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20"/>
  </p:sldMasterIdLst>
  <p:sldIdLst>
    <p:sldId id="256" r:id="rId121"/>
    <p:sldId id="257" r:id="rId122"/>
    <p:sldId id="258" r:id="rId123"/>
    <p:sldId id="259" r:id="rId124"/>
    <p:sldId id="260" r:id="rId125"/>
    <p:sldId id="261" r:id="rId126"/>
    <p:sldId id="262" r:id="rId127"/>
    <p:sldId id="263" r:id="rId1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6" Type="http://schemas.openxmlformats.org/officeDocument/2006/relationships/customXml" Target="../customXml/item16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slide" Target="slides/slide3.xml"/><Relationship Id="rId128" Type="http://schemas.openxmlformats.org/officeDocument/2006/relationships/slide" Target="slides/slide8.xml"/><Relationship Id="rId5" Type="http://schemas.openxmlformats.org/officeDocument/2006/relationships/customXml" Target="../customXml/item5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13" Type="http://schemas.openxmlformats.org/officeDocument/2006/relationships/customXml" Target="../customXml/item113.xml"/><Relationship Id="rId118" Type="http://schemas.openxmlformats.org/officeDocument/2006/relationships/customXml" Target="../customXml/item118.xml"/><Relationship Id="rId126" Type="http://schemas.openxmlformats.org/officeDocument/2006/relationships/slide" Target="slides/slide6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slide" Target="slides/slide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103" Type="http://schemas.openxmlformats.org/officeDocument/2006/relationships/customXml" Target="../customXml/item103.xml"/><Relationship Id="rId108" Type="http://schemas.openxmlformats.org/officeDocument/2006/relationships/customXml" Target="../customXml/item108.xml"/><Relationship Id="rId116" Type="http://schemas.openxmlformats.org/officeDocument/2006/relationships/customXml" Target="../customXml/item116.xml"/><Relationship Id="rId124" Type="http://schemas.openxmlformats.org/officeDocument/2006/relationships/slide" Target="slides/slide4.xml"/><Relationship Id="rId129" Type="http://schemas.openxmlformats.org/officeDocument/2006/relationships/presProps" Target="presProps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11" Type="http://schemas.openxmlformats.org/officeDocument/2006/relationships/customXml" Target="../customXml/item111.xml"/><Relationship Id="rId13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14" Type="http://schemas.openxmlformats.org/officeDocument/2006/relationships/customXml" Target="../customXml/item114.xml"/><Relationship Id="rId119" Type="http://schemas.openxmlformats.org/officeDocument/2006/relationships/customXml" Target="../customXml/item119.xml"/><Relationship Id="rId127" Type="http://schemas.openxmlformats.org/officeDocument/2006/relationships/slide" Target="slides/slide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slide" Target="slides/slide2.xml"/><Relationship Id="rId13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slideMaster" Target="slideMasters/slideMaster1.xml"/><Relationship Id="rId125" Type="http://schemas.openxmlformats.org/officeDocument/2006/relationships/slide" Target="slides/slide5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theme" Target="theme/theme1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9A0E-6004-4D0B-BC22-300291F75F53}" type="datetimeFigureOut">
              <a:rPr lang="pt-BR" smtClean="0"/>
              <a:t>25/07/2016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FF48-0FF1-4EB8-930B-A11A7F1A3D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466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9A0E-6004-4D0B-BC22-300291F75F53}" type="datetimeFigureOut">
              <a:rPr lang="pt-BR" smtClean="0"/>
              <a:t>25/07/2016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FF48-0FF1-4EB8-930B-A11A7F1A3D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717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9A0E-6004-4D0B-BC22-300291F75F53}" type="datetimeFigureOut">
              <a:rPr lang="pt-BR" smtClean="0"/>
              <a:t>25/07/2016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FF48-0FF1-4EB8-930B-A11A7F1A3D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304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9A0E-6004-4D0B-BC22-300291F75F53}" type="datetimeFigureOut">
              <a:rPr lang="pt-BR" smtClean="0"/>
              <a:t>25/07/2016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FF48-0FF1-4EB8-930B-A11A7F1A3D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4546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9A0E-6004-4D0B-BC22-300291F75F53}" type="datetimeFigureOut">
              <a:rPr lang="pt-BR" smtClean="0"/>
              <a:t>25/07/2016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FF48-0FF1-4EB8-930B-A11A7F1A3D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725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9A0E-6004-4D0B-BC22-300291F75F53}" type="datetimeFigureOut">
              <a:rPr lang="pt-BR" smtClean="0"/>
              <a:t>25/07/2016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FF48-0FF1-4EB8-930B-A11A7F1A3D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682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9A0E-6004-4D0B-BC22-300291F75F53}" type="datetimeFigureOut">
              <a:rPr lang="pt-BR" smtClean="0"/>
              <a:t>25/07/2016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FF48-0FF1-4EB8-930B-A11A7F1A3D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556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9A0E-6004-4D0B-BC22-300291F75F53}" type="datetimeFigureOut">
              <a:rPr lang="pt-BR" smtClean="0"/>
              <a:t>25/07/2016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FF48-0FF1-4EB8-930B-A11A7F1A3D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099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9A0E-6004-4D0B-BC22-300291F75F53}" type="datetimeFigureOut">
              <a:rPr lang="pt-BR" smtClean="0"/>
              <a:t>25/07/2016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FF48-0FF1-4EB8-930B-A11A7F1A3D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67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9A0E-6004-4D0B-BC22-300291F75F53}" type="datetimeFigureOut">
              <a:rPr lang="pt-BR" smtClean="0"/>
              <a:t>25/07/2016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FF48-0FF1-4EB8-930B-A11A7F1A3D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0584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9A0E-6004-4D0B-BC22-300291F75F53}" type="datetimeFigureOut">
              <a:rPr lang="pt-BR" smtClean="0"/>
              <a:t>25/07/2016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FF48-0FF1-4EB8-930B-A11A7F1A3D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972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D9A0E-6004-4D0B-BC22-300291F75F53}" type="datetimeFigureOut">
              <a:rPr lang="pt-BR" smtClean="0"/>
              <a:t>25/07/2016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FFF48-0FF1-4EB8-930B-A11A7F1A3D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8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8.xml"/><Relationship Id="rId13" Type="http://schemas.openxmlformats.org/officeDocument/2006/relationships/customXml" Target="../../customXml/item105.xml"/><Relationship Id="rId18" Type="http://schemas.openxmlformats.org/officeDocument/2006/relationships/image" Target="../media/image1.png"/><Relationship Id="rId3" Type="http://schemas.openxmlformats.org/officeDocument/2006/relationships/customXml" Target="../../customXml/item32.xml"/><Relationship Id="rId21" Type="http://schemas.openxmlformats.org/officeDocument/2006/relationships/slide" Target="slide6.xml"/><Relationship Id="rId7" Type="http://schemas.openxmlformats.org/officeDocument/2006/relationships/customXml" Target="../../customXml/item54.xml"/><Relationship Id="rId12" Type="http://schemas.openxmlformats.org/officeDocument/2006/relationships/customXml" Target="../../customXml/item75.xml"/><Relationship Id="rId17" Type="http://schemas.openxmlformats.org/officeDocument/2006/relationships/slideLayout" Target="../slideLayouts/slideLayout1.xml"/><Relationship Id="rId2" Type="http://schemas.openxmlformats.org/officeDocument/2006/relationships/customXml" Target="../../customXml/item37.xml"/><Relationship Id="rId16" Type="http://schemas.openxmlformats.org/officeDocument/2006/relationships/customXml" Target="../../customXml/item41.xml"/><Relationship Id="rId20" Type="http://schemas.openxmlformats.org/officeDocument/2006/relationships/slide" Target="slide2.xml"/><Relationship Id="rId1" Type="http://schemas.openxmlformats.org/officeDocument/2006/relationships/customXml" Target="../../customXml/item104.xml"/><Relationship Id="rId6" Type="http://schemas.openxmlformats.org/officeDocument/2006/relationships/customXml" Target="../../customXml/item40.xml"/><Relationship Id="rId11" Type="http://schemas.openxmlformats.org/officeDocument/2006/relationships/customXml" Target="../../customXml/item51.xml"/><Relationship Id="rId5" Type="http://schemas.openxmlformats.org/officeDocument/2006/relationships/customXml" Target="../../customXml/item95.xml"/><Relationship Id="rId15" Type="http://schemas.openxmlformats.org/officeDocument/2006/relationships/customXml" Target="../../customXml/item36.xml"/><Relationship Id="rId10" Type="http://schemas.openxmlformats.org/officeDocument/2006/relationships/customXml" Target="../../customXml/item84.xml"/><Relationship Id="rId19" Type="http://schemas.openxmlformats.org/officeDocument/2006/relationships/image" Target="../media/image2.png"/><Relationship Id="rId4" Type="http://schemas.openxmlformats.org/officeDocument/2006/relationships/customXml" Target="../../customXml/item27.xml"/><Relationship Id="rId9" Type="http://schemas.openxmlformats.org/officeDocument/2006/relationships/customXml" Target="../../customXml/item92.xml"/><Relationship Id="rId14" Type="http://schemas.openxmlformats.org/officeDocument/2006/relationships/customXml" Target="../../customXml/item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8.xml"/><Relationship Id="rId13" Type="http://schemas.openxmlformats.org/officeDocument/2006/relationships/customXml" Target="../../customXml/item89.xml"/><Relationship Id="rId18" Type="http://schemas.openxmlformats.org/officeDocument/2006/relationships/customXml" Target="../../customXml/item3.xml"/><Relationship Id="rId26" Type="http://schemas.openxmlformats.org/officeDocument/2006/relationships/customXml" Target="../../customXml/item64.xml"/><Relationship Id="rId39" Type="http://schemas.openxmlformats.org/officeDocument/2006/relationships/customXml" Target="../../customXml/item78.xml"/><Relationship Id="rId3" Type="http://schemas.openxmlformats.org/officeDocument/2006/relationships/customXml" Target="../../customXml/item113.xml"/><Relationship Id="rId21" Type="http://schemas.openxmlformats.org/officeDocument/2006/relationships/customXml" Target="../../customXml/item23.xml"/><Relationship Id="rId34" Type="http://schemas.openxmlformats.org/officeDocument/2006/relationships/customXml" Target="../../customXml/item94.xml"/><Relationship Id="rId42" Type="http://schemas.openxmlformats.org/officeDocument/2006/relationships/slide" Target="slide2.xml"/><Relationship Id="rId47" Type="http://schemas.openxmlformats.org/officeDocument/2006/relationships/image" Target="../media/image6.jpeg"/><Relationship Id="rId7" Type="http://schemas.openxmlformats.org/officeDocument/2006/relationships/customXml" Target="../../customXml/item77.xml"/><Relationship Id="rId12" Type="http://schemas.openxmlformats.org/officeDocument/2006/relationships/customXml" Target="../../customXml/item100.xml"/><Relationship Id="rId17" Type="http://schemas.openxmlformats.org/officeDocument/2006/relationships/customXml" Target="../../customXml/item26.xml"/><Relationship Id="rId25" Type="http://schemas.openxmlformats.org/officeDocument/2006/relationships/customXml" Target="../../customXml/item72.xml"/><Relationship Id="rId33" Type="http://schemas.openxmlformats.org/officeDocument/2006/relationships/customXml" Target="../../customXml/item109.xml"/><Relationship Id="rId38" Type="http://schemas.openxmlformats.org/officeDocument/2006/relationships/customXml" Target="../../customXml/item8.xml"/><Relationship Id="rId46" Type="http://schemas.openxmlformats.org/officeDocument/2006/relationships/image" Target="../media/image5.png"/><Relationship Id="rId2" Type="http://schemas.openxmlformats.org/officeDocument/2006/relationships/customXml" Target="../../customXml/item50.xml"/><Relationship Id="rId16" Type="http://schemas.openxmlformats.org/officeDocument/2006/relationships/customXml" Target="../../customXml/item116.xml"/><Relationship Id="rId20" Type="http://schemas.openxmlformats.org/officeDocument/2006/relationships/customXml" Target="../../customXml/item102.xml"/><Relationship Id="rId29" Type="http://schemas.openxmlformats.org/officeDocument/2006/relationships/customXml" Target="../../customXml/item49.xml"/><Relationship Id="rId41" Type="http://schemas.openxmlformats.org/officeDocument/2006/relationships/image" Target="../media/image2.png"/><Relationship Id="rId1" Type="http://schemas.openxmlformats.org/officeDocument/2006/relationships/customXml" Target="../../customXml/item33.xml"/><Relationship Id="rId6" Type="http://schemas.openxmlformats.org/officeDocument/2006/relationships/customXml" Target="../../customXml/item42.xml"/><Relationship Id="rId11" Type="http://schemas.openxmlformats.org/officeDocument/2006/relationships/customXml" Target="../../customXml/item20.xml"/><Relationship Id="rId24" Type="http://schemas.openxmlformats.org/officeDocument/2006/relationships/customXml" Target="../../customXml/item68.xml"/><Relationship Id="rId32" Type="http://schemas.openxmlformats.org/officeDocument/2006/relationships/customXml" Target="../../customXml/item107.xml"/><Relationship Id="rId37" Type="http://schemas.openxmlformats.org/officeDocument/2006/relationships/customXml" Target="../../customXml/item114.xml"/><Relationship Id="rId40" Type="http://schemas.openxmlformats.org/officeDocument/2006/relationships/slideLayout" Target="../slideLayouts/slideLayout1.xml"/><Relationship Id="rId45" Type="http://schemas.openxmlformats.org/officeDocument/2006/relationships/image" Target="../media/image4.png"/><Relationship Id="rId5" Type="http://schemas.openxmlformats.org/officeDocument/2006/relationships/customXml" Target="../../customXml/item110.xml"/><Relationship Id="rId15" Type="http://schemas.openxmlformats.org/officeDocument/2006/relationships/customXml" Target="../../customXml/item47.xml"/><Relationship Id="rId23" Type="http://schemas.openxmlformats.org/officeDocument/2006/relationships/customXml" Target="../../customXml/item12.xml"/><Relationship Id="rId28" Type="http://schemas.openxmlformats.org/officeDocument/2006/relationships/customXml" Target="../../customXml/item34.xml"/><Relationship Id="rId36" Type="http://schemas.openxmlformats.org/officeDocument/2006/relationships/customXml" Target="../../customXml/item119.xml"/><Relationship Id="rId10" Type="http://schemas.openxmlformats.org/officeDocument/2006/relationships/customXml" Target="../../customXml/item25.xml"/><Relationship Id="rId19" Type="http://schemas.openxmlformats.org/officeDocument/2006/relationships/customXml" Target="../../customXml/item101.xml"/><Relationship Id="rId31" Type="http://schemas.openxmlformats.org/officeDocument/2006/relationships/customXml" Target="../../customXml/item57.xml"/><Relationship Id="rId44" Type="http://schemas.openxmlformats.org/officeDocument/2006/relationships/image" Target="../media/image3.png"/><Relationship Id="rId4" Type="http://schemas.openxmlformats.org/officeDocument/2006/relationships/customXml" Target="../../customXml/item106.xml"/><Relationship Id="rId9" Type="http://schemas.openxmlformats.org/officeDocument/2006/relationships/customXml" Target="../../customXml/item56.xml"/><Relationship Id="rId14" Type="http://schemas.openxmlformats.org/officeDocument/2006/relationships/customXml" Target="../../customXml/item97.xml"/><Relationship Id="rId22" Type="http://schemas.openxmlformats.org/officeDocument/2006/relationships/customXml" Target="../../customXml/item71.xml"/><Relationship Id="rId27" Type="http://schemas.openxmlformats.org/officeDocument/2006/relationships/customXml" Target="../../customXml/item48.xml"/><Relationship Id="rId30" Type="http://schemas.openxmlformats.org/officeDocument/2006/relationships/customXml" Target="../../customXml/item19.xml"/><Relationship Id="rId35" Type="http://schemas.openxmlformats.org/officeDocument/2006/relationships/customXml" Target="../../customXml/item46.xml"/><Relationship Id="rId43" Type="http://schemas.openxmlformats.org/officeDocument/2006/relationships/slide" Target="slide3.xml"/><Relationship Id="rId48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0.xml"/><Relationship Id="rId13" Type="http://schemas.openxmlformats.org/officeDocument/2006/relationships/customXml" Target="../../customXml/item15.xml"/><Relationship Id="rId18" Type="http://schemas.openxmlformats.org/officeDocument/2006/relationships/image" Target="../media/image2.png"/><Relationship Id="rId3" Type="http://schemas.openxmlformats.org/officeDocument/2006/relationships/customXml" Target="../../customXml/item80.xml"/><Relationship Id="rId7" Type="http://schemas.openxmlformats.org/officeDocument/2006/relationships/customXml" Target="../../customXml/item44.xml"/><Relationship Id="rId12" Type="http://schemas.openxmlformats.org/officeDocument/2006/relationships/customXml" Target="../../customXml/item93.xml"/><Relationship Id="rId17" Type="http://schemas.openxmlformats.org/officeDocument/2006/relationships/image" Target="../media/image8.png"/><Relationship Id="rId2" Type="http://schemas.openxmlformats.org/officeDocument/2006/relationships/customXml" Target="../../customXml/item63.xml"/><Relationship Id="rId16" Type="http://schemas.openxmlformats.org/officeDocument/2006/relationships/slideLayout" Target="../slideLayouts/slideLayout1.xml"/><Relationship Id="rId20" Type="http://schemas.openxmlformats.org/officeDocument/2006/relationships/image" Target="../media/image3.png"/><Relationship Id="rId1" Type="http://schemas.openxmlformats.org/officeDocument/2006/relationships/customXml" Target="../../customXml/item6.xml"/><Relationship Id="rId6" Type="http://schemas.openxmlformats.org/officeDocument/2006/relationships/customXml" Target="../../customXml/item39.xml"/><Relationship Id="rId11" Type="http://schemas.openxmlformats.org/officeDocument/2006/relationships/customXml" Target="../../customXml/item90.xml"/><Relationship Id="rId5" Type="http://schemas.openxmlformats.org/officeDocument/2006/relationships/customXml" Target="../../customXml/item24.xml"/><Relationship Id="rId15" Type="http://schemas.openxmlformats.org/officeDocument/2006/relationships/customXml" Target="../../customXml/item59.xml"/><Relationship Id="rId10" Type="http://schemas.openxmlformats.org/officeDocument/2006/relationships/customXml" Target="../../customXml/item1.xml"/><Relationship Id="rId19" Type="http://schemas.openxmlformats.org/officeDocument/2006/relationships/slide" Target="slide4.xml"/><Relationship Id="rId4" Type="http://schemas.openxmlformats.org/officeDocument/2006/relationships/customXml" Target="../../customXml/item103.xml"/><Relationship Id="rId9" Type="http://schemas.openxmlformats.org/officeDocument/2006/relationships/customXml" Target="../../customXml/item86.xml"/><Relationship Id="rId14" Type="http://schemas.openxmlformats.org/officeDocument/2006/relationships/customXml" Target="../../customXml/item9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7.xml"/><Relationship Id="rId13" Type="http://schemas.openxmlformats.org/officeDocument/2006/relationships/customXml" Target="../../customXml/item35.xml"/><Relationship Id="rId18" Type="http://schemas.openxmlformats.org/officeDocument/2006/relationships/image" Target="../media/image8.png"/><Relationship Id="rId3" Type="http://schemas.openxmlformats.org/officeDocument/2006/relationships/customXml" Target="../../customXml/item73.xml"/><Relationship Id="rId21" Type="http://schemas.openxmlformats.org/officeDocument/2006/relationships/slide" Target="slide3.xml"/><Relationship Id="rId7" Type="http://schemas.openxmlformats.org/officeDocument/2006/relationships/customXml" Target="../../customXml/item65.xml"/><Relationship Id="rId12" Type="http://schemas.openxmlformats.org/officeDocument/2006/relationships/customXml" Target="../../customXml/item17.xml"/><Relationship Id="rId17" Type="http://schemas.openxmlformats.org/officeDocument/2006/relationships/slideLayout" Target="../slideLayouts/slideLayout1.xml"/><Relationship Id="rId2" Type="http://schemas.openxmlformats.org/officeDocument/2006/relationships/customXml" Target="../../customXml/item81.xml"/><Relationship Id="rId16" Type="http://schemas.openxmlformats.org/officeDocument/2006/relationships/customXml" Target="../../customXml/item69.xml"/><Relationship Id="rId20" Type="http://schemas.openxmlformats.org/officeDocument/2006/relationships/image" Target="../media/image3.png"/><Relationship Id="rId1" Type="http://schemas.openxmlformats.org/officeDocument/2006/relationships/customXml" Target="../../customXml/item21.xml"/><Relationship Id="rId6" Type="http://schemas.openxmlformats.org/officeDocument/2006/relationships/customXml" Target="../../customXml/item66.xml"/><Relationship Id="rId11" Type="http://schemas.openxmlformats.org/officeDocument/2006/relationships/customXml" Target="../../customXml/item111.xml"/><Relationship Id="rId5" Type="http://schemas.openxmlformats.org/officeDocument/2006/relationships/customXml" Target="../../customXml/item117.xml"/><Relationship Id="rId15" Type="http://schemas.openxmlformats.org/officeDocument/2006/relationships/customXml" Target="../../customXml/item91.xml"/><Relationship Id="rId10" Type="http://schemas.openxmlformats.org/officeDocument/2006/relationships/customXml" Target="../../customXml/item55.xml"/><Relationship Id="rId19" Type="http://schemas.openxmlformats.org/officeDocument/2006/relationships/image" Target="../media/image2.png"/><Relationship Id="rId4" Type="http://schemas.openxmlformats.org/officeDocument/2006/relationships/customXml" Target="../../customXml/item83.xml"/><Relationship Id="rId9" Type="http://schemas.openxmlformats.org/officeDocument/2006/relationships/customXml" Target="../../customXml/item45.xml"/><Relationship Id="rId14" Type="http://schemas.openxmlformats.org/officeDocument/2006/relationships/customXml" Target="../../customXml/item18.xml"/><Relationship Id="rId22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4.xml"/><Relationship Id="rId13" Type="http://schemas.openxmlformats.org/officeDocument/2006/relationships/customXml" Target="../../customXml/item58.xml"/><Relationship Id="rId18" Type="http://schemas.openxmlformats.org/officeDocument/2006/relationships/image" Target="../media/image8.png"/><Relationship Id="rId3" Type="http://schemas.openxmlformats.org/officeDocument/2006/relationships/customXml" Target="../../customXml/item96.xml"/><Relationship Id="rId21" Type="http://schemas.openxmlformats.org/officeDocument/2006/relationships/slide" Target="slide1.xml"/><Relationship Id="rId7" Type="http://schemas.openxmlformats.org/officeDocument/2006/relationships/customXml" Target="../../customXml/item70.xml"/><Relationship Id="rId12" Type="http://schemas.openxmlformats.org/officeDocument/2006/relationships/customXml" Target="../../customXml/item82.xml"/><Relationship Id="rId17" Type="http://schemas.openxmlformats.org/officeDocument/2006/relationships/slideLayout" Target="../slideLayouts/slideLayout1.xml"/><Relationship Id="rId2" Type="http://schemas.openxmlformats.org/officeDocument/2006/relationships/customXml" Target="../../customXml/item85.xml"/><Relationship Id="rId16" Type="http://schemas.openxmlformats.org/officeDocument/2006/relationships/customXml" Target="../../customXml/item22.xml"/><Relationship Id="rId20" Type="http://schemas.openxmlformats.org/officeDocument/2006/relationships/image" Target="../media/image3.png"/><Relationship Id="rId1" Type="http://schemas.openxmlformats.org/officeDocument/2006/relationships/customXml" Target="../../customXml/item11.xml"/><Relationship Id="rId6" Type="http://schemas.openxmlformats.org/officeDocument/2006/relationships/customXml" Target="../../customXml/item76.xml"/><Relationship Id="rId11" Type="http://schemas.openxmlformats.org/officeDocument/2006/relationships/customXml" Target="../../customXml/item9.xml"/><Relationship Id="rId5" Type="http://schemas.openxmlformats.org/officeDocument/2006/relationships/customXml" Target="../../customXml/item74.xml"/><Relationship Id="rId15" Type="http://schemas.openxmlformats.org/officeDocument/2006/relationships/customXml" Target="../../customXml/item5.xml"/><Relationship Id="rId10" Type="http://schemas.openxmlformats.org/officeDocument/2006/relationships/customXml" Target="../../customXml/item112.xml"/><Relationship Id="rId19" Type="http://schemas.openxmlformats.org/officeDocument/2006/relationships/image" Target="../media/image2.png"/><Relationship Id="rId4" Type="http://schemas.openxmlformats.org/officeDocument/2006/relationships/customXml" Target="../../customXml/item53.xml"/><Relationship Id="rId9" Type="http://schemas.openxmlformats.org/officeDocument/2006/relationships/customXml" Target="../../customXml/item13.xml"/><Relationship Id="rId14" Type="http://schemas.openxmlformats.org/officeDocument/2006/relationships/customXml" Target="../../customXml/item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18.xml"/><Relationship Id="rId2" Type="http://schemas.openxmlformats.org/officeDocument/2006/relationships/customXml" Target="../../customXml/item61.xml"/><Relationship Id="rId1" Type="http://schemas.openxmlformats.org/officeDocument/2006/relationships/customXml" Target="../../customXml/item87.xml"/><Relationship Id="rId5" Type="http://schemas.openxmlformats.org/officeDocument/2006/relationships/slide" Target="slide7.xml"/><Relationship Id="rId4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08.xml"/><Relationship Id="rId3" Type="http://schemas.openxmlformats.org/officeDocument/2006/relationships/customXml" Target="../../customXml/item4.xml"/><Relationship Id="rId7" Type="http://schemas.openxmlformats.org/officeDocument/2006/relationships/customXml" Target="../../customXml/item62.xml"/><Relationship Id="rId2" Type="http://schemas.openxmlformats.org/officeDocument/2006/relationships/customXml" Target="../../customXml/item10.xml"/><Relationship Id="rId1" Type="http://schemas.openxmlformats.org/officeDocument/2006/relationships/customXml" Target="../../customXml/item43.xml"/><Relationship Id="rId6" Type="http://schemas.openxmlformats.org/officeDocument/2006/relationships/customXml" Target="../../customXml/item31.xml"/><Relationship Id="rId11" Type="http://schemas.openxmlformats.org/officeDocument/2006/relationships/image" Target="../media/image3.png"/><Relationship Id="rId5" Type="http://schemas.openxmlformats.org/officeDocument/2006/relationships/customXml" Target="../../customXml/item52.xml"/><Relationship Id="rId10" Type="http://schemas.openxmlformats.org/officeDocument/2006/relationships/slide" Target="slide8.xml"/><Relationship Id="rId4" Type="http://schemas.openxmlformats.org/officeDocument/2006/relationships/customXml" Target="../../customXml/item79.xml"/><Relationship Id="rId9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15.xml"/><Relationship Id="rId7" Type="http://schemas.openxmlformats.org/officeDocument/2006/relationships/slide" Target="slide7.xml"/><Relationship Id="rId2" Type="http://schemas.openxmlformats.org/officeDocument/2006/relationships/customXml" Target="../../customXml/item60.xml"/><Relationship Id="rId1" Type="http://schemas.openxmlformats.org/officeDocument/2006/relationships/customXml" Target="../../customXml/item7.xml"/><Relationship Id="rId6" Type="http://schemas.openxmlformats.org/officeDocument/2006/relationships/slideLayout" Target="../slideLayouts/slideLayout1.xml"/><Relationship Id="rId5" Type="http://schemas.openxmlformats.org/officeDocument/2006/relationships/customXml" Target="../../customXml/item38.xml"/><Relationship Id="rId4" Type="http://schemas.openxmlformats.org/officeDocument/2006/relationships/customXml" Target="../../customXml/item9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/>
          <p:cNvGrpSpPr/>
          <p:nvPr>
            <p:custDataLst>
              <p:custData r:id="rId1"/>
            </p:custDataLst>
          </p:nvPr>
        </p:nvGrpSpPr>
        <p:grpSpPr>
          <a:xfrm>
            <a:off x="1208891" y="468421"/>
            <a:ext cx="8860267" cy="5237435"/>
            <a:chOff x="0" y="0"/>
            <a:chExt cx="9144000" cy="6858000"/>
          </a:xfrm>
        </p:grpSpPr>
        <p:grpSp>
          <p:nvGrpSpPr>
            <p:cNvPr id="5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/>
              <p:cNvSpPr txBox="1"/>
              <p:nvPr/>
            </p:nvSpPr>
            <p:spPr>
              <a:xfrm>
                <a:off x="240976" y="7024"/>
                <a:ext cx="2681613" cy="302256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err="1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Tela</a:t>
                </a:r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Inicial</a:t>
                </a:r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200" dirty="0" err="1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Reservas</a:t>
                </a:r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- </a:t>
                </a:r>
                <a:r>
                  <a:rPr lang="en-US" sz="1200" dirty="0" err="1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Bem-vindo</a:t>
                </a:r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!</a:t>
                </a:r>
              </a:p>
            </p:txBody>
          </p:sp>
        </p:grpSp>
        <p:grpSp>
          <p:nvGrpSpPr>
            <p:cNvPr id="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SearchBox"/>
          <p:cNvGrpSpPr/>
          <p:nvPr>
            <p:custDataLst>
              <p:custData r:id="rId2"/>
            </p:custDataLst>
          </p:nvPr>
        </p:nvGrpSpPr>
        <p:grpSpPr>
          <a:xfrm>
            <a:off x="3089871" y="2138431"/>
            <a:ext cx="5256698" cy="310866"/>
            <a:chOff x="4111925" y="3293653"/>
            <a:chExt cx="962996" cy="4750"/>
          </a:xfrm>
        </p:grpSpPr>
        <p:sp>
          <p:nvSpPr>
            <p:cNvPr id="17" name="Content"/>
            <p:cNvSpPr>
              <a:spLocks/>
            </p:cNvSpPr>
            <p:nvPr/>
          </p:nvSpPr>
          <p:spPr>
            <a:xfrm>
              <a:off x="4111925" y="3294186"/>
              <a:ext cx="955147" cy="349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4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Pesquise com um endereço, bairro ou o hotel</a:t>
              </a:r>
              <a:endParaRPr lang="en-US" sz="110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8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7967" y="3293653"/>
              <a:ext cx="56954" cy="4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Content"/>
          <p:cNvSpPr txBox="1"/>
          <p:nvPr>
            <p:custDataLst>
              <p:custData r:id="rId3"/>
            </p:custDataLst>
          </p:nvPr>
        </p:nvSpPr>
        <p:spPr>
          <a:xfrm>
            <a:off x="3470083" y="1508656"/>
            <a:ext cx="3900427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Qual seu destino em Abu Dhabi?</a:t>
            </a:r>
          </a:p>
        </p:txBody>
      </p:sp>
      <p:grpSp>
        <p:nvGrpSpPr>
          <p:cNvPr id="22" name="DatePicker"/>
          <p:cNvGrpSpPr/>
          <p:nvPr>
            <p:custDataLst>
              <p:custData r:id="rId4"/>
            </p:custDataLst>
          </p:nvPr>
        </p:nvGrpSpPr>
        <p:grpSpPr>
          <a:xfrm>
            <a:off x="3863844" y="2635559"/>
            <a:ext cx="1661655" cy="228604"/>
            <a:chOff x="3790801" y="3347702"/>
            <a:chExt cx="969297" cy="96047"/>
          </a:xfrm>
        </p:grpSpPr>
        <p:sp>
          <p:nvSpPr>
            <p:cNvPr id="23" name="Content"/>
            <p:cNvSpPr>
              <a:spLocks/>
            </p:cNvSpPr>
            <p:nvPr/>
          </p:nvSpPr>
          <p:spPr>
            <a:xfrm>
              <a:off x="3790801" y="3347702"/>
              <a:ext cx="811420" cy="96045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20/07/2016  </a:t>
              </a:r>
            </a:p>
          </p:txBody>
        </p:sp>
        <p:pic>
          <p:nvPicPr>
            <p:cNvPr id="24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8799" y="3347704"/>
              <a:ext cx="131299" cy="960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DatePicker"/>
          <p:cNvGrpSpPr/>
          <p:nvPr>
            <p:custDataLst>
              <p:custData r:id="rId5"/>
            </p:custDataLst>
          </p:nvPr>
        </p:nvGrpSpPr>
        <p:grpSpPr>
          <a:xfrm>
            <a:off x="6529675" y="2637169"/>
            <a:ext cx="1716436" cy="228635"/>
            <a:chOff x="3790800" y="3347702"/>
            <a:chExt cx="969299" cy="67196"/>
          </a:xfrm>
        </p:grpSpPr>
        <p:sp>
          <p:nvSpPr>
            <p:cNvPr id="26" name="Content"/>
            <p:cNvSpPr>
              <a:spLocks/>
            </p:cNvSpPr>
            <p:nvPr/>
          </p:nvSpPr>
          <p:spPr>
            <a:xfrm>
              <a:off x="3790800" y="3347712"/>
              <a:ext cx="816461" cy="67186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24/07/2016  </a:t>
              </a:r>
            </a:p>
          </p:txBody>
        </p:sp>
        <p:pic>
          <p:nvPicPr>
            <p:cNvPr id="27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2990" y="3347702"/>
              <a:ext cx="127109" cy="67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Content"/>
          <p:cNvSpPr txBox="1"/>
          <p:nvPr>
            <p:custDataLst>
              <p:custData r:id="rId6"/>
            </p:custDataLst>
          </p:nvPr>
        </p:nvSpPr>
        <p:spPr>
          <a:xfrm>
            <a:off x="3098572" y="2656230"/>
            <a:ext cx="77777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Check-in</a:t>
            </a:r>
          </a:p>
        </p:txBody>
      </p:sp>
      <p:sp>
        <p:nvSpPr>
          <p:cNvPr id="29" name="Content"/>
          <p:cNvSpPr txBox="1"/>
          <p:nvPr>
            <p:custDataLst>
              <p:custData r:id="rId7"/>
            </p:custDataLst>
          </p:nvPr>
        </p:nvSpPr>
        <p:spPr>
          <a:xfrm>
            <a:off x="5616904" y="2637169"/>
            <a:ext cx="88357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Check-out</a:t>
            </a:r>
          </a:p>
        </p:txBody>
      </p:sp>
      <p:grpSp>
        <p:nvGrpSpPr>
          <p:cNvPr id="36" name="DropdownBox"/>
          <p:cNvGrpSpPr/>
          <p:nvPr>
            <p:custDataLst>
              <p:custData r:id="rId8"/>
            </p:custDataLst>
          </p:nvPr>
        </p:nvGrpSpPr>
        <p:grpSpPr>
          <a:xfrm>
            <a:off x="4455045" y="3211210"/>
            <a:ext cx="1938086" cy="228601"/>
            <a:chOff x="4016824" y="3329194"/>
            <a:chExt cx="1097652" cy="118818"/>
          </a:xfrm>
        </p:grpSpPr>
        <p:sp>
          <p:nvSpPr>
            <p:cNvPr id="37" name="Content"/>
            <p:cNvSpPr>
              <a:spLocks/>
            </p:cNvSpPr>
            <p:nvPr/>
          </p:nvSpPr>
          <p:spPr>
            <a:xfrm>
              <a:off x="4016824" y="3329194"/>
              <a:ext cx="1097652" cy="11881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 adulto</a:t>
              </a:r>
            </a:p>
          </p:txBody>
        </p:sp>
        <p:sp>
          <p:nvSpPr>
            <p:cNvPr id="38" name="DownArrow"/>
            <p:cNvSpPr>
              <a:spLocks noChangeAspect="1"/>
            </p:cNvSpPr>
            <p:nvPr/>
          </p:nvSpPr>
          <p:spPr>
            <a:xfrm rot="10800000">
              <a:off x="5044946" y="3381689"/>
              <a:ext cx="46049" cy="2534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39" name="Content"/>
          <p:cNvSpPr txBox="1"/>
          <p:nvPr>
            <p:custDataLst>
              <p:custData r:id="rId9"/>
            </p:custDataLst>
          </p:nvPr>
        </p:nvSpPr>
        <p:spPr>
          <a:xfrm>
            <a:off x="3603628" y="3221180"/>
            <a:ext cx="85632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Hóspedes</a:t>
            </a:r>
          </a:p>
        </p:txBody>
      </p:sp>
      <p:sp>
        <p:nvSpPr>
          <p:cNvPr id="41" name="Content">
            <a:hlinkClick r:id="rId20" action="ppaction://hlinksldjump"/>
          </p:cNvPr>
          <p:cNvSpPr/>
          <p:nvPr>
            <p:custDataLst>
              <p:custData r:id="rId10"/>
            </p:custDataLst>
          </p:nvPr>
        </p:nvSpPr>
        <p:spPr>
          <a:xfrm>
            <a:off x="6529675" y="3209004"/>
            <a:ext cx="1816894" cy="28567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Exibir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Disponiveis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1" name="Content"/>
          <p:cNvSpPr txBox="1"/>
          <p:nvPr>
            <p:custDataLst>
              <p:custData r:id="rId11"/>
            </p:custDataLst>
          </p:nvPr>
        </p:nvSpPr>
        <p:spPr>
          <a:xfrm>
            <a:off x="3858845" y="2873827"/>
            <a:ext cx="99899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Quinta-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feira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Content"/>
          <p:cNvSpPr txBox="1"/>
          <p:nvPr>
            <p:custDataLst>
              <p:custData r:id="rId12"/>
            </p:custDataLst>
          </p:nvPr>
        </p:nvSpPr>
        <p:spPr>
          <a:xfrm>
            <a:off x="6427588" y="2873827"/>
            <a:ext cx="81945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Domingo</a:t>
            </a:r>
          </a:p>
        </p:txBody>
      </p:sp>
      <p:sp>
        <p:nvSpPr>
          <p:cNvPr id="33" name="Content"/>
          <p:cNvSpPr txBox="1"/>
          <p:nvPr>
            <p:custDataLst>
              <p:custData r:id="rId13"/>
            </p:custDataLst>
          </p:nvPr>
        </p:nvSpPr>
        <p:spPr>
          <a:xfrm>
            <a:off x="8357862" y="2645754"/>
            <a:ext cx="75052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4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diárias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4" name="List"/>
          <p:cNvGrpSpPr/>
          <p:nvPr>
            <p:custDataLst>
              <p:custData r:id="rId14"/>
            </p:custDataLst>
          </p:nvPr>
        </p:nvGrpSpPr>
        <p:grpSpPr>
          <a:xfrm>
            <a:off x="3228767" y="4081378"/>
            <a:ext cx="5129095" cy="1197755"/>
            <a:chOff x="4610405" y="3047458"/>
            <a:chExt cx="1651415" cy="1533690"/>
          </a:xfrm>
        </p:grpSpPr>
        <p:grpSp>
          <p:nvGrpSpPr>
            <p:cNvPr id="35" name="Group 2"/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46" name="Background"/>
              <p:cNvSpPr>
                <a:spLocks/>
              </p:cNvSpPr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7" name="Content"/>
              <p:cNvSpPr/>
              <p:nvPr/>
            </p:nvSpPr>
            <p:spPr>
              <a:xfrm>
                <a:off x="4648810" y="3359442"/>
                <a:ext cx="713680" cy="128266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endPara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0" name="Group 3"/>
            <p:cNvGrpSpPr/>
            <p:nvPr>
              <p:custDataLst>
                <p:custData r:id="rId16"/>
              </p:custDataLst>
            </p:nvPr>
          </p:nvGrpSpPr>
          <p:grpSpPr>
            <a:xfrm>
              <a:off x="6214171" y="3047458"/>
              <a:ext cx="47649" cy="1533690"/>
              <a:chOff x="4597002" y="1543110"/>
              <a:chExt cx="47649" cy="3562292"/>
            </a:xfrm>
          </p:grpSpPr>
          <p:sp>
            <p:nvSpPr>
              <p:cNvPr id="42" name="ScrollBar"/>
              <p:cNvSpPr>
                <a:spLocks/>
              </p:cNvSpPr>
              <p:nvPr/>
            </p:nvSpPr>
            <p:spPr>
              <a:xfrm>
                <a:off x="4597002" y="1543110"/>
                <a:ext cx="47649" cy="356229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43" name="Slider"/>
              <p:cNvSpPr>
                <a:spLocks/>
              </p:cNvSpPr>
              <p:nvPr/>
            </p:nvSpPr>
            <p:spPr>
              <a:xfrm>
                <a:off x="4597002" y="2432313"/>
                <a:ext cx="47649" cy="1030730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UpArrow"/>
              <p:cNvSpPr>
                <a:spLocks/>
              </p:cNvSpPr>
              <p:nvPr/>
            </p:nvSpPr>
            <p:spPr>
              <a:xfrm>
                <a:off x="4610522" y="1652362"/>
                <a:ext cx="20609" cy="190369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DownArrow"/>
              <p:cNvSpPr>
                <a:spLocks/>
              </p:cNvSpPr>
              <p:nvPr/>
            </p:nvSpPr>
            <p:spPr>
              <a:xfrm rot="10800000">
                <a:off x="4610522" y="4817862"/>
                <a:ext cx="20609" cy="190369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8" name="Content"/>
          <p:cNvSpPr txBox="1"/>
          <p:nvPr>
            <p:custDataLst>
              <p:custData r:id="rId15"/>
            </p:custDataLst>
          </p:nvPr>
        </p:nvSpPr>
        <p:spPr>
          <a:xfrm>
            <a:off x="3228767" y="3786130"/>
            <a:ext cx="15027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Hóteis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Encontrados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tângulo Arredondado 2">
            <a:hlinkClick r:id="rId21" action="ppaction://hlinksldjump"/>
          </p:cNvPr>
          <p:cNvSpPr/>
          <p:nvPr/>
        </p:nvSpPr>
        <p:spPr>
          <a:xfrm>
            <a:off x="8246111" y="835084"/>
            <a:ext cx="1327235" cy="4940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91164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/>
          <p:cNvGrpSpPr/>
          <p:nvPr>
            <p:custDataLst>
              <p:custData r:id="rId1"/>
            </p:custDataLst>
          </p:nvPr>
        </p:nvGrpSpPr>
        <p:grpSpPr>
          <a:xfrm>
            <a:off x="465931" y="53790"/>
            <a:ext cx="9947642" cy="6655484"/>
            <a:chOff x="0" y="0"/>
            <a:chExt cx="9144000" cy="6858000"/>
          </a:xfrm>
        </p:grpSpPr>
        <p:grpSp>
          <p:nvGrpSpPr>
            <p:cNvPr id="5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/>
              <p:cNvSpPr txBox="1"/>
              <p:nvPr/>
            </p:nvSpPr>
            <p:spPr>
              <a:xfrm>
                <a:off x="240976" y="39224"/>
                <a:ext cx="1852604" cy="237856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err="1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Tela</a:t>
                </a:r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200" dirty="0" err="1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Resultados</a:t>
                </a:r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Pesquisa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Content"/>
          <p:cNvSpPr>
            <a:spLocks/>
          </p:cNvSpPr>
          <p:nvPr/>
        </p:nvSpPr>
        <p:spPr>
          <a:xfrm>
            <a:off x="5848624" y="878722"/>
            <a:ext cx="2993480" cy="224058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r>
              <a:rPr lang="en-US" sz="140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Endereço, bairro ou hotel</a:t>
            </a:r>
            <a:endParaRPr lang="en-US" sz="1100" i="1" dirty="0">
              <a:solidFill>
                <a:srgbClr val="FFFFFF">
                  <a:lumMod val="5000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2" name="DatePicker"/>
          <p:cNvGrpSpPr/>
          <p:nvPr>
            <p:custDataLst>
              <p:custData r:id="rId2"/>
            </p:custDataLst>
          </p:nvPr>
        </p:nvGrpSpPr>
        <p:grpSpPr>
          <a:xfrm>
            <a:off x="1419665" y="874180"/>
            <a:ext cx="1661655" cy="228604"/>
            <a:chOff x="3790801" y="3347702"/>
            <a:chExt cx="969297" cy="96047"/>
          </a:xfrm>
        </p:grpSpPr>
        <p:sp>
          <p:nvSpPr>
            <p:cNvPr id="23" name="Content"/>
            <p:cNvSpPr>
              <a:spLocks/>
            </p:cNvSpPr>
            <p:nvPr/>
          </p:nvSpPr>
          <p:spPr>
            <a:xfrm>
              <a:off x="3790801" y="3347702"/>
              <a:ext cx="811420" cy="96045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</a:p>
          </p:txBody>
        </p:sp>
        <p:pic>
          <p:nvPicPr>
            <p:cNvPr id="24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4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8799" y="3347704"/>
              <a:ext cx="131299" cy="960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DatePicker"/>
          <p:cNvGrpSpPr/>
          <p:nvPr>
            <p:custDataLst>
              <p:custData r:id="rId3"/>
            </p:custDataLst>
          </p:nvPr>
        </p:nvGrpSpPr>
        <p:grpSpPr>
          <a:xfrm>
            <a:off x="4003384" y="874180"/>
            <a:ext cx="1716436" cy="228635"/>
            <a:chOff x="3790800" y="3347702"/>
            <a:chExt cx="969299" cy="67196"/>
          </a:xfrm>
        </p:grpSpPr>
        <p:sp>
          <p:nvSpPr>
            <p:cNvPr id="26" name="Content"/>
            <p:cNvSpPr>
              <a:spLocks/>
            </p:cNvSpPr>
            <p:nvPr/>
          </p:nvSpPr>
          <p:spPr>
            <a:xfrm>
              <a:off x="3790800" y="3347712"/>
              <a:ext cx="816461" cy="67186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</a:p>
          </p:txBody>
        </p:sp>
        <p:pic>
          <p:nvPicPr>
            <p:cNvPr id="27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4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2990" y="3347702"/>
              <a:ext cx="127109" cy="67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Content"/>
          <p:cNvSpPr txBox="1"/>
          <p:nvPr>
            <p:custDataLst>
              <p:custData r:id="rId4"/>
            </p:custDataLst>
          </p:nvPr>
        </p:nvSpPr>
        <p:spPr>
          <a:xfrm>
            <a:off x="654393" y="894851"/>
            <a:ext cx="77777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Check-in</a:t>
            </a:r>
          </a:p>
        </p:txBody>
      </p:sp>
      <p:sp>
        <p:nvSpPr>
          <p:cNvPr id="29" name="Content"/>
          <p:cNvSpPr txBox="1"/>
          <p:nvPr>
            <p:custDataLst>
              <p:custData r:id="rId5"/>
            </p:custDataLst>
          </p:nvPr>
        </p:nvSpPr>
        <p:spPr>
          <a:xfrm>
            <a:off x="3112129" y="874180"/>
            <a:ext cx="88357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Check-out</a:t>
            </a:r>
          </a:p>
        </p:txBody>
      </p:sp>
      <p:sp>
        <p:nvSpPr>
          <p:cNvPr id="34" name="Content">
            <a:hlinkClick r:id="rId42" action="ppaction://hlinksldjump"/>
          </p:cNvPr>
          <p:cNvSpPr/>
          <p:nvPr>
            <p:custDataLst>
              <p:custData r:id="rId6"/>
            </p:custDataLst>
          </p:nvPr>
        </p:nvSpPr>
        <p:spPr>
          <a:xfrm>
            <a:off x="8935573" y="880129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Pesquisar</a:t>
            </a:r>
          </a:p>
        </p:txBody>
      </p:sp>
      <p:grpSp>
        <p:nvGrpSpPr>
          <p:cNvPr id="45" name="TabGroup"/>
          <p:cNvGrpSpPr/>
          <p:nvPr>
            <p:custDataLst>
              <p:custData r:id="rId7"/>
            </p:custDataLst>
          </p:nvPr>
        </p:nvGrpSpPr>
        <p:grpSpPr>
          <a:xfrm>
            <a:off x="807613" y="453076"/>
            <a:ext cx="9313065" cy="5871569"/>
            <a:chOff x="3123303" y="2225116"/>
            <a:chExt cx="3559990" cy="2484736"/>
          </a:xfrm>
        </p:grpSpPr>
        <p:sp>
          <p:nvSpPr>
            <p:cNvPr id="46" name="Container"/>
            <p:cNvSpPr>
              <a:spLocks/>
            </p:cNvSpPr>
            <p:nvPr/>
          </p:nvSpPr>
          <p:spPr>
            <a:xfrm>
              <a:off x="3123303" y="2540020"/>
              <a:ext cx="3559990" cy="2169832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" name="TabLine"/>
            <p:cNvSpPr>
              <a:spLocks/>
            </p:cNvSpPr>
            <p:nvPr/>
          </p:nvSpPr>
          <p:spPr>
            <a:xfrm>
              <a:off x="3163997" y="2225116"/>
              <a:ext cx="336847" cy="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60" name="WebCam"/>
          <p:cNvGrpSpPr/>
          <p:nvPr>
            <p:custDataLst>
              <p:custData r:id="rId8"/>
            </p:custDataLst>
          </p:nvPr>
        </p:nvGrpSpPr>
        <p:grpSpPr>
          <a:xfrm>
            <a:off x="1082632" y="1575115"/>
            <a:ext cx="1787486" cy="1460179"/>
            <a:chOff x="3324654" y="2587698"/>
            <a:chExt cx="2258568" cy="1702519"/>
          </a:xfrm>
        </p:grpSpPr>
        <p:sp>
          <p:nvSpPr>
            <p:cNvPr id="161" name="PlayArea"/>
            <p:cNvSpPr/>
            <p:nvPr/>
          </p:nvSpPr>
          <p:spPr>
            <a:xfrm>
              <a:off x="3324654" y="2587698"/>
              <a:ext cx="2258568" cy="1702028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" name="Freeform 3"/>
            <p:cNvSpPr/>
            <p:nvPr/>
          </p:nvSpPr>
          <p:spPr>
            <a:xfrm>
              <a:off x="3760345" y="3057229"/>
              <a:ext cx="1387187" cy="1232988"/>
            </a:xfrm>
            <a:custGeom>
              <a:avLst/>
              <a:gdLst>
                <a:gd name="connsiteX0" fmla="*/ 572531 w 1372631"/>
                <a:gd name="connsiteY0" fmla="*/ 1413164 h 1453542"/>
                <a:gd name="connsiteX1" fmla="*/ 510185 w 1372631"/>
                <a:gd name="connsiteY1" fmla="*/ 1423555 h 1453542"/>
                <a:gd name="connsiteX2" fmla="*/ 250413 w 1372631"/>
                <a:gd name="connsiteY2" fmla="*/ 1444336 h 1453542"/>
                <a:gd name="connsiteX3" fmla="*/ 11422 w 1372631"/>
                <a:gd name="connsiteY3" fmla="*/ 1330036 h 1453542"/>
                <a:gd name="connsiteX4" fmla="*/ 21813 w 1372631"/>
                <a:gd name="connsiteY4" fmla="*/ 1298864 h 1453542"/>
                <a:gd name="connsiteX5" fmla="*/ 42594 w 1372631"/>
                <a:gd name="connsiteY5" fmla="*/ 1174173 h 1453542"/>
                <a:gd name="connsiteX6" fmla="*/ 52985 w 1372631"/>
                <a:gd name="connsiteY6" fmla="*/ 1122218 h 1453542"/>
                <a:gd name="connsiteX7" fmla="*/ 94549 w 1372631"/>
                <a:gd name="connsiteY7" fmla="*/ 1028700 h 1453542"/>
                <a:gd name="connsiteX8" fmla="*/ 115331 w 1372631"/>
                <a:gd name="connsiteY8" fmla="*/ 966355 h 1453542"/>
                <a:gd name="connsiteX9" fmla="*/ 125722 w 1372631"/>
                <a:gd name="connsiteY9" fmla="*/ 935182 h 1453542"/>
                <a:gd name="connsiteX10" fmla="*/ 188067 w 1372631"/>
                <a:gd name="connsiteY10" fmla="*/ 872836 h 1453542"/>
                <a:gd name="connsiteX11" fmla="*/ 229631 w 1372631"/>
                <a:gd name="connsiteY11" fmla="*/ 820882 h 1453542"/>
                <a:gd name="connsiteX12" fmla="*/ 250413 w 1372631"/>
                <a:gd name="connsiteY12" fmla="*/ 789709 h 1453542"/>
                <a:gd name="connsiteX13" fmla="*/ 312758 w 1372631"/>
                <a:gd name="connsiteY13" fmla="*/ 748146 h 1453542"/>
                <a:gd name="connsiteX14" fmla="*/ 343931 w 1372631"/>
                <a:gd name="connsiteY14" fmla="*/ 727364 h 1453542"/>
                <a:gd name="connsiteX15" fmla="*/ 447840 w 1372631"/>
                <a:gd name="connsiteY15" fmla="*/ 696191 h 1453542"/>
                <a:gd name="connsiteX16" fmla="*/ 479013 w 1372631"/>
                <a:gd name="connsiteY16" fmla="*/ 675409 h 1453542"/>
                <a:gd name="connsiteX17" fmla="*/ 458231 w 1372631"/>
                <a:gd name="connsiteY17" fmla="*/ 581891 h 1453542"/>
                <a:gd name="connsiteX18" fmla="*/ 458231 w 1372631"/>
                <a:gd name="connsiteY18" fmla="*/ 311727 h 1453542"/>
                <a:gd name="connsiteX19" fmla="*/ 468622 w 1372631"/>
                <a:gd name="connsiteY19" fmla="*/ 280555 h 1453542"/>
                <a:gd name="connsiteX20" fmla="*/ 499794 w 1372631"/>
                <a:gd name="connsiteY20" fmla="*/ 238991 h 1453542"/>
                <a:gd name="connsiteX21" fmla="*/ 510185 w 1372631"/>
                <a:gd name="connsiteY21" fmla="*/ 207818 h 1453542"/>
                <a:gd name="connsiteX22" fmla="*/ 551749 w 1372631"/>
                <a:gd name="connsiteY22" fmla="*/ 145473 h 1453542"/>
                <a:gd name="connsiteX23" fmla="*/ 572531 w 1372631"/>
                <a:gd name="connsiteY23" fmla="*/ 114300 h 1453542"/>
                <a:gd name="connsiteX24" fmla="*/ 603703 w 1372631"/>
                <a:gd name="connsiteY24" fmla="*/ 51955 h 1453542"/>
                <a:gd name="connsiteX25" fmla="*/ 645267 w 1372631"/>
                <a:gd name="connsiteY25" fmla="*/ 31173 h 1453542"/>
                <a:gd name="connsiteX26" fmla="*/ 707613 w 1372631"/>
                <a:gd name="connsiteY26" fmla="*/ 0 h 1453542"/>
                <a:gd name="connsiteX27" fmla="*/ 821913 w 1372631"/>
                <a:gd name="connsiteY27" fmla="*/ 10391 h 1453542"/>
                <a:gd name="connsiteX28" fmla="*/ 873867 w 1372631"/>
                <a:gd name="connsiteY28" fmla="*/ 20782 h 1453542"/>
                <a:gd name="connsiteX29" fmla="*/ 936213 w 1372631"/>
                <a:gd name="connsiteY29" fmla="*/ 83127 h 1453542"/>
                <a:gd name="connsiteX30" fmla="*/ 1008949 w 1372631"/>
                <a:gd name="connsiteY30" fmla="*/ 176646 h 1453542"/>
                <a:gd name="connsiteX31" fmla="*/ 1029731 w 1372631"/>
                <a:gd name="connsiteY31" fmla="*/ 259773 h 1453542"/>
                <a:gd name="connsiteX32" fmla="*/ 1040122 w 1372631"/>
                <a:gd name="connsiteY32" fmla="*/ 363682 h 1453542"/>
                <a:gd name="connsiteX33" fmla="*/ 1029731 w 1372631"/>
                <a:gd name="connsiteY33" fmla="*/ 529936 h 1453542"/>
                <a:gd name="connsiteX34" fmla="*/ 998558 w 1372631"/>
                <a:gd name="connsiteY34" fmla="*/ 592282 h 1453542"/>
                <a:gd name="connsiteX35" fmla="*/ 967385 w 1372631"/>
                <a:gd name="connsiteY35" fmla="*/ 654627 h 1453542"/>
                <a:gd name="connsiteX36" fmla="*/ 977776 w 1372631"/>
                <a:gd name="connsiteY36" fmla="*/ 685800 h 1453542"/>
                <a:gd name="connsiteX37" fmla="*/ 1019340 w 1372631"/>
                <a:gd name="connsiteY37" fmla="*/ 696191 h 1453542"/>
                <a:gd name="connsiteX38" fmla="*/ 1050513 w 1372631"/>
                <a:gd name="connsiteY38" fmla="*/ 706582 h 1453542"/>
                <a:gd name="connsiteX39" fmla="*/ 1144031 w 1372631"/>
                <a:gd name="connsiteY39" fmla="*/ 789709 h 1453542"/>
                <a:gd name="connsiteX40" fmla="*/ 1175203 w 1372631"/>
                <a:gd name="connsiteY40" fmla="*/ 810491 h 1453542"/>
                <a:gd name="connsiteX41" fmla="*/ 1195985 w 1372631"/>
                <a:gd name="connsiteY41" fmla="*/ 841664 h 1453542"/>
                <a:gd name="connsiteX42" fmla="*/ 1247940 w 1372631"/>
                <a:gd name="connsiteY42" fmla="*/ 904009 h 1453542"/>
                <a:gd name="connsiteX43" fmla="*/ 1268722 w 1372631"/>
                <a:gd name="connsiteY43" fmla="*/ 976746 h 1453542"/>
                <a:gd name="connsiteX44" fmla="*/ 1299894 w 1372631"/>
                <a:gd name="connsiteY44" fmla="*/ 1070264 h 1453542"/>
                <a:gd name="connsiteX45" fmla="*/ 1310285 w 1372631"/>
                <a:gd name="connsiteY45" fmla="*/ 1101436 h 1453542"/>
                <a:gd name="connsiteX46" fmla="*/ 1331067 w 1372631"/>
                <a:gd name="connsiteY46" fmla="*/ 1184564 h 1453542"/>
                <a:gd name="connsiteX47" fmla="*/ 1351849 w 1372631"/>
                <a:gd name="connsiteY47" fmla="*/ 1246909 h 1453542"/>
                <a:gd name="connsiteX48" fmla="*/ 1372631 w 1372631"/>
                <a:gd name="connsiteY48" fmla="*/ 1371600 h 1453542"/>
                <a:gd name="connsiteX49" fmla="*/ 1341458 w 1372631"/>
                <a:gd name="connsiteY49" fmla="*/ 1392382 h 1453542"/>
                <a:gd name="connsiteX50" fmla="*/ 1237549 w 1372631"/>
                <a:gd name="connsiteY50" fmla="*/ 1381991 h 1453542"/>
                <a:gd name="connsiteX51" fmla="*/ 1050513 w 1372631"/>
                <a:gd name="connsiteY51" fmla="*/ 1371600 h 1453542"/>
                <a:gd name="connsiteX52" fmla="*/ 780349 w 1372631"/>
                <a:gd name="connsiteY52" fmla="*/ 1381991 h 1453542"/>
                <a:gd name="connsiteX53" fmla="*/ 718003 w 1372631"/>
                <a:gd name="connsiteY53" fmla="*/ 1392382 h 1453542"/>
                <a:gd name="connsiteX54" fmla="*/ 666049 w 1372631"/>
                <a:gd name="connsiteY54" fmla="*/ 1402773 h 1453542"/>
                <a:gd name="connsiteX55" fmla="*/ 572531 w 1372631"/>
                <a:gd name="connsiteY55" fmla="*/ 1413164 h 1453542"/>
                <a:gd name="connsiteX0" fmla="*/ 572531 w 1372631"/>
                <a:gd name="connsiteY0" fmla="*/ 1413164 h 1453542"/>
                <a:gd name="connsiteX1" fmla="*/ 510185 w 1372631"/>
                <a:gd name="connsiteY1" fmla="*/ 1423555 h 1453542"/>
                <a:gd name="connsiteX2" fmla="*/ 250413 w 1372631"/>
                <a:gd name="connsiteY2" fmla="*/ 1444336 h 1453542"/>
                <a:gd name="connsiteX3" fmla="*/ 11422 w 1372631"/>
                <a:gd name="connsiteY3" fmla="*/ 1330036 h 1453542"/>
                <a:gd name="connsiteX4" fmla="*/ 21813 w 1372631"/>
                <a:gd name="connsiteY4" fmla="*/ 1298864 h 1453542"/>
                <a:gd name="connsiteX5" fmla="*/ 42594 w 1372631"/>
                <a:gd name="connsiteY5" fmla="*/ 1174173 h 1453542"/>
                <a:gd name="connsiteX6" fmla="*/ 52985 w 1372631"/>
                <a:gd name="connsiteY6" fmla="*/ 1122218 h 1453542"/>
                <a:gd name="connsiteX7" fmla="*/ 94549 w 1372631"/>
                <a:gd name="connsiteY7" fmla="*/ 1028700 h 1453542"/>
                <a:gd name="connsiteX8" fmla="*/ 125722 w 1372631"/>
                <a:gd name="connsiteY8" fmla="*/ 935182 h 1453542"/>
                <a:gd name="connsiteX9" fmla="*/ 188067 w 1372631"/>
                <a:gd name="connsiteY9" fmla="*/ 872836 h 1453542"/>
                <a:gd name="connsiteX10" fmla="*/ 229631 w 1372631"/>
                <a:gd name="connsiteY10" fmla="*/ 820882 h 1453542"/>
                <a:gd name="connsiteX11" fmla="*/ 250413 w 1372631"/>
                <a:gd name="connsiteY11" fmla="*/ 789709 h 1453542"/>
                <a:gd name="connsiteX12" fmla="*/ 312758 w 1372631"/>
                <a:gd name="connsiteY12" fmla="*/ 748146 h 1453542"/>
                <a:gd name="connsiteX13" fmla="*/ 343931 w 1372631"/>
                <a:gd name="connsiteY13" fmla="*/ 727364 h 1453542"/>
                <a:gd name="connsiteX14" fmla="*/ 447840 w 1372631"/>
                <a:gd name="connsiteY14" fmla="*/ 696191 h 1453542"/>
                <a:gd name="connsiteX15" fmla="*/ 479013 w 1372631"/>
                <a:gd name="connsiteY15" fmla="*/ 675409 h 1453542"/>
                <a:gd name="connsiteX16" fmla="*/ 458231 w 1372631"/>
                <a:gd name="connsiteY16" fmla="*/ 581891 h 1453542"/>
                <a:gd name="connsiteX17" fmla="*/ 458231 w 1372631"/>
                <a:gd name="connsiteY17" fmla="*/ 311727 h 1453542"/>
                <a:gd name="connsiteX18" fmla="*/ 468622 w 1372631"/>
                <a:gd name="connsiteY18" fmla="*/ 280555 h 1453542"/>
                <a:gd name="connsiteX19" fmla="*/ 499794 w 1372631"/>
                <a:gd name="connsiteY19" fmla="*/ 238991 h 1453542"/>
                <a:gd name="connsiteX20" fmla="*/ 510185 w 1372631"/>
                <a:gd name="connsiteY20" fmla="*/ 207818 h 1453542"/>
                <a:gd name="connsiteX21" fmla="*/ 551749 w 1372631"/>
                <a:gd name="connsiteY21" fmla="*/ 145473 h 1453542"/>
                <a:gd name="connsiteX22" fmla="*/ 572531 w 1372631"/>
                <a:gd name="connsiteY22" fmla="*/ 114300 h 1453542"/>
                <a:gd name="connsiteX23" fmla="*/ 603703 w 1372631"/>
                <a:gd name="connsiteY23" fmla="*/ 51955 h 1453542"/>
                <a:gd name="connsiteX24" fmla="*/ 645267 w 1372631"/>
                <a:gd name="connsiteY24" fmla="*/ 31173 h 1453542"/>
                <a:gd name="connsiteX25" fmla="*/ 707613 w 1372631"/>
                <a:gd name="connsiteY25" fmla="*/ 0 h 1453542"/>
                <a:gd name="connsiteX26" fmla="*/ 821913 w 1372631"/>
                <a:gd name="connsiteY26" fmla="*/ 10391 h 1453542"/>
                <a:gd name="connsiteX27" fmla="*/ 873867 w 1372631"/>
                <a:gd name="connsiteY27" fmla="*/ 20782 h 1453542"/>
                <a:gd name="connsiteX28" fmla="*/ 936213 w 1372631"/>
                <a:gd name="connsiteY28" fmla="*/ 83127 h 1453542"/>
                <a:gd name="connsiteX29" fmla="*/ 1008949 w 1372631"/>
                <a:gd name="connsiteY29" fmla="*/ 176646 h 1453542"/>
                <a:gd name="connsiteX30" fmla="*/ 1029731 w 1372631"/>
                <a:gd name="connsiteY30" fmla="*/ 259773 h 1453542"/>
                <a:gd name="connsiteX31" fmla="*/ 1040122 w 1372631"/>
                <a:gd name="connsiteY31" fmla="*/ 363682 h 1453542"/>
                <a:gd name="connsiteX32" fmla="*/ 1029731 w 1372631"/>
                <a:gd name="connsiteY32" fmla="*/ 529936 h 1453542"/>
                <a:gd name="connsiteX33" fmla="*/ 998558 w 1372631"/>
                <a:gd name="connsiteY33" fmla="*/ 592282 h 1453542"/>
                <a:gd name="connsiteX34" fmla="*/ 967385 w 1372631"/>
                <a:gd name="connsiteY34" fmla="*/ 654627 h 1453542"/>
                <a:gd name="connsiteX35" fmla="*/ 977776 w 1372631"/>
                <a:gd name="connsiteY35" fmla="*/ 685800 h 1453542"/>
                <a:gd name="connsiteX36" fmla="*/ 1019340 w 1372631"/>
                <a:gd name="connsiteY36" fmla="*/ 696191 h 1453542"/>
                <a:gd name="connsiteX37" fmla="*/ 1050513 w 1372631"/>
                <a:gd name="connsiteY37" fmla="*/ 706582 h 1453542"/>
                <a:gd name="connsiteX38" fmla="*/ 1144031 w 1372631"/>
                <a:gd name="connsiteY38" fmla="*/ 789709 h 1453542"/>
                <a:gd name="connsiteX39" fmla="*/ 1175203 w 1372631"/>
                <a:gd name="connsiteY39" fmla="*/ 810491 h 1453542"/>
                <a:gd name="connsiteX40" fmla="*/ 1195985 w 1372631"/>
                <a:gd name="connsiteY40" fmla="*/ 841664 h 1453542"/>
                <a:gd name="connsiteX41" fmla="*/ 1247940 w 1372631"/>
                <a:gd name="connsiteY41" fmla="*/ 904009 h 1453542"/>
                <a:gd name="connsiteX42" fmla="*/ 1268722 w 1372631"/>
                <a:gd name="connsiteY42" fmla="*/ 976746 h 1453542"/>
                <a:gd name="connsiteX43" fmla="*/ 1299894 w 1372631"/>
                <a:gd name="connsiteY43" fmla="*/ 1070264 h 1453542"/>
                <a:gd name="connsiteX44" fmla="*/ 1310285 w 1372631"/>
                <a:gd name="connsiteY44" fmla="*/ 1101436 h 1453542"/>
                <a:gd name="connsiteX45" fmla="*/ 1331067 w 1372631"/>
                <a:gd name="connsiteY45" fmla="*/ 1184564 h 1453542"/>
                <a:gd name="connsiteX46" fmla="*/ 1351849 w 1372631"/>
                <a:gd name="connsiteY46" fmla="*/ 1246909 h 1453542"/>
                <a:gd name="connsiteX47" fmla="*/ 1372631 w 1372631"/>
                <a:gd name="connsiteY47" fmla="*/ 1371600 h 1453542"/>
                <a:gd name="connsiteX48" fmla="*/ 1341458 w 1372631"/>
                <a:gd name="connsiteY48" fmla="*/ 1392382 h 1453542"/>
                <a:gd name="connsiteX49" fmla="*/ 1237549 w 1372631"/>
                <a:gd name="connsiteY49" fmla="*/ 1381991 h 1453542"/>
                <a:gd name="connsiteX50" fmla="*/ 1050513 w 1372631"/>
                <a:gd name="connsiteY50" fmla="*/ 1371600 h 1453542"/>
                <a:gd name="connsiteX51" fmla="*/ 780349 w 1372631"/>
                <a:gd name="connsiteY51" fmla="*/ 1381991 h 1453542"/>
                <a:gd name="connsiteX52" fmla="*/ 718003 w 1372631"/>
                <a:gd name="connsiteY52" fmla="*/ 1392382 h 1453542"/>
                <a:gd name="connsiteX53" fmla="*/ 666049 w 1372631"/>
                <a:gd name="connsiteY53" fmla="*/ 1402773 h 1453542"/>
                <a:gd name="connsiteX54" fmla="*/ 572531 w 1372631"/>
                <a:gd name="connsiteY54" fmla="*/ 1413164 h 1453542"/>
                <a:gd name="connsiteX0" fmla="*/ 572531 w 1372631"/>
                <a:gd name="connsiteY0" fmla="*/ 1413164 h 1453542"/>
                <a:gd name="connsiteX1" fmla="*/ 510185 w 1372631"/>
                <a:gd name="connsiteY1" fmla="*/ 1423555 h 1453542"/>
                <a:gd name="connsiteX2" fmla="*/ 250413 w 1372631"/>
                <a:gd name="connsiteY2" fmla="*/ 1444336 h 1453542"/>
                <a:gd name="connsiteX3" fmla="*/ 11422 w 1372631"/>
                <a:gd name="connsiteY3" fmla="*/ 1330036 h 1453542"/>
                <a:gd name="connsiteX4" fmla="*/ 21813 w 1372631"/>
                <a:gd name="connsiteY4" fmla="*/ 1298864 h 1453542"/>
                <a:gd name="connsiteX5" fmla="*/ 42594 w 1372631"/>
                <a:gd name="connsiteY5" fmla="*/ 1174173 h 1453542"/>
                <a:gd name="connsiteX6" fmla="*/ 52985 w 1372631"/>
                <a:gd name="connsiteY6" fmla="*/ 1122218 h 1453542"/>
                <a:gd name="connsiteX7" fmla="*/ 125722 w 1372631"/>
                <a:gd name="connsiteY7" fmla="*/ 935182 h 1453542"/>
                <a:gd name="connsiteX8" fmla="*/ 188067 w 1372631"/>
                <a:gd name="connsiteY8" fmla="*/ 872836 h 1453542"/>
                <a:gd name="connsiteX9" fmla="*/ 229631 w 1372631"/>
                <a:gd name="connsiteY9" fmla="*/ 820882 h 1453542"/>
                <a:gd name="connsiteX10" fmla="*/ 250413 w 1372631"/>
                <a:gd name="connsiteY10" fmla="*/ 789709 h 1453542"/>
                <a:gd name="connsiteX11" fmla="*/ 312758 w 1372631"/>
                <a:gd name="connsiteY11" fmla="*/ 748146 h 1453542"/>
                <a:gd name="connsiteX12" fmla="*/ 343931 w 1372631"/>
                <a:gd name="connsiteY12" fmla="*/ 727364 h 1453542"/>
                <a:gd name="connsiteX13" fmla="*/ 447840 w 1372631"/>
                <a:gd name="connsiteY13" fmla="*/ 696191 h 1453542"/>
                <a:gd name="connsiteX14" fmla="*/ 479013 w 1372631"/>
                <a:gd name="connsiteY14" fmla="*/ 675409 h 1453542"/>
                <a:gd name="connsiteX15" fmla="*/ 458231 w 1372631"/>
                <a:gd name="connsiteY15" fmla="*/ 581891 h 1453542"/>
                <a:gd name="connsiteX16" fmla="*/ 458231 w 1372631"/>
                <a:gd name="connsiteY16" fmla="*/ 311727 h 1453542"/>
                <a:gd name="connsiteX17" fmla="*/ 468622 w 1372631"/>
                <a:gd name="connsiteY17" fmla="*/ 280555 h 1453542"/>
                <a:gd name="connsiteX18" fmla="*/ 499794 w 1372631"/>
                <a:gd name="connsiteY18" fmla="*/ 238991 h 1453542"/>
                <a:gd name="connsiteX19" fmla="*/ 510185 w 1372631"/>
                <a:gd name="connsiteY19" fmla="*/ 207818 h 1453542"/>
                <a:gd name="connsiteX20" fmla="*/ 551749 w 1372631"/>
                <a:gd name="connsiteY20" fmla="*/ 145473 h 1453542"/>
                <a:gd name="connsiteX21" fmla="*/ 572531 w 1372631"/>
                <a:gd name="connsiteY21" fmla="*/ 114300 h 1453542"/>
                <a:gd name="connsiteX22" fmla="*/ 603703 w 1372631"/>
                <a:gd name="connsiteY22" fmla="*/ 51955 h 1453542"/>
                <a:gd name="connsiteX23" fmla="*/ 645267 w 1372631"/>
                <a:gd name="connsiteY23" fmla="*/ 31173 h 1453542"/>
                <a:gd name="connsiteX24" fmla="*/ 707613 w 1372631"/>
                <a:gd name="connsiteY24" fmla="*/ 0 h 1453542"/>
                <a:gd name="connsiteX25" fmla="*/ 821913 w 1372631"/>
                <a:gd name="connsiteY25" fmla="*/ 10391 h 1453542"/>
                <a:gd name="connsiteX26" fmla="*/ 873867 w 1372631"/>
                <a:gd name="connsiteY26" fmla="*/ 20782 h 1453542"/>
                <a:gd name="connsiteX27" fmla="*/ 936213 w 1372631"/>
                <a:gd name="connsiteY27" fmla="*/ 83127 h 1453542"/>
                <a:gd name="connsiteX28" fmla="*/ 1008949 w 1372631"/>
                <a:gd name="connsiteY28" fmla="*/ 176646 h 1453542"/>
                <a:gd name="connsiteX29" fmla="*/ 1029731 w 1372631"/>
                <a:gd name="connsiteY29" fmla="*/ 259773 h 1453542"/>
                <a:gd name="connsiteX30" fmla="*/ 1040122 w 1372631"/>
                <a:gd name="connsiteY30" fmla="*/ 363682 h 1453542"/>
                <a:gd name="connsiteX31" fmla="*/ 1029731 w 1372631"/>
                <a:gd name="connsiteY31" fmla="*/ 529936 h 1453542"/>
                <a:gd name="connsiteX32" fmla="*/ 998558 w 1372631"/>
                <a:gd name="connsiteY32" fmla="*/ 592282 h 1453542"/>
                <a:gd name="connsiteX33" fmla="*/ 967385 w 1372631"/>
                <a:gd name="connsiteY33" fmla="*/ 654627 h 1453542"/>
                <a:gd name="connsiteX34" fmla="*/ 977776 w 1372631"/>
                <a:gd name="connsiteY34" fmla="*/ 685800 h 1453542"/>
                <a:gd name="connsiteX35" fmla="*/ 1019340 w 1372631"/>
                <a:gd name="connsiteY35" fmla="*/ 696191 h 1453542"/>
                <a:gd name="connsiteX36" fmla="*/ 1050513 w 1372631"/>
                <a:gd name="connsiteY36" fmla="*/ 706582 h 1453542"/>
                <a:gd name="connsiteX37" fmla="*/ 1144031 w 1372631"/>
                <a:gd name="connsiteY37" fmla="*/ 789709 h 1453542"/>
                <a:gd name="connsiteX38" fmla="*/ 1175203 w 1372631"/>
                <a:gd name="connsiteY38" fmla="*/ 810491 h 1453542"/>
                <a:gd name="connsiteX39" fmla="*/ 1195985 w 1372631"/>
                <a:gd name="connsiteY39" fmla="*/ 841664 h 1453542"/>
                <a:gd name="connsiteX40" fmla="*/ 1247940 w 1372631"/>
                <a:gd name="connsiteY40" fmla="*/ 904009 h 1453542"/>
                <a:gd name="connsiteX41" fmla="*/ 1268722 w 1372631"/>
                <a:gd name="connsiteY41" fmla="*/ 976746 h 1453542"/>
                <a:gd name="connsiteX42" fmla="*/ 1299894 w 1372631"/>
                <a:gd name="connsiteY42" fmla="*/ 1070264 h 1453542"/>
                <a:gd name="connsiteX43" fmla="*/ 1310285 w 1372631"/>
                <a:gd name="connsiteY43" fmla="*/ 1101436 h 1453542"/>
                <a:gd name="connsiteX44" fmla="*/ 1331067 w 1372631"/>
                <a:gd name="connsiteY44" fmla="*/ 1184564 h 1453542"/>
                <a:gd name="connsiteX45" fmla="*/ 1351849 w 1372631"/>
                <a:gd name="connsiteY45" fmla="*/ 1246909 h 1453542"/>
                <a:gd name="connsiteX46" fmla="*/ 1372631 w 1372631"/>
                <a:gd name="connsiteY46" fmla="*/ 1371600 h 1453542"/>
                <a:gd name="connsiteX47" fmla="*/ 1341458 w 1372631"/>
                <a:gd name="connsiteY47" fmla="*/ 1392382 h 1453542"/>
                <a:gd name="connsiteX48" fmla="*/ 1237549 w 1372631"/>
                <a:gd name="connsiteY48" fmla="*/ 1381991 h 1453542"/>
                <a:gd name="connsiteX49" fmla="*/ 1050513 w 1372631"/>
                <a:gd name="connsiteY49" fmla="*/ 1371600 h 1453542"/>
                <a:gd name="connsiteX50" fmla="*/ 780349 w 1372631"/>
                <a:gd name="connsiteY50" fmla="*/ 1381991 h 1453542"/>
                <a:gd name="connsiteX51" fmla="*/ 718003 w 1372631"/>
                <a:gd name="connsiteY51" fmla="*/ 1392382 h 1453542"/>
                <a:gd name="connsiteX52" fmla="*/ 666049 w 1372631"/>
                <a:gd name="connsiteY52" fmla="*/ 1402773 h 1453542"/>
                <a:gd name="connsiteX53" fmla="*/ 572531 w 1372631"/>
                <a:gd name="connsiteY53" fmla="*/ 1413164 h 1453542"/>
                <a:gd name="connsiteX0" fmla="*/ 572531 w 1372631"/>
                <a:gd name="connsiteY0" fmla="*/ 1413164 h 1453542"/>
                <a:gd name="connsiteX1" fmla="*/ 510185 w 1372631"/>
                <a:gd name="connsiteY1" fmla="*/ 1423555 h 1453542"/>
                <a:gd name="connsiteX2" fmla="*/ 250413 w 1372631"/>
                <a:gd name="connsiteY2" fmla="*/ 1444336 h 1453542"/>
                <a:gd name="connsiteX3" fmla="*/ 11422 w 1372631"/>
                <a:gd name="connsiteY3" fmla="*/ 1330036 h 1453542"/>
                <a:gd name="connsiteX4" fmla="*/ 21813 w 1372631"/>
                <a:gd name="connsiteY4" fmla="*/ 1298864 h 1453542"/>
                <a:gd name="connsiteX5" fmla="*/ 52985 w 1372631"/>
                <a:gd name="connsiteY5" fmla="*/ 1122218 h 1453542"/>
                <a:gd name="connsiteX6" fmla="*/ 125722 w 1372631"/>
                <a:gd name="connsiteY6" fmla="*/ 935182 h 1453542"/>
                <a:gd name="connsiteX7" fmla="*/ 188067 w 1372631"/>
                <a:gd name="connsiteY7" fmla="*/ 872836 h 1453542"/>
                <a:gd name="connsiteX8" fmla="*/ 229631 w 1372631"/>
                <a:gd name="connsiteY8" fmla="*/ 820882 h 1453542"/>
                <a:gd name="connsiteX9" fmla="*/ 250413 w 1372631"/>
                <a:gd name="connsiteY9" fmla="*/ 789709 h 1453542"/>
                <a:gd name="connsiteX10" fmla="*/ 312758 w 1372631"/>
                <a:gd name="connsiteY10" fmla="*/ 748146 h 1453542"/>
                <a:gd name="connsiteX11" fmla="*/ 343931 w 1372631"/>
                <a:gd name="connsiteY11" fmla="*/ 727364 h 1453542"/>
                <a:gd name="connsiteX12" fmla="*/ 447840 w 1372631"/>
                <a:gd name="connsiteY12" fmla="*/ 696191 h 1453542"/>
                <a:gd name="connsiteX13" fmla="*/ 479013 w 1372631"/>
                <a:gd name="connsiteY13" fmla="*/ 675409 h 1453542"/>
                <a:gd name="connsiteX14" fmla="*/ 458231 w 1372631"/>
                <a:gd name="connsiteY14" fmla="*/ 581891 h 1453542"/>
                <a:gd name="connsiteX15" fmla="*/ 458231 w 1372631"/>
                <a:gd name="connsiteY15" fmla="*/ 311727 h 1453542"/>
                <a:gd name="connsiteX16" fmla="*/ 468622 w 1372631"/>
                <a:gd name="connsiteY16" fmla="*/ 280555 h 1453542"/>
                <a:gd name="connsiteX17" fmla="*/ 499794 w 1372631"/>
                <a:gd name="connsiteY17" fmla="*/ 238991 h 1453542"/>
                <a:gd name="connsiteX18" fmla="*/ 510185 w 1372631"/>
                <a:gd name="connsiteY18" fmla="*/ 207818 h 1453542"/>
                <a:gd name="connsiteX19" fmla="*/ 551749 w 1372631"/>
                <a:gd name="connsiteY19" fmla="*/ 145473 h 1453542"/>
                <a:gd name="connsiteX20" fmla="*/ 572531 w 1372631"/>
                <a:gd name="connsiteY20" fmla="*/ 114300 h 1453542"/>
                <a:gd name="connsiteX21" fmla="*/ 603703 w 1372631"/>
                <a:gd name="connsiteY21" fmla="*/ 51955 h 1453542"/>
                <a:gd name="connsiteX22" fmla="*/ 645267 w 1372631"/>
                <a:gd name="connsiteY22" fmla="*/ 31173 h 1453542"/>
                <a:gd name="connsiteX23" fmla="*/ 707613 w 1372631"/>
                <a:gd name="connsiteY23" fmla="*/ 0 h 1453542"/>
                <a:gd name="connsiteX24" fmla="*/ 821913 w 1372631"/>
                <a:gd name="connsiteY24" fmla="*/ 10391 h 1453542"/>
                <a:gd name="connsiteX25" fmla="*/ 873867 w 1372631"/>
                <a:gd name="connsiteY25" fmla="*/ 20782 h 1453542"/>
                <a:gd name="connsiteX26" fmla="*/ 936213 w 1372631"/>
                <a:gd name="connsiteY26" fmla="*/ 83127 h 1453542"/>
                <a:gd name="connsiteX27" fmla="*/ 1008949 w 1372631"/>
                <a:gd name="connsiteY27" fmla="*/ 176646 h 1453542"/>
                <a:gd name="connsiteX28" fmla="*/ 1029731 w 1372631"/>
                <a:gd name="connsiteY28" fmla="*/ 259773 h 1453542"/>
                <a:gd name="connsiteX29" fmla="*/ 1040122 w 1372631"/>
                <a:gd name="connsiteY29" fmla="*/ 363682 h 1453542"/>
                <a:gd name="connsiteX30" fmla="*/ 1029731 w 1372631"/>
                <a:gd name="connsiteY30" fmla="*/ 529936 h 1453542"/>
                <a:gd name="connsiteX31" fmla="*/ 998558 w 1372631"/>
                <a:gd name="connsiteY31" fmla="*/ 592282 h 1453542"/>
                <a:gd name="connsiteX32" fmla="*/ 967385 w 1372631"/>
                <a:gd name="connsiteY32" fmla="*/ 654627 h 1453542"/>
                <a:gd name="connsiteX33" fmla="*/ 977776 w 1372631"/>
                <a:gd name="connsiteY33" fmla="*/ 685800 h 1453542"/>
                <a:gd name="connsiteX34" fmla="*/ 1019340 w 1372631"/>
                <a:gd name="connsiteY34" fmla="*/ 696191 h 1453542"/>
                <a:gd name="connsiteX35" fmla="*/ 1050513 w 1372631"/>
                <a:gd name="connsiteY35" fmla="*/ 706582 h 1453542"/>
                <a:gd name="connsiteX36" fmla="*/ 1144031 w 1372631"/>
                <a:gd name="connsiteY36" fmla="*/ 789709 h 1453542"/>
                <a:gd name="connsiteX37" fmla="*/ 1175203 w 1372631"/>
                <a:gd name="connsiteY37" fmla="*/ 810491 h 1453542"/>
                <a:gd name="connsiteX38" fmla="*/ 1195985 w 1372631"/>
                <a:gd name="connsiteY38" fmla="*/ 841664 h 1453542"/>
                <a:gd name="connsiteX39" fmla="*/ 1247940 w 1372631"/>
                <a:gd name="connsiteY39" fmla="*/ 904009 h 1453542"/>
                <a:gd name="connsiteX40" fmla="*/ 1268722 w 1372631"/>
                <a:gd name="connsiteY40" fmla="*/ 976746 h 1453542"/>
                <a:gd name="connsiteX41" fmla="*/ 1299894 w 1372631"/>
                <a:gd name="connsiteY41" fmla="*/ 1070264 h 1453542"/>
                <a:gd name="connsiteX42" fmla="*/ 1310285 w 1372631"/>
                <a:gd name="connsiteY42" fmla="*/ 1101436 h 1453542"/>
                <a:gd name="connsiteX43" fmla="*/ 1331067 w 1372631"/>
                <a:gd name="connsiteY43" fmla="*/ 1184564 h 1453542"/>
                <a:gd name="connsiteX44" fmla="*/ 1351849 w 1372631"/>
                <a:gd name="connsiteY44" fmla="*/ 1246909 h 1453542"/>
                <a:gd name="connsiteX45" fmla="*/ 1372631 w 1372631"/>
                <a:gd name="connsiteY45" fmla="*/ 1371600 h 1453542"/>
                <a:gd name="connsiteX46" fmla="*/ 1341458 w 1372631"/>
                <a:gd name="connsiteY46" fmla="*/ 1392382 h 1453542"/>
                <a:gd name="connsiteX47" fmla="*/ 1237549 w 1372631"/>
                <a:gd name="connsiteY47" fmla="*/ 1381991 h 1453542"/>
                <a:gd name="connsiteX48" fmla="*/ 1050513 w 1372631"/>
                <a:gd name="connsiteY48" fmla="*/ 1371600 h 1453542"/>
                <a:gd name="connsiteX49" fmla="*/ 780349 w 1372631"/>
                <a:gd name="connsiteY49" fmla="*/ 1381991 h 1453542"/>
                <a:gd name="connsiteX50" fmla="*/ 718003 w 1372631"/>
                <a:gd name="connsiteY50" fmla="*/ 1392382 h 1453542"/>
                <a:gd name="connsiteX51" fmla="*/ 666049 w 1372631"/>
                <a:gd name="connsiteY51" fmla="*/ 1402773 h 1453542"/>
                <a:gd name="connsiteX52" fmla="*/ 572531 w 1372631"/>
                <a:gd name="connsiteY52" fmla="*/ 1413164 h 1453542"/>
                <a:gd name="connsiteX0" fmla="*/ 575871 w 1375971"/>
                <a:gd name="connsiteY0" fmla="*/ 1413164 h 1476587"/>
                <a:gd name="connsiteX1" fmla="*/ 513525 w 1375971"/>
                <a:gd name="connsiteY1" fmla="*/ 1423555 h 1476587"/>
                <a:gd name="connsiteX2" fmla="*/ 253753 w 1375971"/>
                <a:gd name="connsiteY2" fmla="*/ 1444336 h 1476587"/>
                <a:gd name="connsiteX3" fmla="*/ 2856 w 1375971"/>
                <a:gd name="connsiteY3" fmla="*/ 1372899 h 1476587"/>
                <a:gd name="connsiteX4" fmla="*/ 25153 w 1375971"/>
                <a:gd name="connsiteY4" fmla="*/ 1298864 h 1476587"/>
                <a:gd name="connsiteX5" fmla="*/ 56325 w 1375971"/>
                <a:gd name="connsiteY5" fmla="*/ 1122218 h 1476587"/>
                <a:gd name="connsiteX6" fmla="*/ 129062 w 1375971"/>
                <a:gd name="connsiteY6" fmla="*/ 935182 h 1476587"/>
                <a:gd name="connsiteX7" fmla="*/ 191407 w 1375971"/>
                <a:gd name="connsiteY7" fmla="*/ 872836 h 1476587"/>
                <a:gd name="connsiteX8" fmla="*/ 232971 w 1375971"/>
                <a:gd name="connsiteY8" fmla="*/ 820882 h 1476587"/>
                <a:gd name="connsiteX9" fmla="*/ 253753 w 1375971"/>
                <a:gd name="connsiteY9" fmla="*/ 789709 h 1476587"/>
                <a:gd name="connsiteX10" fmla="*/ 316098 w 1375971"/>
                <a:gd name="connsiteY10" fmla="*/ 748146 h 1476587"/>
                <a:gd name="connsiteX11" fmla="*/ 347271 w 1375971"/>
                <a:gd name="connsiteY11" fmla="*/ 727364 h 1476587"/>
                <a:gd name="connsiteX12" fmla="*/ 451180 w 1375971"/>
                <a:gd name="connsiteY12" fmla="*/ 696191 h 1476587"/>
                <a:gd name="connsiteX13" fmla="*/ 482353 w 1375971"/>
                <a:gd name="connsiteY13" fmla="*/ 675409 h 1476587"/>
                <a:gd name="connsiteX14" fmla="*/ 461571 w 1375971"/>
                <a:gd name="connsiteY14" fmla="*/ 581891 h 1476587"/>
                <a:gd name="connsiteX15" fmla="*/ 461571 w 1375971"/>
                <a:gd name="connsiteY15" fmla="*/ 311727 h 1476587"/>
                <a:gd name="connsiteX16" fmla="*/ 471962 w 1375971"/>
                <a:gd name="connsiteY16" fmla="*/ 280555 h 1476587"/>
                <a:gd name="connsiteX17" fmla="*/ 503134 w 1375971"/>
                <a:gd name="connsiteY17" fmla="*/ 238991 h 1476587"/>
                <a:gd name="connsiteX18" fmla="*/ 513525 w 1375971"/>
                <a:gd name="connsiteY18" fmla="*/ 207818 h 1476587"/>
                <a:gd name="connsiteX19" fmla="*/ 555089 w 1375971"/>
                <a:gd name="connsiteY19" fmla="*/ 145473 h 1476587"/>
                <a:gd name="connsiteX20" fmla="*/ 575871 w 1375971"/>
                <a:gd name="connsiteY20" fmla="*/ 114300 h 1476587"/>
                <a:gd name="connsiteX21" fmla="*/ 607043 w 1375971"/>
                <a:gd name="connsiteY21" fmla="*/ 51955 h 1476587"/>
                <a:gd name="connsiteX22" fmla="*/ 648607 w 1375971"/>
                <a:gd name="connsiteY22" fmla="*/ 31173 h 1476587"/>
                <a:gd name="connsiteX23" fmla="*/ 710953 w 1375971"/>
                <a:gd name="connsiteY23" fmla="*/ 0 h 1476587"/>
                <a:gd name="connsiteX24" fmla="*/ 825253 w 1375971"/>
                <a:gd name="connsiteY24" fmla="*/ 10391 h 1476587"/>
                <a:gd name="connsiteX25" fmla="*/ 877207 w 1375971"/>
                <a:gd name="connsiteY25" fmla="*/ 20782 h 1476587"/>
                <a:gd name="connsiteX26" fmla="*/ 939553 w 1375971"/>
                <a:gd name="connsiteY26" fmla="*/ 83127 h 1476587"/>
                <a:gd name="connsiteX27" fmla="*/ 1012289 w 1375971"/>
                <a:gd name="connsiteY27" fmla="*/ 176646 h 1476587"/>
                <a:gd name="connsiteX28" fmla="*/ 1033071 w 1375971"/>
                <a:gd name="connsiteY28" fmla="*/ 259773 h 1476587"/>
                <a:gd name="connsiteX29" fmla="*/ 1043462 w 1375971"/>
                <a:gd name="connsiteY29" fmla="*/ 363682 h 1476587"/>
                <a:gd name="connsiteX30" fmla="*/ 1033071 w 1375971"/>
                <a:gd name="connsiteY30" fmla="*/ 529936 h 1476587"/>
                <a:gd name="connsiteX31" fmla="*/ 1001898 w 1375971"/>
                <a:gd name="connsiteY31" fmla="*/ 592282 h 1476587"/>
                <a:gd name="connsiteX32" fmla="*/ 970725 w 1375971"/>
                <a:gd name="connsiteY32" fmla="*/ 654627 h 1476587"/>
                <a:gd name="connsiteX33" fmla="*/ 981116 w 1375971"/>
                <a:gd name="connsiteY33" fmla="*/ 685800 h 1476587"/>
                <a:gd name="connsiteX34" fmla="*/ 1022680 w 1375971"/>
                <a:gd name="connsiteY34" fmla="*/ 696191 h 1476587"/>
                <a:gd name="connsiteX35" fmla="*/ 1053853 w 1375971"/>
                <a:gd name="connsiteY35" fmla="*/ 706582 h 1476587"/>
                <a:gd name="connsiteX36" fmla="*/ 1147371 w 1375971"/>
                <a:gd name="connsiteY36" fmla="*/ 789709 h 1476587"/>
                <a:gd name="connsiteX37" fmla="*/ 1178543 w 1375971"/>
                <a:gd name="connsiteY37" fmla="*/ 810491 h 1476587"/>
                <a:gd name="connsiteX38" fmla="*/ 1199325 w 1375971"/>
                <a:gd name="connsiteY38" fmla="*/ 841664 h 1476587"/>
                <a:gd name="connsiteX39" fmla="*/ 1251280 w 1375971"/>
                <a:gd name="connsiteY39" fmla="*/ 904009 h 1476587"/>
                <a:gd name="connsiteX40" fmla="*/ 1272062 w 1375971"/>
                <a:gd name="connsiteY40" fmla="*/ 976746 h 1476587"/>
                <a:gd name="connsiteX41" fmla="*/ 1303234 w 1375971"/>
                <a:gd name="connsiteY41" fmla="*/ 1070264 h 1476587"/>
                <a:gd name="connsiteX42" fmla="*/ 1313625 w 1375971"/>
                <a:gd name="connsiteY42" fmla="*/ 1101436 h 1476587"/>
                <a:gd name="connsiteX43" fmla="*/ 1334407 w 1375971"/>
                <a:gd name="connsiteY43" fmla="*/ 1184564 h 1476587"/>
                <a:gd name="connsiteX44" fmla="*/ 1355189 w 1375971"/>
                <a:gd name="connsiteY44" fmla="*/ 1246909 h 1476587"/>
                <a:gd name="connsiteX45" fmla="*/ 1375971 w 1375971"/>
                <a:gd name="connsiteY45" fmla="*/ 1371600 h 1476587"/>
                <a:gd name="connsiteX46" fmla="*/ 1344798 w 1375971"/>
                <a:gd name="connsiteY46" fmla="*/ 1392382 h 1476587"/>
                <a:gd name="connsiteX47" fmla="*/ 1240889 w 1375971"/>
                <a:gd name="connsiteY47" fmla="*/ 1381991 h 1476587"/>
                <a:gd name="connsiteX48" fmla="*/ 1053853 w 1375971"/>
                <a:gd name="connsiteY48" fmla="*/ 1371600 h 1476587"/>
                <a:gd name="connsiteX49" fmla="*/ 783689 w 1375971"/>
                <a:gd name="connsiteY49" fmla="*/ 1381991 h 1476587"/>
                <a:gd name="connsiteX50" fmla="*/ 721343 w 1375971"/>
                <a:gd name="connsiteY50" fmla="*/ 1392382 h 1476587"/>
                <a:gd name="connsiteX51" fmla="*/ 669389 w 1375971"/>
                <a:gd name="connsiteY51" fmla="*/ 1402773 h 1476587"/>
                <a:gd name="connsiteX52" fmla="*/ 575871 w 1375971"/>
                <a:gd name="connsiteY52" fmla="*/ 1413164 h 1476587"/>
                <a:gd name="connsiteX0" fmla="*/ 575422 w 1375522"/>
                <a:gd name="connsiteY0" fmla="*/ 1413164 h 1447630"/>
                <a:gd name="connsiteX1" fmla="*/ 513076 w 1375522"/>
                <a:gd name="connsiteY1" fmla="*/ 1423555 h 1447630"/>
                <a:gd name="connsiteX2" fmla="*/ 253304 w 1375522"/>
                <a:gd name="connsiteY2" fmla="*/ 1444336 h 1447630"/>
                <a:gd name="connsiteX3" fmla="*/ 2407 w 1375522"/>
                <a:gd name="connsiteY3" fmla="*/ 1372899 h 1447630"/>
                <a:gd name="connsiteX4" fmla="*/ 24704 w 1375522"/>
                <a:gd name="connsiteY4" fmla="*/ 1298864 h 1447630"/>
                <a:gd name="connsiteX5" fmla="*/ 55876 w 1375522"/>
                <a:gd name="connsiteY5" fmla="*/ 1122218 h 1447630"/>
                <a:gd name="connsiteX6" fmla="*/ 128613 w 1375522"/>
                <a:gd name="connsiteY6" fmla="*/ 935182 h 1447630"/>
                <a:gd name="connsiteX7" fmla="*/ 190958 w 1375522"/>
                <a:gd name="connsiteY7" fmla="*/ 872836 h 1447630"/>
                <a:gd name="connsiteX8" fmla="*/ 232522 w 1375522"/>
                <a:gd name="connsiteY8" fmla="*/ 820882 h 1447630"/>
                <a:gd name="connsiteX9" fmla="*/ 253304 w 1375522"/>
                <a:gd name="connsiteY9" fmla="*/ 789709 h 1447630"/>
                <a:gd name="connsiteX10" fmla="*/ 315649 w 1375522"/>
                <a:gd name="connsiteY10" fmla="*/ 748146 h 1447630"/>
                <a:gd name="connsiteX11" fmla="*/ 346822 w 1375522"/>
                <a:gd name="connsiteY11" fmla="*/ 727364 h 1447630"/>
                <a:gd name="connsiteX12" fmla="*/ 450731 w 1375522"/>
                <a:gd name="connsiteY12" fmla="*/ 696191 h 1447630"/>
                <a:gd name="connsiteX13" fmla="*/ 481904 w 1375522"/>
                <a:gd name="connsiteY13" fmla="*/ 675409 h 1447630"/>
                <a:gd name="connsiteX14" fmla="*/ 461122 w 1375522"/>
                <a:gd name="connsiteY14" fmla="*/ 581891 h 1447630"/>
                <a:gd name="connsiteX15" fmla="*/ 461122 w 1375522"/>
                <a:gd name="connsiteY15" fmla="*/ 311727 h 1447630"/>
                <a:gd name="connsiteX16" fmla="*/ 471513 w 1375522"/>
                <a:gd name="connsiteY16" fmla="*/ 280555 h 1447630"/>
                <a:gd name="connsiteX17" fmla="*/ 502685 w 1375522"/>
                <a:gd name="connsiteY17" fmla="*/ 238991 h 1447630"/>
                <a:gd name="connsiteX18" fmla="*/ 513076 w 1375522"/>
                <a:gd name="connsiteY18" fmla="*/ 207818 h 1447630"/>
                <a:gd name="connsiteX19" fmla="*/ 554640 w 1375522"/>
                <a:gd name="connsiteY19" fmla="*/ 145473 h 1447630"/>
                <a:gd name="connsiteX20" fmla="*/ 575422 w 1375522"/>
                <a:gd name="connsiteY20" fmla="*/ 114300 h 1447630"/>
                <a:gd name="connsiteX21" fmla="*/ 606594 w 1375522"/>
                <a:gd name="connsiteY21" fmla="*/ 51955 h 1447630"/>
                <a:gd name="connsiteX22" fmla="*/ 648158 w 1375522"/>
                <a:gd name="connsiteY22" fmla="*/ 31173 h 1447630"/>
                <a:gd name="connsiteX23" fmla="*/ 710504 w 1375522"/>
                <a:gd name="connsiteY23" fmla="*/ 0 h 1447630"/>
                <a:gd name="connsiteX24" fmla="*/ 824804 w 1375522"/>
                <a:gd name="connsiteY24" fmla="*/ 10391 h 1447630"/>
                <a:gd name="connsiteX25" fmla="*/ 876758 w 1375522"/>
                <a:gd name="connsiteY25" fmla="*/ 20782 h 1447630"/>
                <a:gd name="connsiteX26" fmla="*/ 939104 w 1375522"/>
                <a:gd name="connsiteY26" fmla="*/ 83127 h 1447630"/>
                <a:gd name="connsiteX27" fmla="*/ 1011840 w 1375522"/>
                <a:gd name="connsiteY27" fmla="*/ 176646 h 1447630"/>
                <a:gd name="connsiteX28" fmla="*/ 1032622 w 1375522"/>
                <a:gd name="connsiteY28" fmla="*/ 259773 h 1447630"/>
                <a:gd name="connsiteX29" fmla="*/ 1043013 w 1375522"/>
                <a:gd name="connsiteY29" fmla="*/ 363682 h 1447630"/>
                <a:gd name="connsiteX30" fmla="*/ 1032622 w 1375522"/>
                <a:gd name="connsiteY30" fmla="*/ 529936 h 1447630"/>
                <a:gd name="connsiteX31" fmla="*/ 1001449 w 1375522"/>
                <a:gd name="connsiteY31" fmla="*/ 592282 h 1447630"/>
                <a:gd name="connsiteX32" fmla="*/ 970276 w 1375522"/>
                <a:gd name="connsiteY32" fmla="*/ 654627 h 1447630"/>
                <a:gd name="connsiteX33" fmla="*/ 980667 w 1375522"/>
                <a:gd name="connsiteY33" fmla="*/ 685800 h 1447630"/>
                <a:gd name="connsiteX34" fmla="*/ 1022231 w 1375522"/>
                <a:gd name="connsiteY34" fmla="*/ 696191 h 1447630"/>
                <a:gd name="connsiteX35" fmla="*/ 1053404 w 1375522"/>
                <a:gd name="connsiteY35" fmla="*/ 706582 h 1447630"/>
                <a:gd name="connsiteX36" fmla="*/ 1146922 w 1375522"/>
                <a:gd name="connsiteY36" fmla="*/ 789709 h 1447630"/>
                <a:gd name="connsiteX37" fmla="*/ 1178094 w 1375522"/>
                <a:gd name="connsiteY37" fmla="*/ 810491 h 1447630"/>
                <a:gd name="connsiteX38" fmla="*/ 1198876 w 1375522"/>
                <a:gd name="connsiteY38" fmla="*/ 841664 h 1447630"/>
                <a:gd name="connsiteX39" fmla="*/ 1250831 w 1375522"/>
                <a:gd name="connsiteY39" fmla="*/ 904009 h 1447630"/>
                <a:gd name="connsiteX40" fmla="*/ 1271613 w 1375522"/>
                <a:gd name="connsiteY40" fmla="*/ 976746 h 1447630"/>
                <a:gd name="connsiteX41" fmla="*/ 1302785 w 1375522"/>
                <a:gd name="connsiteY41" fmla="*/ 1070264 h 1447630"/>
                <a:gd name="connsiteX42" fmla="*/ 1313176 w 1375522"/>
                <a:gd name="connsiteY42" fmla="*/ 1101436 h 1447630"/>
                <a:gd name="connsiteX43" fmla="*/ 1333958 w 1375522"/>
                <a:gd name="connsiteY43" fmla="*/ 1184564 h 1447630"/>
                <a:gd name="connsiteX44" fmla="*/ 1354740 w 1375522"/>
                <a:gd name="connsiteY44" fmla="*/ 1246909 h 1447630"/>
                <a:gd name="connsiteX45" fmla="*/ 1375522 w 1375522"/>
                <a:gd name="connsiteY45" fmla="*/ 1371600 h 1447630"/>
                <a:gd name="connsiteX46" fmla="*/ 1344349 w 1375522"/>
                <a:gd name="connsiteY46" fmla="*/ 1392382 h 1447630"/>
                <a:gd name="connsiteX47" fmla="*/ 1240440 w 1375522"/>
                <a:gd name="connsiteY47" fmla="*/ 1381991 h 1447630"/>
                <a:gd name="connsiteX48" fmla="*/ 1053404 w 1375522"/>
                <a:gd name="connsiteY48" fmla="*/ 1371600 h 1447630"/>
                <a:gd name="connsiteX49" fmla="*/ 783240 w 1375522"/>
                <a:gd name="connsiteY49" fmla="*/ 1381991 h 1447630"/>
                <a:gd name="connsiteX50" fmla="*/ 720894 w 1375522"/>
                <a:gd name="connsiteY50" fmla="*/ 1392382 h 1447630"/>
                <a:gd name="connsiteX51" fmla="*/ 668940 w 1375522"/>
                <a:gd name="connsiteY51" fmla="*/ 1402773 h 1447630"/>
                <a:gd name="connsiteX52" fmla="*/ 575422 w 1375522"/>
                <a:gd name="connsiteY52" fmla="*/ 1413164 h 1447630"/>
                <a:gd name="connsiteX0" fmla="*/ 584460 w 1384560"/>
                <a:gd name="connsiteY0" fmla="*/ 1413164 h 1449230"/>
                <a:gd name="connsiteX1" fmla="*/ 522114 w 1384560"/>
                <a:gd name="connsiteY1" fmla="*/ 1423555 h 1449230"/>
                <a:gd name="connsiteX2" fmla="*/ 262342 w 1384560"/>
                <a:gd name="connsiteY2" fmla="*/ 1444336 h 1449230"/>
                <a:gd name="connsiteX3" fmla="*/ 1920 w 1384560"/>
                <a:gd name="connsiteY3" fmla="*/ 1449099 h 1449230"/>
                <a:gd name="connsiteX4" fmla="*/ 33742 w 1384560"/>
                <a:gd name="connsiteY4" fmla="*/ 1298864 h 1449230"/>
                <a:gd name="connsiteX5" fmla="*/ 64914 w 1384560"/>
                <a:gd name="connsiteY5" fmla="*/ 1122218 h 1449230"/>
                <a:gd name="connsiteX6" fmla="*/ 137651 w 1384560"/>
                <a:gd name="connsiteY6" fmla="*/ 935182 h 1449230"/>
                <a:gd name="connsiteX7" fmla="*/ 199996 w 1384560"/>
                <a:gd name="connsiteY7" fmla="*/ 872836 h 1449230"/>
                <a:gd name="connsiteX8" fmla="*/ 241560 w 1384560"/>
                <a:gd name="connsiteY8" fmla="*/ 820882 h 1449230"/>
                <a:gd name="connsiteX9" fmla="*/ 262342 w 1384560"/>
                <a:gd name="connsiteY9" fmla="*/ 789709 h 1449230"/>
                <a:gd name="connsiteX10" fmla="*/ 324687 w 1384560"/>
                <a:gd name="connsiteY10" fmla="*/ 748146 h 1449230"/>
                <a:gd name="connsiteX11" fmla="*/ 355860 w 1384560"/>
                <a:gd name="connsiteY11" fmla="*/ 727364 h 1449230"/>
                <a:gd name="connsiteX12" fmla="*/ 459769 w 1384560"/>
                <a:gd name="connsiteY12" fmla="*/ 696191 h 1449230"/>
                <a:gd name="connsiteX13" fmla="*/ 490942 w 1384560"/>
                <a:gd name="connsiteY13" fmla="*/ 675409 h 1449230"/>
                <a:gd name="connsiteX14" fmla="*/ 470160 w 1384560"/>
                <a:gd name="connsiteY14" fmla="*/ 581891 h 1449230"/>
                <a:gd name="connsiteX15" fmla="*/ 470160 w 1384560"/>
                <a:gd name="connsiteY15" fmla="*/ 311727 h 1449230"/>
                <a:gd name="connsiteX16" fmla="*/ 480551 w 1384560"/>
                <a:gd name="connsiteY16" fmla="*/ 280555 h 1449230"/>
                <a:gd name="connsiteX17" fmla="*/ 511723 w 1384560"/>
                <a:gd name="connsiteY17" fmla="*/ 238991 h 1449230"/>
                <a:gd name="connsiteX18" fmla="*/ 522114 w 1384560"/>
                <a:gd name="connsiteY18" fmla="*/ 207818 h 1449230"/>
                <a:gd name="connsiteX19" fmla="*/ 563678 w 1384560"/>
                <a:gd name="connsiteY19" fmla="*/ 145473 h 1449230"/>
                <a:gd name="connsiteX20" fmla="*/ 584460 w 1384560"/>
                <a:gd name="connsiteY20" fmla="*/ 114300 h 1449230"/>
                <a:gd name="connsiteX21" fmla="*/ 615632 w 1384560"/>
                <a:gd name="connsiteY21" fmla="*/ 51955 h 1449230"/>
                <a:gd name="connsiteX22" fmla="*/ 657196 w 1384560"/>
                <a:gd name="connsiteY22" fmla="*/ 31173 h 1449230"/>
                <a:gd name="connsiteX23" fmla="*/ 719542 w 1384560"/>
                <a:gd name="connsiteY23" fmla="*/ 0 h 1449230"/>
                <a:gd name="connsiteX24" fmla="*/ 833842 w 1384560"/>
                <a:gd name="connsiteY24" fmla="*/ 10391 h 1449230"/>
                <a:gd name="connsiteX25" fmla="*/ 885796 w 1384560"/>
                <a:gd name="connsiteY25" fmla="*/ 20782 h 1449230"/>
                <a:gd name="connsiteX26" fmla="*/ 948142 w 1384560"/>
                <a:gd name="connsiteY26" fmla="*/ 83127 h 1449230"/>
                <a:gd name="connsiteX27" fmla="*/ 1020878 w 1384560"/>
                <a:gd name="connsiteY27" fmla="*/ 176646 h 1449230"/>
                <a:gd name="connsiteX28" fmla="*/ 1041660 w 1384560"/>
                <a:gd name="connsiteY28" fmla="*/ 259773 h 1449230"/>
                <a:gd name="connsiteX29" fmla="*/ 1052051 w 1384560"/>
                <a:gd name="connsiteY29" fmla="*/ 363682 h 1449230"/>
                <a:gd name="connsiteX30" fmla="*/ 1041660 w 1384560"/>
                <a:gd name="connsiteY30" fmla="*/ 529936 h 1449230"/>
                <a:gd name="connsiteX31" fmla="*/ 1010487 w 1384560"/>
                <a:gd name="connsiteY31" fmla="*/ 592282 h 1449230"/>
                <a:gd name="connsiteX32" fmla="*/ 979314 w 1384560"/>
                <a:gd name="connsiteY32" fmla="*/ 654627 h 1449230"/>
                <a:gd name="connsiteX33" fmla="*/ 989705 w 1384560"/>
                <a:gd name="connsiteY33" fmla="*/ 685800 h 1449230"/>
                <a:gd name="connsiteX34" fmla="*/ 1031269 w 1384560"/>
                <a:gd name="connsiteY34" fmla="*/ 696191 h 1449230"/>
                <a:gd name="connsiteX35" fmla="*/ 1062442 w 1384560"/>
                <a:gd name="connsiteY35" fmla="*/ 706582 h 1449230"/>
                <a:gd name="connsiteX36" fmla="*/ 1155960 w 1384560"/>
                <a:gd name="connsiteY36" fmla="*/ 789709 h 1449230"/>
                <a:gd name="connsiteX37" fmla="*/ 1187132 w 1384560"/>
                <a:gd name="connsiteY37" fmla="*/ 810491 h 1449230"/>
                <a:gd name="connsiteX38" fmla="*/ 1207914 w 1384560"/>
                <a:gd name="connsiteY38" fmla="*/ 841664 h 1449230"/>
                <a:gd name="connsiteX39" fmla="*/ 1259869 w 1384560"/>
                <a:gd name="connsiteY39" fmla="*/ 904009 h 1449230"/>
                <a:gd name="connsiteX40" fmla="*/ 1280651 w 1384560"/>
                <a:gd name="connsiteY40" fmla="*/ 976746 h 1449230"/>
                <a:gd name="connsiteX41" fmla="*/ 1311823 w 1384560"/>
                <a:gd name="connsiteY41" fmla="*/ 1070264 h 1449230"/>
                <a:gd name="connsiteX42" fmla="*/ 1322214 w 1384560"/>
                <a:gd name="connsiteY42" fmla="*/ 1101436 h 1449230"/>
                <a:gd name="connsiteX43" fmla="*/ 1342996 w 1384560"/>
                <a:gd name="connsiteY43" fmla="*/ 1184564 h 1449230"/>
                <a:gd name="connsiteX44" fmla="*/ 1363778 w 1384560"/>
                <a:gd name="connsiteY44" fmla="*/ 1246909 h 1449230"/>
                <a:gd name="connsiteX45" fmla="*/ 1384560 w 1384560"/>
                <a:gd name="connsiteY45" fmla="*/ 1371600 h 1449230"/>
                <a:gd name="connsiteX46" fmla="*/ 1353387 w 1384560"/>
                <a:gd name="connsiteY46" fmla="*/ 1392382 h 1449230"/>
                <a:gd name="connsiteX47" fmla="*/ 1249478 w 1384560"/>
                <a:gd name="connsiteY47" fmla="*/ 1381991 h 1449230"/>
                <a:gd name="connsiteX48" fmla="*/ 1062442 w 1384560"/>
                <a:gd name="connsiteY48" fmla="*/ 1371600 h 1449230"/>
                <a:gd name="connsiteX49" fmla="*/ 792278 w 1384560"/>
                <a:gd name="connsiteY49" fmla="*/ 1381991 h 1449230"/>
                <a:gd name="connsiteX50" fmla="*/ 729932 w 1384560"/>
                <a:gd name="connsiteY50" fmla="*/ 1392382 h 1449230"/>
                <a:gd name="connsiteX51" fmla="*/ 677978 w 1384560"/>
                <a:gd name="connsiteY51" fmla="*/ 1402773 h 1449230"/>
                <a:gd name="connsiteX52" fmla="*/ 584460 w 1384560"/>
                <a:gd name="connsiteY52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53657 w 1373303"/>
                <a:gd name="connsiteY5" fmla="*/ 1122218 h 1449230"/>
                <a:gd name="connsiteX6" fmla="*/ 126394 w 1373303"/>
                <a:gd name="connsiteY6" fmla="*/ 935182 h 1449230"/>
                <a:gd name="connsiteX7" fmla="*/ 188739 w 1373303"/>
                <a:gd name="connsiteY7" fmla="*/ 872836 h 1449230"/>
                <a:gd name="connsiteX8" fmla="*/ 230303 w 1373303"/>
                <a:gd name="connsiteY8" fmla="*/ 820882 h 1449230"/>
                <a:gd name="connsiteX9" fmla="*/ 251085 w 1373303"/>
                <a:gd name="connsiteY9" fmla="*/ 789709 h 1449230"/>
                <a:gd name="connsiteX10" fmla="*/ 313430 w 1373303"/>
                <a:gd name="connsiteY10" fmla="*/ 748146 h 1449230"/>
                <a:gd name="connsiteX11" fmla="*/ 344603 w 1373303"/>
                <a:gd name="connsiteY11" fmla="*/ 727364 h 1449230"/>
                <a:gd name="connsiteX12" fmla="*/ 448512 w 1373303"/>
                <a:gd name="connsiteY12" fmla="*/ 696191 h 1449230"/>
                <a:gd name="connsiteX13" fmla="*/ 479685 w 1373303"/>
                <a:gd name="connsiteY13" fmla="*/ 675409 h 1449230"/>
                <a:gd name="connsiteX14" fmla="*/ 458903 w 1373303"/>
                <a:gd name="connsiteY14" fmla="*/ 581891 h 1449230"/>
                <a:gd name="connsiteX15" fmla="*/ 458903 w 1373303"/>
                <a:gd name="connsiteY15" fmla="*/ 311727 h 1449230"/>
                <a:gd name="connsiteX16" fmla="*/ 469294 w 1373303"/>
                <a:gd name="connsiteY16" fmla="*/ 280555 h 1449230"/>
                <a:gd name="connsiteX17" fmla="*/ 500466 w 1373303"/>
                <a:gd name="connsiteY17" fmla="*/ 238991 h 1449230"/>
                <a:gd name="connsiteX18" fmla="*/ 510857 w 1373303"/>
                <a:gd name="connsiteY18" fmla="*/ 207818 h 1449230"/>
                <a:gd name="connsiteX19" fmla="*/ 552421 w 1373303"/>
                <a:gd name="connsiteY19" fmla="*/ 145473 h 1449230"/>
                <a:gd name="connsiteX20" fmla="*/ 573203 w 1373303"/>
                <a:gd name="connsiteY20" fmla="*/ 114300 h 1449230"/>
                <a:gd name="connsiteX21" fmla="*/ 604375 w 1373303"/>
                <a:gd name="connsiteY21" fmla="*/ 51955 h 1449230"/>
                <a:gd name="connsiteX22" fmla="*/ 645939 w 1373303"/>
                <a:gd name="connsiteY22" fmla="*/ 31173 h 1449230"/>
                <a:gd name="connsiteX23" fmla="*/ 708285 w 1373303"/>
                <a:gd name="connsiteY23" fmla="*/ 0 h 1449230"/>
                <a:gd name="connsiteX24" fmla="*/ 822585 w 1373303"/>
                <a:gd name="connsiteY24" fmla="*/ 10391 h 1449230"/>
                <a:gd name="connsiteX25" fmla="*/ 874539 w 1373303"/>
                <a:gd name="connsiteY25" fmla="*/ 20782 h 1449230"/>
                <a:gd name="connsiteX26" fmla="*/ 936885 w 1373303"/>
                <a:gd name="connsiteY26" fmla="*/ 83127 h 1449230"/>
                <a:gd name="connsiteX27" fmla="*/ 1009621 w 1373303"/>
                <a:gd name="connsiteY27" fmla="*/ 176646 h 1449230"/>
                <a:gd name="connsiteX28" fmla="*/ 1030403 w 1373303"/>
                <a:gd name="connsiteY28" fmla="*/ 259773 h 1449230"/>
                <a:gd name="connsiteX29" fmla="*/ 1040794 w 1373303"/>
                <a:gd name="connsiteY29" fmla="*/ 363682 h 1449230"/>
                <a:gd name="connsiteX30" fmla="*/ 1030403 w 1373303"/>
                <a:gd name="connsiteY30" fmla="*/ 529936 h 1449230"/>
                <a:gd name="connsiteX31" fmla="*/ 999230 w 1373303"/>
                <a:gd name="connsiteY31" fmla="*/ 592282 h 1449230"/>
                <a:gd name="connsiteX32" fmla="*/ 968057 w 1373303"/>
                <a:gd name="connsiteY32" fmla="*/ 654627 h 1449230"/>
                <a:gd name="connsiteX33" fmla="*/ 978448 w 1373303"/>
                <a:gd name="connsiteY33" fmla="*/ 685800 h 1449230"/>
                <a:gd name="connsiteX34" fmla="*/ 1020012 w 1373303"/>
                <a:gd name="connsiteY34" fmla="*/ 696191 h 1449230"/>
                <a:gd name="connsiteX35" fmla="*/ 1051185 w 1373303"/>
                <a:gd name="connsiteY35" fmla="*/ 706582 h 1449230"/>
                <a:gd name="connsiteX36" fmla="*/ 1144703 w 1373303"/>
                <a:gd name="connsiteY36" fmla="*/ 789709 h 1449230"/>
                <a:gd name="connsiteX37" fmla="*/ 1175875 w 1373303"/>
                <a:gd name="connsiteY37" fmla="*/ 810491 h 1449230"/>
                <a:gd name="connsiteX38" fmla="*/ 1196657 w 1373303"/>
                <a:gd name="connsiteY38" fmla="*/ 841664 h 1449230"/>
                <a:gd name="connsiteX39" fmla="*/ 1248612 w 1373303"/>
                <a:gd name="connsiteY39" fmla="*/ 904009 h 1449230"/>
                <a:gd name="connsiteX40" fmla="*/ 1269394 w 1373303"/>
                <a:gd name="connsiteY40" fmla="*/ 976746 h 1449230"/>
                <a:gd name="connsiteX41" fmla="*/ 1300566 w 1373303"/>
                <a:gd name="connsiteY41" fmla="*/ 1070264 h 1449230"/>
                <a:gd name="connsiteX42" fmla="*/ 1310957 w 1373303"/>
                <a:gd name="connsiteY42" fmla="*/ 1101436 h 1449230"/>
                <a:gd name="connsiteX43" fmla="*/ 1331739 w 1373303"/>
                <a:gd name="connsiteY43" fmla="*/ 1184564 h 1449230"/>
                <a:gd name="connsiteX44" fmla="*/ 1352521 w 1373303"/>
                <a:gd name="connsiteY44" fmla="*/ 1246909 h 1449230"/>
                <a:gd name="connsiteX45" fmla="*/ 1373303 w 1373303"/>
                <a:gd name="connsiteY45" fmla="*/ 1371600 h 1449230"/>
                <a:gd name="connsiteX46" fmla="*/ 1342130 w 1373303"/>
                <a:gd name="connsiteY46" fmla="*/ 1392382 h 1449230"/>
                <a:gd name="connsiteX47" fmla="*/ 1238221 w 1373303"/>
                <a:gd name="connsiteY47" fmla="*/ 1381991 h 1449230"/>
                <a:gd name="connsiteX48" fmla="*/ 1051185 w 1373303"/>
                <a:gd name="connsiteY48" fmla="*/ 1371600 h 1449230"/>
                <a:gd name="connsiteX49" fmla="*/ 781021 w 1373303"/>
                <a:gd name="connsiteY49" fmla="*/ 1381991 h 1449230"/>
                <a:gd name="connsiteX50" fmla="*/ 718675 w 1373303"/>
                <a:gd name="connsiteY50" fmla="*/ 1392382 h 1449230"/>
                <a:gd name="connsiteX51" fmla="*/ 666721 w 1373303"/>
                <a:gd name="connsiteY51" fmla="*/ 1402773 h 1449230"/>
                <a:gd name="connsiteX52" fmla="*/ 573203 w 1373303"/>
                <a:gd name="connsiteY52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53657 w 1373303"/>
                <a:gd name="connsiteY5" fmla="*/ 1122218 h 1449230"/>
                <a:gd name="connsiteX6" fmla="*/ 126394 w 1373303"/>
                <a:gd name="connsiteY6" fmla="*/ 935182 h 1449230"/>
                <a:gd name="connsiteX7" fmla="*/ 230303 w 1373303"/>
                <a:gd name="connsiteY7" fmla="*/ 820882 h 1449230"/>
                <a:gd name="connsiteX8" fmla="*/ 251085 w 1373303"/>
                <a:gd name="connsiteY8" fmla="*/ 789709 h 1449230"/>
                <a:gd name="connsiteX9" fmla="*/ 313430 w 1373303"/>
                <a:gd name="connsiteY9" fmla="*/ 748146 h 1449230"/>
                <a:gd name="connsiteX10" fmla="*/ 344603 w 1373303"/>
                <a:gd name="connsiteY10" fmla="*/ 727364 h 1449230"/>
                <a:gd name="connsiteX11" fmla="*/ 448512 w 1373303"/>
                <a:gd name="connsiteY11" fmla="*/ 696191 h 1449230"/>
                <a:gd name="connsiteX12" fmla="*/ 479685 w 1373303"/>
                <a:gd name="connsiteY12" fmla="*/ 675409 h 1449230"/>
                <a:gd name="connsiteX13" fmla="*/ 458903 w 1373303"/>
                <a:gd name="connsiteY13" fmla="*/ 581891 h 1449230"/>
                <a:gd name="connsiteX14" fmla="*/ 458903 w 1373303"/>
                <a:gd name="connsiteY14" fmla="*/ 311727 h 1449230"/>
                <a:gd name="connsiteX15" fmla="*/ 469294 w 1373303"/>
                <a:gd name="connsiteY15" fmla="*/ 280555 h 1449230"/>
                <a:gd name="connsiteX16" fmla="*/ 500466 w 1373303"/>
                <a:gd name="connsiteY16" fmla="*/ 238991 h 1449230"/>
                <a:gd name="connsiteX17" fmla="*/ 510857 w 1373303"/>
                <a:gd name="connsiteY17" fmla="*/ 207818 h 1449230"/>
                <a:gd name="connsiteX18" fmla="*/ 552421 w 1373303"/>
                <a:gd name="connsiteY18" fmla="*/ 145473 h 1449230"/>
                <a:gd name="connsiteX19" fmla="*/ 573203 w 1373303"/>
                <a:gd name="connsiteY19" fmla="*/ 114300 h 1449230"/>
                <a:gd name="connsiteX20" fmla="*/ 604375 w 1373303"/>
                <a:gd name="connsiteY20" fmla="*/ 51955 h 1449230"/>
                <a:gd name="connsiteX21" fmla="*/ 645939 w 1373303"/>
                <a:gd name="connsiteY21" fmla="*/ 31173 h 1449230"/>
                <a:gd name="connsiteX22" fmla="*/ 708285 w 1373303"/>
                <a:gd name="connsiteY22" fmla="*/ 0 h 1449230"/>
                <a:gd name="connsiteX23" fmla="*/ 822585 w 1373303"/>
                <a:gd name="connsiteY23" fmla="*/ 10391 h 1449230"/>
                <a:gd name="connsiteX24" fmla="*/ 874539 w 1373303"/>
                <a:gd name="connsiteY24" fmla="*/ 20782 h 1449230"/>
                <a:gd name="connsiteX25" fmla="*/ 936885 w 1373303"/>
                <a:gd name="connsiteY25" fmla="*/ 83127 h 1449230"/>
                <a:gd name="connsiteX26" fmla="*/ 1009621 w 1373303"/>
                <a:gd name="connsiteY26" fmla="*/ 176646 h 1449230"/>
                <a:gd name="connsiteX27" fmla="*/ 1030403 w 1373303"/>
                <a:gd name="connsiteY27" fmla="*/ 259773 h 1449230"/>
                <a:gd name="connsiteX28" fmla="*/ 1040794 w 1373303"/>
                <a:gd name="connsiteY28" fmla="*/ 363682 h 1449230"/>
                <a:gd name="connsiteX29" fmla="*/ 1030403 w 1373303"/>
                <a:gd name="connsiteY29" fmla="*/ 529936 h 1449230"/>
                <a:gd name="connsiteX30" fmla="*/ 999230 w 1373303"/>
                <a:gd name="connsiteY30" fmla="*/ 592282 h 1449230"/>
                <a:gd name="connsiteX31" fmla="*/ 968057 w 1373303"/>
                <a:gd name="connsiteY31" fmla="*/ 654627 h 1449230"/>
                <a:gd name="connsiteX32" fmla="*/ 978448 w 1373303"/>
                <a:gd name="connsiteY32" fmla="*/ 685800 h 1449230"/>
                <a:gd name="connsiteX33" fmla="*/ 1020012 w 1373303"/>
                <a:gd name="connsiteY33" fmla="*/ 696191 h 1449230"/>
                <a:gd name="connsiteX34" fmla="*/ 1051185 w 1373303"/>
                <a:gd name="connsiteY34" fmla="*/ 706582 h 1449230"/>
                <a:gd name="connsiteX35" fmla="*/ 1144703 w 1373303"/>
                <a:gd name="connsiteY35" fmla="*/ 789709 h 1449230"/>
                <a:gd name="connsiteX36" fmla="*/ 1175875 w 1373303"/>
                <a:gd name="connsiteY36" fmla="*/ 810491 h 1449230"/>
                <a:gd name="connsiteX37" fmla="*/ 1196657 w 1373303"/>
                <a:gd name="connsiteY37" fmla="*/ 841664 h 1449230"/>
                <a:gd name="connsiteX38" fmla="*/ 1248612 w 1373303"/>
                <a:gd name="connsiteY38" fmla="*/ 904009 h 1449230"/>
                <a:gd name="connsiteX39" fmla="*/ 1269394 w 1373303"/>
                <a:gd name="connsiteY39" fmla="*/ 976746 h 1449230"/>
                <a:gd name="connsiteX40" fmla="*/ 1300566 w 1373303"/>
                <a:gd name="connsiteY40" fmla="*/ 1070264 h 1449230"/>
                <a:gd name="connsiteX41" fmla="*/ 1310957 w 1373303"/>
                <a:gd name="connsiteY41" fmla="*/ 1101436 h 1449230"/>
                <a:gd name="connsiteX42" fmla="*/ 1331739 w 1373303"/>
                <a:gd name="connsiteY42" fmla="*/ 1184564 h 1449230"/>
                <a:gd name="connsiteX43" fmla="*/ 1352521 w 1373303"/>
                <a:gd name="connsiteY43" fmla="*/ 1246909 h 1449230"/>
                <a:gd name="connsiteX44" fmla="*/ 1373303 w 1373303"/>
                <a:gd name="connsiteY44" fmla="*/ 1371600 h 1449230"/>
                <a:gd name="connsiteX45" fmla="*/ 1342130 w 1373303"/>
                <a:gd name="connsiteY45" fmla="*/ 1392382 h 1449230"/>
                <a:gd name="connsiteX46" fmla="*/ 1238221 w 1373303"/>
                <a:gd name="connsiteY46" fmla="*/ 1381991 h 1449230"/>
                <a:gd name="connsiteX47" fmla="*/ 1051185 w 1373303"/>
                <a:gd name="connsiteY47" fmla="*/ 1371600 h 1449230"/>
                <a:gd name="connsiteX48" fmla="*/ 781021 w 1373303"/>
                <a:gd name="connsiteY48" fmla="*/ 1381991 h 1449230"/>
                <a:gd name="connsiteX49" fmla="*/ 718675 w 1373303"/>
                <a:gd name="connsiteY49" fmla="*/ 1392382 h 1449230"/>
                <a:gd name="connsiteX50" fmla="*/ 666721 w 1373303"/>
                <a:gd name="connsiteY50" fmla="*/ 1402773 h 1449230"/>
                <a:gd name="connsiteX51" fmla="*/ 573203 w 1373303"/>
                <a:gd name="connsiteY51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230303 w 1373303"/>
                <a:gd name="connsiteY6" fmla="*/ 820882 h 1449230"/>
                <a:gd name="connsiteX7" fmla="*/ 251085 w 1373303"/>
                <a:gd name="connsiteY7" fmla="*/ 789709 h 1449230"/>
                <a:gd name="connsiteX8" fmla="*/ 313430 w 1373303"/>
                <a:gd name="connsiteY8" fmla="*/ 748146 h 1449230"/>
                <a:gd name="connsiteX9" fmla="*/ 344603 w 1373303"/>
                <a:gd name="connsiteY9" fmla="*/ 727364 h 1449230"/>
                <a:gd name="connsiteX10" fmla="*/ 448512 w 1373303"/>
                <a:gd name="connsiteY10" fmla="*/ 696191 h 1449230"/>
                <a:gd name="connsiteX11" fmla="*/ 479685 w 1373303"/>
                <a:gd name="connsiteY11" fmla="*/ 675409 h 1449230"/>
                <a:gd name="connsiteX12" fmla="*/ 458903 w 1373303"/>
                <a:gd name="connsiteY12" fmla="*/ 581891 h 1449230"/>
                <a:gd name="connsiteX13" fmla="*/ 458903 w 1373303"/>
                <a:gd name="connsiteY13" fmla="*/ 311727 h 1449230"/>
                <a:gd name="connsiteX14" fmla="*/ 469294 w 1373303"/>
                <a:gd name="connsiteY14" fmla="*/ 280555 h 1449230"/>
                <a:gd name="connsiteX15" fmla="*/ 500466 w 1373303"/>
                <a:gd name="connsiteY15" fmla="*/ 238991 h 1449230"/>
                <a:gd name="connsiteX16" fmla="*/ 510857 w 1373303"/>
                <a:gd name="connsiteY16" fmla="*/ 207818 h 1449230"/>
                <a:gd name="connsiteX17" fmla="*/ 552421 w 1373303"/>
                <a:gd name="connsiteY17" fmla="*/ 145473 h 1449230"/>
                <a:gd name="connsiteX18" fmla="*/ 573203 w 1373303"/>
                <a:gd name="connsiteY18" fmla="*/ 114300 h 1449230"/>
                <a:gd name="connsiteX19" fmla="*/ 604375 w 1373303"/>
                <a:gd name="connsiteY19" fmla="*/ 51955 h 1449230"/>
                <a:gd name="connsiteX20" fmla="*/ 645939 w 1373303"/>
                <a:gd name="connsiteY20" fmla="*/ 31173 h 1449230"/>
                <a:gd name="connsiteX21" fmla="*/ 708285 w 1373303"/>
                <a:gd name="connsiteY21" fmla="*/ 0 h 1449230"/>
                <a:gd name="connsiteX22" fmla="*/ 822585 w 1373303"/>
                <a:gd name="connsiteY22" fmla="*/ 10391 h 1449230"/>
                <a:gd name="connsiteX23" fmla="*/ 874539 w 1373303"/>
                <a:gd name="connsiteY23" fmla="*/ 20782 h 1449230"/>
                <a:gd name="connsiteX24" fmla="*/ 936885 w 1373303"/>
                <a:gd name="connsiteY24" fmla="*/ 83127 h 1449230"/>
                <a:gd name="connsiteX25" fmla="*/ 1009621 w 1373303"/>
                <a:gd name="connsiteY25" fmla="*/ 176646 h 1449230"/>
                <a:gd name="connsiteX26" fmla="*/ 1030403 w 1373303"/>
                <a:gd name="connsiteY26" fmla="*/ 259773 h 1449230"/>
                <a:gd name="connsiteX27" fmla="*/ 1040794 w 1373303"/>
                <a:gd name="connsiteY27" fmla="*/ 363682 h 1449230"/>
                <a:gd name="connsiteX28" fmla="*/ 1030403 w 1373303"/>
                <a:gd name="connsiteY28" fmla="*/ 529936 h 1449230"/>
                <a:gd name="connsiteX29" fmla="*/ 999230 w 1373303"/>
                <a:gd name="connsiteY29" fmla="*/ 592282 h 1449230"/>
                <a:gd name="connsiteX30" fmla="*/ 968057 w 1373303"/>
                <a:gd name="connsiteY30" fmla="*/ 654627 h 1449230"/>
                <a:gd name="connsiteX31" fmla="*/ 978448 w 1373303"/>
                <a:gd name="connsiteY31" fmla="*/ 685800 h 1449230"/>
                <a:gd name="connsiteX32" fmla="*/ 1020012 w 1373303"/>
                <a:gd name="connsiteY32" fmla="*/ 696191 h 1449230"/>
                <a:gd name="connsiteX33" fmla="*/ 1051185 w 1373303"/>
                <a:gd name="connsiteY33" fmla="*/ 706582 h 1449230"/>
                <a:gd name="connsiteX34" fmla="*/ 1144703 w 1373303"/>
                <a:gd name="connsiteY34" fmla="*/ 789709 h 1449230"/>
                <a:gd name="connsiteX35" fmla="*/ 1175875 w 1373303"/>
                <a:gd name="connsiteY35" fmla="*/ 810491 h 1449230"/>
                <a:gd name="connsiteX36" fmla="*/ 1196657 w 1373303"/>
                <a:gd name="connsiteY36" fmla="*/ 841664 h 1449230"/>
                <a:gd name="connsiteX37" fmla="*/ 1248612 w 1373303"/>
                <a:gd name="connsiteY37" fmla="*/ 904009 h 1449230"/>
                <a:gd name="connsiteX38" fmla="*/ 1269394 w 1373303"/>
                <a:gd name="connsiteY38" fmla="*/ 976746 h 1449230"/>
                <a:gd name="connsiteX39" fmla="*/ 1300566 w 1373303"/>
                <a:gd name="connsiteY39" fmla="*/ 1070264 h 1449230"/>
                <a:gd name="connsiteX40" fmla="*/ 1310957 w 1373303"/>
                <a:gd name="connsiteY40" fmla="*/ 1101436 h 1449230"/>
                <a:gd name="connsiteX41" fmla="*/ 1331739 w 1373303"/>
                <a:gd name="connsiteY41" fmla="*/ 1184564 h 1449230"/>
                <a:gd name="connsiteX42" fmla="*/ 1352521 w 1373303"/>
                <a:gd name="connsiteY42" fmla="*/ 1246909 h 1449230"/>
                <a:gd name="connsiteX43" fmla="*/ 1373303 w 1373303"/>
                <a:gd name="connsiteY43" fmla="*/ 1371600 h 1449230"/>
                <a:gd name="connsiteX44" fmla="*/ 1342130 w 1373303"/>
                <a:gd name="connsiteY44" fmla="*/ 1392382 h 1449230"/>
                <a:gd name="connsiteX45" fmla="*/ 1238221 w 1373303"/>
                <a:gd name="connsiteY45" fmla="*/ 1381991 h 1449230"/>
                <a:gd name="connsiteX46" fmla="*/ 1051185 w 1373303"/>
                <a:gd name="connsiteY46" fmla="*/ 1371600 h 1449230"/>
                <a:gd name="connsiteX47" fmla="*/ 781021 w 1373303"/>
                <a:gd name="connsiteY47" fmla="*/ 1381991 h 1449230"/>
                <a:gd name="connsiteX48" fmla="*/ 718675 w 1373303"/>
                <a:gd name="connsiteY48" fmla="*/ 1392382 h 1449230"/>
                <a:gd name="connsiteX49" fmla="*/ 666721 w 1373303"/>
                <a:gd name="connsiteY49" fmla="*/ 1402773 h 1449230"/>
                <a:gd name="connsiteX50" fmla="*/ 573203 w 1373303"/>
                <a:gd name="connsiteY50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251085 w 1373303"/>
                <a:gd name="connsiteY6" fmla="*/ 789709 h 1449230"/>
                <a:gd name="connsiteX7" fmla="*/ 313430 w 1373303"/>
                <a:gd name="connsiteY7" fmla="*/ 748146 h 1449230"/>
                <a:gd name="connsiteX8" fmla="*/ 344603 w 1373303"/>
                <a:gd name="connsiteY8" fmla="*/ 727364 h 1449230"/>
                <a:gd name="connsiteX9" fmla="*/ 448512 w 1373303"/>
                <a:gd name="connsiteY9" fmla="*/ 696191 h 1449230"/>
                <a:gd name="connsiteX10" fmla="*/ 479685 w 1373303"/>
                <a:gd name="connsiteY10" fmla="*/ 675409 h 1449230"/>
                <a:gd name="connsiteX11" fmla="*/ 458903 w 1373303"/>
                <a:gd name="connsiteY11" fmla="*/ 581891 h 1449230"/>
                <a:gd name="connsiteX12" fmla="*/ 458903 w 1373303"/>
                <a:gd name="connsiteY12" fmla="*/ 311727 h 1449230"/>
                <a:gd name="connsiteX13" fmla="*/ 469294 w 1373303"/>
                <a:gd name="connsiteY13" fmla="*/ 280555 h 1449230"/>
                <a:gd name="connsiteX14" fmla="*/ 500466 w 1373303"/>
                <a:gd name="connsiteY14" fmla="*/ 238991 h 1449230"/>
                <a:gd name="connsiteX15" fmla="*/ 510857 w 1373303"/>
                <a:gd name="connsiteY15" fmla="*/ 207818 h 1449230"/>
                <a:gd name="connsiteX16" fmla="*/ 552421 w 1373303"/>
                <a:gd name="connsiteY16" fmla="*/ 145473 h 1449230"/>
                <a:gd name="connsiteX17" fmla="*/ 573203 w 1373303"/>
                <a:gd name="connsiteY17" fmla="*/ 114300 h 1449230"/>
                <a:gd name="connsiteX18" fmla="*/ 604375 w 1373303"/>
                <a:gd name="connsiteY18" fmla="*/ 51955 h 1449230"/>
                <a:gd name="connsiteX19" fmla="*/ 645939 w 1373303"/>
                <a:gd name="connsiteY19" fmla="*/ 31173 h 1449230"/>
                <a:gd name="connsiteX20" fmla="*/ 708285 w 1373303"/>
                <a:gd name="connsiteY20" fmla="*/ 0 h 1449230"/>
                <a:gd name="connsiteX21" fmla="*/ 822585 w 1373303"/>
                <a:gd name="connsiteY21" fmla="*/ 10391 h 1449230"/>
                <a:gd name="connsiteX22" fmla="*/ 874539 w 1373303"/>
                <a:gd name="connsiteY22" fmla="*/ 20782 h 1449230"/>
                <a:gd name="connsiteX23" fmla="*/ 936885 w 1373303"/>
                <a:gd name="connsiteY23" fmla="*/ 83127 h 1449230"/>
                <a:gd name="connsiteX24" fmla="*/ 1009621 w 1373303"/>
                <a:gd name="connsiteY24" fmla="*/ 176646 h 1449230"/>
                <a:gd name="connsiteX25" fmla="*/ 1030403 w 1373303"/>
                <a:gd name="connsiteY25" fmla="*/ 259773 h 1449230"/>
                <a:gd name="connsiteX26" fmla="*/ 1040794 w 1373303"/>
                <a:gd name="connsiteY26" fmla="*/ 363682 h 1449230"/>
                <a:gd name="connsiteX27" fmla="*/ 1030403 w 1373303"/>
                <a:gd name="connsiteY27" fmla="*/ 529936 h 1449230"/>
                <a:gd name="connsiteX28" fmla="*/ 999230 w 1373303"/>
                <a:gd name="connsiteY28" fmla="*/ 592282 h 1449230"/>
                <a:gd name="connsiteX29" fmla="*/ 968057 w 1373303"/>
                <a:gd name="connsiteY29" fmla="*/ 654627 h 1449230"/>
                <a:gd name="connsiteX30" fmla="*/ 978448 w 1373303"/>
                <a:gd name="connsiteY30" fmla="*/ 685800 h 1449230"/>
                <a:gd name="connsiteX31" fmla="*/ 1020012 w 1373303"/>
                <a:gd name="connsiteY31" fmla="*/ 696191 h 1449230"/>
                <a:gd name="connsiteX32" fmla="*/ 1051185 w 1373303"/>
                <a:gd name="connsiteY32" fmla="*/ 706582 h 1449230"/>
                <a:gd name="connsiteX33" fmla="*/ 1144703 w 1373303"/>
                <a:gd name="connsiteY33" fmla="*/ 789709 h 1449230"/>
                <a:gd name="connsiteX34" fmla="*/ 1175875 w 1373303"/>
                <a:gd name="connsiteY34" fmla="*/ 810491 h 1449230"/>
                <a:gd name="connsiteX35" fmla="*/ 1196657 w 1373303"/>
                <a:gd name="connsiteY35" fmla="*/ 841664 h 1449230"/>
                <a:gd name="connsiteX36" fmla="*/ 1248612 w 1373303"/>
                <a:gd name="connsiteY36" fmla="*/ 904009 h 1449230"/>
                <a:gd name="connsiteX37" fmla="*/ 1269394 w 1373303"/>
                <a:gd name="connsiteY37" fmla="*/ 976746 h 1449230"/>
                <a:gd name="connsiteX38" fmla="*/ 1300566 w 1373303"/>
                <a:gd name="connsiteY38" fmla="*/ 1070264 h 1449230"/>
                <a:gd name="connsiteX39" fmla="*/ 1310957 w 1373303"/>
                <a:gd name="connsiteY39" fmla="*/ 1101436 h 1449230"/>
                <a:gd name="connsiteX40" fmla="*/ 1331739 w 1373303"/>
                <a:gd name="connsiteY40" fmla="*/ 1184564 h 1449230"/>
                <a:gd name="connsiteX41" fmla="*/ 1352521 w 1373303"/>
                <a:gd name="connsiteY41" fmla="*/ 1246909 h 1449230"/>
                <a:gd name="connsiteX42" fmla="*/ 1373303 w 1373303"/>
                <a:gd name="connsiteY42" fmla="*/ 1371600 h 1449230"/>
                <a:gd name="connsiteX43" fmla="*/ 1342130 w 1373303"/>
                <a:gd name="connsiteY43" fmla="*/ 1392382 h 1449230"/>
                <a:gd name="connsiteX44" fmla="*/ 1238221 w 1373303"/>
                <a:gd name="connsiteY44" fmla="*/ 1381991 h 1449230"/>
                <a:gd name="connsiteX45" fmla="*/ 1051185 w 1373303"/>
                <a:gd name="connsiteY45" fmla="*/ 1371600 h 1449230"/>
                <a:gd name="connsiteX46" fmla="*/ 781021 w 1373303"/>
                <a:gd name="connsiteY46" fmla="*/ 1381991 h 1449230"/>
                <a:gd name="connsiteX47" fmla="*/ 718675 w 1373303"/>
                <a:gd name="connsiteY47" fmla="*/ 1392382 h 1449230"/>
                <a:gd name="connsiteX48" fmla="*/ 666721 w 1373303"/>
                <a:gd name="connsiteY48" fmla="*/ 1402773 h 1449230"/>
                <a:gd name="connsiteX49" fmla="*/ 573203 w 1373303"/>
                <a:gd name="connsiteY49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13430 w 1373303"/>
                <a:gd name="connsiteY6" fmla="*/ 748146 h 1449230"/>
                <a:gd name="connsiteX7" fmla="*/ 344603 w 1373303"/>
                <a:gd name="connsiteY7" fmla="*/ 727364 h 1449230"/>
                <a:gd name="connsiteX8" fmla="*/ 448512 w 1373303"/>
                <a:gd name="connsiteY8" fmla="*/ 696191 h 1449230"/>
                <a:gd name="connsiteX9" fmla="*/ 479685 w 1373303"/>
                <a:gd name="connsiteY9" fmla="*/ 675409 h 1449230"/>
                <a:gd name="connsiteX10" fmla="*/ 458903 w 1373303"/>
                <a:gd name="connsiteY10" fmla="*/ 581891 h 1449230"/>
                <a:gd name="connsiteX11" fmla="*/ 458903 w 1373303"/>
                <a:gd name="connsiteY11" fmla="*/ 311727 h 1449230"/>
                <a:gd name="connsiteX12" fmla="*/ 469294 w 1373303"/>
                <a:gd name="connsiteY12" fmla="*/ 280555 h 1449230"/>
                <a:gd name="connsiteX13" fmla="*/ 500466 w 1373303"/>
                <a:gd name="connsiteY13" fmla="*/ 238991 h 1449230"/>
                <a:gd name="connsiteX14" fmla="*/ 510857 w 1373303"/>
                <a:gd name="connsiteY14" fmla="*/ 207818 h 1449230"/>
                <a:gd name="connsiteX15" fmla="*/ 552421 w 1373303"/>
                <a:gd name="connsiteY15" fmla="*/ 145473 h 1449230"/>
                <a:gd name="connsiteX16" fmla="*/ 573203 w 1373303"/>
                <a:gd name="connsiteY16" fmla="*/ 114300 h 1449230"/>
                <a:gd name="connsiteX17" fmla="*/ 604375 w 1373303"/>
                <a:gd name="connsiteY17" fmla="*/ 51955 h 1449230"/>
                <a:gd name="connsiteX18" fmla="*/ 645939 w 1373303"/>
                <a:gd name="connsiteY18" fmla="*/ 31173 h 1449230"/>
                <a:gd name="connsiteX19" fmla="*/ 708285 w 1373303"/>
                <a:gd name="connsiteY19" fmla="*/ 0 h 1449230"/>
                <a:gd name="connsiteX20" fmla="*/ 822585 w 1373303"/>
                <a:gd name="connsiteY20" fmla="*/ 10391 h 1449230"/>
                <a:gd name="connsiteX21" fmla="*/ 874539 w 1373303"/>
                <a:gd name="connsiteY21" fmla="*/ 20782 h 1449230"/>
                <a:gd name="connsiteX22" fmla="*/ 936885 w 1373303"/>
                <a:gd name="connsiteY22" fmla="*/ 83127 h 1449230"/>
                <a:gd name="connsiteX23" fmla="*/ 1009621 w 1373303"/>
                <a:gd name="connsiteY23" fmla="*/ 176646 h 1449230"/>
                <a:gd name="connsiteX24" fmla="*/ 1030403 w 1373303"/>
                <a:gd name="connsiteY24" fmla="*/ 259773 h 1449230"/>
                <a:gd name="connsiteX25" fmla="*/ 1040794 w 1373303"/>
                <a:gd name="connsiteY25" fmla="*/ 363682 h 1449230"/>
                <a:gd name="connsiteX26" fmla="*/ 1030403 w 1373303"/>
                <a:gd name="connsiteY26" fmla="*/ 529936 h 1449230"/>
                <a:gd name="connsiteX27" fmla="*/ 999230 w 1373303"/>
                <a:gd name="connsiteY27" fmla="*/ 592282 h 1449230"/>
                <a:gd name="connsiteX28" fmla="*/ 968057 w 1373303"/>
                <a:gd name="connsiteY28" fmla="*/ 654627 h 1449230"/>
                <a:gd name="connsiteX29" fmla="*/ 978448 w 1373303"/>
                <a:gd name="connsiteY29" fmla="*/ 685800 h 1449230"/>
                <a:gd name="connsiteX30" fmla="*/ 1020012 w 1373303"/>
                <a:gd name="connsiteY30" fmla="*/ 696191 h 1449230"/>
                <a:gd name="connsiteX31" fmla="*/ 1051185 w 1373303"/>
                <a:gd name="connsiteY31" fmla="*/ 706582 h 1449230"/>
                <a:gd name="connsiteX32" fmla="*/ 1144703 w 1373303"/>
                <a:gd name="connsiteY32" fmla="*/ 789709 h 1449230"/>
                <a:gd name="connsiteX33" fmla="*/ 1175875 w 1373303"/>
                <a:gd name="connsiteY33" fmla="*/ 810491 h 1449230"/>
                <a:gd name="connsiteX34" fmla="*/ 1196657 w 1373303"/>
                <a:gd name="connsiteY34" fmla="*/ 841664 h 1449230"/>
                <a:gd name="connsiteX35" fmla="*/ 1248612 w 1373303"/>
                <a:gd name="connsiteY35" fmla="*/ 904009 h 1449230"/>
                <a:gd name="connsiteX36" fmla="*/ 1269394 w 1373303"/>
                <a:gd name="connsiteY36" fmla="*/ 976746 h 1449230"/>
                <a:gd name="connsiteX37" fmla="*/ 1300566 w 1373303"/>
                <a:gd name="connsiteY37" fmla="*/ 1070264 h 1449230"/>
                <a:gd name="connsiteX38" fmla="*/ 1310957 w 1373303"/>
                <a:gd name="connsiteY38" fmla="*/ 1101436 h 1449230"/>
                <a:gd name="connsiteX39" fmla="*/ 1331739 w 1373303"/>
                <a:gd name="connsiteY39" fmla="*/ 1184564 h 1449230"/>
                <a:gd name="connsiteX40" fmla="*/ 1352521 w 1373303"/>
                <a:gd name="connsiteY40" fmla="*/ 1246909 h 1449230"/>
                <a:gd name="connsiteX41" fmla="*/ 1373303 w 1373303"/>
                <a:gd name="connsiteY41" fmla="*/ 1371600 h 1449230"/>
                <a:gd name="connsiteX42" fmla="*/ 1342130 w 1373303"/>
                <a:gd name="connsiteY42" fmla="*/ 1392382 h 1449230"/>
                <a:gd name="connsiteX43" fmla="*/ 1238221 w 1373303"/>
                <a:gd name="connsiteY43" fmla="*/ 1381991 h 1449230"/>
                <a:gd name="connsiteX44" fmla="*/ 1051185 w 1373303"/>
                <a:gd name="connsiteY44" fmla="*/ 1371600 h 1449230"/>
                <a:gd name="connsiteX45" fmla="*/ 781021 w 1373303"/>
                <a:gd name="connsiteY45" fmla="*/ 1381991 h 1449230"/>
                <a:gd name="connsiteX46" fmla="*/ 718675 w 1373303"/>
                <a:gd name="connsiteY46" fmla="*/ 1392382 h 1449230"/>
                <a:gd name="connsiteX47" fmla="*/ 666721 w 1373303"/>
                <a:gd name="connsiteY47" fmla="*/ 1402773 h 1449230"/>
                <a:gd name="connsiteX48" fmla="*/ 573203 w 1373303"/>
                <a:gd name="connsiteY48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48512 w 1373303"/>
                <a:gd name="connsiteY7" fmla="*/ 696191 h 1449230"/>
                <a:gd name="connsiteX8" fmla="*/ 479685 w 1373303"/>
                <a:gd name="connsiteY8" fmla="*/ 675409 h 1449230"/>
                <a:gd name="connsiteX9" fmla="*/ 458903 w 1373303"/>
                <a:gd name="connsiteY9" fmla="*/ 581891 h 1449230"/>
                <a:gd name="connsiteX10" fmla="*/ 458903 w 1373303"/>
                <a:gd name="connsiteY10" fmla="*/ 311727 h 1449230"/>
                <a:gd name="connsiteX11" fmla="*/ 469294 w 1373303"/>
                <a:gd name="connsiteY11" fmla="*/ 280555 h 1449230"/>
                <a:gd name="connsiteX12" fmla="*/ 500466 w 1373303"/>
                <a:gd name="connsiteY12" fmla="*/ 238991 h 1449230"/>
                <a:gd name="connsiteX13" fmla="*/ 510857 w 1373303"/>
                <a:gd name="connsiteY13" fmla="*/ 207818 h 1449230"/>
                <a:gd name="connsiteX14" fmla="*/ 552421 w 1373303"/>
                <a:gd name="connsiteY14" fmla="*/ 145473 h 1449230"/>
                <a:gd name="connsiteX15" fmla="*/ 573203 w 1373303"/>
                <a:gd name="connsiteY15" fmla="*/ 114300 h 1449230"/>
                <a:gd name="connsiteX16" fmla="*/ 604375 w 1373303"/>
                <a:gd name="connsiteY16" fmla="*/ 51955 h 1449230"/>
                <a:gd name="connsiteX17" fmla="*/ 645939 w 1373303"/>
                <a:gd name="connsiteY17" fmla="*/ 31173 h 1449230"/>
                <a:gd name="connsiteX18" fmla="*/ 708285 w 1373303"/>
                <a:gd name="connsiteY18" fmla="*/ 0 h 1449230"/>
                <a:gd name="connsiteX19" fmla="*/ 822585 w 1373303"/>
                <a:gd name="connsiteY19" fmla="*/ 10391 h 1449230"/>
                <a:gd name="connsiteX20" fmla="*/ 874539 w 1373303"/>
                <a:gd name="connsiteY20" fmla="*/ 20782 h 1449230"/>
                <a:gd name="connsiteX21" fmla="*/ 936885 w 1373303"/>
                <a:gd name="connsiteY21" fmla="*/ 83127 h 1449230"/>
                <a:gd name="connsiteX22" fmla="*/ 1009621 w 1373303"/>
                <a:gd name="connsiteY22" fmla="*/ 176646 h 1449230"/>
                <a:gd name="connsiteX23" fmla="*/ 1030403 w 1373303"/>
                <a:gd name="connsiteY23" fmla="*/ 259773 h 1449230"/>
                <a:gd name="connsiteX24" fmla="*/ 1040794 w 1373303"/>
                <a:gd name="connsiteY24" fmla="*/ 363682 h 1449230"/>
                <a:gd name="connsiteX25" fmla="*/ 1030403 w 1373303"/>
                <a:gd name="connsiteY25" fmla="*/ 529936 h 1449230"/>
                <a:gd name="connsiteX26" fmla="*/ 999230 w 1373303"/>
                <a:gd name="connsiteY26" fmla="*/ 592282 h 1449230"/>
                <a:gd name="connsiteX27" fmla="*/ 968057 w 1373303"/>
                <a:gd name="connsiteY27" fmla="*/ 654627 h 1449230"/>
                <a:gd name="connsiteX28" fmla="*/ 978448 w 1373303"/>
                <a:gd name="connsiteY28" fmla="*/ 685800 h 1449230"/>
                <a:gd name="connsiteX29" fmla="*/ 1020012 w 1373303"/>
                <a:gd name="connsiteY29" fmla="*/ 696191 h 1449230"/>
                <a:gd name="connsiteX30" fmla="*/ 1051185 w 1373303"/>
                <a:gd name="connsiteY30" fmla="*/ 706582 h 1449230"/>
                <a:gd name="connsiteX31" fmla="*/ 1144703 w 1373303"/>
                <a:gd name="connsiteY31" fmla="*/ 789709 h 1449230"/>
                <a:gd name="connsiteX32" fmla="*/ 1175875 w 1373303"/>
                <a:gd name="connsiteY32" fmla="*/ 810491 h 1449230"/>
                <a:gd name="connsiteX33" fmla="*/ 1196657 w 1373303"/>
                <a:gd name="connsiteY33" fmla="*/ 841664 h 1449230"/>
                <a:gd name="connsiteX34" fmla="*/ 1248612 w 1373303"/>
                <a:gd name="connsiteY34" fmla="*/ 904009 h 1449230"/>
                <a:gd name="connsiteX35" fmla="*/ 1269394 w 1373303"/>
                <a:gd name="connsiteY35" fmla="*/ 976746 h 1449230"/>
                <a:gd name="connsiteX36" fmla="*/ 1300566 w 1373303"/>
                <a:gd name="connsiteY36" fmla="*/ 1070264 h 1449230"/>
                <a:gd name="connsiteX37" fmla="*/ 1310957 w 1373303"/>
                <a:gd name="connsiteY37" fmla="*/ 1101436 h 1449230"/>
                <a:gd name="connsiteX38" fmla="*/ 1331739 w 1373303"/>
                <a:gd name="connsiteY38" fmla="*/ 1184564 h 1449230"/>
                <a:gd name="connsiteX39" fmla="*/ 1352521 w 1373303"/>
                <a:gd name="connsiteY39" fmla="*/ 1246909 h 1449230"/>
                <a:gd name="connsiteX40" fmla="*/ 1373303 w 1373303"/>
                <a:gd name="connsiteY40" fmla="*/ 1371600 h 1449230"/>
                <a:gd name="connsiteX41" fmla="*/ 1342130 w 1373303"/>
                <a:gd name="connsiteY41" fmla="*/ 1392382 h 1449230"/>
                <a:gd name="connsiteX42" fmla="*/ 1238221 w 1373303"/>
                <a:gd name="connsiteY42" fmla="*/ 1381991 h 1449230"/>
                <a:gd name="connsiteX43" fmla="*/ 1051185 w 1373303"/>
                <a:gd name="connsiteY43" fmla="*/ 1371600 h 1449230"/>
                <a:gd name="connsiteX44" fmla="*/ 781021 w 1373303"/>
                <a:gd name="connsiteY44" fmla="*/ 1381991 h 1449230"/>
                <a:gd name="connsiteX45" fmla="*/ 718675 w 1373303"/>
                <a:gd name="connsiteY45" fmla="*/ 1392382 h 1449230"/>
                <a:gd name="connsiteX46" fmla="*/ 666721 w 1373303"/>
                <a:gd name="connsiteY46" fmla="*/ 1402773 h 1449230"/>
                <a:gd name="connsiteX47" fmla="*/ 573203 w 1373303"/>
                <a:gd name="connsiteY47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79685 w 1373303"/>
                <a:gd name="connsiteY7" fmla="*/ 675409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469294 w 1373303"/>
                <a:gd name="connsiteY10" fmla="*/ 280555 h 1449230"/>
                <a:gd name="connsiteX11" fmla="*/ 500466 w 1373303"/>
                <a:gd name="connsiteY11" fmla="*/ 238991 h 1449230"/>
                <a:gd name="connsiteX12" fmla="*/ 510857 w 1373303"/>
                <a:gd name="connsiteY12" fmla="*/ 207818 h 1449230"/>
                <a:gd name="connsiteX13" fmla="*/ 552421 w 1373303"/>
                <a:gd name="connsiteY13" fmla="*/ 145473 h 1449230"/>
                <a:gd name="connsiteX14" fmla="*/ 573203 w 1373303"/>
                <a:gd name="connsiteY14" fmla="*/ 114300 h 1449230"/>
                <a:gd name="connsiteX15" fmla="*/ 604375 w 1373303"/>
                <a:gd name="connsiteY15" fmla="*/ 51955 h 1449230"/>
                <a:gd name="connsiteX16" fmla="*/ 645939 w 1373303"/>
                <a:gd name="connsiteY16" fmla="*/ 31173 h 1449230"/>
                <a:gd name="connsiteX17" fmla="*/ 708285 w 1373303"/>
                <a:gd name="connsiteY17" fmla="*/ 0 h 1449230"/>
                <a:gd name="connsiteX18" fmla="*/ 822585 w 1373303"/>
                <a:gd name="connsiteY18" fmla="*/ 10391 h 1449230"/>
                <a:gd name="connsiteX19" fmla="*/ 874539 w 1373303"/>
                <a:gd name="connsiteY19" fmla="*/ 20782 h 1449230"/>
                <a:gd name="connsiteX20" fmla="*/ 936885 w 1373303"/>
                <a:gd name="connsiteY20" fmla="*/ 83127 h 1449230"/>
                <a:gd name="connsiteX21" fmla="*/ 1009621 w 1373303"/>
                <a:gd name="connsiteY21" fmla="*/ 176646 h 1449230"/>
                <a:gd name="connsiteX22" fmla="*/ 1030403 w 1373303"/>
                <a:gd name="connsiteY22" fmla="*/ 259773 h 1449230"/>
                <a:gd name="connsiteX23" fmla="*/ 1040794 w 1373303"/>
                <a:gd name="connsiteY23" fmla="*/ 363682 h 1449230"/>
                <a:gd name="connsiteX24" fmla="*/ 1030403 w 1373303"/>
                <a:gd name="connsiteY24" fmla="*/ 529936 h 1449230"/>
                <a:gd name="connsiteX25" fmla="*/ 999230 w 1373303"/>
                <a:gd name="connsiteY25" fmla="*/ 592282 h 1449230"/>
                <a:gd name="connsiteX26" fmla="*/ 968057 w 1373303"/>
                <a:gd name="connsiteY26" fmla="*/ 654627 h 1449230"/>
                <a:gd name="connsiteX27" fmla="*/ 978448 w 1373303"/>
                <a:gd name="connsiteY27" fmla="*/ 685800 h 1449230"/>
                <a:gd name="connsiteX28" fmla="*/ 1020012 w 1373303"/>
                <a:gd name="connsiteY28" fmla="*/ 696191 h 1449230"/>
                <a:gd name="connsiteX29" fmla="*/ 1051185 w 1373303"/>
                <a:gd name="connsiteY29" fmla="*/ 706582 h 1449230"/>
                <a:gd name="connsiteX30" fmla="*/ 1144703 w 1373303"/>
                <a:gd name="connsiteY30" fmla="*/ 789709 h 1449230"/>
                <a:gd name="connsiteX31" fmla="*/ 1175875 w 1373303"/>
                <a:gd name="connsiteY31" fmla="*/ 810491 h 1449230"/>
                <a:gd name="connsiteX32" fmla="*/ 1196657 w 1373303"/>
                <a:gd name="connsiteY32" fmla="*/ 841664 h 1449230"/>
                <a:gd name="connsiteX33" fmla="*/ 1248612 w 1373303"/>
                <a:gd name="connsiteY33" fmla="*/ 904009 h 1449230"/>
                <a:gd name="connsiteX34" fmla="*/ 1269394 w 1373303"/>
                <a:gd name="connsiteY34" fmla="*/ 976746 h 1449230"/>
                <a:gd name="connsiteX35" fmla="*/ 1300566 w 1373303"/>
                <a:gd name="connsiteY35" fmla="*/ 1070264 h 1449230"/>
                <a:gd name="connsiteX36" fmla="*/ 1310957 w 1373303"/>
                <a:gd name="connsiteY36" fmla="*/ 1101436 h 1449230"/>
                <a:gd name="connsiteX37" fmla="*/ 1331739 w 1373303"/>
                <a:gd name="connsiteY37" fmla="*/ 1184564 h 1449230"/>
                <a:gd name="connsiteX38" fmla="*/ 1352521 w 1373303"/>
                <a:gd name="connsiteY38" fmla="*/ 1246909 h 1449230"/>
                <a:gd name="connsiteX39" fmla="*/ 1373303 w 1373303"/>
                <a:gd name="connsiteY39" fmla="*/ 1371600 h 1449230"/>
                <a:gd name="connsiteX40" fmla="*/ 1342130 w 1373303"/>
                <a:gd name="connsiteY40" fmla="*/ 1392382 h 1449230"/>
                <a:gd name="connsiteX41" fmla="*/ 1238221 w 1373303"/>
                <a:gd name="connsiteY41" fmla="*/ 1381991 h 1449230"/>
                <a:gd name="connsiteX42" fmla="*/ 1051185 w 1373303"/>
                <a:gd name="connsiteY42" fmla="*/ 1371600 h 1449230"/>
                <a:gd name="connsiteX43" fmla="*/ 781021 w 1373303"/>
                <a:gd name="connsiteY43" fmla="*/ 1381991 h 1449230"/>
                <a:gd name="connsiteX44" fmla="*/ 718675 w 1373303"/>
                <a:gd name="connsiteY44" fmla="*/ 1392382 h 1449230"/>
                <a:gd name="connsiteX45" fmla="*/ 666721 w 1373303"/>
                <a:gd name="connsiteY45" fmla="*/ 1402773 h 1449230"/>
                <a:gd name="connsiteX46" fmla="*/ 573203 w 1373303"/>
                <a:gd name="connsiteY46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469294 w 1373303"/>
                <a:gd name="connsiteY10" fmla="*/ 280555 h 1449230"/>
                <a:gd name="connsiteX11" fmla="*/ 500466 w 1373303"/>
                <a:gd name="connsiteY11" fmla="*/ 238991 h 1449230"/>
                <a:gd name="connsiteX12" fmla="*/ 510857 w 1373303"/>
                <a:gd name="connsiteY12" fmla="*/ 207818 h 1449230"/>
                <a:gd name="connsiteX13" fmla="*/ 552421 w 1373303"/>
                <a:gd name="connsiteY13" fmla="*/ 145473 h 1449230"/>
                <a:gd name="connsiteX14" fmla="*/ 573203 w 1373303"/>
                <a:gd name="connsiteY14" fmla="*/ 114300 h 1449230"/>
                <a:gd name="connsiteX15" fmla="*/ 604375 w 1373303"/>
                <a:gd name="connsiteY15" fmla="*/ 51955 h 1449230"/>
                <a:gd name="connsiteX16" fmla="*/ 645939 w 1373303"/>
                <a:gd name="connsiteY16" fmla="*/ 31173 h 1449230"/>
                <a:gd name="connsiteX17" fmla="*/ 708285 w 1373303"/>
                <a:gd name="connsiteY17" fmla="*/ 0 h 1449230"/>
                <a:gd name="connsiteX18" fmla="*/ 822585 w 1373303"/>
                <a:gd name="connsiteY18" fmla="*/ 10391 h 1449230"/>
                <a:gd name="connsiteX19" fmla="*/ 874539 w 1373303"/>
                <a:gd name="connsiteY19" fmla="*/ 20782 h 1449230"/>
                <a:gd name="connsiteX20" fmla="*/ 936885 w 1373303"/>
                <a:gd name="connsiteY20" fmla="*/ 83127 h 1449230"/>
                <a:gd name="connsiteX21" fmla="*/ 1009621 w 1373303"/>
                <a:gd name="connsiteY21" fmla="*/ 176646 h 1449230"/>
                <a:gd name="connsiteX22" fmla="*/ 1030403 w 1373303"/>
                <a:gd name="connsiteY22" fmla="*/ 259773 h 1449230"/>
                <a:gd name="connsiteX23" fmla="*/ 1040794 w 1373303"/>
                <a:gd name="connsiteY23" fmla="*/ 363682 h 1449230"/>
                <a:gd name="connsiteX24" fmla="*/ 1030403 w 1373303"/>
                <a:gd name="connsiteY24" fmla="*/ 529936 h 1449230"/>
                <a:gd name="connsiteX25" fmla="*/ 999230 w 1373303"/>
                <a:gd name="connsiteY25" fmla="*/ 592282 h 1449230"/>
                <a:gd name="connsiteX26" fmla="*/ 968057 w 1373303"/>
                <a:gd name="connsiteY26" fmla="*/ 654627 h 1449230"/>
                <a:gd name="connsiteX27" fmla="*/ 978448 w 1373303"/>
                <a:gd name="connsiteY27" fmla="*/ 685800 h 1449230"/>
                <a:gd name="connsiteX28" fmla="*/ 1020012 w 1373303"/>
                <a:gd name="connsiteY28" fmla="*/ 696191 h 1449230"/>
                <a:gd name="connsiteX29" fmla="*/ 1051185 w 1373303"/>
                <a:gd name="connsiteY29" fmla="*/ 706582 h 1449230"/>
                <a:gd name="connsiteX30" fmla="*/ 1144703 w 1373303"/>
                <a:gd name="connsiteY30" fmla="*/ 789709 h 1449230"/>
                <a:gd name="connsiteX31" fmla="*/ 1175875 w 1373303"/>
                <a:gd name="connsiteY31" fmla="*/ 810491 h 1449230"/>
                <a:gd name="connsiteX32" fmla="*/ 1196657 w 1373303"/>
                <a:gd name="connsiteY32" fmla="*/ 841664 h 1449230"/>
                <a:gd name="connsiteX33" fmla="*/ 1248612 w 1373303"/>
                <a:gd name="connsiteY33" fmla="*/ 904009 h 1449230"/>
                <a:gd name="connsiteX34" fmla="*/ 1269394 w 1373303"/>
                <a:gd name="connsiteY34" fmla="*/ 976746 h 1449230"/>
                <a:gd name="connsiteX35" fmla="*/ 1300566 w 1373303"/>
                <a:gd name="connsiteY35" fmla="*/ 1070264 h 1449230"/>
                <a:gd name="connsiteX36" fmla="*/ 1310957 w 1373303"/>
                <a:gd name="connsiteY36" fmla="*/ 1101436 h 1449230"/>
                <a:gd name="connsiteX37" fmla="*/ 1331739 w 1373303"/>
                <a:gd name="connsiteY37" fmla="*/ 1184564 h 1449230"/>
                <a:gd name="connsiteX38" fmla="*/ 1352521 w 1373303"/>
                <a:gd name="connsiteY38" fmla="*/ 1246909 h 1449230"/>
                <a:gd name="connsiteX39" fmla="*/ 1373303 w 1373303"/>
                <a:gd name="connsiteY39" fmla="*/ 1371600 h 1449230"/>
                <a:gd name="connsiteX40" fmla="*/ 1342130 w 1373303"/>
                <a:gd name="connsiteY40" fmla="*/ 1392382 h 1449230"/>
                <a:gd name="connsiteX41" fmla="*/ 1238221 w 1373303"/>
                <a:gd name="connsiteY41" fmla="*/ 1381991 h 1449230"/>
                <a:gd name="connsiteX42" fmla="*/ 1051185 w 1373303"/>
                <a:gd name="connsiteY42" fmla="*/ 1371600 h 1449230"/>
                <a:gd name="connsiteX43" fmla="*/ 781021 w 1373303"/>
                <a:gd name="connsiteY43" fmla="*/ 1381991 h 1449230"/>
                <a:gd name="connsiteX44" fmla="*/ 718675 w 1373303"/>
                <a:gd name="connsiteY44" fmla="*/ 1392382 h 1449230"/>
                <a:gd name="connsiteX45" fmla="*/ 666721 w 1373303"/>
                <a:gd name="connsiteY45" fmla="*/ 1402773 h 1449230"/>
                <a:gd name="connsiteX46" fmla="*/ 573203 w 1373303"/>
                <a:gd name="connsiteY46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500466 w 1373303"/>
                <a:gd name="connsiteY10" fmla="*/ 238991 h 1449230"/>
                <a:gd name="connsiteX11" fmla="*/ 510857 w 1373303"/>
                <a:gd name="connsiteY11" fmla="*/ 207818 h 1449230"/>
                <a:gd name="connsiteX12" fmla="*/ 552421 w 1373303"/>
                <a:gd name="connsiteY12" fmla="*/ 145473 h 1449230"/>
                <a:gd name="connsiteX13" fmla="*/ 573203 w 1373303"/>
                <a:gd name="connsiteY13" fmla="*/ 114300 h 1449230"/>
                <a:gd name="connsiteX14" fmla="*/ 604375 w 1373303"/>
                <a:gd name="connsiteY14" fmla="*/ 51955 h 1449230"/>
                <a:gd name="connsiteX15" fmla="*/ 645939 w 1373303"/>
                <a:gd name="connsiteY15" fmla="*/ 31173 h 1449230"/>
                <a:gd name="connsiteX16" fmla="*/ 708285 w 1373303"/>
                <a:gd name="connsiteY16" fmla="*/ 0 h 1449230"/>
                <a:gd name="connsiteX17" fmla="*/ 822585 w 1373303"/>
                <a:gd name="connsiteY17" fmla="*/ 10391 h 1449230"/>
                <a:gd name="connsiteX18" fmla="*/ 874539 w 1373303"/>
                <a:gd name="connsiteY18" fmla="*/ 20782 h 1449230"/>
                <a:gd name="connsiteX19" fmla="*/ 936885 w 1373303"/>
                <a:gd name="connsiteY19" fmla="*/ 83127 h 1449230"/>
                <a:gd name="connsiteX20" fmla="*/ 1009621 w 1373303"/>
                <a:gd name="connsiteY20" fmla="*/ 176646 h 1449230"/>
                <a:gd name="connsiteX21" fmla="*/ 1030403 w 1373303"/>
                <a:gd name="connsiteY21" fmla="*/ 259773 h 1449230"/>
                <a:gd name="connsiteX22" fmla="*/ 1040794 w 1373303"/>
                <a:gd name="connsiteY22" fmla="*/ 363682 h 1449230"/>
                <a:gd name="connsiteX23" fmla="*/ 1030403 w 1373303"/>
                <a:gd name="connsiteY23" fmla="*/ 529936 h 1449230"/>
                <a:gd name="connsiteX24" fmla="*/ 999230 w 1373303"/>
                <a:gd name="connsiteY24" fmla="*/ 592282 h 1449230"/>
                <a:gd name="connsiteX25" fmla="*/ 968057 w 1373303"/>
                <a:gd name="connsiteY25" fmla="*/ 654627 h 1449230"/>
                <a:gd name="connsiteX26" fmla="*/ 978448 w 1373303"/>
                <a:gd name="connsiteY26" fmla="*/ 685800 h 1449230"/>
                <a:gd name="connsiteX27" fmla="*/ 1020012 w 1373303"/>
                <a:gd name="connsiteY27" fmla="*/ 696191 h 1449230"/>
                <a:gd name="connsiteX28" fmla="*/ 1051185 w 1373303"/>
                <a:gd name="connsiteY28" fmla="*/ 706582 h 1449230"/>
                <a:gd name="connsiteX29" fmla="*/ 1144703 w 1373303"/>
                <a:gd name="connsiteY29" fmla="*/ 789709 h 1449230"/>
                <a:gd name="connsiteX30" fmla="*/ 1175875 w 1373303"/>
                <a:gd name="connsiteY30" fmla="*/ 810491 h 1449230"/>
                <a:gd name="connsiteX31" fmla="*/ 1196657 w 1373303"/>
                <a:gd name="connsiteY31" fmla="*/ 841664 h 1449230"/>
                <a:gd name="connsiteX32" fmla="*/ 1248612 w 1373303"/>
                <a:gd name="connsiteY32" fmla="*/ 904009 h 1449230"/>
                <a:gd name="connsiteX33" fmla="*/ 1269394 w 1373303"/>
                <a:gd name="connsiteY33" fmla="*/ 976746 h 1449230"/>
                <a:gd name="connsiteX34" fmla="*/ 1300566 w 1373303"/>
                <a:gd name="connsiteY34" fmla="*/ 1070264 h 1449230"/>
                <a:gd name="connsiteX35" fmla="*/ 1310957 w 1373303"/>
                <a:gd name="connsiteY35" fmla="*/ 1101436 h 1449230"/>
                <a:gd name="connsiteX36" fmla="*/ 1331739 w 1373303"/>
                <a:gd name="connsiteY36" fmla="*/ 1184564 h 1449230"/>
                <a:gd name="connsiteX37" fmla="*/ 1352521 w 1373303"/>
                <a:gd name="connsiteY37" fmla="*/ 1246909 h 1449230"/>
                <a:gd name="connsiteX38" fmla="*/ 1373303 w 1373303"/>
                <a:gd name="connsiteY38" fmla="*/ 1371600 h 1449230"/>
                <a:gd name="connsiteX39" fmla="*/ 1342130 w 1373303"/>
                <a:gd name="connsiteY39" fmla="*/ 1392382 h 1449230"/>
                <a:gd name="connsiteX40" fmla="*/ 1238221 w 1373303"/>
                <a:gd name="connsiteY40" fmla="*/ 1381991 h 1449230"/>
                <a:gd name="connsiteX41" fmla="*/ 1051185 w 1373303"/>
                <a:gd name="connsiteY41" fmla="*/ 1371600 h 1449230"/>
                <a:gd name="connsiteX42" fmla="*/ 781021 w 1373303"/>
                <a:gd name="connsiteY42" fmla="*/ 1381991 h 1449230"/>
                <a:gd name="connsiteX43" fmla="*/ 718675 w 1373303"/>
                <a:gd name="connsiteY43" fmla="*/ 1392382 h 1449230"/>
                <a:gd name="connsiteX44" fmla="*/ 666721 w 1373303"/>
                <a:gd name="connsiteY44" fmla="*/ 1402773 h 1449230"/>
                <a:gd name="connsiteX45" fmla="*/ 573203 w 1373303"/>
                <a:gd name="connsiteY45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510857 w 1373303"/>
                <a:gd name="connsiteY10" fmla="*/ 207818 h 1449230"/>
                <a:gd name="connsiteX11" fmla="*/ 552421 w 1373303"/>
                <a:gd name="connsiteY11" fmla="*/ 145473 h 1449230"/>
                <a:gd name="connsiteX12" fmla="*/ 573203 w 1373303"/>
                <a:gd name="connsiteY12" fmla="*/ 114300 h 1449230"/>
                <a:gd name="connsiteX13" fmla="*/ 604375 w 1373303"/>
                <a:gd name="connsiteY13" fmla="*/ 51955 h 1449230"/>
                <a:gd name="connsiteX14" fmla="*/ 645939 w 1373303"/>
                <a:gd name="connsiteY14" fmla="*/ 31173 h 1449230"/>
                <a:gd name="connsiteX15" fmla="*/ 708285 w 1373303"/>
                <a:gd name="connsiteY15" fmla="*/ 0 h 1449230"/>
                <a:gd name="connsiteX16" fmla="*/ 822585 w 1373303"/>
                <a:gd name="connsiteY16" fmla="*/ 10391 h 1449230"/>
                <a:gd name="connsiteX17" fmla="*/ 874539 w 1373303"/>
                <a:gd name="connsiteY17" fmla="*/ 20782 h 1449230"/>
                <a:gd name="connsiteX18" fmla="*/ 936885 w 1373303"/>
                <a:gd name="connsiteY18" fmla="*/ 83127 h 1449230"/>
                <a:gd name="connsiteX19" fmla="*/ 1009621 w 1373303"/>
                <a:gd name="connsiteY19" fmla="*/ 176646 h 1449230"/>
                <a:gd name="connsiteX20" fmla="*/ 1030403 w 1373303"/>
                <a:gd name="connsiteY20" fmla="*/ 259773 h 1449230"/>
                <a:gd name="connsiteX21" fmla="*/ 1040794 w 1373303"/>
                <a:gd name="connsiteY21" fmla="*/ 363682 h 1449230"/>
                <a:gd name="connsiteX22" fmla="*/ 1030403 w 1373303"/>
                <a:gd name="connsiteY22" fmla="*/ 529936 h 1449230"/>
                <a:gd name="connsiteX23" fmla="*/ 999230 w 1373303"/>
                <a:gd name="connsiteY23" fmla="*/ 592282 h 1449230"/>
                <a:gd name="connsiteX24" fmla="*/ 968057 w 1373303"/>
                <a:gd name="connsiteY24" fmla="*/ 654627 h 1449230"/>
                <a:gd name="connsiteX25" fmla="*/ 978448 w 1373303"/>
                <a:gd name="connsiteY25" fmla="*/ 685800 h 1449230"/>
                <a:gd name="connsiteX26" fmla="*/ 1020012 w 1373303"/>
                <a:gd name="connsiteY26" fmla="*/ 696191 h 1449230"/>
                <a:gd name="connsiteX27" fmla="*/ 1051185 w 1373303"/>
                <a:gd name="connsiteY27" fmla="*/ 706582 h 1449230"/>
                <a:gd name="connsiteX28" fmla="*/ 1144703 w 1373303"/>
                <a:gd name="connsiteY28" fmla="*/ 789709 h 1449230"/>
                <a:gd name="connsiteX29" fmla="*/ 1175875 w 1373303"/>
                <a:gd name="connsiteY29" fmla="*/ 810491 h 1449230"/>
                <a:gd name="connsiteX30" fmla="*/ 1196657 w 1373303"/>
                <a:gd name="connsiteY30" fmla="*/ 841664 h 1449230"/>
                <a:gd name="connsiteX31" fmla="*/ 1248612 w 1373303"/>
                <a:gd name="connsiteY31" fmla="*/ 904009 h 1449230"/>
                <a:gd name="connsiteX32" fmla="*/ 1269394 w 1373303"/>
                <a:gd name="connsiteY32" fmla="*/ 976746 h 1449230"/>
                <a:gd name="connsiteX33" fmla="*/ 1300566 w 1373303"/>
                <a:gd name="connsiteY33" fmla="*/ 1070264 h 1449230"/>
                <a:gd name="connsiteX34" fmla="*/ 1310957 w 1373303"/>
                <a:gd name="connsiteY34" fmla="*/ 1101436 h 1449230"/>
                <a:gd name="connsiteX35" fmla="*/ 1331739 w 1373303"/>
                <a:gd name="connsiteY35" fmla="*/ 1184564 h 1449230"/>
                <a:gd name="connsiteX36" fmla="*/ 1352521 w 1373303"/>
                <a:gd name="connsiteY36" fmla="*/ 1246909 h 1449230"/>
                <a:gd name="connsiteX37" fmla="*/ 1373303 w 1373303"/>
                <a:gd name="connsiteY37" fmla="*/ 1371600 h 1449230"/>
                <a:gd name="connsiteX38" fmla="*/ 1342130 w 1373303"/>
                <a:gd name="connsiteY38" fmla="*/ 1392382 h 1449230"/>
                <a:gd name="connsiteX39" fmla="*/ 1238221 w 1373303"/>
                <a:gd name="connsiteY39" fmla="*/ 1381991 h 1449230"/>
                <a:gd name="connsiteX40" fmla="*/ 1051185 w 1373303"/>
                <a:gd name="connsiteY40" fmla="*/ 1371600 h 1449230"/>
                <a:gd name="connsiteX41" fmla="*/ 781021 w 1373303"/>
                <a:gd name="connsiteY41" fmla="*/ 1381991 h 1449230"/>
                <a:gd name="connsiteX42" fmla="*/ 718675 w 1373303"/>
                <a:gd name="connsiteY42" fmla="*/ 1392382 h 1449230"/>
                <a:gd name="connsiteX43" fmla="*/ 666721 w 1373303"/>
                <a:gd name="connsiteY43" fmla="*/ 1402773 h 1449230"/>
                <a:gd name="connsiteX44" fmla="*/ 573203 w 1373303"/>
                <a:gd name="connsiteY44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552421 w 1373303"/>
                <a:gd name="connsiteY10" fmla="*/ 145473 h 1449230"/>
                <a:gd name="connsiteX11" fmla="*/ 573203 w 1373303"/>
                <a:gd name="connsiteY11" fmla="*/ 114300 h 1449230"/>
                <a:gd name="connsiteX12" fmla="*/ 604375 w 1373303"/>
                <a:gd name="connsiteY12" fmla="*/ 51955 h 1449230"/>
                <a:gd name="connsiteX13" fmla="*/ 645939 w 1373303"/>
                <a:gd name="connsiteY13" fmla="*/ 31173 h 1449230"/>
                <a:gd name="connsiteX14" fmla="*/ 708285 w 1373303"/>
                <a:gd name="connsiteY14" fmla="*/ 0 h 1449230"/>
                <a:gd name="connsiteX15" fmla="*/ 822585 w 1373303"/>
                <a:gd name="connsiteY15" fmla="*/ 10391 h 1449230"/>
                <a:gd name="connsiteX16" fmla="*/ 874539 w 1373303"/>
                <a:gd name="connsiteY16" fmla="*/ 20782 h 1449230"/>
                <a:gd name="connsiteX17" fmla="*/ 936885 w 1373303"/>
                <a:gd name="connsiteY17" fmla="*/ 83127 h 1449230"/>
                <a:gd name="connsiteX18" fmla="*/ 1009621 w 1373303"/>
                <a:gd name="connsiteY18" fmla="*/ 176646 h 1449230"/>
                <a:gd name="connsiteX19" fmla="*/ 1030403 w 1373303"/>
                <a:gd name="connsiteY19" fmla="*/ 259773 h 1449230"/>
                <a:gd name="connsiteX20" fmla="*/ 1040794 w 1373303"/>
                <a:gd name="connsiteY20" fmla="*/ 363682 h 1449230"/>
                <a:gd name="connsiteX21" fmla="*/ 1030403 w 1373303"/>
                <a:gd name="connsiteY21" fmla="*/ 529936 h 1449230"/>
                <a:gd name="connsiteX22" fmla="*/ 999230 w 1373303"/>
                <a:gd name="connsiteY22" fmla="*/ 592282 h 1449230"/>
                <a:gd name="connsiteX23" fmla="*/ 968057 w 1373303"/>
                <a:gd name="connsiteY23" fmla="*/ 654627 h 1449230"/>
                <a:gd name="connsiteX24" fmla="*/ 978448 w 1373303"/>
                <a:gd name="connsiteY24" fmla="*/ 685800 h 1449230"/>
                <a:gd name="connsiteX25" fmla="*/ 1020012 w 1373303"/>
                <a:gd name="connsiteY25" fmla="*/ 696191 h 1449230"/>
                <a:gd name="connsiteX26" fmla="*/ 1051185 w 1373303"/>
                <a:gd name="connsiteY26" fmla="*/ 706582 h 1449230"/>
                <a:gd name="connsiteX27" fmla="*/ 1144703 w 1373303"/>
                <a:gd name="connsiteY27" fmla="*/ 789709 h 1449230"/>
                <a:gd name="connsiteX28" fmla="*/ 1175875 w 1373303"/>
                <a:gd name="connsiteY28" fmla="*/ 810491 h 1449230"/>
                <a:gd name="connsiteX29" fmla="*/ 1196657 w 1373303"/>
                <a:gd name="connsiteY29" fmla="*/ 841664 h 1449230"/>
                <a:gd name="connsiteX30" fmla="*/ 1248612 w 1373303"/>
                <a:gd name="connsiteY30" fmla="*/ 904009 h 1449230"/>
                <a:gd name="connsiteX31" fmla="*/ 1269394 w 1373303"/>
                <a:gd name="connsiteY31" fmla="*/ 976746 h 1449230"/>
                <a:gd name="connsiteX32" fmla="*/ 1300566 w 1373303"/>
                <a:gd name="connsiteY32" fmla="*/ 1070264 h 1449230"/>
                <a:gd name="connsiteX33" fmla="*/ 1310957 w 1373303"/>
                <a:gd name="connsiteY33" fmla="*/ 1101436 h 1449230"/>
                <a:gd name="connsiteX34" fmla="*/ 1331739 w 1373303"/>
                <a:gd name="connsiteY34" fmla="*/ 1184564 h 1449230"/>
                <a:gd name="connsiteX35" fmla="*/ 1352521 w 1373303"/>
                <a:gd name="connsiteY35" fmla="*/ 1246909 h 1449230"/>
                <a:gd name="connsiteX36" fmla="*/ 1373303 w 1373303"/>
                <a:gd name="connsiteY36" fmla="*/ 1371600 h 1449230"/>
                <a:gd name="connsiteX37" fmla="*/ 1342130 w 1373303"/>
                <a:gd name="connsiteY37" fmla="*/ 1392382 h 1449230"/>
                <a:gd name="connsiteX38" fmla="*/ 1238221 w 1373303"/>
                <a:gd name="connsiteY38" fmla="*/ 1381991 h 1449230"/>
                <a:gd name="connsiteX39" fmla="*/ 1051185 w 1373303"/>
                <a:gd name="connsiteY39" fmla="*/ 1371600 h 1449230"/>
                <a:gd name="connsiteX40" fmla="*/ 781021 w 1373303"/>
                <a:gd name="connsiteY40" fmla="*/ 1381991 h 1449230"/>
                <a:gd name="connsiteX41" fmla="*/ 718675 w 1373303"/>
                <a:gd name="connsiteY41" fmla="*/ 1392382 h 1449230"/>
                <a:gd name="connsiteX42" fmla="*/ 666721 w 1373303"/>
                <a:gd name="connsiteY42" fmla="*/ 1402773 h 1449230"/>
                <a:gd name="connsiteX43" fmla="*/ 573203 w 1373303"/>
                <a:gd name="connsiteY43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573203 w 1373303"/>
                <a:gd name="connsiteY10" fmla="*/ 114300 h 1449230"/>
                <a:gd name="connsiteX11" fmla="*/ 604375 w 1373303"/>
                <a:gd name="connsiteY11" fmla="*/ 51955 h 1449230"/>
                <a:gd name="connsiteX12" fmla="*/ 645939 w 1373303"/>
                <a:gd name="connsiteY12" fmla="*/ 31173 h 1449230"/>
                <a:gd name="connsiteX13" fmla="*/ 708285 w 1373303"/>
                <a:gd name="connsiteY13" fmla="*/ 0 h 1449230"/>
                <a:gd name="connsiteX14" fmla="*/ 822585 w 1373303"/>
                <a:gd name="connsiteY14" fmla="*/ 10391 h 1449230"/>
                <a:gd name="connsiteX15" fmla="*/ 874539 w 1373303"/>
                <a:gd name="connsiteY15" fmla="*/ 20782 h 1449230"/>
                <a:gd name="connsiteX16" fmla="*/ 936885 w 1373303"/>
                <a:gd name="connsiteY16" fmla="*/ 83127 h 1449230"/>
                <a:gd name="connsiteX17" fmla="*/ 1009621 w 1373303"/>
                <a:gd name="connsiteY17" fmla="*/ 176646 h 1449230"/>
                <a:gd name="connsiteX18" fmla="*/ 1030403 w 1373303"/>
                <a:gd name="connsiteY18" fmla="*/ 259773 h 1449230"/>
                <a:gd name="connsiteX19" fmla="*/ 1040794 w 1373303"/>
                <a:gd name="connsiteY19" fmla="*/ 363682 h 1449230"/>
                <a:gd name="connsiteX20" fmla="*/ 1030403 w 1373303"/>
                <a:gd name="connsiteY20" fmla="*/ 529936 h 1449230"/>
                <a:gd name="connsiteX21" fmla="*/ 999230 w 1373303"/>
                <a:gd name="connsiteY21" fmla="*/ 592282 h 1449230"/>
                <a:gd name="connsiteX22" fmla="*/ 968057 w 1373303"/>
                <a:gd name="connsiteY22" fmla="*/ 654627 h 1449230"/>
                <a:gd name="connsiteX23" fmla="*/ 978448 w 1373303"/>
                <a:gd name="connsiteY23" fmla="*/ 685800 h 1449230"/>
                <a:gd name="connsiteX24" fmla="*/ 1020012 w 1373303"/>
                <a:gd name="connsiteY24" fmla="*/ 696191 h 1449230"/>
                <a:gd name="connsiteX25" fmla="*/ 1051185 w 1373303"/>
                <a:gd name="connsiteY25" fmla="*/ 706582 h 1449230"/>
                <a:gd name="connsiteX26" fmla="*/ 1144703 w 1373303"/>
                <a:gd name="connsiteY26" fmla="*/ 789709 h 1449230"/>
                <a:gd name="connsiteX27" fmla="*/ 1175875 w 1373303"/>
                <a:gd name="connsiteY27" fmla="*/ 810491 h 1449230"/>
                <a:gd name="connsiteX28" fmla="*/ 1196657 w 1373303"/>
                <a:gd name="connsiteY28" fmla="*/ 841664 h 1449230"/>
                <a:gd name="connsiteX29" fmla="*/ 1248612 w 1373303"/>
                <a:gd name="connsiteY29" fmla="*/ 904009 h 1449230"/>
                <a:gd name="connsiteX30" fmla="*/ 1269394 w 1373303"/>
                <a:gd name="connsiteY30" fmla="*/ 976746 h 1449230"/>
                <a:gd name="connsiteX31" fmla="*/ 1300566 w 1373303"/>
                <a:gd name="connsiteY31" fmla="*/ 1070264 h 1449230"/>
                <a:gd name="connsiteX32" fmla="*/ 1310957 w 1373303"/>
                <a:gd name="connsiteY32" fmla="*/ 1101436 h 1449230"/>
                <a:gd name="connsiteX33" fmla="*/ 1331739 w 1373303"/>
                <a:gd name="connsiteY33" fmla="*/ 1184564 h 1449230"/>
                <a:gd name="connsiteX34" fmla="*/ 1352521 w 1373303"/>
                <a:gd name="connsiteY34" fmla="*/ 1246909 h 1449230"/>
                <a:gd name="connsiteX35" fmla="*/ 1373303 w 1373303"/>
                <a:gd name="connsiteY35" fmla="*/ 1371600 h 1449230"/>
                <a:gd name="connsiteX36" fmla="*/ 1342130 w 1373303"/>
                <a:gd name="connsiteY36" fmla="*/ 1392382 h 1449230"/>
                <a:gd name="connsiteX37" fmla="*/ 1238221 w 1373303"/>
                <a:gd name="connsiteY37" fmla="*/ 1381991 h 1449230"/>
                <a:gd name="connsiteX38" fmla="*/ 1051185 w 1373303"/>
                <a:gd name="connsiteY38" fmla="*/ 1371600 h 1449230"/>
                <a:gd name="connsiteX39" fmla="*/ 781021 w 1373303"/>
                <a:gd name="connsiteY39" fmla="*/ 1381991 h 1449230"/>
                <a:gd name="connsiteX40" fmla="*/ 718675 w 1373303"/>
                <a:gd name="connsiteY40" fmla="*/ 1392382 h 1449230"/>
                <a:gd name="connsiteX41" fmla="*/ 666721 w 1373303"/>
                <a:gd name="connsiteY41" fmla="*/ 1402773 h 1449230"/>
                <a:gd name="connsiteX42" fmla="*/ 573203 w 1373303"/>
                <a:gd name="connsiteY42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604375 w 1373303"/>
                <a:gd name="connsiteY10" fmla="*/ 51955 h 1449230"/>
                <a:gd name="connsiteX11" fmla="*/ 645939 w 1373303"/>
                <a:gd name="connsiteY11" fmla="*/ 31173 h 1449230"/>
                <a:gd name="connsiteX12" fmla="*/ 708285 w 1373303"/>
                <a:gd name="connsiteY12" fmla="*/ 0 h 1449230"/>
                <a:gd name="connsiteX13" fmla="*/ 822585 w 1373303"/>
                <a:gd name="connsiteY13" fmla="*/ 10391 h 1449230"/>
                <a:gd name="connsiteX14" fmla="*/ 874539 w 1373303"/>
                <a:gd name="connsiteY14" fmla="*/ 20782 h 1449230"/>
                <a:gd name="connsiteX15" fmla="*/ 936885 w 1373303"/>
                <a:gd name="connsiteY15" fmla="*/ 83127 h 1449230"/>
                <a:gd name="connsiteX16" fmla="*/ 1009621 w 1373303"/>
                <a:gd name="connsiteY16" fmla="*/ 176646 h 1449230"/>
                <a:gd name="connsiteX17" fmla="*/ 1030403 w 1373303"/>
                <a:gd name="connsiteY17" fmla="*/ 259773 h 1449230"/>
                <a:gd name="connsiteX18" fmla="*/ 1040794 w 1373303"/>
                <a:gd name="connsiteY18" fmla="*/ 363682 h 1449230"/>
                <a:gd name="connsiteX19" fmla="*/ 1030403 w 1373303"/>
                <a:gd name="connsiteY19" fmla="*/ 529936 h 1449230"/>
                <a:gd name="connsiteX20" fmla="*/ 999230 w 1373303"/>
                <a:gd name="connsiteY20" fmla="*/ 592282 h 1449230"/>
                <a:gd name="connsiteX21" fmla="*/ 968057 w 1373303"/>
                <a:gd name="connsiteY21" fmla="*/ 654627 h 1449230"/>
                <a:gd name="connsiteX22" fmla="*/ 978448 w 1373303"/>
                <a:gd name="connsiteY22" fmla="*/ 685800 h 1449230"/>
                <a:gd name="connsiteX23" fmla="*/ 1020012 w 1373303"/>
                <a:gd name="connsiteY23" fmla="*/ 696191 h 1449230"/>
                <a:gd name="connsiteX24" fmla="*/ 1051185 w 1373303"/>
                <a:gd name="connsiteY24" fmla="*/ 706582 h 1449230"/>
                <a:gd name="connsiteX25" fmla="*/ 1144703 w 1373303"/>
                <a:gd name="connsiteY25" fmla="*/ 789709 h 1449230"/>
                <a:gd name="connsiteX26" fmla="*/ 1175875 w 1373303"/>
                <a:gd name="connsiteY26" fmla="*/ 810491 h 1449230"/>
                <a:gd name="connsiteX27" fmla="*/ 1196657 w 1373303"/>
                <a:gd name="connsiteY27" fmla="*/ 841664 h 1449230"/>
                <a:gd name="connsiteX28" fmla="*/ 1248612 w 1373303"/>
                <a:gd name="connsiteY28" fmla="*/ 904009 h 1449230"/>
                <a:gd name="connsiteX29" fmla="*/ 1269394 w 1373303"/>
                <a:gd name="connsiteY29" fmla="*/ 976746 h 1449230"/>
                <a:gd name="connsiteX30" fmla="*/ 1300566 w 1373303"/>
                <a:gd name="connsiteY30" fmla="*/ 1070264 h 1449230"/>
                <a:gd name="connsiteX31" fmla="*/ 1310957 w 1373303"/>
                <a:gd name="connsiteY31" fmla="*/ 1101436 h 1449230"/>
                <a:gd name="connsiteX32" fmla="*/ 1331739 w 1373303"/>
                <a:gd name="connsiteY32" fmla="*/ 1184564 h 1449230"/>
                <a:gd name="connsiteX33" fmla="*/ 1352521 w 1373303"/>
                <a:gd name="connsiteY33" fmla="*/ 1246909 h 1449230"/>
                <a:gd name="connsiteX34" fmla="*/ 1373303 w 1373303"/>
                <a:gd name="connsiteY34" fmla="*/ 1371600 h 1449230"/>
                <a:gd name="connsiteX35" fmla="*/ 1342130 w 1373303"/>
                <a:gd name="connsiteY35" fmla="*/ 1392382 h 1449230"/>
                <a:gd name="connsiteX36" fmla="*/ 1238221 w 1373303"/>
                <a:gd name="connsiteY36" fmla="*/ 1381991 h 1449230"/>
                <a:gd name="connsiteX37" fmla="*/ 1051185 w 1373303"/>
                <a:gd name="connsiteY37" fmla="*/ 1371600 h 1449230"/>
                <a:gd name="connsiteX38" fmla="*/ 781021 w 1373303"/>
                <a:gd name="connsiteY38" fmla="*/ 1381991 h 1449230"/>
                <a:gd name="connsiteX39" fmla="*/ 718675 w 1373303"/>
                <a:gd name="connsiteY39" fmla="*/ 1392382 h 1449230"/>
                <a:gd name="connsiteX40" fmla="*/ 666721 w 1373303"/>
                <a:gd name="connsiteY40" fmla="*/ 1402773 h 1449230"/>
                <a:gd name="connsiteX41" fmla="*/ 573203 w 1373303"/>
                <a:gd name="connsiteY41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645939 w 1373303"/>
                <a:gd name="connsiteY10" fmla="*/ 31173 h 1449230"/>
                <a:gd name="connsiteX11" fmla="*/ 708285 w 1373303"/>
                <a:gd name="connsiteY11" fmla="*/ 0 h 1449230"/>
                <a:gd name="connsiteX12" fmla="*/ 822585 w 1373303"/>
                <a:gd name="connsiteY12" fmla="*/ 10391 h 1449230"/>
                <a:gd name="connsiteX13" fmla="*/ 874539 w 1373303"/>
                <a:gd name="connsiteY13" fmla="*/ 20782 h 1449230"/>
                <a:gd name="connsiteX14" fmla="*/ 936885 w 1373303"/>
                <a:gd name="connsiteY14" fmla="*/ 83127 h 1449230"/>
                <a:gd name="connsiteX15" fmla="*/ 1009621 w 1373303"/>
                <a:gd name="connsiteY15" fmla="*/ 176646 h 1449230"/>
                <a:gd name="connsiteX16" fmla="*/ 1030403 w 1373303"/>
                <a:gd name="connsiteY16" fmla="*/ 259773 h 1449230"/>
                <a:gd name="connsiteX17" fmla="*/ 1040794 w 1373303"/>
                <a:gd name="connsiteY17" fmla="*/ 363682 h 1449230"/>
                <a:gd name="connsiteX18" fmla="*/ 1030403 w 1373303"/>
                <a:gd name="connsiteY18" fmla="*/ 529936 h 1449230"/>
                <a:gd name="connsiteX19" fmla="*/ 999230 w 1373303"/>
                <a:gd name="connsiteY19" fmla="*/ 592282 h 1449230"/>
                <a:gd name="connsiteX20" fmla="*/ 968057 w 1373303"/>
                <a:gd name="connsiteY20" fmla="*/ 654627 h 1449230"/>
                <a:gd name="connsiteX21" fmla="*/ 978448 w 1373303"/>
                <a:gd name="connsiteY21" fmla="*/ 685800 h 1449230"/>
                <a:gd name="connsiteX22" fmla="*/ 1020012 w 1373303"/>
                <a:gd name="connsiteY22" fmla="*/ 696191 h 1449230"/>
                <a:gd name="connsiteX23" fmla="*/ 1051185 w 1373303"/>
                <a:gd name="connsiteY23" fmla="*/ 706582 h 1449230"/>
                <a:gd name="connsiteX24" fmla="*/ 1144703 w 1373303"/>
                <a:gd name="connsiteY24" fmla="*/ 789709 h 1449230"/>
                <a:gd name="connsiteX25" fmla="*/ 1175875 w 1373303"/>
                <a:gd name="connsiteY25" fmla="*/ 810491 h 1449230"/>
                <a:gd name="connsiteX26" fmla="*/ 1196657 w 1373303"/>
                <a:gd name="connsiteY26" fmla="*/ 841664 h 1449230"/>
                <a:gd name="connsiteX27" fmla="*/ 1248612 w 1373303"/>
                <a:gd name="connsiteY27" fmla="*/ 904009 h 1449230"/>
                <a:gd name="connsiteX28" fmla="*/ 1269394 w 1373303"/>
                <a:gd name="connsiteY28" fmla="*/ 976746 h 1449230"/>
                <a:gd name="connsiteX29" fmla="*/ 1300566 w 1373303"/>
                <a:gd name="connsiteY29" fmla="*/ 1070264 h 1449230"/>
                <a:gd name="connsiteX30" fmla="*/ 1310957 w 1373303"/>
                <a:gd name="connsiteY30" fmla="*/ 1101436 h 1449230"/>
                <a:gd name="connsiteX31" fmla="*/ 1331739 w 1373303"/>
                <a:gd name="connsiteY31" fmla="*/ 1184564 h 1449230"/>
                <a:gd name="connsiteX32" fmla="*/ 1352521 w 1373303"/>
                <a:gd name="connsiteY32" fmla="*/ 1246909 h 1449230"/>
                <a:gd name="connsiteX33" fmla="*/ 1373303 w 1373303"/>
                <a:gd name="connsiteY33" fmla="*/ 1371600 h 1449230"/>
                <a:gd name="connsiteX34" fmla="*/ 1342130 w 1373303"/>
                <a:gd name="connsiteY34" fmla="*/ 1392382 h 1449230"/>
                <a:gd name="connsiteX35" fmla="*/ 1238221 w 1373303"/>
                <a:gd name="connsiteY35" fmla="*/ 1381991 h 1449230"/>
                <a:gd name="connsiteX36" fmla="*/ 1051185 w 1373303"/>
                <a:gd name="connsiteY36" fmla="*/ 1371600 h 1449230"/>
                <a:gd name="connsiteX37" fmla="*/ 781021 w 1373303"/>
                <a:gd name="connsiteY37" fmla="*/ 1381991 h 1449230"/>
                <a:gd name="connsiteX38" fmla="*/ 718675 w 1373303"/>
                <a:gd name="connsiteY38" fmla="*/ 1392382 h 1449230"/>
                <a:gd name="connsiteX39" fmla="*/ 666721 w 1373303"/>
                <a:gd name="connsiteY39" fmla="*/ 1402773 h 1449230"/>
                <a:gd name="connsiteX40" fmla="*/ 573203 w 1373303"/>
                <a:gd name="connsiteY40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708285 w 1373303"/>
                <a:gd name="connsiteY10" fmla="*/ 0 h 1449230"/>
                <a:gd name="connsiteX11" fmla="*/ 822585 w 1373303"/>
                <a:gd name="connsiteY11" fmla="*/ 10391 h 1449230"/>
                <a:gd name="connsiteX12" fmla="*/ 874539 w 1373303"/>
                <a:gd name="connsiteY12" fmla="*/ 20782 h 1449230"/>
                <a:gd name="connsiteX13" fmla="*/ 936885 w 1373303"/>
                <a:gd name="connsiteY13" fmla="*/ 83127 h 1449230"/>
                <a:gd name="connsiteX14" fmla="*/ 1009621 w 1373303"/>
                <a:gd name="connsiteY14" fmla="*/ 176646 h 1449230"/>
                <a:gd name="connsiteX15" fmla="*/ 1030403 w 1373303"/>
                <a:gd name="connsiteY15" fmla="*/ 259773 h 1449230"/>
                <a:gd name="connsiteX16" fmla="*/ 1040794 w 1373303"/>
                <a:gd name="connsiteY16" fmla="*/ 363682 h 1449230"/>
                <a:gd name="connsiteX17" fmla="*/ 1030403 w 1373303"/>
                <a:gd name="connsiteY17" fmla="*/ 529936 h 1449230"/>
                <a:gd name="connsiteX18" fmla="*/ 999230 w 1373303"/>
                <a:gd name="connsiteY18" fmla="*/ 592282 h 1449230"/>
                <a:gd name="connsiteX19" fmla="*/ 968057 w 1373303"/>
                <a:gd name="connsiteY19" fmla="*/ 654627 h 1449230"/>
                <a:gd name="connsiteX20" fmla="*/ 978448 w 1373303"/>
                <a:gd name="connsiteY20" fmla="*/ 685800 h 1449230"/>
                <a:gd name="connsiteX21" fmla="*/ 1020012 w 1373303"/>
                <a:gd name="connsiteY21" fmla="*/ 696191 h 1449230"/>
                <a:gd name="connsiteX22" fmla="*/ 1051185 w 1373303"/>
                <a:gd name="connsiteY22" fmla="*/ 706582 h 1449230"/>
                <a:gd name="connsiteX23" fmla="*/ 1144703 w 1373303"/>
                <a:gd name="connsiteY23" fmla="*/ 789709 h 1449230"/>
                <a:gd name="connsiteX24" fmla="*/ 1175875 w 1373303"/>
                <a:gd name="connsiteY24" fmla="*/ 810491 h 1449230"/>
                <a:gd name="connsiteX25" fmla="*/ 1196657 w 1373303"/>
                <a:gd name="connsiteY25" fmla="*/ 841664 h 1449230"/>
                <a:gd name="connsiteX26" fmla="*/ 1248612 w 1373303"/>
                <a:gd name="connsiteY26" fmla="*/ 904009 h 1449230"/>
                <a:gd name="connsiteX27" fmla="*/ 1269394 w 1373303"/>
                <a:gd name="connsiteY27" fmla="*/ 976746 h 1449230"/>
                <a:gd name="connsiteX28" fmla="*/ 1300566 w 1373303"/>
                <a:gd name="connsiteY28" fmla="*/ 1070264 h 1449230"/>
                <a:gd name="connsiteX29" fmla="*/ 1310957 w 1373303"/>
                <a:gd name="connsiteY29" fmla="*/ 1101436 h 1449230"/>
                <a:gd name="connsiteX30" fmla="*/ 1331739 w 1373303"/>
                <a:gd name="connsiteY30" fmla="*/ 1184564 h 1449230"/>
                <a:gd name="connsiteX31" fmla="*/ 1352521 w 1373303"/>
                <a:gd name="connsiteY31" fmla="*/ 1246909 h 1449230"/>
                <a:gd name="connsiteX32" fmla="*/ 1373303 w 1373303"/>
                <a:gd name="connsiteY32" fmla="*/ 1371600 h 1449230"/>
                <a:gd name="connsiteX33" fmla="*/ 1342130 w 1373303"/>
                <a:gd name="connsiteY33" fmla="*/ 1392382 h 1449230"/>
                <a:gd name="connsiteX34" fmla="*/ 1238221 w 1373303"/>
                <a:gd name="connsiteY34" fmla="*/ 1381991 h 1449230"/>
                <a:gd name="connsiteX35" fmla="*/ 1051185 w 1373303"/>
                <a:gd name="connsiteY35" fmla="*/ 1371600 h 1449230"/>
                <a:gd name="connsiteX36" fmla="*/ 781021 w 1373303"/>
                <a:gd name="connsiteY36" fmla="*/ 1381991 h 1449230"/>
                <a:gd name="connsiteX37" fmla="*/ 718675 w 1373303"/>
                <a:gd name="connsiteY37" fmla="*/ 1392382 h 1449230"/>
                <a:gd name="connsiteX38" fmla="*/ 666721 w 1373303"/>
                <a:gd name="connsiteY38" fmla="*/ 1402773 h 1449230"/>
                <a:gd name="connsiteX39" fmla="*/ 573203 w 1373303"/>
                <a:gd name="connsiteY39" fmla="*/ 1413164 h 1449230"/>
                <a:gd name="connsiteX0" fmla="*/ 573203 w 1373303"/>
                <a:gd name="connsiteY0" fmla="*/ 1405383 h 1441449"/>
                <a:gd name="connsiteX1" fmla="*/ 510857 w 1373303"/>
                <a:gd name="connsiteY1" fmla="*/ 1415774 h 1441449"/>
                <a:gd name="connsiteX2" fmla="*/ 251085 w 1373303"/>
                <a:gd name="connsiteY2" fmla="*/ 1436555 h 1441449"/>
                <a:gd name="connsiteX3" fmla="*/ 2569 w 1373303"/>
                <a:gd name="connsiteY3" fmla="*/ 1441318 h 1441449"/>
                <a:gd name="connsiteX4" fmla="*/ 22485 w 1373303"/>
                <a:gd name="connsiteY4" fmla="*/ 1291083 h 1441449"/>
                <a:gd name="connsiteX5" fmla="*/ 126394 w 1373303"/>
                <a:gd name="connsiteY5" fmla="*/ 927401 h 1441449"/>
                <a:gd name="connsiteX6" fmla="*/ 344603 w 1373303"/>
                <a:gd name="connsiteY6" fmla="*/ 719583 h 1441449"/>
                <a:gd name="connsiteX7" fmla="*/ 498735 w 1373303"/>
                <a:gd name="connsiteY7" fmla="*/ 665247 h 1441449"/>
                <a:gd name="connsiteX8" fmla="*/ 458903 w 1373303"/>
                <a:gd name="connsiteY8" fmla="*/ 574110 h 1441449"/>
                <a:gd name="connsiteX9" fmla="*/ 458903 w 1373303"/>
                <a:gd name="connsiteY9" fmla="*/ 303946 h 1441449"/>
                <a:gd name="connsiteX10" fmla="*/ 605892 w 1373303"/>
                <a:gd name="connsiteY10" fmla="*/ 54132 h 1441449"/>
                <a:gd name="connsiteX11" fmla="*/ 822585 w 1373303"/>
                <a:gd name="connsiteY11" fmla="*/ 2610 h 1441449"/>
                <a:gd name="connsiteX12" fmla="*/ 874539 w 1373303"/>
                <a:gd name="connsiteY12" fmla="*/ 13001 h 1441449"/>
                <a:gd name="connsiteX13" fmla="*/ 936885 w 1373303"/>
                <a:gd name="connsiteY13" fmla="*/ 75346 h 1441449"/>
                <a:gd name="connsiteX14" fmla="*/ 1009621 w 1373303"/>
                <a:gd name="connsiteY14" fmla="*/ 168865 h 1441449"/>
                <a:gd name="connsiteX15" fmla="*/ 1030403 w 1373303"/>
                <a:gd name="connsiteY15" fmla="*/ 251992 h 1441449"/>
                <a:gd name="connsiteX16" fmla="*/ 1040794 w 1373303"/>
                <a:gd name="connsiteY16" fmla="*/ 355901 h 1441449"/>
                <a:gd name="connsiteX17" fmla="*/ 1030403 w 1373303"/>
                <a:gd name="connsiteY17" fmla="*/ 522155 h 1441449"/>
                <a:gd name="connsiteX18" fmla="*/ 999230 w 1373303"/>
                <a:gd name="connsiteY18" fmla="*/ 584501 h 1441449"/>
                <a:gd name="connsiteX19" fmla="*/ 968057 w 1373303"/>
                <a:gd name="connsiteY19" fmla="*/ 646846 h 1441449"/>
                <a:gd name="connsiteX20" fmla="*/ 978448 w 1373303"/>
                <a:gd name="connsiteY20" fmla="*/ 678019 h 1441449"/>
                <a:gd name="connsiteX21" fmla="*/ 1020012 w 1373303"/>
                <a:gd name="connsiteY21" fmla="*/ 688410 h 1441449"/>
                <a:gd name="connsiteX22" fmla="*/ 1051185 w 1373303"/>
                <a:gd name="connsiteY22" fmla="*/ 698801 h 1441449"/>
                <a:gd name="connsiteX23" fmla="*/ 1144703 w 1373303"/>
                <a:gd name="connsiteY23" fmla="*/ 781928 h 1441449"/>
                <a:gd name="connsiteX24" fmla="*/ 1175875 w 1373303"/>
                <a:gd name="connsiteY24" fmla="*/ 802710 h 1441449"/>
                <a:gd name="connsiteX25" fmla="*/ 1196657 w 1373303"/>
                <a:gd name="connsiteY25" fmla="*/ 833883 h 1441449"/>
                <a:gd name="connsiteX26" fmla="*/ 1248612 w 1373303"/>
                <a:gd name="connsiteY26" fmla="*/ 896228 h 1441449"/>
                <a:gd name="connsiteX27" fmla="*/ 1269394 w 1373303"/>
                <a:gd name="connsiteY27" fmla="*/ 968965 h 1441449"/>
                <a:gd name="connsiteX28" fmla="*/ 1300566 w 1373303"/>
                <a:gd name="connsiteY28" fmla="*/ 1062483 h 1441449"/>
                <a:gd name="connsiteX29" fmla="*/ 1310957 w 1373303"/>
                <a:gd name="connsiteY29" fmla="*/ 1093655 h 1441449"/>
                <a:gd name="connsiteX30" fmla="*/ 1331739 w 1373303"/>
                <a:gd name="connsiteY30" fmla="*/ 1176783 h 1441449"/>
                <a:gd name="connsiteX31" fmla="*/ 1352521 w 1373303"/>
                <a:gd name="connsiteY31" fmla="*/ 1239128 h 1441449"/>
                <a:gd name="connsiteX32" fmla="*/ 1373303 w 1373303"/>
                <a:gd name="connsiteY32" fmla="*/ 1363819 h 1441449"/>
                <a:gd name="connsiteX33" fmla="*/ 1342130 w 1373303"/>
                <a:gd name="connsiteY33" fmla="*/ 1384601 h 1441449"/>
                <a:gd name="connsiteX34" fmla="*/ 1238221 w 1373303"/>
                <a:gd name="connsiteY34" fmla="*/ 1374210 h 1441449"/>
                <a:gd name="connsiteX35" fmla="*/ 1051185 w 1373303"/>
                <a:gd name="connsiteY35" fmla="*/ 1363819 h 1441449"/>
                <a:gd name="connsiteX36" fmla="*/ 781021 w 1373303"/>
                <a:gd name="connsiteY36" fmla="*/ 1374210 h 1441449"/>
                <a:gd name="connsiteX37" fmla="*/ 718675 w 1373303"/>
                <a:gd name="connsiteY37" fmla="*/ 1384601 h 1441449"/>
                <a:gd name="connsiteX38" fmla="*/ 666721 w 1373303"/>
                <a:gd name="connsiteY38" fmla="*/ 1394992 h 1441449"/>
                <a:gd name="connsiteX39" fmla="*/ 573203 w 1373303"/>
                <a:gd name="connsiteY39" fmla="*/ 1405383 h 1441449"/>
                <a:gd name="connsiteX0" fmla="*/ 573203 w 1373303"/>
                <a:gd name="connsiteY0" fmla="*/ 1404206 h 1440272"/>
                <a:gd name="connsiteX1" fmla="*/ 510857 w 1373303"/>
                <a:gd name="connsiteY1" fmla="*/ 1414597 h 1440272"/>
                <a:gd name="connsiteX2" fmla="*/ 251085 w 1373303"/>
                <a:gd name="connsiteY2" fmla="*/ 1435378 h 1440272"/>
                <a:gd name="connsiteX3" fmla="*/ 2569 w 1373303"/>
                <a:gd name="connsiteY3" fmla="*/ 1440141 h 1440272"/>
                <a:gd name="connsiteX4" fmla="*/ 22485 w 1373303"/>
                <a:gd name="connsiteY4" fmla="*/ 1289906 h 1440272"/>
                <a:gd name="connsiteX5" fmla="*/ 126394 w 1373303"/>
                <a:gd name="connsiteY5" fmla="*/ 926224 h 1440272"/>
                <a:gd name="connsiteX6" fmla="*/ 344603 w 1373303"/>
                <a:gd name="connsiteY6" fmla="*/ 718406 h 1440272"/>
                <a:gd name="connsiteX7" fmla="*/ 498735 w 1373303"/>
                <a:gd name="connsiteY7" fmla="*/ 664070 h 1440272"/>
                <a:gd name="connsiteX8" fmla="*/ 458903 w 1373303"/>
                <a:gd name="connsiteY8" fmla="*/ 572933 h 1440272"/>
                <a:gd name="connsiteX9" fmla="*/ 458903 w 1373303"/>
                <a:gd name="connsiteY9" fmla="*/ 302769 h 1440272"/>
                <a:gd name="connsiteX10" fmla="*/ 608274 w 1373303"/>
                <a:gd name="connsiteY10" fmla="*/ 36286 h 1440272"/>
                <a:gd name="connsiteX11" fmla="*/ 822585 w 1373303"/>
                <a:gd name="connsiteY11" fmla="*/ 1433 h 1440272"/>
                <a:gd name="connsiteX12" fmla="*/ 874539 w 1373303"/>
                <a:gd name="connsiteY12" fmla="*/ 11824 h 1440272"/>
                <a:gd name="connsiteX13" fmla="*/ 936885 w 1373303"/>
                <a:gd name="connsiteY13" fmla="*/ 74169 h 1440272"/>
                <a:gd name="connsiteX14" fmla="*/ 1009621 w 1373303"/>
                <a:gd name="connsiteY14" fmla="*/ 167688 h 1440272"/>
                <a:gd name="connsiteX15" fmla="*/ 1030403 w 1373303"/>
                <a:gd name="connsiteY15" fmla="*/ 250815 h 1440272"/>
                <a:gd name="connsiteX16" fmla="*/ 1040794 w 1373303"/>
                <a:gd name="connsiteY16" fmla="*/ 354724 h 1440272"/>
                <a:gd name="connsiteX17" fmla="*/ 1030403 w 1373303"/>
                <a:gd name="connsiteY17" fmla="*/ 520978 h 1440272"/>
                <a:gd name="connsiteX18" fmla="*/ 999230 w 1373303"/>
                <a:gd name="connsiteY18" fmla="*/ 583324 h 1440272"/>
                <a:gd name="connsiteX19" fmla="*/ 968057 w 1373303"/>
                <a:gd name="connsiteY19" fmla="*/ 645669 h 1440272"/>
                <a:gd name="connsiteX20" fmla="*/ 978448 w 1373303"/>
                <a:gd name="connsiteY20" fmla="*/ 676842 h 1440272"/>
                <a:gd name="connsiteX21" fmla="*/ 1020012 w 1373303"/>
                <a:gd name="connsiteY21" fmla="*/ 687233 h 1440272"/>
                <a:gd name="connsiteX22" fmla="*/ 1051185 w 1373303"/>
                <a:gd name="connsiteY22" fmla="*/ 697624 h 1440272"/>
                <a:gd name="connsiteX23" fmla="*/ 1144703 w 1373303"/>
                <a:gd name="connsiteY23" fmla="*/ 780751 h 1440272"/>
                <a:gd name="connsiteX24" fmla="*/ 1175875 w 1373303"/>
                <a:gd name="connsiteY24" fmla="*/ 801533 h 1440272"/>
                <a:gd name="connsiteX25" fmla="*/ 1196657 w 1373303"/>
                <a:gd name="connsiteY25" fmla="*/ 832706 h 1440272"/>
                <a:gd name="connsiteX26" fmla="*/ 1248612 w 1373303"/>
                <a:gd name="connsiteY26" fmla="*/ 895051 h 1440272"/>
                <a:gd name="connsiteX27" fmla="*/ 1269394 w 1373303"/>
                <a:gd name="connsiteY27" fmla="*/ 967788 h 1440272"/>
                <a:gd name="connsiteX28" fmla="*/ 1300566 w 1373303"/>
                <a:gd name="connsiteY28" fmla="*/ 1061306 h 1440272"/>
                <a:gd name="connsiteX29" fmla="*/ 1310957 w 1373303"/>
                <a:gd name="connsiteY29" fmla="*/ 1092478 h 1440272"/>
                <a:gd name="connsiteX30" fmla="*/ 1331739 w 1373303"/>
                <a:gd name="connsiteY30" fmla="*/ 1175606 h 1440272"/>
                <a:gd name="connsiteX31" fmla="*/ 1352521 w 1373303"/>
                <a:gd name="connsiteY31" fmla="*/ 1237951 h 1440272"/>
                <a:gd name="connsiteX32" fmla="*/ 1373303 w 1373303"/>
                <a:gd name="connsiteY32" fmla="*/ 1362642 h 1440272"/>
                <a:gd name="connsiteX33" fmla="*/ 1342130 w 1373303"/>
                <a:gd name="connsiteY33" fmla="*/ 1383424 h 1440272"/>
                <a:gd name="connsiteX34" fmla="*/ 1238221 w 1373303"/>
                <a:gd name="connsiteY34" fmla="*/ 1373033 h 1440272"/>
                <a:gd name="connsiteX35" fmla="*/ 1051185 w 1373303"/>
                <a:gd name="connsiteY35" fmla="*/ 1362642 h 1440272"/>
                <a:gd name="connsiteX36" fmla="*/ 781021 w 1373303"/>
                <a:gd name="connsiteY36" fmla="*/ 1373033 h 1440272"/>
                <a:gd name="connsiteX37" fmla="*/ 718675 w 1373303"/>
                <a:gd name="connsiteY37" fmla="*/ 1383424 h 1440272"/>
                <a:gd name="connsiteX38" fmla="*/ 666721 w 1373303"/>
                <a:gd name="connsiteY38" fmla="*/ 1393815 h 1440272"/>
                <a:gd name="connsiteX39" fmla="*/ 573203 w 1373303"/>
                <a:gd name="connsiteY39" fmla="*/ 1404206 h 1440272"/>
                <a:gd name="connsiteX0" fmla="*/ 573203 w 1373303"/>
                <a:gd name="connsiteY0" fmla="*/ 1394189 h 1430255"/>
                <a:gd name="connsiteX1" fmla="*/ 510857 w 1373303"/>
                <a:gd name="connsiteY1" fmla="*/ 1404580 h 1430255"/>
                <a:gd name="connsiteX2" fmla="*/ 251085 w 1373303"/>
                <a:gd name="connsiteY2" fmla="*/ 1425361 h 1430255"/>
                <a:gd name="connsiteX3" fmla="*/ 2569 w 1373303"/>
                <a:gd name="connsiteY3" fmla="*/ 1430124 h 1430255"/>
                <a:gd name="connsiteX4" fmla="*/ 22485 w 1373303"/>
                <a:gd name="connsiteY4" fmla="*/ 1279889 h 1430255"/>
                <a:gd name="connsiteX5" fmla="*/ 126394 w 1373303"/>
                <a:gd name="connsiteY5" fmla="*/ 916207 h 1430255"/>
                <a:gd name="connsiteX6" fmla="*/ 344603 w 1373303"/>
                <a:gd name="connsiteY6" fmla="*/ 708389 h 1430255"/>
                <a:gd name="connsiteX7" fmla="*/ 498735 w 1373303"/>
                <a:gd name="connsiteY7" fmla="*/ 654053 h 1430255"/>
                <a:gd name="connsiteX8" fmla="*/ 458903 w 1373303"/>
                <a:gd name="connsiteY8" fmla="*/ 562916 h 1430255"/>
                <a:gd name="connsiteX9" fmla="*/ 458903 w 1373303"/>
                <a:gd name="connsiteY9" fmla="*/ 292752 h 1430255"/>
                <a:gd name="connsiteX10" fmla="*/ 608274 w 1373303"/>
                <a:gd name="connsiteY10" fmla="*/ 26269 h 1430255"/>
                <a:gd name="connsiteX11" fmla="*/ 860685 w 1373303"/>
                <a:gd name="connsiteY11" fmla="*/ 17610 h 1430255"/>
                <a:gd name="connsiteX12" fmla="*/ 874539 w 1373303"/>
                <a:gd name="connsiteY12" fmla="*/ 1807 h 1430255"/>
                <a:gd name="connsiteX13" fmla="*/ 936885 w 1373303"/>
                <a:gd name="connsiteY13" fmla="*/ 64152 h 1430255"/>
                <a:gd name="connsiteX14" fmla="*/ 1009621 w 1373303"/>
                <a:gd name="connsiteY14" fmla="*/ 157671 h 1430255"/>
                <a:gd name="connsiteX15" fmla="*/ 1030403 w 1373303"/>
                <a:gd name="connsiteY15" fmla="*/ 240798 h 1430255"/>
                <a:gd name="connsiteX16" fmla="*/ 1040794 w 1373303"/>
                <a:gd name="connsiteY16" fmla="*/ 344707 h 1430255"/>
                <a:gd name="connsiteX17" fmla="*/ 1030403 w 1373303"/>
                <a:gd name="connsiteY17" fmla="*/ 510961 h 1430255"/>
                <a:gd name="connsiteX18" fmla="*/ 999230 w 1373303"/>
                <a:gd name="connsiteY18" fmla="*/ 573307 h 1430255"/>
                <a:gd name="connsiteX19" fmla="*/ 968057 w 1373303"/>
                <a:gd name="connsiteY19" fmla="*/ 635652 h 1430255"/>
                <a:gd name="connsiteX20" fmla="*/ 978448 w 1373303"/>
                <a:gd name="connsiteY20" fmla="*/ 666825 h 1430255"/>
                <a:gd name="connsiteX21" fmla="*/ 1020012 w 1373303"/>
                <a:gd name="connsiteY21" fmla="*/ 677216 h 1430255"/>
                <a:gd name="connsiteX22" fmla="*/ 1051185 w 1373303"/>
                <a:gd name="connsiteY22" fmla="*/ 687607 h 1430255"/>
                <a:gd name="connsiteX23" fmla="*/ 1144703 w 1373303"/>
                <a:gd name="connsiteY23" fmla="*/ 770734 h 1430255"/>
                <a:gd name="connsiteX24" fmla="*/ 1175875 w 1373303"/>
                <a:gd name="connsiteY24" fmla="*/ 791516 h 1430255"/>
                <a:gd name="connsiteX25" fmla="*/ 1196657 w 1373303"/>
                <a:gd name="connsiteY25" fmla="*/ 822689 h 1430255"/>
                <a:gd name="connsiteX26" fmla="*/ 1248612 w 1373303"/>
                <a:gd name="connsiteY26" fmla="*/ 885034 h 1430255"/>
                <a:gd name="connsiteX27" fmla="*/ 1269394 w 1373303"/>
                <a:gd name="connsiteY27" fmla="*/ 957771 h 1430255"/>
                <a:gd name="connsiteX28" fmla="*/ 1300566 w 1373303"/>
                <a:gd name="connsiteY28" fmla="*/ 1051289 h 1430255"/>
                <a:gd name="connsiteX29" fmla="*/ 1310957 w 1373303"/>
                <a:gd name="connsiteY29" fmla="*/ 1082461 h 1430255"/>
                <a:gd name="connsiteX30" fmla="*/ 1331739 w 1373303"/>
                <a:gd name="connsiteY30" fmla="*/ 1165589 h 1430255"/>
                <a:gd name="connsiteX31" fmla="*/ 1352521 w 1373303"/>
                <a:gd name="connsiteY31" fmla="*/ 1227934 h 1430255"/>
                <a:gd name="connsiteX32" fmla="*/ 1373303 w 1373303"/>
                <a:gd name="connsiteY32" fmla="*/ 1352625 h 1430255"/>
                <a:gd name="connsiteX33" fmla="*/ 1342130 w 1373303"/>
                <a:gd name="connsiteY33" fmla="*/ 1373407 h 1430255"/>
                <a:gd name="connsiteX34" fmla="*/ 1238221 w 1373303"/>
                <a:gd name="connsiteY34" fmla="*/ 1363016 h 1430255"/>
                <a:gd name="connsiteX35" fmla="*/ 1051185 w 1373303"/>
                <a:gd name="connsiteY35" fmla="*/ 1352625 h 1430255"/>
                <a:gd name="connsiteX36" fmla="*/ 781021 w 1373303"/>
                <a:gd name="connsiteY36" fmla="*/ 1363016 h 1430255"/>
                <a:gd name="connsiteX37" fmla="*/ 718675 w 1373303"/>
                <a:gd name="connsiteY37" fmla="*/ 1373407 h 1430255"/>
                <a:gd name="connsiteX38" fmla="*/ 666721 w 1373303"/>
                <a:gd name="connsiteY38" fmla="*/ 1383798 h 1430255"/>
                <a:gd name="connsiteX39" fmla="*/ 573203 w 1373303"/>
                <a:gd name="connsiteY39" fmla="*/ 1394189 h 1430255"/>
                <a:gd name="connsiteX0" fmla="*/ 573203 w 1373303"/>
                <a:gd name="connsiteY0" fmla="*/ 1377908 h 1413974"/>
                <a:gd name="connsiteX1" fmla="*/ 510857 w 1373303"/>
                <a:gd name="connsiteY1" fmla="*/ 1388299 h 1413974"/>
                <a:gd name="connsiteX2" fmla="*/ 251085 w 1373303"/>
                <a:gd name="connsiteY2" fmla="*/ 1409080 h 1413974"/>
                <a:gd name="connsiteX3" fmla="*/ 2569 w 1373303"/>
                <a:gd name="connsiteY3" fmla="*/ 1413843 h 1413974"/>
                <a:gd name="connsiteX4" fmla="*/ 22485 w 1373303"/>
                <a:gd name="connsiteY4" fmla="*/ 1263608 h 1413974"/>
                <a:gd name="connsiteX5" fmla="*/ 126394 w 1373303"/>
                <a:gd name="connsiteY5" fmla="*/ 899926 h 1413974"/>
                <a:gd name="connsiteX6" fmla="*/ 344603 w 1373303"/>
                <a:gd name="connsiteY6" fmla="*/ 692108 h 1413974"/>
                <a:gd name="connsiteX7" fmla="*/ 498735 w 1373303"/>
                <a:gd name="connsiteY7" fmla="*/ 637772 h 1413974"/>
                <a:gd name="connsiteX8" fmla="*/ 458903 w 1373303"/>
                <a:gd name="connsiteY8" fmla="*/ 546635 h 1413974"/>
                <a:gd name="connsiteX9" fmla="*/ 458903 w 1373303"/>
                <a:gd name="connsiteY9" fmla="*/ 276471 h 1413974"/>
                <a:gd name="connsiteX10" fmla="*/ 608274 w 1373303"/>
                <a:gd name="connsiteY10" fmla="*/ 9988 h 1413974"/>
                <a:gd name="connsiteX11" fmla="*/ 860685 w 1373303"/>
                <a:gd name="connsiteY11" fmla="*/ 1329 h 1413974"/>
                <a:gd name="connsiteX12" fmla="*/ 936885 w 1373303"/>
                <a:gd name="connsiteY12" fmla="*/ 47871 h 1413974"/>
                <a:gd name="connsiteX13" fmla="*/ 1009621 w 1373303"/>
                <a:gd name="connsiteY13" fmla="*/ 141390 h 1413974"/>
                <a:gd name="connsiteX14" fmla="*/ 1030403 w 1373303"/>
                <a:gd name="connsiteY14" fmla="*/ 224517 h 1413974"/>
                <a:gd name="connsiteX15" fmla="*/ 1040794 w 1373303"/>
                <a:gd name="connsiteY15" fmla="*/ 328426 h 1413974"/>
                <a:gd name="connsiteX16" fmla="*/ 1030403 w 1373303"/>
                <a:gd name="connsiteY16" fmla="*/ 494680 h 1413974"/>
                <a:gd name="connsiteX17" fmla="*/ 999230 w 1373303"/>
                <a:gd name="connsiteY17" fmla="*/ 557026 h 1413974"/>
                <a:gd name="connsiteX18" fmla="*/ 968057 w 1373303"/>
                <a:gd name="connsiteY18" fmla="*/ 619371 h 1413974"/>
                <a:gd name="connsiteX19" fmla="*/ 978448 w 1373303"/>
                <a:gd name="connsiteY19" fmla="*/ 650544 h 1413974"/>
                <a:gd name="connsiteX20" fmla="*/ 1020012 w 1373303"/>
                <a:gd name="connsiteY20" fmla="*/ 660935 h 1413974"/>
                <a:gd name="connsiteX21" fmla="*/ 1051185 w 1373303"/>
                <a:gd name="connsiteY21" fmla="*/ 671326 h 1413974"/>
                <a:gd name="connsiteX22" fmla="*/ 1144703 w 1373303"/>
                <a:gd name="connsiteY22" fmla="*/ 754453 h 1413974"/>
                <a:gd name="connsiteX23" fmla="*/ 1175875 w 1373303"/>
                <a:gd name="connsiteY23" fmla="*/ 775235 h 1413974"/>
                <a:gd name="connsiteX24" fmla="*/ 1196657 w 1373303"/>
                <a:gd name="connsiteY24" fmla="*/ 806408 h 1413974"/>
                <a:gd name="connsiteX25" fmla="*/ 1248612 w 1373303"/>
                <a:gd name="connsiteY25" fmla="*/ 868753 h 1413974"/>
                <a:gd name="connsiteX26" fmla="*/ 1269394 w 1373303"/>
                <a:gd name="connsiteY26" fmla="*/ 941490 h 1413974"/>
                <a:gd name="connsiteX27" fmla="*/ 1300566 w 1373303"/>
                <a:gd name="connsiteY27" fmla="*/ 1035008 h 1413974"/>
                <a:gd name="connsiteX28" fmla="*/ 1310957 w 1373303"/>
                <a:gd name="connsiteY28" fmla="*/ 1066180 h 1413974"/>
                <a:gd name="connsiteX29" fmla="*/ 1331739 w 1373303"/>
                <a:gd name="connsiteY29" fmla="*/ 1149308 h 1413974"/>
                <a:gd name="connsiteX30" fmla="*/ 1352521 w 1373303"/>
                <a:gd name="connsiteY30" fmla="*/ 1211653 h 1413974"/>
                <a:gd name="connsiteX31" fmla="*/ 1373303 w 1373303"/>
                <a:gd name="connsiteY31" fmla="*/ 1336344 h 1413974"/>
                <a:gd name="connsiteX32" fmla="*/ 1342130 w 1373303"/>
                <a:gd name="connsiteY32" fmla="*/ 1357126 h 1413974"/>
                <a:gd name="connsiteX33" fmla="*/ 1238221 w 1373303"/>
                <a:gd name="connsiteY33" fmla="*/ 1346735 h 1413974"/>
                <a:gd name="connsiteX34" fmla="*/ 1051185 w 1373303"/>
                <a:gd name="connsiteY34" fmla="*/ 1336344 h 1413974"/>
                <a:gd name="connsiteX35" fmla="*/ 781021 w 1373303"/>
                <a:gd name="connsiteY35" fmla="*/ 1346735 h 1413974"/>
                <a:gd name="connsiteX36" fmla="*/ 718675 w 1373303"/>
                <a:gd name="connsiteY36" fmla="*/ 1357126 h 1413974"/>
                <a:gd name="connsiteX37" fmla="*/ 666721 w 1373303"/>
                <a:gd name="connsiteY37" fmla="*/ 1367517 h 1413974"/>
                <a:gd name="connsiteX38" fmla="*/ 573203 w 1373303"/>
                <a:gd name="connsiteY38" fmla="*/ 1377908 h 1413974"/>
                <a:gd name="connsiteX0" fmla="*/ 573203 w 1373303"/>
                <a:gd name="connsiteY0" fmla="*/ 1369383 h 1405449"/>
                <a:gd name="connsiteX1" fmla="*/ 510857 w 1373303"/>
                <a:gd name="connsiteY1" fmla="*/ 1379774 h 1405449"/>
                <a:gd name="connsiteX2" fmla="*/ 251085 w 1373303"/>
                <a:gd name="connsiteY2" fmla="*/ 1400555 h 1405449"/>
                <a:gd name="connsiteX3" fmla="*/ 2569 w 1373303"/>
                <a:gd name="connsiteY3" fmla="*/ 1405318 h 1405449"/>
                <a:gd name="connsiteX4" fmla="*/ 22485 w 1373303"/>
                <a:gd name="connsiteY4" fmla="*/ 1255083 h 1405449"/>
                <a:gd name="connsiteX5" fmla="*/ 126394 w 1373303"/>
                <a:gd name="connsiteY5" fmla="*/ 891401 h 1405449"/>
                <a:gd name="connsiteX6" fmla="*/ 344603 w 1373303"/>
                <a:gd name="connsiteY6" fmla="*/ 683583 h 1405449"/>
                <a:gd name="connsiteX7" fmla="*/ 498735 w 1373303"/>
                <a:gd name="connsiteY7" fmla="*/ 629247 h 1405449"/>
                <a:gd name="connsiteX8" fmla="*/ 458903 w 1373303"/>
                <a:gd name="connsiteY8" fmla="*/ 538110 h 1405449"/>
                <a:gd name="connsiteX9" fmla="*/ 458903 w 1373303"/>
                <a:gd name="connsiteY9" fmla="*/ 267946 h 1405449"/>
                <a:gd name="connsiteX10" fmla="*/ 608274 w 1373303"/>
                <a:gd name="connsiteY10" fmla="*/ 1463 h 1405449"/>
                <a:gd name="connsiteX11" fmla="*/ 889260 w 1373303"/>
                <a:gd name="connsiteY11" fmla="*/ 2329 h 1405449"/>
                <a:gd name="connsiteX12" fmla="*/ 936885 w 1373303"/>
                <a:gd name="connsiteY12" fmla="*/ 39346 h 1405449"/>
                <a:gd name="connsiteX13" fmla="*/ 1009621 w 1373303"/>
                <a:gd name="connsiteY13" fmla="*/ 132865 h 1405449"/>
                <a:gd name="connsiteX14" fmla="*/ 1030403 w 1373303"/>
                <a:gd name="connsiteY14" fmla="*/ 215992 h 1405449"/>
                <a:gd name="connsiteX15" fmla="*/ 1040794 w 1373303"/>
                <a:gd name="connsiteY15" fmla="*/ 319901 h 1405449"/>
                <a:gd name="connsiteX16" fmla="*/ 1030403 w 1373303"/>
                <a:gd name="connsiteY16" fmla="*/ 486155 h 1405449"/>
                <a:gd name="connsiteX17" fmla="*/ 999230 w 1373303"/>
                <a:gd name="connsiteY17" fmla="*/ 548501 h 1405449"/>
                <a:gd name="connsiteX18" fmla="*/ 968057 w 1373303"/>
                <a:gd name="connsiteY18" fmla="*/ 610846 h 1405449"/>
                <a:gd name="connsiteX19" fmla="*/ 978448 w 1373303"/>
                <a:gd name="connsiteY19" fmla="*/ 642019 h 1405449"/>
                <a:gd name="connsiteX20" fmla="*/ 1020012 w 1373303"/>
                <a:gd name="connsiteY20" fmla="*/ 652410 h 1405449"/>
                <a:gd name="connsiteX21" fmla="*/ 1051185 w 1373303"/>
                <a:gd name="connsiteY21" fmla="*/ 662801 h 1405449"/>
                <a:gd name="connsiteX22" fmla="*/ 1144703 w 1373303"/>
                <a:gd name="connsiteY22" fmla="*/ 745928 h 1405449"/>
                <a:gd name="connsiteX23" fmla="*/ 1175875 w 1373303"/>
                <a:gd name="connsiteY23" fmla="*/ 766710 h 1405449"/>
                <a:gd name="connsiteX24" fmla="*/ 1196657 w 1373303"/>
                <a:gd name="connsiteY24" fmla="*/ 797883 h 1405449"/>
                <a:gd name="connsiteX25" fmla="*/ 1248612 w 1373303"/>
                <a:gd name="connsiteY25" fmla="*/ 860228 h 1405449"/>
                <a:gd name="connsiteX26" fmla="*/ 1269394 w 1373303"/>
                <a:gd name="connsiteY26" fmla="*/ 932965 h 1405449"/>
                <a:gd name="connsiteX27" fmla="*/ 1300566 w 1373303"/>
                <a:gd name="connsiteY27" fmla="*/ 1026483 h 1405449"/>
                <a:gd name="connsiteX28" fmla="*/ 1310957 w 1373303"/>
                <a:gd name="connsiteY28" fmla="*/ 1057655 h 1405449"/>
                <a:gd name="connsiteX29" fmla="*/ 1331739 w 1373303"/>
                <a:gd name="connsiteY29" fmla="*/ 1140783 h 1405449"/>
                <a:gd name="connsiteX30" fmla="*/ 1352521 w 1373303"/>
                <a:gd name="connsiteY30" fmla="*/ 1203128 h 1405449"/>
                <a:gd name="connsiteX31" fmla="*/ 1373303 w 1373303"/>
                <a:gd name="connsiteY31" fmla="*/ 1327819 h 1405449"/>
                <a:gd name="connsiteX32" fmla="*/ 1342130 w 1373303"/>
                <a:gd name="connsiteY32" fmla="*/ 1348601 h 1405449"/>
                <a:gd name="connsiteX33" fmla="*/ 1238221 w 1373303"/>
                <a:gd name="connsiteY33" fmla="*/ 1338210 h 1405449"/>
                <a:gd name="connsiteX34" fmla="*/ 1051185 w 1373303"/>
                <a:gd name="connsiteY34" fmla="*/ 1327819 h 1405449"/>
                <a:gd name="connsiteX35" fmla="*/ 781021 w 1373303"/>
                <a:gd name="connsiteY35" fmla="*/ 1338210 h 1405449"/>
                <a:gd name="connsiteX36" fmla="*/ 718675 w 1373303"/>
                <a:gd name="connsiteY36" fmla="*/ 1348601 h 1405449"/>
                <a:gd name="connsiteX37" fmla="*/ 666721 w 1373303"/>
                <a:gd name="connsiteY37" fmla="*/ 1358992 h 1405449"/>
                <a:gd name="connsiteX38" fmla="*/ 573203 w 1373303"/>
                <a:gd name="connsiteY38" fmla="*/ 1369383 h 1405449"/>
                <a:gd name="connsiteX0" fmla="*/ 573203 w 1373303"/>
                <a:gd name="connsiteY0" fmla="*/ 1381002 h 1417068"/>
                <a:gd name="connsiteX1" fmla="*/ 510857 w 1373303"/>
                <a:gd name="connsiteY1" fmla="*/ 1391393 h 1417068"/>
                <a:gd name="connsiteX2" fmla="*/ 251085 w 1373303"/>
                <a:gd name="connsiteY2" fmla="*/ 1412174 h 1417068"/>
                <a:gd name="connsiteX3" fmla="*/ 2569 w 1373303"/>
                <a:gd name="connsiteY3" fmla="*/ 1416937 h 1417068"/>
                <a:gd name="connsiteX4" fmla="*/ 22485 w 1373303"/>
                <a:gd name="connsiteY4" fmla="*/ 1266702 h 1417068"/>
                <a:gd name="connsiteX5" fmla="*/ 126394 w 1373303"/>
                <a:gd name="connsiteY5" fmla="*/ 903020 h 1417068"/>
                <a:gd name="connsiteX6" fmla="*/ 344603 w 1373303"/>
                <a:gd name="connsiteY6" fmla="*/ 695202 h 1417068"/>
                <a:gd name="connsiteX7" fmla="*/ 498735 w 1373303"/>
                <a:gd name="connsiteY7" fmla="*/ 640866 h 1417068"/>
                <a:gd name="connsiteX8" fmla="*/ 458903 w 1373303"/>
                <a:gd name="connsiteY8" fmla="*/ 549729 h 1417068"/>
                <a:gd name="connsiteX9" fmla="*/ 458903 w 1373303"/>
                <a:gd name="connsiteY9" fmla="*/ 279565 h 1417068"/>
                <a:gd name="connsiteX10" fmla="*/ 608274 w 1373303"/>
                <a:gd name="connsiteY10" fmla="*/ 13082 h 1417068"/>
                <a:gd name="connsiteX11" fmla="*/ 889260 w 1373303"/>
                <a:gd name="connsiteY11" fmla="*/ 13948 h 1417068"/>
                <a:gd name="connsiteX12" fmla="*/ 936885 w 1373303"/>
                <a:gd name="connsiteY12" fmla="*/ 50965 h 1417068"/>
                <a:gd name="connsiteX13" fmla="*/ 1009621 w 1373303"/>
                <a:gd name="connsiteY13" fmla="*/ 144484 h 1417068"/>
                <a:gd name="connsiteX14" fmla="*/ 1030403 w 1373303"/>
                <a:gd name="connsiteY14" fmla="*/ 227611 h 1417068"/>
                <a:gd name="connsiteX15" fmla="*/ 1040794 w 1373303"/>
                <a:gd name="connsiteY15" fmla="*/ 331520 h 1417068"/>
                <a:gd name="connsiteX16" fmla="*/ 1030403 w 1373303"/>
                <a:gd name="connsiteY16" fmla="*/ 497774 h 1417068"/>
                <a:gd name="connsiteX17" fmla="*/ 999230 w 1373303"/>
                <a:gd name="connsiteY17" fmla="*/ 560120 h 1417068"/>
                <a:gd name="connsiteX18" fmla="*/ 968057 w 1373303"/>
                <a:gd name="connsiteY18" fmla="*/ 622465 h 1417068"/>
                <a:gd name="connsiteX19" fmla="*/ 978448 w 1373303"/>
                <a:gd name="connsiteY19" fmla="*/ 653638 h 1417068"/>
                <a:gd name="connsiteX20" fmla="*/ 1020012 w 1373303"/>
                <a:gd name="connsiteY20" fmla="*/ 664029 h 1417068"/>
                <a:gd name="connsiteX21" fmla="*/ 1051185 w 1373303"/>
                <a:gd name="connsiteY21" fmla="*/ 674420 h 1417068"/>
                <a:gd name="connsiteX22" fmla="*/ 1144703 w 1373303"/>
                <a:gd name="connsiteY22" fmla="*/ 757547 h 1417068"/>
                <a:gd name="connsiteX23" fmla="*/ 1175875 w 1373303"/>
                <a:gd name="connsiteY23" fmla="*/ 778329 h 1417068"/>
                <a:gd name="connsiteX24" fmla="*/ 1196657 w 1373303"/>
                <a:gd name="connsiteY24" fmla="*/ 809502 h 1417068"/>
                <a:gd name="connsiteX25" fmla="*/ 1248612 w 1373303"/>
                <a:gd name="connsiteY25" fmla="*/ 871847 h 1417068"/>
                <a:gd name="connsiteX26" fmla="*/ 1269394 w 1373303"/>
                <a:gd name="connsiteY26" fmla="*/ 944584 h 1417068"/>
                <a:gd name="connsiteX27" fmla="*/ 1300566 w 1373303"/>
                <a:gd name="connsiteY27" fmla="*/ 1038102 h 1417068"/>
                <a:gd name="connsiteX28" fmla="*/ 1310957 w 1373303"/>
                <a:gd name="connsiteY28" fmla="*/ 1069274 h 1417068"/>
                <a:gd name="connsiteX29" fmla="*/ 1331739 w 1373303"/>
                <a:gd name="connsiteY29" fmla="*/ 1152402 h 1417068"/>
                <a:gd name="connsiteX30" fmla="*/ 1352521 w 1373303"/>
                <a:gd name="connsiteY30" fmla="*/ 1214747 h 1417068"/>
                <a:gd name="connsiteX31" fmla="*/ 1373303 w 1373303"/>
                <a:gd name="connsiteY31" fmla="*/ 1339438 h 1417068"/>
                <a:gd name="connsiteX32" fmla="*/ 1342130 w 1373303"/>
                <a:gd name="connsiteY32" fmla="*/ 1360220 h 1417068"/>
                <a:gd name="connsiteX33" fmla="*/ 1238221 w 1373303"/>
                <a:gd name="connsiteY33" fmla="*/ 1349829 h 1417068"/>
                <a:gd name="connsiteX34" fmla="*/ 1051185 w 1373303"/>
                <a:gd name="connsiteY34" fmla="*/ 1339438 h 1417068"/>
                <a:gd name="connsiteX35" fmla="*/ 781021 w 1373303"/>
                <a:gd name="connsiteY35" fmla="*/ 1349829 h 1417068"/>
                <a:gd name="connsiteX36" fmla="*/ 718675 w 1373303"/>
                <a:gd name="connsiteY36" fmla="*/ 1360220 h 1417068"/>
                <a:gd name="connsiteX37" fmla="*/ 666721 w 1373303"/>
                <a:gd name="connsiteY37" fmla="*/ 1370611 h 1417068"/>
                <a:gd name="connsiteX38" fmla="*/ 573203 w 1373303"/>
                <a:gd name="connsiteY38" fmla="*/ 1381002 h 1417068"/>
                <a:gd name="connsiteX0" fmla="*/ 573203 w 1373303"/>
                <a:gd name="connsiteY0" fmla="*/ 1395812 h 1431878"/>
                <a:gd name="connsiteX1" fmla="*/ 510857 w 1373303"/>
                <a:gd name="connsiteY1" fmla="*/ 1406203 h 1431878"/>
                <a:gd name="connsiteX2" fmla="*/ 251085 w 1373303"/>
                <a:gd name="connsiteY2" fmla="*/ 1426984 h 1431878"/>
                <a:gd name="connsiteX3" fmla="*/ 2569 w 1373303"/>
                <a:gd name="connsiteY3" fmla="*/ 1431747 h 1431878"/>
                <a:gd name="connsiteX4" fmla="*/ 22485 w 1373303"/>
                <a:gd name="connsiteY4" fmla="*/ 1281512 h 1431878"/>
                <a:gd name="connsiteX5" fmla="*/ 126394 w 1373303"/>
                <a:gd name="connsiteY5" fmla="*/ 917830 h 1431878"/>
                <a:gd name="connsiteX6" fmla="*/ 344603 w 1373303"/>
                <a:gd name="connsiteY6" fmla="*/ 710012 h 1431878"/>
                <a:gd name="connsiteX7" fmla="*/ 498735 w 1373303"/>
                <a:gd name="connsiteY7" fmla="*/ 655676 h 1431878"/>
                <a:gd name="connsiteX8" fmla="*/ 458903 w 1373303"/>
                <a:gd name="connsiteY8" fmla="*/ 564539 h 1431878"/>
                <a:gd name="connsiteX9" fmla="*/ 458903 w 1373303"/>
                <a:gd name="connsiteY9" fmla="*/ 294375 h 1431878"/>
                <a:gd name="connsiteX10" fmla="*/ 608274 w 1373303"/>
                <a:gd name="connsiteY10" fmla="*/ 27892 h 1431878"/>
                <a:gd name="connsiteX11" fmla="*/ 889260 w 1373303"/>
                <a:gd name="connsiteY11" fmla="*/ 28758 h 1431878"/>
                <a:gd name="connsiteX12" fmla="*/ 936885 w 1373303"/>
                <a:gd name="connsiteY12" fmla="*/ 65775 h 1431878"/>
                <a:gd name="connsiteX13" fmla="*/ 1009621 w 1373303"/>
                <a:gd name="connsiteY13" fmla="*/ 159294 h 1431878"/>
                <a:gd name="connsiteX14" fmla="*/ 1030403 w 1373303"/>
                <a:gd name="connsiteY14" fmla="*/ 242421 h 1431878"/>
                <a:gd name="connsiteX15" fmla="*/ 1040794 w 1373303"/>
                <a:gd name="connsiteY15" fmla="*/ 346330 h 1431878"/>
                <a:gd name="connsiteX16" fmla="*/ 1030403 w 1373303"/>
                <a:gd name="connsiteY16" fmla="*/ 512584 h 1431878"/>
                <a:gd name="connsiteX17" fmla="*/ 999230 w 1373303"/>
                <a:gd name="connsiteY17" fmla="*/ 574930 h 1431878"/>
                <a:gd name="connsiteX18" fmla="*/ 968057 w 1373303"/>
                <a:gd name="connsiteY18" fmla="*/ 637275 h 1431878"/>
                <a:gd name="connsiteX19" fmla="*/ 978448 w 1373303"/>
                <a:gd name="connsiteY19" fmla="*/ 668448 h 1431878"/>
                <a:gd name="connsiteX20" fmla="*/ 1020012 w 1373303"/>
                <a:gd name="connsiteY20" fmla="*/ 678839 h 1431878"/>
                <a:gd name="connsiteX21" fmla="*/ 1051185 w 1373303"/>
                <a:gd name="connsiteY21" fmla="*/ 689230 h 1431878"/>
                <a:gd name="connsiteX22" fmla="*/ 1144703 w 1373303"/>
                <a:gd name="connsiteY22" fmla="*/ 772357 h 1431878"/>
                <a:gd name="connsiteX23" fmla="*/ 1175875 w 1373303"/>
                <a:gd name="connsiteY23" fmla="*/ 793139 h 1431878"/>
                <a:gd name="connsiteX24" fmla="*/ 1196657 w 1373303"/>
                <a:gd name="connsiteY24" fmla="*/ 824312 h 1431878"/>
                <a:gd name="connsiteX25" fmla="*/ 1248612 w 1373303"/>
                <a:gd name="connsiteY25" fmla="*/ 886657 h 1431878"/>
                <a:gd name="connsiteX26" fmla="*/ 1269394 w 1373303"/>
                <a:gd name="connsiteY26" fmla="*/ 959394 h 1431878"/>
                <a:gd name="connsiteX27" fmla="*/ 1300566 w 1373303"/>
                <a:gd name="connsiteY27" fmla="*/ 1052912 h 1431878"/>
                <a:gd name="connsiteX28" fmla="*/ 1310957 w 1373303"/>
                <a:gd name="connsiteY28" fmla="*/ 1084084 h 1431878"/>
                <a:gd name="connsiteX29" fmla="*/ 1331739 w 1373303"/>
                <a:gd name="connsiteY29" fmla="*/ 1167212 h 1431878"/>
                <a:gd name="connsiteX30" fmla="*/ 1352521 w 1373303"/>
                <a:gd name="connsiteY30" fmla="*/ 1229557 h 1431878"/>
                <a:gd name="connsiteX31" fmla="*/ 1373303 w 1373303"/>
                <a:gd name="connsiteY31" fmla="*/ 1354248 h 1431878"/>
                <a:gd name="connsiteX32" fmla="*/ 1342130 w 1373303"/>
                <a:gd name="connsiteY32" fmla="*/ 1375030 h 1431878"/>
                <a:gd name="connsiteX33" fmla="*/ 1238221 w 1373303"/>
                <a:gd name="connsiteY33" fmla="*/ 1364639 h 1431878"/>
                <a:gd name="connsiteX34" fmla="*/ 1051185 w 1373303"/>
                <a:gd name="connsiteY34" fmla="*/ 1354248 h 1431878"/>
                <a:gd name="connsiteX35" fmla="*/ 781021 w 1373303"/>
                <a:gd name="connsiteY35" fmla="*/ 1364639 h 1431878"/>
                <a:gd name="connsiteX36" fmla="*/ 718675 w 1373303"/>
                <a:gd name="connsiteY36" fmla="*/ 1375030 h 1431878"/>
                <a:gd name="connsiteX37" fmla="*/ 666721 w 1373303"/>
                <a:gd name="connsiteY37" fmla="*/ 1385421 h 1431878"/>
                <a:gd name="connsiteX38" fmla="*/ 573203 w 1373303"/>
                <a:gd name="connsiteY38" fmla="*/ 1395812 h 1431878"/>
                <a:gd name="connsiteX0" fmla="*/ 573203 w 1373303"/>
                <a:gd name="connsiteY0" fmla="*/ 1409102 h 1445168"/>
                <a:gd name="connsiteX1" fmla="*/ 510857 w 1373303"/>
                <a:gd name="connsiteY1" fmla="*/ 1419493 h 1445168"/>
                <a:gd name="connsiteX2" fmla="*/ 251085 w 1373303"/>
                <a:gd name="connsiteY2" fmla="*/ 1440274 h 1445168"/>
                <a:gd name="connsiteX3" fmla="*/ 2569 w 1373303"/>
                <a:gd name="connsiteY3" fmla="*/ 1445037 h 1445168"/>
                <a:gd name="connsiteX4" fmla="*/ 22485 w 1373303"/>
                <a:gd name="connsiteY4" fmla="*/ 1294802 h 1445168"/>
                <a:gd name="connsiteX5" fmla="*/ 126394 w 1373303"/>
                <a:gd name="connsiteY5" fmla="*/ 931120 h 1445168"/>
                <a:gd name="connsiteX6" fmla="*/ 344603 w 1373303"/>
                <a:gd name="connsiteY6" fmla="*/ 723302 h 1445168"/>
                <a:gd name="connsiteX7" fmla="*/ 498735 w 1373303"/>
                <a:gd name="connsiteY7" fmla="*/ 668966 h 1445168"/>
                <a:gd name="connsiteX8" fmla="*/ 458903 w 1373303"/>
                <a:gd name="connsiteY8" fmla="*/ 577829 h 1445168"/>
                <a:gd name="connsiteX9" fmla="*/ 458903 w 1373303"/>
                <a:gd name="connsiteY9" fmla="*/ 307665 h 1445168"/>
                <a:gd name="connsiteX10" fmla="*/ 608274 w 1373303"/>
                <a:gd name="connsiteY10" fmla="*/ 41182 h 1445168"/>
                <a:gd name="connsiteX11" fmla="*/ 889260 w 1373303"/>
                <a:gd name="connsiteY11" fmla="*/ 42048 h 1445168"/>
                <a:gd name="connsiteX12" fmla="*/ 936885 w 1373303"/>
                <a:gd name="connsiteY12" fmla="*/ 79065 h 1445168"/>
                <a:gd name="connsiteX13" fmla="*/ 1009621 w 1373303"/>
                <a:gd name="connsiteY13" fmla="*/ 172584 h 1445168"/>
                <a:gd name="connsiteX14" fmla="*/ 1030403 w 1373303"/>
                <a:gd name="connsiteY14" fmla="*/ 255711 h 1445168"/>
                <a:gd name="connsiteX15" fmla="*/ 1040794 w 1373303"/>
                <a:gd name="connsiteY15" fmla="*/ 359620 h 1445168"/>
                <a:gd name="connsiteX16" fmla="*/ 1030403 w 1373303"/>
                <a:gd name="connsiteY16" fmla="*/ 525874 h 1445168"/>
                <a:gd name="connsiteX17" fmla="*/ 999230 w 1373303"/>
                <a:gd name="connsiteY17" fmla="*/ 588220 h 1445168"/>
                <a:gd name="connsiteX18" fmla="*/ 968057 w 1373303"/>
                <a:gd name="connsiteY18" fmla="*/ 650565 h 1445168"/>
                <a:gd name="connsiteX19" fmla="*/ 978448 w 1373303"/>
                <a:gd name="connsiteY19" fmla="*/ 681738 h 1445168"/>
                <a:gd name="connsiteX20" fmla="*/ 1020012 w 1373303"/>
                <a:gd name="connsiteY20" fmla="*/ 692129 h 1445168"/>
                <a:gd name="connsiteX21" fmla="*/ 1051185 w 1373303"/>
                <a:gd name="connsiteY21" fmla="*/ 702520 h 1445168"/>
                <a:gd name="connsiteX22" fmla="*/ 1144703 w 1373303"/>
                <a:gd name="connsiteY22" fmla="*/ 785647 h 1445168"/>
                <a:gd name="connsiteX23" fmla="*/ 1175875 w 1373303"/>
                <a:gd name="connsiteY23" fmla="*/ 806429 h 1445168"/>
                <a:gd name="connsiteX24" fmla="*/ 1196657 w 1373303"/>
                <a:gd name="connsiteY24" fmla="*/ 837602 h 1445168"/>
                <a:gd name="connsiteX25" fmla="*/ 1248612 w 1373303"/>
                <a:gd name="connsiteY25" fmla="*/ 899947 h 1445168"/>
                <a:gd name="connsiteX26" fmla="*/ 1269394 w 1373303"/>
                <a:gd name="connsiteY26" fmla="*/ 972684 h 1445168"/>
                <a:gd name="connsiteX27" fmla="*/ 1300566 w 1373303"/>
                <a:gd name="connsiteY27" fmla="*/ 1066202 h 1445168"/>
                <a:gd name="connsiteX28" fmla="*/ 1310957 w 1373303"/>
                <a:gd name="connsiteY28" fmla="*/ 1097374 h 1445168"/>
                <a:gd name="connsiteX29" fmla="*/ 1331739 w 1373303"/>
                <a:gd name="connsiteY29" fmla="*/ 1180502 h 1445168"/>
                <a:gd name="connsiteX30" fmla="*/ 1352521 w 1373303"/>
                <a:gd name="connsiteY30" fmla="*/ 1242847 h 1445168"/>
                <a:gd name="connsiteX31" fmla="*/ 1373303 w 1373303"/>
                <a:gd name="connsiteY31" fmla="*/ 1367538 h 1445168"/>
                <a:gd name="connsiteX32" fmla="*/ 1342130 w 1373303"/>
                <a:gd name="connsiteY32" fmla="*/ 1388320 h 1445168"/>
                <a:gd name="connsiteX33" fmla="*/ 1238221 w 1373303"/>
                <a:gd name="connsiteY33" fmla="*/ 1377929 h 1445168"/>
                <a:gd name="connsiteX34" fmla="*/ 1051185 w 1373303"/>
                <a:gd name="connsiteY34" fmla="*/ 1367538 h 1445168"/>
                <a:gd name="connsiteX35" fmla="*/ 781021 w 1373303"/>
                <a:gd name="connsiteY35" fmla="*/ 1377929 h 1445168"/>
                <a:gd name="connsiteX36" fmla="*/ 718675 w 1373303"/>
                <a:gd name="connsiteY36" fmla="*/ 1388320 h 1445168"/>
                <a:gd name="connsiteX37" fmla="*/ 666721 w 1373303"/>
                <a:gd name="connsiteY37" fmla="*/ 1398711 h 1445168"/>
                <a:gd name="connsiteX38" fmla="*/ 573203 w 1373303"/>
                <a:gd name="connsiteY38" fmla="*/ 1409102 h 1445168"/>
                <a:gd name="connsiteX0" fmla="*/ 573203 w 1373303"/>
                <a:gd name="connsiteY0" fmla="*/ 1400733 h 1436799"/>
                <a:gd name="connsiteX1" fmla="*/ 510857 w 1373303"/>
                <a:gd name="connsiteY1" fmla="*/ 1411124 h 1436799"/>
                <a:gd name="connsiteX2" fmla="*/ 251085 w 1373303"/>
                <a:gd name="connsiteY2" fmla="*/ 1431905 h 1436799"/>
                <a:gd name="connsiteX3" fmla="*/ 2569 w 1373303"/>
                <a:gd name="connsiteY3" fmla="*/ 1436668 h 1436799"/>
                <a:gd name="connsiteX4" fmla="*/ 22485 w 1373303"/>
                <a:gd name="connsiteY4" fmla="*/ 1286433 h 1436799"/>
                <a:gd name="connsiteX5" fmla="*/ 126394 w 1373303"/>
                <a:gd name="connsiteY5" fmla="*/ 922751 h 1436799"/>
                <a:gd name="connsiteX6" fmla="*/ 344603 w 1373303"/>
                <a:gd name="connsiteY6" fmla="*/ 714933 h 1436799"/>
                <a:gd name="connsiteX7" fmla="*/ 498735 w 1373303"/>
                <a:gd name="connsiteY7" fmla="*/ 660597 h 1436799"/>
                <a:gd name="connsiteX8" fmla="*/ 458903 w 1373303"/>
                <a:gd name="connsiteY8" fmla="*/ 569460 h 1436799"/>
                <a:gd name="connsiteX9" fmla="*/ 458903 w 1373303"/>
                <a:gd name="connsiteY9" fmla="*/ 299296 h 1436799"/>
                <a:gd name="connsiteX10" fmla="*/ 608274 w 1373303"/>
                <a:gd name="connsiteY10" fmla="*/ 32813 h 1436799"/>
                <a:gd name="connsiteX11" fmla="*/ 889260 w 1373303"/>
                <a:gd name="connsiteY11" fmla="*/ 33679 h 1436799"/>
                <a:gd name="connsiteX12" fmla="*/ 936885 w 1373303"/>
                <a:gd name="connsiteY12" fmla="*/ 70696 h 1436799"/>
                <a:gd name="connsiteX13" fmla="*/ 1009621 w 1373303"/>
                <a:gd name="connsiteY13" fmla="*/ 164215 h 1436799"/>
                <a:gd name="connsiteX14" fmla="*/ 1030403 w 1373303"/>
                <a:gd name="connsiteY14" fmla="*/ 247342 h 1436799"/>
                <a:gd name="connsiteX15" fmla="*/ 1040794 w 1373303"/>
                <a:gd name="connsiteY15" fmla="*/ 351251 h 1436799"/>
                <a:gd name="connsiteX16" fmla="*/ 1030403 w 1373303"/>
                <a:gd name="connsiteY16" fmla="*/ 517505 h 1436799"/>
                <a:gd name="connsiteX17" fmla="*/ 999230 w 1373303"/>
                <a:gd name="connsiteY17" fmla="*/ 579851 h 1436799"/>
                <a:gd name="connsiteX18" fmla="*/ 968057 w 1373303"/>
                <a:gd name="connsiteY18" fmla="*/ 642196 h 1436799"/>
                <a:gd name="connsiteX19" fmla="*/ 978448 w 1373303"/>
                <a:gd name="connsiteY19" fmla="*/ 673369 h 1436799"/>
                <a:gd name="connsiteX20" fmla="*/ 1020012 w 1373303"/>
                <a:gd name="connsiteY20" fmla="*/ 683760 h 1436799"/>
                <a:gd name="connsiteX21" fmla="*/ 1051185 w 1373303"/>
                <a:gd name="connsiteY21" fmla="*/ 694151 h 1436799"/>
                <a:gd name="connsiteX22" fmla="*/ 1144703 w 1373303"/>
                <a:gd name="connsiteY22" fmla="*/ 777278 h 1436799"/>
                <a:gd name="connsiteX23" fmla="*/ 1175875 w 1373303"/>
                <a:gd name="connsiteY23" fmla="*/ 798060 h 1436799"/>
                <a:gd name="connsiteX24" fmla="*/ 1196657 w 1373303"/>
                <a:gd name="connsiteY24" fmla="*/ 829233 h 1436799"/>
                <a:gd name="connsiteX25" fmla="*/ 1248612 w 1373303"/>
                <a:gd name="connsiteY25" fmla="*/ 891578 h 1436799"/>
                <a:gd name="connsiteX26" fmla="*/ 1269394 w 1373303"/>
                <a:gd name="connsiteY26" fmla="*/ 964315 h 1436799"/>
                <a:gd name="connsiteX27" fmla="*/ 1300566 w 1373303"/>
                <a:gd name="connsiteY27" fmla="*/ 1057833 h 1436799"/>
                <a:gd name="connsiteX28" fmla="*/ 1310957 w 1373303"/>
                <a:gd name="connsiteY28" fmla="*/ 1089005 h 1436799"/>
                <a:gd name="connsiteX29" fmla="*/ 1331739 w 1373303"/>
                <a:gd name="connsiteY29" fmla="*/ 1172133 h 1436799"/>
                <a:gd name="connsiteX30" fmla="*/ 1352521 w 1373303"/>
                <a:gd name="connsiteY30" fmla="*/ 1234478 h 1436799"/>
                <a:gd name="connsiteX31" fmla="*/ 1373303 w 1373303"/>
                <a:gd name="connsiteY31" fmla="*/ 1359169 h 1436799"/>
                <a:gd name="connsiteX32" fmla="*/ 1342130 w 1373303"/>
                <a:gd name="connsiteY32" fmla="*/ 1379951 h 1436799"/>
                <a:gd name="connsiteX33" fmla="*/ 1238221 w 1373303"/>
                <a:gd name="connsiteY33" fmla="*/ 1369560 h 1436799"/>
                <a:gd name="connsiteX34" fmla="*/ 1051185 w 1373303"/>
                <a:gd name="connsiteY34" fmla="*/ 1359169 h 1436799"/>
                <a:gd name="connsiteX35" fmla="*/ 781021 w 1373303"/>
                <a:gd name="connsiteY35" fmla="*/ 1369560 h 1436799"/>
                <a:gd name="connsiteX36" fmla="*/ 718675 w 1373303"/>
                <a:gd name="connsiteY36" fmla="*/ 1379951 h 1436799"/>
                <a:gd name="connsiteX37" fmla="*/ 666721 w 1373303"/>
                <a:gd name="connsiteY37" fmla="*/ 1390342 h 1436799"/>
                <a:gd name="connsiteX38" fmla="*/ 573203 w 1373303"/>
                <a:gd name="connsiteY38" fmla="*/ 1400733 h 1436799"/>
                <a:gd name="connsiteX0" fmla="*/ 573203 w 1373303"/>
                <a:gd name="connsiteY0" fmla="*/ 1406309 h 1442375"/>
                <a:gd name="connsiteX1" fmla="*/ 510857 w 1373303"/>
                <a:gd name="connsiteY1" fmla="*/ 1416700 h 1442375"/>
                <a:gd name="connsiteX2" fmla="*/ 251085 w 1373303"/>
                <a:gd name="connsiteY2" fmla="*/ 1437481 h 1442375"/>
                <a:gd name="connsiteX3" fmla="*/ 2569 w 1373303"/>
                <a:gd name="connsiteY3" fmla="*/ 1442244 h 1442375"/>
                <a:gd name="connsiteX4" fmla="*/ 22485 w 1373303"/>
                <a:gd name="connsiteY4" fmla="*/ 1292009 h 1442375"/>
                <a:gd name="connsiteX5" fmla="*/ 126394 w 1373303"/>
                <a:gd name="connsiteY5" fmla="*/ 928327 h 1442375"/>
                <a:gd name="connsiteX6" fmla="*/ 344603 w 1373303"/>
                <a:gd name="connsiteY6" fmla="*/ 720509 h 1442375"/>
                <a:gd name="connsiteX7" fmla="*/ 498735 w 1373303"/>
                <a:gd name="connsiteY7" fmla="*/ 666173 h 1442375"/>
                <a:gd name="connsiteX8" fmla="*/ 458903 w 1373303"/>
                <a:gd name="connsiteY8" fmla="*/ 575036 h 1442375"/>
                <a:gd name="connsiteX9" fmla="*/ 458903 w 1373303"/>
                <a:gd name="connsiteY9" fmla="*/ 304872 h 1442375"/>
                <a:gd name="connsiteX10" fmla="*/ 608274 w 1373303"/>
                <a:gd name="connsiteY10" fmla="*/ 38389 h 1442375"/>
                <a:gd name="connsiteX11" fmla="*/ 889260 w 1373303"/>
                <a:gd name="connsiteY11" fmla="*/ 39255 h 1442375"/>
                <a:gd name="connsiteX12" fmla="*/ 936885 w 1373303"/>
                <a:gd name="connsiteY12" fmla="*/ 76272 h 1442375"/>
                <a:gd name="connsiteX13" fmla="*/ 1009621 w 1373303"/>
                <a:gd name="connsiteY13" fmla="*/ 169791 h 1442375"/>
                <a:gd name="connsiteX14" fmla="*/ 1030403 w 1373303"/>
                <a:gd name="connsiteY14" fmla="*/ 252918 h 1442375"/>
                <a:gd name="connsiteX15" fmla="*/ 1040794 w 1373303"/>
                <a:gd name="connsiteY15" fmla="*/ 356827 h 1442375"/>
                <a:gd name="connsiteX16" fmla="*/ 1030403 w 1373303"/>
                <a:gd name="connsiteY16" fmla="*/ 523081 h 1442375"/>
                <a:gd name="connsiteX17" fmla="*/ 999230 w 1373303"/>
                <a:gd name="connsiteY17" fmla="*/ 585427 h 1442375"/>
                <a:gd name="connsiteX18" fmla="*/ 968057 w 1373303"/>
                <a:gd name="connsiteY18" fmla="*/ 647772 h 1442375"/>
                <a:gd name="connsiteX19" fmla="*/ 978448 w 1373303"/>
                <a:gd name="connsiteY19" fmla="*/ 678945 h 1442375"/>
                <a:gd name="connsiteX20" fmla="*/ 1020012 w 1373303"/>
                <a:gd name="connsiteY20" fmla="*/ 689336 h 1442375"/>
                <a:gd name="connsiteX21" fmla="*/ 1051185 w 1373303"/>
                <a:gd name="connsiteY21" fmla="*/ 699727 h 1442375"/>
                <a:gd name="connsiteX22" fmla="*/ 1144703 w 1373303"/>
                <a:gd name="connsiteY22" fmla="*/ 782854 h 1442375"/>
                <a:gd name="connsiteX23" fmla="*/ 1175875 w 1373303"/>
                <a:gd name="connsiteY23" fmla="*/ 803636 h 1442375"/>
                <a:gd name="connsiteX24" fmla="*/ 1196657 w 1373303"/>
                <a:gd name="connsiteY24" fmla="*/ 834809 h 1442375"/>
                <a:gd name="connsiteX25" fmla="*/ 1248612 w 1373303"/>
                <a:gd name="connsiteY25" fmla="*/ 897154 h 1442375"/>
                <a:gd name="connsiteX26" fmla="*/ 1269394 w 1373303"/>
                <a:gd name="connsiteY26" fmla="*/ 969891 h 1442375"/>
                <a:gd name="connsiteX27" fmla="*/ 1300566 w 1373303"/>
                <a:gd name="connsiteY27" fmla="*/ 1063409 h 1442375"/>
                <a:gd name="connsiteX28" fmla="*/ 1310957 w 1373303"/>
                <a:gd name="connsiteY28" fmla="*/ 1094581 h 1442375"/>
                <a:gd name="connsiteX29" fmla="*/ 1331739 w 1373303"/>
                <a:gd name="connsiteY29" fmla="*/ 1177709 h 1442375"/>
                <a:gd name="connsiteX30" fmla="*/ 1352521 w 1373303"/>
                <a:gd name="connsiteY30" fmla="*/ 1240054 h 1442375"/>
                <a:gd name="connsiteX31" fmla="*/ 1373303 w 1373303"/>
                <a:gd name="connsiteY31" fmla="*/ 1364745 h 1442375"/>
                <a:gd name="connsiteX32" fmla="*/ 1342130 w 1373303"/>
                <a:gd name="connsiteY32" fmla="*/ 1385527 h 1442375"/>
                <a:gd name="connsiteX33" fmla="*/ 1238221 w 1373303"/>
                <a:gd name="connsiteY33" fmla="*/ 1375136 h 1442375"/>
                <a:gd name="connsiteX34" fmla="*/ 1051185 w 1373303"/>
                <a:gd name="connsiteY34" fmla="*/ 1364745 h 1442375"/>
                <a:gd name="connsiteX35" fmla="*/ 781021 w 1373303"/>
                <a:gd name="connsiteY35" fmla="*/ 1375136 h 1442375"/>
                <a:gd name="connsiteX36" fmla="*/ 718675 w 1373303"/>
                <a:gd name="connsiteY36" fmla="*/ 1385527 h 1442375"/>
                <a:gd name="connsiteX37" fmla="*/ 666721 w 1373303"/>
                <a:gd name="connsiteY37" fmla="*/ 1395918 h 1442375"/>
                <a:gd name="connsiteX38" fmla="*/ 573203 w 1373303"/>
                <a:gd name="connsiteY38" fmla="*/ 1406309 h 1442375"/>
                <a:gd name="connsiteX0" fmla="*/ 573203 w 1373303"/>
                <a:gd name="connsiteY0" fmla="*/ 1410564 h 1446630"/>
                <a:gd name="connsiteX1" fmla="*/ 510857 w 1373303"/>
                <a:gd name="connsiteY1" fmla="*/ 1420955 h 1446630"/>
                <a:gd name="connsiteX2" fmla="*/ 251085 w 1373303"/>
                <a:gd name="connsiteY2" fmla="*/ 1441736 h 1446630"/>
                <a:gd name="connsiteX3" fmla="*/ 2569 w 1373303"/>
                <a:gd name="connsiteY3" fmla="*/ 1446499 h 1446630"/>
                <a:gd name="connsiteX4" fmla="*/ 22485 w 1373303"/>
                <a:gd name="connsiteY4" fmla="*/ 1296264 h 1446630"/>
                <a:gd name="connsiteX5" fmla="*/ 126394 w 1373303"/>
                <a:gd name="connsiteY5" fmla="*/ 932582 h 1446630"/>
                <a:gd name="connsiteX6" fmla="*/ 344603 w 1373303"/>
                <a:gd name="connsiteY6" fmla="*/ 724764 h 1446630"/>
                <a:gd name="connsiteX7" fmla="*/ 498735 w 1373303"/>
                <a:gd name="connsiteY7" fmla="*/ 670428 h 1446630"/>
                <a:gd name="connsiteX8" fmla="*/ 458903 w 1373303"/>
                <a:gd name="connsiteY8" fmla="*/ 579291 h 1446630"/>
                <a:gd name="connsiteX9" fmla="*/ 458903 w 1373303"/>
                <a:gd name="connsiteY9" fmla="*/ 309127 h 1446630"/>
                <a:gd name="connsiteX10" fmla="*/ 608274 w 1373303"/>
                <a:gd name="connsiteY10" fmla="*/ 42644 h 1446630"/>
                <a:gd name="connsiteX11" fmla="*/ 889260 w 1373303"/>
                <a:gd name="connsiteY11" fmla="*/ 43510 h 1446630"/>
                <a:gd name="connsiteX12" fmla="*/ 936885 w 1373303"/>
                <a:gd name="connsiteY12" fmla="*/ 80527 h 1446630"/>
                <a:gd name="connsiteX13" fmla="*/ 1009621 w 1373303"/>
                <a:gd name="connsiteY13" fmla="*/ 174046 h 1446630"/>
                <a:gd name="connsiteX14" fmla="*/ 1030403 w 1373303"/>
                <a:gd name="connsiteY14" fmla="*/ 257173 h 1446630"/>
                <a:gd name="connsiteX15" fmla="*/ 1040794 w 1373303"/>
                <a:gd name="connsiteY15" fmla="*/ 361082 h 1446630"/>
                <a:gd name="connsiteX16" fmla="*/ 1030403 w 1373303"/>
                <a:gd name="connsiteY16" fmla="*/ 527336 h 1446630"/>
                <a:gd name="connsiteX17" fmla="*/ 999230 w 1373303"/>
                <a:gd name="connsiteY17" fmla="*/ 589682 h 1446630"/>
                <a:gd name="connsiteX18" fmla="*/ 968057 w 1373303"/>
                <a:gd name="connsiteY18" fmla="*/ 652027 h 1446630"/>
                <a:gd name="connsiteX19" fmla="*/ 978448 w 1373303"/>
                <a:gd name="connsiteY19" fmla="*/ 683200 h 1446630"/>
                <a:gd name="connsiteX20" fmla="*/ 1020012 w 1373303"/>
                <a:gd name="connsiteY20" fmla="*/ 693591 h 1446630"/>
                <a:gd name="connsiteX21" fmla="*/ 1051185 w 1373303"/>
                <a:gd name="connsiteY21" fmla="*/ 703982 h 1446630"/>
                <a:gd name="connsiteX22" fmla="*/ 1144703 w 1373303"/>
                <a:gd name="connsiteY22" fmla="*/ 787109 h 1446630"/>
                <a:gd name="connsiteX23" fmla="*/ 1175875 w 1373303"/>
                <a:gd name="connsiteY23" fmla="*/ 807891 h 1446630"/>
                <a:gd name="connsiteX24" fmla="*/ 1196657 w 1373303"/>
                <a:gd name="connsiteY24" fmla="*/ 839064 h 1446630"/>
                <a:gd name="connsiteX25" fmla="*/ 1248612 w 1373303"/>
                <a:gd name="connsiteY25" fmla="*/ 901409 h 1446630"/>
                <a:gd name="connsiteX26" fmla="*/ 1269394 w 1373303"/>
                <a:gd name="connsiteY26" fmla="*/ 974146 h 1446630"/>
                <a:gd name="connsiteX27" fmla="*/ 1300566 w 1373303"/>
                <a:gd name="connsiteY27" fmla="*/ 1067664 h 1446630"/>
                <a:gd name="connsiteX28" fmla="*/ 1310957 w 1373303"/>
                <a:gd name="connsiteY28" fmla="*/ 1098836 h 1446630"/>
                <a:gd name="connsiteX29" fmla="*/ 1331739 w 1373303"/>
                <a:gd name="connsiteY29" fmla="*/ 1181964 h 1446630"/>
                <a:gd name="connsiteX30" fmla="*/ 1352521 w 1373303"/>
                <a:gd name="connsiteY30" fmla="*/ 1244309 h 1446630"/>
                <a:gd name="connsiteX31" fmla="*/ 1373303 w 1373303"/>
                <a:gd name="connsiteY31" fmla="*/ 1369000 h 1446630"/>
                <a:gd name="connsiteX32" fmla="*/ 1342130 w 1373303"/>
                <a:gd name="connsiteY32" fmla="*/ 1389782 h 1446630"/>
                <a:gd name="connsiteX33" fmla="*/ 1238221 w 1373303"/>
                <a:gd name="connsiteY33" fmla="*/ 1379391 h 1446630"/>
                <a:gd name="connsiteX34" fmla="*/ 1051185 w 1373303"/>
                <a:gd name="connsiteY34" fmla="*/ 1369000 h 1446630"/>
                <a:gd name="connsiteX35" fmla="*/ 781021 w 1373303"/>
                <a:gd name="connsiteY35" fmla="*/ 1379391 h 1446630"/>
                <a:gd name="connsiteX36" fmla="*/ 718675 w 1373303"/>
                <a:gd name="connsiteY36" fmla="*/ 1389782 h 1446630"/>
                <a:gd name="connsiteX37" fmla="*/ 666721 w 1373303"/>
                <a:gd name="connsiteY37" fmla="*/ 1400173 h 1446630"/>
                <a:gd name="connsiteX38" fmla="*/ 573203 w 1373303"/>
                <a:gd name="connsiteY38" fmla="*/ 1410564 h 1446630"/>
                <a:gd name="connsiteX0" fmla="*/ 573203 w 1373303"/>
                <a:gd name="connsiteY0" fmla="*/ 1406940 h 1443006"/>
                <a:gd name="connsiteX1" fmla="*/ 510857 w 1373303"/>
                <a:gd name="connsiteY1" fmla="*/ 1417331 h 1443006"/>
                <a:gd name="connsiteX2" fmla="*/ 251085 w 1373303"/>
                <a:gd name="connsiteY2" fmla="*/ 1438112 h 1443006"/>
                <a:gd name="connsiteX3" fmla="*/ 2569 w 1373303"/>
                <a:gd name="connsiteY3" fmla="*/ 1442875 h 1443006"/>
                <a:gd name="connsiteX4" fmla="*/ 22485 w 1373303"/>
                <a:gd name="connsiteY4" fmla="*/ 1292640 h 1443006"/>
                <a:gd name="connsiteX5" fmla="*/ 126394 w 1373303"/>
                <a:gd name="connsiteY5" fmla="*/ 928958 h 1443006"/>
                <a:gd name="connsiteX6" fmla="*/ 344603 w 1373303"/>
                <a:gd name="connsiteY6" fmla="*/ 721140 h 1443006"/>
                <a:gd name="connsiteX7" fmla="*/ 498735 w 1373303"/>
                <a:gd name="connsiteY7" fmla="*/ 666804 h 1443006"/>
                <a:gd name="connsiteX8" fmla="*/ 458903 w 1373303"/>
                <a:gd name="connsiteY8" fmla="*/ 575667 h 1443006"/>
                <a:gd name="connsiteX9" fmla="*/ 458903 w 1373303"/>
                <a:gd name="connsiteY9" fmla="*/ 305503 h 1443006"/>
                <a:gd name="connsiteX10" fmla="*/ 608274 w 1373303"/>
                <a:gd name="connsiteY10" fmla="*/ 39020 h 1443006"/>
                <a:gd name="connsiteX11" fmla="*/ 889260 w 1373303"/>
                <a:gd name="connsiteY11" fmla="*/ 39886 h 1443006"/>
                <a:gd name="connsiteX12" fmla="*/ 936885 w 1373303"/>
                <a:gd name="connsiteY12" fmla="*/ 76903 h 1443006"/>
                <a:gd name="connsiteX13" fmla="*/ 1009621 w 1373303"/>
                <a:gd name="connsiteY13" fmla="*/ 170422 h 1443006"/>
                <a:gd name="connsiteX14" fmla="*/ 1030403 w 1373303"/>
                <a:gd name="connsiteY14" fmla="*/ 253549 h 1443006"/>
                <a:gd name="connsiteX15" fmla="*/ 1040794 w 1373303"/>
                <a:gd name="connsiteY15" fmla="*/ 357458 h 1443006"/>
                <a:gd name="connsiteX16" fmla="*/ 1030403 w 1373303"/>
                <a:gd name="connsiteY16" fmla="*/ 523712 h 1443006"/>
                <a:gd name="connsiteX17" fmla="*/ 999230 w 1373303"/>
                <a:gd name="connsiteY17" fmla="*/ 586058 h 1443006"/>
                <a:gd name="connsiteX18" fmla="*/ 968057 w 1373303"/>
                <a:gd name="connsiteY18" fmla="*/ 648403 h 1443006"/>
                <a:gd name="connsiteX19" fmla="*/ 978448 w 1373303"/>
                <a:gd name="connsiteY19" fmla="*/ 679576 h 1443006"/>
                <a:gd name="connsiteX20" fmla="*/ 1020012 w 1373303"/>
                <a:gd name="connsiteY20" fmla="*/ 689967 h 1443006"/>
                <a:gd name="connsiteX21" fmla="*/ 1051185 w 1373303"/>
                <a:gd name="connsiteY21" fmla="*/ 700358 h 1443006"/>
                <a:gd name="connsiteX22" fmla="*/ 1144703 w 1373303"/>
                <a:gd name="connsiteY22" fmla="*/ 783485 h 1443006"/>
                <a:gd name="connsiteX23" fmla="*/ 1175875 w 1373303"/>
                <a:gd name="connsiteY23" fmla="*/ 804267 h 1443006"/>
                <a:gd name="connsiteX24" fmla="*/ 1196657 w 1373303"/>
                <a:gd name="connsiteY24" fmla="*/ 835440 h 1443006"/>
                <a:gd name="connsiteX25" fmla="*/ 1248612 w 1373303"/>
                <a:gd name="connsiteY25" fmla="*/ 897785 h 1443006"/>
                <a:gd name="connsiteX26" fmla="*/ 1269394 w 1373303"/>
                <a:gd name="connsiteY26" fmla="*/ 970522 h 1443006"/>
                <a:gd name="connsiteX27" fmla="*/ 1300566 w 1373303"/>
                <a:gd name="connsiteY27" fmla="*/ 1064040 h 1443006"/>
                <a:gd name="connsiteX28" fmla="*/ 1310957 w 1373303"/>
                <a:gd name="connsiteY28" fmla="*/ 1095212 h 1443006"/>
                <a:gd name="connsiteX29" fmla="*/ 1331739 w 1373303"/>
                <a:gd name="connsiteY29" fmla="*/ 1178340 h 1443006"/>
                <a:gd name="connsiteX30" fmla="*/ 1352521 w 1373303"/>
                <a:gd name="connsiteY30" fmla="*/ 1240685 h 1443006"/>
                <a:gd name="connsiteX31" fmla="*/ 1373303 w 1373303"/>
                <a:gd name="connsiteY31" fmla="*/ 1365376 h 1443006"/>
                <a:gd name="connsiteX32" fmla="*/ 1342130 w 1373303"/>
                <a:gd name="connsiteY32" fmla="*/ 1386158 h 1443006"/>
                <a:gd name="connsiteX33" fmla="*/ 1238221 w 1373303"/>
                <a:gd name="connsiteY33" fmla="*/ 1375767 h 1443006"/>
                <a:gd name="connsiteX34" fmla="*/ 1051185 w 1373303"/>
                <a:gd name="connsiteY34" fmla="*/ 1365376 h 1443006"/>
                <a:gd name="connsiteX35" fmla="*/ 781021 w 1373303"/>
                <a:gd name="connsiteY35" fmla="*/ 1375767 h 1443006"/>
                <a:gd name="connsiteX36" fmla="*/ 718675 w 1373303"/>
                <a:gd name="connsiteY36" fmla="*/ 1386158 h 1443006"/>
                <a:gd name="connsiteX37" fmla="*/ 666721 w 1373303"/>
                <a:gd name="connsiteY37" fmla="*/ 1396549 h 1443006"/>
                <a:gd name="connsiteX38" fmla="*/ 573203 w 1373303"/>
                <a:gd name="connsiteY38" fmla="*/ 1406940 h 1443006"/>
                <a:gd name="connsiteX0" fmla="*/ 573203 w 1373303"/>
                <a:gd name="connsiteY0" fmla="*/ 1406940 h 1443006"/>
                <a:gd name="connsiteX1" fmla="*/ 510857 w 1373303"/>
                <a:gd name="connsiteY1" fmla="*/ 1417331 h 1443006"/>
                <a:gd name="connsiteX2" fmla="*/ 251085 w 1373303"/>
                <a:gd name="connsiteY2" fmla="*/ 1438112 h 1443006"/>
                <a:gd name="connsiteX3" fmla="*/ 2569 w 1373303"/>
                <a:gd name="connsiteY3" fmla="*/ 1442875 h 1443006"/>
                <a:gd name="connsiteX4" fmla="*/ 22485 w 1373303"/>
                <a:gd name="connsiteY4" fmla="*/ 1292640 h 1443006"/>
                <a:gd name="connsiteX5" fmla="*/ 126394 w 1373303"/>
                <a:gd name="connsiteY5" fmla="*/ 928958 h 1443006"/>
                <a:gd name="connsiteX6" fmla="*/ 344603 w 1373303"/>
                <a:gd name="connsiteY6" fmla="*/ 721140 h 1443006"/>
                <a:gd name="connsiteX7" fmla="*/ 498735 w 1373303"/>
                <a:gd name="connsiteY7" fmla="*/ 666804 h 1443006"/>
                <a:gd name="connsiteX8" fmla="*/ 458903 w 1373303"/>
                <a:gd name="connsiteY8" fmla="*/ 575667 h 1443006"/>
                <a:gd name="connsiteX9" fmla="*/ 458903 w 1373303"/>
                <a:gd name="connsiteY9" fmla="*/ 305503 h 1443006"/>
                <a:gd name="connsiteX10" fmla="*/ 608274 w 1373303"/>
                <a:gd name="connsiteY10" fmla="*/ 39020 h 1443006"/>
                <a:gd name="connsiteX11" fmla="*/ 889260 w 1373303"/>
                <a:gd name="connsiteY11" fmla="*/ 39886 h 1443006"/>
                <a:gd name="connsiteX12" fmla="*/ 936885 w 1373303"/>
                <a:gd name="connsiteY12" fmla="*/ 76903 h 1443006"/>
                <a:gd name="connsiteX13" fmla="*/ 1009621 w 1373303"/>
                <a:gd name="connsiteY13" fmla="*/ 170422 h 1443006"/>
                <a:gd name="connsiteX14" fmla="*/ 1030403 w 1373303"/>
                <a:gd name="connsiteY14" fmla="*/ 253549 h 1443006"/>
                <a:gd name="connsiteX15" fmla="*/ 1040794 w 1373303"/>
                <a:gd name="connsiteY15" fmla="*/ 357458 h 1443006"/>
                <a:gd name="connsiteX16" fmla="*/ 1030403 w 1373303"/>
                <a:gd name="connsiteY16" fmla="*/ 523712 h 1443006"/>
                <a:gd name="connsiteX17" fmla="*/ 999230 w 1373303"/>
                <a:gd name="connsiteY17" fmla="*/ 586058 h 1443006"/>
                <a:gd name="connsiteX18" fmla="*/ 968057 w 1373303"/>
                <a:gd name="connsiteY18" fmla="*/ 648403 h 1443006"/>
                <a:gd name="connsiteX19" fmla="*/ 978448 w 1373303"/>
                <a:gd name="connsiteY19" fmla="*/ 679576 h 1443006"/>
                <a:gd name="connsiteX20" fmla="*/ 1020012 w 1373303"/>
                <a:gd name="connsiteY20" fmla="*/ 689967 h 1443006"/>
                <a:gd name="connsiteX21" fmla="*/ 1051185 w 1373303"/>
                <a:gd name="connsiteY21" fmla="*/ 700358 h 1443006"/>
                <a:gd name="connsiteX22" fmla="*/ 1144703 w 1373303"/>
                <a:gd name="connsiteY22" fmla="*/ 783485 h 1443006"/>
                <a:gd name="connsiteX23" fmla="*/ 1175875 w 1373303"/>
                <a:gd name="connsiteY23" fmla="*/ 804267 h 1443006"/>
                <a:gd name="connsiteX24" fmla="*/ 1196657 w 1373303"/>
                <a:gd name="connsiteY24" fmla="*/ 835440 h 1443006"/>
                <a:gd name="connsiteX25" fmla="*/ 1248612 w 1373303"/>
                <a:gd name="connsiteY25" fmla="*/ 897785 h 1443006"/>
                <a:gd name="connsiteX26" fmla="*/ 1269394 w 1373303"/>
                <a:gd name="connsiteY26" fmla="*/ 970522 h 1443006"/>
                <a:gd name="connsiteX27" fmla="*/ 1300566 w 1373303"/>
                <a:gd name="connsiteY27" fmla="*/ 1064040 h 1443006"/>
                <a:gd name="connsiteX28" fmla="*/ 1310957 w 1373303"/>
                <a:gd name="connsiteY28" fmla="*/ 1095212 h 1443006"/>
                <a:gd name="connsiteX29" fmla="*/ 1331739 w 1373303"/>
                <a:gd name="connsiteY29" fmla="*/ 1178340 h 1443006"/>
                <a:gd name="connsiteX30" fmla="*/ 1352521 w 1373303"/>
                <a:gd name="connsiteY30" fmla="*/ 1240685 h 1443006"/>
                <a:gd name="connsiteX31" fmla="*/ 1373303 w 1373303"/>
                <a:gd name="connsiteY31" fmla="*/ 1365376 h 1443006"/>
                <a:gd name="connsiteX32" fmla="*/ 1342130 w 1373303"/>
                <a:gd name="connsiteY32" fmla="*/ 1386158 h 1443006"/>
                <a:gd name="connsiteX33" fmla="*/ 1238221 w 1373303"/>
                <a:gd name="connsiteY33" fmla="*/ 1375767 h 1443006"/>
                <a:gd name="connsiteX34" fmla="*/ 1051185 w 1373303"/>
                <a:gd name="connsiteY34" fmla="*/ 1365376 h 1443006"/>
                <a:gd name="connsiteX35" fmla="*/ 781021 w 1373303"/>
                <a:gd name="connsiteY35" fmla="*/ 1375767 h 1443006"/>
                <a:gd name="connsiteX36" fmla="*/ 718675 w 1373303"/>
                <a:gd name="connsiteY36" fmla="*/ 1386158 h 1443006"/>
                <a:gd name="connsiteX37" fmla="*/ 666721 w 1373303"/>
                <a:gd name="connsiteY37" fmla="*/ 1396549 h 1443006"/>
                <a:gd name="connsiteX38" fmla="*/ 573203 w 1373303"/>
                <a:gd name="connsiteY38" fmla="*/ 1406940 h 1443006"/>
                <a:gd name="connsiteX0" fmla="*/ 573203 w 1373303"/>
                <a:gd name="connsiteY0" fmla="*/ 1406940 h 1443006"/>
                <a:gd name="connsiteX1" fmla="*/ 510857 w 1373303"/>
                <a:gd name="connsiteY1" fmla="*/ 1417331 h 1443006"/>
                <a:gd name="connsiteX2" fmla="*/ 251085 w 1373303"/>
                <a:gd name="connsiteY2" fmla="*/ 1438112 h 1443006"/>
                <a:gd name="connsiteX3" fmla="*/ 2569 w 1373303"/>
                <a:gd name="connsiteY3" fmla="*/ 1442875 h 1443006"/>
                <a:gd name="connsiteX4" fmla="*/ 22485 w 1373303"/>
                <a:gd name="connsiteY4" fmla="*/ 1292640 h 1443006"/>
                <a:gd name="connsiteX5" fmla="*/ 126394 w 1373303"/>
                <a:gd name="connsiteY5" fmla="*/ 928958 h 1443006"/>
                <a:gd name="connsiteX6" fmla="*/ 344603 w 1373303"/>
                <a:gd name="connsiteY6" fmla="*/ 721140 h 1443006"/>
                <a:gd name="connsiteX7" fmla="*/ 498735 w 1373303"/>
                <a:gd name="connsiteY7" fmla="*/ 666804 h 1443006"/>
                <a:gd name="connsiteX8" fmla="*/ 458903 w 1373303"/>
                <a:gd name="connsiteY8" fmla="*/ 575667 h 1443006"/>
                <a:gd name="connsiteX9" fmla="*/ 458903 w 1373303"/>
                <a:gd name="connsiteY9" fmla="*/ 305503 h 1443006"/>
                <a:gd name="connsiteX10" fmla="*/ 608274 w 1373303"/>
                <a:gd name="connsiteY10" fmla="*/ 39020 h 1443006"/>
                <a:gd name="connsiteX11" fmla="*/ 889260 w 1373303"/>
                <a:gd name="connsiteY11" fmla="*/ 39886 h 1443006"/>
                <a:gd name="connsiteX12" fmla="*/ 936885 w 1373303"/>
                <a:gd name="connsiteY12" fmla="*/ 76903 h 1443006"/>
                <a:gd name="connsiteX13" fmla="*/ 1009621 w 1373303"/>
                <a:gd name="connsiteY13" fmla="*/ 170422 h 1443006"/>
                <a:gd name="connsiteX14" fmla="*/ 1030403 w 1373303"/>
                <a:gd name="connsiteY14" fmla="*/ 253549 h 1443006"/>
                <a:gd name="connsiteX15" fmla="*/ 1040794 w 1373303"/>
                <a:gd name="connsiteY15" fmla="*/ 357458 h 1443006"/>
                <a:gd name="connsiteX16" fmla="*/ 1030403 w 1373303"/>
                <a:gd name="connsiteY16" fmla="*/ 523712 h 1443006"/>
                <a:gd name="connsiteX17" fmla="*/ 999230 w 1373303"/>
                <a:gd name="connsiteY17" fmla="*/ 586058 h 1443006"/>
                <a:gd name="connsiteX18" fmla="*/ 968057 w 1373303"/>
                <a:gd name="connsiteY18" fmla="*/ 648403 h 1443006"/>
                <a:gd name="connsiteX19" fmla="*/ 978448 w 1373303"/>
                <a:gd name="connsiteY19" fmla="*/ 679576 h 1443006"/>
                <a:gd name="connsiteX20" fmla="*/ 1020012 w 1373303"/>
                <a:gd name="connsiteY20" fmla="*/ 689967 h 1443006"/>
                <a:gd name="connsiteX21" fmla="*/ 1051185 w 1373303"/>
                <a:gd name="connsiteY21" fmla="*/ 700358 h 1443006"/>
                <a:gd name="connsiteX22" fmla="*/ 1144703 w 1373303"/>
                <a:gd name="connsiteY22" fmla="*/ 783485 h 1443006"/>
                <a:gd name="connsiteX23" fmla="*/ 1175875 w 1373303"/>
                <a:gd name="connsiteY23" fmla="*/ 804267 h 1443006"/>
                <a:gd name="connsiteX24" fmla="*/ 1196657 w 1373303"/>
                <a:gd name="connsiteY24" fmla="*/ 835440 h 1443006"/>
                <a:gd name="connsiteX25" fmla="*/ 1248612 w 1373303"/>
                <a:gd name="connsiteY25" fmla="*/ 897785 h 1443006"/>
                <a:gd name="connsiteX26" fmla="*/ 1269394 w 1373303"/>
                <a:gd name="connsiteY26" fmla="*/ 970522 h 1443006"/>
                <a:gd name="connsiteX27" fmla="*/ 1300566 w 1373303"/>
                <a:gd name="connsiteY27" fmla="*/ 1064040 h 1443006"/>
                <a:gd name="connsiteX28" fmla="*/ 1310957 w 1373303"/>
                <a:gd name="connsiteY28" fmla="*/ 1095212 h 1443006"/>
                <a:gd name="connsiteX29" fmla="*/ 1331739 w 1373303"/>
                <a:gd name="connsiteY29" fmla="*/ 1178340 h 1443006"/>
                <a:gd name="connsiteX30" fmla="*/ 1352521 w 1373303"/>
                <a:gd name="connsiteY30" fmla="*/ 1240685 h 1443006"/>
                <a:gd name="connsiteX31" fmla="*/ 1373303 w 1373303"/>
                <a:gd name="connsiteY31" fmla="*/ 1365376 h 1443006"/>
                <a:gd name="connsiteX32" fmla="*/ 1342130 w 1373303"/>
                <a:gd name="connsiteY32" fmla="*/ 1386158 h 1443006"/>
                <a:gd name="connsiteX33" fmla="*/ 1238221 w 1373303"/>
                <a:gd name="connsiteY33" fmla="*/ 1375767 h 1443006"/>
                <a:gd name="connsiteX34" fmla="*/ 1051185 w 1373303"/>
                <a:gd name="connsiteY34" fmla="*/ 1365376 h 1443006"/>
                <a:gd name="connsiteX35" fmla="*/ 781021 w 1373303"/>
                <a:gd name="connsiteY35" fmla="*/ 1375767 h 1443006"/>
                <a:gd name="connsiteX36" fmla="*/ 718675 w 1373303"/>
                <a:gd name="connsiteY36" fmla="*/ 1386158 h 1443006"/>
                <a:gd name="connsiteX37" fmla="*/ 666721 w 1373303"/>
                <a:gd name="connsiteY37" fmla="*/ 1396549 h 1443006"/>
                <a:gd name="connsiteX38" fmla="*/ 573203 w 1373303"/>
                <a:gd name="connsiteY38" fmla="*/ 1406940 h 1443006"/>
                <a:gd name="connsiteX0" fmla="*/ 573203 w 1373303"/>
                <a:gd name="connsiteY0" fmla="*/ 1406940 h 1443217"/>
                <a:gd name="connsiteX1" fmla="*/ 251085 w 1373303"/>
                <a:gd name="connsiteY1" fmla="*/ 1438112 h 1443217"/>
                <a:gd name="connsiteX2" fmla="*/ 2569 w 1373303"/>
                <a:gd name="connsiteY2" fmla="*/ 1442875 h 1443217"/>
                <a:gd name="connsiteX3" fmla="*/ 22485 w 1373303"/>
                <a:gd name="connsiteY3" fmla="*/ 1292640 h 1443217"/>
                <a:gd name="connsiteX4" fmla="*/ 126394 w 1373303"/>
                <a:gd name="connsiteY4" fmla="*/ 928958 h 1443217"/>
                <a:gd name="connsiteX5" fmla="*/ 344603 w 1373303"/>
                <a:gd name="connsiteY5" fmla="*/ 721140 h 1443217"/>
                <a:gd name="connsiteX6" fmla="*/ 498735 w 1373303"/>
                <a:gd name="connsiteY6" fmla="*/ 666804 h 1443217"/>
                <a:gd name="connsiteX7" fmla="*/ 458903 w 1373303"/>
                <a:gd name="connsiteY7" fmla="*/ 575667 h 1443217"/>
                <a:gd name="connsiteX8" fmla="*/ 458903 w 1373303"/>
                <a:gd name="connsiteY8" fmla="*/ 305503 h 1443217"/>
                <a:gd name="connsiteX9" fmla="*/ 608274 w 1373303"/>
                <a:gd name="connsiteY9" fmla="*/ 39020 h 1443217"/>
                <a:gd name="connsiteX10" fmla="*/ 889260 w 1373303"/>
                <a:gd name="connsiteY10" fmla="*/ 39886 h 1443217"/>
                <a:gd name="connsiteX11" fmla="*/ 936885 w 1373303"/>
                <a:gd name="connsiteY11" fmla="*/ 76903 h 1443217"/>
                <a:gd name="connsiteX12" fmla="*/ 1009621 w 1373303"/>
                <a:gd name="connsiteY12" fmla="*/ 170422 h 1443217"/>
                <a:gd name="connsiteX13" fmla="*/ 1030403 w 1373303"/>
                <a:gd name="connsiteY13" fmla="*/ 253549 h 1443217"/>
                <a:gd name="connsiteX14" fmla="*/ 1040794 w 1373303"/>
                <a:gd name="connsiteY14" fmla="*/ 357458 h 1443217"/>
                <a:gd name="connsiteX15" fmla="*/ 1030403 w 1373303"/>
                <a:gd name="connsiteY15" fmla="*/ 523712 h 1443217"/>
                <a:gd name="connsiteX16" fmla="*/ 999230 w 1373303"/>
                <a:gd name="connsiteY16" fmla="*/ 586058 h 1443217"/>
                <a:gd name="connsiteX17" fmla="*/ 968057 w 1373303"/>
                <a:gd name="connsiteY17" fmla="*/ 648403 h 1443217"/>
                <a:gd name="connsiteX18" fmla="*/ 978448 w 1373303"/>
                <a:gd name="connsiteY18" fmla="*/ 679576 h 1443217"/>
                <a:gd name="connsiteX19" fmla="*/ 1020012 w 1373303"/>
                <a:gd name="connsiteY19" fmla="*/ 689967 h 1443217"/>
                <a:gd name="connsiteX20" fmla="*/ 1051185 w 1373303"/>
                <a:gd name="connsiteY20" fmla="*/ 700358 h 1443217"/>
                <a:gd name="connsiteX21" fmla="*/ 1144703 w 1373303"/>
                <a:gd name="connsiteY21" fmla="*/ 783485 h 1443217"/>
                <a:gd name="connsiteX22" fmla="*/ 1175875 w 1373303"/>
                <a:gd name="connsiteY22" fmla="*/ 804267 h 1443217"/>
                <a:gd name="connsiteX23" fmla="*/ 1196657 w 1373303"/>
                <a:gd name="connsiteY23" fmla="*/ 835440 h 1443217"/>
                <a:gd name="connsiteX24" fmla="*/ 1248612 w 1373303"/>
                <a:gd name="connsiteY24" fmla="*/ 897785 h 1443217"/>
                <a:gd name="connsiteX25" fmla="*/ 1269394 w 1373303"/>
                <a:gd name="connsiteY25" fmla="*/ 970522 h 1443217"/>
                <a:gd name="connsiteX26" fmla="*/ 1300566 w 1373303"/>
                <a:gd name="connsiteY26" fmla="*/ 1064040 h 1443217"/>
                <a:gd name="connsiteX27" fmla="*/ 1310957 w 1373303"/>
                <a:gd name="connsiteY27" fmla="*/ 1095212 h 1443217"/>
                <a:gd name="connsiteX28" fmla="*/ 1331739 w 1373303"/>
                <a:gd name="connsiteY28" fmla="*/ 1178340 h 1443217"/>
                <a:gd name="connsiteX29" fmla="*/ 1352521 w 1373303"/>
                <a:gd name="connsiteY29" fmla="*/ 1240685 h 1443217"/>
                <a:gd name="connsiteX30" fmla="*/ 1373303 w 1373303"/>
                <a:gd name="connsiteY30" fmla="*/ 1365376 h 1443217"/>
                <a:gd name="connsiteX31" fmla="*/ 1342130 w 1373303"/>
                <a:gd name="connsiteY31" fmla="*/ 1386158 h 1443217"/>
                <a:gd name="connsiteX32" fmla="*/ 1238221 w 1373303"/>
                <a:gd name="connsiteY32" fmla="*/ 1375767 h 1443217"/>
                <a:gd name="connsiteX33" fmla="*/ 1051185 w 1373303"/>
                <a:gd name="connsiteY33" fmla="*/ 1365376 h 1443217"/>
                <a:gd name="connsiteX34" fmla="*/ 781021 w 1373303"/>
                <a:gd name="connsiteY34" fmla="*/ 1375767 h 1443217"/>
                <a:gd name="connsiteX35" fmla="*/ 718675 w 1373303"/>
                <a:gd name="connsiteY35" fmla="*/ 1386158 h 1443217"/>
                <a:gd name="connsiteX36" fmla="*/ 666721 w 1373303"/>
                <a:gd name="connsiteY36" fmla="*/ 1396549 h 1443217"/>
                <a:gd name="connsiteX37" fmla="*/ 573203 w 1373303"/>
                <a:gd name="connsiteY37" fmla="*/ 1406940 h 1443217"/>
                <a:gd name="connsiteX0" fmla="*/ 666721 w 1373303"/>
                <a:gd name="connsiteY0" fmla="*/ 1396549 h 1443660"/>
                <a:gd name="connsiteX1" fmla="*/ 251085 w 1373303"/>
                <a:gd name="connsiteY1" fmla="*/ 1438112 h 1443660"/>
                <a:gd name="connsiteX2" fmla="*/ 2569 w 1373303"/>
                <a:gd name="connsiteY2" fmla="*/ 1442875 h 1443660"/>
                <a:gd name="connsiteX3" fmla="*/ 22485 w 1373303"/>
                <a:gd name="connsiteY3" fmla="*/ 1292640 h 1443660"/>
                <a:gd name="connsiteX4" fmla="*/ 126394 w 1373303"/>
                <a:gd name="connsiteY4" fmla="*/ 928958 h 1443660"/>
                <a:gd name="connsiteX5" fmla="*/ 344603 w 1373303"/>
                <a:gd name="connsiteY5" fmla="*/ 721140 h 1443660"/>
                <a:gd name="connsiteX6" fmla="*/ 498735 w 1373303"/>
                <a:gd name="connsiteY6" fmla="*/ 666804 h 1443660"/>
                <a:gd name="connsiteX7" fmla="*/ 458903 w 1373303"/>
                <a:gd name="connsiteY7" fmla="*/ 575667 h 1443660"/>
                <a:gd name="connsiteX8" fmla="*/ 458903 w 1373303"/>
                <a:gd name="connsiteY8" fmla="*/ 305503 h 1443660"/>
                <a:gd name="connsiteX9" fmla="*/ 608274 w 1373303"/>
                <a:gd name="connsiteY9" fmla="*/ 39020 h 1443660"/>
                <a:gd name="connsiteX10" fmla="*/ 889260 w 1373303"/>
                <a:gd name="connsiteY10" fmla="*/ 39886 h 1443660"/>
                <a:gd name="connsiteX11" fmla="*/ 936885 w 1373303"/>
                <a:gd name="connsiteY11" fmla="*/ 76903 h 1443660"/>
                <a:gd name="connsiteX12" fmla="*/ 1009621 w 1373303"/>
                <a:gd name="connsiteY12" fmla="*/ 170422 h 1443660"/>
                <a:gd name="connsiteX13" fmla="*/ 1030403 w 1373303"/>
                <a:gd name="connsiteY13" fmla="*/ 253549 h 1443660"/>
                <a:gd name="connsiteX14" fmla="*/ 1040794 w 1373303"/>
                <a:gd name="connsiteY14" fmla="*/ 357458 h 1443660"/>
                <a:gd name="connsiteX15" fmla="*/ 1030403 w 1373303"/>
                <a:gd name="connsiteY15" fmla="*/ 523712 h 1443660"/>
                <a:gd name="connsiteX16" fmla="*/ 999230 w 1373303"/>
                <a:gd name="connsiteY16" fmla="*/ 586058 h 1443660"/>
                <a:gd name="connsiteX17" fmla="*/ 968057 w 1373303"/>
                <a:gd name="connsiteY17" fmla="*/ 648403 h 1443660"/>
                <a:gd name="connsiteX18" fmla="*/ 978448 w 1373303"/>
                <a:gd name="connsiteY18" fmla="*/ 679576 h 1443660"/>
                <a:gd name="connsiteX19" fmla="*/ 1020012 w 1373303"/>
                <a:gd name="connsiteY19" fmla="*/ 689967 h 1443660"/>
                <a:gd name="connsiteX20" fmla="*/ 1051185 w 1373303"/>
                <a:gd name="connsiteY20" fmla="*/ 700358 h 1443660"/>
                <a:gd name="connsiteX21" fmla="*/ 1144703 w 1373303"/>
                <a:gd name="connsiteY21" fmla="*/ 783485 h 1443660"/>
                <a:gd name="connsiteX22" fmla="*/ 1175875 w 1373303"/>
                <a:gd name="connsiteY22" fmla="*/ 804267 h 1443660"/>
                <a:gd name="connsiteX23" fmla="*/ 1196657 w 1373303"/>
                <a:gd name="connsiteY23" fmla="*/ 835440 h 1443660"/>
                <a:gd name="connsiteX24" fmla="*/ 1248612 w 1373303"/>
                <a:gd name="connsiteY24" fmla="*/ 897785 h 1443660"/>
                <a:gd name="connsiteX25" fmla="*/ 1269394 w 1373303"/>
                <a:gd name="connsiteY25" fmla="*/ 970522 h 1443660"/>
                <a:gd name="connsiteX26" fmla="*/ 1300566 w 1373303"/>
                <a:gd name="connsiteY26" fmla="*/ 1064040 h 1443660"/>
                <a:gd name="connsiteX27" fmla="*/ 1310957 w 1373303"/>
                <a:gd name="connsiteY27" fmla="*/ 1095212 h 1443660"/>
                <a:gd name="connsiteX28" fmla="*/ 1331739 w 1373303"/>
                <a:gd name="connsiteY28" fmla="*/ 1178340 h 1443660"/>
                <a:gd name="connsiteX29" fmla="*/ 1352521 w 1373303"/>
                <a:gd name="connsiteY29" fmla="*/ 1240685 h 1443660"/>
                <a:gd name="connsiteX30" fmla="*/ 1373303 w 1373303"/>
                <a:gd name="connsiteY30" fmla="*/ 1365376 h 1443660"/>
                <a:gd name="connsiteX31" fmla="*/ 1342130 w 1373303"/>
                <a:gd name="connsiteY31" fmla="*/ 1386158 h 1443660"/>
                <a:gd name="connsiteX32" fmla="*/ 1238221 w 1373303"/>
                <a:gd name="connsiteY32" fmla="*/ 1375767 h 1443660"/>
                <a:gd name="connsiteX33" fmla="*/ 1051185 w 1373303"/>
                <a:gd name="connsiteY33" fmla="*/ 1365376 h 1443660"/>
                <a:gd name="connsiteX34" fmla="*/ 781021 w 1373303"/>
                <a:gd name="connsiteY34" fmla="*/ 1375767 h 1443660"/>
                <a:gd name="connsiteX35" fmla="*/ 718675 w 1373303"/>
                <a:gd name="connsiteY35" fmla="*/ 1386158 h 1443660"/>
                <a:gd name="connsiteX36" fmla="*/ 666721 w 1373303"/>
                <a:gd name="connsiteY36" fmla="*/ 1396549 h 1443660"/>
                <a:gd name="connsiteX0" fmla="*/ 718675 w 1373303"/>
                <a:gd name="connsiteY0" fmla="*/ 1386158 h 1444245"/>
                <a:gd name="connsiteX1" fmla="*/ 251085 w 1373303"/>
                <a:gd name="connsiteY1" fmla="*/ 1438112 h 1444245"/>
                <a:gd name="connsiteX2" fmla="*/ 2569 w 1373303"/>
                <a:gd name="connsiteY2" fmla="*/ 1442875 h 1444245"/>
                <a:gd name="connsiteX3" fmla="*/ 22485 w 1373303"/>
                <a:gd name="connsiteY3" fmla="*/ 1292640 h 1444245"/>
                <a:gd name="connsiteX4" fmla="*/ 126394 w 1373303"/>
                <a:gd name="connsiteY4" fmla="*/ 928958 h 1444245"/>
                <a:gd name="connsiteX5" fmla="*/ 344603 w 1373303"/>
                <a:gd name="connsiteY5" fmla="*/ 721140 h 1444245"/>
                <a:gd name="connsiteX6" fmla="*/ 498735 w 1373303"/>
                <a:gd name="connsiteY6" fmla="*/ 666804 h 1444245"/>
                <a:gd name="connsiteX7" fmla="*/ 458903 w 1373303"/>
                <a:gd name="connsiteY7" fmla="*/ 575667 h 1444245"/>
                <a:gd name="connsiteX8" fmla="*/ 458903 w 1373303"/>
                <a:gd name="connsiteY8" fmla="*/ 305503 h 1444245"/>
                <a:gd name="connsiteX9" fmla="*/ 608274 w 1373303"/>
                <a:gd name="connsiteY9" fmla="*/ 39020 h 1444245"/>
                <a:gd name="connsiteX10" fmla="*/ 889260 w 1373303"/>
                <a:gd name="connsiteY10" fmla="*/ 39886 h 1444245"/>
                <a:gd name="connsiteX11" fmla="*/ 936885 w 1373303"/>
                <a:gd name="connsiteY11" fmla="*/ 76903 h 1444245"/>
                <a:gd name="connsiteX12" fmla="*/ 1009621 w 1373303"/>
                <a:gd name="connsiteY12" fmla="*/ 170422 h 1444245"/>
                <a:gd name="connsiteX13" fmla="*/ 1030403 w 1373303"/>
                <a:gd name="connsiteY13" fmla="*/ 253549 h 1444245"/>
                <a:gd name="connsiteX14" fmla="*/ 1040794 w 1373303"/>
                <a:gd name="connsiteY14" fmla="*/ 357458 h 1444245"/>
                <a:gd name="connsiteX15" fmla="*/ 1030403 w 1373303"/>
                <a:gd name="connsiteY15" fmla="*/ 523712 h 1444245"/>
                <a:gd name="connsiteX16" fmla="*/ 999230 w 1373303"/>
                <a:gd name="connsiteY16" fmla="*/ 586058 h 1444245"/>
                <a:gd name="connsiteX17" fmla="*/ 968057 w 1373303"/>
                <a:gd name="connsiteY17" fmla="*/ 648403 h 1444245"/>
                <a:gd name="connsiteX18" fmla="*/ 978448 w 1373303"/>
                <a:gd name="connsiteY18" fmla="*/ 679576 h 1444245"/>
                <a:gd name="connsiteX19" fmla="*/ 1020012 w 1373303"/>
                <a:gd name="connsiteY19" fmla="*/ 689967 h 1444245"/>
                <a:gd name="connsiteX20" fmla="*/ 1051185 w 1373303"/>
                <a:gd name="connsiteY20" fmla="*/ 700358 h 1444245"/>
                <a:gd name="connsiteX21" fmla="*/ 1144703 w 1373303"/>
                <a:gd name="connsiteY21" fmla="*/ 783485 h 1444245"/>
                <a:gd name="connsiteX22" fmla="*/ 1175875 w 1373303"/>
                <a:gd name="connsiteY22" fmla="*/ 804267 h 1444245"/>
                <a:gd name="connsiteX23" fmla="*/ 1196657 w 1373303"/>
                <a:gd name="connsiteY23" fmla="*/ 835440 h 1444245"/>
                <a:gd name="connsiteX24" fmla="*/ 1248612 w 1373303"/>
                <a:gd name="connsiteY24" fmla="*/ 897785 h 1444245"/>
                <a:gd name="connsiteX25" fmla="*/ 1269394 w 1373303"/>
                <a:gd name="connsiteY25" fmla="*/ 970522 h 1444245"/>
                <a:gd name="connsiteX26" fmla="*/ 1300566 w 1373303"/>
                <a:gd name="connsiteY26" fmla="*/ 1064040 h 1444245"/>
                <a:gd name="connsiteX27" fmla="*/ 1310957 w 1373303"/>
                <a:gd name="connsiteY27" fmla="*/ 1095212 h 1444245"/>
                <a:gd name="connsiteX28" fmla="*/ 1331739 w 1373303"/>
                <a:gd name="connsiteY28" fmla="*/ 1178340 h 1444245"/>
                <a:gd name="connsiteX29" fmla="*/ 1352521 w 1373303"/>
                <a:gd name="connsiteY29" fmla="*/ 1240685 h 1444245"/>
                <a:gd name="connsiteX30" fmla="*/ 1373303 w 1373303"/>
                <a:gd name="connsiteY30" fmla="*/ 1365376 h 1444245"/>
                <a:gd name="connsiteX31" fmla="*/ 1342130 w 1373303"/>
                <a:gd name="connsiteY31" fmla="*/ 1386158 h 1444245"/>
                <a:gd name="connsiteX32" fmla="*/ 1238221 w 1373303"/>
                <a:gd name="connsiteY32" fmla="*/ 1375767 h 1444245"/>
                <a:gd name="connsiteX33" fmla="*/ 1051185 w 1373303"/>
                <a:gd name="connsiteY33" fmla="*/ 1365376 h 1444245"/>
                <a:gd name="connsiteX34" fmla="*/ 781021 w 1373303"/>
                <a:gd name="connsiteY34" fmla="*/ 1375767 h 1444245"/>
                <a:gd name="connsiteX35" fmla="*/ 718675 w 1373303"/>
                <a:gd name="connsiteY35" fmla="*/ 1386158 h 1444245"/>
                <a:gd name="connsiteX0" fmla="*/ 781021 w 1373303"/>
                <a:gd name="connsiteY0" fmla="*/ 1375767 h 1444901"/>
                <a:gd name="connsiteX1" fmla="*/ 251085 w 1373303"/>
                <a:gd name="connsiteY1" fmla="*/ 1438112 h 1444901"/>
                <a:gd name="connsiteX2" fmla="*/ 2569 w 1373303"/>
                <a:gd name="connsiteY2" fmla="*/ 1442875 h 1444901"/>
                <a:gd name="connsiteX3" fmla="*/ 22485 w 1373303"/>
                <a:gd name="connsiteY3" fmla="*/ 1292640 h 1444901"/>
                <a:gd name="connsiteX4" fmla="*/ 126394 w 1373303"/>
                <a:gd name="connsiteY4" fmla="*/ 928958 h 1444901"/>
                <a:gd name="connsiteX5" fmla="*/ 344603 w 1373303"/>
                <a:gd name="connsiteY5" fmla="*/ 721140 h 1444901"/>
                <a:gd name="connsiteX6" fmla="*/ 498735 w 1373303"/>
                <a:gd name="connsiteY6" fmla="*/ 666804 h 1444901"/>
                <a:gd name="connsiteX7" fmla="*/ 458903 w 1373303"/>
                <a:gd name="connsiteY7" fmla="*/ 575667 h 1444901"/>
                <a:gd name="connsiteX8" fmla="*/ 458903 w 1373303"/>
                <a:gd name="connsiteY8" fmla="*/ 305503 h 1444901"/>
                <a:gd name="connsiteX9" fmla="*/ 608274 w 1373303"/>
                <a:gd name="connsiteY9" fmla="*/ 39020 h 1444901"/>
                <a:gd name="connsiteX10" fmla="*/ 889260 w 1373303"/>
                <a:gd name="connsiteY10" fmla="*/ 39886 h 1444901"/>
                <a:gd name="connsiteX11" fmla="*/ 936885 w 1373303"/>
                <a:gd name="connsiteY11" fmla="*/ 76903 h 1444901"/>
                <a:gd name="connsiteX12" fmla="*/ 1009621 w 1373303"/>
                <a:gd name="connsiteY12" fmla="*/ 170422 h 1444901"/>
                <a:gd name="connsiteX13" fmla="*/ 1030403 w 1373303"/>
                <a:gd name="connsiteY13" fmla="*/ 253549 h 1444901"/>
                <a:gd name="connsiteX14" fmla="*/ 1040794 w 1373303"/>
                <a:gd name="connsiteY14" fmla="*/ 357458 h 1444901"/>
                <a:gd name="connsiteX15" fmla="*/ 1030403 w 1373303"/>
                <a:gd name="connsiteY15" fmla="*/ 523712 h 1444901"/>
                <a:gd name="connsiteX16" fmla="*/ 999230 w 1373303"/>
                <a:gd name="connsiteY16" fmla="*/ 586058 h 1444901"/>
                <a:gd name="connsiteX17" fmla="*/ 968057 w 1373303"/>
                <a:gd name="connsiteY17" fmla="*/ 648403 h 1444901"/>
                <a:gd name="connsiteX18" fmla="*/ 978448 w 1373303"/>
                <a:gd name="connsiteY18" fmla="*/ 679576 h 1444901"/>
                <a:gd name="connsiteX19" fmla="*/ 1020012 w 1373303"/>
                <a:gd name="connsiteY19" fmla="*/ 689967 h 1444901"/>
                <a:gd name="connsiteX20" fmla="*/ 1051185 w 1373303"/>
                <a:gd name="connsiteY20" fmla="*/ 700358 h 1444901"/>
                <a:gd name="connsiteX21" fmla="*/ 1144703 w 1373303"/>
                <a:gd name="connsiteY21" fmla="*/ 783485 h 1444901"/>
                <a:gd name="connsiteX22" fmla="*/ 1175875 w 1373303"/>
                <a:gd name="connsiteY22" fmla="*/ 804267 h 1444901"/>
                <a:gd name="connsiteX23" fmla="*/ 1196657 w 1373303"/>
                <a:gd name="connsiteY23" fmla="*/ 835440 h 1444901"/>
                <a:gd name="connsiteX24" fmla="*/ 1248612 w 1373303"/>
                <a:gd name="connsiteY24" fmla="*/ 897785 h 1444901"/>
                <a:gd name="connsiteX25" fmla="*/ 1269394 w 1373303"/>
                <a:gd name="connsiteY25" fmla="*/ 970522 h 1444901"/>
                <a:gd name="connsiteX26" fmla="*/ 1300566 w 1373303"/>
                <a:gd name="connsiteY26" fmla="*/ 1064040 h 1444901"/>
                <a:gd name="connsiteX27" fmla="*/ 1310957 w 1373303"/>
                <a:gd name="connsiteY27" fmla="*/ 1095212 h 1444901"/>
                <a:gd name="connsiteX28" fmla="*/ 1331739 w 1373303"/>
                <a:gd name="connsiteY28" fmla="*/ 1178340 h 1444901"/>
                <a:gd name="connsiteX29" fmla="*/ 1352521 w 1373303"/>
                <a:gd name="connsiteY29" fmla="*/ 1240685 h 1444901"/>
                <a:gd name="connsiteX30" fmla="*/ 1373303 w 1373303"/>
                <a:gd name="connsiteY30" fmla="*/ 1365376 h 1444901"/>
                <a:gd name="connsiteX31" fmla="*/ 1342130 w 1373303"/>
                <a:gd name="connsiteY31" fmla="*/ 1386158 h 1444901"/>
                <a:gd name="connsiteX32" fmla="*/ 1238221 w 1373303"/>
                <a:gd name="connsiteY32" fmla="*/ 1375767 h 1444901"/>
                <a:gd name="connsiteX33" fmla="*/ 1051185 w 1373303"/>
                <a:gd name="connsiteY33" fmla="*/ 1365376 h 1444901"/>
                <a:gd name="connsiteX34" fmla="*/ 781021 w 1373303"/>
                <a:gd name="connsiteY34" fmla="*/ 1375767 h 1444901"/>
                <a:gd name="connsiteX0" fmla="*/ 792928 w 1373303"/>
                <a:gd name="connsiteY0" fmla="*/ 1418629 h 1442994"/>
                <a:gd name="connsiteX1" fmla="*/ 251085 w 1373303"/>
                <a:gd name="connsiteY1" fmla="*/ 1438112 h 1442994"/>
                <a:gd name="connsiteX2" fmla="*/ 2569 w 1373303"/>
                <a:gd name="connsiteY2" fmla="*/ 1442875 h 1442994"/>
                <a:gd name="connsiteX3" fmla="*/ 22485 w 1373303"/>
                <a:gd name="connsiteY3" fmla="*/ 1292640 h 1442994"/>
                <a:gd name="connsiteX4" fmla="*/ 126394 w 1373303"/>
                <a:gd name="connsiteY4" fmla="*/ 928958 h 1442994"/>
                <a:gd name="connsiteX5" fmla="*/ 344603 w 1373303"/>
                <a:gd name="connsiteY5" fmla="*/ 721140 h 1442994"/>
                <a:gd name="connsiteX6" fmla="*/ 498735 w 1373303"/>
                <a:gd name="connsiteY6" fmla="*/ 666804 h 1442994"/>
                <a:gd name="connsiteX7" fmla="*/ 458903 w 1373303"/>
                <a:gd name="connsiteY7" fmla="*/ 575667 h 1442994"/>
                <a:gd name="connsiteX8" fmla="*/ 458903 w 1373303"/>
                <a:gd name="connsiteY8" fmla="*/ 305503 h 1442994"/>
                <a:gd name="connsiteX9" fmla="*/ 608274 w 1373303"/>
                <a:gd name="connsiteY9" fmla="*/ 39020 h 1442994"/>
                <a:gd name="connsiteX10" fmla="*/ 889260 w 1373303"/>
                <a:gd name="connsiteY10" fmla="*/ 39886 h 1442994"/>
                <a:gd name="connsiteX11" fmla="*/ 936885 w 1373303"/>
                <a:gd name="connsiteY11" fmla="*/ 76903 h 1442994"/>
                <a:gd name="connsiteX12" fmla="*/ 1009621 w 1373303"/>
                <a:gd name="connsiteY12" fmla="*/ 170422 h 1442994"/>
                <a:gd name="connsiteX13" fmla="*/ 1030403 w 1373303"/>
                <a:gd name="connsiteY13" fmla="*/ 253549 h 1442994"/>
                <a:gd name="connsiteX14" fmla="*/ 1040794 w 1373303"/>
                <a:gd name="connsiteY14" fmla="*/ 357458 h 1442994"/>
                <a:gd name="connsiteX15" fmla="*/ 1030403 w 1373303"/>
                <a:gd name="connsiteY15" fmla="*/ 523712 h 1442994"/>
                <a:gd name="connsiteX16" fmla="*/ 999230 w 1373303"/>
                <a:gd name="connsiteY16" fmla="*/ 586058 h 1442994"/>
                <a:gd name="connsiteX17" fmla="*/ 968057 w 1373303"/>
                <a:gd name="connsiteY17" fmla="*/ 648403 h 1442994"/>
                <a:gd name="connsiteX18" fmla="*/ 978448 w 1373303"/>
                <a:gd name="connsiteY18" fmla="*/ 679576 h 1442994"/>
                <a:gd name="connsiteX19" fmla="*/ 1020012 w 1373303"/>
                <a:gd name="connsiteY19" fmla="*/ 689967 h 1442994"/>
                <a:gd name="connsiteX20" fmla="*/ 1051185 w 1373303"/>
                <a:gd name="connsiteY20" fmla="*/ 700358 h 1442994"/>
                <a:gd name="connsiteX21" fmla="*/ 1144703 w 1373303"/>
                <a:gd name="connsiteY21" fmla="*/ 783485 h 1442994"/>
                <a:gd name="connsiteX22" fmla="*/ 1175875 w 1373303"/>
                <a:gd name="connsiteY22" fmla="*/ 804267 h 1442994"/>
                <a:gd name="connsiteX23" fmla="*/ 1196657 w 1373303"/>
                <a:gd name="connsiteY23" fmla="*/ 835440 h 1442994"/>
                <a:gd name="connsiteX24" fmla="*/ 1248612 w 1373303"/>
                <a:gd name="connsiteY24" fmla="*/ 897785 h 1442994"/>
                <a:gd name="connsiteX25" fmla="*/ 1269394 w 1373303"/>
                <a:gd name="connsiteY25" fmla="*/ 970522 h 1442994"/>
                <a:gd name="connsiteX26" fmla="*/ 1300566 w 1373303"/>
                <a:gd name="connsiteY26" fmla="*/ 1064040 h 1442994"/>
                <a:gd name="connsiteX27" fmla="*/ 1310957 w 1373303"/>
                <a:gd name="connsiteY27" fmla="*/ 1095212 h 1442994"/>
                <a:gd name="connsiteX28" fmla="*/ 1331739 w 1373303"/>
                <a:gd name="connsiteY28" fmla="*/ 1178340 h 1442994"/>
                <a:gd name="connsiteX29" fmla="*/ 1352521 w 1373303"/>
                <a:gd name="connsiteY29" fmla="*/ 1240685 h 1442994"/>
                <a:gd name="connsiteX30" fmla="*/ 1373303 w 1373303"/>
                <a:gd name="connsiteY30" fmla="*/ 1365376 h 1442994"/>
                <a:gd name="connsiteX31" fmla="*/ 1342130 w 1373303"/>
                <a:gd name="connsiteY31" fmla="*/ 1386158 h 1442994"/>
                <a:gd name="connsiteX32" fmla="*/ 1238221 w 1373303"/>
                <a:gd name="connsiteY32" fmla="*/ 1375767 h 1442994"/>
                <a:gd name="connsiteX33" fmla="*/ 1051185 w 1373303"/>
                <a:gd name="connsiteY33" fmla="*/ 1365376 h 1442994"/>
                <a:gd name="connsiteX34" fmla="*/ 792928 w 1373303"/>
                <a:gd name="connsiteY34" fmla="*/ 1418629 h 1442994"/>
                <a:gd name="connsiteX0" fmla="*/ 792928 w 1373303"/>
                <a:gd name="connsiteY0" fmla="*/ 1418629 h 1442994"/>
                <a:gd name="connsiteX1" fmla="*/ 251085 w 1373303"/>
                <a:gd name="connsiteY1" fmla="*/ 1438112 h 1442994"/>
                <a:gd name="connsiteX2" fmla="*/ 2569 w 1373303"/>
                <a:gd name="connsiteY2" fmla="*/ 1442875 h 1442994"/>
                <a:gd name="connsiteX3" fmla="*/ 22485 w 1373303"/>
                <a:gd name="connsiteY3" fmla="*/ 1292640 h 1442994"/>
                <a:gd name="connsiteX4" fmla="*/ 126394 w 1373303"/>
                <a:gd name="connsiteY4" fmla="*/ 928958 h 1442994"/>
                <a:gd name="connsiteX5" fmla="*/ 344603 w 1373303"/>
                <a:gd name="connsiteY5" fmla="*/ 721140 h 1442994"/>
                <a:gd name="connsiteX6" fmla="*/ 498735 w 1373303"/>
                <a:gd name="connsiteY6" fmla="*/ 666804 h 1442994"/>
                <a:gd name="connsiteX7" fmla="*/ 458903 w 1373303"/>
                <a:gd name="connsiteY7" fmla="*/ 575667 h 1442994"/>
                <a:gd name="connsiteX8" fmla="*/ 458903 w 1373303"/>
                <a:gd name="connsiteY8" fmla="*/ 305503 h 1442994"/>
                <a:gd name="connsiteX9" fmla="*/ 608274 w 1373303"/>
                <a:gd name="connsiteY9" fmla="*/ 39020 h 1442994"/>
                <a:gd name="connsiteX10" fmla="*/ 889260 w 1373303"/>
                <a:gd name="connsiteY10" fmla="*/ 39886 h 1442994"/>
                <a:gd name="connsiteX11" fmla="*/ 936885 w 1373303"/>
                <a:gd name="connsiteY11" fmla="*/ 76903 h 1442994"/>
                <a:gd name="connsiteX12" fmla="*/ 1009621 w 1373303"/>
                <a:gd name="connsiteY12" fmla="*/ 170422 h 1442994"/>
                <a:gd name="connsiteX13" fmla="*/ 1030403 w 1373303"/>
                <a:gd name="connsiteY13" fmla="*/ 253549 h 1442994"/>
                <a:gd name="connsiteX14" fmla="*/ 1040794 w 1373303"/>
                <a:gd name="connsiteY14" fmla="*/ 357458 h 1442994"/>
                <a:gd name="connsiteX15" fmla="*/ 1030403 w 1373303"/>
                <a:gd name="connsiteY15" fmla="*/ 523712 h 1442994"/>
                <a:gd name="connsiteX16" fmla="*/ 999230 w 1373303"/>
                <a:gd name="connsiteY16" fmla="*/ 586058 h 1442994"/>
                <a:gd name="connsiteX17" fmla="*/ 968057 w 1373303"/>
                <a:gd name="connsiteY17" fmla="*/ 648403 h 1442994"/>
                <a:gd name="connsiteX18" fmla="*/ 978448 w 1373303"/>
                <a:gd name="connsiteY18" fmla="*/ 679576 h 1442994"/>
                <a:gd name="connsiteX19" fmla="*/ 1020012 w 1373303"/>
                <a:gd name="connsiteY19" fmla="*/ 689967 h 1442994"/>
                <a:gd name="connsiteX20" fmla="*/ 1051185 w 1373303"/>
                <a:gd name="connsiteY20" fmla="*/ 700358 h 1442994"/>
                <a:gd name="connsiteX21" fmla="*/ 1144703 w 1373303"/>
                <a:gd name="connsiteY21" fmla="*/ 783485 h 1442994"/>
                <a:gd name="connsiteX22" fmla="*/ 1175875 w 1373303"/>
                <a:gd name="connsiteY22" fmla="*/ 804267 h 1442994"/>
                <a:gd name="connsiteX23" fmla="*/ 1196657 w 1373303"/>
                <a:gd name="connsiteY23" fmla="*/ 835440 h 1442994"/>
                <a:gd name="connsiteX24" fmla="*/ 1248612 w 1373303"/>
                <a:gd name="connsiteY24" fmla="*/ 897785 h 1442994"/>
                <a:gd name="connsiteX25" fmla="*/ 1269394 w 1373303"/>
                <a:gd name="connsiteY25" fmla="*/ 970522 h 1442994"/>
                <a:gd name="connsiteX26" fmla="*/ 1300566 w 1373303"/>
                <a:gd name="connsiteY26" fmla="*/ 1064040 h 1442994"/>
                <a:gd name="connsiteX27" fmla="*/ 1310957 w 1373303"/>
                <a:gd name="connsiteY27" fmla="*/ 1095212 h 1442994"/>
                <a:gd name="connsiteX28" fmla="*/ 1331739 w 1373303"/>
                <a:gd name="connsiteY28" fmla="*/ 1178340 h 1442994"/>
                <a:gd name="connsiteX29" fmla="*/ 1352521 w 1373303"/>
                <a:gd name="connsiteY29" fmla="*/ 1240685 h 1442994"/>
                <a:gd name="connsiteX30" fmla="*/ 1373303 w 1373303"/>
                <a:gd name="connsiteY30" fmla="*/ 1365376 h 1442994"/>
                <a:gd name="connsiteX31" fmla="*/ 1342130 w 1373303"/>
                <a:gd name="connsiteY31" fmla="*/ 1386158 h 1442994"/>
                <a:gd name="connsiteX32" fmla="*/ 1238221 w 1373303"/>
                <a:gd name="connsiteY32" fmla="*/ 1375767 h 1442994"/>
                <a:gd name="connsiteX33" fmla="*/ 792928 w 1373303"/>
                <a:gd name="connsiteY33" fmla="*/ 1418629 h 1442994"/>
                <a:gd name="connsiteX0" fmla="*/ 792928 w 1391897"/>
                <a:gd name="connsiteY0" fmla="*/ 1418629 h 1442994"/>
                <a:gd name="connsiteX1" fmla="*/ 251085 w 1391897"/>
                <a:gd name="connsiteY1" fmla="*/ 1438112 h 1442994"/>
                <a:gd name="connsiteX2" fmla="*/ 2569 w 1391897"/>
                <a:gd name="connsiteY2" fmla="*/ 1442875 h 1442994"/>
                <a:gd name="connsiteX3" fmla="*/ 22485 w 1391897"/>
                <a:gd name="connsiteY3" fmla="*/ 1292640 h 1442994"/>
                <a:gd name="connsiteX4" fmla="*/ 126394 w 1391897"/>
                <a:gd name="connsiteY4" fmla="*/ 928958 h 1442994"/>
                <a:gd name="connsiteX5" fmla="*/ 344603 w 1391897"/>
                <a:gd name="connsiteY5" fmla="*/ 721140 h 1442994"/>
                <a:gd name="connsiteX6" fmla="*/ 498735 w 1391897"/>
                <a:gd name="connsiteY6" fmla="*/ 666804 h 1442994"/>
                <a:gd name="connsiteX7" fmla="*/ 458903 w 1391897"/>
                <a:gd name="connsiteY7" fmla="*/ 575667 h 1442994"/>
                <a:gd name="connsiteX8" fmla="*/ 458903 w 1391897"/>
                <a:gd name="connsiteY8" fmla="*/ 305503 h 1442994"/>
                <a:gd name="connsiteX9" fmla="*/ 608274 w 1391897"/>
                <a:gd name="connsiteY9" fmla="*/ 39020 h 1442994"/>
                <a:gd name="connsiteX10" fmla="*/ 889260 w 1391897"/>
                <a:gd name="connsiteY10" fmla="*/ 39886 h 1442994"/>
                <a:gd name="connsiteX11" fmla="*/ 936885 w 1391897"/>
                <a:gd name="connsiteY11" fmla="*/ 76903 h 1442994"/>
                <a:gd name="connsiteX12" fmla="*/ 1009621 w 1391897"/>
                <a:gd name="connsiteY12" fmla="*/ 170422 h 1442994"/>
                <a:gd name="connsiteX13" fmla="*/ 1030403 w 1391897"/>
                <a:gd name="connsiteY13" fmla="*/ 253549 h 1442994"/>
                <a:gd name="connsiteX14" fmla="*/ 1040794 w 1391897"/>
                <a:gd name="connsiteY14" fmla="*/ 357458 h 1442994"/>
                <a:gd name="connsiteX15" fmla="*/ 1030403 w 1391897"/>
                <a:gd name="connsiteY15" fmla="*/ 523712 h 1442994"/>
                <a:gd name="connsiteX16" fmla="*/ 999230 w 1391897"/>
                <a:gd name="connsiteY16" fmla="*/ 586058 h 1442994"/>
                <a:gd name="connsiteX17" fmla="*/ 968057 w 1391897"/>
                <a:gd name="connsiteY17" fmla="*/ 648403 h 1442994"/>
                <a:gd name="connsiteX18" fmla="*/ 978448 w 1391897"/>
                <a:gd name="connsiteY18" fmla="*/ 679576 h 1442994"/>
                <a:gd name="connsiteX19" fmla="*/ 1020012 w 1391897"/>
                <a:gd name="connsiteY19" fmla="*/ 689967 h 1442994"/>
                <a:gd name="connsiteX20" fmla="*/ 1051185 w 1391897"/>
                <a:gd name="connsiteY20" fmla="*/ 700358 h 1442994"/>
                <a:gd name="connsiteX21" fmla="*/ 1144703 w 1391897"/>
                <a:gd name="connsiteY21" fmla="*/ 783485 h 1442994"/>
                <a:gd name="connsiteX22" fmla="*/ 1175875 w 1391897"/>
                <a:gd name="connsiteY22" fmla="*/ 804267 h 1442994"/>
                <a:gd name="connsiteX23" fmla="*/ 1196657 w 1391897"/>
                <a:gd name="connsiteY23" fmla="*/ 835440 h 1442994"/>
                <a:gd name="connsiteX24" fmla="*/ 1248612 w 1391897"/>
                <a:gd name="connsiteY24" fmla="*/ 897785 h 1442994"/>
                <a:gd name="connsiteX25" fmla="*/ 1269394 w 1391897"/>
                <a:gd name="connsiteY25" fmla="*/ 970522 h 1442994"/>
                <a:gd name="connsiteX26" fmla="*/ 1300566 w 1391897"/>
                <a:gd name="connsiteY26" fmla="*/ 1064040 h 1442994"/>
                <a:gd name="connsiteX27" fmla="*/ 1310957 w 1391897"/>
                <a:gd name="connsiteY27" fmla="*/ 1095212 h 1442994"/>
                <a:gd name="connsiteX28" fmla="*/ 1331739 w 1391897"/>
                <a:gd name="connsiteY28" fmla="*/ 1178340 h 1442994"/>
                <a:gd name="connsiteX29" fmla="*/ 1352521 w 1391897"/>
                <a:gd name="connsiteY29" fmla="*/ 1240685 h 1442994"/>
                <a:gd name="connsiteX30" fmla="*/ 1373303 w 1391897"/>
                <a:gd name="connsiteY30" fmla="*/ 1365376 h 1442994"/>
                <a:gd name="connsiteX31" fmla="*/ 1342130 w 1391897"/>
                <a:gd name="connsiteY31" fmla="*/ 1386158 h 1442994"/>
                <a:gd name="connsiteX32" fmla="*/ 792928 w 1391897"/>
                <a:gd name="connsiteY32" fmla="*/ 1418629 h 1442994"/>
                <a:gd name="connsiteX0" fmla="*/ 792928 w 1401614"/>
                <a:gd name="connsiteY0" fmla="*/ 1418629 h 1442994"/>
                <a:gd name="connsiteX1" fmla="*/ 251085 w 1401614"/>
                <a:gd name="connsiteY1" fmla="*/ 1438112 h 1442994"/>
                <a:gd name="connsiteX2" fmla="*/ 2569 w 1401614"/>
                <a:gd name="connsiteY2" fmla="*/ 1442875 h 1442994"/>
                <a:gd name="connsiteX3" fmla="*/ 22485 w 1401614"/>
                <a:gd name="connsiteY3" fmla="*/ 1292640 h 1442994"/>
                <a:gd name="connsiteX4" fmla="*/ 126394 w 1401614"/>
                <a:gd name="connsiteY4" fmla="*/ 928958 h 1442994"/>
                <a:gd name="connsiteX5" fmla="*/ 344603 w 1401614"/>
                <a:gd name="connsiteY5" fmla="*/ 721140 h 1442994"/>
                <a:gd name="connsiteX6" fmla="*/ 498735 w 1401614"/>
                <a:gd name="connsiteY6" fmla="*/ 666804 h 1442994"/>
                <a:gd name="connsiteX7" fmla="*/ 458903 w 1401614"/>
                <a:gd name="connsiteY7" fmla="*/ 575667 h 1442994"/>
                <a:gd name="connsiteX8" fmla="*/ 458903 w 1401614"/>
                <a:gd name="connsiteY8" fmla="*/ 305503 h 1442994"/>
                <a:gd name="connsiteX9" fmla="*/ 608274 w 1401614"/>
                <a:gd name="connsiteY9" fmla="*/ 39020 h 1442994"/>
                <a:gd name="connsiteX10" fmla="*/ 889260 w 1401614"/>
                <a:gd name="connsiteY10" fmla="*/ 39886 h 1442994"/>
                <a:gd name="connsiteX11" fmla="*/ 936885 w 1401614"/>
                <a:gd name="connsiteY11" fmla="*/ 76903 h 1442994"/>
                <a:gd name="connsiteX12" fmla="*/ 1009621 w 1401614"/>
                <a:gd name="connsiteY12" fmla="*/ 170422 h 1442994"/>
                <a:gd name="connsiteX13" fmla="*/ 1030403 w 1401614"/>
                <a:gd name="connsiteY13" fmla="*/ 253549 h 1442994"/>
                <a:gd name="connsiteX14" fmla="*/ 1040794 w 1401614"/>
                <a:gd name="connsiteY14" fmla="*/ 357458 h 1442994"/>
                <a:gd name="connsiteX15" fmla="*/ 1030403 w 1401614"/>
                <a:gd name="connsiteY15" fmla="*/ 523712 h 1442994"/>
                <a:gd name="connsiteX16" fmla="*/ 999230 w 1401614"/>
                <a:gd name="connsiteY16" fmla="*/ 586058 h 1442994"/>
                <a:gd name="connsiteX17" fmla="*/ 968057 w 1401614"/>
                <a:gd name="connsiteY17" fmla="*/ 648403 h 1442994"/>
                <a:gd name="connsiteX18" fmla="*/ 978448 w 1401614"/>
                <a:gd name="connsiteY18" fmla="*/ 679576 h 1442994"/>
                <a:gd name="connsiteX19" fmla="*/ 1020012 w 1401614"/>
                <a:gd name="connsiteY19" fmla="*/ 689967 h 1442994"/>
                <a:gd name="connsiteX20" fmla="*/ 1051185 w 1401614"/>
                <a:gd name="connsiteY20" fmla="*/ 700358 h 1442994"/>
                <a:gd name="connsiteX21" fmla="*/ 1144703 w 1401614"/>
                <a:gd name="connsiteY21" fmla="*/ 783485 h 1442994"/>
                <a:gd name="connsiteX22" fmla="*/ 1175875 w 1401614"/>
                <a:gd name="connsiteY22" fmla="*/ 804267 h 1442994"/>
                <a:gd name="connsiteX23" fmla="*/ 1196657 w 1401614"/>
                <a:gd name="connsiteY23" fmla="*/ 835440 h 1442994"/>
                <a:gd name="connsiteX24" fmla="*/ 1248612 w 1401614"/>
                <a:gd name="connsiteY24" fmla="*/ 897785 h 1442994"/>
                <a:gd name="connsiteX25" fmla="*/ 1269394 w 1401614"/>
                <a:gd name="connsiteY25" fmla="*/ 970522 h 1442994"/>
                <a:gd name="connsiteX26" fmla="*/ 1300566 w 1401614"/>
                <a:gd name="connsiteY26" fmla="*/ 1064040 h 1442994"/>
                <a:gd name="connsiteX27" fmla="*/ 1310957 w 1401614"/>
                <a:gd name="connsiteY27" fmla="*/ 1095212 h 1442994"/>
                <a:gd name="connsiteX28" fmla="*/ 1331739 w 1401614"/>
                <a:gd name="connsiteY28" fmla="*/ 1178340 h 1442994"/>
                <a:gd name="connsiteX29" fmla="*/ 1352521 w 1401614"/>
                <a:gd name="connsiteY29" fmla="*/ 1240685 h 1442994"/>
                <a:gd name="connsiteX30" fmla="*/ 1373303 w 1401614"/>
                <a:gd name="connsiteY30" fmla="*/ 1365376 h 1442994"/>
                <a:gd name="connsiteX31" fmla="*/ 1356418 w 1401614"/>
                <a:gd name="connsiteY31" fmla="*/ 1407590 h 1442994"/>
                <a:gd name="connsiteX32" fmla="*/ 792928 w 1401614"/>
                <a:gd name="connsiteY32" fmla="*/ 1418629 h 1442994"/>
                <a:gd name="connsiteX0" fmla="*/ 792928 w 1401614"/>
                <a:gd name="connsiteY0" fmla="*/ 1418629 h 1442994"/>
                <a:gd name="connsiteX1" fmla="*/ 251085 w 1401614"/>
                <a:gd name="connsiteY1" fmla="*/ 1438112 h 1442994"/>
                <a:gd name="connsiteX2" fmla="*/ 2569 w 1401614"/>
                <a:gd name="connsiteY2" fmla="*/ 1442875 h 1442994"/>
                <a:gd name="connsiteX3" fmla="*/ 22485 w 1401614"/>
                <a:gd name="connsiteY3" fmla="*/ 1292640 h 1442994"/>
                <a:gd name="connsiteX4" fmla="*/ 126394 w 1401614"/>
                <a:gd name="connsiteY4" fmla="*/ 928958 h 1442994"/>
                <a:gd name="connsiteX5" fmla="*/ 344603 w 1401614"/>
                <a:gd name="connsiteY5" fmla="*/ 721140 h 1442994"/>
                <a:gd name="connsiteX6" fmla="*/ 498735 w 1401614"/>
                <a:gd name="connsiteY6" fmla="*/ 666804 h 1442994"/>
                <a:gd name="connsiteX7" fmla="*/ 458903 w 1401614"/>
                <a:gd name="connsiteY7" fmla="*/ 575667 h 1442994"/>
                <a:gd name="connsiteX8" fmla="*/ 458903 w 1401614"/>
                <a:gd name="connsiteY8" fmla="*/ 305503 h 1442994"/>
                <a:gd name="connsiteX9" fmla="*/ 608274 w 1401614"/>
                <a:gd name="connsiteY9" fmla="*/ 39020 h 1442994"/>
                <a:gd name="connsiteX10" fmla="*/ 889260 w 1401614"/>
                <a:gd name="connsiteY10" fmla="*/ 39886 h 1442994"/>
                <a:gd name="connsiteX11" fmla="*/ 936885 w 1401614"/>
                <a:gd name="connsiteY11" fmla="*/ 76903 h 1442994"/>
                <a:gd name="connsiteX12" fmla="*/ 1009621 w 1401614"/>
                <a:gd name="connsiteY12" fmla="*/ 170422 h 1442994"/>
                <a:gd name="connsiteX13" fmla="*/ 1030403 w 1401614"/>
                <a:gd name="connsiteY13" fmla="*/ 253549 h 1442994"/>
                <a:gd name="connsiteX14" fmla="*/ 1040794 w 1401614"/>
                <a:gd name="connsiteY14" fmla="*/ 357458 h 1442994"/>
                <a:gd name="connsiteX15" fmla="*/ 1030403 w 1401614"/>
                <a:gd name="connsiteY15" fmla="*/ 523712 h 1442994"/>
                <a:gd name="connsiteX16" fmla="*/ 999230 w 1401614"/>
                <a:gd name="connsiteY16" fmla="*/ 586058 h 1442994"/>
                <a:gd name="connsiteX17" fmla="*/ 968057 w 1401614"/>
                <a:gd name="connsiteY17" fmla="*/ 648403 h 1442994"/>
                <a:gd name="connsiteX18" fmla="*/ 978448 w 1401614"/>
                <a:gd name="connsiteY18" fmla="*/ 679576 h 1442994"/>
                <a:gd name="connsiteX19" fmla="*/ 1020012 w 1401614"/>
                <a:gd name="connsiteY19" fmla="*/ 689967 h 1442994"/>
                <a:gd name="connsiteX20" fmla="*/ 1051185 w 1401614"/>
                <a:gd name="connsiteY20" fmla="*/ 700358 h 1442994"/>
                <a:gd name="connsiteX21" fmla="*/ 1144703 w 1401614"/>
                <a:gd name="connsiteY21" fmla="*/ 783485 h 1442994"/>
                <a:gd name="connsiteX22" fmla="*/ 1175875 w 1401614"/>
                <a:gd name="connsiteY22" fmla="*/ 804267 h 1442994"/>
                <a:gd name="connsiteX23" fmla="*/ 1196657 w 1401614"/>
                <a:gd name="connsiteY23" fmla="*/ 835440 h 1442994"/>
                <a:gd name="connsiteX24" fmla="*/ 1248612 w 1401614"/>
                <a:gd name="connsiteY24" fmla="*/ 897785 h 1442994"/>
                <a:gd name="connsiteX25" fmla="*/ 1269394 w 1401614"/>
                <a:gd name="connsiteY25" fmla="*/ 970522 h 1442994"/>
                <a:gd name="connsiteX26" fmla="*/ 1300566 w 1401614"/>
                <a:gd name="connsiteY26" fmla="*/ 1064040 h 1442994"/>
                <a:gd name="connsiteX27" fmla="*/ 1310957 w 1401614"/>
                <a:gd name="connsiteY27" fmla="*/ 1095212 h 1442994"/>
                <a:gd name="connsiteX28" fmla="*/ 1331739 w 1401614"/>
                <a:gd name="connsiteY28" fmla="*/ 1178340 h 1442994"/>
                <a:gd name="connsiteX29" fmla="*/ 1352521 w 1401614"/>
                <a:gd name="connsiteY29" fmla="*/ 1240685 h 1442994"/>
                <a:gd name="connsiteX30" fmla="*/ 1373303 w 1401614"/>
                <a:gd name="connsiteY30" fmla="*/ 1365376 h 1442994"/>
                <a:gd name="connsiteX31" fmla="*/ 1356418 w 1401614"/>
                <a:gd name="connsiteY31" fmla="*/ 1407590 h 1442994"/>
                <a:gd name="connsiteX32" fmla="*/ 792928 w 1401614"/>
                <a:gd name="connsiteY32" fmla="*/ 1418629 h 1442994"/>
                <a:gd name="connsiteX0" fmla="*/ 792928 w 1397773"/>
                <a:gd name="connsiteY0" fmla="*/ 1418629 h 1442994"/>
                <a:gd name="connsiteX1" fmla="*/ 251085 w 1397773"/>
                <a:gd name="connsiteY1" fmla="*/ 1438112 h 1442994"/>
                <a:gd name="connsiteX2" fmla="*/ 2569 w 1397773"/>
                <a:gd name="connsiteY2" fmla="*/ 1442875 h 1442994"/>
                <a:gd name="connsiteX3" fmla="*/ 22485 w 1397773"/>
                <a:gd name="connsiteY3" fmla="*/ 1292640 h 1442994"/>
                <a:gd name="connsiteX4" fmla="*/ 126394 w 1397773"/>
                <a:gd name="connsiteY4" fmla="*/ 928958 h 1442994"/>
                <a:gd name="connsiteX5" fmla="*/ 344603 w 1397773"/>
                <a:gd name="connsiteY5" fmla="*/ 721140 h 1442994"/>
                <a:gd name="connsiteX6" fmla="*/ 498735 w 1397773"/>
                <a:gd name="connsiteY6" fmla="*/ 666804 h 1442994"/>
                <a:gd name="connsiteX7" fmla="*/ 458903 w 1397773"/>
                <a:gd name="connsiteY7" fmla="*/ 575667 h 1442994"/>
                <a:gd name="connsiteX8" fmla="*/ 458903 w 1397773"/>
                <a:gd name="connsiteY8" fmla="*/ 305503 h 1442994"/>
                <a:gd name="connsiteX9" fmla="*/ 608274 w 1397773"/>
                <a:gd name="connsiteY9" fmla="*/ 39020 h 1442994"/>
                <a:gd name="connsiteX10" fmla="*/ 889260 w 1397773"/>
                <a:gd name="connsiteY10" fmla="*/ 39886 h 1442994"/>
                <a:gd name="connsiteX11" fmla="*/ 936885 w 1397773"/>
                <a:gd name="connsiteY11" fmla="*/ 76903 h 1442994"/>
                <a:gd name="connsiteX12" fmla="*/ 1009621 w 1397773"/>
                <a:gd name="connsiteY12" fmla="*/ 170422 h 1442994"/>
                <a:gd name="connsiteX13" fmla="*/ 1030403 w 1397773"/>
                <a:gd name="connsiteY13" fmla="*/ 253549 h 1442994"/>
                <a:gd name="connsiteX14" fmla="*/ 1040794 w 1397773"/>
                <a:gd name="connsiteY14" fmla="*/ 357458 h 1442994"/>
                <a:gd name="connsiteX15" fmla="*/ 1030403 w 1397773"/>
                <a:gd name="connsiteY15" fmla="*/ 523712 h 1442994"/>
                <a:gd name="connsiteX16" fmla="*/ 999230 w 1397773"/>
                <a:gd name="connsiteY16" fmla="*/ 586058 h 1442994"/>
                <a:gd name="connsiteX17" fmla="*/ 968057 w 1397773"/>
                <a:gd name="connsiteY17" fmla="*/ 648403 h 1442994"/>
                <a:gd name="connsiteX18" fmla="*/ 978448 w 1397773"/>
                <a:gd name="connsiteY18" fmla="*/ 679576 h 1442994"/>
                <a:gd name="connsiteX19" fmla="*/ 1020012 w 1397773"/>
                <a:gd name="connsiteY19" fmla="*/ 689967 h 1442994"/>
                <a:gd name="connsiteX20" fmla="*/ 1051185 w 1397773"/>
                <a:gd name="connsiteY20" fmla="*/ 700358 h 1442994"/>
                <a:gd name="connsiteX21" fmla="*/ 1144703 w 1397773"/>
                <a:gd name="connsiteY21" fmla="*/ 783485 h 1442994"/>
                <a:gd name="connsiteX22" fmla="*/ 1175875 w 1397773"/>
                <a:gd name="connsiteY22" fmla="*/ 804267 h 1442994"/>
                <a:gd name="connsiteX23" fmla="*/ 1196657 w 1397773"/>
                <a:gd name="connsiteY23" fmla="*/ 835440 h 1442994"/>
                <a:gd name="connsiteX24" fmla="*/ 1248612 w 1397773"/>
                <a:gd name="connsiteY24" fmla="*/ 897785 h 1442994"/>
                <a:gd name="connsiteX25" fmla="*/ 1269394 w 1397773"/>
                <a:gd name="connsiteY25" fmla="*/ 970522 h 1442994"/>
                <a:gd name="connsiteX26" fmla="*/ 1300566 w 1397773"/>
                <a:gd name="connsiteY26" fmla="*/ 1064040 h 1442994"/>
                <a:gd name="connsiteX27" fmla="*/ 1310957 w 1397773"/>
                <a:gd name="connsiteY27" fmla="*/ 1095212 h 1442994"/>
                <a:gd name="connsiteX28" fmla="*/ 1331739 w 1397773"/>
                <a:gd name="connsiteY28" fmla="*/ 1178340 h 1442994"/>
                <a:gd name="connsiteX29" fmla="*/ 1352521 w 1397773"/>
                <a:gd name="connsiteY29" fmla="*/ 1240685 h 1442994"/>
                <a:gd name="connsiteX30" fmla="*/ 1356418 w 1397773"/>
                <a:gd name="connsiteY30" fmla="*/ 1407590 h 1442994"/>
                <a:gd name="connsiteX31" fmla="*/ 792928 w 1397773"/>
                <a:gd name="connsiteY31" fmla="*/ 1418629 h 1442994"/>
                <a:gd name="connsiteX0" fmla="*/ 792928 w 1356418"/>
                <a:gd name="connsiteY0" fmla="*/ 1418629 h 1442994"/>
                <a:gd name="connsiteX1" fmla="*/ 251085 w 1356418"/>
                <a:gd name="connsiteY1" fmla="*/ 1438112 h 1442994"/>
                <a:gd name="connsiteX2" fmla="*/ 2569 w 1356418"/>
                <a:gd name="connsiteY2" fmla="*/ 1442875 h 1442994"/>
                <a:gd name="connsiteX3" fmla="*/ 22485 w 1356418"/>
                <a:gd name="connsiteY3" fmla="*/ 1292640 h 1442994"/>
                <a:gd name="connsiteX4" fmla="*/ 126394 w 1356418"/>
                <a:gd name="connsiteY4" fmla="*/ 928958 h 1442994"/>
                <a:gd name="connsiteX5" fmla="*/ 344603 w 1356418"/>
                <a:gd name="connsiteY5" fmla="*/ 721140 h 1442994"/>
                <a:gd name="connsiteX6" fmla="*/ 498735 w 1356418"/>
                <a:gd name="connsiteY6" fmla="*/ 666804 h 1442994"/>
                <a:gd name="connsiteX7" fmla="*/ 458903 w 1356418"/>
                <a:gd name="connsiteY7" fmla="*/ 575667 h 1442994"/>
                <a:gd name="connsiteX8" fmla="*/ 458903 w 1356418"/>
                <a:gd name="connsiteY8" fmla="*/ 305503 h 1442994"/>
                <a:gd name="connsiteX9" fmla="*/ 608274 w 1356418"/>
                <a:gd name="connsiteY9" fmla="*/ 39020 h 1442994"/>
                <a:gd name="connsiteX10" fmla="*/ 889260 w 1356418"/>
                <a:gd name="connsiteY10" fmla="*/ 39886 h 1442994"/>
                <a:gd name="connsiteX11" fmla="*/ 936885 w 1356418"/>
                <a:gd name="connsiteY11" fmla="*/ 76903 h 1442994"/>
                <a:gd name="connsiteX12" fmla="*/ 1009621 w 1356418"/>
                <a:gd name="connsiteY12" fmla="*/ 170422 h 1442994"/>
                <a:gd name="connsiteX13" fmla="*/ 1030403 w 1356418"/>
                <a:gd name="connsiteY13" fmla="*/ 253549 h 1442994"/>
                <a:gd name="connsiteX14" fmla="*/ 1040794 w 1356418"/>
                <a:gd name="connsiteY14" fmla="*/ 357458 h 1442994"/>
                <a:gd name="connsiteX15" fmla="*/ 1030403 w 1356418"/>
                <a:gd name="connsiteY15" fmla="*/ 523712 h 1442994"/>
                <a:gd name="connsiteX16" fmla="*/ 999230 w 1356418"/>
                <a:gd name="connsiteY16" fmla="*/ 586058 h 1442994"/>
                <a:gd name="connsiteX17" fmla="*/ 968057 w 1356418"/>
                <a:gd name="connsiteY17" fmla="*/ 648403 h 1442994"/>
                <a:gd name="connsiteX18" fmla="*/ 978448 w 1356418"/>
                <a:gd name="connsiteY18" fmla="*/ 679576 h 1442994"/>
                <a:gd name="connsiteX19" fmla="*/ 1020012 w 1356418"/>
                <a:gd name="connsiteY19" fmla="*/ 689967 h 1442994"/>
                <a:gd name="connsiteX20" fmla="*/ 1051185 w 1356418"/>
                <a:gd name="connsiteY20" fmla="*/ 700358 h 1442994"/>
                <a:gd name="connsiteX21" fmla="*/ 1144703 w 1356418"/>
                <a:gd name="connsiteY21" fmla="*/ 783485 h 1442994"/>
                <a:gd name="connsiteX22" fmla="*/ 1175875 w 1356418"/>
                <a:gd name="connsiteY22" fmla="*/ 804267 h 1442994"/>
                <a:gd name="connsiteX23" fmla="*/ 1196657 w 1356418"/>
                <a:gd name="connsiteY23" fmla="*/ 835440 h 1442994"/>
                <a:gd name="connsiteX24" fmla="*/ 1248612 w 1356418"/>
                <a:gd name="connsiteY24" fmla="*/ 897785 h 1442994"/>
                <a:gd name="connsiteX25" fmla="*/ 1269394 w 1356418"/>
                <a:gd name="connsiteY25" fmla="*/ 970522 h 1442994"/>
                <a:gd name="connsiteX26" fmla="*/ 1300566 w 1356418"/>
                <a:gd name="connsiteY26" fmla="*/ 1064040 h 1442994"/>
                <a:gd name="connsiteX27" fmla="*/ 1310957 w 1356418"/>
                <a:gd name="connsiteY27" fmla="*/ 1095212 h 1442994"/>
                <a:gd name="connsiteX28" fmla="*/ 1331739 w 1356418"/>
                <a:gd name="connsiteY28" fmla="*/ 1178340 h 1442994"/>
                <a:gd name="connsiteX29" fmla="*/ 1352521 w 1356418"/>
                <a:gd name="connsiteY29" fmla="*/ 1240685 h 1442994"/>
                <a:gd name="connsiteX30" fmla="*/ 1356418 w 1356418"/>
                <a:gd name="connsiteY30" fmla="*/ 1407590 h 1442994"/>
                <a:gd name="connsiteX31" fmla="*/ 792928 w 1356418"/>
                <a:gd name="connsiteY31" fmla="*/ 1418629 h 1442994"/>
                <a:gd name="connsiteX0" fmla="*/ 792928 w 1356418"/>
                <a:gd name="connsiteY0" fmla="*/ 1418629 h 1442875"/>
                <a:gd name="connsiteX1" fmla="*/ 2569 w 1356418"/>
                <a:gd name="connsiteY1" fmla="*/ 1442875 h 1442875"/>
                <a:gd name="connsiteX2" fmla="*/ 22485 w 1356418"/>
                <a:gd name="connsiteY2" fmla="*/ 1292640 h 1442875"/>
                <a:gd name="connsiteX3" fmla="*/ 126394 w 1356418"/>
                <a:gd name="connsiteY3" fmla="*/ 928958 h 1442875"/>
                <a:gd name="connsiteX4" fmla="*/ 344603 w 1356418"/>
                <a:gd name="connsiteY4" fmla="*/ 721140 h 1442875"/>
                <a:gd name="connsiteX5" fmla="*/ 498735 w 1356418"/>
                <a:gd name="connsiteY5" fmla="*/ 666804 h 1442875"/>
                <a:gd name="connsiteX6" fmla="*/ 458903 w 1356418"/>
                <a:gd name="connsiteY6" fmla="*/ 575667 h 1442875"/>
                <a:gd name="connsiteX7" fmla="*/ 458903 w 1356418"/>
                <a:gd name="connsiteY7" fmla="*/ 305503 h 1442875"/>
                <a:gd name="connsiteX8" fmla="*/ 608274 w 1356418"/>
                <a:gd name="connsiteY8" fmla="*/ 39020 h 1442875"/>
                <a:gd name="connsiteX9" fmla="*/ 889260 w 1356418"/>
                <a:gd name="connsiteY9" fmla="*/ 39886 h 1442875"/>
                <a:gd name="connsiteX10" fmla="*/ 936885 w 1356418"/>
                <a:gd name="connsiteY10" fmla="*/ 76903 h 1442875"/>
                <a:gd name="connsiteX11" fmla="*/ 1009621 w 1356418"/>
                <a:gd name="connsiteY11" fmla="*/ 170422 h 1442875"/>
                <a:gd name="connsiteX12" fmla="*/ 1030403 w 1356418"/>
                <a:gd name="connsiteY12" fmla="*/ 253549 h 1442875"/>
                <a:gd name="connsiteX13" fmla="*/ 1040794 w 1356418"/>
                <a:gd name="connsiteY13" fmla="*/ 357458 h 1442875"/>
                <a:gd name="connsiteX14" fmla="*/ 1030403 w 1356418"/>
                <a:gd name="connsiteY14" fmla="*/ 523712 h 1442875"/>
                <a:gd name="connsiteX15" fmla="*/ 999230 w 1356418"/>
                <a:gd name="connsiteY15" fmla="*/ 586058 h 1442875"/>
                <a:gd name="connsiteX16" fmla="*/ 968057 w 1356418"/>
                <a:gd name="connsiteY16" fmla="*/ 648403 h 1442875"/>
                <a:gd name="connsiteX17" fmla="*/ 978448 w 1356418"/>
                <a:gd name="connsiteY17" fmla="*/ 679576 h 1442875"/>
                <a:gd name="connsiteX18" fmla="*/ 1020012 w 1356418"/>
                <a:gd name="connsiteY18" fmla="*/ 689967 h 1442875"/>
                <a:gd name="connsiteX19" fmla="*/ 1051185 w 1356418"/>
                <a:gd name="connsiteY19" fmla="*/ 700358 h 1442875"/>
                <a:gd name="connsiteX20" fmla="*/ 1144703 w 1356418"/>
                <a:gd name="connsiteY20" fmla="*/ 783485 h 1442875"/>
                <a:gd name="connsiteX21" fmla="*/ 1175875 w 1356418"/>
                <a:gd name="connsiteY21" fmla="*/ 804267 h 1442875"/>
                <a:gd name="connsiteX22" fmla="*/ 1196657 w 1356418"/>
                <a:gd name="connsiteY22" fmla="*/ 835440 h 1442875"/>
                <a:gd name="connsiteX23" fmla="*/ 1248612 w 1356418"/>
                <a:gd name="connsiteY23" fmla="*/ 897785 h 1442875"/>
                <a:gd name="connsiteX24" fmla="*/ 1269394 w 1356418"/>
                <a:gd name="connsiteY24" fmla="*/ 970522 h 1442875"/>
                <a:gd name="connsiteX25" fmla="*/ 1300566 w 1356418"/>
                <a:gd name="connsiteY25" fmla="*/ 1064040 h 1442875"/>
                <a:gd name="connsiteX26" fmla="*/ 1310957 w 1356418"/>
                <a:gd name="connsiteY26" fmla="*/ 1095212 h 1442875"/>
                <a:gd name="connsiteX27" fmla="*/ 1331739 w 1356418"/>
                <a:gd name="connsiteY27" fmla="*/ 1178340 h 1442875"/>
                <a:gd name="connsiteX28" fmla="*/ 1352521 w 1356418"/>
                <a:gd name="connsiteY28" fmla="*/ 1240685 h 1442875"/>
                <a:gd name="connsiteX29" fmla="*/ 1356418 w 1356418"/>
                <a:gd name="connsiteY29" fmla="*/ 1407590 h 1442875"/>
                <a:gd name="connsiteX30" fmla="*/ 792928 w 1356418"/>
                <a:gd name="connsiteY30" fmla="*/ 1418629 h 1442875"/>
                <a:gd name="connsiteX0" fmla="*/ 792928 w 1353521"/>
                <a:gd name="connsiteY0" fmla="*/ 1418629 h 1442875"/>
                <a:gd name="connsiteX1" fmla="*/ 2569 w 1353521"/>
                <a:gd name="connsiteY1" fmla="*/ 1442875 h 1442875"/>
                <a:gd name="connsiteX2" fmla="*/ 22485 w 1353521"/>
                <a:gd name="connsiteY2" fmla="*/ 1292640 h 1442875"/>
                <a:gd name="connsiteX3" fmla="*/ 126394 w 1353521"/>
                <a:gd name="connsiteY3" fmla="*/ 928958 h 1442875"/>
                <a:gd name="connsiteX4" fmla="*/ 344603 w 1353521"/>
                <a:gd name="connsiteY4" fmla="*/ 721140 h 1442875"/>
                <a:gd name="connsiteX5" fmla="*/ 498735 w 1353521"/>
                <a:gd name="connsiteY5" fmla="*/ 666804 h 1442875"/>
                <a:gd name="connsiteX6" fmla="*/ 458903 w 1353521"/>
                <a:gd name="connsiteY6" fmla="*/ 575667 h 1442875"/>
                <a:gd name="connsiteX7" fmla="*/ 458903 w 1353521"/>
                <a:gd name="connsiteY7" fmla="*/ 305503 h 1442875"/>
                <a:gd name="connsiteX8" fmla="*/ 608274 w 1353521"/>
                <a:gd name="connsiteY8" fmla="*/ 39020 h 1442875"/>
                <a:gd name="connsiteX9" fmla="*/ 889260 w 1353521"/>
                <a:gd name="connsiteY9" fmla="*/ 39886 h 1442875"/>
                <a:gd name="connsiteX10" fmla="*/ 936885 w 1353521"/>
                <a:gd name="connsiteY10" fmla="*/ 76903 h 1442875"/>
                <a:gd name="connsiteX11" fmla="*/ 1009621 w 1353521"/>
                <a:gd name="connsiteY11" fmla="*/ 170422 h 1442875"/>
                <a:gd name="connsiteX12" fmla="*/ 1030403 w 1353521"/>
                <a:gd name="connsiteY12" fmla="*/ 253549 h 1442875"/>
                <a:gd name="connsiteX13" fmla="*/ 1040794 w 1353521"/>
                <a:gd name="connsiteY13" fmla="*/ 357458 h 1442875"/>
                <a:gd name="connsiteX14" fmla="*/ 1030403 w 1353521"/>
                <a:gd name="connsiteY14" fmla="*/ 523712 h 1442875"/>
                <a:gd name="connsiteX15" fmla="*/ 999230 w 1353521"/>
                <a:gd name="connsiteY15" fmla="*/ 586058 h 1442875"/>
                <a:gd name="connsiteX16" fmla="*/ 968057 w 1353521"/>
                <a:gd name="connsiteY16" fmla="*/ 648403 h 1442875"/>
                <a:gd name="connsiteX17" fmla="*/ 978448 w 1353521"/>
                <a:gd name="connsiteY17" fmla="*/ 679576 h 1442875"/>
                <a:gd name="connsiteX18" fmla="*/ 1020012 w 1353521"/>
                <a:gd name="connsiteY18" fmla="*/ 689967 h 1442875"/>
                <a:gd name="connsiteX19" fmla="*/ 1051185 w 1353521"/>
                <a:gd name="connsiteY19" fmla="*/ 700358 h 1442875"/>
                <a:gd name="connsiteX20" fmla="*/ 1144703 w 1353521"/>
                <a:gd name="connsiteY20" fmla="*/ 783485 h 1442875"/>
                <a:gd name="connsiteX21" fmla="*/ 1175875 w 1353521"/>
                <a:gd name="connsiteY21" fmla="*/ 804267 h 1442875"/>
                <a:gd name="connsiteX22" fmla="*/ 1196657 w 1353521"/>
                <a:gd name="connsiteY22" fmla="*/ 835440 h 1442875"/>
                <a:gd name="connsiteX23" fmla="*/ 1248612 w 1353521"/>
                <a:gd name="connsiteY23" fmla="*/ 897785 h 1442875"/>
                <a:gd name="connsiteX24" fmla="*/ 1269394 w 1353521"/>
                <a:gd name="connsiteY24" fmla="*/ 970522 h 1442875"/>
                <a:gd name="connsiteX25" fmla="*/ 1300566 w 1353521"/>
                <a:gd name="connsiteY25" fmla="*/ 1064040 h 1442875"/>
                <a:gd name="connsiteX26" fmla="*/ 1310957 w 1353521"/>
                <a:gd name="connsiteY26" fmla="*/ 1095212 h 1442875"/>
                <a:gd name="connsiteX27" fmla="*/ 1331739 w 1353521"/>
                <a:gd name="connsiteY27" fmla="*/ 1178340 h 1442875"/>
                <a:gd name="connsiteX28" fmla="*/ 1352521 w 1353521"/>
                <a:gd name="connsiteY28" fmla="*/ 1240685 h 1442875"/>
                <a:gd name="connsiteX29" fmla="*/ 1351655 w 1353521"/>
                <a:gd name="connsiteY29" fmla="*/ 1424259 h 1442875"/>
                <a:gd name="connsiteX30" fmla="*/ 792928 w 1353521"/>
                <a:gd name="connsiteY30" fmla="*/ 1418629 h 1442875"/>
                <a:gd name="connsiteX0" fmla="*/ 710414 w 1394832"/>
                <a:gd name="connsiteY0" fmla="*/ 1442441 h 1454569"/>
                <a:gd name="connsiteX1" fmla="*/ 43880 w 1394832"/>
                <a:gd name="connsiteY1" fmla="*/ 1442875 h 1454569"/>
                <a:gd name="connsiteX2" fmla="*/ 63796 w 1394832"/>
                <a:gd name="connsiteY2" fmla="*/ 1292640 h 1454569"/>
                <a:gd name="connsiteX3" fmla="*/ 167705 w 1394832"/>
                <a:gd name="connsiteY3" fmla="*/ 928958 h 1454569"/>
                <a:gd name="connsiteX4" fmla="*/ 385914 w 1394832"/>
                <a:gd name="connsiteY4" fmla="*/ 721140 h 1454569"/>
                <a:gd name="connsiteX5" fmla="*/ 540046 w 1394832"/>
                <a:gd name="connsiteY5" fmla="*/ 666804 h 1454569"/>
                <a:gd name="connsiteX6" fmla="*/ 500214 w 1394832"/>
                <a:gd name="connsiteY6" fmla="*/ 575667 h 1454569"/>
                <a:gd name="connsiteX7" fmla="*/ 500214 w 1394832"/>
                <a:gd name="connsiteY7" fmla="*/ 305503 h 1454569"/>
                <a:gd name="connsiteX8" fmla="*/ 649585 w 1394832"/>
                <a:gd name="connsiteY8" fmla="*/ 39020 h 1454569"/>
                <a:gd name="connsiteX9" fmla="*/ 930571 w 1394832"/>
                <a:gd name="connsiteY9" fmla="*/ 39886 h 1454569"/>
                <a:gd name="connsiteX10" fmla="*/ 978196 w 1394832"/>
                <a:gd name="connsiteY10" fmla="*/ 76903 h 1454569"/>
                <a:gd name="connsiteX11" fmla="*/ 1050932 w 1394832"/>
                <a:gd name="connsiteY11" fmla="*/ 170422 h 1454569"/>
                <a:gd name="connsiteX12" fmla="*/ 1071714 w 1394832"/>
                <a:gd name="connsiteY12" fmla="*/ 253549 h 1454569"/>
                <a:gd name="connsiteX13" fmla="*/ 1082105 w 1394832"/>
                <a:gd name="connsiteY13" fmla="*/ 357458 h 1454569"/>
                <a:gd name="connsiteX14" fmla="*/ 1071714 w 1394832"/>
                <a:gd name="connsiteY14" fmla="*/ 523712 h 1454569"/>
                <a:gd name="connsiteX15" fmla="*/ 1040541 w 1394832"/>
                <a:gd name="connsiteY15" fmla="*/ 586058 h 1454569"/>
                <a:gd name="connsiteX16" fmla="*/ 1009368 w 1394832"/>
                <a:gd name="connsiteY16" fmla="*/ 648403 h 1454569"/>
                <a:gd name="connsiteX17" fmla="*/ 1019759 w 1394832"/>
                <a:gd name="connsiteY17" fmla="*/ 679576 h 1454569"/>
                <a:gd name="connsiteX18" fmla="*/ 1061323 w 1394832"/>
                <a:gd name="connsiteY18" fmla="*/ 689967 h 1454569"/>
                <a:gd name="connsiteX19" fmla="*/ 1092496 w 1394832"/>
                <a:gd name="connsiteY19" fmla="*/ 700358 h 1454569"/>
                <a:gd name="connsiteX20" fmla="*/ 1186014 w 1394832"/>
                <a:gd name="connsiteY20" fmla="*/ 783485 h 1454569"/>
                <a:gd name="connsiteX21" fmla="*/ 1217186 w 1394832"/>
                <a:gd name="connsiteY21" fmla="*/ 804267 h 1454569"/>
                <a:gd name="connsiteX22" fmla="*/ 1237968 w 1394832"/>
                <a:gd name="connsiteY22" fmla="*/ 835440 h 1454569"/>
                <a:gd name="connsiteX23" fmla="*/ 1289923 w 1394832"/>
                <a:gd name="connsiteY23" fmla="*/ 897785 h 1454569"/>
                <a:gd name="connsiteX24" fmla="*/ 1310705 w 1394832"/>
                <a:gd name="connsiteY24" fmla="*/ 970522 h 1454569"/>
                <a:gd name="connsiteX25" fmla="*/ 1341877 w 1394832"/>
                <a:gd name="connsiteY25" fmla="*/ 1064040 h 1454569"/>
                <a:gd name="connsiteX26" fmla="*/ 1352268 w 1394832"/>
                <a:gd name="connsiteY26" fmla="*/ 1095212 h 1454569"/>
                <a:gd name="connsiteX27" fmla="*/ 1373050 w 1394832"/>
                <a:gd name="connsiteY27" fmla="*/ 1178340 h 1454569"/>
                <a:gd name="connsiteX28" fmla="*/ 1393832 w 1394832"/>
                <a:gd name="connsiteY28" fmla="*/ 1240685 h 1454569"/>
                <a:gd name="connsiteX29" fmla="*/ 1392966 w 1394832"/>
                <a:gd name="connsiteY29" fmla="*/ 1424259 h 1454569"/>
                <a:gd name="connsiteX30" fmla="*/ 710414 w 1394832"/>
                <a:gd name="connsiteY30" fmla="*/ 1442441 h 1454569"/>
                <a:gd name="connsiteX0" fmla="*/ 710414 w 1409635"/>
                <a:gd name="connsiteY0" fmla="*/ 1442441 h 1453931"/>
                <a:gd name="connsiteX1" fmla="*/ 43880 w 1409635"/>
                <a:gd name="connsiteY1" fmla="*/ 1442875 h 1453931"/>
                <a:gd name="connsiteX2" fmla="*/ 63796 w 1409635"/>
                <a:gd name="connsiteY2" fmla="*/ 1292640 h 1453931"/>
                <a:gd name="connsiteX3" fmla="*/ 167705 w 1409635"/>
                <a:gd name="connsiteY3" fmla="*/ 928958 h 1453931"/>
                <a:gd name="connsiteX4" fmla="*/ 385914 w 1409635"/>
                <a:gd name="connsiteY4" fmla="*/ 721140 h 1453931"/>
                <a:gd name="connsiteX5" fmla="*/ 540046 w 1409635"/>
                <a:gd name="connsiteY5" fmla="*/ 666804 h 1453931"/>
                <a:gd name="connsiteX6" fmla="*/ 500214 w 1409635"/>
                <a:gd name="connsiteY6" fmla="*/ 575667 h 1453931"/>
                <a:gd name="connsiteX7" fmla="*/ 500214 w 1409635"/>
                <a:gd name="connsiteY7" fmla="*/ 305503 h 1453931"/>
                <a:gd name="connsiteX8" fmla="*/ 649585 w 1409635"/>
                <a:gd name="connsiteY8" fmla="*/ 39020 h 1453931"/>
                <a:gd name="connsiteX9" fmla="*/ 930571 w 1409635"/>
                <a:gd name="connsiteY9" fmla="*/ 39886 h 1453931"/>
                <a:gd name="connsiteX10" fmla="*/ 978196 w 1409635"/>
                <a:gd name="connsiteY10" fmla="*/ 76903 h 1453931"/>
                <a:gd name="connsiteX11" fmla="*/ 1050932 w 1409635"/>
                <a:gd name="connsiteY11" fmla="*/ 170422 h 1453931"/>
                <a:gd name="connsiteX12" fmla="*/ 1071714 w 1409635"/>
                <a:gd name="connsiteY12" fmla="*/ 253549 h 1453931"/>
                <a:gd name="connsiteX13" fmla="*/ 1082105 w 1409635"/>
                <a:gd name="connsiteY13" fmla="*/ 357458 h 1453931"/>
                <a:gd name="connsiteX14" fmla="*/ 1071714 w 1409635"/>
                <a:gd name="connsiteY14" fmla="*/ 523712 h 1453931"/>
                <a:gd name="connsiteX15" fmla="*/ 1040541 w 1409635"/>
                <a:gd name="connsiteY15" fmla="*/ 586058 h 1453931"/>
                <a:gd name="connsiteX16" fmla="*/ 1009368 w 1409635"/>
                <a:gd name="connsiteY16" fmla="*/ 648403 h 1453931"/>
                <a:gd name="connsiteX17" fmla="*/ 1019759 w 1409635"/>
                <a:gd name="connsiteY17" fmla="*/ 679576 h 1453931"/>
                <a:gd name="connsiteX18" fmla="*/ 1061323 w 1409635"/>
                <a:gd name="connsiteY18" fmla="*/ 689967 h 1453931"/>
                <a:gd name="connsiteX19" fmla="*/ 1092496 w 1409635"/>
                <a:gd name="connsiteY19" fmla="*/ 700358 h 1453931"/>
                <a:gd name="connsiteX20" fmla="*/ 1186014 w 1409635"/>
                <a:gd name="connsiteY20" fmla="*/ 783485 h 1453931"/>
                <a:gd name="connsiteX21" fmla="*/ 1217186 w 1409635"/>
                <a:gd name="connsiteY21" fmla="*/ 804267 h 1453931"/>
                <a:gd name="connsiteX22" fmla="*/ 1237968 w 1409635"/>
                <a:gd name="connsiteY22" fmla="*/ 835440 h 1453931"/>
                <a:gd name="connsiteX23" fmla="*/ 1289923 w 1409635"/>
                <a:gd name="connsiteY23" fmla="*/ 897785 h 1453931"/>
                <a:gd name="connsiteX24" fmla="*/ 1310705 w 1409635"/>
                <a:gd name="connsiteY24" fmla="*/ 970522 h 1453931"/>
                <a:gd name="connsiteX25" fmla="*/ 1341877 w 1409635"/>
                <a:gd name="connsiteY25" fmla="*/ 1064040 h 1453931"/>
                <a:gd name="connsiteX26" fmla="*/ 1352268 w 1409635"/>
                <a:gd name="connsiteY26" fmla="*/ 1095212 h 1453931"/>
                <a:gd name="connsiteX27" fmla="*/ 1373050 w 1409635"/>
                <a:gd name="connsiteY27" fmla="*/ 1178340 h 1453931"/>
                <a:gd name="connsiteX28" fmla="*/ 1393832 w 1409635"/>
                <a:gd name="connsiteY28" fmla="*/ 1240685 h 1453931"/>
                <a:gd name="connsiteX29" fmla="*/ 1409635 w 1409635"/>
                <a:gd name="connsiteY29" fmla="*/ 1440928 h 1453931"/>
                <a:gd name="connsiteX30" fmla="*/ 710414 w 1409635"/>
                <a:gd name="connsiteY30" fmla="*/ 1442441 h 1453931"/>
                <a:gd name="connsiteX0" fmla="*/ 695746 w 1394967"/>
                <a:gd name="connsiteY0" fmla="*/ 1442441 h 1481383"/>
                <a:gd name="connsiteX1" fmla="*/ 29212 w 1394967"/>
                <a:gd name="connsiteY1" fmla="*/ 1442875 h 1481383"/>
                <a:gd name="connsiteX2" fmla="*/ 49128 w 1394967"/>
                <a:gd name="connsiteY2" fmla="*/ 1292640 h 1481383"/>
                <a:gd name="connsiteX3" fmla="*/ 153037 w 1394967"/>
                <a:gd name="connsiteY3" fmla="*/ 928958 h 1481383"/>
                <a:gd name="connsiteX4" fmla="*/ 371246 w 1394967"/>
                <a:gd name="connsiteY4" fmla="*/ 721140 h 1481383"/>
                <a:gd name="connsiteX5" fmla="*/ 525378 w 1394967"/>
                <a:gd name="connsiteY5" fmla="*/ 666804 h 1481383"/>
                <a:gd name="connsiteX6" fmla="*/ 485546 w 1394967"/>
                <a:gd name="connsiteY6" fmla="*/ 575667 h 1481383"/>
                <a:gd name="connsiteX7" fmla="*/ 485546 w 1394967"/>
                <a:gd name="connsiteY7" fmla="*/ 305503 h 1481383"/>
                <a:gd name="connsiteX8" fmla="*/ 634917 w 1394967"/>
                <a:gd name="connsiteY8" fmla="*/ 39020 h 1481383"/>
                <a:gd name="connsiteX9" fmla="*/ 915903 w 1394967"/>
                <a:gd name="connsiteY9" fmla="*/ 39886 h 1481383"/>
                <a:gd name="connsiteX10" fmla="*/ 963528 w 1394967"/>
                <a:gd name="connsiteY10" fmla="*/ 76903 h 1481383"/>
                <a:gd name="connsiteX11" fmla="*/ 1036264 w 1394967"/>
                <a:gd name="connsiteY11" fmla="*/ 170422 h 1481383"/>
                <a:gd name="connsiteX12" fmla="*/ 1057046 w 1394967"/>
                <a:gd name="connsiteY12" fmla="*/ 253549 h 1481383"/>
                <a:gd name="connsiteX13" fmla="*/ 1067437 w 1394967"/>
                <a:gd name="connsiteY13" fmla="*/ 357458 h 1481383"/>
                <a:gd name="connsiteX14" fmla="*/ 1057046 w 1394967"/>
                <a:gd name="connsiteY14" fmla="*/ 523712 h 1481383"/>
                <a:gd name="connsiteX15" fmla="*/ 1025873 w 1394967"/>
                <a:gd name="connsiteY15" fmla="*/ 586058 h 1481383"/>
                <a:gd name="connsiteX16" fmla="*/ 994700 w 1394967"/>
                <a:gd name="connsiteY16" fmla="*/ 648403 h 1481383"/>
                <a:gd name="connsiteX17" fmla="*/ 1005091 w 1394967"/>
                <a:gd name="connsiteY17" fmla="*/ 679576 h 1481383"/>
                <a:gd name="connsiteX18" fmla="*/ 1046655 w 1394967"/>
                <a:gd name="connsiteY18" fmla="*/ 689967 h 1481383"/>
                <a:gd name="connsiteX19" fmla="*/ 1077828 w 1394967"/>
                <a:gd name="connsiteY19" fmla="*/ 700358 h 1481383"/>
                <a:gd name="connsiteX20" fmla="*/ 1171346 w 1394967"/>
                <a:gd name="connsiteY20" fmla="*/ 783485 h 1481383"/>
                <a:gd name="connsiteX21" fmla="*/ 1202518 w 1394967"/>
                <a:gd name="connsiteY21" fmla="*/ 804267 h 1481383"/>
                <a:gd name="connsiteX22" fmla="*/ 1223300 w 1394967"/>
                <a:gd name="connsiteY22" fmla="*/ 835440 h 1481383"/>
                <a:gd name="connsiteX23" fmla="*/ 1275255 w 1394967"/>
                <a:gd name="connsiteY23" fmla="*/ 897785 h 1481383"/>
                <a:gd name="connsiteX24" fmla="*/ 1296037 w 1394967"/>
                <a:gd name="connsiteY24" fmla="*/ 970522 h 1481383"/>
                <a:gd name="connsiteX25" fmla="*/ 1327209 w 1394967"/>
                <a:gd name="connsiteY25" fmla="*/ 1064040 h 1481383"/>
                <a:gd name="connsiteX26" fmla="*/ 1337600 w 1394967"/>
                <a:gd name="connsiteY26" fmla="*/ 1095212 h 1481383"/>
                <a:gd name="connsiteX27" fmla="*/ 1358382 w 1394967"/>
                <a:gd name="connsiteY27" fmla="*/ 1178340 h 1481383"/>
                <a:gd name="connsiteX28" fmla="*/ 1379164 w 1394967"/>
                <a:gd name="connsiteY28" fmla="*/ 1240685 h 1481383"/>
                <a:gd name="connsiteX29" fmla="*/ 1394967 w 1394967"/>
                <a:gd name="connsiteY29" fmla="*/ 1440928 h 1481383"/>
                <a:gd name="connsiteX30" fmla="*/ 695746 w 1394967"/>
                <a:gd name="connsiteY30" fmla="*/ 1442441 h 1481383"/>
                <a:gd name="connsiteX0" fmla="*/ 695746 w 1394967"/>
                <a:gd name="connsiteY0" fmla="*/ 1442441 h 1481383"/>
                <a:gd name="connsiteX1" fmla="*/ 29212 w 1394967"/>
                <a:gd name="connsiteY1" fmla="*/ 1442875 h 1481383"/>
                <a:gd name="connsiteX2" fmla="*/ 49128 w 1394967"/>
                <a:gd name="connsiteY2" fmla="*/ 1292640 h 1481383"/>
                <a:gd name="connsiteX3" fmla="*/ 153037 w 1394967"/>
                <a:gd name="connsiteY3" fmla="*/ 928958 h 1481383"/>
                <a:gd name="connsiteX4" fmla="*/ 371246 w 1394967"/>
                <a:gd name="connsiteY4" fmla="*/ 721140 h 1481383"/>
                <a:gd name="connsiteX5" fmla="*/ 525378 w 1394967"/>
                <a:gd name="connsiteY5" fmla="*/ 666804 h 1481383"/>
                <a:gd name="connsiteX6" fmla="*/ 485546 w 1394967"/>
                <a:gd name="connsiteY6" fmla="*/ 575667 h 1481383"/>
                <a:gd name="connsiteX7" fmla="*/ 485546 w 1394967"/>
                <a:gd name="connsiteY7" fmla="*/ 305503 h 1481383"/>
                <a:gd name="connsiteX8" fmla="*/ 634917 w 1394967"/>
                <a:gd name="connsiteY8" fmla="*/ 39020 h 1481383"/>
                <a:gd name="connsiteX9" fmla="*/ 915903 w 1394967"/>
                <a:gd name="connsiteY9" fmla="*/ 39886 h 1481383"/>
                <a:gd name="connsiteX10" fmla="*/ 963528 w 1394967"/>
                <a:gd name="connsiteY10" fmla="*/ 76903 h 1481383"/>
                <a:gd name="connsiteX11" fmla="*/ 1036264 w 1394967"/>
                <a:gd name="connsiteY11" fmla="*/ 170422 h 1481383"/>
                <a:gd name="connsiteX12" fmla="*/ 1057046 w 1394967"/>
                <a:gd name="connsiteY12" fmla="*/ 253549 h 1481383"/>
                <a:gd name="connsiteX13" fmla="*/ 1067437 w 1394967"/>
                <a:gd name="connsiteY13" fmla="*/ 357458 h 1481383"/>
                <a:gd name="connsiteX14" fmla="*/ 1057046 w 1394967"/>
                <a:gd name="connsiteY14" fmla="*/ 523712 h 1481383"/>
                <a:gd name="connsiteX15" fmla="*/ 1025873 w 1394967"/>
                <a:gd name="connsiteY15" fmla="*/ 586058 h 1481383"/>
                <a:gd name="connsiteX16" fmla="*/ 994700 w 1394967"/>
                <a:gd name="connsiteY16" fmla="*/ 648403 h 1481383"/>
                <a:gd name="connsiteX17" fmla="*/ 1005091 w 1394967"/>
                <a:gd name="connsiteY17" fmla="*/ 679576 h 1481383"/>
                <a:gd name="connsiteX18" fmla="*/ 1046655 w 1394967"/>
                <a:gd name="connsiteY18" fmla="*/ 689967 h 1481383"/>
                <a:gd name="connsiteX19" fmla="*/ 1077828 w 1394967"/>
                <a:gd name="connsiteY19" fmla="*/ 700358 h 1481383"/>
                <a:gd name="connsiteX20" fmla="*/ 1171346 w 1394967"/>
                <a:gd name="connsiteY20" fmla="*/ 783485 h 1481383"/>
                <a:gd name="connsiteX21" fmla="*/ 1202518 w 1394967"/>
                <a:gd name="connsiteY21" fmla="*/ 804267 h 1481383"/>
                <a:gd name="connsiteX22" fmla="*/ 1223300 w 1394967"/>
                <a:gd name="connsiteY22" fmla="*/ 835440 h 1481383"/>
                <a:gd name="connsiteX23" fmla="*/ 1275255 w 1394967"/>
                <a:gd name="connsiteY23" fmla="*/ 897785 h 1481383"/>
                <a:gd name="connsiteX24" fmla="*/ 1296037 w 1394967"/>
                <a:gd name="connsiteY24" fmla="*/ 970522 h 1481383"/>
                <a:gd name="connsiteX25" fmla="*/ 1327209 w 1394967"/>
                <a:gd name="connsiteY25" fmla="*/ 1064040 h 1481383"/>
                <a:gd name="connsiteX26" fmla="*/ 1337600 w 1394967"/>
                <a:gd name="connsiteY26" fmla="*/ 1095212 h 1481383"/>
                <a:gd name="connsiteX27" fmla="*/ 1358382 w 1394967"/>
                <a:gd name="connsiteY27" fmla="*/ 1178340 h 1481383"/>
                <a:gd name="connsiteX28" fmla="*/ 1379164 w 1394967"/>
                <a:gd name="connsiteY28" fmla="*/ 1240685 h 1481383"/>
                <a:gd name="connsiteX29" fmla="*/ 1394967 w 1394967"/>
                <a:gd name="connsiteY29" fmla="*/ 1440928 h 1481383"/>
                <a:gd name="connsiteX30" fmla="*/ 695746 w 1394967"/>
                <a:gd name="connsiteY30" fmla="*/ 1442441 h 1481383"/>
                <a:gd name="connsiteX0" fmla="*/ 695746 w 1394967"/>
                <a:gd name="connsiteY0" fmla="*/ 1442441 h 1445222"/>
                <a:gd name="connsiteX1" fmla="*/ 29212 w 1394967"/>
                <a:gd name="connsiteY1" fmla="*/ 1442875 h 1445222"/>
                <a:gd name="connsiteX2" fmla="*/ 49128 w 1394967"/>
                <a:gd name="connsiteY2" fmla="*/ 1292640 h 1445222"/>
                <a:gd name="connsiteX3" fmla="*/ 153037 w 1394967"/>
                <a:gd name="connsiteY3" fmla="*/ 928958 h 1445222"/>
                <a:gd name="connsiteX4" fmla="*/ 371246 w 1394967"/>
                <a:gd name="connsiteY4" fmla="*/ 721140 h 1445222"/>
                <a:gd name="connsiteX5" fmla="*/ 525378 w 1394967"/>
                <a:gd name="connsiteY5" fmla="*/ 666804 h 1445222"/>
                <a:gd name="connsiteX6" fmla="*/ 485546 w 1394967"/>
                <a:gd name="connsiteY6" fmla="*/ 575667 h 1445222"/>
                <a:gd name="connsiteX7" fmla="*/ 485546 w 1394967"/>
                <a:gd name="connsiteY7" fmla="*/ 305503 h 1445222"/>
                <a:gd name="connsiteX8" fmla="*/ 634917 w 1394967"/>
                <a:gd name="connsiteY8" fmla="*/ 39020 h 1445222"/>
                <a:gd name="connsiteX9" fmla="*/ 915903 w 1394967"/>
                <a:gd name="connsiteY9" fmla="*/ 39886 h 1445222"/>
                <a:gd name="connsiteX10" fmla="*/ 963528 w 1394967"/>
                <a:gd name="connsiteY10" fmla="*/ 76903 h 1445222"/>
                <a:gd name="connsiteX11" fmla="*/ 1036264 w 1394967"/>
                <a:gd name="connsiteY11" fmla="*/ 170422 h 1445222"/>
                <a:gd name="connsiteX12" fmla="*/ 1057046 w 1394967"/>
                <a:gd name="connsiteY12" fmla="*/ 253549 h 1445222"/>
                <a:gd name="connsiteX13" fmla="*/ 1067437 w 1394967"/>
                <a:gd name="connsiteY13" fmla="*/ 357458 h 1445222"/>
                <a:gd name="connsiteX14" fmla="*/ 1057046 w 1394967"/>
                <a:gd name="connsiteY14" fmla="*/ 523712 h 1445222"/>
                <a:gd name="connsiteX15" fmla="*/ 1025873 w 1394967"/>
                <a:gd name="connsiteY15" fmla="*/ 586058 h 1445222"/>
                <a:gd name="connsiteX16" fmla="*/ 994700 w 1394967"/>
                <a:gd name="connsiteY16" fmla="*/ 648403 h 1445222"/>
                <a:gd name="connsiteX17" fmla="*/ 1005091 w 1394967"/>
                <a:gd name="connsiteY17" fmla="*/ 679576 h 1445222"/>
                <a:gd name="connsiteX18" fmla="*/ 1046655 w 1394967"/>
                <a:gd name="connsiteY18" fmla="*/ 689967 h 1445222"/>
                <a:gd name="connsiteX19" fmla="*/ 1077828 w 1394967"/>
                <a:gd name="connsiteY19" fmla="*/ 700358 h 1445222"/>
                <a:gd name="connsiteX20" fmla="*/ 1171346 w 1394967"/>
                <a:gd name="connsiteY20" fmla="*/ 783485 h 1445222"/>
                <a:gd name="connsiteX21" fmla="*/ 1202518 w 1394967"/>
                <a:gd name="connsiteY21" fmla="*/ 804267 h 1445222"/>
                <a:gd name="connsiteX22" fmla="*/ 1223300 w 1394967"/>
                <a:gd name="connsiteY22" fmla="*/ 835440 h 1445222"/>
                <a:gd name="connsiteX23" fmla="*/ 1275255 w 1394967"/>
                <a:gd name="connsiteY23" fmla="*/ 897785 h 1445222"/>
                <a:gd name="connsiteX24" fmla="*/ 1296037 w 1394967"/>
                <a:gd name="connsiteY24" fmla="*/ 970522 h 1445222"/>
                <a:gd name="connsiteX25" fmla="*/ 1327209 w 1394967"/>
                <a:gd name="connsiteY25" fmla="*/ 1064040 h 1445222"/>
                <a:gd name="connsiteX26" fmla="*/ 1337600 w 1394967"/>
                <a:gd name="connsiteY26" fmla="*/ 1095212 h 1445222"/>
                <a:gd name="connsiteX27" fmla="*/ 1358382 w 1394967"/>
                <a:gd name="connsiteY27" fmla="*/ 1178340 h 1445222"/>
                <a:gd name="connsiteX28" fmla="*/ 1379164 w 1394967"/>
                <a:gd name="connsiteY28" fmla="*/ 1240685 h 1445222"/>
                <a:gd name="connsiteX29" fmla="*/ 1394967 w 1394967"/>
                <a:gd name="connsiteY29" fmla="*/ 1440928 h 1445222"/>
                <a:gd name="connsiteX30" fmla="*/ 695746 w 1394967"/>
                <a:gd name="connsiteY30" fmla="*/ 1442441 h 1445222"/>
                <a:gd name="connsiteX0" fmla="*/ 666534 w 1365755"/>
                <a:gd name="connsiteY0" fmla="*/ 1442441 h 1445222"/>
                <a:gd name="connsiteX1" fmla="*/ 0 w 1365755"/>
                <a:gd name="connsiteY1" fmla="*/ 1442875 h 1445222"/>
                <a:gd name="connsiteX2" fmla="*/ 19916 w 1365755"/>
                <a:gd name="connsiteY2" fmla="*/ 1292640 h 1445222"/>
                <a:gd name="connsiteX3" fmla="*/ 123825 w 1365755"/>
                <a:gd name="connsiteY3" fmla="*/ 928958 h 1445222"/>
                <a:gd name="connsiteX4" fmla="*/ 342034 w 1365755"/>
                <a:gd name="connsiteY4" fmla="*/ 721140 h 1445222"/>
                <a:gd name="connsiteX5" fmla="*/ 496166 w 1365755"/>
                <a:gd name="connsiteY5" fmla="*/ 666804 h 1445222"/>
                <a:gd name="connsiteX6" fmla="*/ 456334 w 1365755"/>
                <a:gd name="connsiteY6" fmla="*/ 575667 h 1445222"/>
                <a:gd name="connsiteX7" fmla="*/ 456334 w 1365755"/>
                <a:gd name="connsiteY7" fmla="*/ 305503 h 1445222"/>
                <a:gd name="connsiteX8" fmla="*/ 605705 w 1365755"/>
                <a:gd name="connsiteY8" fmla="*/ 39020 h 1445222"/>
                <a:gd name="connsiteX9" fmla="*/ 886691 w 1365755"/>
                <a:gd name="connsiteY9" fmla="*/ 39886 h 1445222"/>
                <a:gd name="connsiteX10" fmla="*/ 934316 w 1365755"/>
                <a:gd name="connsiteY10" fmla="*/ 76903 h 1445222"/>
                <a:gd name="connsiteX11" fmla="*/ 1007052 w 1365755"/>
                <a:gd name="connsiteY11" fmla="*/ 170422 h 1445222"/>
                <a:gd name="connsiteX12" fmla="*/ 1027834 w 1365755"/>
                <a:gd name="connsiteY12" fmla="*/ 253549 h 1445222"/>
                <a:gd name="connsiteX13" fmla="*/ 1038225 w 1365755"/>
                <a:gd name="connsiteY13" fmla="*/ 357458 h 1445222"/>
                <a:gd name="connsiteX14" fmla="*/ 1027834 w 1365755"/>
                <a:gd name="connsiteY14" fmla="*/ 523712 h 1445222"/>
                <a:gd name="connsiteX15" fmla="*/ 996661 w 1365755"/>
                <a:gd name="connsiteY15" fmla="*/ 586058 h 1445222"/>
                <a:gd name="connsiteX16" fmla="*/ 965488 w 1365755"/>
                <a:gd name="connsiteY16" fmla="*/ 648403 h 1445222"/>
                <a:gd name="connsiteX17" fmla="*/ 975879 w 1365755"/>
                <a:gd name="connsiteY17" fmla="*/ 679576 h 1445222"/>
                <a:gd name="connsiteX18" fmla="*/ 1017443 w 1365755"/>
                <a:gd name="connsiteY18" fmla="*/ 689967 h 1445222"/>
                <a:gd name="connsiteX19" fmla="*/ 1048616 w 1365755"/>
                <a:gd name="connsiteY19" fmla="*/ 700358 h 1445222"/>
                <a:gd name="connsiteX20" fmla="*/ 1142134 w 1365755"/>
                <a:gd name="connsiteY20" fmla="*/ 783485 h 1445222"/>
                <a:gd name="connsiteX21" fmla="*/ 1173306 w 1365755"/>
                <a:gd name="connsiteY21" fmla="*/ 804267 h 1445222"/>
                <a:gd name="connsiteX22" fmla="*/ 1194088 w 1365755"/>
                <a:gd name="connsiteY22" fmla="*/ 835440 h 1445222"/>
                <a:gd name="connsiteX23" fmla="*/ 1246043 w 1365755"/>
                <a:gd name="connsiteY23" fmla="*/ 897785 h 1445222"/>
                <a:gd name="connsiteX24" fmla="*/ 1266825 w 1365755"/>
                <a:gd name="connsiteY24" fmla="*/ 970522 h 1445222"/>
                <a:gd name="connsiteX25" fmla="*/ 1297997 w 1365755"/>
                <a:gd name="connsiteY25" fmla="*/ 1064040 h 1445222"/>
                <a:gd name="connsiteX26" fmla="*/ 1308388 w 1365755"/>
                <a:gd name="connsiteY26" fmla="*/ 1095212 h 1445222"/>
                <a:gd name="connsiteX27" fmla="*/ 1329170 w 1365755"/>
                <a:gd name="connsiteY27" fmla="*/ 1178340 h 1445222"/>
                <a:gd name="connsiteX28" fmla="*/ 1349952 w 1365755"/>
                <a:gd name="connsiteY28" fmla="*/ 1240685 h 1445222"/>
                <a:gd name="connsiteX29" fmla="*/ 1365755 w 1365755"/>
                <a:gd name="connsiteY29" fmla="*/ 1440928 h 1445222"/>
                <a:gd name="connsiteX30" fmla="*/ 666534 w 1365755"/>
                <a:gd name="connsiteY30" fmla="*/ 1442441 h 1445222"/>
                <a:gd name="connsiteX0" fmla="*/ 666534 w 1365755"/>
                <a:gd name="connsiteY0" fmla="*/ 1442441 h 1442875"/>
                <a:gd name="connsiteX1" fmla="*/ 0 w 1365755"/>
                <a:gd name="connsiteY1" fmla="*/ 1442875 h 1442875"/>
                <a:gd name="connsiteX2" fmla="*/ 19916 w 1365755"/>
                <a:gd name="connsiteY2" fmla="*/ 1292640 h 1442875"/>
                <a:gd name="connsiteX3" fmla="*/ 123825 w 1365755"/>
                <a:gd name="connsiteY3" fmla="*/ 928958 h 1442875"/>
                <a:gd name="connsiteX4" fmla="*/ 342034 w 1365755"/>
                <a:gd name="connsiteY4" fmla="*/ 721140 h 1442875"/>
                <a:gd name="connsiteX5" fmla="*/ 496166 w 1365755"/>
                <a:gd name="connsiteY5" fmla="*/ 666804 h 1442875"/>
                <a:gd name="connsiteX6" fmla="*/ 456334 w 1365755"/>
                <a:gd name="connsiteY6" fmla="*/ 575667 h 1442875"/>
                <a:gd name="connsiteX7" fmla="*/ 456334 w 1365755"/>
                <a:gd name="connsiteY7" fmla="*/ 305503 h 1442875"/>
                <a:gd name="connsiteX8" fmla="*/ 605705 w 1365755"/>
                <a:gd name="connsiteY8" fmla="*/ 39020 h 1442875"/>
                <a:gd name="connsiteX9" fmla="*/ 886691 w 1365755"/>
                <a:gd name="connsiteY9" fmla="*/ 39886 h 1442875"/>
                <a:gd name="connsiteX10" fmla="*/ 934316 w 1365755"/>
                <a:gd name="connsiteY10" fmla="*/ 76903 h 1442875"/>
                <a:gd name="connsiteX11" fmla="*/ 1007052 w 1365755"/>
                <a:gd name="connsiteY11" fmla="*/ 170422 h 1442875"/>
                <a:gd name="connsiteX12" fmla="*/ 1027834 w 1365755"/>
                <a:gd name="connsiteY12" fmla="*/ 253549 h 1442875"/>
                <a:gd name="connsiteX13" fmla="*/ 1038225 w 1365755"/>
                <a:gd name="connsiteY13" fmla="*/ 357458 h 1442875"/>
                <a:gd name="connsiteX14" fmla="*/ 1027834 w 1365755"/>
                <a:gd name="connsiteY14" fmla="*/ 523712 h 1442875"/>
                <a:gd name="connsiteX15" fmla="*/ 996661 w 1365755"/>
                <a:gd name="connsiteY15" fmla="*/ 586058 h 1442875"/>
                <a:gd name="connsiteX16" fmla="*/ 965488 w 1365755"/>
                <a:gd name="connsiteY16" fmla="*/ 648403 h 1442875"/>
                <a:gd name="connsiteX17" fmla="*/ 975879 w 1365755"/>
                <a:gd name="connsiteY17" fmla="*/ 679576 h 1442875"/>
                <a:gd name="connsiteX18" fmla="*/ 1017443 w 1365755"/>
                <a:gd name="connsiteY18" fmla="*/ 689967 h 1442875"/>
                <a:gd name="connsiteX19" fmla="*/ 1048616 w 1365755"/>
                <a:gd name="connsiteY19" fmla="*/ 700358 h 1442875"/>
                <a:gd name="connsiteX20" fmla="*/ 1142134 w 1365755"/>
                <a:gd name="connsiteY20" fmla="*/ 783485 h 1442875"/>
                <a:gd name="connsiteX21" fmla="*/ 1173306 w 1365755"/>
                <a:gd name="connsiteY21" fmla="*/ 804267 h 1442875"/>
                <a:gd name="connsiteX22" fmla="*/ 1194088 w 1365755"/>
                <a:gd name="connsiteY22" fmla="*/ 835440 h 1442875"/>
                <a:gd name="connsiteX23" fmla="*/ 1246043 w 1365755"/>
                <a:gd name="connsiteY23" fmla="*/ 897785 h 1442875"/>
                <a:gd name="connsiteX24" fmla="*/ 1266825 w 1365755"/>
                <a:gd name="connsiteY24" fmla="*/ 970522 h 1442875"/>
                <a:gd name="connsiteX25" fmla="*/ 1297997 w 1365755"/>
                <a:gd name="connsiteY25" fmla="*/ 1064040 h 1442875"/>
                <a:gd name="connsiteX26" fmla="*/ 1308388 w 1365755"/>
                <a:gd name="connsiteY26" fmla="*/ 1095212 h 1442875"/>
                <a:gd name="connsiteX27" fmla="*/ 1329170 w 1365755"/>
                <a:gd name="connsiteY27" fmla="*/ 1178340 h 1442875"/>
                <a:gd name="connsiteX28" fmla="*/ 1349952 w 1365755"/>
                <a:gd name="connsiteY28" fmla="*/ 1240685 h 1442875"/>
                <a:gd name="connsiteX29" fmla="*/ 1365755 w 1365755"/>
                <a:gd name="connsiteY29" fmla="*/ 1440928 h 1442875"/>
                <a:gd name="connsiteX30" fmla="*/ 666534 w 1365755"/>
                <a:gd name="connsiteY30" fmla="*/ 1442441 h 1442875"/>
                <a:gd name="connsiteX0" fmla="*/ 668916 w 1365755"/>
                <a:gd name="connsiteY0" fmla="*/ 1442441 h 1442875"/>
                <a:gd name="connsiteX1" fmla="*/ 0 w 1365755"/>
                <a:gd name="connsiteY1" fmla="*/ 1442875 h 1442875"/>
                <a:gd name="connsiteX2" fmla="*/ 19916 w 1365755"/>
                <a:gd name="connsiteY2" fmla="*/ 1292640 h 1442875"/>
                <a:gd name="connsiteX3" fmla="*/ 123825 w 1365755"/>
                <a:gd name="connsiteY3" fmla="*/ 928958 h 1442875"/>
                <a:gd name="connsiteX4" fmla="*/ 342034 w 1365755"/>
                <a:gd name="connsiteY4" fmla="*/ 721140 h 1442875"/>
                <a:gd name="connsiteX5" fmla="*/ 496166 w 1365755"/>
                <a:gd name="connsiteY5" fmla="*/ 666804 h 1442875"/>
                <a:gd name="connsiteX6" fmla="*/ 456334 w 1365755"/>
                <a:gd name="connsiteY6" fmla="*/ 575667 h 1442875"/>
                <a:gd name="connsiteX7" fmla="*/ 456334 w 1365755"/>
                <a:gd name="connsiteY7" fmla="*/ 305503 h 1442875"/>
                <a:gd name="connsiteX8" fmla="*/ 605705 w 1365755"/>
                <a:gd name="connsiteY8" fmla="*/ 39020 h 1442875"/>
                <a:gd name="connsiteX9" fmla="*/ 886691 w 1365755"/>
                <a:gd name="connsiteY9" fmla="*/ 39886 h 1442875"/>
                <a:gd name="connsiteX10" fmla="*/ 934316 w 1365755"/>
                <a:gd name="connsiteY10" fmla="*/ 76903 h 1442875"/>
                <a:gd name="connsiteX11" fmla="*/ 1007052 w 1365755"/>
                <a:gd name="connsiteY11" fmla="*/ 170422 h 1442875"/>
                <a:gd name="connsiteX12" fmla="*/ 1027834 w 1365755"/>
                <a:gd name="connsiteY12" fmla="*/ 253549 h 1442875"/>
                <a:gd name="connsiteX13" fmla="*/ 1038225 w 1365755"/>
                <a:gd name="connsiteY13" fmla="*/ 357458 h 1442875"/>
                <a:gd name="connsiteX14" fmla="*/ 1027834 w 1365755"/>
                <a:gd name="connsiteY14" fmla="*/ 523712 h 1442875"/>
                <a:gd name="connsiteX15" fmla="*/ 996661 w 1365755"/>
                <a:gd name="connsiteY15" fmla="*/ 586058 h 1442875"/>
                <a:gd name="connsiteX16" fmla="*/ 965488 w 1365755"/>
                <a:gd name="connsiteY16" fmla="*/ 648403 h 1442875"/>
                <a:gd name="connsiteX17" fmla="*/ 975879 w 1365755"/>
                <a:gd name="connsiteY17" fmla="*/ 679576 h 1442875"/>
                <a:gd name="connsiteX18" fmla="*/ 1017443 w 1365755"/>
                <a:gd name="connsiteY18" fmla="*/ 689967 h 1442875"/>
                <a:gd name="connsiteX19" fmla="*/ 1048616 w 1365755"/>
                <a:gd name="connsiteY19" fmla="*/ 700358 h 1442875"/>
                <a:gd name="connsiteX20" fmla="*/ 1142134 w 1365755"/>
                <a:gd name="connsiteY20" fmla="*/ 783485 h 1442875"/>
                <a:gd name="connsiteX21" fmla="*/ 1173306 w 1365755"/>
                <a:gd name="connsiteY21" fmla="*/ 804267 h 1442875"/>
                <a:gd name="connsiteX22" fmla="*/ 1194088 w 1365755"/>
                <a:gd name="connsiteY22" fmla="*/ 835440 h 1442875"/>
                <a:gd name="connsiteX23" fmla="*/ 1246043 w 1365755"/>
                <a:gd name="connsiteY23" fmla="*/ 897785 h 1442875"/>
                <a:gd name="connsiteX24" fmla="*/ 1266825 w 1365755"/>
                <a:gd name="connsiteY24" fmla="*/ 970522 h 1442875"/>
                <a:gd name="connsiteX25" fmla="*/ 1297997 w 1365755"/>
                <a:gd name="connsiteY25" fmla="*/ 1064040 h 1442875"/>
                <a:gd name="connsiteX26" fmla="*/ 1308388 w 1365755"/>
                <a:gd name="connsiteY26" fmla="*/ 1095212 h 1442875"/>
                <a:gd name="connsiteX27" fmla="*/ 1329170 w 1365755"/>
                <a:gd name="connsiteY27" fmla="*/ 1178340 h 1442875"/>
                <a:gd name="connsiteX28" fmla="*/ 1349952 w 1365755"/>
                <a:gd name="connsiteY28" fmla="*/ 1240685 h 1442875"/>
                <a:gd name="connsiteX29" fmla="*/ 1365755 w 1365755"/>
                <a:gd name="connsiteY29" fmla="*/ 1440928 h 1442875"/>
                <a:gd name="connsiteX30" fmla="*/ 668916 w 1365755"/>
                <a:gd name="connsiteY30" fmla="*/ 1442441 h 1442875"/>
                <a:gd name="connsiteX0" fmla="*/ 1365755 w 1365755"/>
                <a:gd name="connsiteY0" fmla="*/ 1440928 h 1463847"/>
                <a:gd name="connsiteX1" fmla="*/ 0 w 1365755"/>
                <a:gd name="connsiteY1" fmla="*/ 1442875 h 1463847"/>
                <a:gd name="connsiteX2" fmla="*/ 19916 w 1365755"/>
                <a:gd name="connsiteY2" fmla="*/ 1292640 h 1463847"/>
                <a:gd name="connsiteX3" fmla="*/ 123825 w 1365755"/>
                <a:gd name="connsiteY3" fmla="*/ 928958 h 1463847"/>
                <a:gd name="connsiteX4" fmla="*/ 342034 w 1365755"/>
                <a:gd name="connsiteY4" fmla="*/ 721140 h 1463847"/>
                <a:gd name="connsiteX5" fmla="*/ 496166 w 1365755"/>
                <a:gd name="connsiteY5" fmla="*/ 666804 h 1463847"/>
                <a:gd name="connsiteX6" fmla="*/ 456334 w 1365755"/>
                <a:gd name="connsiteY6" fmla="*/ 575667 h 1463847"/>
                <a:gd name="connsiteX7" fmla="*/ 456334 w 1365755"/>
                <a:gd name="connsiteY7" fmla="*/ 305503 h 1463847"/>
                <a:gd name="connsiteX8" fmla="*/ 605705 w 1365755"/>
                <a:gd name="connsiteY8" fmla="*/ 39020 h 1463847"/>
                <a:gd name="connsiteX9" fmla="*/ 886691 w 1365755"/>
                <a:gd name="connsiteY9" fmla="*/ 39886 h 1463847"/>
                <a:gd name="connsiteX10" fmla="*/ 934316 w 1365755"/>
                <a:gd name="connsiteY10" fmla="*/ 76903 h 1463847"/>
                <a:gd name="connsiteX11" fmla="*/ 1007052 w 1365755"/>
                <a:gd name="connsiteY11" fmla="*/ 170422 h 1463847"/>
                <a:gd name="connsiteX12" fmla="*/ 1027834 w 1365755"/>
                <a:gd name="connsiteY12" fmla="*/ 253549 h 1463847"/>
                <a:gd name="connsiteX13" fmla="*/ 1038225 w 1365755"/>
                <a:gd name="connsiteY13" fmla="*/ 357458 h 1463847"/>
                <a:gd name="connsiteX14" fmla="*/ 1027834 w 1365755"/>
                <a:gd name="connsiteY14" fmla="*/ 523712 h 1463847"/>
                <a:gd name="connsiteX15" fmla="*/ 996661 w 1365755"/>
                <a:gd name="connsiteY15" fmla="*/ 586058 h 1463847"/>
                <a:gd name="connsiteX16" fmla="*/ 965488 w 1365755"/>
                <a:gd name="connsiteY16" fmla="*/ 648403 h 1463847"/>
                <a:gd name="connsiteX17" fmla="*/ 975879 w 1365755"/>
                <a:gd name="connsiteY17" fmla="*/ 679576 h 1463847"/>
                <a:gd name="connsiteX18" fmla="*/ 1017443 w 1365755"/>
                <a:gd name="connsiteY18" fmla="*/ 689967 h 1463847"/>
                <a:gd name="connsiteX19" fmla="*/ 1048616 w 1365755"/>
                <a:gd name="connsiteY19" fmla="*/ 700358 h 1463847"/>
                <a:gd name="connsiteX20" fmla="*/ 1142134 w 1365755"/>
                <a:gd name="connsiteY20" fmla="*/ 783485 h 1463847"/>
                <a:gd name="connsiteX21" fmla="*/ 1173306 w 1365755"/>
                <a:gd name="connsiteY21" fmla="*/ 804267 h 1463847"/>
                <a:gd name="connsiteX22" fmla="*/ 1194088 w 1365755"/>
                <a:gd name="connsiteY22" fmla="*/ 835440 h 1463847"/>
                <a:gd name="connsiteX23" fmla="*/ 1246043 w 1365755"/>
                <a:gd name="connsiteY23" fmla="*/ 897785 h 1463847"/>
                <a:gd name="connsiteX24" fmla="*/ 1266825 w 1365755"/>
                <a:gd name="connsiteY24" fmla="*/ 970522 h 1463847"/>
                <a:gd name="connsiteX25" fmla="*/ 1297997 w 1365755"/>
                <a:gd name="connsiteY25" fmla="*/ 1064040 h 1463847"/>
                <a:gd name="connsiteX26" fmla="*/ 1308388 w 1365755"/>
                <a:gd name="connsiteY26" fmla="*/ 1095212 h 1463847"/>
                <a:gd name="connsiteX27" fmla="*/ 1329170 w 1365755"/>
                <a:gd name="connsiteY27" fmla="*/ 1178340 h 1463847"/>
                <a:gd name="connsiteX28" fmla="*/ 1349952 w 1365755"/>
                <a:gd name="connsiteY28" fmla="*/ 1240685 h 1463847"/>
                <a:gd name="connsiteX29" fmla="*/ 1365755 w 1365755"/>
                <a:gd name="connsiteY29" fmla="*/ 1440928 h 1463847"/>
                <a:gd name="connsiteX0" fmla="*/ 1365755 w 1389185"/>
                <a:gd name="connsiteY0" fmla="*/ 1440928 h 1454514"/>
                <a:gd name="connsiteX1" fmla="*/ 0 w 1389185"/>
                <a:gd name="connsiteY1" fmla="*/ 1442875 h 1454514"/>
                <a:gd name="connsiteX2" fmla="*/ 19916 w 1389185"/>
                <a:gd name="connsiteY2" fmla="*/ 1292640 h 1454514"/>
                <a:gd name="connsiteX3" fmla="*/ 123825 w 1389185"/>
                <a:gd name="connsiteY3" fmla="*/ 928958 h 1454514"/>
                <a:gd name="connsiteX4" fmla="*/ 342034 w 1389185"/>
                <a:gd name="connsiteY4" fmla="*/ 721140 h 1454514"/>
                <a:gd name="connsiteX5" fmla="*/ 496166 w 1389185"/>
                <a:gd name="connsiteY5" fmla="*/ 666804 h 1454514"/>
                <a:gd name="connsiteX6" fmla="*/ 456334 w 1389185"/>
                <a:gd name="connsiteY6" fmla="*/ 575667 h 1454514"/>
                <a:gd name="connsiteX7" fmla="*/ 456334 w 1389185"/>
                <a:gd name="connsiteY7" fmla="*/ 305503 h 1454514"/>
                <a:gd name="connsiteX8" fmla="*/ 605705 w 1389185"/>
                <a:gd name="connsiteY8" fmla="*/ 39020 h 1454514"/>
                <a:gd name="connsiteX9" fmla="*/ 886691 w 1389185"/>
                <a:gd name="connsiteY9" fmla="*/ 39886 h 1454514"/>
                <a:gd name="connsiteX10" fmla="*/ 934316 w 1389185"/>
                <a:gd name="connsiteY10" fmla="*/ 76903 h 1454514"/>
                <a:gd name="connsiteX11" fmla="*/ 1007052 w 1389185"/>
                <a:gd name="connsiteY11" fmla="*/ 170422 h 1454514"/>
                <a:gd name="connsiteX12" fmla="*/ 1027834 w 1389185"/>
                <a:gd name="connsiteY12" fmla="*/ 253549 h 1454514"/>
                <a:gd name="connsiteX13" fmla="*/ 1038225 w 1389185"/>
                <a:gd name="connsiteY13" fmla="*/ 357458 h 1454514"/>
                <a:gd name="connsiteX14" fmla="*/ 1027834 w 1389185"/>
                <a:gd name="connsiteY14" fmla="*/ 523712 h 1454514"/>
                <a:gd name="connsiteX15" fmla="*/ 996661 w 1389185"/>
                <a:gd name="connsiteY15" fmla="*/ 586058 h 1454514"/>
                <a:gd name="connsiteX16" fmla="*/ 965488 w 1389185"/>
                <a:gd name="connsiteY16" fmla="*/ 648403 h 1454514"/>
                <a:gd name="connsiteX17" fmla="*/ 975879 w 1389185"/>
                <a:gd name="connsiteY17" fmla="*/ 679576 h 1454514"/>
                <a:gd name="connsiteX18" fmla="*/ 1017443 w 1389185"/>
                <a:gd name="connsiteY18" fmla="*/ 689967 h 1454514"/>
                <a:gd name="connsiteX19" fmla="*/ 1048616 w 1389185"/>
                <a:gd name="connsiteY19" fmla="*/ 700358 h 1454514"/>
                <a:gd name="connsiteX20" fmla="*/ 1142134 w 1389185"/>
                <a:gd name="connsiteY20" fmla="*/ 783485 h 1454514"/>
                <a:gd name="connsiteX21" fmla="*/ 1173306 w 1389185"/>
                <a:gd name="connsiteY21" fmla="*/ 804267 h 1454514"/>
                <a:gd name="connsiteX22" fmla="*/ 1194088 w 1389185"/>
                <a:gd name="connsiteY22" fmla="*/ 835440 h 1454514"/>
                <a:gd name="connsiteX23" fmla="*/ 1246043 w 1389185"/>
                <a:gd name="connsiteY23" fmla="*/ 897785 h 1454514"/>
                <a:gd name="connsiteX24" fmla="*/ 1266825 w 1389185"/>
                <a:gd name="connsiteY24" fmla="*/ 970522 h 1454514"/>
                <a:gd name="connsiteX25" fmla="*/ 1297997 w 1389185"/>
                <a:gd name="connsiteY25" fmla="*/ 1064040 h 1454514"/>
                <a:gd name="connsiteX26" fmla="*/ 1308388 w 1389185"/>
                <a:gd name="connsiteY26" fmla="*/ 1095212 h 1454514"/>
                <a:gd name="connsiteX27" fmla="*/ 1329170 w 1389185"/>
                <a:gd name="connsiteY27" fmla="*/ 1178340 h 1454514"/>
                <a:gd name="connsiteX28" fmla="*/ 1349952 w 1389185"/>
                <a:gd name="connsiteY28" fmla="*/ 1240685 h 1454514"/>
                <a:gd name="connsiteX29" fmla="*/ 1365755 w 1389185"/>
                <a:gd name="connsiteY29" fmla="*/ 1440928 h 1454514"/>
                <a:gd name="connsiteX0" fmla="*/ 1365755 w 1367052"/>
                <a:gd name="connsiteY0" fmla="*/ 1440928 h 1454514"/>
                <a:gd name="connsiteX1" fmla="*/ 0 w 1367052"/>
                <a:gd name="connsiteY1" fmla="*/ 1442875 h 1454514"/>
                <a:gd name="connsiteX2" fmla="*/ 19916 w 1367052"/>
                <a:gd name="connsiteY2" fmla="*/ 1292640 h 1454514"/>
                <a:gd name="connsiteX3" fmla="*/ 123825 w 1367052"/>
                <a:gd name="connsiteY3" fmla="*/ 928958 h 1454514"/>
                <a:gd name="connsiteX4" fmla="*/ 342034 w 1367052"/>
                <a:gd name="connsiteY4" fmla="*/ 721140 h 1454514"/>
                <a:gd name="connsiteX5" fmla="*/ 496166 w 1367052"/>
                <a:gd name="connsiteY5" fmla="*/ 666804 h 1454514"/>
                <a:gd name="connsiteX6" fmla="*/ 456334 w 1367052"/>
                <a:gd name="connsiteY6" fmla="*/ 575667 h 1454514"/>
                <a:gd name="connsiteX7" fmla="*/ 456334 w 1367052"/>
                <a:gd name="connsiteY7" fmla="*/ 305503 h 1454514"/>
                <a:gd name="connsiteX8" fmla="*/ 605705 w 1367052"/>
                <a:gd name="connsiteY8" fmla="*/ 39020 h 1454514"/>
                <a:gd name="connsiteX9" fmla="*/ 886691 w 1367052"/>
                <a:gd name="connsiteY9" fmla="*/ 39886 h 1454514"/>
                <a:gd name="connsiteX10" fmla="*/ 934316 w 1367052"/>
                <a:gd name="connsiteY10" fmla="*/ 76903 h 1454514"/>
                <a:gd name="connsiteX11" fmla="*/ 1007052 w 1367052"/>
                <a:gd name="connsiteY11" fmla="*/ 170422 h 1454514"/>
                <a:gd name="connsiteX12" fmla="*/ 1027834 w 1367052"/>
                <a:gd name="connsiteY12" fmla="*/ 253549 h 1454514"/>
                <a:gd name="connsiteX13" fmla="*/ 1038225 w 1367052"/>
                <a:gd name="connsiteY13" fmla="*/ 357458 h 1454514"/>
                <a:gd name="connsiteX14" fmla="*/ 1027834 w 1367052"/>
                <a:gd name="connsiteY14" fmla="*/ 523712 h 1454514"/>
                <a:gd name="connsiteX15" fmla="*/ 996661 w 1367052"/>
                <a:gd name="connsiteY15" fmla="*/ 586058 h 1454514"/>
                <a:gd name="connsiteX16" fmla="*/ 965488 w 1367052"/>
                <a:gd name="connsiteY16" fmla="*/ 648403 h 1454514"/>
                <a:gd name="connsiteX17" fmla="*/ 975879 w 1367052"/>
                <a:gd name="connsiteY17" fmla="*/ 679576 h 1454514"/>
                <a:gd name="connsiteX18" fmla="*/ 1017443 w 1367052"/>
                <a:gd name="connsiteY18" fmla="*/ 689967 h 1454514"/>
                <a:gd name="connsiteX19" fmla="*/ 1048616 w 1367052"/>
                <a:gd name="connsiteY19" fmla="*/ 700358 h 1454514"/>
                <a:gd name="connsiteX20" fmla="*/ 1142134 w 1367052"/>
                <a:gd name="connsiteY20" fmla="*/ 783485 h 1454514"/>
                <a:gd name="connsiteX21" fmla="*/ 1173306 w 1367052"/>
                <a:gd name="connsiteY21" fmla="*/ 804267 h 1454514"/>
                <a:gd name="connsiteX22" fmla="*/ 1194088 w 1367052"/>
                <a:gd name="connsiteY22" fmla="*/ 835440 h 1454514"/>
                <a:gd name="connsiteX23" fmla="*/ 1246043 w 1367052"/>
                <a:gd name="connsiteY23" fmla="*/ 897785 h 1454514"/>
                <a:gd name="connsiteX24" fmla="*/ 1266825 w 1367052"/>
                <a:gd name="connsiteY24" fmla="*/ 970522 h 1454514"/>
                <a:gd name="connsiteX25" fmla="*/ 1297997 w 1367052"/>
                <a:gd name="connsiteY25" fmla="*/ 1064040 h 1454514"/>
                <a:gd name="connsiteX26" fmla="*/ 1308388 w 1367052"/>
                <a:gd name="connsiteY26" fmla="*/ 1095212 h 1454514"/>
                <a:gd name="connsiteX27" fmla="*/ 1329170 w 1367052"/>
                <a:gd name="connsiteY27" fmla="*/ 1178340 h 1454514"/>
                <a:gd name="connsiteX28" fmla="*/ 1349952 w 1367052"/>
                <a:gd name="connsiteY28" fmla="*/ 1240685 h 1454514"/>
                <a:gd name="connsiteX29" fmla="*/ 1365755 w 1367052"/>
                <a:gd name="connsiteY29" fmla="*/ 1440928 h 1454514"/>
                <a:gd name="connsiteX0" fmla="*/ 1365755 w 1388365"/>
                <a:gd name="connsiteY0" fmla="*/ 1440928 h 1453450"/>
                <a:gd name="connsiteX1" fmla="*/ 0 w 1388365"/>
                <a:gd name="connsiteY1" fmla="*/ 1442875 h 1453450"/>
                <a:gd name="connsiteX2" fmla="*/ 19916 w 1388365"/>
                <a:gd name="connsiteY2" fmla="*/ 1292640 h 1453450"/>
                <a:gd name="connsiteX3" fmla="*/ 123825 w 1388365"/>
                <a:gd name="connsiteY3" fmla="*/ 928958 h 1453450"/>
                <a:gd name="connsiteX4" fmla="*/ 342034 w 1388365"/>
                <a:gd name="connsiteY4" fmla="*/ 721140 h 1453450"/>
                <a:gd name="connsiteX5" fmla="*/ 496166 w 1388365"/>
                <a:gd name="connsiteY5" fmla="*/ 666804 h 1453450"/>
                <a:gd name="connsiteX6" fmla="*/ 456334 w 1388365"/>
                <a:gd name="connsiteY6" fmla="*/ 575667 h 1453450"/>
                <a:gd name="connsiteX7" fmla="*/ 456334 w 1388365"/>
                <a:gd name="connsiteY7" fmla="*/ 305503 h 1453450"/>
                <a:gd name="connsiteX8" fmla="*/ 605705 w 1388365"/>
                <a:gd name="connsiteY8" fmla="*/ 39020 h 1453450"/>
                <a:gd name="connsiteX9" fmla="*/ 886691 w 1388365"/>
                <a:gd name="connsiteY9" fmla="*/ 39886 h 1453450"/>
                <a:gd name="connsiteX10" fmla="*/ 934316 w 1388365"/>
                <a:gd name="connsiteY10" fmla="*/ 76903 h 1453450"/>
                <a:gd name="connsiteX11" fmla="*/ 1007052 w 1388365"/>
                <a:gd name="connsiteY11" fmla="*/ 170422 h 1453450"/>
                <a:gd name="connsiteX12" fmla="*/ 1027834 w 1388365"/>
                <a:gd name="connsiteY12" fmla="*/ 253549 h 1453450"/>
                <a:gd name="connsiteX13" fmla="*/ 1038225 w 1388365"/>
                <a:gd name="connsiteY13" fmla="*/ 357458 h 1453450"/>
                <a:gd name="connsiteX14" fmla="*/ 1027834 w 1388365"/>
                <a:gd name="connsiteY14" fmla="*/ 523712 h 1453450"/>
                <a:gd name="connsiteX15" fmla="*/ 996661 w 1388365"/>
                <a:gd name="connsiteY15" fmla="*/ 586058 h 1453450"/>
                <a:gd name="connsiteX16" fmla="*/ 965488 w 1388365"/>
                <a:gd name="connsiteY16" fmla="*/ 648403 h 1453450"/>
                <a:gd name="connsiteX17" fmla="*/ 975879 w 1388365"/>
                <a:gd name="connsiteY17" fmla="*/ 679576 h 1453450"/>
                <a:gd name="connsiteX18" fmla="*/ 1017443 w 1388365"/>
                <a:gd name="connsiteY18" fmla="*/ 689967 h 1453450"/>
                <a:gd name="connsiteX19" fmla="*/ 1048616 w 1388365"/>
                <a:gd name="connsiteY19" fmla="*/ 700358 h 1453450"/>
                <a:gd name="connsiteX20" fmla="*/ 1142134 w 1388365"/>
                <a:gd name="connsiteY20" fmla="*/ 783485 h 1453450"/>
                <a:gd name="connsiteX21" fmla="*/ 1173306 w 1388365"/>
                <a:gd name="connsiteY21" fmla="*/ 804267 h 1453450"/>
                <a:gd name="connsiteX22" fmla="*/ 1194088 w 1388365"/>
                <a:gd name="connsiteY22" fmla="*/ 835440 h 1453450"/>
                <a:gd name="connsiteX23" fmla="*/ 1246043 w 1388365"/>
                <a:gd name="connsiteY23" fmla="*/ 897785 h 1453450"/>
                <a:gd name="connsiteX24" fmla="*/ 1266825 w 1388365"/>
                <a:gd name="connsiteY24" fmla="*/ 970522 h 1453450"/>
                <a:gd name="connsiteX25" fmla="*/ 1297997 w 1388365"/>
                <a:gd name="connsiteY25" fmla="*/ 1064040 h 1453450"/>
                <a:gd name="connsiteX26" fmla="*/ 1308388 w 1388365"/>
                <a:gd name="connsiteY26" fmla="*/ 1095212 h 1453450"/>
                <a:gd name="connsiteX27" fmla="*/ 1329170 w 1388365"/>
                <a:gd name="connsiteY27" fmla="*/ 1178340 h 1453450"/>
                <a:gd name="connsiteX28" fmla="*/ 1349952 w 1388365"/>
                <a:gd name="connsiteY28" fmla="*/ 1240685 h 1453450"/>
                <a:gd name="connsiteX29" fmla="*/ 1365755 w 1388365"/>
                <a:gd name="connsiteY29" fmla="*/ 1440928 h 1453450"/>
                <a:gd name="connsiteX0" fmla="*/ 1365755 w 1388358"/>
                <a:gd name="connsiteY0" fmla="*/ 1440928 h 1454514"/>
                <a:gd name="connsiteX1" fmla="*/ 0 w 1388358"/>
                <a:gd name="connsiteY1" fmla="*/ 1442875 h 1454514"/>
                <a:gd name="connsiteX2" fmla="*/ 19916 w 1388358"/>
                <a:gd name="connsiteY2" fmla="*/ 1292640 h 1454514"/>
                <a:gd name="connsiteX3" fmla="*/ 123825 w 1388358"/>
                <a:gd name="connsiteY3" fmla="*/ 928958 h 1454514"/>
                <a:gd name="connsiteX4" fmla="*/ 342034 w 1388358"/>
                <a:gd name="connsiteY4" fmla="*/ 721140 h 1454514"/>
                <a:gd name="connsiteX5" fmla="*/ 496166 w 1388358"/>
                <a:gd name="connsiteY5" fmla="*/ 666804 h 1454514"/>
                <a:gd name="connsiteX6" fmla="*/ 456334 w 1388358"/>
                <a:gd name="connsiteY6" fmla="*/ 575667 h 1454514"/>
                <a:gd name="connsiteX7" fmla="*/ 456334 w 1388358"/>
                <a:gd name="connsiteY7" fmla="*/ 305503 h 1454514"/>
                <a:gd name="connsiteX8" fmla="*/ 605705 w 1388358"/>
                <a:gd name="connsiteY8" fmla="*/ 39020 h 1454514"/>
                <a:gd name="connsiteX9" fmla="*/ 886691 w 1388358"/>
                <a:gd name="connsiteY9" fmla="*/ 39886 h 1454514"/>
                <a:gd name="connsiteX10" fmla="*/ 934316 w 1388358"/>
                <a:gd name="connsiteY10" fmla="*/ 76903 h 1454514"/>
                <a:gd name="connsiteX11" fmla="*/ 1007052 w 1388358"/>
                <a:gd name="connsiteY11" fmla="*/ 170422 h 1454514"/>
                <a:gd name="connsiteX12" fmla="*/ 1027834 w 1388358"/>
                <a:gd name="connsiteY12" fmla="*/ 253549 h 1454514"/>
                <a:gd name="connsiteX13" fmla="*/ 1038225 w 1388358"/>
                <a:gd name="connsiteY13" fmla="*/ 357458 h 1454514"/>
                <a:gd name="connsiteX14" fmla="*/ 1027834 w 1388358"/>
                <a:gd name="connsiteY14" fmla="*/ 523712 h 1454514"/>
                <a:gd name="connsiteX15" fmla="*/ 996661 w 1388358"/>
                <a:gd name="connsiteY15" fmla="*/ 586058 h 1454514"/>
                <a:gd name="connsiteX16" fmla="*/ 965488 w 1388358"/>
                <a:gd name="connsiteY16" fmla="*/ 648403 h 1454514"/>
                <a:gd name="connsiteX17" fmla="*/ 975879 w 1388358"/>
                <a:gd name="connsiteY17" fmla="*/ 679576 h 1454514"/>
                <a:gd name="connsiteX18" fmla="*/ 1017443 w 1388358"/>
                <a:gd name="connsiteY18" fmla="*/ 689967 h 1454514"/>
                <a:gd name="connsiteX19" fmla="*/ 1048616 w 1388358"/>
                <a:gd name="connsiteY19" fmla="*/ 700358 h 1454514"/>
                <a:gd name="connsiteX20" fmla="*/ 1142134 w 1388358"/>
                <a:gd name="connsiteY20" fmla="*/ 783485 h 1454514"/>
                <a:gd name="connsiteX21" fmla="*/ 1173306 w 1388358"/>
                <a:gd name="connsiteY21" fmla="*/ 804267 h 1454514"/>
                <a:gd name="connsiteX22" fmla="*/ 1194088 w 1388358"/>
                <a:gd name="connsiteY22" fmla="*/ 835440 h 1454514"/>
                <a:gd name="connsiteX23" fmla="*/ 1246043 w 1388358"/>
                <a:gd name="connsiteY23" fmla="*/ 897785 h 1454514"/>
                <a:gd name="connsiteX24" fmla="*/ 1266825 w 1388358"/>
                <a:gd name="connsiteY24" fmla="*/ 970522 h 1454514"/>
                <a:gd name="connsiteX25" fmla="*/ 1297997 w 1388358"/>
                <a:gd name="connsiteY25" fmla="*/ 1064040 h 1454514"/>
                <a:gd name="connsiteX26" fmla="*/ 1308388 w 1388358"/>
                <a:gd name="connsiteY26" fmla="*/ 1095212 h 1454514"/>
                <a:gd name="connsiteX27" fmla="*/ 1329170 w 1388358"/>
                <a:gd name="connsiteY27" fmla="*/ 1178340 h 1454514"/>
                <a:gd name="connsiteX28" fmla="*/ 1349952 w 1388358"/>
                <a:gd name="connsiteY28" fmla="*/ 1240685 h 1454514"/>
                <a:gd name="connsiteX29" fmla="*/ 1365755 w 1388358"/>
                <a:gd name="connsiteY29" fmla="*/ 1440928 h 1454514"/>
                <a:gd name="connsiteX0" fmla="*/ 1365755 w 1388363"/>
                <a:gd name="connsiteY0" fmla="*/ 1440928 h 1453963"/>
                <a:gd name="connsiteX1" fmla="*/ 0 w 1388363"/>
                <a:gd name="connsiteY1" fmla="*/ 1442875 h 1453963"/>
                <a:gd name="connsiteX2" fmla="*/ 19916 w 1388363"/>
                <a:gd name="connsiteY2" fmla="*/ 1292640 h 1453963"/>
                <a:gd name="connsiteX3" fmla="*/ 123825 w 1388363"/>
                <a:gd name="connsiteY3" fmla="*/ 928958 h 1453963"/>
                <a:gd name="connsiteX4" fmla="*/ 342034 w 1388363"/>
                <a:gd name="connsiteY4" fmla="*/ 721140 h 1453963"/>
                <a:gd name="connsiteX5" fmla="*/ 496166 w 1388363"/>
                <a:gd name="connsiteY5" fmla="*/ 666804 h 1453963"/>
                <a:gd name="connsiteX6" fmla="*/ 456334 w 1388363"/>
                <a:gd name="connsiteY6" fmla="*/ 575667 h 1453963"/>
                <a:gd name="connsiteX7" fmla="*/ 456334 w 1388363"/>
                <a:gd name="connsiteY7" fmla="*/ 305503 h 1453963"/>
                <a:gd name="connsiteX8" fmla="*/ 605705 w 1388363"/>
                <a:gd name="connsiteY8" fmla="*/ 39020 h 1453963"/>
                <a:gd name="connsiteX9" fmla="*/ 886691 w 1388363"/>
                <a:gd name="connsiteY9" fmla="*/ 39886 h 1453963"/>
                <a:gd name="connsiteX10" fmla="*/ 934316 w 1388363"/>
                <a:gd name="connsiteY10" fmla="*/ 76903 h 1453963"/>
                <a:gd name="connsiteX11" fmla="*/ 1007052 w 1388363"/>
                <a:gd name="connsiteY11" fmla="*/ 170422 h 1453963"/>
                <a:gd name="connsiteX12" fmla="*/ 1027834 w 1388363"/>
                <a:gd name="connsiteY12" fmla="*/ 253549 h 1453963"/>
                <a:gd name="connsiteX13" fmla="*/ 1038225 w 1388363"/>
                <a:gd name="connsiteY13" fmla="*/ 357458 h 1453963"/>
                <a:gd name="connsiteX14" fmla="*/ 1027834 w 1388363"/>
                <a:gd name="connsiteY14" fmla="*/ 523712 h 1453963"/>
                <a:gd name="connsiteX15" fmla="*/ 996661 w 1388363"/>
                <a:gd name="connsiteY15" fmla="*/ 586058 h 1453963"/>
                <a:gd name="connsiteX16" fmla="*/ 965488 w 1388363"/>
                <a:gd name="connsiteY16" fmla="*/ 648403 h 1453963"/>
                <a:gd name="connsiteX17" fmla="*/ 975879 w 1388363"/>
                <a:gd name="connsiteY17" fmla="*/ 679576 h 1453963"/>
                <a:gd name="connsiteX18" fmla="*/ 1017443 w 1388363"/>
                <a:gd name="connsiteY18" fmla="*/ 689967 h 1453963"/>
                <a:gd name="connsiteX19" fmla="*/ 1048616 w 1388363"/>
                <a:gd name="connsiteY19" fmla="*/ 700358 h 1453963"/>
                <a:gd name="connsiteX20" fmla="*/ 1142134 w 1388363"/>
                <a:gd name="connsiteY20" fmla="*/ 783485 h 1453963"/>
                <a:gd name="connsiteX21" fmla="*/ 1173306 w 1388363"/>
                <a:gd name="connsiteY21" fmla="*/ 804267 h 1453963"/>
                <a:gd name="connsiteX22" fmla="*/ 1194088 w 1388363"/>
                <a:gd name="connsiteY22" fmla="*/ 835440 h 1453963"/>
                <a:gd name="connsiteX23" fmla="*/ 1246043 w 1388363"/>
                <a:gd name="connsiteY23" fmla="*/ 897785 h 1453963"/>
                <a:gd name="connsiteX24" fmla="*/ 1266825 w 1388363"/>
                <a:gd name="connsiteY24" fmla="*/ 970522 h 1453963"/>
                <a:gd name="connsiteX25" fmla="*/ 1297997 w 1388363"/>
                <a:gd name="connsiteY25" fmla="*/ 1064040 h 1453963"/>
                <a:gd name="connsiteX26" fmla="*/ 1308388 w 1388363"/>
                <a:gd name="connsiteY26" fmla="*/ 1095212 h 1453963"/>
                <a:gd name="connsiteX27" fmla="*/ 1329170 w 1388363"/>
                <a:gd name="connsiteY27" fmla="*/ 1178340 h 1453963"/>
                <a:gd name="connsiteX28" fmla="*/ 1349952 w 1388363"/>
                <a:gd name="connsiteY28" fmla="*/ 1240685 h 1453963"/>
                <a:gd name="connsiteX29" fmla="*/ 1365755 w 1388363"/>
                <a:gd name="connsiteY29" fmla="*/ 1440928 h 1453963"/>
                <a:gd name="connsiteX0" fmla="*/ 1365755 w 1388363"/>
                <a:gd name="connsiteY0" fmla="*/ 1440928 h 1444439"/>
                <a:gd name="connsiteX1" fmla="*/ 0 w 1388363"/>
                <a:gd name="connsiteY1" fmla="*/ 1442875 h 1444439"/>
                <a:gd name="connsiteX2" fmla="*/ 19916 w 1388363"/>
                <a:gd name="connsiteY2" fmla="*/ 1292640 h 1444439"/>
                <a:gd name="connsiteX3" fmla="*/ 123825 w 1388363"/>
                <a:gd name="connsiteY3" fmla="*/ 928958 h 1444439"/>
                <a:gd name="connsiteX4" fmla="*/ 342034 w 1388363"/>
                <a:gd name="connsiteY4" fmla="*/ 721140 h 1444439"/>
                <a:gd name="connsiteX5" fmla="*/ 496166 w 1388363"/>
                <a:gd name="connsiteY5" fmla="*/ 666804 h 1444439"/>
                <a:gd name="connsiteX6" fmla="*/ 456334 w 1388363"/>
                <a:gd name="connsiteY6" fmla="*/ 575667 h 1444439"/>
                <a:gd name="connsiteX7" fmla="*/ 456334 w 1388363"/>
                <a:gd name="connsiteY7" fmla="*/ 305503 h 1444439"/>
                <a:gd name="connsiteX8" fmla="*/ 605705 w 1388363"/>
                <a:gd name="connsiteY8" fmla="*/ 39020 h 1444439"/>
                <a:gd name="connsiteX9" fmla="*/ 886691 w 1388363"/>
                <a:gd name="connsiteY9" fmla="*/ 39886 h 1444439"/>
                <a:gd name="connsiteX10" fmla="*/ 934316 w 1388363"/>
                <a:gd name="connsiteY10" fmla="*/ 76903 h 1444439"/>
                <a:gd name="connsiteX11" fmla="*/ 1007052 w 1388363"/>
                <a:gd name="connsiteY11" fmla="*/ 170422 h 1444439"/>
                <a:gd name="connsiteX12" fmla="*/ 1027834 w 1388363"/>
                <a:gd name="connsiteY12" fmla="*/ 253549 h 1444439"/>
                <a:gd name="connsiteX13" fmla="*/ 1038225 w 1388363"/>
                <a:gd name="connsiteY13" fmla="*/ 357458 h 1444439"/>
                <a:gd name="connsiteX14" fmla="*/ 1027834 w 1388363"/>
                <a:gd name="connsiteY14" fmla="*/ 523712 h 1444439"/>
                <a:gd name="connsiteX15" fmla="*/ 996661 w 1388363"/>
                <a:gd name="connsiteY15" fmla="*/ 586058 h 1444439"/>
                <a:gd name="connsiteX16" fmla="*/ 965488 w 1388363"/>
                <a:gd name="connsiteY16" fmla="*/ 648403 h 1444439"/>
                <a:gd name="connsiteX17" fmla="*/ 975879 w 1388363"/>
                <a:gd name="connsiteY17" fmla="*/ 679576 h 1444439"/>
                <a:gd name="connsiteX18" fmla="*/ 1017443 w 1388363"/>
                <a:gd name="connsiteY18" fmla="*/ 689967 h 1444439"/>
                <a:gd name="connsiteX19" fmla="*/ 1048616 w 1388363"/>
                <a:gd name="connsiteY19" fmla="*/ 700358 h 1444439"/>
                <a:gd name="connsiteX20" fmla="*/ 1142134 w 1388363"/>
                <a:gd name="connsiteY20" fmla="*/ 783485 h 1444439"/>
                <a:gd name="connsiteX21" fmla="*/ 1173306 w 1388363"/>
                <a:gd name="connsiteY21" fmla="*/ 804267 h 1444439"/>
                <a:gd name="connsiteX22" fmla="*/ 1194088 w 1388363"/>
                <a:gd name="connsiteY22" fmla="*/ 835440 h 1444439"/>
                <a:gd name="connsiteX23" fmla="*/ 1246043 w 1388363"/>
                <a:gd name="connsiteY23" fmla="*/ 897785 h 1444439"/>
                <a:gd name="connsiteX24" fmla="*/ 1266825 w 1388363"/>
                <a:gd name="connsiteY24" fmla="*/ 970522 h 1444439"/>
                <a:gd name="connsiteX25" fmla="*/ 1297997 w 1388363"/>
                <a:gd name="connsiteY25" fmla="*/ 1064040 h 1444439"/>
                <a:gd name="connsiteX26" fmla="*/ 1308388 w 1388363"/>
                <a:gd name="connsiteY26" fmla="*/ 1095212 h 1444439"/>
                <a:gd name="connsiteX27" fmla="*/ 1329170 w 1388363"/>
                <a:gd name="connsiteY27" fmla="*/ 1178340 h 1444439"/>
                <a:gd name="connsiteX28" fmla="*/ 1349952 w 1388363"/>
                <a:gd name="connsiteY28" fmla="*/ 1240685 h 1444439"/>
                <a:gd name="connsiteX29" fmla="*/ 1365755 w 1388363"/>
                <a:gd name="connsiteY29" fmla="*/ 1440928 h 1444439"/>
                <a:gd name="connsiteX0" fmla="*/ 1365755 w 1392472"/>
                <a:gd name="connsiteY0" fmla="*/ 1440928 h 1444439"/>
                <a:gd name="connsiteX1" fmla="*/ 0 w 1392472"/>
                <a:gd name="connsiteY1" fmla="*/ 1442875 h 1444439"/>
                <a:gd name="connsiteX2" fmla="*/ 19916 w 1392472"/>
                <a:gd name="connsiteY2" fmla="*/ 1292640 h 1444439"/>
                <a:gd name="connsiteX3" fmla="*/ 123825 w 1392472"/>
                <a:gd name="connsiteY3" fmla="*/ 928958 h 1444439"/>
                <a:gd name="connsiteX4" fmla="*/ 342034 w 1392472"/>
                <a:gd name="connsiteY4" fmla="*/ 721140 h 1444439"/>
                <a:gd name="connsiteX5" fmla="*/ 496166 w 1392472"/>
                <a:gd name="connsiteY5" fmla="*/ 666804 h 1444439"/>
                <a:gd name="connsiteX6" fmla="*/ 456334 w 1392472"/>
                <a:gd name="connsiteY6" fmla="*/ 575667 h 1444439"/>
                <a:gd name="connsiteX7" fmla="*/ 456334 w 1392472"/>
                <a:gd name="connsiteY7" fmla="*/ 305503 h 1444439"/>
                <a:gd name="connsiteX8" fmla="*/ 605705 w 1392472"/>
                <a:gd name="connsiteY8" fmla="*/ 39020 h 1444439"/>
                <a:gd name="connsiteX9" fmla="*/ 886691 w 1392472"/>
                <a:gd name="connsiteY9" fmla="*/ 39886 h 1444439"/>
                <a:gd name="connsiteX10" fmla="*/ 934316 w 1392472"/>
                <a:gd name="connsiteY10" fmla="*/ 76903 h 1444439"/>
                <a:gd name="connsiteX11" fmla="*/ 1007052 w 1392472"/>
                <a:gd name="connsiteY11" fmla="*/ 170422 h 1444439"/>
                <a:gd name="connsiteX12" fmla="*/ 1027834 w 1392472"/>
                <a:gd name="connsiteY12" fmla="*/ 253549 h 1444439"/>
                <a:gd name="connsiteX13" fmla="*/ 1038225 w 1392472"/>
                <a:gd name="connsiteY13" fmla="*/ 357458 h 1444439"/>
                <a:gd name="connsiteX14" fmla="*/ 1027834 w 1392472"/>
                <a:gd name="connsiteY14" fmla="*/ 523712 h 1444439"/>
                <a:gd name="connsiteX15" fmla="*/ 996661 w 1392472"/>
                <a:gd name="connsiteY15" fmla="*/ 586058 h 1444439"/>
                <a:gd name="connsiteX16" fmla="*/ 965488 w 1392472"/>
                <a:gd name="connsiteY16" fmla="*/ 648403 h 1444439"/>
                <a:gd name="connsiteX17" fmla="*/ 975879 w 1392472"/>
                <a:gd name="connsiteY17" fmla="*/ 679576 h 1444439"/>
                <a:gd name="connsiteX18" fmla="*/ 1017443 w 1392472"/>
                <a:gd name="connsiteY18" fmla="*/ 689967 h 1444439"/>
                <a:gd name="connsiteX19" fmla="*/ 1048616 w 1392472"/>
                <a:gd name="connsiteY19" fmla="*/ 700358 h 1444439"/>
                <a:gd name="connsiteX20" fmla="*/ 1142134 w 1392472"/>
                <a:gd name="connsiteY20" fmla="*/ 783485 h 1444439"/>
                <a:gd name="connsiteX21" fmla="*/ 1173306 w 1392472"/>
                <a:gd name="connsiteY21" fmla="*/ 804267 h 1444439"/>
                <a:gd name="connsiteX22" fmla="*/ 1194088 w 1392472"/>
                <a:gd name="connsiteY22" fmla="*/ 835440 h 1444439"/>
                <a:gd name="connsiteX23" fmla="*/ 1246043 w 1392472"/>
                <a:gd name="connsiteY23" fmla="*/ 897785 h 1444439"/>
                <a:gd name="connsiteX24" fmla="*/ 1266825 w 1392472"/>
                <a:gd name="connsiteY24" fmla="*/ 970522 h 1444439"/>
                <a:gd name="connsiteX25" fmla="*/ 1297997 w 1392472"/>
                <a:gd name="connsiteY25" fmla="*/ 1064040 h 1444439"/>
                <a:gd name="connsiteX26" fmla="*/ 1308388 w 1392472"/>
                <a:gd name="connsiteY26" fmla="*/ 1095212 h 1444439"/>
                <a:gd name="connsiteX27" fmla="*/ 1329170 w 1392472"/>
                <a:gd name="connsiteY27" fmla="*/ 1178340 h 1444439"/>
                <a:gd name="connsiteX28" fmla="*/ 1366621 w 1392472"/>
                <a:gd name="connsiteY28" fmla="*/ 1309741 h 1444439"/>
                <a:gd name="connsiteX29" fmla="*/ 1365755 w 1392472"/>
                <a:gd name="connsiteY29" fmla="*/ 1440928 h 1444439"/>
                <a:gd name="connsiteX0" fmla="*/ 1365755 w 1391159"/>
                <a:gd name="connsiteY0" fmla="*/ 1440928 h 1444439"/>
                <a:gd name="connsiteX1" fmla="*/ 0 w 1391159"/>
                <a:gd name="connsiteY1" fmla="*/ 1442875 h 1444439"/>
                <a:gd name="connsiteX2" fmla="*/ 19916 w 1391159"/>
                <a:gd name="connsiteY2" fmla="*/ 1292640 h 1444439"/>
                <a:gd name="connsiteX3" fmla="*/ 123825 w 1391159"/>
                <a:gd name="connsiteY3" fmla="*/ 928958 h 1444439"/>
                <a:gd name="connsiteX4" fmla="*/ 342034 w 1391159"/>
                <a:gd name="connsiteY4" fmla="*/ 721140 h 1444439"/>
                <a:gd name="connsiteX5" fmla="*/ 496166 w 1391159"/>
                <a:gd name="connsiteY5" fmla="*/ 666804 h 1444439"/>
                <a:gd name="connsiteX6" fmla="*/ 456334 w 1391159"/>
                <a:gd name="connsiteY6" fmla="*/ 575667 h 1444439"/>
                <a:gd name="connsiteX7" fmla="*/ 456334 w 1391159"/>
                <a:gd name="connsiteY7" fmla="*/ 305503 h 1444439"/>
                <a:gd name="connsiteX8" fmla="*/ 605705 w 1391159"/>
                <a:gd name="connsiteY8" fmla="*/ 39020 h 1444439"/>
                <a:gd name="connsiteX9" fmla="*/ 886691 w 1391159"/>
                <a:gd name="connsiteY9" fmla="*/ 39886 h 1444439"/>
                <a:gd name="connsiteX10" fmla="*/ 934316 w 1391159"/>
                <a:gd name="connsiteY10" fmla="*/ 76903 h 1444439"/>
                <a:gd name="connsiteX11" fmla="*/ 1007052 w 1391159"/>
                <a:gd name="connsiteY11" fmla="*/ 170422 h 1444439"/>
                <a:gd name="connsiteX12" fmla="*/ 1027834 w 1391159"/>
                <a:gd name="connsiteY12" fmla="*/ 253549 h 1444439"/>
                <a:gd name="connsiteX13" fmla="*/ 1038225 w 1391159"/>
                <a:gd name="connsiteY13" fmla="*/ 357458 h 1444439"/>
                <a:gd name="connsiteX14" fmla="*/ 1027834 w 1391159"/>
                <a:gd name="connsiteY14" fmla="*/ 523712 h 1444439"/>
                <a:gd name="connsiteX15" fmla="*/ 996661 w 1391159"/>
                <a:gd name="connsiteY15" fmla="*/ 586058 h 1444439"/>
                <a:gd name="connsiteX16" fmla="*/ 965488 w 1391159"/>
                <a:gd name="connsiteY16" fmla="*/ 648403 h 1444439"/>
                <a:gd name="connsiteX17" fmla="*/ 975879 w 1391159"/>
                <a:gd name="connsiteY17" fmla="*/ 679576 h 1444439"/>
                <a:gd name="connsiteX18" fmla="*/ 1017443 w 1391159"/>
                <a:gd name="connsiteY18" fmla="*/ 689967 h 1444439"/>
                <a:gd name="connsiteX19" fmla="*/ 1048616 w 1391159"/>
                <a:gd name="connsiteY19" fmla="*/ 700358 h 1444439"/>
                <a:gd name="connsiteX20" fmla="*/ 1142134 w 1391159"/>
                <a:gd name="connsiteY20" fmla="*/ 783485 h 1444439"/>
                <a:gd name="connsiteX21" fmla="*/ 1173306 w 1391159"/>
                <a:gd name="connsiteY21" fmla="*/ 804267 h 1444439"/>
                <a:gd name="connsiteX22" fmla="*/ 1194088 w 1391159"/>
                <a:gd name="connsiteY22" fmla="*/ 835440 h 1444439"/>
                <a:gd name="connsiteX23" fmla="*/ 1246043 w 1391159"/>
                <a:gd name="connsiteY23" fmla="*/ 897785 h 1444439"/>
                <a:gd name="connsiteX24" fmla="*/ 1266825 w 1391159"/>
                <a:gd name="connsiteY24" fmla="*/ 970522 h 1444439"/>
                <a:gd name="connsiteX25" fmla="*/ 1297997 w 1391159"/>
                <a:gd name="connsiteY25" fmla="*/ 1064040 h 1444439"/>
                <a:gd name="connsiteX26" fmla="*/ 1308388 w 1391159"/>
                <a:gd name="connsiteY26" fmla="*/ 1095212 h 1444439"/>
                <a:gd name="connsiteX27" fmla="*/ 1329170 w 1391159"/>
                <a:gd name="connsiteY27" fmla="*/ 1178340 h 1444439"/>
                <a:gd name="connsiteX28" fmla="*/ 1361858 w 1391159"/>
                <a:gd name="connsiteY28" fmla="*/ 1288310 h 1444439"/>
                <a:gd name="connsiteX29" fmla="*/ 1365755 w 1391159"/>
                <a:gd name="connsiteY29" fmla="*/ 1440928 h 1444439"/>
                <a:gd name="connsiteX0" fmla="*/ 1365755 w 1391800"/>
                <a:gd name="connsiteY0" fmla="*/ 1440928 h 1444439"/>
                <a:gd name="connsiteX1" fmla="*/ 0 w 1391800"/>
                <a:gd name="connsiteY1" fmla="*/ 1442875 h 1444439"/>
                <a:gd name="connsiteX2" fmla="*/ 19916 w 1391800"/>
                <a:gd name="connsiteY2" fmla="*/ 1292640 h 1444439"/>
                <a:gd name="connsiteX3" fmla="*/ 123825 w 1391800"/>
                <a:gd name="connsiteY3" fmla="*/ 928958 h 1444439"/>
                <a:gd name="connsiteX4" fmla="*/ 342034 w 1391800"/>
                <a:gd name="connsiteY4" fmla="*/ 721140 h 1444439"/>
                <a:gd name="connsiteX5" fmla="*/ 496166 w 1391800"/>
                <a:gd name="connsiteY5" fmla="*/ 666804 h 1444439"/>
                <a:gd name="connsiteX6" fmla="*/ 456334 w 1391800"/>
                <a:gd name="connsiteY6" fmla="*/ 575667 h 1444439"/>
                <a:gd name="connsiteX7" fmla="*/ 456334 w 1391800"/>
                <a:gd name="connsiteY7" fmla="*/ 305503 h 1444439"/>
                <a:gd name="connsiteX8" fmla="*/ 605705 w 1391800"/>
                <a:gd name="connsiteY8" fmla="*/ 39020 h 1444439"/>
                <a:gd name="connsiteX9" fmla="*/ 886691 w 1391800"/>
                <a:gd name="connsiteY9" fmla="*/ 39886 h 1444439"/>
                <a:gd name="connsiteX10" fmla="*/ 934316 w 1391800"/>
                <a:gd name="connsiteY10" fmla="*/ 76903 h 1444439"/>
                <a:gd name="connsiteX11" fmla="*/ 1007052 w 1391800"/>
                <a:gd name="connsiteY11" fmla="*/ 170422 h 1444439"/>
                <a:gd name="connsiteX12" fmla="*/ 1027834 w 1391800"/>
                <a:gd name="connsiteY12" fmla="*/ 253549 h 1444439"/>
                <a:gd name="connsiteX13" fmla="*/ 1038225 w 1391800"/>
                <a:gd name="connsiteY13" fmla="*/ 357458 h 1444439"/>
                <a:gd name="connsiteX14" fmla="*/ 1027834 w 1391800"/>
                <a:gd name="connsiteY14" fmla="*/ 523712 h 1444439"/>
                <a:gd name="connsiteX15" fmla="*/ 996661 w 1391800"/>
                <a:gd name="connsiteY15" fmla="*/ 586058 h 1444439"/>
                <a:gd name="connsiteX16" fmla="*/ 965488 w 1391800"/>
                <a:gd name="connsiteY16" fmla="*/ 648403 h 1444439"/>
                <a:gd name="connsiteX17" fmla="*/ 975879 w 1391800"/>
                <a:gd name="connsiteY17" fmla="*/ 679576 h 1444439"/>
                <a:gd name="connsiteX18" fmla="*/ 1017443 w 1391800"/>
                <a:gd name="connsiteY18" fmla="*/ 689967 h 1444439"/>
                <a:gd name="connsiteX19" fmla="*/ 1048616 w 1391800"/>
                <a:gd name="connsiteY19" fmla="*/ 700358 h 1444439"/>
                <a:gd name="connsiteX20" fmla="*/ 1142134 w 1391800"/>
                <a:gd name="connsiteY20" fmla="*/ 783485 h 1444439"/>
                <a:gd name="connsiteX21" fmla="*/ 1173306 w 1391800"/>
                <a:gd name="connsiteY21" fmla="*/ 804267 h 1444439"/>
                <a:gd name="connsiteX22" fmla="*/ 1194088 w 1391800"/>
                <a:gd name="connsiteY22" fmla="*/ 835440 h 1444439"/>
                <a:gd name="connsiteX23" fmla="*/ 1246043 w 1391800"/>
                <a:gd name="connsiteY23" fmla="*/ 897785 h 1444439"/>
                <a:gd name="connsiteX24" fmla="*/ 1266825 w 1391800"/>
                <a:gd name="connsiteY24" fmla="*/ 970522 h 1444439"/>
                <a:gd name="connsiteX25" fmla="*/ 1297997 w 1391800"/>
                <a:gd name="connsiteY25" fmla="*/ 1064040 h 1444439"/>
                <a:gd name="connsiteX26" fmla="*/ 1308388 w 1391800"/>
                <a:gd name="connsiteY26" fmla="*/ 1095212 h 1444439"/>
                <a:gd name="connsiteX27" fmla="*/ 1329170 w 1391800"/>
                <a:gd name="connsiteY27" fmla="*/ 1178340 h 1444439"/>
                <a:gd name="connsiteX28" fmla="*/ 1364240 w 1391800"/>
                <a:gd name="connsiteY28" fmla="*/ 1288310 h 1444439"/>
                <a:gd name="connsiteX29" fmla="*/ 1365755 w 1391800"/>
                <a:gd name="connsiteY29" fmla="*/ 1440928 h 1444439"/>
                <a:gd name="connsiteX0" fmla="*/ 1365755 w 1392472"/>
                <a:gd name="connsiteY0" fmla="*/ 1440928 h 1444439"/>
                <a:gd name="connsiteX1" fmla="*/ 0 w 1392472"/>
                <a:gd name="connsiteY1" fmla="*/ 1442875 h 1444439"/>
                <a:gd name="connsiteX2" fmla="*/ 19916 w 1392472"/>
                <a:gd name="connsiteY2" fmla="*/ 1292640 h 1444439"/>
                <a:gd name="connsiteX3" fmla="*/ 123825 w 1392472"/>
                <a:gd name="connsiteY3" fmla="*/ 928958 h 1444439"/>
                <a:gd name="connsiteX4" fmla="*/ 342034 w 1392472"/>
                <a:gd name="connsiteY4" fmla="*/ 721140 h 1444439"/>
                <a:gd name="connsiteX5" fmla="*/ 496166 w 1392472"/>
                <a:gd name="connsiteY5" fmla="*/ 666804 h 1444439"/>
                <a:gd name="connsiteX6" fmla="*/ 456334 w 1392472"/>
                <a:gd name="connsiteY6" fmla="*/ 575667 h 1444439"/>
                <a:gd name="connsiteX7" fmla="*/ 456334 w 1392472"/>
                <a:gd name="connsiteY7" fmla="*/ 305503 h 1444439"/>
                <a:gd name="connsiteX8" fmla="*/ 605705 w 1392472"/>
                <a:gd name="connsiteY8" fmla="*/ 39020 h 1444439"/>
                <a:gd name="connsiteX9" fmla="*/ 886691 w 1392472"/>
                <a:gd name="connsiteY9" fmla="*/ 39886 h 1444439"/>
                <a:gd name="connsiteX10" fmla="*/ 934316 w 1392472"/>
                <a:gd name="connsiteY10" fmla="*/ 76903 h 1444439"/>
                <a:gd name="connsiteX11" fmla="*/ 1007052 w 1392472"/>
                <a:gd name="connsiteY11" fmla="*/ 170422 h 1444439"/>
                <a:gd name="connsiteX12" fmla="*/ 1027834 w 1392472"/>
                <a:gd name="connsiteY12" fmla="*/ 253549 h 1444439"/>
                <a:gd name="connsiteX13" fmla="*/ 1038225 w 1392472"/>
                <a:gd name="connsiteY13" fmla="*/ 357458 h 1444439"/>
                <a:gd name="connsiteX14" fmla="*/ 1027834 w 1392472"/>
                <a:gd name="connsiteY14" fmla="*/ 523712 h 1444439"/>
                <a:gd name="connsiteX15" fmla="*/ 996661 w 1392472"/>
                <a:gd name="connsiteY15" fmla="*/ 586058 h 1444439"/>
                <a:gd name="connsiteX16" fmla="*/ 965488 w 1392472"/>
                <a:gd name="connsiteY16" fmla="*/ 648403 h 1444439"/>
                <a:gd name="connsiteX17" fmla="*/ 975879 w 1392472"/>
                <a:gd name="connsiteY17" fmla="*/ 679576 h 1444439"/>
                <a:gd name="connsiteX18" fmla="*/ 1017443 w 1392472"/>
                <a:gd name="connsiteY18" fmla="*/ 689967 h 1444439"/>
                <a:gd name="connsiteX19" fmla="*/ 1048616 w 1392472"/>
                <a:gd name="connsiteY19" fmla="*/ 700358 h 1444439"/>
                <a:gd name="connsiteX20" fmla="*/ 1142134 w 1392472"/>
                <a:gd name="connsiteY20" fmla="*/ 783485 h 1444439"/>
                <a:gd name="connsiteX21" fmla="*/ 1173306 w 1392472"/>
                <a:gd name="connsiteY21" fmla="*/ 804267 h 1444439"/>
                <a:gd name="connsiteX22" fmla="*/ 1194088 w 1392472"/>
                <a:gd name="connsiteY22" fmla="*/ 835440 h 1444439"/>
                <a:gd name="connsiteX23" fmla="*/ 1246043 w 1392472"/>
                <a:gd name="connsiteY23" fmla="*/ 897785 h 1444439"/>
                <a:gd name="connsiteX24" fmla="*/ 1266825 w 1392472"/>
                <a:gd name="connsiteY24" fmla="*/ 970522 h 1444439"/>
                <a:gd name="connsiteX25" fmla="*/ 1297997 w 1392472"/>
                <a:gd name="connsiteY25" fmla="*/ 1064040 h 1444439"/>
                <a:gd name="connsiteX26" fmla="*/ 1308388 w 1392472"/>
                <a:gd name="connsiteY26" fmla="*/ 1095212 h 1444439"/>
                <a:gd name="connsiteX27" fmla="*/ 1329170 w 1392472"/>
                <a:gd name="connsiteY27" fmla="*/ 1178340 h 1444439"/>
                <a:gd name="connsiteX28" fmla="*/ 1366622 w 1392472"/>
                <a:gd name="connsiteY28" fmla="*/ 1297835 h 1444439"/>
                <a:gd name="connsiteX29" fmla="*/ 1365755 w 1392472"/>
                <a:gd name="connsiteY29" fmla="*/ 1440928 h 1444439"/>
                <a:gd name="connsiteX0" fmla="*/ 1365755 w 1393672"/>
                <a:gd name="connsiteY0" fmla="*/ 1440928 h 1444439"/>
                <a:gd name="connsiteX1" fmla="*/ 0 w 1393672"/>
                <a:gd name="connsiteY1" fmla="*/ 1442875 h 1444439"/>
                <a:gd name="connsiteX2" fmla="*/ 19916 w 1393672"/>
                <a:gd name="connsiteY2" fmla="*/ 1292640 h 1444439"/>
                <a:gd name="connsiteX3" fmla="*/ 123825 w 1393672"/>
                <a:gd name="connsiteY3" fmla="*/ 928958 h 1444439"/>
                <a:gd name="connsiteX4" fmla="*/ 342034 w 1393672"/>
                <a:gd name="connsiteY4" fmla="*/ 721140 h 1444439"/>
                <a:gd name="connsiteX5" fmla="*/ 496166 w 1393672"/>
                <a:gd name="connsiteY5" fmla="*/ 666804 h 1444439"/>
                <a:gd name="connsiteX6" fmla="*/ 456334 w 1393672"/>
                <a:gd name="connsiteY6" fmla="*/ 575667 h 1444439"/>
                <a:gd name="connsiteX7" fmla="*/ 456334 w 1393672"/>
                <a:gd name="connsiteY7" fmla="*/ 305503 h 1444439"/>
                <a:gd name="connsiteX8" fmla="*/ 605705 w 1393672"/>
                <a:gd name="connsiteY8" fmla="*/ 39020 h 1444439"/>
                <a:gd name="connsiteX9" fmla="*/ 886691 w 1393672"/>
                <a:gd name="connsiteY9" fmla="*/ 39886 h 1444439"/>
                <a:gd name="connsiteX10" fmla="*/ 934316 w 1393672"/>
                <a:gd name="connsiteY10" fmla="*/ 76903 h 1444439"/>
                <a:gd name="connsiteX11" fmla="*/ 1007052 w 1393672"/>
                <a:gd name="connsiteY11" fmla="*/ 170422 h 1444439"/>
                <a:gd name="connsiteX12" fmla="*/ 1027834 w 1393672"/>
                <a:gd name="connsiteY12" fmla="*/ 253549 h 1444439"/>
                <a:gd name="connsiteX13" fmla="*/ 1038225 w 1393672"/>
                <a:gd name="connsiteY13" fmla="*/ 357458 h 1444439"/>
                <a:gd name="connsiteX14" fmla="*/ 1027834 w 1393672"/>
                <a:gd name="connsiteY14" fmla="*/ 523712 h 1444439"/>
                <a:gd name="connsiteX15" fmla="*/ 996661 w 1393672"/>
                <a:gd name="connsiteY15" fmla="*/ 586058 h 1444439"/>
                <a:gd name="connsiteX16" fmla="*/ 965488 w 1393672"/>
                <a:gd name="connsiteY16" fmla="*/ 648403 h 1444439"/>
                <a:gd name="connsiteX17" fmla="*/ 975879 w 1393672"/>
                <a:gd name="connsiteY17" fmla="*/ 679576 h 1444439"/>
                <a:gd name="connsiteX18" fmla="*/ 1017443 w 1393672"/>
                <a:gd name="connsiteY18" fmla="*/ 689967 h 1444439"/>
                <a:gd name="connsiteX19" fmla="*/ 1048616 w 1393672"/>
                <a:gd name="connsiteY19" fmla="*/ 700358 h 1444439"/>
                <a:gd name="connsiteX20" fmla="*/ 1142134 w 1393672"/>
                <a:gd name="connsiteY20" fmla="*/ 783485 h 1444439"/>
                <a:gd name="connsiteX21" fmla="*/ 1173306 w 1393672"/>
                <a:gd name="connsiteY21" fmla="*/ 804267 h 1444439"/>
                <a:gd name="connsiteX22" fmla="*/ 1194088 w 1393672"/>
                <a:gd name="connsiteY22" fmla="*/ 835440 h 1444439"/>
                <a:gd name="connsiteX23" fmla="*/ 1246043 w 1393672"/>
                <a:gd name="connsiteY23" fmla="*/ 897785 h 1444439"/>
                <a:gd name="connsiteX24" fmla="*/ 1266825 w 1393672"/>
                <a:gd name="connsiteY24" fmla="*/ 970522 h 1444439"/>
                <a:gd name="connsiteX25" fmla="*/ 1297997 w 1393672"/>
                <a:gd name="connsiteY25" fmla="*/ 1064040 h 1444439"/>
                <a:gd name="connsiteX26" fmla="*/ 1308388 w 1393672"/>
                <a:gd name="connsiteY26" fmla="*/ 1095212 h 1444439"/>
                <a:gd name="connsiteX27" fmla="*/ 1329170 w 1393672"/>
                <a:gd name="connsiteY27" fmla="*/ 1178340 h 1444439"/>
                <a:gd name="connsiteX28" fmla="*/ 1366622 w 1393672"/>
                <a:gd name="connsiteY28" fmla="*/ 1297835 h 1444439"/>
                <a:gd name="connsiteX29" fmla="*/ 1365755 w 1393672"/>
                <a:gd name="connsiteY29" fmla="*/ 1440928 h 1444439"/>
                <a:gd name="connsiteX0" fmla="*/ 1365755 w 1369718"/>
                <a:gd name="connsiteY0" fmla="*/ 1440928 h 1444439"/>
                <a:gd name="connsiteX1" fmla="*/ 0 w 1369718"/>
                <a:gd name="connsiteY1" fmla="*/ 1442875 h 1444439"/>
                <a:gd name="connsiteX2" fmla="*/ 19916 w 1369718"/>
                <a:gd name="connsiteY2" fmla="*/ 1292640 h 1444439"/>
                <a:gd name="connsiteX3" fmla="*/ 123825 w 1369718"/>
                <a:gd name="connsiteY3" fmla="*/ 928958 h 1444439"/>
                <a:gd name="connsiteX4" fmla="*/ 342034 w 1369718"/>
                <a:gd name="connsiteY4" fmla="*/ 721140 h 1444439"/>
                <a:gd name="connsiteX5" fmla="*/ 496166 w 1369718"/>
                <a:gd name="connsiteY5" fmla="*/ 666804 h 1444439"/>
                <a:gd name="connsiteX6" fmla="*/ 456334 w 1369718"/>
                <a:gd name="connsiteY6" fmla="*/ 575667 h 1444439"/>
                <a:gd name="connsiteX7" fmla="*/ 456334 w 1369718"/>
                <a:gd name="connsiteY7" fmla="*/ 305503 h 1444439"/>
                <a:gd name="connsiteX8" fmla="*/ 605705 w 1369718"/>
                <a:gd name="connsiteY8" fmla="*/ 39020 h 1444439"/>
                <a:gd name="connsiteX9" fmla="*/ 886691 w 1369718"/>
                <a:gd name="connsiteY9" fmla="*/ 39886 h 1444439"/>
                <a:gd name="connsiteX10" fmla="*/ 934316 w 1369718"/>
                <a:gd name="connsiteY10" fmla="*/ 76903 h 1444439"/>
                <a:gd name="connsiteX11" fmla="*/ 1007052 w 1369718"/>
                <a:gd name="connsiteY11" fmla="*/ 170422 h 1444439"/>
                <a:gd name="connsiteX12" fmla="*/ 1027834 w 1369718"/>
                <a:gd name="connsiteY12" fmla="*/ 253549 h 1444439"/>
                <a:gd name="connsiteX13" fmla="*/ 1038225 w 1369718"/>
                <a:gd name="connsiteY13" fmla="*/ 357458 h 1444439"/>
                <a:gd name="connsiteX14" fmla="*/ 1027834 w 1369718"/>
                <a:gd name="connsiteY14" fmla="*/ 523712 h 1444439"/>
                <a:gd name="connsiteX15" fmla="*/ 996661 w 1369718"/>
                <a:gd name="connsiteY15" fmla="*/ 586058 h 1444439"/>
                <a:gd name="connsiteX16" fmla="*/ 965488 w 1369718"/>
                <a:gd name="connsiteY16" fmla="*/ 648403 h 1444439"/>
                <a:gd name="connsiteX17" fmla="*/ 975879 w 1369718"/>
                <a:gd name="connsiteY17" fmla="*/ 679576 h 1444439"/>
                <a:gd name="connsiteX18" fmla="*/ 1017443 w 1369718"/>
                <a:gd name="connsiteY18" fmla="*/ 689967 h 1444439"/>
                <a:gd name="connsiteX19" fmla="*/ 1048616 w 1369718"/>
                <a:gd name="connsiteY19" fmla="*/ 700358 h 1444439"/>
                <a:gd name="connsiteX20" fmla="*/ 1142134 w 1369718"/>
                <a:gd name="connsiteY20" fmla="*/ 783485 h 1444439"/>
                <a:gd name="connsiteX21" fmla="*/ 1173306 w 1369718"/>
                <a:gd name="connsiteY21" fmla="*/ 804267 h 1444439"/>
                <a:gd name="connsiteX22" fmla="*/ 1194088 w 1369718"/>
                <a:gd name="connsiteY22" fmla="*/ 835440 h 1444439"/>
                <a:gd name="connsiteX23" fmla="*/ 1246043 w 1369718"/>
                <a:gd name="connsiteY23" fmla="*/ 897785 h 1444439"/>
                <a:gd name="connsiteX24" fmla="*/ 1266825 w 1369718"/>
                <a:gd name="connsiteY24" fmla="*/ 970522 h 1444439"/>
                <a:gd name="connsiteX25" fmla="*/ 1297997 w 1369718"/>
                <a:gd name="connsiteY25" fmla="*/ 1064040 h 1444439"/>
                <a:gd name="connsiteX26" fmla="*/ 1308388 w 1369718"/>
                <a:gd name="connsiteY26" fmla="*/ 1095212 h 1444439"/>
                <a:gd name="connsiteX27" fmla="*/ 1329170 w 1369718"/>
                <a:gd name="connsiteY27" fmla="*/ 1178340 h 1444439"/>
                <a:gd name="connsiteX28" fmla="*/ 1366622 w 1369718"/>
                <a:gd name="connsiteY28" fmla="*/ 1297835 h 1444439"/>
                <a:gd name="connsiteX29" fmla="*/ 1365755 w 1369718"/>
                <a:gd name="connsiteY29" fmla="*/ 1440928 h 1444439"/>
                <a:gd name="connsiteX0" fmla="*/ 1382424 w 1382424"/>
                <a:gd name="connsiteY0" fmla="*/ 1438547 h 1442875"/>
                <a:gd name="connsiteX1" fmla="*/ 0 w 1382424"/>
                <a:gd name="connsiteY1" fmla="*/ 1442875 h 1442875"/>
                <a:gd name="connsiteX2" fmla="*/ 19916 w 1382424"/>
                <a:gd name="connsiteY2" fmla="*/ 1292640 h 1442875"/>
                <a:gd name="connsiteX3" fmla="*/ 123825 w 1382424"/>
                <a:gd name="connsiteY3" fmla="*/ 928958 h 1442875"/>
                <a:gd name="connsiteX4" fmla="*/ 342034 w 1382424"/>
                <a:gd name="connsiteY4" fmla="*/ 721140 h 1442875"/>
                <a:gd name="connsiteX5" fmla="*/ 496166 w 1382424"/>
                <a:gd name="connsiteY5" fmla="*/ 666804 h 1442875"/>
                <a:gd name="connsiteX6" fmla="*/ 456334 w 1382424"/>
                <a:gd name="connsiteY6" fmla="*/ 575667 h 1442875"/>
                <a:gd name="connsiteX7" fmla="*/ 456334 w 1382424"/>
                <a:gd name="connsiteY7" fmla="*/ 305503 h 1442875"/>
                <a:gd name="connsiteX8" fmla="*/ 605705 w 1382424"/>
                <a:gd name="connsiteY8" fmla="*/ 39020 h 1442875"/>
                <a:gd name="connsiteX9" fmla="*/ 886691 w 1382424"/>
                <a:gd name="connsiteY9" fmla="*/ 39886 h 1442875"/>
                <a:gd name="connsiteX10" fmla="*/ 934316 w 1382424"/>
                <a:gd name="connsiteY10" fmla="*/ 76903 h 1442875"/>
                <a:gd name="connsiteX11" fmla="*/ 1007052 w 1382424"/>
                <a:gd name="connsiteY11" fmla="*/ 170422 h 1442875"/>
                <a:gd name="connsiteX12" fmla="*/ 1027834 w 1382424"/>
                <a:gd name="connsiteY12" fmla="*/ 253549 h 1442875"/>
                <a:gd name="connsiteX13" fmla="*/ 1038225 w 1382424"/>
                <a:gd name="connsiteY13" fmla="*/ 357458 h 1442875"/>
                <a:gd name="connsiteX14" fmla="*/ 1027834 w 1382424"/>
                <a:gd name="connsiteY14" fmla="*/ 523712 h 1442875"/>
                <a:gd name="connsiteX15" fmla="*/ 996661 w 1382424"/>
                <a:gd name="connsiteY15" fmla="*/ 586058 h 1442875"/>
                <a:gd name="connsiteX16" fmla="*/ 965488 w 1382424"/>
                <a:gd name="connsiteY16" fmla="*/ 648403 h 1442875"/>
                <a:gd name="connsiteX17" fmla="*/ 975879 w 1382424"/>
                <a:gd name="connsiteY17" fmla="*/ 679576 h 1442875"/>
                <a:gd name="connsiteX18" fmla="*/ 1017443 w 1382424"/>
                <a:gd name="connsiteY18" fmla="*/ 689967 h 1442875"/>
                <a:gd name="connsiteX19" fmla="*/ 1048616 w 1382424"/>
                <a:gd name="connsiteY19" fmla="*/ 700358 h 1442875"/>
                <a:gd name="connsiteX20" fmla="*/ 1142134 w 1382424"/>
                <a:gd name="connsiteY20" fmla="*/ 783485 h 1442875"/>
                <a:gd name="connsiteX21" fmla="*/ 1173306 w 1382424"/>
                <a:gd name="connsiteY21" fmla="*/ 804267 h 1442875"/>
                <a:gd name="connsiteX22" fmla="*/ 1194088 w 1382424"/>
                <a:gd name="connsiteY22" fmla="*/ 835440 h 1442875"/>
                <a:gd name="connsiteX23" fmla="*/ 1246043 w 1382424"/>
                <a:gd name="connsiteY23" fmla="*/ 897785 h 1442875"/>
                <a:gd name="connsiteX24" fmla="*/ 1266825 w 1382424"/>
                <a:gd name="connsiteY24" fmla="*/ 970522 h 1442875"/>
                <a:gd name="connsiteX25" fmla="*/ 1297997 w 1382424"/>
                <a:gd name="connsiteY25" fmla="*/ 1064040 h 1442875"/>
                <a:gd name="connsiteX26" fmla="*/ 1308388 w 1382424"/>
                <a:gd name="connsiteY26" fmla="*/ 1095212 h 1442875"/>
                <a:gd name="connsiteX27" fmla="*/ 1329170 w 1382424"/>
                <a:gd name="connsiteY27" fmla="*/ 1178340 h 1442875"/>
                <a:gd name="connsiteX28" fmla="*/ 1366622 w 1382424"/>
                <a:gd name="connsiteY28" fmla="*/ 1297835 h 1442875"/>
                <a:gd name="connsiteX29" fmla="*/ 1382424 w 1382424"/>
                <a:gd name="connsiteY29" fmla="*/ 1438547 h 1442875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194088 w 1387187"/>
                <a:gd name="connsiteY22" fmla="*/ 835440 h 1443309"/>
                <a:gd name="connsiteX23" fmla="*/ 1246043 w 1387187"/>
                <a:gd name="connsiteY23" fmla="*/ 897785 h 1443309"/>
                <a:gd name="connsiteX24" fmla="*/ 1266825 w 1387187"/>
                <a:gd name="connsiteY24" fmla="*/ 970522 h 1443309"/>
                <a:gd name="connsiteX25" fmla="*/ 1297997 w 1387187"/>
                <a:gd name="connsiteY25" fmla="*/ 1064040 h 1443309"/>
                <a:gd name="connsiteX26" fmla="*/ 1308388 w 1387187"/>
                <a:gd name="connsiteY26" fmla="*/ 1095212 h 1443309"/>
                <a:gd name="connsiteX27" fmla="*/ 1329170 w 1387187"/>
                <a:gd name="connsiteY27" fmla="*/ 1178340 h 1443309"/>
                <a:gd name="connsiteX28" fmla="*/ 1366622 w 1387187"/>
                <a:gd name="connsiteY28" fmla="*/ 1297835 h 1443309"/>
                <a:gd name="connsiteX29" fmla="*/ 1387187 w 1387187"/>
                <a:gd name="connsiteY29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194088 w 1387187"/>
                <a:gd name="connsiteY22" fmla="*/ 835440 h 1443309"/>
                <a:gd name="connsiteX23" fmla="*/ 1246043 w 1387187"/>
                <a:gd name="connsiteY23" fmla="*/ 897785 h 1443309"/>
                <a:gd name="connsiteX24" fmla="*/ 1266825 w 1387187"/>
                <a:gd name="connsiteY24" fmla="*/ 970522 h 1443309"/>
                <a:gd name="connsiteX25" fmla="*/ 1297997 w 1387187"/>
                <a:gd name="connsiteY25" fmla="*/ 1064040 h 1443309"/>
                <a:gd name="connsiteX26" fmla="*/ 1308388 w 1387187"/>
                <a:gd name="connsiteY26" fmla="*/ 1095212 h 1443309"/>
                <a:gd name="connsiteX27" fmla="*/ 1366622 w 1387187"/>
                <a:gd name="connsiteY27" fmla="*/ 1297835 h 1443309"/>
                <a:gd name="connsiteX28" fmla="*/ 1387187 w 1387187"/>
                <a:gd name="connsiteY28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194088 w 1387187"/>
                <a:gd name="connsiteY22" fmla="*/ 835440 h 1443309"/>
                <a:gd name="connsiteX23" fmla="*/ 1246043 w 1387187"/>
                <a:gd name="connsiteY23" fmla="*/ 897785 h 1443309"/>
                <a:gd name="connsiteX24" fmla="*/ 1266825 w 1387187"/>
                <a:gd name="connsiteY24" fmla="*/ 970522 h 1443309"/>
                <a:gd name="connsiteX25" fmla="*/ 1297997 w 1387187"/>
                <a:gd name="connsiteY25" fmla="*/ 1064040 h 1443309"/>
                <a:gd name="connsiteX26" fmla="*/ 1366622 w 1387187"/>
                <a:gd name="connsiteY26" fmla="*/ 1297835 h 1443309"/>
                <a:gd name="connsiteX27" fmla="*/ 1387187 w 1387187"/>
                <a:gd name="connsiteY27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194088 w 1387187"/>
                <a:gd name="connsiteY22" fmla="*/ 835440 h 1443309"/>
                <a:gd name="connsiteX23" fmla="*/ 1246043 w 1387187"/>
                <a:gd name="connsiteY23" fmla="*/ 897785 h 1443309"/>
                <a:gd name="connsiteX24" fmla="*/ 1266825 w 1387187"/>
                <a:gd name="connsiteY24" fmla="*/ 970522 h 1443309"/>
                <a:gd name="connsiteX25" fmla="*/ 1366622 w 1387187"/>
                <a:gd name="connsiteY25" fmla="*/ 1297835 h 1443309"/>
                <a:gd name="connsiteX26" fmla="*/ 1387187 w 1387187"/>
                <a:gd name="connsiteY26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194088 w 1387187"/>
                <a:gd name="connsiteY22" fmla="*/ 835440 h 1443309"/>
                <a:gd name="connsiteX23" fmla="*/ 1246043 w 1387187"/>
                <a:gd name="connsiteY23" fmla="*/ 897785 h 1443309"/>
                <a:gd name="connsiteX24" fmla="*/ 1366622 w 1387187"/>
                <a:gd name="connsiteY24" fmla="*/ 1297835 h 1443309"/>
                <a:gd name="connsiteX25" fmla="*/ 1387187 w 1387187"/>
                <a:gd name="connsiteY25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246043 w 1387187"/>
                <a:gd name="connsiteY22" fmla="*/ 897785 h 1443309"/>
                <a:gd name="connsiteX23" fmla="*/ 1366622 w 1387187"/>
                <a:gd name="connsiteY23" fmla="*/ 1297835 h 1443309"/>
                <a:gd name="connsiteX24" fmla="*/ 1387187 w 1387187"/>
                <a:gd name="connsiteY24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246043 w 1387187"/>
                <a:gd name="connsiteY21" fmla="*/ 897785 h 1443309"/>
                <a:gd name="connsiteX22" fmla="*/ 1366622 w 1387187"/>
                <a:gd name="connsiteY22" fmla="*/ 1297835 h 1443309"/>
                <a:gd name="connsiteX23" fmla="*/ 1387187 w 1387187"/>
                <a:gd name="connsiteY23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246043 w 1387187"/>
                <a:gd name="connsiteY20" fmla="*/ 897785 h 1443309"/>
                <a:gd name="connsiteX21" fmla="*/ 1366622 w 1387187"/>
                <a:gd name="connsiteY21" fmla="*/ 1297835 h 1443309"/>
                <a:gd name="connsiteX22" fmla="*/ 1387187 w 1387187"/>
                <a:gd name="connsiteY22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48616 w 1387187"/>
                <a:gd name="connsiteY18" fmla="*/ 700358 h 1443309"/>
                <a:gd name="connsiteX19" fmla="*/ 1246043 w 1387187"/>
                <a:gd name="connsiteY19" fmla="*/ 897785 h 1443309"/>
                <a:gd name="connsiteX20" fmla="*/ 1366622 w 1387187"/>
                <a:gd name="connsiteY20" fmla="*/ 1297835 h 1443309"/>
                <a:gd name="connsiteX21" fmla="*/ 1387187 w 1387187"/>
                <a:gd name="connsiteY21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1048616 w 1387187"/>
                <a:gd name="connsiteY17" fmla="*/ 700358 h 1443309"/>
                <a:gd name="connsiteX18" fmla="*/ 1246043 w 1387187"/>
                <a:gd name="connsiteY18" fmla="*/ 897785 h 1443309"/>
                <a:gd name="connsiteX19" fmla="*/ 1366622 w 1387187"/>
                <a:gd name="connsiteY19" fmla="*/ 1297835 h 1443309"/>
                <a:gd name="connsiteX20" fmla="*/ 1387187 w 1387187"/>
                <a:gd name="connsiteY20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1048616 w 1387187"/>
                <a:gd name="connsiteY17" fmla="*/ 700358 h 1443309"/>
                <a:gd name="connsiteX18" fmla="*/ 1265093 w 1387187"/>
                <a:gd name="connsiteY18" fmla="*/ 928741 h 1443309"/>
                <a:gd name="connsiteX19" fmla="*/ 1366622 w 1387187"/>
                <a:gd name="connsiteY19" fmla="*/ 1297835 h 1443309"/>
                <a:gd name="connsiteX20" fmla="*/ 1387187 w 1387187"/>
                <a:gd name="connsiteY20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1070047 w 1387187"/>
                <a:gd name="connsiteY17" fmla="*/ 717027 h 1443309"/>
                <a:gd name="connsiteX18" fmla="*/ 1265093 w 1387187"/>
                <a:gd name="connsiteY18" fmla="*/ 928741 h 1443309"/>
                <a:gd name="connsiteX19" fmla="*/ 1366622 w 1387187"/>
                <a:gd name="connsiteY19" fmla="*/ 1297835 h 1443309"/>
                <a:gd name="connsiteX20" fmla="*/ 1387187 w 1387187"/>
                <a:gd name="connsiteY20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1067665 w 1387187"/>
                <a:gd name="connsiteY17" fmla="*/ 717027 h 1443309"/>
                <a:gd name="connsiteX18" fmla="*/ 1265093 w 1387187"/>
                <a:gd name="connsiteY18" fmla="*/ 928741 h 1443309"/>
                <a:gd name="connsiteX19" fmla="*/ 1366622 w 1387187"/>
                <a:gd name="connsiteY19" fmla="*/ 1297835 h 1443309"/>
                <a:gd name="connsiteX20" fmla="*/ 1387187 w 1387187"/>
                <a:gd name="connsiteY20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996661 w 1387187"/>
                <a:gd name="connsiteY14" fmla="*/ 586058 h 1443309"/>
                <a:gd name="connsiteX15" fmla="*/ 965488 w 1387187"/>
                <a:gd name="connsiteY15" fmla="*/ 648403 h 1443309"/>
                <a:gd name="connsiteX16" fmla="*/ 1067665 w 1387187"/>
                <a:gd name="connsiteY16" fmla="*/ 717027 h 1443309"/>
                <a:gd name="connsiteX17" fmla="*/ 1265093 w 1387187"/>
                <a:gd name="connsiteY17" fmla="*/ 928741 h 1443309"/>
                <a:gd name="connsiteX18" fmla="*/ 1366622 w 1387187"/>
                <a:gd name="connsiteY18" fmla="*/ 1297835 h 1443309"/>
                <a:gd name="connsiteX19" fmla="*/ 1387187 w 1387187"/>
                <a:gd name="connsiteY19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38225 w 1387187"/>
                <a:gd name="connsiteY12" fmla="*/ 357458 h 1443309"/>
                <a:gd name="connsiteX13" fmla="*/ 996661 w 1387187"/>
                <a:gd name="connsiteY13" fmla="*/ 586058 h 1443309"/>
                <a:gd name="connsiteX14" fmla="*/ 965488 w 1387187"/>
                <a:gd name="connsiteY14" fmla="*/ 648403 h 1443309"/>
                <a:gd name="connsiteX15" fmla="*/ 1067665 w 1387187"/>
                <a:gd name="connsiteY15" fmla="*/ 717027 h 1443309"/>
                <a:gd name="connsiteX16" fmla="*/ 1265093 w 1387187"/>
                <a:gd name="connsiteY16" fmla="*/ 928741 h 1443309"/>
                <a:gd name="connsiteX17" fmla="*/ 1366622 w 1387187"/>
                <a:gd name="connsiteY17" fmla="*/ 1297835 h 1443309"/>
                <a:gd name="connsiteX18" fmla="*/ 1387187 w 1387187"/>
                <a:gd name="connsiteY18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38225 w 1387187"/>
                <a:gd name="connsiteY11" fmla="*/ 357458 h 1443309"/>
                <a:gd name="connsiteX12" fmla="*/ 996661 w 1387187"/>
                <a:gd name="connsiteY12" fmla="*/ 586058 h 1443309"/>
                <a:gd name="connsiteX13" fmla="*/ 965488 w 1387187"/>
                <a:gd name="connsiteY13" fmla="*/ 648403 h 1443309"/>
                <a:gd name="connsiteX14" fmla="*/ 1067665 w 1387187"/>
                <a:gd name="connsiteY14" fmla="*/ 717027 h 1443309"/>
                <a:gd name="connsiteX15" fmla="*/ 1265093 w 1387187"/>
                <a:gd name="connsiteY15" fmla="*/ 928741 h 1443309"/>
                <a:gd name="connsiteX16" fmla="*/ 1366622 w 1387187"/>
                <a:gd name="connsiteY16" fmla="*/ 1297835 h 1443309"/>
                <a:gd name="connsiteX17" fmla="*/ 1387187 w 1387187"/>
                <a:gd name="connsiteY17" fmla="*/ 1443309 h 1443309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9213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65488 w 1387187"/>
                <a:gd name="connsiteY12" fmla="*/ 650812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9213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65488 w 1387187"/>
                <a:gd name="connsiteY12" fmla="*/ 650812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9213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05691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05691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22360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22360 w 1387187"/>
                <a:gd name="connsiteY5" fmla="*/ 662069 h 1445718"/>
                <a:gd name="connsiteX6" fmla="*/ 453953 w 1387187"/>
                <a:gd name="connsiteY6" fmla="*/ 551882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22360 w 1387187"/>
                <a:gd name="connsiteY5" fmla="*/ 662069 h 1445718"/>
                <a:gd name="connsiteX6" fmla="*/ 453953 w 1387187"/>
                <a:gd name="connsiteY6" fmla="*/ 551882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22360 w 1387187"/>
                <a:gd name="connsiteY5" fmla="*/ 662069 h 1445718"/>
                <a:gd name="connsiteX6" fmla="*/ 453953 w 1387187"/>
                <a:gd name="connsiteY6" fmla="*/ 551882 h 1445718"/>
                <a:gd name="connsiteX7" fmla="*/ 484909 w 1387187"/>
                <a:gd name="connsiteY7" fmla="*/ 260287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22360 w 1387187"/>
                <a:gd name="connsiteY5" fmla="*/ 662069 h 1445718"/>
                <a:gd name="connsiteX6" fmla="*/ 453953 w 1387187"/>
                <a:gd name="connsiteY6" fmla="*/ 551882 h 1445718"/>
                <a:gd name="connsiteX7" fmla="*/ 473003 w 1387187"/>
                <a:gd name="connsiteY7" fmla="*/ 253143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89022 w 1387187"/>
                <a:gd name="connsiteY5" fmla="*/ 662069 h 1445718"/>
                <a:gd name="connsiteX6" fmla="*/ 453953 w 1387187"/>
                <a:gd name="connsiteY6" fmla="*/ 551882 h 1445718"/>
                <a:gd name="connsiteX7" fmla="*/ 473003 w 1387187"/>
                <a:gd name="connsiteY7" fmla="*/ 253143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89022 w 1387187"/>
                <a:gd name="connsiteY5" fmla="*/ 662069 h 1445718"/>
                <a:gd name="connsiteX6" fmla="*/ 434903 w 1387187"/>
                <a:gd name="connsiteY6" fmla="*/ 549501 h 1445718"/>
                <a:gd name="connsiteX7" fmla="*/ 473003 w 1387187"/>
                <a:gd name="connsiteY7" fmla="*/ 253143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89022 w 1387187"/>
                <a:gd name="connsiteY5" fmla="*/ 662069 h 1445718"/>
                <a:gd name="connsiteX6" fmla="*/ 434903 w 1387187"/>
                <a:gd name="connsiteY6" fmla="*/ 549501 h 1445718"/>
                <a:gd name="connsiteX7" fmla="*/ 449190 w 1387187"/>
                <a:gd name="connsiteY7" fmla="*/ 248381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7125 h 1447125"/>
                <a:gd name="connsiteX1" fmla="*/ 0 w 1387187"/>
                <a:gd name="connsiteY1" fmla="*/ 1446691 h 1447125"/>
                <a:gd name="connsiteX2" fmla="*/ 19916 w 1387187"/>
                <a:gd name="connsiteY2" fmla="*/ 1296456 h 1447125"/>
                <a:gd name="connsiteX3" fmla="*/ 123825 w 1387187"/>
                <a:gd name="connsiteY3" fmla="*/ 932774 h 1447125"/>
                <a:gd name="connsiteX4" fmla="*/ 342034 w 1387187"/>
                <a:gd name="connsiteY4" fmla="*/ 724956 h 1447125"/>
                <a:gd name="connsiteX5" fmla="*/ 489022 w 1387187"/>
                <a:gd name="connsiteY5" fmla="*/ 663476 h 1447125"/>
                <a:gd name="connsiteX6" fmla="*/ 434903 w 1387187"/>
                <a:gd name="connsiteY6" fmla="*/ 550908 h 1447125"/>
                <a:gd name="connsiteX7" fmla="*/ 449190 w 1387187"/>
                <a:gd name="connsiteY7" fmla="*/ 249788 h 1447125"/>
                <a:gd name="connsiteX8" fmla="*/ 567605 w 1387187"/>
                <a:gd name="connsiteY8" fmla="*/ 40455 h 1447125"/>
                <a:gd name="connsiteX9" fmla="*/ 886691 w 1387187"/>
                <a:gd name="connsiteY9" fmla="*/ 43702 h 1447125"/>
                <a:gd name="connsiteX10" fmla="*/ 1038225 w 1387187"/>
                <a:gd name="connsiteY10" fmla="*/ 361274 h 1447125"/>
                <a:gd name="connsiteX11" fmla="*/ 996661 w 1387187"/>
                <a:gd name="connsiteY11" fmla="*/ 589874 h 1447125"/>
                <a:gd name="connsiteX12" fmla="*/ 927388 w 1387187"/>
                <a:gd name="connsiteY12" fmla="*/ 668888 h 1447125"/>
                <a:gd name="connsiteX13" fmla="*/ 1067665 w 1387187"/>
                <a:gd name="connsiteY13" fmla="*/ 720843 h 1447125"/>
                <a:gd name="connsiteX14" fmla="*/ 1265093 w 1387187"/>
                <a:gd name="connsiteY14" fmla="*/ 932557 h 1447125"/>
                <a:gd name="connsiteX15" fmla="*/ 1366622 w 1387187"/>
                <a:gd name="connsiteY15" fmla="*/ 1301651 h 1447125"/>
                <a:gd name="connsiteX16" fmla="*/ 1387187 w 1387187"/>
                <a:gd name="connsiteY16" fmla="*/ 1447125 h 1447125"/>
                <a:gd name="connsiteX0" fmla="*/ 1387187 w 1387187"/>
                <a:gd name="connsiteY0" fmla="*/ 1450594 h 1450594"/>
                <a:gd name="connsiteX1" fmla="*/ 0 w 1387187"/>
                <a:gd name="connsiteY1" fmla="*/ 1450160 h 1450594"/>
                <a:gd name="connsiteX2" fmla="*/ 19916 w 1387187"/>
                <a:gd name="connsiteY2" fmla="*/ 1299925 h 1450594"/>
                <a:gd name="connsiteX3" fmla="*/ 123825 w 1387187"/>
                <a:gd name="connsiteY3" fmla="*/ 936243 h 1450594"/>
                <a:gd name="connsiteX4" fmla="*/ 342034 w 1387187"/>
                <a:gd name="connsiteY4" fmla="*/ 728425 h 1450594"/>
                <a:gd name="connsiteX5" fmla="*/ 489022 w 1387187"/>
                <a:gd name="connsiteY5" fmla="*/ 666945 h 1450594"/>
                <a:gd name="connsiteX6" fmla="*/ 434903 w 1387187"/>
                <a:gd name="connsiteY6" fmla="*/ 554377 h 1450594"/>
                <a:gd name="connsiteX7" fmla="*/ 449190 w 1387187"/>
                <a:gd name="connsiteY7" fmla="*/ 253257 h 1450594"/>
                <a:gd name="connsiteX8" fmla="*/ 567605 w 1387187"/>
                <a:gd name="connsiteY8" fmla="*/ 43924 h 1450594"/>
                <a:gd name="connsiteX9" fmla="*/ 862879 w 1387187"/>
                <a:gd name="connsiteY9" fmla="*/ 40027 h 1450594"/>
                <a:gd name="connsiteX10" fmla="*/ 1038225 w 1387187"/>
                <a:gd name="connsiteY10" fmla="*/ 364743 h 1450594"/>
                <a:gd name="connsiteX11" fmla="*/ 996661 w 1387187"/>
                <a:gd name="connsiteY11" fmla="*/ 593343 h 1450594"/>
                <a:gd name="connsiteX12" fmla="*/ 927388 w 1387187"/>
                <a:gd name="connsiteY12" fmla="*/ 672357 h 1450594"/>
                <a:gd name="connsiteX13" fmla="*/ 1067665 w 1387187"/>
                <a:gd name="connsiteY13" fmla="*/ 724312 h 1450594"/>
                <a:gd name="connsiteX14" fmla="*/ 1265093 w 1387187"/>
                <a:gd name="connsiteY14" fmla="*/ 936026 h 1450594"/>
                <a:gd name="connsiteX15" fmla="*/ 1366622 w 1387187"/>
                <a:gd name="connsiteY15" fmla="*/ 1305120 h 1450594"/>
                <a:gd name="connsiteX16" fmla="*/ 1387187 w 1387187"/>
                <a:gd name="connsiteY16" fmla="*/ 1450594 h 1450594"/>
                <a:gd name="connsiteX0" fmla="*/ 1387187 w 1387187"/>
                <a:gd name="connsiteY0" fmla="*/ 1443705 h 1443705"/>
                <a:gd name="connsiteX1" fmla="*/ 0 w 1387187"/>
                <a:gd name="connsiteY1" fmla="*/ 1443271 h 1443705"/>
                <a:gd name="connsiteX2" fmla="*/ 19916 w 1387187"/>
                <a:gd name="connsiteY2" fmla="*/ 1293036 h 1443705"/>
                <a:gd name="connsiteX3" fmla="*/ 123825 w 1387187"/>
                <a:gd name="connsiteY3" fmla="*/ 929354 h 1443705"/>
                <a:gd name="connsiteX4" fmla="*/ 342034 w 1387187"/>
                <a:gd name="connsiteY4" fmla="*/ 721536 h 1443705"/>
                <a:gd name="connsiteX5" fmla="*/ 489022 w 1387187"/>
                <a:gd name="connsiteY5" fmla="*/ 660056 h 1443705"/>
                <a:gd name="connsiteX6" fmla="*/ 434903 w 1387187"/>
                <a:gd name="connsiteY6" fmla="*/ 547488 h 1443705"/>
                <a:gd name="connsiteX7" fmla="*/ 449190 w 1387187"/>
                <a:gd name="connsiteY7" fmla="*/ 246368 h 1443705"/>
                <a:gd name="connsiteX8" fmla="*/ 567605 w 1387187"/>
                <a:gd name="connsiteY8" fmla="*/ 37035 h 1443705"/>
                <a:gd name="connsiteX9" fmla="*/ 862879 w 1387187"/>
                <a:gd name="connsiteY9" fmla="*/ 33138 h 1443705"/>
                <a:gd name="connsiteX10" fmla="*/ 981075 w 1387187"/>
                <a:gd name="connsiteY10" fmla="*/ 243554 h 1443705"/>
                <a:gd name="connsiteX11" fmla="*/ 996661 w 1387187"/>
                <a:gd name="connsiteY11" fmla="*/ 586454 h 1443705"/>
                <a:gd name="connsiteX12" fmla="*/ 927388 w 1387187"/>
                <a:gd name="connsiteY12" fmla="*/ 665468 h 1443705"/>
                <a:gd name="connsiteX13" fmla="*/ 1067665 w 1387187"/>
                <a:gd name="connsiteY13" fmla="*/ 717423 h 1443705"/>
                <a:gd name="connsiteX14" fmla="*/ 1265093 w 1387187"/>
                <a:gd name="connsiteY14" fmla="*/ 929137 h 1443705"/>
                <a:gd name="connsiteX15" fmla="*/ 1366622 w 1387187"/>
                <a:gd name="connsiteY15" fmla="*/ 1298231 h 1443705"/>
                <a:gd name="connsiteX16" fmla="*/ 1387187 w 1387187"/>
                <a:gd name="connsiteY16" fmla="*/ 1443705 h 1443705"/>
                <a:gd name="connsiteX0" fmla="*/ 1387187 w 1387187"/>
                <a:gd name="connsiteY0" fmla="*/ 1444112 h 1444112"/>
                <a:gd name="connsiteX1" fmla="*/ 0 w 1387187"/>
                <a:gd name="connsiteY1" fmla="*/ 1443678 h 1444112"/>
                <a:gd name="connsiteX2" fmla="*/ 19916 w 1387187"/>
                <a:gd name="connsiteY2" fmla="*/ 1293443 h 1444112"/>
                <a:gd name="connsiteX3" fmla="*/ 123825 w 1387187"/>
                <a:gd name="connsiteY3" fmla="*/ 929761 h 1444112"/>
                <a:gd name="connsiteX4" fmla="*/ 342034 w 1387187"/>
                <a:gd name="connsiteY4" fmla="*/ 721943 h 1444112"/>
                <a:gd name="connsiteX5" fmla="*/ 489022 w 1387187"/>
                <a:gd name="connsiteY5" fmla="*/ 660463 h 1444112"/>
                <a:gd name="connsiteX6" fmla="*/ 434903 w 1387187"/>
                <a:gd name="connsiteY6" fmla="*/ 547895 h 1444112"/>
                <a:gd name="connsiteX7" fmla="*/ 449190 w 1387187"/>
                <a:gd name="connsiteY7" fmla="*/ 246775 h 1444112"/>
                <a:gd name="connsiteX8" fmla="*/ 567605 w 1387187"/>
                <a:gd name="connsiteY8" fmla="*/ 37442 h 1444112"/>
                <a:gd name="connsiteX9" fmla="*/ 862879 w 1387187"/>
                <a:gd name="connsiteY9" fmla="*/ 33545 h 1444112"/>
                <a:gd name="connsiteX10" fmla="*/ 952500 w 1387187"/>
                <a:gd name="connsiteY10" fmla="*/ 251105 h 1444112"/>
                <a:gd name="connsiteX11" fmla="*/ 996661 w 1387187"/>
                <a:gd name="connsiteY11" fmla="*/ 586861 h 1444112"/>
                <a:gd name="connsiteX12" fmla="*/ 927388 w 1387187"/>
                <a:gd name="connsiteY12" fmla="*/ 665875 h 1444112"/>
                <a:gd name="connsiteX13" fmla="*/ 1067665 w 1387187"/>
                <a:gd name="connsiteY13" fmla="*/ 717830 h 1444112"/>
                <a:gd name="connsiteX14" fmla="*/ 1265093 w 1387187"/>
                <a:gd name="connsiteY14" fmla="*/ 929544 h 1444112"/>
                <a:gd name="connsiteX15" fmla="*/ 1366622 w 1387187"/>
                <a:gd name="connsiteY15" fmla="*/ 1298638 h 1444112"/>
                <a:gd name="connsiteX16" fmla="*/ 1387187 w 1387187"/>
                <a:gd name="connsiteY16" fmla="*/ 1444112 h 1444112"/>
                <a:gd name="connsiteX0" fmla="*/ 1387187 w 1387187"/>
                <a:gd name="connsiteY0" fmla="*/ 1444112 h 1444112"/>
                <a:gd name="connsiteX1" fmla="*/ 0 w 1387187"/>
                <a:gd name="connsiteY1" fmla="*/ 1443678 h 1444112"/>
                <a:gd name="connsiteX2" fmla="*/ 19916 w 1387187"/>
                <a:gd name="connsiteY2" fmla="*/ 1293443 h 1444112"/>
                <a:gd name="connsiteX3" fmla="*/ 123825 w 1387187"/>
                <a:gd name="connsiteY3" fmla="*/ 929761 h 1444112"/>
                <a:gd name="connsiteX4" fmla="*/ 342034 w 1387187"/>
                <a:gd name="connsiteY4" fmla="*/ 721943 h 1444112"/>
                <a:gd name="connsiteX5" fmla="*/ 489022 w 1387187"/>
                <a:gd name="connsiteY5" fmla="*/ 660463 h 1444112"/>
                <a:gd name="connsiteX6" fmla="*/ 434903 w 1387187"/>
                <a:gd name="connsiteY6" fmla="*/ 547895 h 1444112"/>
                <a:gd name="connsiteX7" fmla="*/ 449190 w 1387187"/>
                <a:gd name="connsiteY7" fmla="*/ 246775 h 1444112"/>
                <a:gd name="connsiteX8" fmla="*/ 567605 w 1387187"/>
                <a:gd name="connsiteY8" fmla="*/ 37442 h 1444112"/>
                <a:gd name="connsiteX9" fmla="*/ 862879 w 1387187"/>
                <a:gd name="connsiteY9" fmla="*/ 33545 h 1444112"/>
                <a:gd name="connsiteX10" fmla="*/ 952500 w 1387187"/>
                <a:gd name="connsiteY10" fmla="*/ 251105 h 1444112"/>
                <a:gd name="connsiteX11" fmla="*/ 956180 w 1387187"/>
                <a:gd name="connsiteY11" fmla="*/ 548761 h 1444112"/>
                <a:gd name="connsiteX12" fmla="*/ 927388 w 1387187"/>
                <a:gd name="connsiteY12" fmla="*/ 665875 h 1444112"/>
                <a:gd name="connsiteX13" fmla="*/ 1067665 w 1387187"/>
                <a:gd name="connsiteY13" fmla="*/ 717830 h 1444112"/>
                <a:gd name="connsiteX14" fmla="*/ 1265093 w 1387187"/>
                <a:gd name="connsiteY14" fmla="*/ 929544 h 1444112"/>
                <a:gd name="connsiteX15" fmla="*/ 1366622 w 1387187"/>
                <a:gd name="connsiteY15" fmla="*/ 1298638 h 1444112"/>
                <a:gd name="connsiteX16" fmla="*/ 1387187 w 1387187"/>
                <a:gd name="connsiteY16" fmla="*/ 1444112 h 1444112"/>
                <a:gd name="connsiteX0" fmla="*/ 1387187 w 1387187"/>
                <a:gd name="connsiteY0" fmla="*/ 1444112 h 1444112"/>
                <a:gd name="connsiteX1" fmla="*/ 0 w 1387187"/>
                <a:gd name="connsiteY1" fmla="*/ 1443678 h 1444112"/>
                <a:gd name="connsiteX2" fmla="*/ 19916 w 1387187"/>
                <a:gd name="connsiteY2" fmla="*/ 1293443 h 1444112"/>
                <a:gd name="connsiteX3" fmla="*/ 123825 w 1387187"/>
                <a:gd name="connsiteY3" fmla="*/ 929761 h 1444112"/>
                <a:gd name="connsiteX4" fmla="*/ 342034 w 1387187"/>
                <a:gd name="connsiteY4" fmla="*/ 721943 h 1444112"/>
                <a:gd name="connsiteX5" fmla="*/ 489022 w 1387187"/>
                <a:gd name="connsiteY5" fmla="*/ 660463 h 1444112"/>
                <a:gd name="connsiteX6" fmla="*/ 434903 w 1387187"/>
                <a:gd name="connsiteY6" fmla="*/ 547895 h 1444112"/>
                <a:gd name="connsiteX7" fmla="*/ 449190 w 1387187"/>
                <a:gd name="connsiteY7" fmla="*/ 246775 h 1444112"/>
                <a:gd name="connsiteX8" fmla="*/ 567605 w 1387187"/>
                <a:gd name="connsiteY8" fmla="*/ 37442 h 1444112"/>
                <a:gd name="connsiteX9" fmla="*/ 862879 w 1387187"/>
                <a:gd name="connsiteY9" fmla="*/ 33545 h 1444112"/>
                <a:gd name="connsiteX10" fmla="*/ 952500 w 1387187"/>
                <a:gd name="connsiteY10" fmla="*/ 251105 h 1444112"/>
                <a:gd name="connsiteX11" fmla="*/ 956180 w 1387187"/>
                <a:gd name="connsiteY11" fmla="*/ 548761 h 1444112"/>
                <a:gd name="connsiteX12" fmla="*/ 886906 w 1387187"/>
                <a:gd name="connsiteY12" fmla="*/ 665875 h 1444112"/>
                <a:gd name="connsiteX13" fmla="*/ 1067665 w 1387187"/>
                <a:gd name="connsiteY13" fmla="*/ 717830 h 1444112"/>
                <a:gd name="connsiteX14" fmla="*/ 1265093 w 1387187"/>
                <a:gd name="connsiteY14" fmla="*/ 929544 h 1444112"/>
                <a:gd name="connsiteX15" fmla="*/ 1366622 w 1387187"/>
                <a:gd name="connsiteY15" fmla="*/ 1298638 h 1444112"/>
                <a:gd name="connsiteX16" fmla="*/ 1387187 w 1387187"/>
                <a:gd name="connsiteY16" fmla="*/ 1444112 h 1444112"/>
                <a:gd name="connsiteX0" fmla="*/ 1387187 w 1387187"/>
                <a:gd name="connsiteY0" fmla="*/ 1444112 h 1444112"/>
                <a:gd name="connsiteX1" fmla="*/ 0 w 1387187"/>
                <a:gd name="connsiteY1" fmla="*/ 1443678 h 1444112"/>
                <a:gd name="connsiteX2" fmla="*/ 19916 w 1387187"/>
                <a:gd name="connsiteY2" fmla="*/ 1293443 h 1444112"/>
                <a:gd name="connsiteX3" fmla="*/ 123825 w 1387187"/>
                <a:gd name="connsiteY3" fmla="*/ 929761 h 1444112"/>
                <a:gd name="connsiteX4" fmla="*/ 342034 w 1387187"/>
                <a:gd name="connsiteY4" fmla="*/ 721943 h 1444112"/>
                <a:gd name="connsiteX5" fmla="*/ 489022 w 1387187"/>
                <a:gd name="connsiteY5" fmla="*/ 660463 h 1444112"/>
                <a:gd name="connsiteX6" fmla="*/ 434903 w 1387187"/>
                <a:gd name="connsiteY6" fmla="*/ 547895 h 1444112"/>
                <a:gd name="connsiteX7" fmla="*/ 439665 w 1387187"/>
                <a:gd name="connsiteY7" fmla="*/ 320593 h 1444112"/>
                <a:gd name="connsiteX8" fmla="*/ 567605 w 1387187"/>
                <a:gd name="connsiteY8" fmla="*/ 37442 h 1444112"/>
                <a:gd name="connsiteX9" fmla="*/ 862879 w 1387187"/>
                <a:gd name="connsiteY9" fmla="*/ 33545 h 1444112"/>
                <a:gd name="connsiteX10" fmla="*/ 952500 w 1387187"/>
                <a:gd name="connsiteY10" fmla="*/ 251105 h 1444112"/>
                <a:gd name="connsiteX11" fmla="*/ 956180 w 1387187"/>
                <a:gd name="connsiteY11" fmla="*/ 548761 h 1444112"/>
                <a:gd name="connsiteX12" fmla="*/ 886906 w 1387187"/>
                <a:gd name="connsiteY12" fmla="*/ 665875 h 1444112"/>
                <a:gd name="connsiteX13" fmla="*/ 1067665 w 1387187"/>
                <a:gd name="connsiteY13" fmla="*/ 717830 h 1444112"/>
                <a:gd name="connsiteX14" fmla="*/ 1265093 w 1387187"/>
                <a:gd name="connsiteY14" fmla="*/ 929544 h 1444112"/>
                <a:gd name="connsiteX15" fmla="*/ 1366622 w 1387187"/>
                <a:gd name="connsiteY15" fmla="*/ 1298638 h 1444112"/>
                <a:gd name="connsiteX16" fmla="*/ 1387187 w 1387187"/>
                <a:gd name="connsiteY16" fmla="*/ 1444112 h 1444112"/>
                <a:gd name="connsiteX0" fmla="*/ 1387187 w 1387187"/>
                <a:gd name="connsiteY0" fmla="*/ 1414870 h 1414870"/>
                <a:gd name="connsiteX1" fmla="*/ 0 w 1387187"/>
                <a:gd name="connsiteY1" fmla="*/ 1414436 h 1414870"/>
                <a:gd name="connsiteX2" fmla="*/ 19916 w 1387187"/>
                <a:gd name="connsiteY2" fmla="*/ 1264201 h 1414870"/>
                <a:gd name="connsiteX3" fmla="*/ 123825 w 1387187"/>
                <a:gd name="connsiteY3" fmla="*/ 900519 h 1414870"/>
                <a:gd name="connsiteX4" fmla="*/ 342034 w 1387187"/>
                <a:gd name="connsiteY4" fmla="*/ 692701 h 1414870"/>
                <a:gd name="connsiteX5" fmla="*/ 489022 w 1387187"/>
                <a:gd name="connsiteY5" fmla="*/ 631221 h 1414870"/>
                <a:gd name="connsiteX6" fmla="*/ 434903 w 1387187"/>
                <a:gd name="connsiteY6" fmla="*/ 518653 h 1414870"/>
                <a:gd name="connsiteX7" fmla="*/ 439665 w 1387187"/>
                <a:gd name="connsiteY7" fmla="*/ 291351 h 1414870"/>
                <a:gd name="connsiteX8" fmla="*/ 548555 w 1387187"/>
                <a:gd name="connsiteY8" fmla="*/ 98688 h 1414870"/>
                <a:gd name="connsiteX9" fmla="*/ 862879 w 1387187"/>
                <a:gd name="connsiteY9" fmla="*/ 4303 h 1414870"/>
                <a:gd name="connsiteX10" fmla="*/ 952500 w 1387187"/>
                <a:gd name="connsiteY10" fmla="*/ 221863 h 1414870"/>
                <a:gd name="connsiteX11" fmla="*/ 956180 w 1387187"/>
                <a:gd name="connsiteY11" fmla="*/ 519519 h 1414870"/>
                <a:gd name="connsiteX12" fmla="*/ 886906 w 1387187"/>
                <a:gd name="connsiteY12" fmla="*/ 636633 h 1414870"/>
                <a:gd name="connsiteX13" fmla="*/ 1067665 w 1387187"/>
                <a:gd name="connsiteY13" fmla="*/ 688588 h 1414870"/>
                <a:gd name="connsiteX14" fmla="*/ 1265093 w 1387187"/>
                <a:gd name="connsiteY14" fmla="*/ 900302 h 1414870"/>
                <a:gd name="connsiteX15" fmla="*/ 1366622 w 1387187"/>
                <a:gd name="connsiteY15" fmla="*/ 1269396 h 1414870"/>
                <a:gd name="connsiteX16" fmla="*/ 1387187 w 1387187"/>
                <a:gd name="connsiteY16" fmla="*/ 1414870 h 1414870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52500 w 1387187"/>
                <a:gd name="connsiteY10" fmla="*/ 163087 h 1356094"/>
                <a:gd name="connsiteX11" fmla="*/ 956180 w 1387187"/>
                <a:gd name="connsiteY11" fmla="*/ 460743 h 1356094"/>
                <a:gd name="connsiteX12" fmla="*/ 886906 w 1387187"/>
                <a:gd name="connsiteY12" fmla="*/ 577857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56180 w 1387187"/>
                <a:gd name="connsiteY11" fmla="*/ 460743 h 1356094"/>
                <a:gd name="connsiteX12" fmla="*/ 886906 w 1387187"/>
                <a:gd name="connsiteY12" fmla="*/ 577857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86906 w 1387187"/>
                <a:gd name="connsiteY12" fmla="*/ 577857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58331 w 1387187"/>
                <a:gd name="connsiteY12" fmla="*/ 575475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58331 w 1387187"/>
                <a:gd name="connsiteY12" fmla="*/ 575475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58331 w 1387187"/>
                <a:gd name="connsiteY12" fmla="*/ 575475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58331 w 1387187"/>
                <a:gd name="connsiteY12" fmla="*/ 575475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5017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58331 w 1387187"/>
                <a:gd name="connsiteY12" fmla="*/ 575475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61320 h 1361320"/>
                <a:gd name="connsiteX1" fmla="*/ 0 w 1387187"/>
                <a:gd name="connsiteY1" fmla="*/ 1360886 h 1361320"/>
                <a:gd name="connsiteX2" fmla="*/ 19916 w 1387187"/>
                <a:gd name="connsiteY2" fmla="*/ 1210651 h 1361320"/>
                <a:gd name="connsiteX3" fmla="*/ 123825 w 1387187"/>
                <a:gd name="connsiteY3" fmla="*/ 846969 h 1361320"/>
                <a:gd name="connsiteX4" fmla="*/ 342034 w 1387187"/>
                <a:gd name="connsiteY4" fmla="*/ 639151 h 1361320"/>
                <a:gd name="connsiteX5" fmla="*/ 501722 w 1387187"/>
                <a:gd name="connsiteY5" fmla="*/ 577671 h 1361320"/>
                <a:gd name="connsiteX6" fmla="*/ 434903 w 1387187"/>
                <a:gd name="connsiteY6" fmla="*/ 465103 h 1361320"/>
                <a:gd name="connsiteX7" fmla="*/ 439665 w 1387187"/>
                <a:gd name="connsiteY7" fmla="*/ 237801 h 1361320"/>
                <a:gd name="connsiteX8" fmla="*/ 548555 w 1387187"/>
                <a:gd name="connsiteY8" fmla="*/ 45138 h 1361320"/>
                <a:gd name="connsiteX9" fmla="*/ 808111 w 1387187"/>
                <a:gd name="connsiteY9" fmla="*/ 24572 h 1361320"/>
                <a:gd name="connsiteX10" fmla="*/ 920750 w 1387187"/>
                <a:gd name="connsiteY10" fmla="*/ 247688 h 1361320"/>
                <a:gd name="connsiteX11" fmla="*/ 920461 w 1387187"/>
                <a:gd name="connsiteY11" fmla="*/ 461206 h 1361320"/>
                <a:gd name="connsiteX12" fmla="*/ 858331 w 1387187"/>
                <a:gd name="connsiteY12" fmla="*/ 580701 h 1361320"/>
                <a:gd name="connsiteX13" fmla="*/ 1067665 w 1387187"/>
                <a:gd name="connsiteY13" fmla="*/ 635038 h 1361320"/>
                <a:gd name="connsiteX14" fmla="*/ 1265093 w 1387187"/>
                <a:gd name="connsiteY14" fmla="*/ 846752 h 1361320"/>
                <a:gd name="connsiteX15" fmla="*/ 1366622 w 1387187"/>
                <a:gd name="connsiteY15" fmla="*/ 1215846 h 1361320"/>
                <a:gd name="connsiteX16" fmla="*/ 1387187 w 1387187"/>
                <a:gd name="connsiteY16" fmla="*/ 1361320 h 1361320"/>
                <a:gd name="connsiteX0" fmla="*/ 1387187 w 1387187"/>
                <a:gd name="connsiteY0" fmla="*/ 1356287 h 1356287"/>
                <a:gd name="connsiteX1" fmla="*/ 0 w 1387187"/>
                <a:gd name="connsiteY1" fmla="*/ 1355853 h 1356287"/>
                <a:gd name="connsiteX2" fmla="*/ 19916 w 1387187"/>
                <a:gd name="connsiteY2" fmla="*/ 1205618 h 1356287"/>
                <a:gd name="connsiteX3" fmla="*/ 123825 w 1387187"/>
                <a:gd name="connsiteY3" fmla="*/ 841936 h 1356287"/>
                <a:gd name="connsiteX4" fmla="*/ 342034 w 1387187"/>
                <a:gd name="connsiteY4" fmla="*/ 634118 h 1356287"/>
                <a:gd name="connsiteX5" fmla="*/ 501722 w 1387187"/>
                <a:gd name="connsiteY5" fmla="*/ 572638 h 1356287"/>
                <a:gd name="connsiteX6" fmla="*/ 434903 w 1387187"/>
                <a:gd name="connsiteY6" fmla="*/ 460070 h 1356287"/>
                <a:gd name="connsiteX7" fmla="*/ 439665 w 1387187"/>
                <a:gd name="connsiteY7" fmla="*/ 232768 h 1356287"/>
                <a:gd name="connsiteX8" fmla="*/ 548555 w 1387187"/>
                <a:gd name="connsiteY8" fmla="*/ 40105 h 1356287"/>
                <a:gd name="connsiteX9" fmla="*/ 808111 w 1387187"/>
                <a:gd name="connsiteY9" fmla="*/ 29064 h 1356287"/>
                <a:gd name="connsiteX10" fmla="*/ 920750 w 1387187"/>
                <a:gd name="connsiteY10" fmla="*/ 242655 h 1356287"/>
                <a:gd name="connsiteX11" fmla="*/ 920461 w 1387187"/>
                <a:gd name="connsiteY11" fmla="*/ 456173 h 1356287"/>
                <a:gd name="connsiteX12" fmla="*/ 858331 w 1387187"/>
                <a:gd name="connsiteY12" fmla="*/ 575668 h 1356287"/>
                <a:gd name="connsiteX13" fmla="*/ 1067665 w 1387187"/>
                <a:gd name="connsiteY13" fmla="*/ 630005 h 1356287"/>
                <a:gd name="connsiteX14" fmla="*/ 1265093 w 1387187"/>
                <a:gd name="connsiteY14" fmla="*/ 841719 h 1356287"/>
                <a:gd name="connsiteX15" fmla="*/ 1366622 w 1387187"/>
                <a:gd name="connsiteY15" fmla="*/ 1210813 h 1356287"/>
                <a:gd name="connsiteX16" fmla="*/ 1387187 w 1387187"/>
                <a:gd name="connsiteY16" fmla="*/ 1356287 h 135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87187" h="1356287">
                  <a:moveTo>
                    <a:pt x="1387187" y="1356287"/>
                  </a:moveTo>
                  <a:lnTo>
                    <a:pt x="0" y="1355853"/>
                  </a:lnTo>
                  <a:cubicBezTo>
                    <a:pt x="8911" y="1271355"/>
                    <a:pt x="16452" y="1216009"/>
                    <a:pt x="19916" y="1205618"/>
                  </a:cubicBezTo>
                  <a:cubicBezTo>
                    <a:pt x="40553" y="1119965"/>
                    <a:pt x="70139" y="937186"/>
                    <a:pt x="123825" y="841936"/>
                  </a:cubicBezTo>
                  <a:cubicBezTo>
                    <a:pt x="177511" y="746686"/>
                    <a:pt x="279051" y="679001"/>
                    <a:pt x="342034" y="634118"/>
                  </a:cubicBezTo>
                  <a:cubicBezTo>
                    <a:pt x="405017" y="589235"/>
                    <a:pt x="466003" y="589740"/>
                    <a:pt x="501722" y="572638"/>
                  </a:cubicBezTo>
                  <a:cubicBezTo>
                    <a:pt x="480290" y="546012"/>
                    <a:pt x="452427" y="515023"/>
                    <a:pt x="434903" y="460070"/>
                  </a:cubicBezTo>
                  <a:cubicBezTo>
                    <a:pt x="420395" y="329497"/>
                    <a:pt x="420723" y="302762"/>
                    <a:pt x="439665" y="232768"/>
                  </a:cubicBezTo>
                  <a:cubicBezTo>
                    <a:pt x="458607" y="162774"/>
                    <a:pt x="487941" y="90328"/>
                    <a:pt x="548555" y="40105"/>
                  </a:cubicBezTo>
                  <a:cubicBezTo>
                    <a:pt x="605705" y="-18343"/>
                    <a:pt x="746078" y="-4694"/>
                    <a:pt x="808111" y="29064"/>
                  </a:cubicBezTo>
                  <a:cubicBezTo>
                    <a:pt x="870144" y="62822"/>
                    <a:pt x="902422" y="151626"/>
                    <a:pt x="920750" y="242655"/>
                  </a:cubicBezTo>
                  <a:cubicBezTo>
                    <a:pt x="939078" y="333684"/>
                    <a:pt x="930864" y="400671"/>
                    <a:pt x="920461" y="456173"/>
                  </a:cubicBezTo>
                  <a:cubicBezTo>
                    <a:pt x="910058" y="511675"/>
                    <a:pt x="867879" y="550633"/>
                    <a:pt x="858331" y="575668"/>
                  </a:cubicBezTo>
                  <a:cubicBezTo>
                    <a:pt x="866990" y="594718"/>
                    <a:pt x="989950" y="590822"/>
                    <a:pt x="1067665" y="630005"/>
                  </a:cubicBezTo>
                  <a:cubicBezTo>
                    <a:pt x="1136721" y="662260"/>
                    <a:pt x="1215267" y="744918"/>
                    <a:pt x="1265093" y="841719"/>
                  </a:cubicBezTo>
                  <a:cubicBezTo>
                    <a:pt x="1314919" y="938520"/>
                    <a:pt x="1346273" y="1125052"/>
                    <a:pt x="1366622" y="1210813"/>
                  </a:cubicBezTo>
                  <a:cubicBezTo>
                    <a:pt x="1386971" y="1296574"/>
                    <a:pt x="1376893" y="1279400"/>
                    <a:pt x="1387187" y="1356287"/>
                  </a:cubicBezTo>
                  <a:close/>
                </a:path>
              </a:pathLst>
            </a:custGeom>
            <a:solidFill>
              <a:srgbClr val="FFFFFF">
                <a:lumMod val="75000"/>
              </a:srgbClr>
            </a:solidFill>
            <a:ln w="9525">
              <a:noFill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63" name="Group 1"/>
          <p:cNvGrpSpPr/>
          <p:nvPr>
            <p:custDataLst>
              <p:custData r:id="rId9"/>
            </p:custDataLst>
          </p:nvPr>
        </p:nvGrpSpPr>
        <p:grpSpPr>
          <a:xfrm>
            <a:off x="2932989" y="1575115"/>
            <a:ext cx="7023400" cy="1459758"/>
            <a:chOff x="3432567" y="2289626"/>
            <a:chExt cx="2278866" cy="2278748"/>
          </a:xfrm>
        </p:grpSpPr>
        <p:sp>
          <p:nvSpPr>
            <p:cNvPr id="164" name="Rectangle 2"/>
            <p:cNvSpPr/>
            <p:nvPr/>
          </p:nvSpPr>
          <p:spPr>
            <a:xfrm>
              <a:off x="3432567" y="2289626"/>
              <a:ext cx="2278866" cy="227874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Endereço</a:t>
              </a:r>
              <a:r>
                <a:rPr lang="en-US" sz="1200" dirty="0" smtClean="0"/>
                <a:t>: </a:t>
              </a:r>
              <a:r>
                <a:rPr lang="en-US" sz="1200" dirty="0" err="1" smtClean="0"/>
                <a:t>Rua</a:t>
              </a:r>
              <a:r>
                <a:rPr lang="en-US" sz="1200" dirty="0" smtClean="0"/>
                <a:t> A, </a:t>
              </a:r>
              <a:r>
                <a:rPr lang="en-US" sz="1200" dirty="0" err="1" smtClean="0"/>
                <a:t>londres</a:t>
              </a:r>
              <a:r>
                <a:rPr lang="en-US" sz="1200" dirty="0" smtClean="0"/>
                <a:t>.</a:t>
              </a:r>
              <a:endParaRPr lang="en-US" sz="1200" dirty="0"/>
            </a:p>
          </p:txBody>
        </p:sp>
        <p:sp>
          <p:nvSpPr>
            <p:cNvPr id="165" name="Content"/>
            <p:cNvSpPr/>
            <p:nvPr/>
          </p:nvSpPr>
          <p:spPr>
            <a:xfrm>
              <a:off x="3433572" y="2289626"/>
              <a:ext cx="2276856" cy="365761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rgbClr val="FFFFFF">
                      <a:lumMod val="85000"/>
                    </a:srgbClr>
                  </a:solidFill>
                  <a:latin typeface="Segoe UI Light" pitchFamily="34" charset="0"/>
                  <a:cs typeface="Segoe UI Light" pitchFamily="34" charset="0"/>
                </a:rPr>
                <a:t>Radisson Blue Hotel</a:t>
              </a:r>
              <a:endParaRPr lang="en-US" sz="2000" dirty="0">
                <a:latin typeface="Segoe UI Light" pitchFamily="34" charset="0"/>
                <a:cs typeface="Segoe UI Light" pitchFamily="34" charset="0"/>
              </a:endParaRPr>
            </a:p>
          </p:txBody>
        </p:sp>
      </p:grpSp>
      <p:grpSp>
        <p:nvGrpSpPr>
          <p:cNvPr id="166" name="WebCam"/>
          <p:cNvGrpSpPr/>
          <p:nvPr>
            <p:custDataLst>
              <p:custData r:id="rId10"/>
            </p:custDataLst>
          </p:nvPr>
        </p:nvGrpSpPr>
        <p:grpSpPr>
          <a:xfrm>
            <a:off x="1079534" y="3106401"/>
            <a:ext cx="1787486" cy="1460179"/>
            <a:chOff x="3324654" y="2587698"/>
            <a:chExt cx="2258568" cy="1702519"/>
          </a:xfrm>
        </p:grpSpPr>
        <p:sp>
          <p:nvSpPr>
            <p:cNvPr id="167" name="PlayArea"/>
            <p:cNvSpPr/>
            <p:nvPr/>
          </p:nvSpPr>
          <p:spPr>
            <a:xfrm>
              <a:off x="3324654" y="2587698"/>
              <a:ext cx="2258568" cy="1702028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" name="Freeform 3"/>
            <p:cNvSpPr/>
            <p:nvPr/>
          </p:nvSpPr>
          <p:spPr>
            <a:xfrm>
              <a:off x="3760345" y="3057229"/>
              <a:ext cx="1387187" cy="1232988"/>
            </a:xfrm>
            <a:custGeom>
              <a:avLst/>
              <a:gdLst>
                <a:gd name="connsiteX0" fmla="*/ 572531 w 1372631"/>
                <a:gd name="connsiteY0" fmla="*/ 1413164 h 1453542"/>
                <a:gd name="connsiteX1" fmla="*/ 510185 w 1372631"/>
                <a:gd name="connsiteY1" fmla="*/ 1423555 h 1453542"/>
                <a:gd name="connsiteX2" fmla="*/ 250413 w 1372631"/>
                <a:gd name="connsiteY2" fmla="*/ 1444336 h 1453542"/>
                <a:gd name="connsiteX3" fmla="*/ 11422 w 1372631"/>
                <a:gd name="connsiteY3" fmla="*/ 1330036 h 1453542"/>
                <a:gd name="connsiteX4" fmla="*/ 21813 w 1372631"/>
                <a:gd name="connsiteY4" fmla="*/ 1298864 h 1453542"/>
                <a:gd name="connsiteX5" fmla="*/ 42594 w 1372631"/>
                <a:gd name="connsiteY5" fmla="*/ 1174173 h 1453542"/>
                <a:gd name="connsiteX6" fmla="*/ 52985 w 1372631"/>
                <a:gd name="connsiteY6" fmla="*/ 1122218 h 1453542"/>
                <a:gd name="connsiteX7" fmla="*/ 94549 w 1372631"/>
                <a:gd name="connsiteY7" fmla="*/ 1028700 h 1453542"/>
                <a:gd name="connsiteX8" fmla="*/ 115331 w 1372631"/>
                <a:gd name="connsiteY8" fmla="*/ 966355 h 1453542"/>
                <a:gd name="connsiteX9" fmla="*/ 125722 w 1372631"/>
                <a:gd name="connsiteY9" fmla="*/ 935182 h 1453542"/>
                <a:gd name="connsiteX10" fmla="*/ 188067 w 1372631"/>
                <a:gd name="connsiteY10" fmla="*/ 872836 h 1453542"/>
                <a:gd name="connsiteX11" fmla="*/ 229631 w 1372631"/>
                <a:gd name="connsiteY11" fmla="*/ 820882 h 1453542"/>
                <a:gd name="connsiteX12" fmla="*/ 250413 w 1372631"/>
                <a:gd name="connsiteY12" fmla="*/ 789709 h 1453542"/>
                <a:gd name="connsiteX13" fmla="*/ 312758 w 1372631"/>
                <a:gd name="connsiteY13" fmla="*/ 748146 h 1453542"/>
                <a:gd name="connsiteX14" fmla="*/ 343931 w 1372631"/>
                <a:gd name="connsiteY14" fmla="*/ 727364 h 1453542"/>
                <a:gd name="connsiteX15" fmla="*/ 447840 w 1372631"/>
                <a:gd name="connsiteY15" fmla="*/ 696191 h 1453542"/>
                <a:gd name="connsiteX16" fmla="*/ 479013 w 1372631"/>
                <a:gd name="connsiteY16" fmla="*/ 675409 h 1453542"/>
                <a:gd name="connsiteX17" fmla="*/ 458231 w 1372631"/>
                <a:gd name="connsiteY17" fmla="*/ 581891 h 1453542"/>
                <a:gd name="connsiteX18" fmla="*/ 458231 w 1372631"/>
                <a:gd name="connsiteY18" fmla="*/ 311727 h 1453542"/>
                <a:gd name="connsiteX19" fmla="*/ 468622 w 1372631"/>
                <a:gd name="connsiteY19" fmla="*/ 280555 h 1453542"/>
                <a:gd name="connsiteX20" fmla="*/ 499794 w 1372631"/>
                <a:gd name="connsiteY20" fmla="*/ 238991 h 1453542"/>
                <a:gd name="connsiteX21" fmla="*/ 510185 w 1372631"/>
                <a:gd name="connsiteY21" fmla="*/ 207818 h 1453542"/>
                <a:gd name="connsiteX22" fmla="*/ 551749 w 1372631"/>
                <a:gd name="connsiteY22" fmla="*/ 145473 h 1453542"/>
                <a:gd name="connsiteX23" fmla="*/ 572531 w 1372631"/>
                <a:gd name="connsiteY23" fmla="*/ 114300 h 1453542"/>
                <a:gd name="connsiteX24" fmla="*/ 603703 w 1372631"/>
                <a:gd name="connsiteY24" fmla="*/ 51955 h 1453542"/>
                <a:gd name="connsiteX25" fmla="*/ 645267 w 1372631"/>
                <a:gd name="connsiteY25" fmla="*/ 31173 h 1453542"/>
                <a:gd name="connsiteX26" fmla="*/ 707613 w 1372631"/>
                <a:gd name="connsiteY26" fmla="*/ 0 h 1453542"/>
                <a:gd name="connsiteX27" fmla="*/ 821913 w 1372631"/>
                <a:gd name="connsiteY27" fmla="*/ 10391 h 1453542"/>
                <a:gd name="connsiteX28" fmla="*/ 873867 w 1372631"/>
                <a:gd name="connsiteY28" fmla="*/ 20782 h 1453542"/>
                <a:gd name="connsiteX29" fmla="*/ 936213 w 1372631"/>
                <a:gd name="connsiteY29" fmla="*/ 83127 h 1453542"/>
                <a:gd name="connsiteX30" fmla="*/ 1008949 w 1372631"/>
                <a:gd name="connsiteY30" fmla="*/ 176646 h 1453542"/>
                <a:gd name="connsiteX31" fmla="*/ 1029731 w 1372631"/>
                <a:gd name="connsiteY31" fmla="*/ 259773 h 1453542"/>
                <a:gd name="connsiteX32" fmla="*/ 1040122 w 1372631"/>
                <a:gd name="connsiteY32" fmla="*/ 363682 h 1453542"/>
                <a:gd name="connsiteX33" fmla="*/ 1029731 w 1372631"/>
                <a:gd name="connsiteY33" fmla="*/ 529936 h 1453542"/>
                <a:gd name="connsiteX34" fmla="*/ 998558 w 1372631"/>
                <a:gd name="connsiteY34" fmla="*/ 592282 h 1453542"/>
                <a:gd name="connsiteX35" fmla="*/ 967385 w 1372631"/>
                <a:gd name="connsiteY35" fmla="*/ 654627 h 1453542"/>
                <a:gd name="connsiteX36" fmla="*/ 977776 w 1372631"/>
                <a:gd name="connsiteY36" fmla="*/ 685800 h 1453542"/>
                <a:gd name="connsiteX37" fmla="*/ 1019340 w 1372631"/>
                <a:gd name="connsiteY37" fmla="*/ 696191 h 1453542"/>
                <a:gd name="connsiteX38" fmla="*/ 1050513 w 1372631"/>
                <a:gd name="connsiteY38" fmla="*/ 706582 h 1453542"/>
                <a:gd name="connsiteX39" fmla="*/ 1144031 w 1372631"/>
                <a:gd name="connsiteY39" fmla="*/ 789709 h 1453542"/>
                <a:gd name="connsiteX40" fmla="*/ 1175203 w 1372631"/>
                <a:gd name="connsiteY40" fmla="*/ 810491 h 1453542"/>
                <a:gd name="connsiteX41" fmla="*/ 1195985 w 1372631"/>
                <a:gd name="connsiteY41" fmla="*/ 841664 h 1453542"/>
                <a:gd name="connsiteX42" fmla="*/ 1247940 w 1372631"/>
                <a:gd name="connsiteY42" fmla="*/ 904009 h 1453542"/>
                <a:gd name="connsiteX43" fmla="*/ 1268722 w 1372631"/>
                <a:gd name="connsiteY43" fmla="*/ 976746 h 1453542"/>
                <a:gd name="connsiteX44" fmla="*/ 1299894 w 1372631"/>
                <a:gd name="connsiteY44" fmla="*/ 1070264 h 1453542"/>
                <a:gd name="connsiteX45" fmla="*/ 1310285 w 1372631"/>
                <a:gd name="connsiteY45" fmla="*/ 1101436 h 1453542"/>
                <a:gd name="connsiteX46" fmla="*/ 1331067 w 1372631"/>
                <a:gd name="connsiteY46" fmla="*/ 1184564 h 1453542"/>
                <a:gd name="connsiteX47" fmla="*/ 1351849 w 1372631"/>
                <a:gd name="connsiteY47" fmla="*/ 1246909 h 1453542"/>
                <a:gd name="connsiteX48" fmla="*/ 1372631 w 1372631"/>
                <a:gd name="connsiteY48" fmla="*/ 1371600 h 1453542"/>
                <a:gd name="connsiteX49" fmla="*/ 1341458 w 1372631"/>
                <a:gd name="connsiteY49" fmla="*/ 1392382 h 1453542"/>
                <a:gd name="connsiteX50" fmla="*/ 1237549 w 1372631"/>
                <a:gd name="connsiteY50" fmla="*/ 1381991 h 1453542"/>
                <a:gd name="connsiteX51" fmla="*/ 1050513 w 1372631"/>
                <a:gd name="connsiteY51" fmla="*/ 1371600 h 1453542"/>
                <a:gd name="connsiteX52" fmla="*/ 780349 w 1372631"/>
                <a:gd name="connsiteY52" fmla="*/ 1381991 h 1453542"/>
                <a:gd name="connsiteX53" fmla="*/ 718003 w 1372631"/>
                <a:gd name="connsiteY53" fmla="*/ 1392382 h 1453542"/>
                <a:gd name="connsiteX54" fmla="*/ 666049 w 1372631"/>
                <a:gd name="connsiteY54" fmla="*/ 1402773 h 1453542"/>
                <a:gd name="connsiteX55" fmla="*/ 572531 w 1372631"/>
                <a:gd name="connsiteY55" fmla="*/ 1413164 h 1453542"/>
                <a:gd name="connsiteX0" fmla="*/ 572531 w 1372631"/>
                <a:gd name="connsiteY0" fmla="*/ 1413164 h 1453542"/>
                <a:gd name="connsiteX1" fmla="*/ 510185 w 1372631"/>
                <a:gd name="connsiteY1" fmla="*/ 1423555 h 1453542"/>
                <a:gd name="connsiteX2" fmla="*/ 250413 w 1372631"/>
                <a:gd name="connsiteY2" fmla="*/ 1444336 h 1453542"/>
                <a:gd name="connsiteX3" fmla="*/ 11422 w 1372631"/>
                <a:gd name="connsiteY3" fmla="*/ 1330036 h 1453542"/>
                <a:gd name="connsiteX4" fmla="*/ 21813 w 1372631"/>
                <a:gd name="connsiteY4" fmla="*/ 1298864 h 1453542"/>
                <a:gd name="connsiteX5" fmla="*/ 42594 w 1372631"/>
                <a:gd name="connsiteY5" fmla="*/ 1174173 h 1453542"/>
                <a:gd name="connsiteX6" fmla="*/ 52985 w 1372631"/>
                <a:gd name="connsiteY6" fmla="*/ 1122218 h 1453542"/>
                <a:gd name="connsiteX7" fmla="*/ 94549 w 1372631"/>
                <a:gd name="connsiteY7" fmla="*/ 1028700 h 1453542"/>
                <a:gd name="connsiteX8" fmla="*/ 125722 w 1372631"/>
                <a:gd name="connsiteY8" fmla="*/ 935182 h 1453542"/>
                <a:gd name="connsiteX9" fmla="*/ 188067 w 1372631"/>
                <a:gd name="connsiteY9" fmla="*/ 872836 h 1453542"/>
                <a:gd name="connsiteX10" fmla="*/ 229631 w 1372631"/>
                <a:gd name="connsiteY10" fmla="*/ 820882 h 1453542"/>
                <a:gd name="connsiteX11" fmla="*/ 250413 w 1372631"/>
                <a:gd name="connsiteY11" fmla="*/ 789709 h 1453542"/>
                <a:gd name="connsiteX12" fmla="*/ 312758 w 1372631"/>
                <a:gd name="connsiteY12" fmla="*/ 748146 h 1453542"/>
                <a:gd name="connsiteX13" fmla="*/ 343931 w 1372631"/>
                <a:gd name="connsiteY13" fmla="*/ 727364 h 1453542"/>
                <a:gd name="connsiteX14" fmla="*/ 447840 w 1372631"/>
                <a:gd name="connsiteY14" fmla="*/ 696191 h 1453542"/>
                <a:gd name="connsiteX15" fmla="*/ 479013 w 1372631"/>
                <a:gd name="connsiteY15" fmla="*/ 675409 h 1453542"/>
                <a:gd name="connsiteX16" fmla="*/ 458231 w 1372631"/>
                <a:gd name="connsiteY16" fmla="*/ 581891 h 1453542"/>
                <a:gd name="connsiteX17" fmla="*/ 458231 w 1372631"/>
                <a:gd name="connsiteY17" fmla="*/ 311727 h 1453542"/>
                <a:gd name="connsiteX18" fmla="*/ 468622 w 1372631"/>
                <a:gd name="connsiteY18" fmla="*/ 280555 h 1453542"/>
                <a:gd name="connsiteX19" fmla="*/ 499794 w 1372631"/>
                <a:gd name="connsiteY19" fmla="*/ 238991 h 1453542"/>
                <a:gd name="connsiteX20" fmla="*/ 510185 w 1372631"/>
                <a:gd name="connsiteY20" fmla="*/ 207818 h 1453542"/>
                <a:gd name="connsiteX21" fmla="*/ 551749 w 1372631"/>
                <a:gd name="connsiteY21" fmla="*/ 145473 h 1453542"/>
                <a:gd name="connsiteX22" fmla="*/ 572531 w 1372631"/>
                <a:gd name="connsiteY22" fmla="*/ 114300 h 1453542"/>
                <a:gd name="connsiteX23" fmla="*/ 603703 w 1372631"/>
                <a:gd name="connsiteY23" fmla="*/ 51955 h 1453542"/>
                <a:gd name="connsiteX24" fmla="*/ 645267 w 1372631"/>
                <a:gd name="connsiteY24" fmla="*/ 31173 h 1453542"/>
                <a:gd name="connsiteX25" fmla="*/ 707613 w 1372631"/>
                <a:gd name="connsiteY25" fmla="*/ 0 h 1453542"/>
                <a:gd name="connsiteX26" fmla="*/ 821913 w 1372631"/>
                <a:gd name="connsiteY26" fmla="*/ 10391 h 1453542"/>
                <a:gd name="connsiteX27" fmla="*/ 873867 w 1372631"/>
                <a:gd name="connsiteY27" fmla="*/ 20782 h 1453542"/>
                <a:gd name="connsiteX28" fmla="*/ 936213 w 1372631"/>
                <a:gd name="connsiteY28" fmla="*/ 83127 h 1453542"/>
                <a:gd name="connsiteX29" fmla="*/ 1008949 w 1372631"/>
                <a:gd name="connsiteY29" fmla="*/ 176646 h 1453542"/>
                <a:gd name="connsiteX30" fmla="*/ 1029731 w 1372631"/>
                <a:gd name="connsiteY30" fmla="*/ 259773 h 1453542"/>
                <a:gd name="connsiteX31" fmla="*/ 1040122 w 1372631"/>
                <a:gd name="connsiteY31" fmla="*/ 363682 h 1453542"/>
                <a:gd name="connsiteX32" fmla="*/ 1029731 w 1372631"/>
                <a:gd name="connsiteY32" fmla="*/ 529936 h 1453542"/>
                <a:gd name="connsiteX33" fmla="*/ 998558 w 1372631"/>
                <a:gd name="connsiteY33" fmla="*/ 592282 h 1453542"/>
                <a:gd name="connsiteX34" fmla="*/ 967385 w 1372631"/>
                <a:gd name="connsiteY34" fmla="*/ 654627 h 1453542"/>
                <a:gd name="connsiteX35" fmla="*/ 977776 w 1372631"/>
                <a:gd name="connsiteY35" fmla="*/ 685800 h 1453542"/>
                <a:gd name="connsiteX36" fmla="*/ 1019340 w 1372631"/>
                <a:gd name="connsiteY36" fmla="*/ 696191 h 1453542"/>
                <a:gd name="connsiteX37" fmla="*/ 1050513 w 1372631"/>
                <a:gd name="connsiteY37" fmla="*/ 706582 h 1453542"/>
                <a:gd name="connsiteX38" fmla="*/ 1144031 w 1372631"/>
                <a:gd name="connsiteY38" fmla="*/ 789709 h 1453542"/>
                <a:gd name="connsiteX39" fmla="*/ 1175203 w 1372631"/>
                <a:gd name="connsiteY39" fmla="*/ 810491 h 1453542"/>
                <a:gd name="connsiteX40" fmla="*/ 1195985 w 1372631"/>
                <a:gd name="connsiteY40" fmla="*/ 841664 h 1453542"/>
                <a:gd name="connsiteX41" fmla="*/ 1247940 w 1372631"/>
                <a:gd name="connsiteY41" fmla="*/ 904009 h 1453542"/>
                <a:gd name="connsiteX42" fmla="*/ 1268722 w 1372631"/>
                <a:gd name="connsiteY42" fmla="*/ 976746 h 1453542"/>
                <a:gd name="connsiteX43" fmla="*/ 1299894 w 1372631"/>
                <a:gd name="connsiteY43" fmla="*/ 1070264 h 1453542"/>
                <a:gd name="connsiteX44" fmla="*/ 1310285 w 1372631"/>
                <a:gd name="connsiteY44" fmla="*/ 1101436 h 1453542"/>
                <a:gd name="connsiteX45" fmla="*/ 1331067 w 1372631"/>
                <a:gd name="connsiteY45" fmla="*/ 1184564 h 1453542"/>
                <a:gd name="connsiteX46" fmla="*/ 1351849 w 1372631"/>
                <a:gd name="connsiteY46" fmla="*/ 1246909 h 1453542"/>
                <a:gd name="connsiteX47" fmla="*/ 1372631 w 1372631"/>
                <a:gd name="connsiteY47" fmla="*/ 1371600 h 1453542"/>
                <a:gd name="connsiteX48" fmla="*/ 1341458 w 1372631"/>
                <a:gd name="connsiteY48" fmla="*/ 1392382 h 1453542"/>
                <a:gd name="connsiteX49" fmla="*/ 1237549 w 1372631"/>
                <a:gd name="connsiteY49" fmla="*/ 1381991 h 1453542"/>
                <a:gd name="connsiteX50" fmla="*/ 1050513 w 1372631"/>
                <a:gd name="connsiteY50" fmla="*/ 1371600 h 1453542"/>
                <a:gd name="connsiteX51" fmla="*/ 780349 w 1372631"/>
                <a:gd name="connsiteY51" fmla="*/ 1381991 h 1453542"/>
                <a:gd name="connsiteX52" fmla="*/ 718003 w 1372631"/>
                <a:gd name="connsiteY52" fmla="*/ 1392382 h 1453542"/>
                <a:gd name="connsiteX53" fmla="*/ 666049 w 1372631"/>
                <a:gd name="connsiteY53" fmla="*/ 1402773 h 1453542"/>
                <a:gd name="connsiteX54" fmla="*/ 572531 w 1372631"/>
                <a:gd name="connsiteY54" fmla="*/ 1413164 h 1453542"/>
                <a:gd name="connsiteX0" fmla="*/ 572531 w 1372631"/>
                <a:gd name="connsiteY0" fmla="*/ 1413164 h 1453542"/>
                <a:gd name="connsiteX1" fmla="*/ 510185 w 1372631"/>
                <a:gd name="connsiteY1" fmla="*/ 1423555 h 1453542"/>
                <a:gd name="connsiteX2" fmla="*/ 250413 w 1372631"/>
                <a:gd name="connsiteY2" fmla="*/ 1444336 h 1453542"/>
                <a:gd name="connsiteX3" fmla="*/ 11422 w 1372631"/>
                <a:gd name="connsiteY3" fmla="*/ 1330036 h 1453542"/>
                <a:gd name="connsiteX4" fmla="*/ 21813 w 1372631"/>
                <a:gd name="connsiteY4" fmla="*/ 1298864 h 1453542"/>
                <a:gd name="connsiteX5" fmla="*/ 42594 w 1372631"/>
                <a:gd name="connsiteY5" fmla="*/ 1174173 h 1453542"/>
                <a:gd name="connsiteX6" fmla="*/ 52985 w 1372631"/>
                <a:gd name="connsiteY6" fmla="*/ 1122218 h 1453542"/>
                <a:gd name="connsiteX7" fmla="*/ 125722 w 1372631"/>
                <a:gd name="connsiteY7" fmla="*/ 935182 h 1453542"/>
                <a:gd name="connsiteX8" fmla="*/ 188067 w 1372631"/>
                <a:gd name="connsiteY8" fmla="*/ 872836 h 1453542"/>
                <a:gd name="connsiteX9" fmla="*/ 229631 w 1372631"/>
                <a:gd name="connsiteY9" fmla="*/ 820882 h 1453542"/>
                <a:gd name="connsiteX10" fmla="*/ 250413 w 1372631"/>
                <a:gd name="connsiteY10" fmla="*/ 789709 h 1453542"/>
                <a:gd name="connsiteX11" fmla="*/ 312758 w 1372631"/>
                <a:gd name="connsiteY11" fmla="*/ 748146 h 1453542"/>
                <a:gd name="connsiteX12" fmla="*/ 343931 w 1372631"/>
                <a:gd name="connsiteY12" fmla="*/ 727364 h 1453542"/>
                <a:gd name="connsiteX13" fmla="*/ 447840 w 1372631"/>
                <a:gd name="connsiteY13" fmla="*/ 696191 h 1453542"/>
                <a:gd name="connsiteX14" fmla="*/ 479013 w 1372631"/>
                <a:gd name="connsiteY14" fmla="*/ 675409 h 1453542"/>
                <a:gd name="connsiteX15" fmla="*/ 458231 w 1372631"/>
                <a:gd name="connsiteY15" fmla="*/ 581891 h 1453542"/>
                <a:gd name="connsiteX16" fmla="*/ 458231 w 1372631"/>
                <a:gd name="connsiteY16" fmla="*/ 311727 h 1453542"/>
                <a:gd name="connsiteX17" fmla="*/ 468622 w 1372631"/>
                <a:gd name="connsiteY17" fmla="*/ 280555 h 1453542"/>
                <a:gd name="connsiteX18" fmla="*/ 499794 w 1372631"/>
                <a:gd name="connsiteY18" fmla="*/ 238991 h 1453542"/>
                <a:gd name="connsiteX19" fmla="*/ 510185 w 1372631"/>
                <a:gd name="connsiteY19" fmla="*/ 207818 h 1453542"/>
                <a:gd name="connsiteX20" fmla="*/ 551749 w 1372631"/>
                <a:gd name="connsiteY20" fmla="*/ 145473 h 1453542"/>
                <a:gd name="connsiteX21" fmla="*/ 572531 w 1372631"/>
                <a:gd name="connsiteY21" fmla="*/ 114300 h 1453542"/>
                <a:gd name="connsiteX22" fmla="*/ 603703 w 1372631"/>
                <a:gd name="connsiteY22" fmla="*/ 51955 h 1453542"/>
                <a:gd name="connsiteX23" fmla="*/ 645267 w 1372631"/>
                <a:gd name="connsiteY23" fmla="*/ 31173 h 1453542"/>
                <a:gd name="connsiteX24" fmla="*/ 707613 w 1372631"/>
                <a:gd name="connsiteY24" fmla="*/ 0 h 1453542"/>
                <a:gd name="connsiteX25" fmla="*/ 821913 w 1372631"/>
                <a:gd name="connsiteY25" fmla="*/ 10391 h 1453542"/>
                <a:gd name="connsiteX26" fmla="*/ 873867 w 1372631"/>
                <a:gd name="connsiteY26" fmla="*/ 20782 h 1453542"/>
                <a:gd name="connsiteX27" fmla="*/ 936213 w 1372631"/>
                <a:gd name="connsiteY27" fmla="*/ 83127 h 1453542"/>
                <a:gd name="connsiteX28" fmla="*/ 1008949 w 1372631"/>
                <a:gd name="connsiteY28" fmla="*/ 176646 h 1453542"/>
                <a:gd name="connsiteX29" fmla="*/ 1029731 w 1372631"/>
                <a:gd name="connsiteY29" fmla="*/ 259773 h 1453542"/>
                <a:gd name="connsiteX30" fmla="*/ 1040122 w 1372631"/>
                <a:gd name="connsiteY30" fmla="*/ 363682 h 1453542"/>
                <a:gd name="connsiteX31" fmla="*/ 1029731 w 1372631"/>
                <a:gd name="connsiteY31" fmla="*/ 529936 h 1453542"/>
                <a:gd name="connsiteX32" fmla="*/ 998558 w 1372631"/>
                <a:gd name="connsiteY32" fmla="*/ 592282 h 1453542"/>
                <a:gd name="connsiteX33" fmla="*/ 967385 w 1372631"/>
                <a:gd name="connsiteY33" fmla="*/ 654627 h 1453542"/>
                <a:gd name="connsiteX34" fmla="*/ 977776 w 1372631"/>
                <a:gd name="connsiteY34" fmla="*/ 685800 h 1453542"/>
                <a:gd name="connsiteX35" fmla="*/ 1019340 w 1372631"/>
                <a:gd name="connsiteY35" fmla="*/ 696191 h 1453542"/>
                <a:gd name="connsiteX36" fmla="*/ 1050513 w 1372631"/>
                <a:gd name="connsiteY36" fmla="*/ 706582 h 1453542"/>
                <a:gd name="connsiteX37" fmla="*/ 1144031 w 1372631"/>
                <a:gd name="connsiteY37" fmla="*/ 789709 h 1453542"/>
                <a:gd name="connsiteX38" fmla="*/ 1175203 w 1372631"/>
                <a:gd name="connsiteY38" fmla="*/ 810491 h 1453542"/>
                <a:gd name="connsiteX39" fmla="*/ 1195985 w 1372631"/>
                <a:gd name="connsiteY39" fmla="*/ 841664 h 1453542"/>
                <a:gd name="connsiteX40" fmla="*/ 1247940 w 1372631"/>
                <a:gd name="connsiteY40" fmla="*/ 904009 h 1453542"/>
                <a:gd name="connsiteX41" fmla="*/ 1268722 w 1372631"/>
                <a:gd name="connsiteY41" fmla="*/ 976746 h 1453542"/>
                <a:gd name="connsiteX42" fmla="*/ 1299894 w 1372631"/>
                <a:gd name="connsiteY42" fmla="*/ 1070264 h 1453542"/>
                <a:gd name="connsiteX43" fmla="*/ 1310285 w 1372631"/>
                <a:gd name="connsiteY43" fmla="*/ 1101436 h 1453542"/>
                <a:gd name="connsiteX44" fmla="*/ 1331067 w 1372631"/>
                <a:gd name="connsiteY44" fmla="*/ 1184564 h 1453542"/>
                <a:gd name="connsiteX45" fmla="*/ 1351849 w 1372631"/>
                <a:gd name="connsiteY45" fmla="*/ 1246909 h 1453542"/>
                <a:gd name="connsiteX46" fmla="*/ 1372631 w 1372631"/>
                <a:gd name="connsiteY46" fmla="*/ 1371600 h 1453542"/>
                <a:gd name="connsiteX47" fmla="*/ 1341458 w 1372631"/>
                <a:gd name="connsiteY47" fmla="*/ 1392382 h 1453542"/>
                <a:gd name="connsiteX48" fmla="*/ 1237549 w 1372631"/>
                <a:gd name="connsiteY48" fmla="*/ 1381991 h 1453542"/>
                <a:gd name="connsiteX49" fmla="*/ 1050513 w 1372631"/>
                <a:gd name="connsiteY49" fmla="*/ 1371600 h 1453542"/>
                <a:gd name="connsiteX50" fmla="*/ 780349 w 1372631"/>
                <a:gd name="connsiteY50" fmla="*/ 1381991 h 1453542"/>
                <a:gd name="connsiteX51" fmla="*/ 718003 w 1372631"/>
                <a:gd name="connsiteY51" fmla="*/ 1392382 h 1453542"/>
                <a:gd name="connsiteX52" fmla="*/ 666049 w 1372631"/>
                <a:gd name="connsiteY52" fmla="*/ 1402773 h 1453542"/>
                <a:gd name="connsiteX53" fmla="*/ 572531 w 1372631"/>
                <a:gd name="connsiteY53" fmla="*/ 1413164 h 1453542"/>
                <a:gd name="connsiteX0" fmla="*/ 572531 w 1372631"/>
                <a:gd name="connsiteY0" fmla="*/ 1413164 h 1453542"/>
                <a:gd name="connsiteX1" fmla="*/ 510185 w 1372631"/>
                <a:gd name="connsiteY1" fmla="*/ 1423555 h 1453542"/>
                <a:gd name="connsiteX2" fmla="*/ 250413 w 1372631"/>
                <a:gd name="connsiteY2" fmla="*/ 1444336 h 1453542"/>
                <a:gd name="connsiteX3" fmla="*/ 11422 w 1372631"/>
                <a:gd name="connsiteY3" fmla="*/ 1330036 h 1453542"/>
                <a:gd name="connsiteX4" fmla="*/ 21813 w 1372631"/>
                <a:gd name="connsiteY4" fmla="*/ 1298864 h 1453542"/>
                <a:gd name="connsiteX5" fmla="*/ 52985 w 1372631"/>
                <a:gd name="connsiteY5" fmla="*/ 1122218 h 1453542"/>
                <a:gd name="connsiteX6" fmla="*/ 125722 w 1372631"/>
                <a:gd name="connsiteY6" fmla="*/ 935182 h 1453542"/>
                <a:gd name="connsiteX7" fmla="*/ 188067 w 1372631"/>
                <a:gd name="connsiteY7" fmla="*/ 872836 h 1453542"/>
                <a:gd name="connsiteX8" fmla="*/ 229631 w 1372631"/>
                <a:gd name="connsiteY8" fmla="*/ 820882 h 1453542"/>
                <a:gd name="connsiteX9" fmla="*/ 250413 w 1372631"/>
                <a:gd name="connsiteY9" fmla="*/ 789709 h 1453542"/>
                <a:gd name="connsiteX10" fmla="*/ 312758 w 1372631"/>
                <a:gd name="connsiteY10" fmla="*/ 748146 h 1453542"/>
                <a:gd name="connsiteX11" fmla="*/ 343931 w 1372631"/>
                <a:gd name="connsiteY11" fmla="*/ 727364 h 1453542"/>
                <a:gd name="connsiteX12" fmla="*/ 447840 w 1372631"/>
                <a:gd name="connsiteY12" fmla="*/ 696191 h 1453542"/>
                <a:gd name="connsiteX13" fmla="*/ 479013 w 1372631"/>
                <a:gd name="connsiteY13" fmla="*/ 675409 h 1453542"/>
                <a:gd name="connsiteX14" fmla="*/ 458231 w 1372631"/>
                <a:gd name="connsiteY14" fmla="*/ 581891 h 1453542"/>
                <a:gd name="connsiteX15" fmla="*/ 458231 w 1372631"/>
                <a:gd name="connsiteY15" fmla="*/ 311727 h 1453542"/>
                <a:gd name="connsiteX16" fmla="*/ 468622 w 1372631"/>
                <a:gd name="connsiteY16" fmla="*/ 280555 h 1453542"/>
                <a:gd name="connsiteX17" fmla="*/ 499794 w 1372631"/>
                <a:gd name="connsiteY17" fmla="*/ 238991 h 1453542"/>
                <a:gd name="connsiteX18" fmla="*/ 510185 w 1372631"/>
                <a:gd name="connsiteY18" fmla="*/ 207818 h 1453542"/>
                <a:gd name="connsiteX19" fmla="*/ 551749 w 1372631"/>
                <a:gd name="connsiteY19" fmla="*/ 145473 h 1453542"/>
                <a:gd name="connsiteX20" fmla="*/ 572531 w 1372631"/>
                <a:gd name="connsiteY20" fmla="*/ 114300 h 1453542"/>
                <a:gd name="connsiteX21" fmla="*/ 603703 w 1372631"/>
                <a:gd name="connsiteY21" fmla="*/ 51955 h 1453542"/>
                <a:gd name="connsiteX22" fmla="*/ 645267 w 1372631"/>
                <a:gd name="connsiteY22" fmla="*/ 31173 h 1453542"/>
                <a:gd name="connsiteX23" fmla="*/ 707613 w 1372631"/>
                <a:gd name="connsiteY23" fmla="*/ 0 h 1453542"/>
                <a:gd name="connsiteX24" fmla="*/ 821913 w 1372631"/>
                <a:gd name="connsiteY24" fmla="*/ 10391 h 1453542"/>
                <a:gd name="connsiteX25" fmla="*/ 873867 w 1372631"/>
                <a:gd name="connsiteY25" fmla="*/ 20782 h 1453542"/>
                <a:gd name="connsiteX26" fmla="*/ 936213 w 1372631"/>
                <a:gd name="connsiteY26" fmla="*/ 83127 h 1453542"/>
                <a:gd name="connsiteX27" fmla="*/ 1008949 w 1372631"/>
                <a:gd name="connsiteY27" fmla="*/ 176646 h 1453542"/>
                <a:gd name="connsiteX28" fmla="*/ 1029731 w 1372631"/>
                <a:gd name="connsiteY28" fmla="*/ 259773 h 1453542"/>
                <a:gd name="connsiteX29" fmla="*/ 1040122 w 1372631"/>
                <a:gd name="connsiteY29" fmla="*/ 363682 h 1453542"/>
                <a:gd name="connsiteX30" fmla="*/ 1029731 w 1372631"/>
                <a:gd name="connsiteY30" fmla="*/ 529936 h 1453542"/>
                <a:gd name="connsiteX31" fmla="*/ 998558 w 1372631"/>
                <a:gd name="connsiteY31" fmla="*/ 592282 h 1453542"/>
                <a:gd name="connsiteX32" fmla="*/ 967385 w 1372631"/>
                <a:gd name="connsiteY32" fmla="*/ 654627 h 1453542"/>
                <a:gd name="connsiteX33" fmla="*/ 977776 w 1372631"/>
                <a:gd name="connsiteY33" fmla="*/ 685800 h 1453542"/>
                <a:gd name="connsiteX34" fmla="*/ 1019340 w 1372631"/>
                <a:gd name="connsiteY34" fmla="*/ 696191 h 1453542"/>
                <a:gd name="connsiteX35" fmla="*/ 1050513 w 1372631"/>
                <a:gd name="connsiteY35" fmla="*/ 706582 h 1453542"/>
                <a:gd name="connsiteX36" fmla="*/ 1144031 w 1372631"/>
                <a:gd name="connsiteY36" fmla="*/ 789709 h 1453542"/>
                <a:gd name="connsiteX37" fmla="*/ 1175203 w 1372631"/>
                <a:gd name="connsiteY37" fmla="*/ 810491 h 1453542"/>
                <a:gd name="connsiteX38" fmla="*/ 1195985 w 1372631"/>
                <a:gd name="connsiteY38" fmla="*/ 841664 h 1453542"/>
                <a:gd name="connsiteX39" fmla="*/ 1247940 w 1372631"/>
                <a:gd name="connsiteY39" fmla="*/ 904009 h 1453542"/>
                <a:gd name="connsiteX40" fmla="*/ 1268722 w 1372631"/>
                <a:gd name="connsiteY40" fmla="*/ 976746 h 1453542"/>
                <a:gd name="connsiteX41" fmla="*/ 1299894 w 1372631"/>
                <a:gd name="connsiteY41" fmla="*/ 1070264 h 1453542"/>
                <a:gd name="connsiteX42" fmla="*/ 1310285 w 1372631"/>
                <a:gd name="connsiteY42" fmla="*/ 1101436 h 1453542"/>
                <a:gd name="connsiteX43" fmla="*/ 1331067 w 1372631"/>
                <a:gd name="connsiteY43" fmla="*/ 1184564 h 1453542"/>
                <a:gd name="connsiteX44" fmla="*/ 1351849 w 1372631"/>
                <a:gd name="connsiteY44" fmla="*/ 1246909 h 1453542"/>
                <a:gd name="connsiteX45" fmla="*/ 1372631 w 1372631"/>
                <a:gd name="connsiteY45" fmla="*/ 1371600 h 1453542"/>
                <a:gd name="connsiteX46" fmla="*/ 1341458 w 1372631"/>
                <a:gd name="connsiteY46" fmla="*/ 1392382 h 1453542"/>
                <a:gd name="connsiteX47" fmla="*/ 1237549 w 1372631"/>
                <a:gd name="connsiteY47" fmla="*/ 1381991 h 1453542"/>
                <a:gd name="connsiteX48" fmla="*/ 1050513 w 1372631"/>
                <a:gd name="connsiteY48" fmla="*/ 1371600 h 1453542"/>
                <a:gd name="connsiteX49" fmla="*/ 780349 w 1372631"/>
                <a:gd name="connsiteY49" fmla="*/ 1381991 h 1453542"/>
                <a:gd name="connsiteX50" fmla="*/ 718003 w 1372631"/>
                <a:gd name="connsiteY50" fmla="*/ 1392382 h 1453542"/>
                <a:gd name="connsiteX51" fmla="*/ 666049 w 1372631"/>
                <a:gd name="connsiteY51" fmla="*/ 1402773 h 1453542"/>
                <a:gd name="connsiteX52" fmla="*/ 572531 w 1372631"/>
                <a:gd name="connsiteY52" fmla="*/ 1413164 h 1453542"/>
                <a:gd name="connsiteX0" fmla="*/ 575871 w 1375971"/>
                <a:gd name="connsiteY0" fmla="*/ 1413164 h 1476587"/>
                <a:gd name="connsiteX1" fmla="*/ 513525 w 1375971"/>
                <a:gd name="connsiteY1" fmla="*/ 1423555 h 1476587"/>
                <a:gd name="connsiteX2" fmla="*/ 253753 w 1375971"/>
                <a:gd name="connsiteY2" fmla="*/ 1444336 h 1476587"/>
                <a:gd name="connsiteX3" fmla="*/ 2856 w 1375971"/>
                <a:gd name="connsiteY3" fmla="*/ 1372899 h 1476587"/>
                <a:gd name="connsiteX4" fmla="*/ 25153 w 1375971"/>
                <a:gd name="connsiteY4" fmla="*/ 1298864 h 1476587"/>
                <a:gd name="connsiteX5" fmla="*/ 56325 w 1375971"/>
                <a:gd name="connsiteY5" fmla="*/ 1122218 h 1476587"/>
                <a:gd name="connsiteX6" fmla="*/ 129062 w 1375971"/>
                <a:gd name="connsiteY6" fmla="*/ 935182 h 1476587"/>
                <a:gd name="connsiteX7" fmla="*/ 191407 w 1375971"/>
                <a:gd name="connsiteY7" fmla="*/ 872836 h 1476587"/>
                <a:gd name="connsiteX8" fmla="*/ 232971 w 1375971"/>
                <a:gd name="connsiteY8" fmla="*/ 820882 h 1476587"/>
                <a:gd name="connsiteX9" fmla="*/ 253753 w 1375971"/>
                <a:gd name="connsiteY9" fmla="*/ 789709 h 1476587"/>
                <a:gd name="connsiteX10" fmla="*/ 316098 w 1375971"/>
                <a:gd name="connsiteY10" fmla="*/ 748146 h 1476587"/>
                <a:gd name="connsiteX11" fmla="*/ 347271 w 1375971"/>
                <a:gd name="connsiteY11" fmla="*/ 727364 h 1476587"/>
                <a:gd name="connsiteX12" fmla="*/ 451180 w 1375971"/>
                <a:gd name="connsiteY12" fmla="*/ 696191 h 1476587"/>
                <a:gd name="connsiteX13" fmla="*/ 482353 w 1375971"/>
                <a:gd name="connsiteY13" fmla="*/ 675409 h 1476587"/>
                <a:gd name="connsiteX14" fmla="*/ 461571 w 1375971"/>
                <a:gd name="connsiteY14" fmla="*/ 581891 h 1476587"/>
                <a:gd name="connsiteX15" fmla="*/ 461571 w 1375971"/>
                <a:gd name="connsiteY15" fmla="*/ 311727 h 1476587"/>
                <a:gd name="connsiteX16" fmla="*/ 471962 w 1375971"/>
                <a:gd name="connsiteY16" fmla="*/ 280555 h 1476587"/>
                <a:gd name="connsiteX17" fmla="*/ 503134 w 1375971"/>
                <a:gd name="connsiteY17" fmla="*/ 238991 h 1476587"/>
                <a:gd name="connsiteX18" fmla="*/ 513525 w 1375971"/>
                <a:gd name="connsiteY18" fmla="*/ 207818 h 1476587"/>
                <a:gd name="connsiteX19" fmla="*/ 555089 w 1375971"/>
                <a:gd name="connsiteY19" fmla="*/ 145473 h 1476587"/>
                <a:gd name="connsiteX20" fmla="*/ 575871 w 1375971"/>
                <a:gd name="connsiteY20" fmla="*/ 114300 h 1476587"/>
                <a:gd name="connsiteX21" fmla="*/ 607043 w 1375971"/>
                <a:gd name="connsiteY21" fmla="*/ 51955 h 1476587"/>
                <a:gd name="connsiteX22" fmla="*/ 648607 w 1375971"/>
                <a:gd name="connsiteY22" fmla="*/ 31173 h 1476587"/>
                <a:gd name="connsiteX23" fmla="*/ 710953 w 1375971"/>
                <a:gd name="connsiteY23" fmla="*/ 0 h 1476587"/>
                <a:gd name="connsiteX24" fmla="*/ 825253 w 1375971"/>
                <a:gd name="connsiteY24" fmla="*/ 10391 h 1476587"/>
                <a:gd name="connsiteX25" fmla="*/ 877207 w 1375971"/>
                <a:gd name="connsiteY25" fmla="*/ 20782 h 1476587"/>
                <a:gd name="connsiteX26" fmla="*/ 939553 w 1375971"/>
                <a:gd name="connsiteY26" fmla="*/ 83127 h 1476587"/>
                <a:gd name="connsiteX27" fmla="*/ 1012289 w 1375971"/>
                <a:gd name="connsiteY27" fmla="*/ 176646 h 1476587"/>
                <a:gd name="connsiteX28" fmla="*/ 1033071 w 1375971"/>
                <a:gd name="connsiteY28" fmla="*/ 259773 h 1476587"/>
                <a:gd name="connsiteX29" fmla="*/ 1043462 w 1375971"/>
                <a:gd name="connsiteY29" fmla="*/ 363682 h 1476587"/>
                <a:gd name="connsiteX30" fmla="*/ 1033071 w 1375971"/>
                <a:gd name="connsiteY30" fmla="*/ 529936 h 1476587"/>
                <a:gd name="connsiteX31" fmla="*/ 1001898 w 1375971"/>
                <a:gd name="connsiteY31" fmla="*/ 592282 h 1476587"/>
                <a:gd name="connsiteX32" fmla="*/ 970725 w 1375971"/>
                <a:gd name="connsiteY32" fmla="*/ 654627 h 1476587"/>
                <a:gd name="connsiteX33" fmla="*/ 981116 w 1375971"/>
                <a:gd name="connsiteY33" fmla="*/ 685800 h 1476587"/>
                <a:gd name="connsiteX34" fmla="*/ 1022680 w 1375971"/>
                <a:gd name="connsiteY34" fmla="*/ 696191 h 1476587"/>
                <a:gd name="connsiteX35" fmla="*/ 1053853 w 1375971"/>
                <a:gd name="connsiteY35" fmla="*/ 706582 h 1476587"/>
                <a:gd name="connsiteX36" fmla="*/ 1147371 w 1375971"/>
                <a:gd name="connsiteY36" fmla="*/ 789709 h 1476587"/>
                <a:gd name="connsiteX37" fmla="*/ 1178543 w 1375971"/>
                <a:gd name="connsiteY37" fmla="*/ 810491 h 1476587"/>
                <a:gd name="connsiteX38" fmla="*/ 1199325 w 1375971"/>
                <a:gd name="connsiteY38" fmla="*/ 841664 h 1476587"/>
                <a:gd name="connsiteX39" fmla="*/ 1251280 w 1375971"/>
                <a:gd name="connsiteY39" fmla="*/ 904009 h 1476587"/>
                <a:gd name="connsiteX40" fmla="*/ 1272062 w 1375971"/>
                <a:gd name="connsiteY40" fmla="*/ 976746 h 1476587"/>
                <a:gd name="connsiteX41" fmla="*/ 1303234 w 1375971"/>
                <a:gd name="connsiteY41" fmla="*/ 1070264 h 1476587"/>
                <a:gd name="connsiteX42" fmla="*/ 1313625 w 1375971"/>
                <a:gd name="connsiteY42" fmla="*/ 1101436 h 1476587"/>
                <a:gd name="connsiteX43" fmla="*/ 1334407 w 1375971"/>
                <a:gd name="connsiteY43" fmla="*/ 1184564 h 1476587"/>
                <a:gd name="connsiteX44" fmla="*/ 1355189 w 1375971"/>
                <a:gd name="connsiteY44" fmla="*/ 1246909 h 1476587"/>
                <a:gd name="connsiteX45" fmla="*/ 1375971 w 1375971"/>
                <a:gd name="connsiteY45" fmla="*/ 1371600 h 1476587"/>
                <a:gd name="connsiteX46" fmla="*/ 1344798 w 1375971"/>
                <a:gd name="connsiteY46" fmla="*/ 1392382 h 1476587"/>
                <a:gd name="connsiteX47" fmla="*/ 1240889 w 1375971"/>
                <a:gd name="connsiteY47" fmla="*/ 1381991 h 1476587"/>
                <a:gd name="connsiteX48" fmla="*/ 1053853 w 1375971"/>
                <a:gd name="connsiteY48" fmla="*/ 1371600 h 1476587"/>
                <a:gd name="connsiteX49" fmla="*/ 783689 w 1375971"/>
                <a:gd name="connsiteY49" fmla="*/ 1381991 h 1476587"/>
                <a:gd name="connsiteX50" fmla="*/ 721343 w 1375971"/>
                <a:gd name="connsiteY50" fmla="*/ 1392382 h 1476587"/>
                <a:gd name="connsiteX51" fmla="*/ 669389 w 1375971"/>
                <a:gd name="connsiteY51" fmla="*/ 1402773 h 1476587"/>
                <a:gd name="connsiteX52" fmla="*/ 575871 w 1375971"/>
                <a:gd name="connsiteY52" fmla="*/ 1413164 h 1476587"/>
                <a:gd name="connsiteX0" fmla="*/ 575422 w 1375522"/>
                <a:gd name="connsiteY0" fmla="*/ 1413164 h 1447630"/>
                <a:gd name="connsiteX1" fmla="*/ 513076 w 1375522"/>
                <a:gd name="connsiteY1" fmla="*/ 1423555 h 1447630"/>
                <a:gd name="connsiteX2" fmla="*/ 253304 w 1375522"/>
                <a:gd name="connsiteY2" fmla="*/ 1444336 h 1447630"/>
                <a:gd name="connsiteX3" fmla="*/ 2407 w 1375522"/>
                <a:gd name="connsiteY3" fmla="*/ 1372899 h 1447630"/>
                <a:gd name="connsiteX4" fmla="*/ 24704 w 1375522"/>
                <a:gd name="connsiteY4" fmla="*/ 1298864 h 1447630"/>
                <a:gd name="connsiteX5" fmla="*/ 55876 w 1375522"/>
                <a:gd name="connsiteY5" fmla="*/ 1122218 h 1447630"/>
                <a:gd name="connsiteX6" fmla="*/ 128613 w 1375522"/>
                <a:gd name="connsiteY6" fmla="*/ 935182 h 1447630"/>
                <a:gd name="connsiteX7" fmla="*/ 190958 w 1375522"/>
                <a:gd name="connsiteY7" fmla="*/ 872836 h 1447630"/>
                <a:gd name="connsiteX8" fmla="*/ 232522 w 1375522"/>
                <a:gd name="connsiteY8" fmla="*/ 820882 h 1447630"/>
                <a:gd name="connsiteX9" fmla="*/ 253304 w 1375522"/>
                <a:gd name="connsiteY9" fmla="*/ 789709 h 1447630"/>
                <a:gd name="connsiteX10" fmla="*/ 315649 w 1375522"/>
                <a:gd name="connsiteY10" fmla="*/ 748146 h 1447630"/>
                <a:gd name="connsiteX11" fmla="*/ 346822 w 1375522"/>
                <a:gd name="connsiteY11" fmla="*/ 727364 h 1447630"/>
                <a:gd name="connsiteX12" fmla="*/ 450731 w 1375522"/>
                <a:gd name="connsiteY12" fmla="*/ 696191 h 1447630"/>
                <a:gd name="connsiteX13" fmla="*/ 481904 w 1375522"/>
                <a:gd name="connsiteY13" fmla="*/ 675409 h 1447630"/>
                <a:gd name="connsiteX14" fmla="*/ 461122 w 1375522"/>
                <a:gd name="connsiteY14" fmla="*/ 581891 h 1447630"/>
                <a:gd name="connsiteX15" fmla="*/ 461122 w 1375522"/>
                <a:gd name="connsiteY15" fmla="*/ 311727 h 1447630"/>
                <a:gd name="connsiteX16" fmla="*/ 471513 w 1375522"/>
                <a:gd name="connsiteY16" fmla="*/ 280555 h 1447630"/>
                <a:gd name="connsiteX17" fmla="*/ 502685 w 1375522"/>
                <a:gd name="connsiteY17" fmla="*/ 238991 h 1447630"/>
                <a:gd name="connsiteX18" fmla="*/ 513076 w 1375522"/>
                <a:gd name="connsiteY18" fmla="*/ 207818 h 1447630"/>
                <a:gd name="connsiteX19" fmla="*/ 554640 w 1375522"/>
                <a:gd name="connsiteY19" fmla="*/ 145473 h 1447630"/>
                <a:gd name="connsiteX20" fmla="*/ 575422 w 1375522"/>
                <a:gd name="connsiteY20" fmla="*/ 114300 h 1447630"/>
                <a:gd name="connsiteX21" fmla="*/ 606594 w 1375522"/>
                <a:gd name="connsiteY21" fmla="*/ 51955 h 1447630"/>
                <a:gd name="connsiteX22" fmla="*/ 648158 w 1375522"/>
                <a:gd name="connsiteY22" fmla="*/ 31173 h 1447630"/>
                <a:gd name="connsiteX23" fmla="*/ 710504 w 1375522"/>
                <a:gd name="connsiteY23" fmla="*/ 0 h 1447630"/>
                <a:gd name="connsiteX24" fmla="*/ 824804 w 1375522"/>
                <a:gd name="connsiteY24" fmla="*/ 10391 h 1447630"/>
                <a:gd name="connsiteX25" fmla="*/ 876758 w 1375522"/>
                <a:gd name="connsiteY25" fmla="*/ 20782 h 1447630"/>
                <a:gd name="connsiteX26" fmla="*/ 939104 w 1375522"/>
                <a:gd name="connsiteY26" fmla="*/ 83127 h 1447630"/>
                <a:gd name="connsiteX27" fmla="*/ 1011840 w 1375522"/>
                <a:gd name="connsiteY27" fmla="*/ 176646 h 1447630"/>
                <a:gd name="connsiteX28" fmla="*/ 1032622 w 1375522"/>
                <a:gd name="connsiteY28" fmla="*/ 259773 h 1447630"/>
                <a:gd name="connsiteX29" fmla="*/ 1043013 w 1375522"/>
                <a:gd name="connsiteY29" fmla="*/ 363682 h 1447630"/>
                <a:gd name="connsiteX30" fmla="*/ 1032622 w 1375522"/>
                <a:gd name="connsiteY30" fmla="*/ 529936 h 1447630"/>
                <a:gd name="connsiteX31" fmla="*/ 1001449 w 1375522"/>
                <a:gd name="connsiteY31" fmla="*/ 592282 h 1447630"/>
                <a:gd name="connsiteX32" fmla="*/ 970276 w 1375522"/>
                <a:gd name="connsiteY32" fmla="*/ 654627 h 1447630"/>
                <a:gd name="connsiteX33" fmla="*/ 980667 w 1375522"/>
                <a:gd name="connsiteY33" fmla="*/ 685800 h 1447630"/>
                <a:gd name="connsiteX34" fmla="*/ 1022231 w 1375522"/>
                <a:gd name="connsiteY34" fmla="*/ 696191 h 1447630"/>
                <a:gd name="connsiteX35" fmla="*/ 1053404 w 1375522"/>
                <a:gd name="connsiteY35" fmla="*/ 706582 h 1447630"/>
                <a:gd name="connsiteX36" fmla="*/ 1146922 w 1375522"/>
                <a:gd name="connsiteY36" fmla="*/ 789709 h 1447630"/>
                <a:gd name="connsiteX37" fmla="*/ 1178094 w 1375522"/>
                <a:gd name="connsiteY37" fmla="*/ 810491 h 1447630"/>
                <a:gd name="connsiteX38" fmla="*/ 1198876 w 1375522"/>
                <a:gd name="connsiteY38" fmla="*/ 841664 h 1447630"/>
                <a:gd name="connsiteX39" fmla="*/ 1250831 w 1375522"/>
                <a:gd name="connsiteY39" fmla="*/ 904009 h 1447630"/>
                <a:gd name="connsiteX40" fmla="*/ 1271613 w 1375522"/>
                <a:gd name="connsiteY40" fmla="*/ 976746 h 1447630"/>
                <a:gd name="connsiteX41" fmla="*/ 1302785 w 1375522"/>
                <a:gd name="connsiteY41" fmla="*/ 1070264 h 1447630"/>
                <a:gd name="connsiteX42" fmla="*/ 1313176 w 1375522"/>
                <a:gd name="connsiteY42" fmla="*/ 1101436 h 1447630"/>
                <a:gd name="connsiteX43" fmla="*/ 1333958 w 1375522"/>
                <a:gd name="connsiteY43" fmla="*/ 1184564 h 1447630"/>
                <a:gd name="connsiteX44" fmla="*/ 1354740 w 1375522"/>
                <a:gd name="connsiteY44" fmla="*/ 1246909 h 1447630"/>
                <a:gd name="connsiteX45" fmla="*/ 1375522 w 1375522"/>
                <a:gd name="connsiteY45" fmla="*/ 1371600 h 1447630"/>
                <a:gd name="connsiteX46" fmla="*/ 1344349 w 1375522"/>
                <a:gd name="connsiteY46" fmla="*/ 1392382 h 1447630"/>
                <a:gd name="connsiteX47" fmla="*/ 1240440 w 1375522"/>
                <a:gd name="connsiteY47" fmla="*/ 1381991 h 1447630"/>
                <a:gd name="connsiteX48" fmla="*/ 1053404 w 1375522"/>
                <a:gd name="connsiteY48" fmla="*/ 1371600 h 1447630"/>
                <a:gd name="connsiteX49" fmla="*/ 783240 w 1375522"/>
                <a:gd name="connsiteY49" fmla="*/ 1381991 h 1447630"/>
                <a:gd name="connsiteX50" fmla="*/ 720894 w 1375522"/>
                <a:gd name="connsiteY50" fmla="*/ 1392382 h 1447630"/>
                <a:gd name="connsiteX51" fmla="*/ 668940 w 1375522"/>
                <a:gd name="connsiteY51" fmla="*/ 1402773 h 1447630"/>
                <a:gd name="connsiteX52" fmla="*/ 575422 w 1375522"/>
                <a:gd name="connsiteY52" fmla="*/ 1413164 h 1447630"/>
                <a:gd name="connsiteX0" fmla="*/ 584460 w 1384560"/>
                <a:gd name="connsiteY0" fmla="*/ 1413164 h 1449230"/>
                <a:gd name="connsiteX1" fmla="*/ 522114 w 1384560"/>
                <a:gd name="connsiteY1" fmla="*/ 1423555 h 1449230"/>
                <a:gd name="connsiteX2" fmla="*/ 262342 w 1384560"/>
                <a:gd name="connsiteY2" fmla="*/ 1444336 h 1449230"/>
                <a:gd name="connsiteX3" fmla="*/ 1920 w 1384560"/>
                <a:gd name="connsiteY3" fmla="*/ 1449099 h 1449230"/>
                <a:gd name="connsiteX4" fmla="*/ 33742 w 1384560"/>
                <a:gd name="connsiteY4" fmla="*/ 1298864 h 1449230"/>
                <a:gd name="connsiteX5" fmla="*/ 64914 w 1384560"/>
                <a:gd name="connsiteY5" fmla="*/ 1122218 h 1449230"/>
                <a:gd name="connsiteX6" fmla="*/ 137651 w 1384560"/>
                <a:gd name="connsiteY6" fmla="*/ 935182 h 1449230"/>
                <a:gd name="connsiteX7" fmla="*/ 199996 w 1384560"/>
                <a:gd name="connsiteY7" fmla="*/ 872836 h 1449230"/>
                <a:gd name="connsiteX8" fmla="*/ 241560 w 1384560"/>
                <a:gd name="connsiteY8" fmla="*/ 820882 h 1449230"/>
                <a:gd name="connsiteX9" fmla="*/ 262342 w 1384560"/>
                <a:gd name="connsiteY9" fmla="*/ 789709 h 1449230"/>
                <a:gd name="connsiteX10" fmla="*/ 324687 w 1384560"/>
                <a:gd name="connsiteY10" fmla="*/ 748146 h 1449230"/>
                <a:gd name="connsiteX11" fmla="*/ 355860 w 1384560"/>
                <a:gd name="connsiteY11" fmla="*/ 727364 h 1449230"/>
                <a:gd name="connsiteX12" fmla="*/ 459769 w 1384560"/>
                <a:gd name="connsiteY12" fmla="*/ 696191 h 1449230"/>
                <a:gd name="connsiteX13" fmla="*/ 490942 w 1384560"/>
                <a:gd name="connsiteY13" fmla="*/ 675409 h 1449230"/>
                <a:gd name="connsiteX14" fmla="*/ 470160 w 1384560"/>
                <a:gd name="connsiteY14" fmla="*/ 581891 h 1449230"/>
                <a:gd name="connsiteX15" fmla="*/ 470160 w 1384560"/>
                <a:gd name="connsiteY15" fmla="*/ 311727 h 1449230"/>
                <a:gd name="connsiteX16" fmla="*/ 480551 w 1384560"/>
                <a:gd name="connsiteY16" fmla="*/ 280555 h 1449230"/>
                <a:gd name="connsiteX17" fmla="*/ 511723 w 1384560"/>
                <a:gd name="connsiteY17" fmla="*/ 238991 h 1449230"/>
                <a:gd name="connsiteX18" fmla="*/ 522114 w 1384560"/>
                <a:gd name="connsiteY18" fmla="*/ 207818 h 1449230"/>
                <a:gd name="connsiteX19" fmla="*/ 563678 w 1384560"/>
                <a:gd name="connsiteY19" fmla="*/ 145473 h 1449230"/>
                <a:gd name="connsiteX20" fmla="*/ 584460 w 1384560"/>
                <a:gd name="connsiteY20" fmla="*/ 114300 h 1449230"/>
                <a:gd name="connsiteX21" fmla="*/ 615632 w 1384560"/>
                <a:gd name="connsiteY21" fmla="*/ 51955 h 1449230"/>
                <a:gd name="connsiteX22" fmla="*/ 657196 w 1384560"/>
                <a:gd name="connsiteY22" fmla="*/ 31173 h 1449230"/>
                <a:gd name="connsiteX23" fmla="*/ 719542 w 1384560"/>
                <a:gd name="connsiteY23" fmla="*/ 0 h 1449230"/>
                <a:gd name="connsiteX24" fmla="*/ 833842 w 1384560"/>
                <a:gd name="connsiteY24" fmla="*/ 10391 h 1449230"/>
                <a:gd name="connsiteX25" fmla="*/ 885796 w 1384560"/>
                <a:gd name="connsiteY25" fmla="*/ 20782 h 1449230"/>
                <a:gd name="connsiteX26" fmla="*/ 948142 w 1384560"/>
                <a:gd name="connsiteY26" fmla="*/ 83127 h 1449230"/>
                <a:gd name="connsiteX27" fmla="*/ 1020878 w 1384560"/>
                <a:gd name="connsiteY27" fmla="*/ 176646 h 1449230"/>
                <a:gd name="connsiteX28" fmla="*/ 1041660 w 1384560"/>
                <a:gd name="connsiteY28" fmla="*/ 259773 h 1449230"/>
                <a:gd name="connsiteX29" fmla="*/ 1052051 w 1384560"/>
                <a:gd name="connsiteY29" fmla="*/ 363682 h 1449230"/>
                <a:gd name="connsiteX30" fmla="*/ 1041660 w 1384560"/>
                <a:gd name="connsiteY30" fmla="*/ 529936 h 1449230"/>
                <a:gd name="connsiteX31" fmla="*/ 1010487 w 1384560"/>
                <a:gd name="connsiteY31" fmla="*/ 592282 h 1449230"/>
                <a:gd name="connsiteX32" fmla="*/ 979314 w 1384560"/>
                <a:gd name="connsiteY32" fmla="*/ 654627 h 1449230"/>
                <a:gd name="connsiteX33" fmla="*/ 989705 w 1384560"/>
                <a:gd name="connsiteY33" fmla="*/ 685800 h 1449230"/>
                <a:gd name="connsiteX34" fmla="*/ 1031269 w 1384560"/>
                <a:gd name="connsiteY34" fmla="*/ 696191 h 1449230"/>
                <a:gd name="connsiteX35" fmla="*/ 1062442 w 1384560"/>
                <a:gd name="connsiteY35" fmla="*/ 706582 h 1449230"/>
                <a:gd name="connsiteX36" fmla="*/ 1155960 w 1384560"/>
                <a:gd name="connsiteY36" fmla="*/ 789709 h 1449230"/>
                <a:gd name="connsiteX37" fmla="*/ 1187132 w 1384560"/>
                <a:gd name="connsiteY37" fmla="*/ 810491 h 1449230"/>
                <a:gd name="connsiteX38" fmla="*/ 1207914 w 1384560"/>
                <a:gd name="connsiteY38" fmla="*/ 841664 h 1449230"/>
                <a:gd name="connsiteX39" fmla="*/ 1259869 w 1384560"/>
                <a:gd name="connsiteY39" fmla="*/ 904009 h 1449230"/>
                <a:gd name="connsiteX40" fmla="*/ 1280651 w 1384560"/>
                <a:gd name="connsiteY40" fmla="*/ 976746 h 1449230"/>
                <a:gd name="connsiteX41" fmla="*/ 1311823 w 1384560"/>
                <a:gd name="connsiteY41" fmla="*/ 1070264 h 1449230"/>
                <a:gd name="connsiteX42" fmla="*/ 1322214 w 1384560"/>
                <a:gd name="connsiteY42" fmla="*/ 1101436 h 1449230"/>
                <a:gd name="connsiteX43" fmla="*/ 1342996 w 1384560"/>
                <a:gd name="connsiteY43" fmla="*/ 1184564 h 1449230"/>
                <a:gd name="connsiteX44" fmla="*/ 1363778 w 1384560"/>
                <a:gd name="connsiteY44" fmla="*/ 1246909 h 1449230"/>
                <a:gd name="connsiteX45" fmla="*/ 1384560 w 1384560"/>
                <a:gd name="connsiteY45" fmla="*/ 1371600 h 1449230"/>
                <a:gd name="connsiteX46" fmla="*/ 1353387 w 1384560"/>
                <a:gd name="connsiteY46" fmla="*/ 1392382 h 1449230"/>
                <a:gd name="connsiteX47" fmla="*/ 1249478 w 1384560"/>
                <a:gd name="connsiteY47" fmla="*/ 1381991 h 1449230"/>
                <a:gd name="connsiteX48" fmla="*/ 1062442 w 1384560"/>
                <a:gd name="connsiteY48" fmla="*/ 1371600 h 1449230"/>
                <a:gd name="connsiteX49" fmla="*/ 792278 w 1384560"/>
                <a:gd name="connsiteY49" fmla="*/ 1381991 h 1449230"/>
                <a:gd name="connsiteX50" fmla="*/ 729932 w 1384560"/>
                <a:gd name="connsiteY50" fmla="*/ 1392382 h 1449230"/>
                <a:gd name="connsiteX51" fmla="*/ 677978 w 1384560"/>
                <a:gd name="connsiteY51" fmla="*/ 1402773 h 1449230"/>
                <a:gd name="connsiteX52" fmla="*/ 584460 w 1384560"/>
                <a:gd name="connsiteY52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53657 w 1373303"/>
                <a:gd name="connsiteY5" fmla="*/ 1122218 h 1449230"/>
                <a:gd name="connsiteX6" fmla="*/ 126394 w 1373303"/>
                <a:gd name="connsiteY6" fmla="*/ 935182 h 1449230"/>
                <a:gd name="connsiteX7" fmla="*/ 188739 w 1373303"/>
                <a:gd name="connsiteY7" fmla="*/ 872836 h 1449230"/>
                <a:gd name="connsiteX8" fmla="*/ 230303 w 1373303"/>
                <a:gd name="connsiteY8" fmla="*/ 820882 h 1449230"/>
                <a:gd name="connsiteX9" fmla="*/ 251085 w 1373303"/>
                <a:gd name="connsiteY9" fmla="*/ 789709 h 1449230"/>
                <a:gd name="connsiteX10" fmla="*/ 313430 w 1373303"/>
                <a:gd name="connsiteY10" fmla="*/ 748146 h 1449230"/>
                <a:gd name="connsiteX11" fmla="*/ 344603 w 1373303"/>
                <a:gd name="connsiteY11" fmla="*/ 727364 h 1449230"/>
                <a:gd name="connsiteX12" fmla="*/ 448512 w 1373303"/>
                <a:gd name="connsiteY12" fmla="*/ 696191 h 1449230"/>
                <a:gd name="connsiteX13" fmla="*/ 479685 w 1373303"/>
                <a:gd name="connsiteY13" fmla="*/ 675409 h 1449230"/>
                <a:gd name="connsiteX14" fmla="*/ 458903 w 1373303"/>
                <a:gd name="connsiteY14" fmla="*/ 581891 h 1449230"/>
                <a:gd name="connsiteX15" fmla="*/ 458903 w 1373303"/>
                <a:gd name="connsiteY15" fmla="*/ 311727 h 1449230"/>
                <a:gd name="connsiteX16" fmla="*/ 469294 w 1373303"/>
                <a:gd name="connsiteY16" fmla="*/ 280555 h 1449230"/>
                <a:gd name="connsiteX17" fmla="*/ 500466 w 1373303"/>
                <a:gd name="connsiteY17" fmla="*/ 238991 h 1449230"/>
                <a:gd name="connsiteX18" fmla="*/ 510857 w 1373303"/>
                <a:gd name="connsiteY18" fmla="*/ 207818 h 1449230"/>
                <a:gd name="connsiteX19" fmla="*/ 552421 w 1373303"/>
                <a:gd name="connsiteY19" fmla="*/ 145473 h 1449230"/>
                <a:gd name="connsiteX20" fmla="*/ 573203 w 1373303"/>
                <a:gd name="connsiteY20" fmla="*/ 114300 h 1449230"/>
                <a:gd name="connsiteX21" fmla="*/ 604375 w 1373303"/>
                <a:gd name="connsiteY21" fmla="*/ 51955 h 1449230"/>
                <a:gd name="connsiteX22" fmla="*/ 645939 w 1373303"/>
                <a:gd name="connsiteY22" fmla="*/ 31173 h 1449230"/>
                <a:gd name="connsiteX23" fmla="*/ 708285 w 1373303"/>
                <a:gd name="connsiteY23" fmla="*/ 0 h 1449230"/>
                <a:gd name="connsiteX24" fmla="*/ 822585 w 1373303"/>
                <a:gd name="connsiteY24" fmla="*/ 10391 h 1449230"/>
                <a:gd name="connsiteX25" fmla="*/ 874539 w 1373303"/>
                <a:gd name="connsiteY25" fmla="*/ 20782 h 1449230"/>
                <a:gd name="connsiteX26" fmla="*/ 936885 w 1373303"/>
                <a:gd name="connsiteY26" fmla="*/ 83127 h 1449230"/>
                <a:gd name="connsiteX27" fmla="*/ 1009621 w 1373303"/>
                <a:gd name="connsiteY27" fmla="*/ 176646 h 1449230"/>
                <a:gd name="connsiteX28" fmla="*/ 1030403 w 1373303"/>
                <a:gd name="connsiteY28" fmla="*/ 259773 h 1449230"/>
                <a:gd name="connsiteX29" fmla="*/ 1040794 w 1373303"/>
                <a:gd name="connsiteY29" fmla="*/ 363682 h 1449230"/>
                <a:gd name="connsiteX30" fmla="*/ 1030403 w 1373303"/>
                <a:gd name="connsiteY30" fmla="*/ 529936 h 1449230"/>
                <a:gd name="connsiteX31" fmla="*/ 999230 w 1373303"/>
                <a:gd name="connsiteY31" fmla="*/ 592282 h 1449230"/>
                <a:gd name="connsiteX32" fmla="*/ 968057 w 1373303"/>
                <a:gd name="connsiteY32" fmla="*/ 654627 h 1449230"/>
                <a:gd name="connsiteX33" fmla="*/ 978448 w 1373303"/>
                <a:gd name="connsiteY33" fmla="*/ 685800 h 1449230"/>
                <a:gd name="connsiteX34" fmla="*/ 1020012 w 1373303"/>
                <a:gd name="connsiteY34" fmla="*/ 696191 h 1449230"/>
                <a:gd name="connsiteX35" fmla="*/ 1051185 w 1373303"/>
                <a:gd name="connsiteY35" fmla="*/ 706582 h 1449230"/>
                <a:gd name="connsiteX36" fmla="*/ 1144703 w 1373303"/>
                <a:gd name="connsiteY36" fmla="*/ 789709 h 1449230"/>
                <a:gd name="connsiteX37" fmla="*/ 1175875 w 1373303"/>
                <a:gd name="connsiteY37" fmla="*/ 810491 h 1449230"/>
                <a:gd name="connsiteX38" fmla="*/ 1196657 w 1373303"/>
                <a:gd name="connsiteY38" fmla="*/ 841664 h 1449230"/>
                <a:gd name="connsiteX39" fmla="*/ 1248612 w 1373303"/>
                <a:gd name="connsiteY39" fmla="*/ 904009 h 1449230"/>
                <a:gd name="connsiteX40" fmla="*/ 1269394 w 1373303"/>
                <a:gd name="connsiteY40" fmla="*/ 976746 h 1449230"/>
                <a:gd name="connsiteX41" fmla="*/ 1300566 w 1373303"/>
                <a:gd name="connsiteY41" fmla="*/ 1070264 h 1449230"/>
                <a:gd name="connsiteX42" fmla="*/ 1310957 w 1373303"/>
                <a:gd name="connsiteY42" fmla="*/ 1101436 h 1449230"/>
                <a:gd name="connsiteX43" fmla="*/ 1331739 w 1373303"/>
                <a:gd name="connsiteY43" fmla="*/ 1184564 h 1449230"/>
                <a:gd name="connsiteX44" fmla="*/ 1352521 w 1373303"/>
                <a:gd name="connsiteY44" fmla="*/ 1246909 h 1449230"/>
                <a:gd name="connsiteX45" fmla="*/ 1373303 w 1373303"/>
                <a:gd name="connsiteY45" fmla="*/ 1371600 h 1449230"/>
                <a:gd name="connsiteX46" fmla="*/ 1342130 w 1373303"/>
                <a:gd name="connsiteY46" fmla="*/ 1392382 h 1449230"/>
                <a:gd name="connsiteX47" fmla="*/ 1238221 w 1373303"/>
                <a:gd name="connsiteY47" fmla="*/ 1381991 h 1449230"/>
                <a:gd name="connsiteX48" fmla="*/ 1051185 w 1373303"/>
                <a:gd name="connsiteY48" fmla="*/ 1371600 h 1449230"/>
                <a:gd name="connsiteX49" fmla="*/ 781021 w 1373303"/>
                <a:gd name="connsiteY49" fmla="*/ 1381991 h 1449230"/>
                <a:gd name="connsiteX50" fmla="*/ 718675 w 1373303"/>
                <a:gd name="connsiteY50" fmla="*/ 1392382 h 1449230"/>
                <a:gd name="connsiteX51" fmla="*/ 666721 w 1373303"/>
                <a:gd name="connsiteY51" fmla="*/ 1402773 h 1449230"/>
                <a:gd name="connsiteX52" fmla="*/ 573203 w 1373303"/>
                <a:gd name="connsiteY52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53657 w 1373303"/>
                <a:gd name="connsiteY5" fmla="*/ 1122218 h 1449230"/>
                <a:gd name="connsiteX6" fmla="*/ 126394 w 1373303"/>
                <a:gd name="connsiteY6" fmla="*/ 935182 h 1449230"/>
                <a:gd name="connsiteX7" fmla="*/ 230303 w 1373303"/>
                <a:gd name="connsiteY7" fmla="*/ 820882 h 1449230"/>
                <a:gd name="connsiteX8" fmla="*/ 251085 w 1373303"/>
                <a:gd name="connsiteY8" fmla="*/ 789709 h 1449230"/>
                <a:gd name="connsiteX9" fmla="*/ 313430 w 1373303"/>
                <a:gd name="connsiteY9" fmla="*/ 748146 h 1449230"/>
                <a:gd name="connsiteX10" fmla="*/ 344603 w 1373303"/>
                <a:gd name="connsiteY10" fmla="*/ 727364 h 1449230"/>
                <a:gd name="connsiteX11" fmla="*/ 448512 w 1373303"/>
                <a:gd name="connsiteY11" fmla="*/ 696191 h 1449230"/>
                <a:gd name="connsiteX12" fmla="*/ 479685 w 1373303"/>
                <a:gd name="connsiteY12" fmla="*/ 675409 h 1449230"/>
                <a:gd name="connsiteX13" fmla="*/ 458903 w 1373303"/>
                <a:gd name="connsiteY13" fmla="*/ 581891 h 1449230"/>
                <a:gd name="connsiteX14" fmla="*/ 458903 w 1373303"/>
                <a:gd name="connsiteY14" fmla="*/ 311727 h 1449230"/>
                <a:gd name="connsiteX15" fmla="*/ 469294 w 1373303"/>
                <a:gd name="connsiteY15" fmla="*/ 280555 h 1449230"/>
                <a:gd name="connsiteX16" fmla="*/ 500466 w 1373303"/>
                <a:gd name="connsiteY16" fmla="*/ 238991 h 1449230"/>
                <a:gd name="connsiteX17" fmla="*/ 510857 w 1373303"/>
                <a:gd name="connsiteY17" fmla="*/ 207818 h 1449230"/>
                <a:gd name="connsiteX18" fmla="*/ 552421 w 1373303"/>
                <a:gd name="connsiteY18" fmla="*/ 145473 h 1449230"/>
                <a:gd name="connsiteX19" fmla="*/ 573203 w 1373303"/>
                <a:gd name="connsiteY19" fmla="*/ 114300 h 1449230"/>
                <a:gd name="connsiteX20" fmla="*/ 604375 w 1373303"/>
                <a:gd name="connsiteY20" fmla="*/ 51955 h 1449230"/>
                <a:gd name="connsiteX21" fmla="*/ 645939 w 1373303"/>
                <a:gd name="connsiteY21" fmla="*/ 31173 h 1449230"/>
                <a:gd name="connsiteX22" fmla="*/ 708285 w 1373303"/>
                <a:gd name="connsiteY22" fmla="*/ 0 h 1449230"/>
                <a:gd name="connsiteX23" fmla="*/ 822585 w 1373303"/>
                <a:gd name="connsiteY23" fmla="*/ 10391 h 1449230"/>
                <a:gd name="connsiteX24" fmla="*/ 874539 w 1373303"/>
                <a:gd name="connsiteY24" fmla="*/ 20782 h 1449230"/>
                <a:gd name="connsiteX25" fmla="*/ 936885 w 1373303"/>
                <a:gd name="connsiteY25" fmla="*/ 83127 h 1449230"/>
                <a:gd name="connsiteX26" fmla="*/ 1009621 w 1373303"/>
                <a:gd name="connsiteY26" fmla="*/ 176646 h 1449230"/>
                <a:gd name="connsiteX27" fmla="*/ 1030403 w 1373303"/>
                <a:gd name="connsiteY27" fmla="*/ 259773 h 1449230"/>
                <a:gd name="connsiteX28" fmla="*/ 1040794 w 1373303"/>
                <a:gd name="connsiteY28" fmla="*/ 363682 h 1449230"/>
                <a:gd name="connsiteX29" fmla="*/ 1030403 w 1373303"/>
                <a:gd name="connsiteY29" fmla="*/ 529936 h 1449230"/>
                <a:gd name="connsiteX30" fmla="*/ 999230 w 1373303"/>
                <a:gd name="connsiteY30" fmla="*/ 592282 h 1449230"/>
                <a:gd name="connsiteX31" fmla="*/ 968057 w 1373303"/>
                <a:gd name="connsiteY31" fmla="*/ 654627 h 1449230"/>
                <a:gd name="connsiteX32" fmla="*/ 978448 w 1373303"/>
                <a:gd name="connsiteY32" fmla="*/ 685800 h 1449230"/>
                <a:gd name="connsiteX33" fmla="*/ 1020012 w 1373303"/>
                <a:gd name="connsiteY33" fmla="*/ 696191 h 1449230"/>
                <a:gd name="connsiteX34" fmla="*/ 1051185 w 1373303"/>
                <a:gd name="connsiteY34" fmla="*/ 706582 h 1449230"/>
                <a:gd name="connsiteX35" fmla="*/ 1144703 w 1373303"/>
                <a:gd name="connsiteY35" fmla="*/ 789709 h 1449230"/>
                <a:gd name="connsiteX36" fmla="*/ 1175875 w 1373303"/>
                <a:gd name="connsiteY36" fmla="*/ 810491 h 1449230"/>
                <a:gd name="connsiteX37" fmla="*/ 1196657 w 1373303"/>
                <a:gd name="connsiteY37" fmla="*/ 841664 h 1449230"/>
                <a:gd name="connsiteX38" fmla="*/ 1248612 w 1373303"/>
                <a:gd name="connsiteY38" fmla="*/ 904009 h 1449230"/>
                <a:gd name="connsiteX39" fmla="*/ 1269394 w 1373303"/>
                <a:gd name="connsiteY39" fmla="*/ 976746 h 1449230"/>
                <a:gd name="connsiteX40" fmla="*/ 1300566 w 1373303"/>
                <a:gd name="connsiteY40" fmla="*/ 1070264 h 1449230"/>
                <a:gd name="connsiteX41" fmla="*/ 1310957 w 1373303"/>
                <a:gd name="connsiteY41" fmla="*/ 1101436 h 1449230"/>
                <a:gd name="connsiteX42" fmla="*/ 1331739 w 1373303"/>
                <a:gd name="connsiteY42" fmla="*/ 1184564 h 1449230"/>
                <a:gd name="connsiteX43" fmla="*/ 1352521 w 1373303"/>
                <a:gd name="connsiteY43" fmla="*/ 1246909 h 1449230"/>
                <a:gd name="connsiteX44" fmla="*/ 1373303 w 1373303"/>
                <a:gd name="connsiteY44" fmla="*/ 1371600 h 1449230"/>
                <a:gd name="connsiteX45" fmla="*/ 1342130 w 1373303"/>
                <a:gd name="connsiteY45" fmla="*/ 1392382 h 1449230"/>
                <a:gd name="connsiteX46" fmla="*/ 1238221 w 1373303"/>
                <a:gd name="connsiteY46" fmla="*/ 1381991 h 1449230"/>
                <a:gd name="connsiteX47" fmla="*/ 1051185 w 1373303"/>
                <a:gd name="connsiteY47" fmla="*/ 1371600 h 1449230"/>
                <a:gd name="connsiteX48" fmla="*/ 781021 w 1373303"/>
                <a:gd name="connsiteY48" fmla="*/ 1381991 h 1449230"/>
                <a:gd name="connsiteX49" fmla="*/ 718675 w 1373303"/>
                <a:gd name="connsiteY49" fmla="*/ 1392382 h 1449230"/>
                <a:gd name="connsiteX50" fmla="*/ 666721 w 1373303"/>
                <a:gd name="connsiteY50" fmla="*/ 1402773 h 1449230"/>
                <a:gd name="connsiteX51" fmla="*/ 573203 w 1373303"/>
                <a:gd name="connsiteY51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230303 w 1373303"/>
                <a:gd name="connsiteY6" fmla="*/ 820882 h 1449230"/>
                <a:gd name="connsiteX7" fmla="*/ 251085 w 1373303"/>
                <a:gd name="connsiteY7" fmla="*/ 789709 h 1449230"/>
                <a:gd name="connsiteX8" fmla="*/ 313430 w 1373303"/>
                <a:gd name="connsiteY8" fmla="*/ 748146 h 1449230"/>
                <a:gd name="connsiteX9" fmla="*/ 344603 w 1373303"/>
                <a:gd name="connsiteY9" fmla="*/ 727364 h 1449230"/>
                <a:gd name="connsiteX10" fmla="*/ 448512 w 1373303"/>
                <a:gd name="connsiteY10" fmla="*/ 696191 h 1449230"/>
                <a:gd name="connsiteX11" fmla="*/ 479685 w 1373303"/>
                <a:gd name="connsiteY11" fmla="*/ 675409 h 1449230"/>
                <a:gd name="connsiteX12" fmla="*/ 458903 w 1373303"/>
                <a:gd name="connsiteY12" fmla="*/ 581891 h 1449230"/>
                <a:gd name="connsiteX13" fmla="*/ 458903 w 1373303"/>
                <a:gd name="connsiteY13" fmla="*/ 311727 h 1449230"/>
                <a:gd name="connsiteX14" fmla="*/ 469294 w 1373303"/>
                <a:gd name="connsiteY14" fmla="*/ 280555 h 1449230"/>
                <a:gd name="connsiteX15" fmla="*/ 500466 w 1373303"/>
                <a:gd name="connsiteY15" fmla="*/ 238991 h 1449230"/>
                <a:gd name="connsiteX16" fmla="*/ 510857 w 1373303"/>
                <a:gd name="connsiteY16" fmla="*/ 207818 h 1449230"/>
                <a:gd name="connsiteX17" fmla="*/ 552421 w 1373303"/>
                <a:gd name="connsiteY17" fmla="*/ 145473 h 1449230"/>
                <a:gd name="connsiteX18" fmla="*/ 573203 w 1373303"/>
                <a:gd name="connsiteY18" fmla="*/ 114300 h 1449230"/>
                <a:gd name="connsiteX19" fmla="*/ 604375 w 1373303"/>
                <a:gd name="connsiteY19" fmla="*/ 51955 h 1449230"/>
                <a:gd name="connsiteX20" fmla="*/ 645939 w 1373303"/>
                <a:gd name="connsiteY20" fmla="*/ 31173 h 1449230"/>
                <a:gd name="connsiteX21" fmla="*/ 708285 w 1373303"/>
                <a:gd name="connsiteY21" fmla="*/ 0 h 1449230"/>
                <a:gd name="connsiteX22" fmla="*/ 822585 w 1373303"/>
                <a:gd name="connsiteY22" fmla="*/ 10391 h 1449230"/>
                <a:gd name="connsiteX23" fmla="*/ 874539 w 1373303"/>
                <a:gd name="connsiteY23" fmla="*/ 20782 h 1449230"/>
                <a:gd name="connsiteX24" fmla="*/ 936885 w 1373303"/>
                <a:gd name="connsiteY24" fmla="*/ 83127 h 1449230"/>
                <a:gd name="connsiteX25" fmla="*/ 1009621 w 1373303"/>
                <a:gd name="connsiteY25" fmla="*/ 176646 h 1449230"/>
                <a:gd name="connsiteX26" fmla="*/ 1030403 w 1373303"/>
                <a:gd name="connsiteY26" fmla="*/ 259773 h 1449230"/>
                <a:gd name="connsiteX27" fmla="*/ 1040794 w 1373303"/>
                <a:gd name="connsiteY27" fmla="*/ 363682 h 1449230"/>
                <a:gd name="connsiteX28" fmla="*/ 1030403 w 1373303"/>
                <a:gd name="connsiteY28" fmla="*/ 529936 h 1449230"/>
                <a:gd name="connsiteX29" fmla="*/ 999230 w 1373303"/>
                <a:gd name="connsiteY29" fmla="*/ 592282 h 1449230"/>
                <a:gd name="connsiteX30" fmla="*/ 968057 w 1373303"/>
                <a:gd name="connsiteY30" fmla="*/ 654627 h 1449230"/>
                <a:gd name="connsiteX31" fmla="*/ 978448 w 1373303"/>
                <a:gd name="connsiteY31" fmla="*/ 685800 h 1449230"/>
                <a:gd name="connsiteX32" fmla="*/ 1020012 w 1373303"/>
                <a:gd name="connsiteY32" fmla="*/ 696191 h 1449230"/>
                <a:gd name="connsiteX33" fmla="*/ 1051185 w 1373303"/>
                <a:gd name="connsiteY33" fmla="*/ 706582 h 1449230"/>
                <a:gd name="connsiteX34" fmla="*/ 1144703 w 1373303"/>
                <a:gd name="connsiteY34" fmla="*/ 789709 h 1449230"/>
                <a:gd name="connsiteX35" fmla="*/ 1175875 w 1373303"/>
                <a:gd name="connsiteY35" fmla="*/ 810491 h 1449230"/>
                <a:gd name="connsiteX36" fmla="*/ 1196657 w 1373303"/>
                <a:gd name="connsiteY36" fmla="*/ 841664 h 1449230"/>
                <a:gd name="connsiteX37" fmla="*/ 1248612 w 1373303"/>
                <a:gd name="connsiteY37" fmla="*/ 904009 h 1449230"/>
                <a:gd name="connsiteX38" fmla="*/ 1269394 w 1373303"/>
                <a:gd name="connsiteY38" fmla="*/ 976746 h 1449230"/>
                <a:gd name="connsiteX39" fmla="*/ 1300566 w 1373303"/>
                <a:gd name="connsiteY39" fmla="*/ 1070264 h 1449230"/>
                <a:gd name="connsiteX40" fmla="*/ 1310957 w 1373303"/>
                <a:gd name="connsiteY40" fmla="*/ 1101436 h 1449230"/>
                <a:gd name="connsiteX41" fmla="*/ 1331739 w 1373303"/>
                <a:gd name="connsiteY41" fmla="*/ 1184564 h 1449230"/>
                <a:gd name="connsiteX42" fmla="*/ 1352521 w 1373303"/>
                <a:gd name="connsiteY42" fmla="*/ 1246909 h 1449230"/>
                <a:gd name="connsiteX43" fmla="*/ 1373303 w 1373303"/>
                <a:gd name="connsiteY43" fmla="*/ 1371600 h 1449230"/>
                <a:gd name="connsiteX44" fmla="*/ 1342130 w 1373303"/>
                <a:gd name="connsiteY44" fmla="*/ 1392382 h 1449230"/>
                <a:gd name="connsiteX45" fmla="*/ 1238221 w 1373303"/>
                <a:gd name="connsiteY45" fmla="*/ 1381991 h 1449230"/>
                <a:gd name="connsiteX46" fmla="*/ 1051185 w 1373303"/>
                <a:gd name="connsiteY46" fmla="*/ 1371600 h 1449230"/>
                <a:gd name="connsiteX47" fmla="*/ 781021 w 1373303"/>
                <a:gd name="connsiteY47" fmla="*/ 1381991 h 1449230"/>
                <a:gd name="connsiteX48" fmla="*/ 718675 w 1373303"/>
                <a:gd name="connsiteY48" fmla="*/ 1392382 h 1449230"/>
                <a:gd name="connsiteX49" fmla="*/ 666721 w 1373303"/>
                <a:gd name="connsiteY49" fmla="*/ 1402773 h 1449230"/>
                <a:gd name="connsiteX50" fmla="*/ 573203 w 1373303"/>
                <a:gd name="connsiteY50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251085 w 1373303"/>
                <a:gd name="connsiteY6" fmla="*/ 789709 h 1449230"/>
                <a:gd name="connsiteX7" fmla="*/ 313430 w 1373303"/>
                <a:gd name="connsiteY7" fmla="*/ 748146 h 1449230"/>
                <a:gd name="connsiteX8" fmla="*/ 344603 w 1373303"/>
                <a:gd name="connsiteY8" fmla="*/ 727364 h 1449230"/>
                <a:gd name="connsiteX9" fmla="*/ 448512 w 1373303"/>
                <a:gd name="connsiteY9" fmla="*/ 696191 h 1449230"/>
                <a:gd name="connsiteX10" fmla="*/ 479685 w 1373303"/>
                <a:gd name="connsiteY10" fmla="*/ 675409 h 1449230"/>
                <a:gd name="connsiteX11" fmla="*/ 458903 w 1373303"/>
                <a:gd name="connsiteY11" fmla="*/ 581891 h 1449230"/>
                <a:gd name="connsiteX12" fmla="*/ 458903 w 1373303"/>
                <a:gd name="connsiteY12" fmla="*/ 311727 h 1449230"/>
                <a:gd name="connsiteX13" fmla="*/ 469294 w 1373303"/>
                <a:gd name="connsiteY13" fmla="*/ 280555 h 1449230"/>
                <a:gd name="connsiteX14" fmla="*/ 500466 w 1373303"/>
                <a:gd name="connsiteY14" fmla="*/ 238991 h 1449230"/>
                <a:gd name="connsiteX15" fmla="*/ 510857 w 1373303"/>
                <a:gd name="connsiteY15" fmla="*/ 207818 h 1449230"/>
                <a:gd name="connsiteX16" fmla="*/ 552421 w 1373303"/>
                <a:gd name="connsiteY16" fmla="*/ 145473 h 1449230"/>
                <a:gd name="connsiteX17" fmla="*/ 573203 w 1373303"/>
                <a:gd name="connsiteY17" fmla="*/ 114300 h 1449230"/>
                <a:gd name="connsiteX18" fmla="*/ 604375 w 1373303"/>
                <a:gd name="connsiteY18" fmla="*/ 51955 h 1449230"/>
                <a:gd name="connsiteX19" fmla="*/ 645939 w 1373303"/>
                <a:gd name="connsiteY19" fmla="*/ 31173 h 1449230"/>
                <a:gd name="connsiteX20" fmla="*/ 708285 w 1373303"/>
                <a:gd name="connsiteY20" fmla="*/ 0 h 1449230"/>
                <a:gd name="connsiteX21" fmla="*/ 822585 w 1373303"/>
                <a:gd name="connsiteY21" fmla="*/ 10391 h 1449230"/>
                <a:gd name="connsiteX22" fmla="*/ 874539 w 1373303"/>
                <a:gd name="connsiteY22" fmla="*/ 20782 h 1449230"/>
                <a:gd name="connsiteX23" fmla="*/ 936885 w 1373303"/>
                <a:gd name="connsiteY23" fmla="*/ 83127 h 1449230"/>
                <a:gd name="connsiteX24" fmla="*/ 1009621 w 1373303"/>
                <a:gd name="connsiteY24" fmla="*/ 176646 h 1449230"/>
                <a:gd name="connsiteX25" fmla="*/ 1030403 w 1373303"/>
                <a:gd name="connsiteY25" fmla="*/ 259773 h 1449230"/>
                <a:gd name="connsiteX26" fmla="*/ 1040794 w 1373303"/>
                <a:gd name="connsiteY26" fmla="*/ 363682 h 1449230"/>
                <a:gd name="connsiteX27" fmla="*/ 1030403 w 1373303"/>
                <a:gd name="connsiteY27" fmla="*/ 529936 h 1449230"/>
                <a:gd name="connsiteX28" fmla="*/ 999230 w 1373303"/>
                <a:gd name="connsiteY28" fmla="*/ 592282 h 1449230"/>
                <a:gd name="connsiteX29" fmla="*/ 968057 w 1373303"/>
                <a:gd name="connsiteY29" fmla="*/ 654627 h 1449230"/>
                <a:gd name="connsiteX30" fmla="*/ 978448 w 1373303"/>
                <a:gd name="connsiteY30" fmla="*/ 685800 h 1449230"/>
                <a:gd name="connsiteX31" fmla="*/ 1020012 w 1373303"/>
                <a:gd name="connsiteY31" fmla="*/ 696191 h 1449230"/>
                <a:gd name="connsiteX32" fmla="*/ 1051185 w 1373303"/>
                <a:gd name="connsiteY32" fmla="*/ 706582 h 1449230"/>
                <a:gd name="connsiteX33" fmla="*/ 1144703 w 1373303"/>
                <a:gd name="connsiteY33" fmla="*/ 789709 h 1449230"/>
                <a:gd name="connsiteX34" fmla="*/ 1175875 w 1373303"/>
                <a:gd name="connsiteY34" fmla="*/ 810491 h 1449230"/>
                <a:gd name="connsiteX35" fmla="*/ 1196657 w 1373303"/>
                <a:gd name="connsiteY35" fmla="*/ 841664 h 1449230"/>
                <a:gd name="connsiteX36" fmla="*/ 1248612 w 1373303"/>
                <a:gd name="connsiteY36" fmla="*/ 904009 h 1449230"/>
                <a:gd name="connsiteX37" fmla="*/ 1269394 w 1373303"/>
                <a:gd name="connsiteY37" fmla="*/ 976746 h 1449230"/>
                <a:gd name="connsiteX38" fmla="*/ 1300566 w 1373303"/>
                <a:gd name="connsiteY38" fmla="*/ 1070264 h 1449230"/>
                <a:gd name="connsiteX39" fmla="*/ 1310957 w 1373303"/>
                <a:gd name="connsiteY39" fmla="*/ 1101436 h 1449230"/>
                <a:gd name="connsiteX40" fmla="*/ 1331739 w 1373303"/>
                <a:gd name="connsiteY40" fmla="*/ 1184564 h 1449230"/>
                <a:gd name="connsiteX41" fmla="*/ 1352521 w 1373303"/>
                <a:gd name="connsiteY41" fmla="*/ 1246909 h 1449230"/>
                <a:gd name="connsiteX42" fmla="*/ 1373303 w 1373303"/>
                <a:gd name="connsiteY42" fmla="*/ 1371600 h 1449230"/>
                <a:gd name="connsiteX43" fmla="*/ 1342130 w 1373303"/>
                <a:gd name="connsiteY43" fmla="*/ 1392382 h 1449230"/>
                <a:gd name="connsiteX44" fmla="*/ 1238221 w 1373303"/>
                <a:gd name="connsiteY44" fmla="*/ 1381991 h 1449230"/>
                <a:gd name="connsiteX45" fmla="*/ 1051185 w 1373303"/>
                <a:gd name="connsiteY45" fmla="*/ 1371600 h 1449230"/>
                <a:gd name="connsiteX46" fmla="*/ 781021 w 1373303"/>
                <a:gd name="connsiteY46" fmla="*/ 1381991 h 1449230"/>
                <a:gd name="connsiteX47" fmla="*/ 718675 w 1373303"/>
                <a:gd name="connsiteY47" fmla="*/ 1392382 h 1449230"/>
                <a:gd name="connsiteX48" fmla="*/ 666721 w 1373303"/>
                <a:gd name="connsiteY48" fmla="*/ 1402773 h 1449230"/>
                <a:gd name="connsiteX49" fmla="*/ 573203 w 1373303"/>
                <a:gd name="connsiteY49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13430 w 1373303"/>
                <a:gd name="connsiteY6" fmla="*/ 748146 h 1449230"/>
                <a:gd name="connsiteX7" fmla="*/ 344603 w 1373303"/>
                <a:gd name="connsiteY7" fmla="*/ 727364 h 1449230"/>
                <a:gd name="connsiteX8" fmla="*/ 448512 w 1373303"/>
                <a:gd name="connsiteY8" fmla="*/ 696191 h 1449230"/>
                <a:gd name="connsiteX9" fmla="*/ 479685 w 1373303"/>
                <a:gd name="connsiteY9" fmla="*/ 675409 h 1449230"/>
                <a:gd name="connsiteX10" fmla="*/ 458903 w 1373303"/>
                <a:gd name="connsiteY10" fmla="*/ 581891 h 1449230"/>
                <a:gd name="connsiteX11" fmla="*/ 458903 w 1373303"/>
                <a:gd name="connsiteY11" fmla="*/ 311727 h 1449230"/>
                <a:gd name="connsiteX12" fmla="*/ 469294 w 1373303"/>
                <a:gd name="connsiteY12" fmla="*/ 280555 h 1449230"/>
                <a:gd name="connsiteX13" fmla="*/ 500466 w 1373303"/>
                <a:gd name="connsiteY13" fmla="*/ 238991 h 1449230"/>
                <a:gd name="connsiteX14" fmla="*/ 510857 w 1373303"/>
                <a:gd name="connsiteY14" fmla="*/ 207818 h 1449230"/>
                <a:gd name="connsiteX15" fmla="*/ 552421 w 1373303"/>
                <a:gd name="connsiteY15" fmla="*/ 145473 h 1449230"/>
                <a:gd name="connsiteX16" fmla="*/ 573203 w 1373303"/>
                <a:gd name="connsiteY16" fmla="*/ 114300 h 1449230"/>
                <a:gd name="connsiteX17" fmla="*/ 604375 w 1373303"/>
                <a:gd name="connsiteY17" fmla="*/ 51955 h 1449230"/>
                <a:gd name="connsiteX18" fmla="*/ 645939 w 1373303"/>
                <a:gd name="connsiteY18" fmla="*/ 31173 h 1449230"/>
                <a:gd name="connsiteX19" fmla="*/ 708285 w 1373303"/>
                <a:gd name="connsiteY19" fmla="*/ 0 h 1449230"/>
                <a:gd name="connsiteX20" fmla="*/ 822585 w 1373303"/>
                <a:gd name="connsiteY20" fmla="*/ 10391 h 1449230"/>
                <a:gd name="connsiteX21" fmla="*/ 874539 w 1373303"/>
                <a:gd name="connsiteY21" fmla="*/ 20782 h 1449230"/>
                <a:gd name="connsiteX22" fmla="*/ 936885 w 1373303"/>
                <a:gd name="connsiteY22" fmla="*/ 83127 h 1449230"/>
                <a:gd name="connsiteX23" fmla="*/ 1009621 w 1373303"/>
                <a:gd name="connsiteY23" fmla="*/ 176646 h 1449230"/>
                <a:gd name="connsiteX24" fmla="*/ 1030403 w 1373303"/>
                <a:gd name="connsiteY24" fmla="*/ 259773 h 1449230"/>
                <a:gd name="connsiteX25" fmla="*/ 1040794 w 1373303"/>
                <a:gd name="connsiteY25" fmla="*/ 363682 h 1449230"/>
                <a:gd name="connsiteX26" fmla="*/ 1030403 w 1373303"/>
                <a:gd name="connsiteY26" fmla="*/ 529936 h 1449230"/>
                <a:gd name="connsiteX27" fmla="*/ 999230 w 1373303"/>
                <a:gd name="connsiteY27" fmla="*/ 592282 h 1449230"/>
                <a:gd name="connsiteX28" fmla="*/ 968057 w 1373303"/>
                <a:gd name="connsiteY28" fmla="*/ 654627 h 1449230"/>
                <a:gd name="connsiteX29" fmla="*/ 978448 w 1373303"/>
                <a:gd name="connsiteY29" fmla="*/ 685800 h 1449230"/>
                <a:gd name="connsiteX30" fmla="*/ 1020012 w 1373303"/>
                <a:gd name="connsiteY30" fmla="*/ 696191 h 1449230"/>
                <a:gd name="connsiteX31" fmla="*/ 1051185 w 1373303"/>
                <a:gd name="connsiteY31" fmla="*/ 706582 h 1449230"/>
                <a:gd name="connsiteX32" fmla="*/ 1144703 w 1373303"/>
                <a:gd name="connsiteY32" fmla="*/ 789709 h 1449230"/>
                <a:gd name="connsiteX33" fmla="*/ 1175875 w 1373303"/>
                <a:gd name="connsiteY33" fmla="*/ 810491 h 1449230"/>
                <a:gd name="connsiteX34" fmla="*/ 1196657 w 1373303"/>
                <a:gd name="connsiteY34" fmla="*/ 841664 h 1449230"/>
                <a:gd name="connsiteX35" fmla="*/ 1248612 w 1373303"/>
                <a:gd name="connsiteY35" fmla="*/ 904009 h 1449230"/>
                <a:gd name="connsiteX36" fmla="*/ 1269394 w 1373303"/>
                <a:gd name="connsiteY36" fmla="*/ 976746 h 1449230"/>
                <a:gd name="connsiteX37" fmla="*/ 1300566 w 1373303"/>
                <a:gd name="connsiteY37" fmla="*/ 1070264 h 1449230"/>
                <a:gd name="connsiteX38" fmla="*/ 1310957 w 1373303"/>
                <a:gd name="connsiteY38" fmla="*/ 1101436 h 1449230"/>
                <a:gd name="connsiteX39" fmla="*/ 1331739 w 1373303"/>
                <a:gd name="connsiteY39" fmla="*/ 1184564 h 1449230"/>
                <a:gd name="connsiteX40" fmla="*/ 1352521 w 1373303"/>
                <a:gd name="connsiteY40" fmla="*/ 1246909 h 1449230"/>
                <a:gd name="connsiteX41" fmla="*/ 1373303 w 1373303"/>
                <a:gd name="connsiteY41" fmla="*/ 1371600 h 1449230"/>
                <a:gd name="connsiteX42" fmla="*/ 1342130 w 1373303"/>
                <a:gd name="connsiteY42" fmla="*/ 1392382 h 1449230"/>
                <a:gd name="connsiteX43" fmla="*/ 1238221 w 1373303"/>
                <a:gd name="connsiteY43" fmla="*/ 1381991 h 1449230"/>
                <a:gd name="connsiteX44" fmla="*/ 1051185 w 1373303"/>
                <a:gd name="connsiteY44" fmla="*/ 1371600 h 1449230"/>
                <a:gd name="connsiteX45" fmla="*/ 781021 w 1373303"/>
                <a:gd name="connsiteY45" fmla="*/ 1381991 h 1449230"/>
                <a:gd name="connsiteX46" fmla="*/ 718675 w 1373303"/>
                <a:gd name="connsiteY46" fmla="*/ 1392382 h 1449230"/>
                <a:gd name="connsiteX47" fmla="*/ 666721 w 1373303"/>
                <a:gd name="connsiteY47" fmla="*/ 1402773 h 1449230"/>
                <a:gd name="connsiteX48" fmla="*/ 573203 w 1373303"/>
                <a:gd name="connsiteY48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48512 w 1373303"/>
                <a:gd name="connsiteY7" fmla="*/ 696191 h 1449230"/>
                <a:gd name="connsiteX8" fmla="*/ 479685 w 1373303"/>
                <a:gd name="connsiteY8" fmla="*/ 675409 h 1449230"/>
                <a:gd name="connsiteX9" fmla="*/ 458903 w 1373303"/>
                <a:gd name="connsiteY9" fmla="*/ 581891 h 1449230"/>
                <a:gd name="connsiteX10" fmla="*/ 458903 w 1373303"/>
                <a:gd name="connsiteY10" fmla="*/ 311727 h 1449230"/>
                <a:gd name="connsiteX11" fmla="*/ 469294 w 1373303"/>
                <a:gd name="connsiteY11" fmla="*/ 280555 h 1449230"/>
                <a:gd name="connsiteX12" fmla="*/ 500466 w 1373303"/>
                <a:gd name="connsiteY12" fmla="*/ 238991 h 1449230"/>
                <a:gd name="connsiteX13" fmla="*/ 510857 w 1373303"/>
                <a:gd name="connsiteY13" fmla="*/ 207818 h 1449230"/>
                <a:gd name="connsiteX14" fmla="*/ 552421 w 1373303"/>
                <a:gd name="connsiteY14" fmla="*/ 145473 h 1449230"/>
                <a:gd name="connsiteX15" fmla="*/ 573203 w 1373303"/>
                <a:gd name="connsiteY15" fmla="*/ 114300 h 1449230"/>
                <a:gd name="connsiteX16" fmla="*/ 604375 w 1373303"/>
                <a:gd name="connsiteY16" fmla="*/ 51955 h 1449230"/>
                <a:gd name="connsiteX17" fmla="*/ 645939 w 1373303"/>
                <a:gd name="connsiteY17" fmla="*/ 31173 h 1449230"/>
                <a:gd name="connsiteX18" fmla="*/ 708285 w 1373303"/>
                <a:gd name="connsiteY18" fmla="*/ 0 h 1449230"/>
                <a:gd name="connsiteX19" fmla="*/ 822585 w 1373303"/>
                <a:gd name="connsiteY19" fmla="*/ 10391 h 1449230"/>
                <a:gd name="connsiteX20" fmla="*/ 874539 w 1373303"/>
                <a:gd name="connsiteY20" fmla="*/ 20782 h 1449230"/>
                <a:gd name="connsiteX21" fmla="*/ 936885 w 1373303"/>
                <a:gd name="connsiteY21" fmla="*/ 83127 h 1449230"/>
                <a:gd name="connsiteX22" fmla="*/ 1009621 w 1373303"/>
                <a:gd name="connsiteY22" fmla="*/ 176646 h 1449230"/>
                <a:gd name="connsiteX23" fmla="*/ 1030403 w 1373303"/>
                <a:gd name="connsiteY23" fmla="*/ 259773 h 1449230"/>
                <a:gd name="connsiteX24" fmla="*/ 1040794 w 1373303"/>
                <a:gd name="connsiteY24" fmla="*/ 363682 h 1449230"/>
                <a:gd name="connsiteX25" fmla="*/ 1030403 w 1373303"/>
                <a:gd name="connsiteY25" fmla="*/ 529936 h 1449230"/>
                <a:gd name="connsiteX26" fmla="*/ 999230 w 1373303"/>
                <a:gd name="connsiteY26" fmla="*/ 592282 h 1449230"/>
                <a:gd name="connsiteX27" fmla="*/ 968057 w 1373303"/>
                <a:gd name="connsiteY27" fmla="*/ 654627 h 1449230"/>
                <a:gd name="connsiteX28" fmla="*/ 978448 w 1373303"/>
                <a:gd name="connsiteY28" fmla="*/ 685800 h 1449230"/>
                <a:gd name="connsiteX29" fmla="*/ 1020012 w 1373303"/>
                <a:gd name="connsiteY29" fmla="*/ 696191 h 1449230"/>
                <a:gd name="connsiteX30" fmla="*/ 1051185 w 1373303"/>
                <a:gd name="connsiteY30" fmla="*/ 706582 h 1449230"/>
                <a:gd name="connsiteX31" fmla="*/ 1144703 w 1373303"/>
                <a:gd name="connsiteY31" fmla="*/ 789709 h 1449230"/>
                <a:gd name="connsiteX32" fmla="*/ 1175875 w 1373303"/>
                <a:gd name="connsiteY32" fmla="*/ 810491 h 1449230"/>
                <a:gd name="connsiteX33" fmla="*/ 1196657 w 1373303"/>
                <a:gd name="connsiteY33" fmla="*/ 841664 h 1449230"/>
                <a:gd name="connsiteX34" fmla="*/ 1248612 w 1373303"/>
                <a:gd name="connsiteY34" fmla="*/ 904009 h 1449230"/>
                <a:gd name="connsiteX35" fmla="*/ 1269394 w 1373303"/>
                <a:gd name="connsiteY35" fmla="*/ 976746 h 1449230"/>
                <a:gd name="connsiteX36" fmla="*/ 1300566 w 1373303"/>
                <a:gd name="connsiteY36" fmla="*/ 1070264 h 1449230"/>
                <a:gd name="connsiteX37" fmla="*/ 1310957 w 1373303"/>
                <a:gd name="connsiteY37" fmla="*/ 1101436 h 1449230"/>
                <a:gd name="connsiteX38" fmla="*/ 1331739 w 1373303"/>
                <a:gd name="connsiteY38" fmla="*/ 1184564 h 1449230"/>
                <a:gd name="connsiteX39" fmla="*/ 1352521 w 1373303"/>
                <a:gd name="connsiteY39" fmla="*/ 1246909 h 1449230"/>
                <a:gd name="connsiteX40" fmla="*/ 1373303 w 1373303"/>
                <a:gd name="connsiteY40" fmla="*/ 1371600 h 1449230"/>
                <a:gd name="connsiteX41" fmla="*/ 1342130 w 1373303"/>
                <a:gd name="connsiteY41" fmla="*/ 1392382 h 1449230"/>
                <a:gd name="connsiteX42" fmla="*/ 1238221 w 1373303"/>
                <a:gd name="connsiteY42" fmla="*/ 1381991 h 1449230"/>
                <a:gd name="connsiteX43" fmla="*/ 1051185 w 1373303"/>
                <a:gd name="connsiteY43" fmla="*/ 1371600 h 1449230"/>
                <a:gd name="connsiteX44" fmla="*/ 781021 w 1373303"/>
                <a:gd name="connsiteY44" fmla="*/ 1381991 h 1449230"/>
                <a:gd name="connsiteX45" fmla="*/ 718675 w 1373303"/>
                <a:gd name="connsiteY45" fmla="*/ 1392382 h 1449230"/>
                <a:gd name="connsiteX46" fmla="*/ 666721 w 1373303"/>
                <a:gd name="connsiteY46" fmla="*/ 1402773 h 1449230"/>
                <a:gd name="connsiteX47" fmla="*/ 573203 w 1373303"/>
                <a:gd name="connsiteY47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79685 w 1373303"/>
                <a:gd name="connsiteY7" fmla="*/ 675409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469294 w 1373303"/>
                <a:gd name="connsiteY10" fmla="*/ 280555 h 1449230"/>
                <a:gd name="connsiteX11" fmla="*/ 500466 w 1373303"/>
                <a:gd name="connsiteY11" fmla="*/ 238991 h 1449230"/>
                <a:gd name="connsiteX12" fmla="*/ 510857 w 1373303"/>
                <a:gd name="connsiteY12" fmla="*/ 207818 h 1449230"/>
                <a:gd name="connsiteX13" fmla="*/ 552421 w 1373303"/>
                <a:gd name="connsiteY13" fmla="*/ 145473 h 1449230"/>
                <a:gd name="connsiteX14" fmla="*/ 573203 w 1373303"/>
                <a:gd name="connsiteY14" fmla="*/ 114300 h 1449230"/>
                <a:gd name="connsiteX15" fmla="*/ 604375 w 1373303"/>
                <a:gd name="connsiteY15" fmla="*/ 51955 h 1449230"/>
                <a:gd name="connsiteX16" fmla="*/ 645939 w 1373303"/>
                <a:gd name="connsiteY16" fmla="*/ 31173 h 1449230"/>
                <a:gd name="connsiteX17" fmla="*/ 708285 w 1373303"/>
                <a:gd name="connsiteY17" fmla="*/ 0 h 1449230"/>
                <a:gd name="connsiteX18" fmla="*/ 822585 w 1373303"/>
                <a:gd name="connsiteY18" fmla="*/ 10391 h 1449230"/>
                <a:gd name="connsiteX19" fmla="*/ 874539 w 1373303"/>
                <a:gd name="connsiteY19" fmla="*/ 20782 h 1449230"/>
                <a:gd name="connsiteX20" fmla="*/ 936885 w 1373303"/>
                <a:gd name="connsiteY20" fmla="*/ 83127 h 1449230"/>
                <a:gd name="connsiteX21" fmla="*/ 1009621 w 1373303"/>
                <a:gd name="connsiteY21" fmla="*/ 176646 h 1449230"/>
                <a:gd name="connsiteX22" fmla="*/ 1030403 w 1373303"/>
                <a:gd name="connsiteY22" fmla="*/ 259773 h 1449230"/>
                <a:gd name="connsiteX23" fmla="*/ 1040794 w 1373303"/>
                <a:gd name="connsiteY23" fmla="*/ 363682 h 1449230"/>
                <a:gd name="connsiteX24" fmla="*/ 1030403 w 1373303"/>
                <a:gd name="connsiteY24" fmla="*/ 529936 h 1449230"/>
                <a:gd name="connsiteX25" fmla="*/ 999230 w 1373303"/>
                <a:gd name="connsiteY25" fmla="*/ 592282 h 1449230"/>
                <a:gd name="connsiteX26" fmla="*/ 968057 w 1373303"/>
                <a:gd name="connsiteY26" fmla="*/ 654627 h 1449230"/>
                <a:gd name="connsiteX27" fmla="*/ 978448 w 1373303"/>
                <a:gd name="connsiteY27" fmla="*/ 685800 h 1449230"/>
                <a:gd name="connsiteX28" fmla="*/ 1020012 w 1373303"/>
                <a:gd name="connsiteY28" fmla="*/ 696191 h 1449230"/>
                <a:gd name="connsiteX29" fmla="*/ 1051185 w 1373303"/>
                <a:gd name="connsiteY29" fmla="*/ 706582 h 1449230"/>
                <a:gd name="connsiteX30" fmla="*/ 1144703 w 1373303"/>
                <a:gd name="connsiteY30" fmla="*/ 789709 h 1449230"/>
                <a:gd name="connsiteX31" fmla="*/ 1175875 w 1373303"/>
                <a:gd name="connsiteY31" fmla="*/ 810491 h 1449230"/>
                <a:gd name="connsiteX32" fmla="*/ 1196657 w 1373303"/>
                <a:gd name="connsiteY32" fmla="*/ 841664 h 1449230"/>
                <a:gd name="connsiteX33" fmla="*/ 1248612 w 1373303"/>
                <a:gd name="connsiteY33" fmla="*/ 904009 h 1449230"/>
                <a:gd name="connsiteX34" fmla="*/ 1269394 w 1373303"/>
                <a:gd name="connsiteY34" fmla="*/ 976746 h 1449230"/>
                <a:gd name="connsiteX35" fmla="*/ 1300566 w 1373303"/>
                <a:gd name="connsiteY35" fmla="*/ 1070264 h 1449230"/>
                <a:gd name="connsiteX36" fmla="*/ 1310957 w 1373303"/>
                <a:gd name="connsiteY36" fmla="*/ 1101436 h 1449230"/>
                <a:gd name="connsiteX37" fmla="*/ 1331739 w 1373303"/>
                <a:gd name="connsiteY37" fmla="*/ 1184564 h 1449230"/>
                <a:gd name="connsiteX38" fmla="*/ 1352521 w 1373303"/>
                <a:gd name="connsiteY38" fmla="*/ 1246909 h 1449230"/>
                <a:gd name="connsiteX39" fmla="*/ 1373303 w 1373303"/>
                <a:gd name="connsiteY39" fmla="*/ 1371600 h 1449230"/>
                <a:gd name="connsiteX40" fmla="*/ 1342130 w 1373303"/>
                <a:gd name="connsiteY40" fmla="*/ 1392382 h 1449230"/>
                <a:gd name="connsiteX41" fmla="*/ 1238221 w 1373303"/>
                <a:gd name="connsiteY41" fmla="*/ 1381991 h 1449230"/>
                <a:gd name="connsiteX42" fmla="*/ 1051185 w 1373303"/>
                <a:gd name="connsiteY42" fmla="*/ 1371600 h 1449230"/>
                <a:gd name="connsiteX43" fmla="*/ 781021 w 1373303"/>
                <a:gd name="connsiteY43" fmla="*/ 1381991 h 1449230"/>
                <a:gd name="connsiteX44" fmla="*/ 718675 w 1373303"/>
                <a:gd name="connsiteY44" fmla="*/ 1392382 h 1449230"/>
                <a:gd name="connsiteX45" fmla="*/ 666721 w 1373303"/>
                <a:gd name="connsiteY45" fmla="*/ 1402773 h 1449230"/>
                <a:gd name="connsiteX46" fmla="*/ 573203 w 1373303"/>
                <a:gd name="connsiteY46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469294 w 1373303"/>
                <a:gd name="connsiteY10" fmla="*/ 280555 h 1449230"/>
                <a:gd name="connsiteX11" fmla="*/ 500466 w 1373303"/>
                <a:gd name="connsiteY11" fmla="*/ 238991 h 1449230"/>
                <a:gd name="connsiteX12" fmla="*/ 510857 w 1373303"/>
                <a:gd name="connsiteY12" fmla="*/ 207818 h 1449230"/>
                <a:gd name="connsiteX13" fmla="*/ 552421 w 1373303"/>
                <a:gd name="connsiteY13" fmla="*/ 145473 h 1449230"/>
                <a:gd name="connsiteX14" fmla="*/ 573203 w 1373303"/>
                <a:gd name="connsiteY14" fmla="*/ 114300 h 1449230"/>
                <a:gd name="connsiteX15" fmla="*/ 604375 w 1373303"/>
                <a:gd name="connsiteY15" fmla="*/ 51955 h 1449230"/>
                <a:gd name="connsiteX16" fmla="*/ 645939 w 1373303"/>
                <a:gd name="connsiteY16" fmla="*/ 31173 h 1449230"/>
                <a:gd name="connsiteX17" fmla="*/ 708285 w 1373303"/>
                <a:gd name="connsiteY17" fmla="*/ 0 h 1449230"/>
                <a:gd name="connsiteX18" fmla="*/ 822585 w 1373303"/>
                <a:gd name="connsiteY18" fmla="*/ 10391 h 1449230"/>
                <a:gd name="connsiteX19" fmla="*/ 874539 w 1373303"/>
                <a:gd name="connsiteY19" fmla="*/ 20782 h 1449230"/>
                <a:gd name="connsiteX20" fmla="*/ 936885 w 1373303"/>
                <a:gd name="connsiteY20" fmla="*/ 83127 h 1449230"/>
                <a:gd name="connsiteX21" fmla="*/ 1009621 w 1373303"/>
                <a:gd name="connsiteY21" fmla="*/ 176646 h 1449230"/>
                <a:gd name="connsiteX22" fmla="*/ 1030403 w 1373303"/>
                <a:gd name="connsiteY22" fmla="*/ 259773 h 1449230"/>
                <a:gd name="connsiteX23" fmla="*/ 1040794 w 1373303"/>
                <a:gd name="connsiteY23" fmla="*/ 363682 h 1449230"/>
                <a:gd name="connsiteX24" fmla="*/ 1030403 w 1373303"/>
                <a:gd name="connsiteY24" fmla="*/ 529936 h 1449230"/>
                <a:gd name="connsiteX25" fmla="*/ 999230 w 1373303"/>
                <a:gd name="connsiteY25" fmla="*/ 592282 h 1449230"/>
                <a:gd name="connsiteX26" fmla="*/ 968057 w 1373303"/>
                <a:gd name="connsiteY26" fmla="*/ 654627 h 1449230"/>
                <a:gd name="connsiteX27" fmla="*/ 978448 w 1373303"/>
                <a:gd name="connsiteY27" fmla="*/ 685800 h 1449230"/>
                <a:gd name="connsiteX28" fmla="*/ 1020012 w 1373303"/>
                <a:gd name="connsiteY28" fmla="*/ 696191 h 1449230"/>
                <a:gd name="connsiteX29" fmla="*/ 1051185 w 1373303"/>
                <a:gd name="connsiteY29" fmla="*/ 706582 h 1449230"/>
                <a:gd name="connsiteX30" fmla="*/ 1144703 w 1373303"/>
                <a:gd name="connsiteY30" fmla="*/ 789709 h 1449230"/>
                <a:gd name="connsiteX31" fmla="*/ 1175875 w 1373303"/>
                <a:gd name="connsiteY31" fmla="*/ 810491 h 1449230"/>
                <a:gd name="connsiteX32" fmla="*/ 1196657 w 1373303"/>
                <a:gd name="connsiteY32" fmla="*/ 841664 h 1449230"/>
                <a:gd name="connsiteX33" fmla="*/ 1248612 w 1373303"/>
                <a:gd name="connsiteY33" fmla="*/ 904009 h 1449230"/>
                <a:gd name="connsiteX34" fmla="*/ 1269394 w 1373303"/>
                <a:gd name="connsiteY34" fmla="*/ 976746 h 1449230"/>
                <a:gd name="connsiteX35" fmla="*/ 1300566 w 1373303"/>
                <a:gd name="connsiteY35" fmla="*/ 1070264 h 1449230"/>
                <a:gd name="connsiteX36" fmla="*/ 1310957 w 1373303"/>
                <a:gd name="connsiteY36" fmla="*/ 1101436 h 1449230"/>
                <a:gd name="connsiteX37" fmla="*/ 1331739 w 1373303"/>
                <a:gd name="connsiteY37" fmla="*/ 1184564 h 1449230"/>
                <a:gd name="connsiteX38" fmla="*/ 1352521 w 1373303"/>
                <a:gd name="connsiteY38" fmla="*/ 1246909 h 1449230"/>
                <a:gd name="connsiteX39" fmla="*/ 1373303 w 1373303"/>
                <a:gd name="connsiteY39" fmla="*/ 1371600 h 1449230"/>
                <a:gd name="connsiteX40" fmla="*/ 1342130 w 1373303"/>
                <a:gd name="connsiteY40" fmla="*/ 1392382 h 1449230"/>
                <a:gd name="connsiteX41" fmla="*/ 1238221 w 1373303"/>
                <a:gd name="connsiteY41" fmla="*/ 1381991 h 1449230"/>
                <a:gd name="connsiteX42" fmla="*/ 1051185 w 1373303"/>
                <a:gd name="connsiteY42" fmla="*/ 1371600 h 1449230"/>
                <a:gd name="connsiteX43" fmla="*/ 781021 w 1373303"/>
                <a:gd name="connsiteY43" fmla="*/ 1381991 h 1449230"/>
                <a:gd name="connsiteX44" fmla="*/ 718675 w 1373303"/>
                <a:gd name="connsiteY44" fmla="*/ 1392382 h 1449230"/>
                <a:gd name="connsiteX45" fmla="*/ 666721 w 1373303"/>
                <a:gd name="connsiteY45" fmla="*/ 1402773 h 1449230"/>
                <a:gd name="connsiteX46" fmla="*/ 573203 w 1373303"/>
                <a:gd name="connsiteY46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500466 w 1373303"/>
                <a:gd name="connsiteY10" fmla="*/ 238991 h 1449230"/>
                <a:gd name="connsiteX11" fmla="*/ 510857 w 1373303"/>
                <a:gd name="connsiteY11" fmla="*/ 207818 h 1449230"/>
                <a:gd name="connsiteX12" fmla="*/ 552421 w 1373303"/>
                <a:gd name="connsiteY12" fmla="*/ 145473 h 1449230"/>
                <a:gd name="connsiteX13" fmla="*/ 573203 w 1373303"/>
                <a:gd name="connsiteY13" fmla="*/ 114300 h 1449230"/>
                <a:gd name="connsiteX14" fmla="*/ 604375 w 1373303"/>
                <a:gd name="connsiteY14" fmla="*/ 51955 h 1449230"/>
                <a:gd name="connsiteX15" fmla="*/ 645939 w 1373303"/>
                <a:gd name="connsiteY15" fmla="*/ 31173 h 1449230"/>
                <a:gd name="connsiteX16" fmla="*/ 708285 w 1373303"/>
                <a:gd name="connsiteY16" fmla="*/ 0 h 1449230"/>
                <a:gd name="connsiteX17" fmla="*/ 822585 w 1373303"/>
                <a:gd name="connsiteY17" fmla="*/ 10391 h 1449230"/>
                <a:gd name="connsiteX18" fmla="*/ 874539 w 1373303"/>
                <a:gd name="connsiteY18" fmla="*/ 20782 h 1449230"/>
                <a:gd name="connsiteX19" fmla="*/ 936885 w 1373303"/>
                <a:gd name="connsiteY19" fmla="*/ 83127 h 1449230"/>
                <a:gd name="connsiteX20" fmla="*/ 1009621 w 1373303"/>
                <a:gd name="connsiteY20" fmla="*/ 176646 h 1449230"/>
                <a:gd name="connsiteX21" fmla="*/ 1030403 w 1373303"/>
                <a:gd name="connsiteY21" fmla="*/ 259773 h 1449230"/>
                <a:gd name="connsiteX22" fmla="*/ 1040794 w 1373303"/>
                <a:gd name="connsiteY22" fmla="*/ 363682 h 1449230"/>
                <a:gd name="connsiteX23" fmla="*/ 1030403 w 1373303"/>
                <a:gd name="connsiteY23" fmla="*/ 529936 h 1449230"/>
                <a:gd name="connsiteX24" fmla="*/ 999230 w 1373303"/>
                <a:gd name="connsiteY24" fmla="*/ 592282 h 1449230"/>
                <a:gd name="connsiteX25" fmla="*/ 968057 w 1373303"/>
                <a:gd name="connsiteY25" fmla="*/ 654627 h 1449230"/>
                <a:gd name="connsiteX26" fmla="*/ 978448 w 1373303"/>
                <a:gd name="connsiteY26" fmla="*/ 685800 h 1449230"/>
                <a:gd name="connsiteX27" fmla="*/ 1020012 w 1373303"/>
                <a:gd name="connsiteY27" fmla="*/ 696191 h 1449230"/>
                <a:gd name="connsiteX28" fmla="*/ 1051185 w 1373303"/>
                <a:gd name="connsiteY28" fmla="*/ 706582 h 1449230"/>
                <a:gd name="connsiteX29" fmla="*/ 1144703 w 1373303"/>
                <a:gd name="connsiteY29" fmla="*/ 789709 h 1449230"/>
                <a:gd name="connsiteX30" fmla="*/ 1175875 w 1373303"/>
                <a:gd name="connsiteY30" fmla="*/ 810491 h 1449230"/>
                <a:gd name="connsiteX31" fmla="*/ 1196657 w 1373303"/>
                <a:gd name="connsiteY31" fmla="*/ 841664 h 1449230"/>
                <a:gd name="connsiteX32" fmla="*/ 1248612 w 1373303"/>
                <a:gd name="connsiteY32" fmla="*/ 904009 h 1449230"/>
                <a:gd name="connsiteX33" fmla="*/ 1269394 w 1373303"/>
                <a:gd name="connsiteY33" fmla="*/ 976746 h 1449230"/>
                <a:gd name="connsiteX34" fmla="*/ 1300566 w 1373303"/>
                <a:gd name="connsiteY34" fmla="*/ 1070264 h 1449230"/>
                <a:gd name="connsiteX35" fmla="*/ 1310957 w 1373303"/>
                <a:gd name="connsiteY35" fmla="*/ 1101436 h 1449230"/>
                <a:gd name="connsiteX36" fmla="*/ 1331739 w 1373303"/>
                <a:gd name="connsiteY36" fmla="*/ 1184564 h 1449230"/>
                <a:gd name="connsiteX37" fmla="*/ 1352521 w 1373303"/>
                <a:gd name="connsiteY37" fmla="*/ 1246909 h 1449230"/>
                <a:gd name="connsiteX38" fmla="*/ 1373303 w 1373303"/>
                <a:gd name="connsiteY38" fmla="*/ 1371600 h 1449230"/>
                <a:gd name="connsiteX39" fmla="*/ 1342130 w 1373303"/>
                <a:gd name="connsiteY39" fmla="*/ 1392382 h 1449230"/>
                <a:gd name="connsiteX40" fmla="*/ 1238221 w 1373303"/>
                <a:gd name="connsiteY40" fmla="*/ 1381991 h 1449230"/>
                <a:gd name="connsiteX41" fmla="*/ 1051185 w 1373303"/>
                <a:gd name="connsiteY41" fmla="*/ 1371600 h 1449230"/>
                <a:gd name="connsiteX42" fmla="*/ 781021 w 1373303"/>
                <a:gd name="connsiteY42" fmla="*/ 1381991 h 1449230"/>
                <a:gd name="connsiteX43" fmla="*/ 718675 w 1373303"/>
                <a:gd name="connsiteY43" fmla="*/ 1392382 h 1449230"/>
                <a:gd name="connsiteX44" fmla="*/ 666721 w 1373303"/>
                <a:gd name="connsiteY44" fmla="*/ 1402773 h 1449230"/>
                <a:gd name="connsiteX45" fmla="*/ 573203 w 1373303"/>
                <a:gd name="connsiteY45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510857 w 1373303"/>
                <a:gd name="connsiteY10" fmla="*/ 207818 h 1449230"/>
                <a:gd name="connsiteX11" fmla="*/ 552421 w 1373303"/>
                <a:gd name="connsiteY11" fmla="*/ 145473 h 1449230"/>
                <a:gd name="connsiteX12" fmla="*/ 573203 w 1373303"/>
                <a:gd name="connsiteY12" fmla="*/ 114300 h 1449230"/>
                <a:gd name="connsiteX13" fmla="*/ 604375 w 1373303"/>
                <a:gd name="connsiteY13" fmla="*/ 51955 h 1449230"/>
                <a:gd name="connsiteX14" fmla="*/ 645939 w 1373303"/>
                <a:gd name="connsiteY14" fmla="*/ 31173 h 1449230"/>
                <a:gd name="connsiteX15" fmla="*/ 708285 w 1373303"/>
                <a:gd name="connsiteY15" fmla="*/ 0 h 1449230"/>
                <a:gd name="connsiteX16" fmla="*/ 822585 w 1373303"/>
                <a:gd name="connsiteY16" fmla="*/ 10391 h 1449230"/>
                <a:gd name="connsiteX17" fmla="*/ 874539 w 1373303"/>
                <a:gd name="connsiteY17" fmla="*/ 20782 h 1449230"/>
                <a:gd name="connsiteX18" fmla="*/ 936885 w 1373303"/>
                <a:gd name="connsiteY18" fmla="*/ 83127 h 1449230"/>
                <a:gd name="connsiteX19" fmla="*/ 1009621 w 1373303"/>
                <a:gd name="connsiteY19" fmla="*/ 176646 h 1449230"/>
                <a:gd name="connsiteX20" fmla="*/ 1030403 w 1373303"/>
                <a:gd name="connsiteY20" fmla="*/ 259773 h 1449230"/>
                <a:gd name="connsiteX21" fmla="*/ 1040794 w 1373303"/>
                <a:gd name="connsiteY21" fmla="*/ 363682 h 1449230"/>
                <a:gd name="connsiteX22" fmla="*/ 1030403 w 1373303"/>
                <a:gd name="connsiteY22" fmla="*/ 529936 h 1449230"/>
                <a:gd name="connsiteX23" fmla="*/ 999230 w 1373303"/>
                <a:gd name="connsiteY23" fmla="*/ 592282 h 1449230"/>
                <a:gd name="connsiteX24" fmla="*/ 968057 w 1373303"/>
                <a:gd name="connsiteY24" fmla="*/ 654627 h 1449230"/>
                <a:gd name="connsiteX25" fmla="*/ 978448 w 1373303"/>
                <a:gd name="connsiteY25" fmla="*/ 685800 h 1449230"/>
                <a:gd name="connsiteX26" fmla="*/ 1020012 w 1373303"/>
                <a:gd name="connsiteY26" fmla="*/ 696191 h 1449230"/>
                <a:gd name="connsiteX27" fmla="*/ 1051185 w 1373303"/>
                <a:gd name="connsiteY27" fmla="*/ 706582 h 1449230"/>
                <a:gd name="connsiteX28" fmla="*/ 1144703 w 1373303"/>
                <a:gd name="connsiteY28" fmla="*/ 789709 h 1449230"/>
                <a:gd name="connsiteX29" fmla="*/ 1175875 w 1373303"/>
                <a:gd name="connsiteY29" fmla="*/ 810491 h 1449230"/>
                <a:gd name="connsiteX30" fmla="*/ 1196657 w 1373303"/>
                <a:gd name="connsiteY30" fmla="*/ 841664 h 1449230"/>
                <a:gd name="connsiteX31" fmla="*/ 1248612 w 1373303"/>
                <a:gd name="connsiteY31" fmla="*/ 904009 h 1449230"/>
                <a:gd name="connsiteX32" fmla="*/ 1269394 w 1373303"/>
                <a:gd name="connsiteY32" fmla="*/ 976746 h 1449230"/>
                <a:gd name="connsiteX33" fmla="*/ 1300566 w 1373303"/>
                <a:gd name="connsiteY33" fmla="*/ 1070264 h 1449230"/>
                <a:gd name="connsiteX34" fmla="*/ 1310957 w 1373303"/>
                <a:gd name="connsiteY34" fmla="*/ 1101436 h 1449230"/>
                <a:gd name="connsiteX35" fmla="*/ 1331739 w 1373303"/>
                <a:gd name="connsiteY35" fmla="*/ 1184564 h 1449230"/>
                <a:gd name="connsiteX36" fmla="*/ 1352521 w 1373303"/>
                <a:gd name="connsiteY36" fmla="*/ 1246909 h 1449230"/>
                <a:gd name="connsiteX37" fmla="*/ 1373303 w 1373303"/>
                <a:gd name="connsiteY37" fmla="*/ 1371600 h 1449230"/>
                <a:gd name="connsiteX38" fmla="*/ 1342130 w 1373303"/>
                <a:gd name="connsiteY38" fmla="*/ 1392382 h 1449230"/>
                <a:gd name="connsiteX39" fmla="*/ 1238221 w 1373303"/>
                <a:gd name="connsiteY39" fmla="*/ 1381991 h 1449230"/>
                <a:gd name="connsiteX40" fmla="*/ 1051185 w 1373303"/>
                <a:gd name="connsiteY40" fmla="*/ 1371600 h 1449230"/>
                <a:gd name="connsiteX41" fmla="*/ 781021 w 1373303"/>
                <a:gd name="connsiteY41" fmla="*/ 1381991 h 1449230"/>
                <a:gd name="connsiteX42" fmla="*/ 718675 w 1373303"/>
                <a:gd name="connsiteY42" fmla="*/ 1392382 h 1449230"/>
                <a:gd name="connsiteX43" fmla="*/ 666721 w 1373303"/>
                <a:gd name="connsiteY43" fmla="*/ 1402773 h 1449230"/>
                <a:gd name="connsiteX44" fmla="*/ 573203 w 1373303"/>
                <a:gd name="connsiteY44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552421 w 1373303"/>
                <a:gd name="connsiteY10" fmla="*/ 145473 h 1449230"/>
                <a:gd name="connsiteX11" fmla="*/ 573203 w 1373303"/>
                <a:gd name="connsiteY11" fmla="*/ 114300 h 1449230"/>
                <a:gd name="connsiteX12" fmla="*/ 604375 w 1373303"/>
                <a:gd name="connsiteY12" fmla="*/ 51955 h 1449230"/>
                <a:gd name="connsiteX13" fmla="*/ 645939 w 1373303"/>
                <a:gd name="connsiteY13" fmla="*/ 31173 h 1449230"/>
                <a:gd name="connsiteX14" fmla="*/ 708285 w 1373303"/>
                <a:gd name="connsiteY14" fmla="*/ 0 h 1449230"/>
                <a:gd name="connsiteX15" fmla="*/ 822585 w 1373303"/>
                <a:gd name="connsiteY15" fmla="*/ 10391 h 1449230"/>
                <a:gd name="connsiteX16" fmla="*/ 874539 w 1373303"/>
                <a:gd name="connsiteY16" fmla="*/ 20782 h 1449230"/>
                <a:gd name="connsiteX17" fmla="*/ 936885 w 1373303"/>
                <a:gd name="connsiteY17" fmla="*/ 83127 h 1449230"/>
                <a:gd name="connsiteX18" fmla="*/ 1009621 w 1373303"/>
                <a:gd name="connsiteY18" fmla="*/ 176646 h 1449230"/>
                <a:gd name="connsiteX19" fmla="*/ 1030403 w 1373303"/>
                <a:gd name="connsiteY19" fmla="*/ 259773 h 1449230"/>
                <a:gd name="connsiteX20" fmla="*/ 1040794 w 1373303"/>
                <a:gd name="connsiteY20" fmla="*/ 363682 h 1449230"/>
                <a:gd name="connsiteX21" fmla="*/ 1030403 w 1373303"/>
                <a:gd name="connsiteY21" fmla="*/ 529936 h 1449230"/>
                <a:gd name="connsiteX22" fmla="*/ 999230 w 1373303"/>
                <a:gd name="connsiteY22" fmla="*/ 592282 h 1449230"/>
                <a:gd name="connsiteX23" fmla="*/ 968057 w 1373303"/>
                <a:gd name="connsiteY23" fmla="*/ 654627 h 1449230"/>
                <a:gd name="connsiteX24" fmla="*/ 978448 w 1373303"/>
                <a:gd name="connsiteY24" fmla="*/ 685800 h 1449230"/>
                <a:gd name="connsiteX25" fmla="*/ 1020012 w 1373303"/>
                <a:gd name="connsiteY25" fmla="*/ 696191 h 1449230"/>
                <a:gd name="connsiteX26" fmla="*/ 1051185 w 1373303"/>
                <a:gd name="connsiteY26" fmla="*/ 706582 h 1449230"/>
                <a:gd name="connsiteX27" fmla="*/ 1144703 w 1373303"/>
                <a:gd name="connsiteY27" fmla="*/ 789709 h 1449230"/>
                <a:gd name="connsiteX28" fmla="*/ 1175875 w 1373303"/>
                <a:gd name="connsiteY28" fmla="*/ 810491 h 1449230"/>
                <a:gd name="connsiteX29" fmla="*/ 1196657 w 1373303"/>
                <a:gd name="connsiteY29" fmla="*/ 841664 h 1449230"/>
                <a:gd name="connsiteX30" fmla="*/ 1248612 w 1373303"/>
                <a:gd name="connsiteY30" fmla="*/ 904009 h 1449230"/>
                <a:gd name="connsiteX31" fmla="*/ 1269394 w 1373303"/>
                <a:gd name="connsiteY31" fmla="*/ 976746 h 1449230"/>
                <a:gd name="connsiteX32" fmla="*/ 1300566 w 1373303"/>
                <a:gd name="connsiteY32" fmla="*/ 1070264 h 1449230"/>
                <a:gd name="connsiteX33" fmla="*/ 1310957 w 1373303"/>
                <a:gd name="connsiteY33" fmla="*/ 1101436 h 1449230"/>
                <a:gd name="connsiteX34" fmla="*/ 1331739 w 1373303"/>
                <a:gd name="connsiteY34" fmla="*/ 1184564 h 1449230"/>
                <a:gd name="connsiteX35" fmla="*/ 1352521 w 1373303"/>
                <a:gd name="connsiteY35" fmla="*/ 1246909 h 1449230"/>
                <a:gd name="connsiteX36" fmla="*/ 1373303 w 1373303"/>
                <a:gd name="connsiteY36" fmla="*/ 1371600 h 1449230"/>
                <a:gd name="connsiteX37" fmla="*/ 1342130 w 1373303"/>
                <a:gd name="connsiteY37" fmla="*/ 1392382 h 1449230"/>
                <a:gd name="connsiteX38" fmla="*/ 1238221 w 1373303"/>
                <a:gd name="connsiteY38" fmla="*/ 1381991 h 1449230"/>
                <a:gd name="connsiteX39" fmla="*/ 1051185 w 1373303"/>
                <a:gd name="connsiteY39" fmla="*/ 1371600 h 1449230"/>
                <a:gd name="connsiteX40" fmla="*/ 781021 w 1373303"/>
                <a:gd name="connsiteY40" fmla="*/ 1381991 h 1449230"/>
                <a:gd name="connsiteX41" fmla="*/ 718675 w 1373303"/>
                <a:gd name="connsiteY41" fmla="*/ 1392382 h 1449230"/>
                <a:gd name="connsiteX42" fmla="*/ 666721 w 1373303"/>
                <a:gd name="connsiteY42" fmla="*/ 1402773 h 1449230"/>
                <a:gd name="connsiteX43" fmla="*/ 573203 w 1373303"/>
                <a:gd name="connsiteY43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573203 w 1373303"/>
                <a:gd name="connsiteY10" fmla="*/ 114300 h 1449230"/>
                <a:gd name="connsiteX11" fmla="*/ 604375 w 1373303"/>
                <a:gd name="connsiteY11" fmla="*/ 51955 h 1449230"/>
                <a:gd name="connsiteX12" fmla="*/ 645939 w 1373303"/>
                <a:gd name="connsiteY12" fmla="*/ 31173 h 1449230"/>
                <a:gd name="connsiteX13" fmla="*/ 708285 w 1373303"/>
                <a:gd name="connsiteY13" fmla="*/ 0 h 1449230"/>
                <a:gd name="connsiteX14" fmla="*/ 822585 w 1373303"/>
                <a:gd name="connsiteY14" fmla="*/ 10391 h 1449230"/>
                <a:gd name="connsiteX15" fmla="*/ 874539 w 1373303"/>
                <a:gd name="connsiteY15" fmla="*/ 20782 h 1449230"/>
                <a:gd name="connsiteX16" fmla="*/ 936885 w 1373303"/>
                <a:gd name="connsiteY16" fmla="*/ 83127 h 1449230"/>
                <a:gd name="connsiteX17" fmla="*/ 1009621 w 1373303"/>
                <a:gd name="connsiteY17" fmla="*/ 176646 h 1449230"/>
                <a:gd name="connsiteX18" fmla="*/ 1030403 w 1373303"/>
                <a:gd name="connsiteY18" fmla="*/ 259773 h 1449230"/>
                <a:gd name="connsiteX19" fmla="*/ 1040794 w 1373303"/>
                <a:gd name="connsiteY19" fmla="*/ 363682 h 1449230"/>
                <a:gd name="connsiteX20" fmla="*/ 1030403 w 1373303"/>
                <a:gd name="connsiteY20" fmla="*/ 529936 h 1449230"/>
                <a:gd name="connsiteX21" fmla="*/ 999230 w 1373303"/>
                <a:gd name="connsiteY21" fmla="*/ 592282 h 1449230"/>
                <a:gd name="connsiteX22" fmla="*/ 968057 w 1373303"/>
                <a:gd name="connsiteY22" fmla="*/ 654627 h 1449230"/>
                <a:gd name="connsiteX23" fmla="*/ 978448 w 1373303"/>
                <a:gd name="connsiteY23" fmla="*/ 685800 h 1449230"/>
                <a:gd name="connsiteX24" fmla="*/ 1020012 w 1373303"/>
                <a:gd name="connsiteY24" fmla="*/ 696191 h 1449230"/>
                <a:gd name="connsiteX25" fmla="*/ 1051185 w 1373303"/>
                <a:gd name="connsiteY25" fmla="*/ 706582 h 1449230"/>
                <a:gd name="connsiteX26" fmla="*/ 1144703 w 1373303"/>
                <a:gd name="connsiteY26" fmla="*/ 789709 h 1449230"/>
                <a:gd name="connsiteX27" fmla="*/ 1175875 w 1373303"/>
                <a:gd name="connsiteY27" fmla="*/ 810491 h 1449230"/>
                <a:gd name="connsiteX28" fmla="*/ 1196657 w 1373303"/>
                <a:gd name="connsiteY28" fmla="*/ 841664 h 1449230"/>
                <a:gd name="connsiteX29" fmla="*/ 1248612 w 1373303"/>
                <a:gd name="connsiteY29" fmla="*/ 904009 h 1449230"/>
                <a:gd name="connsiteX30" fmla="*/ 1269394 w 1373303"/>
                <a:gd name="connsiteY30" fmla="*/ 976746 h 1449230"/>
                <a:gd name="connsiteX31" fmla="*/ 1300566 w 1373303"/>
                <a:gd name="connsiteY31" fmla="*/ 1070264 h 1449230"/>
                <a:gd name="connsiteX32" fmla="*/ 1310957 w 1373303"/>
                <a:gd name="connsiteY32" fmla="*/ 1101436 h 1449230"/>
                <a:gd name="connsiteX33" fmla="*/ 1331739 w 1373303"/>
                <a:gd name="connsiteY33" fmla="*/ 1184564 h 1449230"/>
                <a:gd name="connsiteX34" fmla="*/ 1352521 w 1373303"/>
                <a:gd name="connsiteY34" fmla="*/ 1246909 h 1449230"/>
                <a:gd name="connsiteX35" fmla="*/ 1373303 w 1373303"/>
                <a:gd name="connsiteY35" fmla="*/ 1371600 h 1449230"/>
                <a:gd name="connsiteX36" fmla="*/ 1342130 w 1373303"/>
                <a:gd name="connsiteY36" fmla="*/ 1392382 h 1449230"/>
                <a:gd name="connsiteX37" fmla="*/ 1238221 w 1373303"/>
                <a:gd name="connsiteY37" fmla="*/ 1381991 h 1449230"/>
                <a:gd name="connsiteX38" fmla="*/ 1051185 w 1373303"/>
                <a:gd name="connsiteY38" fmla="*/ 1371600 h 1449230"/>
                <a:gd name="connsiteX39" fmla="*/ 781021 w 1373303"/>
                <a:gd name="connsiteY39" fmla="*/ 1381991 h 1449230"/>
                <a:gd name="connsiteX40" fmla="*/ 718675 w 1373303"/>
                <a:gd name="connsiteY40" fmla="*/ 1392382 h 1449230"/>
                <a:gd name="connsiteX41" fmla="*/ 666721 w 1373303"/>
                <a:gd name="connsiteY41" fmla="*/ 1402773 h 1449230"/>
                <a:gd name="connsiteX42" fmla="*/ 573203 w 1373303"/>
                <a:gd name="connsiteY42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604375 w 1373303"/>
                <a:gd name="connsiteY10" fmla="*/ 51955 h 1449230"/>
                <a:gd name="connsiteX11" fmla="*/ 645939 w 1373303"/>
                <a:gd name="connsiteY11" fmla="*/ 31173 h 1449230"/>
                <a:gd name="connsiteX12" fmla="*/ 708285 w 1373303"/>
                <a:gd name="connsiteY12" fmla="*/ 0 h 1449230"/>
                <a:gd name="connsiteX13" fmla="*/ 822585 w 1373303"/>
                <a:gd name="connsiteY13" fmla="*/ 10391 h 1449230"/>
                <a:gd name="connsiteX14" fmla="*/ 874539 w 1373303"/>
                <a:gd name="connsiteY14" fmla="*/ 20782 h 1449230"/>
                <a:gd name="connsiteX15" fmla="*/ 936885 w 1373303"/>
                <a:gd name="connsiteY15" fmla="*/ 83127 h 1449230"/>
                <a:gd name="connsiteX16" fmla="*/ 1009621 w 1373303"/>
                <a:gd name="connsiteY16" fmla="*/ 176646 h 1449230"/>
                <a:gd name="connsiteX17" fmla="*/ 1030403 w 1373303"/>
                <a:gd name="connsiteY17" fmla="*/ 259773 h 1449230"/>
                <a:gd name="connsiteX18" fmla="*/ 1040794 w 1373303"/>
                <a:gd name="connsiteY18" fmla="*/ 363682 h 1449230"/>
                <a:gd name="connsiteX19" fmla="*/ 1030403 w 1373303"/>
                <a:gd name="connsiteY19" fmla="*/ 529936 h 1449230"/>
                <a:gd name="connsiteX20" fmla="*/ 999230 w 1373303"/>
                <a:gd name="connsiteY20" fmla="*/ 592282 h 1449230"/>
                <a:gd name="connsiteX21" fmla="*/ 968057 w 1373303"/>
                <a:gd name="connsiteY21" fmla="*/ 654627 h 1449230"/>
                <a:gd name="connsiteX22" fmla="*/ 978448 w 1373303"/>
                <a:gd name="connsiteY22" fmla="*/ 685800 h 1449230"/>
                <a:gd name="connsiteX23" fmla="*/ 1020012 w 1373303"/>
                <a:gd name="connsiteY23" fmla="*/ 696191 h 1449230"/>
                <a:gd name="connsiteX24" fmla="*/ 1051185 w 1373303"/>
                <a:gd name="connsiteY24" fmla="*/ 706582 h 1449230"/>
                <a:gd name="connsiteX25" fmla="*/ 1144703 w 1373303"/>
                <a:gd name="connsiteY25" fmla="*/ 789709 h 1449230"/>
                <a:gd name="connsiteX26" fmla="*/ 1175875 w 1373303"/>
                <a:gd name="connsiteY26" fmla="*/ 810491 h 1449230"/>
                <a:gd name="connsiteX27" fmla="*/ 1196657 w 1373303"/>
                <a:gd name="connsiteY27" fmla="*/ 841664 h 1449230"/>
                <a:gd name="connsiteX28" fmla="*/ 1248612 w 1373303"/>
                <a:gd name="connsiteY28" fmla="*/ 904009 h 1449230"/>
                <a:gd name="connsiteX29" fmla="*/ 1269394 w 1373303"/>
                <a:gd name="connsiteY29" fmla="*/ 976746 h 1449230"/>
                <a:gd name="connsiteX30" fmla="*/ 1300566 w 1373303"/>
                <a:gd name="connsiteY30" fmla="*/ 1070264 h 1449230"/>
                <a:gd name="connsiteX31" fmla="*/ 1310957 w 1373303"/>
                <a:gd name="connsiteY31" fmla="*/ 1101436 h 1449230"/>
                <a:gd name="connsiteX32" fmla="*/ 1331739 w 1373303"/>
                <a:gd name="connsiteY32" fmla="*/ 1184564 h 1449230"/>
                <a:gd name="connsiteX33" fmla="*/ 1352521 w 1373303"/>
                <a:gd name="connsiteY33" fmla="*/ 1246909 h 1449230"/>
                <a:gd name="connsiteX34" fmla="*/ 1373303 w 1373303"/>
                <a:gd name="connsiteY34" fmla="*/ 1371600 h 1449230"/>
                <a:gd name="connsiteX35" fmla="*/ 1342130 w 1373303"/>
                <a:gd name="connsiteY35" fmla="*/ 1392382 h 1449230"/>
                <a:gd name="connsiteX36" fmla="*/ 1238221 w 1373303"/>
                <a:gd name="connsiteY36" fmla="*/ 1381991 h 1449230"/>
                <a:gd name="connsiteX37" fmla="*/ 1051185 w 1373303"/>
                <a:gd name="connsiteY37" fmla="*/ 1371600 h 1449230"/>
                <a:gd name="connsiteX38" fmla="*/ 781021 w 1373303"/>
                <a:gd name="connsiteY38" fmla="*/ 1381991 h 1449230"/>
                <a:gd name="connsiteX39" fmla="*/ 718675 w 1373303"/>
                <a:gd name="connsiteY39" fmla="*/ 1392382 h 1449230"/>
                <a:gd name="connsiteX40" fmla="*/ 666721 w 1373303"/>
                <a:gd name="connsiteY40" fmla="*/ 1402773 h 1449230"/>
                <a:gd name="connsiteX41" fmla="*/ 573203 w 1373303"/>
                <a:gd name="connsiteY41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645939 w 1373303"/>
                <a:gd name="connsiteY10" fmla="*/ 31173 h 1449230"/>
                <a:gd name="connsiteX11" fmla="*/ 708285 w 1373303"/>
                <a:gd name="connsiteY11" fmla="*/ 0 h 1449230"/>
                <a:gd name="connsiteX12" fmla="*/ 822585 w 1373303"/>
                <a:gd name="connsiteY12" fmla="*/ 10391 h 1449230"/>
                <a:gd name="connsiteX13" fmla="*/ 874539 w 1373303"/>
                <a:gd name="connsiteY13" fmla="*/ 20782 h 1449230"/>
                <a:gd name="connsiteX14" fmla="*/ 936885 w 1373303"/>
                <a:gd name="connsiteY14" fmla="*/ 83127 h 1449230"/>
                <a:gd name="connsiteX15" fmla="*/ 1009621 w 1373303"/>
                <a:gd name="connsiteY15" fmla="*/ 176646 h 1449230"/>
                <a:gd name="connsiteX16" fmla="*/ 1030403 w 1373303"/>
                <a:gd name="connsiteY16" fmla="*/ 259773 h 1449230"/>
                <a:gd name="connsiteX17" fmla="*/ 1040794 w 1373303"/>
                <a:gd name="connsiteY17" fmla="*/ 363682 h 1449230"/>
                <a:gd name="connsiteX18" fmla="*/ 1030403 w 1373303"/>
                <a:gd name="connsiteY18" fmla="*/ 529936 h 1449230"/>
                <a:gd name="connsiteX19" fmla="*/ 999230 w 1373303"/>
                <a:gd name="connsiteY19" fmla="*/ 592282 h 1449230"/>
                <a:gd name="connsiteX20" fmla="*/ 968057 w 1373303"/>
                <a:gd name="connsiteY20" fmla="*/ 654627 h 1449230"/>
                <a:gd name="connsiteX21" fmla="*/ 978448 w 1373303"/>
                <a:gd name="connsiteY21" fmla="*/ 685800 h 1449230"/>
                <a:gd name="connsiteX22" fmla="*/ 1020012 w 1373303"/>
                <a:gd name="connsiteY22" fmla="*/ 696191 h 1449230"/>
                <a:gd name="connsiteX23" fmla="*/ 1051185 w 1373303"/>
                <a:gd name="connsiteY23" fmla="*/ 706582 h 1449230"/>
                <a:gd name="connsiteX24" fmla="*/ 1144703 w 1373303"/>
                <a:gd name="connsiteY24" fmla="*/ 789709 h 1449230"/>
                <a:gd name="connsiteX25" fmla="*/ 1175875 w 1373303"/>
                <a:gd name="connsiteY25" fmla="*/ 810491 h 1449230"/>
                <a:gd name="connsiteX26" fmla="*/ 1196657 w 1373303"/>
                <a:gd name="connsiteY26" fmla="*/ 841664 h 1449230"/>
                <a:gd name="connsiteX27" fmla="*/ 1248612 w 1373303"/>
                <a:gd name="connsiteY27" fmla="*/ 904009 h 1449230"/>
                <a:gd name="connsiteX28" fmla="*/ 1269394 w 1373303"/>
                <a:gd name="connsiteY28" fmla="*/ 976746 h 1449230"/>
                <a:gd name="connsiteX29" fmla="*/ 1300566 w 1373303"/>
                <a:gd name="connsiteY29" fmla="*/ 1070264 h 1449230"/>
                <a:gd name="connsiteX30" fmla="*/ 1310957 w 1373303"/>
                <a:gd name="connsiteY30" fmla="*/ 1101436 h 1449230"/>
                <a:gd name="connsiteX31" fmla="*/ 1331739 w 1373303"/>
                <a:gd name="connsiteY31" fmla="*/ 1184564 h 1449230"/>
                <a:gd name="connsiteX32" fmla="*/ 1352521 w 1373303"/>
                <a:gd name="connsiteY32" fmla="*/ 1246909 h 1449230"/>
                <a:gd name="connsiteX33" fmla="*/ 1373303 w 1373303"/>
                <a:gd name="connsiteY33" fmla="*/ 1371600 h 1449230"/>
                <a:gd name="connsiteX34" fmla="*/ 1342130 w 1373303"/>
                <a:gd name="connsiteY34" fmla="*/ 1392382 h 1449230"/>
                <a:gd name="connsiteX35" fmla="*/ 1238221 w 1373303"/>
                <a:gd name="connsiteY35" fmla="*/ 1381991 h 1449230"/>
                <a:gd name="connsiteX36" fmla="*/ 1051185 w 1373303"/>
                <a:gd name="connsiteY36" fmla="*/ 1371600 h 1449230"/>
                <a:gd name="connsiteX37" fmla="*/ 781021 w 1373303"/>
                <a:gd name="connsiteY37" fmla="*/ 1381991 h 1449230"/>
                <a:gd name="connsiteX38" fmla="*/ 718675 w 1373303"/>
                <a:gd name="connsiteY38" fmla="*/ 1392382 h 1449230"/>
                <a:gd name="connsiteX39" fmla="*/ 666721 w 1373303"/>
                <a:gd name="connsiteY39" fmla="*/ 1402773 h 1449230"/>
                <a:gd name="connsiteX40" fmla="*/ 573203 w 1373303"/>
                <a:gd name="connsiteY40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708285 w 1373303"/>
                <a:gd name="connsiteY10" fmla="*/ 0 h 1449230"/>
                <a:gd name="connsiteX11" fmla="*/ 822585 w 1373303"/>
                <a:gd name="connsiteY11" fmla="*/ 10391 h 1449230"/>
                <a:gd name="connsiteX12" fmla="*/ 874539 w 1373303"/>
                <a:gd name="connsiteY12" fmla="*/ 20782 h 1449230"/>
                <a:gd name="connsiteX13" fmla="*/ 936885 w 1373303"/>
                <a:gd name="connsiteY13" fmla="*/ 83127 h 1449230"/>
                <a:gd name="connsiteX14" fmla="*/ 1009621 w 1373303"/>
                <a:gd name="connsiteY14" fmla="*/ 176646 h 1449230"/>
                <a:gd name="connsiteX15" fmla="*/ 1030403 w 1373303"/>
                <a:gd name="connsiteY15" fmla="*/ 259773 h 1449230"/>
                <a:gd name="connsiteX16" fmla="*/ 1040794 w 1373303"/>
                <a:gd name="connsiteY16" fmla="*/ 363682 h 1449230"/>
                <a:gd name="connsiteX17" fmla="*/ 1030403 w 1373303"/>
                <a:gd name="connsiteY17" fmla="*/ 529936 h 1449230"/>
                <a:gd name="connsiteX18" fmla="*/ 999230 w 1373303"/>
                <a:gd name="connsiteY18" fmla="*/ 592282 h 1449230"/>
                <a:gd name="connsiteX19" fmla="*/ 968057 w 1373303"/>
                <a:gd name="connsiteY19" fmla="*/ 654627 h 1449230"/>
                <a:gd name="connsiteX20" fmla="*/ 978448 w 1373303"/>
                <a:gd name="connsiteY20" fmla="*/ 685800 h 1449230"/>
                <a:gd name="connsiteX21" fmla="*/ 1020012 w 1373303"/>
                <a:gd name="connsiteY21" fmla="*/ 696191 h 1449230"/>
                <a:gd name="connsiteX22" fmla="*/ 1051185 w 1373303"/>
                <a:gd name="connsiteY22" fmla="*/ 706582 h 1449230"/>
                <a:gd name="connsiteX23" fmla="*/ 1144703 w 1373303"/>
                <a:gd name="connsiteY23" fmla="*/ 789709 h 1449230"/>
                <a:gd name="connsiteX24" fmla="*/ 1175875 w 1373303"/>
                <a:gd name="connsiteY24" fmla="*/ 810491 h 1449230"/>
                <a:gd name="connsiteX25" fmla="*/ 1196657 w 1373303"/>
                <a:gd name="connsiteY25" fmla="*/ 841664 h 1449230"/>
                <a:gd name="connsiteX26" fmla="*/ 1248612 w 1373303"/>
                <a:gd name="connsiteY26" fmla="*/ 904009 h 1449230"/>
                <a:gd name="connsiteX27" fmla="*/ 1269394 w 1373303"/>
                <a:gd name="connsiteY27" fmla="*/ 976746 h 1449230"/>
                <a:gd name="connsiteX28" fmla="*/ 1300566 w 1373303"/>
                <a:gd name="connsiteY28" fmla="*/ 1070264 h 1449230"/>
                <a:gd name="connsiteX29" fmla="*/ 1310957 w 1373303"/>
                <a:gd name="connsiteY29" fmla="*/ 1101436 h 1449230"/>
                <a:gd name="connsiteX30" fmla="*/ 1331739 w 1373303"/>
                <a:gd name="connsiteY30" fmla="*/ 1184564 h 1449230"/>
                <a:gd name="connsiteX31" fmla="*/ 1352521 w 1373303"/>
                <a:gd name="connsiteY31" fmla="*/ 1246909 h 1449230"/>
                <a:gd name="connsiteX32" fmla="*/ 1373303 w 1373303"/>
                <a:gd name="connsiteY32" fmla="*/ 1371600 h 1449230"/>
                <a:gd name="connsiteX33" fmla="*/ 1342130 w 1373303"/>
                <a:gd name="connsiteY33" fmla="*/ 1392382 h 1449230"/>
                <a:gd name="connsiteX34" fmla="*/ 1238221 w 1373303"/>
                <a:gd name="connsiteY34" fmla="*/ 1381991 h 1449230"/>
                <a:gd name="connsiteX35" fmla="*/ 1051185 w 1373303"/>
                <a:gd name="connsiteY35" fmla="*/ 1371600 h 1449230"/>
                <a:gd name="connsiteX36" fmla="*/ 781021 w 1373303"/>
                <a:gd name="connsiteY36" fmla="*/ 1381991 h 1449230"/>
                <a:gd name="connsiteX37" fmla="*/ 718675 w 1373303"/>
                <a:gd name="connsiteY37" fmla="*/ 1392382 h 1449230"/>
                <a:gd name="connsiteX38" fmla="*/ 666721 w 1373303"/>
                <a:gd name="connsiteY38" fmla="*/ 1402773 h 1449230"/>
                <a:gd name="connsiteX39" fmla="*/ 573203 w 1373303"/>
                <a:gd name="connsiteY39" fmla="*/ 1413164 h 1449230"/>
                <a:gd name="connsiteX0" fmla="*/ 573203 w 1373303"/>
                <a:gd name="connsiteY0" fmla="*/ 1405383 h 1441449"/>
                <a:gd name="connsiteX1" fmla="*/ 510857 w 1373303"/>
                <a:gd name="connsiteY1" fmla="*/ 1415774 h 1441449"/>
                <a:gd name="connsiteX2" fmla="*/ 251085 w 1373303"/>
                <a:gd name="connsiteY2" fmla="*/ 1436555 h 1441449"/>
                <a:gd name="connsiteX3" fmla="*/ 2569 w 1373303"/>
                <a:gd name="connsiteY3" fmla="*/ 1441318 h 1441449"/>
                <a:gd name="connsiteX4" fmla="*/ 22485 w 1373303"/>
                <a:gd name="connsiteY4" fmla="*/ 1291083 h 1441449"/>
                <a:gd name="connsiteX5" fmla="*/ 126394 w 1373303"/>
                <a:gd name="connsiteY5" fmla="*/ 927401 h 1441449"/>
                <a:gd name="connsiteX6" fmla="*/ 344603 w 1373303"/>
                <a:gd name="connsiteY6" fmla="*/ 719583 h 1441449"/>
                <a:gd name="connsiteX7" fmla="*/ 498735 w 1373303"/>
                <a:gd name="connsiteY7" fmla="*/ 665247 h 1441449"/>
                <a:gd name="connsiteX8" fmla="*/ 458903 w 1373303"/>
                <a:gd name="connsiteY8" fmla="*/ 574110 h 1441449"/>
                <a:gd name="connsiteX9" fmla="*/ 458903 w 1373303"/>
                <a:gd name="connsiteY9" fmla="*/ 303946 h 1441449"/>
                <a:gd name="connsiteX10" fmla="*/ 605892 w 1373303"/>
                <a:gd name="connsiteY10" fmla="*/ 54132 h 1441449"/>
                <a:gd name="connsiteX11" fmla="*/ 822585 w 1373303"/>
                <a:gd name="connsiteY11" fmla="*/ 2610 h 1441449"/>
                <a:gd name="connsiteX12" fmla="*/ 874539 w 1373303"/>
                <a:gd name="connsiteY12" fmla="*/ 13001 h 1441449"/>
                <a:gd name="connsiteX13" fmla="*/ 936885 w 1373303"/>
                <a:gd name="connsiteY13" fmla="*/ 75346 h 1441449"/>
                <a:gd name="connsiteX14" fmla="*/ 1009621 w 1373303"/>
                <a:gd name="connsiteY14" fmla="*/ 168865 h 1441449"/>
                <a:gd name="connsiteX15" fmla="*/ 1030403 w 1373303"/>
                <a:gd name="connsiteY15" fmla="*/ 251992 h 1441449"/>
                <a:gd name="connsiteX16" fmla="*/ 1040794 w 1373303"/>
                <a:gd name="connsiteY16" fmla="*/ 355901 h 1441449"/>
                <a:gd name="connsiteX17" fmla="*/ 1030403 w 1373303"/>
                <a:gd name="connsiteY17" fmla="*/ 522155 h 1441449"/>
                <a:gd name="connsiteX18" fmla="*/ 999230 w 1373303"/>
                <a:gd name="connsiteY18" fmla="*/ 584501 h 1441449"/>
                <a:gd name="connsiteX19" fmla="*/ 968057 w 1373303"/>
                <a:gd name="connsiteY19" fmla="*/ 646846 h 1441449"/>
                <a:gd name="connsiteX20" fmla="*/ 978448 w 1373303"/>
                <a:gd name="connsiteY20" fmla="*/ 678019 h 1441449"/>
                <a:gd name="connsiteX21" fmla="*/ 1020012 w 1373303"/>
                <a:gd name="connsiteY21" fmla="*/ 688410 h 1441449"/>
                <a:gd name="connsiteX22" fmla="*/ 1051185 w 1373303"/>
                <a:gd name="connsiteY22" fmla="*/ 698801 h 1441449"/>
                <a:gd name="connsiteX23" fmla="*/ 1144703 w 1373303"/>
                <a:gd name="connsiteY23" fmla="*/ 781928 h 1441449"/>
                <a:gd name="connsiteX24" fmla="*/ 1175875 w 1373303"/>
                <a:gd name="connsiteY24" fmla="*/ 802710 h 1441449"/>
                <a:gd name="connsiteX25" fmla="*/ 1196657 w 1373303"/>
                <a:gd name="connsiteY25" fmla="*/ 833883 h 1441449"/>
                <a:gd name="connsiteX26" fmla="*/ 1248612 w 1373303"/>
                <a:gd name="connsiteY26" fmla="*/ 896228 h 1441449"/>
                <a:gd name="connsiteX27" fmla="*/ 1269394 w 1373303"/>
                <a:gd name="connsiteY27" fmla="*/ 968965 h 1441449"/>
                <a:gd name="connsiteX28" fmla="*/ 1300566 w 1373303"/>
                <a:gd name="connsiteY28" fmla="*/ 1062483 h 1441449"/>
                <a:gd name="connsiteX29" fmla="*/ 1310957 w 1373303"/>
                <a:gd name="connsiteY29" fmla="*/ 1093655 h 1441449"/>
                <a:gd name="connsiteX30" fmla="*/ 1331739 w 1373303"/>
                <a:gd name="connsiteY30" fmla="*/ 1176783 h 1441449"/>
                <a:gd name="connsiteX31" fmla="*/ 1352521 w 1373303"/>
                <a:gd name="connsiteY31" fmla="*/ 1239128 h 1441449"/>
                <a:gd name="connsiteX32" fmla="*/ 1373303 w 1373303"/>
                <a:gd name="connsiteY32" fmla="*/ 1363819 h 1441449"/>
                <a:gd name="connsiteX33" fmla="*/ 1342130 w 1373303"/>
                <a:gd name="connsiteY33" fmla="*/ 1384601 h 1441449"/>
                <a:gd name="connsiteX34" fmla="*/ 1238221 w 1373303"/>
                <a:gd name="connsiteY34" fmla="*/ 1374210 h 1441449"/>
                <a:gd name="connsiteX35" fmla="*/ 1051185 w 1373303"/>
                <a:gd name="connsiteY35" fmla="*/ 1363819 h 1441449"/>
                <a:gd name="connsiteX36" fmla="*/ 781021 w 1373303"/>
                <a:gd name="connsiteY36" fmla="*/ 1374210 h 1441449"/>
                <a:gd name="connsiteX37" fmla="*/ 718675 w 1373303"/>
                <a:gd name="connsiteY37" fmla="*/ 1384601 h 1441449"/>
                <a:gd name="connsiteX38" fmla="*/ 666721 w 1373303"/>
                <a:gd name="connsiteY38" fmla="*/ 1394992 h 1441449"/>
                <a:gd name="connsiteX39" fmla="*/ 573203 w 1373303"/>
                <a:gd name="connsiteY39" fmla="*/ 1405383 h 1441449"/>
                <a:gd name="connsiteX0" fmla="*/ 573203 w 1373303"/>
                <a:gd name="connsiteY0" fmla="*/ 1404206 h 1440272"/>
                <a:gd name="connsiteX1" fmla="*/ 510857 w 1373303"/>
                <a:gd name="connsiteY1" fmla="*/ 1414597 h 1440272"/>
                <a:gd name="connsiteX2" fmla="*/ 251085 w 1373303"/>
                <a:gd name="connsiteY2" fmla="*/ 1435378 h 1440272"/>
                <a:gd name="connsiteX3" fmla="*/ 2569 w 1373303"/>
                <a:gd name="connsiteY3" fmla="*/ 1440141 h 1440272"/>
                <a:gd name="connsiteX4" fmla="*/ 22485 w 1373303"/>
                <a:gd name="connsiteY4" fmla="*/ 1289906 h 1440272"/>
                <a:gd name="connsiteX5" fmla="*/ 126394 w 1373303"/>
                <a:gd name="connsiteY5" fmla="*/ 926224 h 1440272"/>
                <a:gd name="connsiteX6" fmla="*/ 344603 w 1373303"/>
                <a:gd name="connsiteY6" fmla="*/ 718406 h 1440272"/>
                <a:gd name="connsiteX7" fmla="*/ 498735 w 1373303"/>
                <a:gd name="connsiteY7" fmla="*/ 664070 h 1440272"/>
                <a:gd name="connsiteX8" fmla="*/ 458903 w 1373303"/>
                <a:gd name="connsiteY8" fmla="*/ 572933 h 1440272"/>
                <a:gd name="connsiteX9" fmla="*/ 458903 w 1373303"/>
                <a:gd name="connsiteY9" fmla="*/ 302769 h 1440272"/>
                <a:gd name="connsiteX10" fmla="*/ 608274 w 1373303"/>
                <a:gd name="connsiteY10" fmla="*/ 36286 h 1440272"/>
                <a:gd name="connsiteX11" fmla="*/ 822585 w 1373303"/>
                <a:gd name="connsiteY11" fmla="*/ 1433 h 1440272"/>
                <a:gd name="connsiteX12" fmla="*/ 874539 w 1373303"/>
                <a:gd name="connsiteY12" fmla="*/ 11824 h 1440272"/>
                <a:gd name="connsiteX13" fmla="*/ 936885 w 1373303"/>
                <a:gd name="connsiteY13" fmla="*/ 74169 h 1440272"/>
                <a:gd name="connsiteX14" fmla="*/ 1009621 w 1373303"/>
                <a:gd name="connsiteY14" fmla="*/ 167688 h 1440272"/>
                <a:gd name="connsiteX15" fmla="*/ 1030403 w 1373303"/>
                <a:gd name="connsiteY15" fmla="*/ 250815 h 1440272"/>
                <a:gd name="connsiteX16" fmla="*/ 1040794 w 1373303"/>
                <a:gd name="connsiteY16" fmla="*/ 354724 h 1440272"/>
                <a:gd name="connsiteX17" fmla="*/ 1030403 w 1373303"/>
                <a:gd name="connsiteY17" fmla="*/ 520978 h 1440272"/>
                <a:gd name="connsiteX18" fmla="*/ 999230 w 1373303"/>
                <a:gd name="connsiteY18" fmla="*/ 583324 h 1440272"/>
                <a:gd name="connsiteX19" fmla="*/ 968057 w 1373303"/>
                <a:gd name="connsiteY19" fmla="*/ 645669 h 1440272"/>
                <a:gd name="connsiteX20" fmla="*/ 978448 w 1373303"/>
                <a:gd name="connsiteY20" fmla="*/ 676842 h 1440272"/>
                <a:gd name="connsiteX21" fmla="*/ 1020012 w 1373303"/>
                <a:gd name="connsiteY21" fmla="*/ 687233 h 1440272"/>
                <a:gd name="connsiteX22" fmla="*/ 1051185 w 1373303"/>
                <a:gd name="connsiteY22" fmla="*/ 697624 h 1440272"/>
                <a:gd name="connsiteX23" fmla="*/ 1144703 w 1373303"/>
                <a:gd name="connsiteY23" fmla="*/ 780751 h 1440272"/>
                <a:gd name="connsiteX24" fmla="*/ 1175875 w 1373303"/>
                <a:gd name="connsiteY24" fmla="*/ 801533 h 1440272"/>
                <a:gd name="connsiteX25" fmla="*/ 1196657 w 1373303"/>
                <a:gd name="connsiteY25" fmla="*/ 832706 h 1440272"/>
                <a:gd name="connsiteX26" fmla="*/ 1248612 w 1373303"/>
                <a:gd name="connsiteY26" fmla="*/ 895051 h 1440272"/>
                <a:gd name="connsiteX27" fmla="*/ 1269394 w 1373303"/>
                <a:gd name="connsiteY27" fmla="*/ 967788 h 1440272"/>
                <a:gd name="connsiteX28" fmla="*/ 1300566 w 1373303"/>
                <a:gd name="connsiteY28" fmla="*/ 1061306 h 1440272"/>
                <a:gd name="connsiteX29" fmla="*/ 1310957 w 1373303"/>
                <a:gd name="connsiteY29" fmla="*/ 1092478 h 1440272"/>
                <a:gd name="connsiteX30" fmla="*/ 1331739 w 1373303"/>
                <a:gd name="connsiteY30" fmla="*/ 1175606 h 1440272"/>
                <a:gd name="connsiteX31" fmla="*/ 1352521 w 1373303"/>
                <a:gd name="connsiteY31" fmla="*/ 1237951 h 1440272"/>
                <a:gd name="connsiteX32" fmla="*/ 1373303 w 1373303"/>
                <a:gd name="connsiteY32" fmla="*/ 1362642 h 1440272"/>
                <a:gd name="connsiteX33" fmla="*/ 1342130 w 1373303"/>
                <a:gd name="connsiteY33" fmla="*/ 1383424 h 1440272"/>
                <a:gd name="connsiteX34" fmla="*/ 1238221 w 1373303"/>
                <a:gd name="connsiteY34" fmla="*/ 1373033 h 1440272"/>
                <a:gd name="connsiteX35" fmla="*/ 1051185 w 1373303"/>
                <a:gd name="connsiteY35" fmla="*/ 1362642 h 1440272"/>
                <a:gd name="connsiteX36" fmla="*/ 781021 w 1373303"/>
                <a:gd name="connsiteY36" fmla="*/ 1373033 h 1440272"/>
                <a:gd name="connsiteX37" fmla="*/ 718675 w 1373303"/>
                <a:gd name="connsiteY37" fmla="*/ 1383424 h 1440272"/>
                <a:gd name="connsiteX38" fmla="*/ 666721 w 1373303"/>
                <a:gd name="connsiteY38" fmla="*/ 1393815 h 1440272"/>
                <a:gd name="connsiteX39" fmla="*/ 573203 w 1373303"/>
                <a:gd name="connsiteY39" fmla="*/ 1404206 h 1440272"/>
                <a:gd name="connsiteX0" fmla="*/ 573203 w 1373303"/>
                <a:gd name="connsiteY0" fmla="*/ 1394189 h 1430255"/>
                <a:gd name="connsiteX1" fmla="*/ 510857 w 1373303"/>
                <a:gd name="connsiteY1" fmla="*/ 1404580 h 1430255"/>
                <a:gd name="connsiteX2" fmla="*/ 251085 w 1373303"/>
                <a:gd name="connsiteY2" fmla="*/ 1425361 h 1430255"/>
                <a:gd name="connsiteX3" fmla="*/ 2569 w 1373303"/>
                <a:gd name="connsiteY3" fmla="*/ 1430124 h 1430255"/>
                <a:gd name="connsiteX4" fmla="*/ 22485 w 1373303"/>
                <a:gd name="connsiteY4" fmla="*/ 1279889 h 1430255"/>
                <a:gd name="connsiteX5" fmla="*/ 126394 w 1373303"/>
                <a:gd name="connsiteY5" fmla="*/ 916207 h 1430255"/>
                <a:gd name="connsiteX6" fmla="*/ 344603 w 1373303"/>
                <a:gd name="connsiteY6" fmla="*/ 708389 h 1430255"/>
                <a:gd name="connsiteX7" fmla="*/ 498735 w 1373303"/>
                <a:gd name="connsiteY7" fmla="*/ 654053 h 1430255"/>
                <a:gd name="connsiteX8" fmla="*/ 458903 w 1373303"/>
                <a:gd name="connsiteY8" fmla="*/ 562916 h 1430255"/>
                <a:gd name="connsiteX9" fmla="*/ 458903 w 1373303"/>
                <a:gd name="connsiteY9" fmla="*/ 292752 h 1430255"/>
                <a:gd name="connsiteX10" fmla="*/ 608274 w 1373303"/>
                <a:gd name="connsiteY10" fmla="*/ 26269 h 1430255"/>
                <a:gd name="connsiteX11" fmla="*/ 860685 w 1373303"/>
                <a:gd name="connsiteY11" fmla="*/ 17610 h 1430255"/>
                <a:gd name="connsiteX12" fmla="*/ 874539 w 1373303"/>
                <a:gd name="connsiteY12" fmla="*/ 1807 h 1430255"/>
                <a:gd name="connsiteX13" fmla="*/ 936885 w 1373303"/>
                <a:gd name="connsiteY13" fmla="*/ 64152 h 1430255"/>
                <a:gd name="connsiteX14" fmla="*/ 1009621 w 1373303"/>
                <a:gd name="connsiteY14" fmla="*/ 157671 h 1430255"/>
                <a:gd name="connsiteX15" fmla="*/ 1030403 w 1373303"/>
                <a:gd name="connsiteY15" fmla="*/ 240798 h 1430255"/>
                <a:gd name="connsiteX16" fmla="*/ 1040794 w 1373303"/>
                <a:gd name="connsiteY16" fmla="*/ 344707 h 1430255"/>
                <a:gd name="connsiteX17" fmla="*/ 1030403 w 1373303"/>
                <a:gd name="connsiteY17" fmla="*/ 510961 h 1430255"/>
                <a:gd name="connsiteX18" fmla="*/ 999230 w 1373303"/>
                <a:gd name="connsiteY18" fmla="*/ 573307 h 1430255"/>
                <a:gd name="connsiteX19" fmla="*/ 968057 w 1373303"/>
                <a:gd name="connsiteY19" fmla="*/ 635652 h 1430255"/>
                <a:gd name="connsiteX20" fmla="*/ 978448 w 1373303"/>
                <a:gd name="connsiteY20" fmla="*/ 666825 h 1430255"/>
                <a:gd name="connsiteX21" fmla="*/ 1020012 w 1373303"/>
                <a:gd name="connsiteY21" fmla="*/ 677216 h 1430255"/>
                <a:gd name="connsiteX22" fmla="*/ 1051185 w 1373303"/>
                <a:gd name="connsiteY22" fmla="*/ 687607 h 1430255"/>
                <a:gd name="connsiteX23" fmla="*/ 1144703 w 1373303"/>
                <a:gd name="connsiteY23" fmla="*/ 770734 h 1430255"/>
                <a:gd name="connsiteX24" fmla="*/ 1175875 w 1373303"/>
                <a:gd name="connsiteY24" fmla="*/ 791516 h 1430255"/>
                <a:gd name="connsiteX25" fmla="*/ 1196657 w 1373303"/>
                <a:gd name="connsiteY25" fmla="*/ 822689 h 1430255"/>
                <a:gd name="connsiteX26" fmla="*/ 1248612 w 1373303"/>
                <a:gd name="connsiteY26" fmla="*/ 885034 h 1430255"/>
                <a:gd name="connsiteX27" fmla="*/ 1269394 w 1373303"/>
                <a:gd name="connsiteY27" fmla="*/ 957771 h 1430255"/>
                <a:gd name="connsiteX28" fmla="*/ 1300566 w 1373303"/>
                <a:gd name="connsiteY28" fmla="*/ 1051289 h 1430255"/>
                <a:gd name="connsiteX29" fmla="*/ 1310957 w 1373303"/>
                <a:gd name="connsiteY29" fmla="*/ 1082461 h 1430255"/>
                <a:gd name="connsiteX30" fmla="*/ 1331739 w 1373303"/>
                <a:gd name="connsiteY30" fmla="*/ 1165589 h 1430255"/>
                <a:gd name="connsiteX31" fmla="*/ 1352521 w 1373303"/>
                <a:gd name="connsiteY31" fmla="*/ 1227934 h 1430255"/>
                <a:gd name="connsiteX32" fmla="*/ 1373303 w 1373303"/>
                <a:gd name="connsiteY32" fmla="*/ 1352625 h 1430255"/>
                <a:gd name="connsiteX33" fmla="*/ 1342130 w 1373303"/>
                <a:gd name="connsiteY33" fmla="*/ 1373407 h 1430255"/>
                <a:gd name="connsiteX34" fmla="*/ 1238221 w 1373303"/>
                <a:gd name="connsiteY34" fmla="*/ 1363016 h 1430255"/>
                <a:gd name="connsiteX35" fmla="*/ 1051185 w 1373303"/>
                <a:gd name="connsiteY35" fmla="*/ 1352625 h 1430255"/>
                <a:gd name="connsiteX36" fmla="*/ 781021 w 1373303"/>
                <a:gd name="connsiteY36" fmla="*/ 1363016 h 1430255"/>
                <a:gd name="connsiteX37" fmla="*/ 718675 w 1373303"/>
                <a:gd name="connsiteY37" fmla="*/ 1373407 h 1430255"/>
                <a:gd name="connsiteX38" fmla="*/ 666721 w 1373303"/>
                <a:gd name="connsiteY38" fmla="*/ 1383798 h 1430255"/>
                <a:gd name="connsiteX39" fmla="*/ 573203 w 1373303"/>
                <a:gd name="connsiteY39" fmla="*/ 1394189 h 1430255"/>
                <a:gd name="connsiteX0" fmla="*/ 573203 w 1373303"/>
                <a:gd name="connsiteY0" fmla="*/ 1377908 h 1413974"/>
                <a:gd name="connsiteX1" fmla="*/ 510857 w 1373303"/>
                <a:gd name="connsiteY1" fmla="*/ 1388299 h 1413974"/>
                <a:gd name="connsiteX2" fmla="*/ 251085 w 1373303"/>
                <a:gd name="connsiteY2" fmla="*/ 1409080 h 1413974"/>
                <a:gd name="connsiteX3" fmla="*/ 2569 w 1373303"/>
                <a:gd name="connsiteY3" fmla="*/ 1413843 h 1413974"/>
                <a:gd name="connsiteX4" fmla="*/ 22485 w 1373303"/>
                <a:gd name="connsiteY4" fmla="*/ 1263608 h 1413974"/>
                <a:gd name="connsiteX5" fmla="*/ 126394 w 1373303"/>
                <a:gd name="connsiteY5" fmla="*/ 899926 h 1413974"/>
                <a:gd name="connsiteX6" fmla="*/ 344603 w 1373303"/>
                <a:gd name="connsiteY6" fmla="*/ 692108 h 1413974"/>
                <a:gd name="connsiteX7" fmla="*/ 498735 w 1373303"/>
                <a:gd name="connsiteY7" fmla="*/ 637772 h 1413974"/>
                <a:gd name="connsiteX8" fmla="*/ 458903 w 1373303"/>
                <a:gd name="connsiteY8" fmla="*/ 546635 h 1413974"/>
                <a:gd name="connsiteX9" fmla="*/ 458903 w 1373303"/>
                <a:gd name="connsiteY9" fmla="*/ 276471 h 1413974"/>
                <a:gd name="connsiteX10" fmla="*/ 608274 w 1373303"/>
                <a:gd name="connsiteY10" fmla="*/ 9988 h 1413974"/>
                <a:gd name="connsiteX11" fmla="*/ 860685 w 1373303"/>
                <a:gd name="connsiteY11" fmla="*/ 1329 h 1413974"/>
                <a:gd name="connsiteX12" fmla="*/ 936885 w 1373303"/>
                <a:gd name="connsiteY12" fmla="*/ 47871 h 1413974"/>
                <a:gd name="connsiteX13" fmla="*/ 1009621 w 1373303"/>
                <a:gd name="connsiteY13" fmla="*/ 141390 h 1413974"/>
                <a:gd name="connsiteX14" fmla="*/ 1030403 w 1373303"/>
                <a:gd name="connsiteY14" fmla="*/ 224517 h 1413974"/>
                <a:gd name="connsiteX15" fmla="*/ 1040794 w 1373303"/>
                <a:gd name="connsiteY15" fmla="*/ 328426 h 1413974"/>
                <a:gd name="connsiteX16" fmla="*/ 1030403 w 1373303"/>
                <a:gd name="connsiteY16" fmla="*/ 494680 h 1413974"/>
                <a:gd name="connsiteX17" fmla="*/ 999230 w 1373303"/>
                <a:gd name="connsiteY17" fmla="*/ 557026 h 1413974"/>
                <a:gd name="connsiteX18" fmla="*/ 968057 w 1373303"/>
                <a:gd name="connsiteY18" fmla="*/ 619371 h 1413974"/>
                <a:gd name="connsiteX19" fmla="*/ 978448 w 1373303"/>
                <a:gd name="connsiteY19" fmla="*/ 650544 h 1413974"/>
                <a:gd name="connsiteX20" fmla="*/ 1020012 w 1373303"/>
                <a:gd name="connsiteY20" fmla="*/ 660935 h 1413974"/>
                <a:gd name="connsiteX21" fmla="*/ 1051185 w 1373303"/>
                <a:gd name="connsiteY21" fmla="*/ 671326 h 1413974"/>
                <a:gd name="connsiteX22" fmla="*/ 1144703 w 1373303"/>
                <a:gd name="connsiteY22" fmla="*/ 754453 h 1413974"/>
                <a:gd name="connsiteX23" fmla="*/ 1175875 w 1373303"/>
                <a:gd name="connsiteY23" fmla="*/ 775235 h 1413974"/>
                <a:gd name="connsiteX24" fmla="*/ 1196657 w 1373303"/>
                <a:gd name="connsiteY24" fmla="*/ 806408 h 1413974"/>
                <a:gd name="connsiteX25" fmla="*/ 1248612 w 1373303"/>
                <a:gd name="connsiteY25" fmla="*/ 868753 h 1413974"/>
                <a:gd name="connsiteX26" fmla="*/ 1269394 w 1373303"/>
                <a:gd name="connsiteY26" fmla="*/ 941490 h 1413974"/>
                <a:gd name="connsiteX27" fmla="*/ 1300566 w 1373303"/>
                <a:gd name="connsiteY27" fmla="*/ 1035008 h 1413974"/>
                <a:gd name="connsiteX28" fmla="*/ 1310957 w 1373303"/>
                <a:gd name="connsiteY28" fmla="*/ 1066180 h 1413974"/>
                <a:gd name="connsiteX29" fmla="*/ 1331739 w 1373303"/>
                <a:gd name="connsiteY29" fmla="*/ 1149308 h 1413974"/>
                <a:gd name="connsiteX30" fmla="*/ 1352521 w 1373303"/>
                <a:gd name="connsiteY30" fmla="*/ 1211653 h 1413974"/>
                <a:gd name="connsiteX31" fmla="*/ 1373303 w 1373303"/>
                <a:gd name="connsiteY31" fmla="*/ 1336344 h 1413974"/>
                <a:gd name="connsiteX32" fmla="*/ 1342130 w 1373303"/>
                <a:gd name="connsiteY32" fmla="*/ 1357126 h 1413974"/>
                <a:gd name="connsiteX33" fmla="*/ 1238221 w 1373303"/>
                <a:gd name="connsiteY33" fmla="*/ 1346735 h 1413974"/>
                <a:gd name="connsiteX34" fmla="*/ 1051185 w 1373303"/>
                <a:gd name="connsiteY34" fmla="*/ 1336344 h 1413974"/>
                <a:gd name="connsiteX35" fmla="*/ 781021 w 1373303"/>
                <a:gd name="connsiteY35" fmla="*/ 1346735 h 1413974"/>
                <a:gd name="connsiteX36" fmla="*/ 718675 w 1373303"/>
                <a:gd name="connsiteY36" fmla="*/ 1357126 h 1413974"/>
                <a:gd name="connsiteX37" fmla="*/ 666721 w 1373303"/>
                <a:gd name="connsiteY37" fmla="*/ 1367517 h 1413974"/>
                <a:gd name="connsiteX38" fmla="*/ 573203 w 1373303"/>
                <a:gd name="connsiteY38" fmla="*/ 1377908 h 1413974"/>
                <a:gd name="connsiteX0" fmla="*/ 573203 w 1373303"/>
                <a:gd name="connsiteY0" fmla="*/ 1369383 h 1405449"/>
                <a:gd name="connsiteX1" fmla="*/ 510857 w 1373303"/>
                <a:gd name="connsiteY1" fmla="*/ 1379774 h 1405449"/>
                <a:gd name="connsiteX2" fmla="*/ 251085 w 1373303"/>
                <a:gd name="connsiteY2" fmla="*/ 1400555 h 1405449"/>
                <a:gd name="connsiteX3" fmla="*/ 2569 w 1373303"/>
                <a:gd name="connsiteY3" fmla="*/ 1405318 h 1405449"/>
                <a:gd name="connsiteX4" fmla="*/ 22485 w 1373303"/>
                <a:gd name="connsiteY4" fmla="*/ 1255083 h 1405449"/>
                <a:gd name="connsiteX5" fmla="*/ 126394 w 1373303"/>
                <a:gd name="connsiteY5" fmla="*/ 891401 h 1405449"/>
                <a:gd name="connsiteX6" fmla="*/ 344603 w 1373303"/>
                <a:gd name="connsiteY6" fmla="*/ 683583 h 1405449"/>
                <a:gd name="connsiteX7" fmla="*/ 498735 w 1373303"/>
                <a:gd name="connsiteY7" fmla="*/ 629247 h 1405449"/>
                <a:gd name="connsiteX8" fmla="*/ 458903 w 1373303"/>
                <a:gd name="connsiteY8" fmla="*/ 538110 h 1405449"/>
                <a:gd name="connsiteX9" fmla="*/ 458903 w 1373303"/>
                <a:gd name="connsiteY9" fmla="*/ 267946 h 1405449"/>
                <a:gd name="connsiteX10" fmla="*/ 608274 w 1373303"/>
                <a:gd name="connsiteY10" fmla="*/ 1463 h 1405449"/>
                <a:gd name="connsiteX11" fmla="*/ 889260 w 1373303"/>
                <a:gd name="connsiteY11" fmla="*/ 2329 h 1405449"/>
                <a:gd name="connsiteX12" fmla="*/ 936885 w 1373303"/>
                <a:gd name="connsiteY12" fmla="*/ 39346 h 1405449"/>
                <a:gd name="connsiteX13" fmla="*/ 1009621 w 1373303"/>
                <a:gd name="connsiteY13" fmla="*/ 132865 h 1405449"/>
                <a:gd name="connsiteX14" fmla="*/ 1030403 w 1373303"/>
                <a:gd name="connsiteY14" fmla="*/ 215992 h 1405449"/>
                <a:gd name="connsiteX15" fmla="*/ 1040794 w 1373303"/>
                <a:gd name="connsiteY15" fmla="*/ 319901 h 1405449"/>
                <a:gd name="connsiteX16" fmla="*/ 1030403 w 1373303"/>
                <a:gd name="connsiteY16" fmla="*/ 486155 h 1405449"/>
                <a:gd name="connsiteX17" fmla="*/ 999230 w 1373303"/>
                <a:gd name="connsiteY17" fmla="*/ 548501 h 1405449"/>
                <a:gd name="connsiteX18" fmla="*/ 968057 w 1373303"/>
                <a:gd name="connsiteY18" fmla="*/ 610846 h 1405449"/>
                <a:gd name="connsiteX19" fmla="*/ 978448 w 1373303"/>
                <a:gd name="connsiteY19" fmla="*/ 642019 h 1405449"/>
                <a:gd name="connsiteX20" fmla="*/ 1020012 w 1373303"/>
                <a:gd name="connsiteY20" fmla="*/ 652410 h 1405449"/>
                <a:gd name="connsiteX21" fmla="*/ 1051185 w 1373303"/>
                <a:gd name="connsiteY21" fmla="*/ 662801 h 1405449"/>
                <a:gd name="connsiteX22" fmla="*/ 1144703 w 1373303"/>
                <a:gd name="connsiteY22" fmla="*/ 745928 h 1405449"/>
                <a:gd name="connsiteX23" fmla="*/ 1175875 w 1373303"/>
                <a:gd name="connsiteY23" fmla="*/ 766710 h 1405449"/>
                <a:gd name="connsiteX24" fmla="*/ 1196657 w 1373303"/>
                <a:gd name="connsiteY24" fmla="*/ 797883 h 1405449"/>
                <a:gd name="connsiteX25" fmla="*/ 1248612 w 1373303"/>
                <a:gd name="connsiteY25" fmla="*/ 860228 h 1405449"/>
                <a:gd name="connsiteX26" fmla="*/ 1269394 w 1373303"/>
                <a:gd name="connsiteY26" fmla="*/ 932965 h 1405449"/>
                <a:gd name="connsiteX27" fmla="*/ 1300566 w 1373303"/>
                <a:gd name="connsiteY27" fmla="*/ 1026483 h 1405449"/>
                <a:gd name="connsiteX28" fmla="*/ 1310957 w 1373303"/>
                <a:gd name="connsiteY28" fmla="*/ 1057655 h 1405449"/>
                <a:gd name="connsiteX29" fmla="*/ 1331739 w 1373303"/>
                <a:gd name="connsiteY29" fmla="*/ 1140783 h 1405449"/>
                <a:gd name="connsiteX30" fmla="*/ 1352521 w 1373303"/>
                <a:gd name="connsiteY30" fmla="*/ 1203128 h 1405449"/>
                <a:gd name="connsiteX31" fmla="*/ 1373303 w 1373303"/>
                <a:gd name="connsiteY31" fmla="*/ 1327819 h 1405449"/>
                <a:gd name="connsiteX32" fmla="*/ 1342130 w 1373303"/>
                <a:gd name="connsiteY32" fmla="*/ 1348601 h 1405449"/>
                <a:gd name="connsiteX33" fmla="*/ 1238221 w 1373303"/>
                <a:gd name="connsiteY33" fmla="*/ 1338210 h 1405449"/>
                <a:gd name="connsiteX34" fmla="*/ 1051185 w 1373303"/>
                <a:gd name="connsiteY34" fmla="*/ 1327819 h 1405449"/>
                <a:gd name="connsiteX35" fmla="*/ 781021 w 1373303"/>
                <a:gd name="connsiteY35" fmla="*/ 1338210 h 1405449"/>
                <a:gd name="connsiteX36" fmla="*/ 718675 w 1373303"/>
                <a:gd name="connsiteY36" fmla="*/ 1348601 h 1405449"/>
                <a:gd name="connsiteX37" fmla="*/ 666721 w 1373303"/>
                <a:gd name="connsiteY37" fmla="*/ 1358992 h 1405449"/>
                <a:gd name="connsiteX38" fmla="*/ 573203 w 1373303"/>
                <a:gd name="connsiteY38" fmla="*/ 1369383 h 1405449"/>
                <a:gd name="connsiteX0" fmla="*/ 573203 w 1373303"/>
                <a:gd name="connsiteY0" fmla="*/ 1381002 h 1417068"/>
                <a:gd name="connsiteX1" fmla="*/ 510857 w 1373303"/>
                <a:gd name="connsiteY1" fmla="*/ 1391393 h 1417068"/>
                <a:gd name="connsiteX2" fmla="*/ 251085 w 1373303"/>
                <a:gd name="connsiteY2" fmla="*/ 1412174 h 1417068"/>
                <a:gd name="connsiteX3" fmla="*/ 2569 w 1373303"/>
                <a:gd name="connsiteY3" fmla="*/ 1416937 h 1417068"/>
                <a:gd name="connsiteX4" fmla="*/ 22485 w 1373303"/>
                <a:gd name="connsiteY4" fmla="*/ 1266702 h 1417068"/>
                <a:gd name="connsiteX5" fmla="*/ 126394 w 1373303"/>
                <a:gd name="connsiteY5" fmla="*/ 903020 h 1417068"/>
                <a:gd name="connsiteX6" fmla="*/ 344603 w 1373303"/>
                <a:gd name="connsiteY6" fmla="*/ 695202 h 1417068"/>
                <a:gd name="connsiteX7" fmla="*/ 498735 w 1373303"/>
                <a:gd name="connsiteY7" fmla="*/ 640866 h 1417068"/>
                <a:gd name="connsiteX8" fmla="*/ 458903 w 1373303"/>
                <a:gd name="connsiteY8" fmla="*/ 549729 h 1417068"/>
                <a:gd name="connsiteX9" fmla="*/ 458903 w 1373303"/>
                <a:gd name="connsiteY9" fmla="*/ 279565 h 1417068"/>
                <a:gd name="connsiteX10" fmla="*/ 608274 w 1373303"/>
                <a:gd name="connsiteY10" fmla="*/ 13082 h 1417068"/>
                <a:gd name="connsiteX11" fmla="*/ 889260 w 1373303"/>
                <a:gd name="connsiteY11" fmla="*/ 13948 h 1417068"/>
                <a:gd name="connsiteX12" fmla="*/ 936885 w 1373303"/>
                <a:gd name="connsiteY12" fmla="*/ 50965 h 1417068"/>
                <a:gd name="connsiteX13" fmla="*/ 1009621 w 1373303"/>
                <a:gd name="connsiteY13" fmla="*/ 144484 h 1417068"/>
                <a:gd name="connsiteX14" fmla="*/ 1030403 w 1373303"/>
                <a:gd name="connsiteY14" fmla="*/ 227611 h 1417068"/>
                <a:gd name="connsiteX15" fmla="*/ 1040794 w 1373303"/>
                <a:gd name="connsiteY15" fmla="*/ 331520 h 1417068"/>
                <a:gd name="connsiteX16" fmla="*/ 1030403 w 1373303"/>
                <a:gd name="connsiteY16" fmla="*/ 497774 h 1417068"/>
                <a:gd name="connsiteX17" fmla="*/ 999230 w 1373303"/>
                <a:gd name="connsiteY17" fmla="*/ 560120 h 1417068"/>
                <a:gd name="connsiteX18" fmla="*/ 968057 w 1373303"/>
                <a:gd name="connsiteY18" fmla="*/ 622465 h 1417068"/>
                <a:gd name="connsiteX19" fmla="*/ 978448 w 1373303"/>
                <a:gd name="connsiteY19" fmla="*/ 653638 h 1417068"/>
                <a:gd name="connsiteX20" fmla="*/ 1020012 w 1373303"/>
                <a:gd name="connsiteY20" fmla="*/ 664029 h 1417068"/>
                <a:gd name="connsiteX21" fmla="*/ 1051185 w 1373303"/>
                <a:gd name="connsiteY21" fmla="*/ 674420 h 1417068"/>
                <a:gd name="connsiteX22" fmla="*/ 1144703 w 1373303"/>
                <a:gd name="connsiteY22" fmla="*/ 757547 h 1417068"/>
                <a:gd name="connsiteX23" fmla="*/ 1175875 w 1373303"/>
                <a:gd name="connsiteY23" fmla="*/ 778329 h 1417068"/>
                <a:gd name="connsiteX24" fmla="*/ 1196657 w 1373303"/>
                <a:gd name="connsiteY24" fmla="*/ 809502 h 1417068"/>
                <a:gd name="connsiteX25" fmla="*/ 1248612 w 1373303"/>
                <a:gd name="connsiteY25" fmla="*/ 871847 h 1417068"/>
                <a:gd name="connsiteX26" fmla="*/ 1269394 w 1373303"/>
                <a:gd name="connsiteY26" fmla="*/ 944584 h 1417068"/>
                <a:gd name="connsiteX27" fmla="*/ 1300566 w 1373303"/>
                <a:gd name="connsiteY27" fmla="*/ 1038102 h 1417068"/>
                <a:gd name="connsiteX28" fmla="*/ 1310957 w 1373303"/>
                <a:gd name="connsiteY28" fmla="*/ 1069274 h 1417068"/>
                <a:gd name="connsiteX29" fmla="*/ 1331739 w 1373303"/>
                <a:gd name="connsiteY29" fmla="*/ 1152402 h 1417068"/>
                <a:gd name="connsiteX30" fmla="*/ 1352521 w 1373303"/>
                <a:gd name="connsiteY30" fmla="*/ 1214747 h 1417068"/>
                <a:gd name="connsiteX31" fmla="*/ 1373303 w 1373303"/>
                <a:gd name="connsiteY31" fmla="*/ 1339438 h 1417068"/>
                <a:gd name="connsiteX32" fmla="*/ 1342130 w 1373303"/>
                <a:gd name="connsiteY32" fmla="*/ 1360220 h 1417068"/>
                <a:gd name="connsiteX33" fmla="*/ 1238221 w 1373303"/>
                <a:gd name="connsiteY33" fmla="*/ 1349829 h 1417068"/>
                <a:gd name="connsiteX34" fmla="*/ 1051185 w 1373303"/>
                <a:gd name="connsiteY34" fmla="*/ 1339438 h 1417068"/>
                <a:gd name="connsiteX35" fmla="*/ 781021 w 1373303"/>
                <a:gd name="connsiteY35" fmla="*/ 1349829 h 1417068"/>
                <a:gd name="connsiteX36" fmla="*/ 718675 w 1373303"/>
                <a:gd name="connsiteY36" fmla="*/ 1360220 h 1417068"/>
                <a:gd name="connsiteX37" fmla="*/ 666721 w 1373303"/>
                <a:gd name="connsiteY37" fmla="*/ 1370611 h 1417068"/>
                <a:gd name="connsiteX38" fmla="*/ 573203 w 1373303"/>
                <a:gd name="connsiteY38" fmla="*/ 1381002 h 1417068"/>
                <a:gd name="connsiteX0" fmla="*/ 573203 w 1373303"/>
                <a:gd name="connsiteY0" fmla="*/ 1395812 h 1431878"/>
                <a:gd name="connsiteX1" fmla="*/ 510857 w 1373303"/>
                <a:gd name="connsiteY1" fmla="*/ 1406203 h 1431878"/>
                <a:gd name="connsiteX2" fmla="*/ 251085 w 1373303"/>
                <a:gd name="connsiteY2" fmla="*/ 1426984 h 1431878"/>
                <a:gd name="connsiteX3" fmla="*/ 2569 w 1373303"/>
                <a:gd name="connsiteY3" fmla="*/ 1431747 h 1431878"/>
                <a:gd name="connsiteX4" fmla="*/ 22485 w 1373303"/>
                <a:gd name="connsiteY4" fmla="*/ 1281512 h 1431878"/>
                <a:gd name="connsiteX5" fmla="*/ 126394 w 1373303"/>
                <a:gd name="connsiteY5" fmla="*/ 917830 h 1431878"/>
                <a:gd name="connsiteX6" fmla="*/ 344603 w 1373303"/>
                <a:gd name="connsiteY6" fmla="*/ 710012 h 1431878"/>
                <a:gd name="connsiteX7" fmla="*/ 498735 w 1373303"/>
                <a:gd name="connsiteY7" fmla="*/ 655676 h 1431878"/>
                <a:gd name="connsiteX8" fmla="*/ 458903 w 1373303"/>
                <a:gd name="connsiteY8" fmla="*/ 564539 h 1431878"/>
                <a:gd name="connsiteX9" fmla="*/ 458903 w 1373303"/>
                <a:gd name="connsiteY9" fmla="*/ 294375 h 1431878"/>
                <a:gd name="connsiteX10" fmla="*/ 608274 w 1373303"/>
                <a:gd name="connsiteY10" fmla="*/ 27892 h 1431878"/>
                <a:gd name="connsiteX11" fmla="*/ 889260 w 1373303"/>
                <a:gd name="connsiteY11" fmla="*/ 28758 h 1431878"/>
                <a:gd name="connsiteX12" fmla="*/ 936885 w 1373303"/>
                <a:gd name="connsiteY12" fmla="*/ 65775 h 1431878"/>
                <a:gd name="connsiteX13" fmla="*/ 1009621 w 1373303"/>
                <a:gd name="connsiteY13" fmla="*/ 159294 h 1431878"/>
                <a:gd name="connsiteX14" fmla="*/ 1030403 w 1373303"/>
                <a:gd name="connsiteY14" fmla="*/ 242421 h 1431878"/>
                <a:gd name="connsiteX15" fmla="*/ 1040794 w 1373303"/>
                <a:gd name="connsiteY15" fmla="*/ 346330 h 1431878"/>
                <a:gd name="connsiteX16" fmla="*/ 1030403 w 1373303"/>
                <a:gd name="connsiteY16" fmla="*/ 512584 h 1431878"/>
                <a:gd name="connsiteX17" fmla="*/ 999230 w 1373303"/>
                <a:gd name="connsiteY17" fmla="*/ 574930 h 1431878"/>
                <a:gd name="connsiteX18" fmla="*/ 968057 w 1373303"/>
                <a:gd name="connsiteY18" fmla="*/ 637275 h 1431878"/>
                <a:gd name="connsiteX19" fmla="*/ 978448 w 1373303"/>
                <a:gd name="connsiteY19" fmla="*/ 668448 h 1431878"/>
                <a:gd name="connsiteX20" fmla="*/ 1020012 w 1373303"/>
                <a:gd name="connsiteY20" fmla="*/ 678839 h 1431878"/>
                <a:gd name="connsiteX21" fmla="*/ 1051185 w 1373303"/>
                <a:gd name="connsiteY21" fmla="*/ 689230 h 1431878"/>
                <a:gd name="connsiteX22" fmla="*/ 1144703 w 1373303"/>
                <a:gd name="connsiteY22" fmla="*/ 772357 h 1431878"/>
                <a:gd name="connsiteX23" fmla="*/ 1175875 w 1373303"/>
                <a:gd name="connsiteY23" fmla="*/ 793139 h 1431878"/>
                <a:gd name="connsiteX24" fmla="*/ 1196657 w 1373303"/>
                <a:gd name="connsiteY24" fmla="*/ 824312 h 1431878"/>
                <a:gd name="connsiteX25" fmla="*/ 1248612 w 1373303"/>
                <a:gd name="connsiteY25" fmla="*/ 886657 h 1431878"/>
                <a:gd name="connsiteX26" fmla="*/ 1269394 w 1373303"/>
                <a:gd name="connsiteY26" fmla="*/ 959394 h 1431878"/>
                <a:gd name="connsiteX27" fmla="*/ 1300566 w 1373303"/>
                <a:gd name="connsiteY27" fmla="*/ 1052912 h 1431878"/>
                <a:gd name="connsiteX28" fmla="*/ 1310957 w 1373303"/>
                <a:gd name="connsiteY28" fmla="*/ 1084084 h 1431878"/>
                <a:gd name="connsiteX29" fmla="*/ 1331739 w 1373303"/>
                <a:gd name="connsiteY29" fmla="*/ 1167212 h 1431878"/>
                <a:gd name="connsiteX30" fmla="*/ 1352521 w 1373303"/>
                <a:gd name="connsiteY30" fmla="*/ 1229557 h 1431878"/>
                <a:gd name="connsiteX31" fmla="*/ 1373303 w 1373303"/>
                <a:gd name="connsiteY31" fmla="*/ 1354248 h 1431878"/>
                <a:gd name="connsiteX32" fmla="*/ 1342130 w 1373303"/>
                <a:gd name="connsiteY32" fmla="*/ 1375030 h 1431878"/>
                <a:gd name="connsiteX33" fmla="*/ 1238221 w 1373303"/>
                <a:gd name="connsiteY33" fmla="*/ 1364639 h 1431878"/>
                <a:gd name="connsiteX34" fmla="*/ 1051185 w 1373303"/>
                <a:gd name="connsiteY34" fmla="*/ 1354248 h 1431878"/>
                <a:gd name="connsiteX35" fmla="*/ 781021 w 1373303"/>
                <a:gd name="connsiteY35" fmla="*/ 1364639 h 1431878"/>
                <a:gd name="connsiteX36" fmla="*/ 718675 w 1373303"/>
                <a:gd name="connsiteY36" fmla="*/ 1375030 h 1431878"/>
                <a:gd name="connsiteX37" fmla="*/ 666721 w 1373303"/>
                <a:gd name="connsiteY37" fmla="*/ 1385421 h 1431878"/>
                <a:gd name="connsiteX38" fmla="*/ 573203 w 1373303"/>
                <a:gd name="connsiteY38" fmla="*/ 1395812 h 1431878"/>
                <a:gd name="connsiteX0" fmla="*/ 573203 w 1373303"/>
                <a:gd name="connsiteY0" fmla="*/ 1409102 h 1445168"/>
                <a:gd name="connsiteX1" fmla="*/ 510857 w 1373303"/>
                <a:gd name="connsiteY1" fmla="*/ 1419493 h 1445168"/>
                <a:gd name="connsiteX2" fmla="*/ 251085 w 1373303"/>
                <a:gd name="connsiteY2" fmla="*/ 1440274 h 1445168"/>
                <a:gd name="connsiteX3" fmla="*/ 2569 w 1373303"/>
                <a:gd name="connsiteY3" fmla="*/ 1445037 h 1445168"/>
                <a:gd name="connsiteX4" fmla="*/ 22485 w 1373303"/>
                <a:gd name="connsiteY4" fmla="*/ 1294802 h 1445168"/>
                <a:gd name="connsiteX5" fmla="*/ 126394 w 1373303"/>
                <a:gd name="connsiteY5" fmla="*/ 931120 h 1445168"/>
                <a:gd name="connsiteX6" fmla="*/ 344603 w 1373303"/>
                <a:gd name="connsiteY6" fmla="*/ 723302 h 1445168"/>
                <a:gd name="connsiteX7" fmla="*/ 498735 w 1373303"/>
                <a:gd name="connsiteY7" fmla="*/ 668966 h 1445168"/>
                <a:gd name="connsiteX8" fmla="*/ 458903 w 1373303"/>
                <a:gd name="connsiteY8" fmla="*/ 577829 h 1445168"/>
                <a:gd name="connsiteX9" fmla="*/ 458903 w 1373303"/>
                <a:gd name="connsiteY9" fmla="*/ 307665 h 1445168"/>
                <a:gd name="connsiteX10" fmla="*/ 608274 w 1373303"/>
                <a:gd name="connsiteY10" fmla="*/ 41182 h 1445168"/>
                <a:gd name="connsiteX11" fmla="*/ 889260 w 1373303"/>
                <a:gd name="connsiteY11" fmla="*/ 42048 h 1445168"/>
                <a:gd name="connsiteX12" fmla="*/ 936885 w 1373303"/>
                <a:gd name="connsiteY12" fmla="*/ 79065 h 1445168"/>
                <a:gd name="connsiteX13" fmla="*/ 1009621 w 1373303"/>
                <a:gd name="connsiteY13" fmla="*/ 172584 h 1445168"/>
                <a:gd name="connsiteX14" fmla="*/ 1030403 w 1373303"/>
                <a:gd name="connsiteY14" fmla="*/ 255711 h 1445168"/>
                <a:gd name="connsiteX15" fmla="*/ 1040794 w 1373303"/>
                <a:gd name="connsiteY15" fmla="*/ 359620 h 1445168"/>
                <a:gd name="connsiteX16" fmla="*/ 1030403 w 1373303"/>
                <a:gd name="connsiteY16" fmla="*/ 525874 h 1445168"/>
                <a:gd name="connsiteX17" fmla="*/ 999230 w 1373303"/>
                <a:gd name="connsiteY17" fmla="*/ 588220 h 1445168"/>
                <a:gd name="connsiteX18" fmla="*/ 968057 w 1373303"/>
                <a:gd name="connsiteY18" fmla="*/ 650565 h 1445168"/>
                <a:gd name="connsiteX19" fmla="*/ 978448 w 1373303"/>
                <a:gd name="connsiteY19" fmla="*/ 681738 h 1445168"/>
                <a:gd name="connsiteX20" fmla="*/ 1020012 w 1373303"/>
                <a:gd name="connsiteY20" fmla="*/ 692129 h 1445168"/>
                <a:gd name="connsiteX21" fmla="*/ 1051185 w 1373303"/>
                <a:gd name="connsiteY21" fmla="*/ 702520 h 1445168"/>
                <a:gd name="connsiteX22" fmla="*/ 1144703 w 1373303"/>
                <a:gd name="connsiteY22" fmla="*/ 785647 h 1445168"/>
                <a:gd name="connsiteX23" fmla="*/ 1175875 w 1373303"/>
                <a:gd name="connsiteY23" fmla="*/ 806429 h 1445168"/>
                <a:gd name="connsiteX24" fmla="*/ 1196657 w 1373303"/>
                <a:gd name="connsiteY24" fmla="*/ 837602 h 1445168"/>
                <a:gd name="connsiteX25" fmla="*/ 1248612 w 1373303"/>
                <a:gd name="connsiteY25" fmla="*/ 899947 h 1445168"/>
                <a:gd name="connsiteX26" fmla="*/ 1269394 w 1373303"/>
                <a:gd name="connsiteY26" fmla="*/ 972684 h 1445168"/>
                <a:gd name="connsiteX27" fmla="*/ 1300566 w 1373303"/>
                <a:gd name="connsiteY27" fmla="*/ 1066202 h 1445168"/>
                <a:gd name="connsiteX28" fmla="*/ 1310957 w 1373303"/>
                <a:gd name="connsiteY28" fmla="*/ 1097374 h 1445168"/>
                <a:gd name="connsiteX29" fmla="*/ 1331739 w 1373303"/>
                <a:gd name="connsiteY29" fmla="*/ 1180502 h 1445168"/>
                <a:gd name="connsiteX30" fmla="*/ 1352521 w 1373303"/>
                <a:gd name="connsiteY30" fmla="*/ 1242847 h 1445168"/>
                <a:gd name="connsiteX31" fmla="*/ 1373303 w 1373303"/>
                <a:gd name="connsiteY31" fmla="*/ 1367538 h 1445168"/>
                <a:gd name="connsiteX32" fmla="*/ 1342130 w 1373303"/>
                <a:gd name="connsiteY32" fmla="*/ 1388320 h 1445168"/>
                <a:gd name="connsiteX33" fmla="*/ 1238221 w 1373303"/>
                <a:gd name="connsiteY33" fmla="*/ 1377929 h 1445168"/>
                <a:gd name="connsiteX34" fmla="*/ 1051185 w 1373303"/>
                <a:gd name="connsiteY34" fmla="*/ 1367538 h 1445168"/>
                <a:gd name="connsiteX35" fmla="*/ 781021 w 1373303"/>
                <a:gd name="connsiteY35" fmla="*/ 1377929 h 1445168"/>
                <a:gd name="connsiteX36" fmla="*/ 718675 w 1373303"/>
                <a:gd name="connsiteY36" fmla="*/ 1388320 h 1445168"/>
                <a:gd name="connsiteX37" fmla="*/ 666721 w 1373303"/>
                <a:gd name="connsiteY37" fmla="*/ 1398711 h 1445168"/>
                <a:gd name="connsiteX38" fmla="*/ 573203 w 1373303"/>
                <a:gd name="connsiteY38" fmla="*/ 1409102 h 1445168"/>
                <a:gd name="connsiteX0" fmla="*/ 573203 w 1373303"/>
                <a:gd name="connsiteY0" fmla="*/ 1400733 h 1436799"/>
                <a:gd name="connsiteX1" fmla="*/ 510857 w 1373303"/>
                <a:gd name="connsiteY1" fmla="*/ 1411124 h 1436799"/>
                <a:gd name="connsiteX2" fmla="*/ 251085 w 1373303"/>
                <a:gd name="connsiteY2" fmla="*/ 1431905 h 1436799"/>
                <a:gd name="connsiteX3" fmla="*/ 2569 w 1373303"/>
                <a:gd name="connsiteY3" fmla="*/ 1436668 h 1436799"/>
                <a:gd name="connsiteX4" fmla="*/ 22485 w 1373303"/>
                <a:gd name="connsiteY4" fmla="*/ 1286433 h 1436799"/>
                <a:gd name="connsiteX5" fmla="*/ 126394 w 1373303"/>
                <a:gd name="connsiteY5" fmla="*/ 922751 h 1436799"/>
                <a:gd name="connsiteX6" fmla="*/ 344603 w 1373303"/>
                <a:gd name="connsiteY6" fmla="*/ 714933 h 1436799"/>
                <a:gd name="connsiteX7" fmla="*/ 498735 w 1373303"/>
                <a:gd name="connsiteY7" fmla="*/ 660597 h 1436799"/>
                <a:gd name="connsiteX8" fmla="*/ 458903 w 1373303"/>
                <a:gd name="connsiteY8" fmla="*/ 569460 h 1436799"/>
                <a:gd name="connsiteX9" fmla="*/ 458903 w 1373303"/>
                <a:gd name="connsiteY9" fmla="*/ 299296 h 1436799"/>
                <a:gd name="connsiteX10" fmla="*/ 608274 w 1373303"/>
                <a:gd name="connsiteY10" fmla="*/ 32813 h 1436799"/>
                <a:gd name="connsiteX11" fmla="*/ 889260 w 1373303"/>
                <a:gd name="connsiteY11" fmla="*/ 33679 h 1436799"/>
                <a:gd name="connsiteX12" fmla="*/ 936885 w 1373303"/>
                <a:gd name="connsiteY12" fmla="*/ 70696 h 1436799"/>
                <a:gd name="connsiteX13" fmla="*/ 1009621 w 1373303"/>
                <a:gd name="connsiteY13" fmla="*/ 164215 h 1436799"/>
                <a:gd name="connsiteX14" fmla="*/ 1030403 w 1373303"/>
                <a:gd name="connsiteY14" fmla="*/ 247342 h 1436799"/>
                <a:gd name="connsiteX15" fmla="*/ 1040794 w 1373303"/>
                <a:gd name="connsiteY15" fmla="*/ 351251 h 1436799"/>
                <a:gd name="connsiteX16" fmla="*/ 1030403 w 1373303"/>
                <a:gd name="connsiteY16" fmla="*/ 517505 h 1436799"/>
                <a:gd name="connsiteX17" fmla="*/ 999230 w 1373303"/>
                <a:gd name="connsiteY17" fmla="*/ 579851 h 1436799"/>
                <a:gd name="connsiteX18" fmla="*/ 968057 w 1373303"/>
                <a:gd name="connsiteY18" fmla="*/ 642196 h 1436799"/>
                <a:gd name="connsiteX19" fmla="*/ 978448 w 1373303"/>
                <a:gd name="connsiteY19" fmla="*/ 673369 h 1436799"/>
                <a:gd name="connsiteX20" fmla="*/ 1020012 w 1373303"/>
                <a:gd name="connsiteY20" fmla="*/ 683760 h 1436799"/>
                <a:gd name="connsiteX21" fmla="*/ 1051185 w 1373303"/>
                <a:gd name="connsiteY21" fmla="*/ 694151 h 1436799"/>
                <a:gd name="connsiteX22" fmla="*/ 1144703 w 1373303"/>
                <a:gd name="connsiteY22" fmla="*/ 777278 h 1436799"/>
                <a:gd name="connsiteX23" fmla="*/ 1175875 w 1373303"/>
                <a:gd name="connsiteY23" fmla="*/ 798060 h 1436799"/>
                <a:gd name="connsiteX24" fmla="*/ 1196657 w 1373303"/>
                <a:gd name="connsiteY24" fmla="*/ 829233 h 1436799"/>
                <a:gd name="connsiteX25" fmla="*/ 1248612 w 1373303"/>
                <a:gd name="connsiteY25" fmla="*/ 891578 h 1436799"/>
                <a:gd name="connsiteX26" fmla="*/ 1269394 w 1373303"/>
                <a:gd name="connsiteY26" fmla="*/ 964315 h 1436799"/>
                <a:gd name="connsiteX27" fmla="*/ 1300566 w 1373303"/>
                <a:gd name="connsiteY27" fmla="*/ 1057833 h 1436799"/>
                <a:gd name="connsiteX28" fmla="*/ 1310957 w 1373303"/>
                <a:gd name="connsiteY28" fmla="*/ 1089005 h 1436799"/>
                <a:gd name="connsiteX29" fmla="*/ 1331739 w 1373303"/>
                <a:gd name="connsiteY29" fmla="*/ 1172133 h 1436799"/>
                <a:gd name="connsiteX30" fmla="*/ 1352521 w 1373303"/>
                <a:gd name="connsiteY30" fmla="*/ 1234478 h 1436799"/>
                <a:gd name="connsiteX31" fmla="*/ 1373303 w 1373303"/>
                <a:gd name="connsiteY31" fmla="*/ 1359169 h 1436799"/>
                <a:gd name="connsiteX32" fmla="*/ 1342130 w 1373303"/>
                <a:gd name="connsiteY32" fmla="*/ 1379951 h 1436799"/>
                <a:gd name="connsiteX33" fmla="*/ 1238221 w 1373303"/>
                <a:gd name="connsiteY33" fmla="*/ 1369560 h 1436799"/>
                <a:gd name="connsiteX34" fmla="*/ 1051185 w 1373303"/>
                <a:gd name="connsiteY34" fmla="*/ 1359169 h 1436799"/>
                <a:gd name="connsiteX35" fmla="*/ 781021 w 1373303"/>
                <a:gd name="connsiteY35" fmla="*/ 1369560 h 1436799"/>
                <a:gd name="connsiteX36" fmla="*/ 718675 w 1373303"/>
                <a:gd name="connsiteY36" fmla="*/ 1379951 h 1436799"/>
                <a:gd name="connsiteX37" fmla="*/ 666721 w 1373303"/>
                <a:gd name="connsiteY37" fmla="*/ 1390342 h 1436799"/>
                <a:gd name="connsiteX38" fmla="*/ 573203 w 1373303"/>
                <a:gd name="connsiteY38" fmla="*/ 1400733 h 1436799"/>
                <a:gd name="connsiteX0" fmla="*/ 573203 w 1373303"/>
                <a:gd name="connsiteY0" fmla="*/ 1406309 h 1442375"/>
                <a:gd name="connsiteX1" fmla="*/ 510857 w 1373303"/>
                <a:gd name="connsiteY1" fmla="*/ 1416700 h 1442375"/>
                <a:gd name="connsiteX2" fmla="*/ 251085 w 1373303"/>
                <a:gd name="connsiteY2" fmla="*/ 1437481 h 1442375"/>
                <a:gd name="connsiteX3" fmla="*/ 2569 w 1373303"/>
                <a:gd name="connsiteY3" fmla="*/ 1442244 h 1442375"/>
                <a:gd name="connsiteX4" fmla="*/ 22485 w 1373303"/>
                <a:gd name="connsiteY4" fmla="*/ 1292009 h 1442375"/>
                <a:gd name="connsiteX5" fmla="*/ 126394 w 1373303"/>
                <a:gd name="connsiteY5" fmla="*/ 928327 h 1442375"/>
                <a:gd name="connsiteX6" fmla="*/ 344603 w 1373303"/>
                <a:gd name="connsiteY6" fmla="*/ 720509 h 1442375"/>
                <a:gd name="connsiteX7" fmla="*/ 498735 w 1373303"/>
                <a:gd name="connsiteY7" fmla="*/ 666173 h 1442375"/>
                <a:gd name="connsiteX8" fmla="*/ 458903 w 1373303"/>
                <a:gd name="connsiteY8" fmla="*/ 575036 h 1442375"/>
                <a:gd name="connsiteX9" fmla="*/ 458903 w 1373303"/>
                <a:gd name="connsiteY9" fmla="*/ 304872 h 1442375"/>
                <a:gd name="connsiteX10" fmla="*/ 608274 w 1373303"/>
                <a:gd name="connsiteY10" fmla="*/ 38389 h 1442375"/>
                <a:gd name="connsiteX11" fmla="*/ 889260 w 1373303"/>
                <a:gd name="connsiteY11" fmla="*/ 39255 h 1442375"/>
                <a:gd name="connsiteX12" fmla="*/ 936885 w 1373303"/>
                <a:gd name="connsiteY12" fmla="*/ 76272 h 1442375"/>
                <a:gd name="connsiteX13" fmla="*/ 1009621 w 1373303"/>
                <a:gd name="connsiteY13" fmla="*/ 169791 h 1442375"/>
                <a:gd name="connsiteX14" fmla="*/ 1030403 w 1373303"/>
                <a:gd name="connsiteY14" fmla="*/ 252918 h 1442375"/>
                <a:gd name="connsiteX15" fmla="*/ 1040794 w 1373303"/>
                <a:gd name="connsiteY15" fmla="*/ 356827 h 1442375"/>
                <a:gd name="connsiteX16" fmla="*/ 1030403 w 1373303"/>
                <a:gd name="connsiteY16" fmla="*/ 523081 h 1442375"/>
                <a:gd name="connsiteX17" fmla="*/ 999230 w 1373303"/>
                <a:gd name="connsiteY17" fmla="*/ 585427 h 1442375"/>
                <a:gd name="connsiteX18" fmla="*/ 968057 w 1373303"/>
                <a:gd name="connsiteY18" fmla="*/ 647772 h 1442375"/>
                <a:gd name="connsiteX19" fmla="*/ 978448 w 1373303"/>
                <a:gd name="connsiteY19" fmla="*/ 678945 h 1442375"/>
                <a:gd name="connsiteX20" fmla="*/ 1020012 w 1373303"/>
                <a:gd name="connsiteY20" fmla="*/ 689336 h 1442375"/>
                <a:gd name="connsiteX21" fmla="*/ 1051185 w 1373303"/>
                <a:gd name="connsiteY21" fmla="*/ 699727 h 1442375"/>
                <a:gd name="connsiteX22" fmla="*/ 1144703 w 1373303"/>
                <a:gd name="connsiteY22" fmla="*/ 782854 h 1442375"/>
                <a:gd name="connsiteX23" fmla="*/ 1175875 w 1373303"/>
                <a:gd name="connsiteY23" fmla="*/ 803636 h 1442375"/>
                <a:gd name="connsiteX24" fmla="*/ 1196657 w 1373303"/>
                <a:gd name="connsiteY24" fmla="*/ 834809 h 1442375"/>
                <a:gd name="connsiteX25" fmla="*/ 1248612 w 1373303"/>
                <a:gd name="connsiteY25" fmla="*/ 897154 h 1442375"/>
                <a:gd name="connsiteX26" fmla="*/ 1269394 w 1373303"/>
                <a:gd name="connsiteY26" fmla="*/ 969891 h 1442375"/>
                <a:gd name="connsiteX27" fmla="*/ 1300566 w 1373303"/>
                <a:gd name="connsiteY27" fmla="*/ 1063409 h 1442375"/>
                <a:gd name="connsiteX28" fmla="*/ 1310957 w 1373303"/>
                <a:gd name="connsiteY28" fmla="*/ 1094581 h 1442375"/>
                <a:gd name="connsiteX29" fmla="*/ 1331739 w 1373303"/>
                <a:gd name="connsiteY29" fmla="*/ 1177709 h 1442375"/>
                <a:gd name="connsiteX30" fmla="*/ 1352521 w 1373303"/>
                <a:gd name="connsiteY30" fmla="*/ 1240054 h 1442375"/>
                <a:gd name="connsiteX31" fmla="*/ 1373303 w 1373303"/>
                <a:gd name="connsiteY31" fmla="*/ 1364745 h 1442375"/>
                <a:gd name="connsiteX32" fmla="*/ 1342130 w 1373303"/>
                <a:gd name="connsiteY32" fmla="*/ 1385527 h 1442375"/>
                <a:gd name="connsiteX33" fmla="*/ 1238221 w 1373303"/>
                <a:gd name="connsiteY33" fmla="*/ 1375136 h 1442375"/>
                <a:gd name="connsiteX34" fmla="*/ 1051185 w 1373303"/>
                <a:gd name="connsiteY34" fmla="*/ 1364745 h 1442375"/>
                <a:gd name="connsiteX35" fmla="*/ 781021 w 1373303"/>
                <a:gd name="connsiteY35" fmla="*/ 1375136 h 1442375"/>
                <a:gd name="connsiteX36" fmla="*/ 718675 w 1373303"/>
                <a:gd name="connsiteY36" fmla="*/ 1385527 h 1442375"/>
                <a:gd name="connsiteX37" fmla="*/ 666721 w 1373303"/>
                <a:gd name="connsiteY37" fmla="*/ 1395918 h 1442375"/>
                <a:gd name="connsiteX38" fmla="*/ 573203 w 1373303"/>
                <a:gd name="connsiteY38" fmla="*/ 1406309 h 1442375"/>
                <a:gd name="connsiteX0" fmla="*/ 573203 w 1373303"/>
                <a:gd name="connsiteY0" fmla="*/ 1410564 h 1446630"/>
                <a:gd name="connsiteX1" fmla="*/ 510857 w 1373303"/>
                <a:gd name="connsiteY1" fmla="*/ 1420955 h 1446630"/>
                <a:gd name="connsiteX2" fmla="*/ 251085 w 1373303"/>
                <a:gd name="connsiteY2" fmla="*/ 1441736 h 1446630"/>
                <a:gd name="connsiteX3" fmla="*/ 2569 w 1373303"/>
                <a:gd name="connsiteY3" fmla="*/ 1446499 h 1446630"/>
                <a:gd name="connsiteX4" fmla="*/ 22485 w 1373303"/>
                <a:gd name="connsiteY4" fmla="*/ 1296264 h 1446630"/>
                <a:gd name="connsiteX5" fmla="*/ 126394 w 1373303"/>
                <a:gd name="connsiteY5" fmla="*/ 932582 h 1446630"/>
                <a:gd name="connsiteX6" fmla="*/ 344603 w 1373303"/>
                <a:gd name="connsiteY6" fmla="*/ 724764 h 1446630"/>
                <a:gd name="connsiteX7" fmla="*/ 498735 w 1373303"/>
                <a:gd name="connsiteY7" fmla="*/ 670428 h 1446630"/>
                <a:gd name="connsiteX8" fmla="*/ 458903 w 1373303"/>
                <a:gd name="connsiteY8" fmla="*/ 579291 h 1446630"/>
                <a:gd name="connsiteX9" fmla="*/ 458903 w 1373303"/>
                <a:gd name="connsiteY9" fmla="*/ 309127 h 1446630"/>
                <a:gd name="connsiteX10" fmla="*/ 608274 w 1373303"/>
                <a:gd name="connsiteY10" fmla="*/ 42644 h 1446630"/>
                <a:gd name="connsiteX11" fmla="*/ 889260 w 1373303"/>
                <a:gd name="connsiteY11" fmla="*/ 43510 h 1446630"/>
                <a:gd name="connsiteX12" fmla="*/ 936885 w 1373303"/>
                <a:gd name="connsiteY12" fmla="*/ 80527 h 1446630"/>
                <a:gd name="connsiteX13" fmla="*/ 1009621 w 1373303"/>
                <a:gd name="connsiteY13" fmla="*/ 174046 h 1446630"/>
                <a:gd name="connsiteX14" fmla="*/ 1030403 w 1373303"/>
                <a:gd name="connsiteY14" fmla="*/ 257173 h 1446630"/>
                <a:gd name="connsiteX15" fmla="*/ 1040794 w 1373303"/>
                <a:gd name="connsiteY15" fmla="*/ 361082 h 1446630"/>
                <a:gd name="connsiteX16" fmla="*/ 1030403 w 1373303"/>
                <a:gd name="connsiteY16" fmla="*/ 527336 h 1446630"/>
                <a:gd name="connsiteX17" fmla="*/ 999230 w 1373303"/>
                <a:gd name="connsiteY17" fmla="*/ 589682 h 1446630"/>
                <a:gd name="connsiteX18" fmla="*/ 968057 w 1373303"/>
                <a:gd name="connsiteY18" fmla="*/ 652027 h 1446630"/>
                <a:gd name="connsiteX19" fmla="*/ 978448 w 1373303"/>
                <a:gd name="connsiteY19" fmla="*/ 683200 h 1446630"/>
                <a:gd name="connsiteX20" fmla="*/ 1020012 w 1373303"/>
                <a:gd name="connsiteY20" fmla="*/ 693591 h 1446630"/>
                <a:gd name="connsiteX21" fmla="*/ 1051185 w 1373303"/>
                <a:gd name="connsiteY21" fmla="*/ 703982 h 1446630"/>
                <a:gd name="connsiteX22" fmla="*/ 1144703 w 1373303"/>
                <a:gd name="connsiteY22" fmla="*/ 787109 h 1446630"/>
                <a:gd name="connsiteX23" fmla="*/ 1175875 w 1373303"/>
                <a:gd name="connsiteY23" fmla="*/ 807891 h 1446630"/>
                <a:gd name="connsiteX24" fmla="*/ 1196657 w 1373303"/>
                <a:gd name="connsiteY24" fmla="*/ 839064 h 1446630"/>
                <a:gd name="connsiteX25" fmla="*/ 1248612 w 1373303"/>
                <a:gd name="connsiteY25" fmla="*/ 901409 h 1446630"/>
                <a:gd name="connsiteX26" fmla="*/ 1269394 w 1373303"/>
                <a:gd name="connsiteY26" fmla="*/ 974146 h 1446630"/>
                <a:gd name="connsiteX27" fmla="*/ 1300566 w 1373303"/>
                <a:gd name="connsiteY27" fmla="*/ 1067664 h 1446630"/>
                <a:gd name="connsiteX28" fmla="*/ 1310957 w 1373303"/>
                <a:gd name="connsiteY28" fmla="*/ 1098836 h 1446630"/>
                <a:gd name="connsiteX29" fmla="*/ 1331739 w 1373303"/>
                <a:gd name="connsiteY29" fmla="*/ 1181964 h 1446630"/>
                <a:gd name="connsiteX30" fmla="*/ 1352521 w 1373303"/>
                <a:gd name="connsiteY30" fmla="*/ 1244309 h 1446630"/>
                <a:gd name="connsiteX31" fmla="*/ 1373303 w 1373303"/>
                <a:gd name="connsiteY31" fmla="*/ 1369000 h 1446630"/>
                <a:gd name="connsiteX32" fmla="*/ 1342130 w 1373303"/>
                <a:gd name="connsiteY32" fmla="*/ 1389782 h 1446630"/>
                <a:gd name="connsiteX33" fmla="*/ 1238221 w 1373303"/>
                <a:gd name="connsiteY33" fmla="*/ 1379391 h 1446630"/>
                <a:gd name="connsiteX34" fmla="*/ 1051185 w 1373303"/>
                <a:gd name="connsiteY34" fmla="*/ 1369000 h 1446630"/>
                <a:gd name="connsiteX35" fmla="*/ 781021 w 1373303"/>
                <a:gd name="connsiteY35" fmla="*/ 1379391 h 1446630"/>
                <a:gd name="connsiteX36" fmla="*/ 718675 w 1373303"/>
                <a:gd name="connsiteY36" fmla="*/ 1389782 h 1446630"/>
                <a:gd name="connsiteX37" fmla="*/ 666721 w 1373303"/>
                <a:gd name="connsiteY37" fmla="*/ 1400173 h 1446630"/>
                <a:gd name="connsiteX38" fmla="*/ 573203 w 1373303"/>
                <a:gd name="connsiteY38" fmla="*/ 1410564 h 1446630"/>
                <a:gd name="connsiteX0" fmla="*/ 573203 w 1373303"/>
                <a:gd name="connsiteY0" fmla="*/ 1406940 h 1443006"/>
                <a:gd name="connsiteX1" fmla="*/ 510857 w 1373303"/>
                <a:gd name="connsiteY1" fmla="*/ 1417331 h 1443006"/>
                <a:gd name="connsiteX2" fmla="*/ 251085 w 1373303"/>
                <a:gd name="connsiteY2" fmla="*/ 1438112 h 1443006"/>
                <a:gd name="connsiteX3" fmla="*/ 2569 w 1373303"/>
                <a:gd name="connsiteY3" fmla="*/ 1442875 h 1443006"/>
                <a:gd name="connsiteX4" fmla="*/ 22485 w 1373303"/>
                <a:gd name="connsiteY4" fmla="*/ 1292640 h 1443006"/>
                <a:gd name="connsiteX5" fmla="*/ 126394 w 1373303"/>
                <a:gd name="connsiteY5" fmla="*/ 928958 h 1443006"/>
                <a:gd name="connsiteX6" fmla="*/ 344603 w 1373303"/>
                <a:gd name="connsiteY6" fmla="*/ 721140 h 1443006"/>
                <a:gd name="connsiteX7" fmla="*/ 498735 w 1373303"/>
                <a:gd name="connsiteY7" fmla="*/ 666804 h 1443006"/>
                <a:gd name="connsiteX8" fmla="*/ 458903 w 1373303"/>
                <a:gd name="connsiteY8" fmla="*/ 575667 h 1443006"/>
                <a:gd name="connsiteX9" fmla="*/ 458903 w 1373303"/>
                <a:gd name="connsiteY9" fmla="*/ 305503 h 1443006"/>
                <a:gd name="connsiteX10" fmla="*/ 608274 w 1373303"/>
                <a:gd name="connsiteY10" fmla="*/ 39020 h 1443006"/>
                <a:gd name="connsiteX11" fmla="*/ 889260 w 1373303"/>
                <a:gd name="connsiteY11" fmla="*/ 39886 h 1443006"/>
                <a:gd name="connsiteX12" fmla="*/ 936885 w 1373303"/>
                <a:gd name="connsiteY12" fmla="*/ 76903 h 1443006"/>
                <a:gd name="connsiteX13" fmla="*/ 1009621 w 1373303"/>
                <a:gd name="connsiteY13" fmla="*/ 170422 h 1443006"/>
                <a:gd name="connsiteX14" fmla="*/ 1030403 w 1373303"/>
                <a:gd name="connsiteY14" fmla="*/ 253549 h 1443006"/>
                <a:gd name="connsiteX15" fmla="*/ 1040794 w 1373303"/>
                <a:gd name="connsiteY15" fmla="*/ 357458 h 1443006"/>
                <a:gd name="connsiteX16" fmla="*/ 1030403 w 1373303"/>
                <a:gd name="connsiteY16" fmla="*/ 523712 h 1443006"/>
                <a:gd name="connsiteX17" fmla="*/ 999230 w 1373303"/>
                <a:gd name="connsiteY17" fmla="*/ 586058 h 1443006"/>
                <a:gd name="connsiteX18" fmla="*/ 968057 w 1373303"/>
                <a:gd name="connsiteY18" fmla="*/ 648403 h 1443006"/>
                <a:gd name="connsiteX19" fmla="*/ 978448 w 1373303"/>
                <a:gd name="connsiteY19" fmla="*/ 679576 h 1443006"/>
                <a:gd name="connsiteX20" fmla="*/ 1020012 w 1373303"/>
                <a:gd name="connsiteY20" fmla="*/ 689967 h 1443006"/>
                <a:gd name="connsiteX21" fmla="*/ 1051185 w 1373303"/>
                <a:gd name="connsiteY21" fmla="*/ 700358 h 1443006"/>
                <a:gd name="connsiteX22" fmla="*/ 1144703 w 1373303"/>
                <a:gd name="connsiteY22" fmla="*/ 783485 h 1443006"/>
                <a:gd name="connsiteX23" fmla="*/ 1175875 w 1373303"/>
                <a:gd name="connsiteY23" fmla="*/ 804267 h 1443006"/>
                <a:gd name="connsiteX24" fmla="*/ 1196657 w 1373303"/>
                <a:gd name="connsiteY24" fmla="*/ 835440 h 1443006"/>
                <a:gd name="connsiteX25" fmla="*/ 1248612 w 1373303"/>
                <a:gd name="connsiteY25" fmla="*/ 897785 h 1443006"/>
                <a:gd name="connsiteX26" fmla="*/ 1269394 w 1373303"/>
                <a:gd name="connsiteY26" fmla="*/ 970522 h 1443006"/>
                <a:gd name="connsiteX27" fmla="*/ 1300566 w 1373303"/>
                <a:gd name="connsiteY27" fmla="*/ 1064040 h 1443006"/>
                <a:gd name="connsiteX28" fmla="*/ 1310957 w 1373303"/>
                <a:gd name="connsiteY28" fmla="*/ 1095212 h 1443006"/>
                <a:gd name="connsiteX29" fmla="*/ 1331739 w 1373303"/>
                <a:gd name="connsiteY29" fmla="*/ 1178340 h 1443006"/>
                <a:gd name="connsiteX30" fmla="*/ 1352521 w 1373303"/>
                <a:gd name="connsiteY30" fmla="*/ 1240685 h 1443006"/>
                <a:gd name="connsiteX31" fmla="*/ 1373303 w 1373303"/>
                <a:gd name="connsiteY31" fmla="*/ 1365376 h 1443006"/>
                <a:gd name="connsiteX32" fmla="*/ 1342130 w 1373303"/>
                <a:gd name="connsiteY32" fmla="*/ 1386158 h 1443006"/>
                <a:gd name="connsiteX33" fmla="*/ 1238221 w 1373303"/>
                <a:gd name="connsiteY33" fmla="*/ 1375767 h 1443006"/>
                <a:gd name="connsiteX34" fmla="*/ 1051185 w 1373303"/>
                <a:gd name="connsiteY34" fmla="*/ 1365376 h 1443006"/>
                <a:gd name="connsiteX35" fmla="*/ 781021 w 1373303"/>
                <a:gd name="connsiteY35" fmla="*/ 1375767 h 1443006"/>
                <a:gd name="connsiteX36" fmla="*/ 718675 w 1373303"/>
                <a:gd name="connsiteY36" fmla="*/ 1386158 h 1443006"/>
                <a:gd name="connsiteX37" fmla="*/ 666721 w 1373303"/>
                <a:gd name="connsiteY37" fmla="*/ 1396549 h 1443006"/>
                <a:gd name="connsiteX38" fmla="*/ 573203 w 1373303"/>
                <a:gd name="connsiteY38" fmla="*/ 1406940 h 1443006"/>
                <a:gd name="connsiteX0" fmla="*/ 573203 w 1373303"/>
                <a:gd name="connsiteY0" fmla="*/ 1406940 h 1443006"/>
                <a:gd name="connsiteX1" fmla="*/ 510857 w 1373303"/>
                <a:gd name="connsiteY1" fmla="*/ 1417331 h 1443006"/>
                <a:gd name="connsiteX2" fmla="*/ 251085 w 1373303"/>
                <a:gd name="connsiteY2" fmla="*/ 1438112 h 1443006"/>
                <a:gd name="connsiteX3" fmla="*/ 2569 w 1373303"/>
                <a:gd name="connsiteY3" fmla="*/ 1442875 h 1443006"/>
                <a:gd name="connsiteX4" fmla="*/ 22485 w 1373303"/>
                <a:gd name="connsiteY4" fmla="*/ 1292640 h 1443006"/>
                <a:gd name="connsiteX5" fmla="*/ 126394 w 1373303"/>
                <a:gd name="connsiteY5" fmla="*/ 928958 h 1443006"/>
                <a:gd name="connsiteX6" fmla="*/ 344603 w 1373303"/>
                <a:gd name="connsiteY6" fmla="*/ 721140 h 1443006"/>
                <a:gd name="connsiteX7" fmla="*/ 498735 w 1373303"/>
                <a:gd name="connsiteY7" fmla="*/ 666804 h 1443006"/>
                <a:gd name="connsiteX8" fmla="*/ 458903 w 1373303"/>
                <a:gd name="connsiteY8" fmla="*/ 575667 h 1443006"/>
                <a:gd name="connsiteX9" fmla="*/ 458903 w 1373303"/>
                <a:gd name="connsiteY9" fmla="*/ 305503 h 1443006"/>
                <a:gd name="connsiteX10" fmla="*/ 608274 w 1373303"/>
                <a:gd name="connsiteY10" fmla="*/ 39020 h 1443006"/>
                <a:gd name="connsiteX11" fmla="*/ 889260 w 1373303"/>
                <a:gd name="connsiteY11" fmla="*/ 39886 h 1443006"/>
                <a:gd name="connsiteX12" fmla="*/ 936885 w 1373303"/>
                <a:gd name="connsiteY12" fmla="*/ 76903 h 1443006"/>
                <a:gd name="connsiteX13" fmla="*/ 1009621 w 1373303"/>
                <a:gd name="connsiteY13" fmla="*/ 170422 h 1443006"/>
                <a:gd name="connsiteX14" fmla="*/ 1030403 w 1373303"/>
                <a:gd name="connsiteY14" fmla="*/ 253549 h 1443006"/>
                <a:gd name="connsiteX15" fmla="*/ 1040794 w 1373303"/>
                <a:gd name="connsiteY15" fmla="*/ 357458 h 1443006"/>
                <a:gd name="connsiteX16" fmla="*/ 1030403 w 1373303"/>
                <a:gd name="connsiteY16" fmla="*/ 523712 h 1443006"/>
                <a:gd name="connsiteX17" fmla="*/ 999230 w 1373303"/>
                <a:gd name="connsiteY17" fmla="*/ 586058 h 1443006"/>
                <a:gd name="connsiteX18" fmla="*/ 968057 w 1373303"/>
                <a:gd name="connsiteY18" fmla="*/ 648403 h 1443006"/>
                <a:gd name="connsiteX19" fmla="*/ 978448 w 1373303"/>
                <a:gd name="connsiteY19" fmla="*/ 679576 h 1443006"/>
                <a:gd name="connsiteX20" fmla="*/ 1020012 w 1373303"/>
                <a:gd name="connsiteY20" fmla="*/ 689967 h 1443006"/>
                <a:gd name="connsiteX21" fmla="*/ 1051185 w 1373303"/>
                <a:gd name="connsiteY21" fmla="*/ 700358 h 1443006"/>
                <a:gd name="connsiteX22" fmla="*/ 1144703 w 1373303"/>
                <a:gd name="connsiteY22" fmla="*/ 783485 h 1443006"/>
                <a:gd name="connsiteX23" fmla="*/ 1175875 w 1373303"/>
                <a:gd name="connsiteY23" fmla="*/ 804267 h 1443006"/>
                <a:gd name="connsiteX24" fmla="*/ 1196657 w 1373303"/>
                <a:gd name="connsiteY24" fmla="*/ 835440 h 1443006"/>
                <a:gd name="connsiteX25" fmla="*/ 1248612 w 1373303"/>
                <a:gd name="connsiteY25" fmla="*/ 897785 h 1443006"/>
                <a:gd name="connsiteX26" fmla="*/ 1269394 w 1373303"/>
                <a:gd name="connsiteY26" fmla="*/ 970522 h 1443006"/>
                <a:gd name="connsiteX27" fmla="*/ 1300566 w 1373303"/>
                <a:gd name="connsiteY27" fmla="*/ 1064040 h 1443006"/>
                <a:gd name="connsiteX28" fmla="*/ 1310957 w 1373303"/>
                <a:gd name="connsiteY28" fmla="*/ 1095212 h 1443006"/>
                <a:gd name="connsiteX29" fmla="*/ 1331739 w 1373303"/>
                <a:gd name="connsiteY29" fmla="*/ 1178340 h 1443006"/>
                <a:gd name="connsiteX30" fmla="*/ 1352521 w 1373303"/>
                <a:gd name="connsiteY30" fmla="*/ 1240685 h 1443006"/>
                <a:gd name="connsiteX31" fmla="*/ 1373303 w 1373303"/>
                <a:gd name="connsiteY31" fmla="*/ 1365376 h 1443006"/>
                <a:gd name="connsiteX32" fmla="*/ 1342130 w 1373303"/>
                <a:gd name="connsiteY32" fmla="*/ 1386158 h 1443006"/>
                <a:gd name="connsiteX33" fmla="*/ 1238221 w 1373303"/>
                <a:gd name="connsiteY33" fmla="*/ 1375767 h 1443006"/>
                <a:gd name="connsiteX34" fmla="*/ 1051185 w 1373303"/>
                <a:gd name="connsiteY34" fmla="*/ 1365376 h 1443006"/>
                <a:gd name="connsiteX35" fmla="*/ 781021 w 1373303"/>
                <a:gd name="connsiteY35" fmla="*/ 1375767 h 1443006"/>
                <a:gd name="connsiteX36" fmla="*/ 718675 w 1373303"/>
                <a:gd name="connsiteY36" fmla="*/ 1386158 h 1443006"/>
                <a:gd name="connsiteX37" fmla="*/ 666721 w 1373303"/>
                <a:gd name="connsiteY37" fmla="*/ 1396549 h 1443006"/>
                <a:gd name="connsiteX38" fmla="*/ 573203 w 1373303"/>
                <a:gd name="connsiteY38" fmla="*/ 1406940 h 1443006"/>
                <a:gd name="connsiteX0" fmla="*/ 573203 w 1373303"/>
                <a:gd name="connsiteY0" fmla="*/ 1406940 h 1443006"/>
                <a:gd name="connsiteX1" fmla="*/ 510857 w 1373303"/>
                <a:gd name="connsiteY1" fmla="*/ 1417331 h 1443006"/>
                <a:gd name="connsiteX2" fmla="*/ 251085 w 1373303"/>
                <a:gd name="connsiteY2" fmla="*/ 1438112 h 1443006"/>
                <a:gd name="connsiteX3" fmla="*/ 2569 w 1373303"/>
                <a:gd name="connsiteY3" fmla="*/ 1442875 h 1443006"/>
                <a:gd name="connsiteX4" fmla="*/ 22485 w 1373303"/>
                <a:gd name="connsiteY4" fmla="*/ 1292640 h 1443006"/>
                <a:gd name="connsiteX5" fmla="*/ 126394 w 1373303"/>
                <a:gd name="connsiteY5" fmla="*/ 928958 h 1443006"/>
                <a:gd name="connsiteX6" fmla="*/ 344603 w 1373303"/>
                <a:gd name="connsiteY6" fmla="*/ 721140 h 1443006"/>
                <a:gd name="connsiteX7" fmla="*/ 498735 w 1373303"/>
                <a:gd name="connsiteY7" fmla="*/ 666804 h 1443006"/>
                <a:gd name="connsiteX8" fmla="*/ 458903 w 1373303"/>
                <a:gd name="connsiteY8" fmla="*/ 575667 h 1443006"/>
                <a:gd name="connsiteX9" fmla="*/ 458903 w 1373303"/>
                <a:gd name="connsiteY9" fmla="*/ 305503 h 1443006"/>
                <a:gd name="connsiteX10" fmla="*/ 608274 w 1373303"/>
                <a:gd name="connsiteY10" fmla="*/ 39020 h 1443006"/>
                <a:gd name="connsiteX11" fmla="*/ 889260 w 1373303"/>
                <a:gd name="connsiteY11" fmla="*/ 39886 h 1443006"/>
                <a:gd name="connsiteX12" fmla="*/ 936885 w 1373303"/>
                <a:gd name="connsiteY12" fmla="*/ 76903 h 1443006"/>
                <a:gd name="connsiteX13" fmla="*/ 1009621 w 1373303"/>
                <a:gd name="connsiteY13" fmla="*/ 170422 h 1443006"/>
                <a:gd name="connsiteX14" fmla="*/ 1030403 w 1373303"/>
                <a:gd name="connsiteY14" fmla="*/ 253549 h 1443006"/>
                <a:gd name="connsiteX15" fmla="*/ 1040794 w 1373303"/>
                <a:gd name="connsiteY15" fmla="*/ 357458 h 1443006"/>
                <a:gd name="connsiteX16" fmla="*/ 1030403 w 1373303"/>
                <a:gd name="connsiteY16" fmla="*/ 523712 h 1443006"/>
                <a:gd name="connsiteX17" fmla="*/ 999230 w 1373303"/>
                <a:gd name="connsiteY17" fmla="*/ 586058 h 1443006"/>
                <a:gd name="connsiteX18" fmla="*/ 968057 w 1373303"/>
                <a:gd name="connsiteY18" fmla="*/ 648403 h 1443006"/>
                <a:gd name="connsiteX19" fmla="*/ 978448 w 1373303"/>
                <a:gd name="connsiteY19" fmla="*/ 679576 h 1443006"/>
                <a:gd name="connsiteX20" fmla="*/ 1020012 w 1373303"/>
                <a:gd name="connsiteY20" fmla="*/ 689967 h 1443006"/>
                <a:gd name="connsiteX21" fmla="*/ 1051185 w 1373303"/>
                <a:gd name="connsiteY21" fmla="*/ 700358 h 1443006"/>
                <a:gd name="connsiteX22" fmla="*/ 1144703 w 1373303"/>
                <a:gd name="connsiteY22" fmla="*/ 783485 h 1443006"/>
                <a:gd name="connsiteX23" fmla="*/ 1175875 w 1373303"/>
                <a:gd name="connsiteY23" fmla="*/ 804267 h 1443006"/>
                <a:gd name="connsiteX24" fmla="*/ 1196657 w 1373303"/>
                <a:gd name="connsiteY24" fmla="*/ 835440 h 1443006"/>
                <a:gd name="connsiteX25" fmla="*/ 1248612 w 1373303"/>
                <a:gd name="connsiteY25" fmla="*/ 897785 h 1443006"/>
                <a:gd name="connsiteX26" fmla="*/ 1269394 w 1373303"/>
                <a:gd name="connsiteY26" fmla="*/ 970522 h 1443006"/>
                <a:gd name="connsiteX27" fmla="*/ 1300566 w 1373303"/>
                <a:gd name="connsiteY27" fmla="*/ 1064040 h 1443006"/>
                <a:gd name="connsiteX28" fmla="*/ 1310957 w 1373303"/>
                <a:gd name="connsiteY28" fmla="*/ 1095212 h 1443006"/>
                <a:gd name="connsiteX29" fmla="*/ 1331739 w 1373303"/>
                <a:gd name="connsiteY29" fmla="*/ 1178340 h 1443006"/>
                <a:gd name="connsiteX30" fmla="*/ 1352521 w 1373303"/>
                <a:gd name="connsiteY30" fmla="*/ 1240685 h 1443006"/>
                <a:gd name="connsiteX31" fmla="*/ 1373303 w 1373303"/>
                <a:gd name="connsiteY31" fmla="*/ 1365376 h 1443006"/>
                <a:gd name="connsiteX32" fmla="*/ 1342130 w 1373303"/>
                <a:gd name="connsiteY32" fmla="*/ 1386158 h 1443006"/>
                <a:gd name="connsiteX33" fmla="*/ 1238221 w 1373303"/>
                <a:gd name="connsiteY33" fmla="*/ 1375767 h 1443006"/>
                <a:gd name="connsiteX34" fmla="*/ 1051185 w 1373303"/>
                <a:gd name="connsiteY34" fmla="*/ 1365376 h 1443006"/>
                <a:gd name="connsiteX35" fmla="*/ 781021 w 1373303"/>
                <a:gd name="connsiteY35" fmla="*/ 1375767 h 1443006"/>
                <a:gd name="connsiteX36" fmla="*/ 718675 w 1373303"/>
                <a:gd name="connsiteY36" fmla="*/ 1386158 h 1443006"/>
                <a:gd name="connsiteX37" fmla="*/ 666721 w 1373303"/>
                <a:gd name="connsiteY37" fmla="*/ 1396549 h 1443006"/>
                <a:gd name="connsiteX38" fmla="*/ 573203 w 1373303"/>
                <a:gd name="connsiteY38" fmla="*/ 1406940 h 1443006"/>
                <a:gd name="connsiteX0" fmla="*/ 573203 w 1373303"/>
                <a:gd name="connsiteY0" fmla="*/ 1406940 h 1443217"/>
                <a:gd name="connsiteX1" fmla="*/ 251085 w 1373303"/>
                <a:gd name="connsiteY1" fmla="*/ 1438112 h 1443217"/>
                <a:gd name="connsiteX2" fmla="*/ 2569 w 1373303"/>
                <a:gd name="connsiteY2" fmla="*/ 1442875 h 1443217"/>
                <a:gd name="connsiteX3" fmla="*/ 22485 w 1373303"/>
                <a:gd name="connsiteY3" fmla="*/ 1292640 h 1443217"/>
                <a:gd name="connsiteX4" fmla="*/ 126394 w 1373303"/>
                <a:gd name="connsiteY4" fmla="*/ 928958 h 1443217"/>
                <a:gd name="connsiteX5" fmla="*/ 344603 w 1373303"/>
                <a:gd name="connsiteY5" fmla="*/ 721140 h 1443217"/>
                <a:gd name="connsiteX6" fmla="*/ 498735 w 1373303"/>
                <a:gd name="connsiteY6" fmla="*/ 666804 h 1443217"/>
                <a:gd name="connsiteX7" fmla="*/ 458903 w 1373303"/>
                <a:gd name="connsiteY7" fmla="*/ 575667 h 1443217"/>
                <a:gd name="connsiteX8" fmla="*/ 458903 w 1373303"/>
                <a:gd name="connsiteY8" fmla="*/ 305503 h 1443217"/>
                <a:gd name="connsiteX9" fmla="*/ 608274 w 1373303"/>
                <a:gd name="connsiteY9" fmla="*/ 39020 h 1443217"/>
                <a:gd name="connsiteX10" fmla="*/ 889260 w 1373303"/>
                <a:gd name="connsiteY10" fmla="*/ 39886 h 1443217"/>
                <a:gd name="connsiteX11" fmla="*/ 936885 w 1373303"/>
                <a:gd name="connsiteY11" fmla="*/ 76903 h 1443217"/>
                <a:gd name="connsiteX12" fmla="*/ 1009621 w 1373303"/>
                <a:gd name="connsiteY12" fmla="*/ 170422 h 1443217"/>
                <a:gd name="connsiteX13" fmla="*/ 1030403 w 1373303"/>
                <a:gd name="connsiteY13" fmla="*/ 253549 h 1443217"/>
                <a:gd name="connsiteX14" fmla="*/ 1040794 w 1373303"/>
                <a:gd name="connsiteY14" fmla="*/ 357458 h 1443217"/>
                <a:gd name="connsiteX15" fmla="*/ 1030403 w 1373303"/>
                <a:gd name="connsiteY15" fmla="*/ 523712 h 1443217"/>
                <a:gd name="connsiteX16" fmla="*/ 999230 w 1373303"/>
                <a:gd name="connsiteY16" fmla="*/ 586058 h 1443217"/>
                <a:gd name="connsiteX17" fmla="*/ 968057 w 1373303"/>
                <a:gd name="connsiteY17" fmla="*/ 648403 h 1443217"/>
                <a:gd name="connsiteX18" fmla="*/ 978448 w 1373303"/>
                <a:gd name="connsiteY18" fmla="*/ 679576 h 1443217"/>
                <a:gd name="connsiteX19" fmla="*/ 1020012 w 1373303"/>
                <a:gd name="connsiteY19" fmla="*/ 689967 h 1443217"/>
                <a:gd name="connsiteX20" fmla="*/ 1051185 w 1373303"/>
                <a:gd name="connsiteY20" fmla="*/ 700358 h 1443217"/>
                <a:gd name="connsiteX21" fmla="*/ 1144703 w 1373303"/>
                <a:gd name="connsiteY21" fmla="*/ 783485 h 1443217"/>
                <a:gd name="connsiteX22" fmla="*/ 1175875 w 1373303"/>
                <a:gd name="connsiteY22" fmla="*/ 804267 h 1443217"/>
                <a:gd name="connsiteX23" fmla="*/ 1196657 w 1373303"/>
                <a:gd name="connsiteY23" fmla="*/ 835440 h 1443217"/>
                <a:gd name="connsiteX24" fmla="*/ 1248612 w 1373303"/>
                <a:gd name="connsiteY24" fmla="*/ 897785 h 1443217"/>
                <a:gd name="connsiteX25" fmla="*/ 1269394 w 1373303"/>
                <a:gd name="connsiteY25" fmla="*/ 970522 h 1443217"/>
                <a:gd name="connsiteX26" fmla="*/ 1300566 w 1373303"/>
                <a:gd name="connsiteY26" fmla="*/ 1064040 h 1443217"/>
                <a:gd name="connsiteX27" fmla="*/ 1310957 w 1373303"/>
                <a:gd name="connsiteY27" fmla="*/ 1095212 h 1443217"/>
                <a:gd name="connsiteX28" fmla="*/ 1331739 w 1373303"/>
                <a:gd name="connsiteY28" fmla="*/ 1178340 h 1443217"/>
                <a:gd name="connsiteX29" fmla="*/ 1352521 w 1373303"/>
                <a:gd name="connsiteY29" fmla="*/ 1240685 h 1443217"/>
                <a:gd name="connsiteX30" fmla="*/ 1373303 w 1373303"/>
                <a:gd name="connsiteY30" fmla="*/ 1365376 h 1443217"/>
                <a:gd name="connsiteX31" fmla="*/ 1342130 w 1373303"/>
                <a:gd name="connsiteY31" fmla="*/ 1386158 h 1443217"/>
                <a:gd name="connsiteX32" fmla="*/ 1238221 w 1373303"/>
                <a:gd name="connsiteY32" fmla="*/ 1375767 h 1443217"/>
                <a:gd name="connsiteX33" fmla="*/ 1051185 w 1373303"/>
                <a:gd name="connsiteY33" fmla="*/ 1365376 h 1443217"/>
                <a:gd name="connsiteX34" fmla="*/ 781021 w 1373303"/>
                <a:gd name="connsiteY34" fmla="*/ 1375767 h 1443217"/>
                <a:gd name="connsiteX35" fmla="*/ 718675 w 1373303"/>
                <a:gd name="connsiteY35" fmla="*/ 1386158 h 1443217"/>
                <a:gd name="connsiteX36" fmla="*/ 666721 w 1373303"/>
                <a:gd name="connsiteY36" fmla="*/ 1396549 h 1443217"/>
                <a:gd name="connsiteX37" fmla="*/ 573203 w 1373303"/>
                <a:gd name="connsiteY37" fmla="*/ 1406940 h 1443217"/>
                <a:gd name="connsiteX0" fmla="*/ 666721 w 1373303"/>
                <a:gd name="connsiteY0" fmla="*/ 1396549 h 1443660"/>
                <a:gd name="connsiteX1" fmla="*/ 251085 w 1373303"/>
                <a:gd name="connsiteY1" fmla="*/ 1438112 h 1443660"/>
                <a:gd name="connsiteX2" fmla="*/ 2569 w 1373303"/>
                <a:gd name="connsiteY2" fmla="*/ 1442875 h 1443660"/>
                <a:gd name="connsiteX3" fmla="*/ 22485 w 1373303"/>
                <a:gd name="connsiteY3" fmla="*/ 1292640 h 1443660"/>
                <a:gd name="connsiteX4" fmla="*/ 126394 w 1373303"/>
                <a:gd name="connsiteY4" fmla="*/ 928958 h 1443660"/>
                <a:gd name="connsiteX5" fmla="*/ 344603 w 1373303"/>
                <a:gd name="connsiteY5" fmla="*/ 721140 h 1443660"/>
                <a:gd name="connsiteX6" fmla="*/ 498735 w 1373303"/>
                <a:gd name="connsiteY6" fmla="*/ 666804 h 1443660"/>
                <a:gd name="connsiteX7" fmla="*/ 458903 w 1373303"/>
                <a:gd name="connsiteY7" fmla="*/ 575667 h 1443660"/>
                <a:gd name="connsiteX8" fmla="*/ 458903 w 1373303"/>
                <a:gd name="connsiteY8" fmla="*/ 305503 h 1443660"/>
                <a:gd name="connsiteX9" fmla="*/ 608274 w 1373303"/>
                <a:gd name="connsiteY9" fmla="*/ 39020 h 1443660"/>
                <a:gd name="connsiteX10" fmla="*/ 889260 w 1373303"/>
                <a:gd name="connsiteY10" fmla="*/ 39886 h 1443660"/>
                <a:gd name="connsiteX11" fmla="*/ 936885 w 1373303"/>
                <a:gd name="connsiteY11" fmla="*/ 76903 h 1443660"/>
                <a:gd name="connsiteX12" fmla="*/ 1009621 w 1373303"/>
                <a:gd name="connsiteY12" fmla="*/ 170422 h 1443660"/>
                <a:gd name="connsiteX13" fmla="*/ 1030403 w 1373303"/>
                <a:gd name="connsiteY13" fmla="*/ 253549 h 1443660"/>
                <a:gd name="connsiteX14" fmla="*/ 1040794 w 1373303"/>
                <a:gd name="connsiteY14" fmla="*/ 357458 h 1443660"/>
                <a:gd name="connsiteX15" fmla="*/ 1030403 w 1373303"/>
                <a:gd name="connsiteY15" fmla="*/ 523712 h 1443660"/>
                <a:gd name="connsiteX16" fmla="*/ 999230 w 1373303"/>
                <a:gd name="connsiteY16" fmla="*/ 586058 h 1443660"/>
                <a:gd name="connsiteX17" fmla="*/ 968057 w 1373303"/>
                <a:gd name="connsiteY17" fmla="*/ 648403 h 1443660"/>
                <a:gd name="connsiteX18" fmla="*/ 978448 w 1373303"/>
                <a:gd name="connsiteY18" fmla="*/ 679576 h 1443660"/>
                <a:gd name="connsiteX19" fmla="*/ 1020012 w 1373303"/>
                <a:gd name="connsiteY19" fmla="*/ 689967 h 1443660"/>
                <a:gd name="connsiteX20" fmla="*/ 1051185 w 1373303"/>
                <a:gd name="connsiteY20" fmla="*/ 700358 h 1443660"/>
                <a:gd name="connsiteX21" fmla="*/ 1144703 w 1373303"/>
                <a:gd name="connsiteY21" fmla="*/ 783485 h 1443660"/>
                <a:gd name="connsiteX22" fmla="*/ 1175875 w 1373303"/>
                <a:gd name="connsiteY22" fmla="*/ 804267 h 1443660"/>
                <a:gd name="connsiteX23" fmla="*/ 1196657 w 1373303"/>
                <a:gd name="connsiteY23" fmla="*/ 835440 h 1443660"/>
                <a:gd name="connsiteX24" fmla="*/ 1248612 w 1373303"/>
                <a:gd name="connsiteY24" fmla="*/ 897785 h 1443660"/>
                <a:gd name="connsiteX25" fmla="*/ 1269394 w 1373303"/>
                <a:gd name="connsiteY25" fmla="*/ 970522 h 1443660"/>
                <a:gd name="connsiteX26" fmla="*/ 1300566 w 1373303"/>
                <a:gd name="connsiteY26" fmla="*/ 1064040 h 1443660"/>
                <a:gd name="connsiteX27" fmla="*/ 1310957 w 1373303"/>
                <a:gd name="connsiteY27" fmla="*/ 1095212 h 1443660"/>
                <a:gd name="connsiteX28" fmla="*/ 1331739 w 1373303"/>
                <a:gd name="connsiteY28" fmla="*/ 1178340 h 1443660"/>
                <a:gd name="connsiteX29" fmla="*/ 1352521 w 1373303"/>
                <a:gd name="connsiteY29" fmla="*/ 1240685 h 1443660"/>
                <a:gd name="connsiteX30" fmla="*/ 1373303 w 1373303"/>
                <a:gd name="connsiteY30" fmla="*/ 1365376 h 1443660"/>
                <a:gd name="connsiteX31" fmla="*/ 1342130 w 1373303"/>
                <a:gd name="connsiteY31" fmla="*/ 1386158 h 1443660"/>
                <a:gd name="connsiteX32" fmla="*/ 1238221 w 1373303"/>
                <a:gd name="connsiteY32" fmla="*/ 1375767 h 1443660"/>
                <a:gd name="connsiteX33" fmla="*/ 1051185 w 1373303"/>
                <a:gd name="connsiteY33" fmla="*/ 1365376 h 1443660"/>
                <a:gd name="connsiteX34" fmla="*/ 781021 w 1373303"/>
                <a:gd name="connsiteY34" fmla="*/ 1375767 h 1443660"/>
                <a:gd name="connsiteX35" fmla="*/ 718675 w 1373303"/>
                <a:gd name="connsiteY35" fmla="*/ 1386158 h 1443660"/>
                <a:gd name="connsiteX36" fmla="*/ 666721 w 1373303"/>
                <a:gd name="connsiteY36" fmla="*/ 1396549 h 1443660"/>
                <a:gd name="connsiteX0" fmla="*/ 718675 w 1373303"/>
                <a:gd name="connsiteY0" fmla="*/ 1386158 h 1444245"/>
                <a:gd name="connsiteX1" fmla="*/ 251085 w 1373303"/>
                <a:gd name="connsiteY1" fmla="*/ 1438112 h 1444245"/>
                <a:gd name="connsiteX2" fmla="*/ 2569 w 1373303"/>
                <a:gd name="connsiteY2" fmla="*/ 1442875 h 1444245"/>
                <a:gd name="connsiteX3" fmla="*/ 22485 w 1373303"/>
                <a:gd name="connsiteY3" fmla="*/ 1292640 h 1444245"/>
                <a:gd name="connsiteX4" fmla="*/ 126394 w 1373303"/>
                <a:gd name="connsiteY4" fmla="*/ 928958 h 1444245"/>
                <a:gd name="connsiteX5" fmla="*/ 344603 w 1373303"/>
                <a:gd name="connsiteY5" fmla="*/ 721140 h 1444245"/>
                <a:gd name="connsiteX6" fmla="*/ 498735 w 1373303"/>
                <a:gd name="connsiteY6" fmla="*/ 666804 h 1444245"/>
                <a:gd name="connsiteX7" fmla="*/ 458903 w 1373303"/>
                <a:gd name="connsiteY7" fmla="*/ 575667 h 1444245"/>
                <a:gd name="connsiteX8" fmla="*/ 458903 w 1373303"/>
                <a:gd name="connsiteY8" fmla="*/ 305503 h 1444245"/>
                <a:gd name="connsiteX9" fmla="*/ 608274 w 1373303"/>
                <a:gd name="connsiteY9" fmla="*/ 39020 h 1444245"/>
                <a:gd name="connsiteX10" fmla="*/ 889260 w 1373303"/>
                <a:gd name="connsiteY10" fmla="*/ 39886 h 1444245"/>
                <a:gd name="connsiteX11" fmla="*/ 936885 w 1373303"/>
                <a:gd name="connsiteY11" fmla="*/ 76903 h 1444245"/>
                <a:gd name="connsiteX12" fmla="*/ 1009621 w 1373303"/>
                <a:gd name="connsiteY12" fmla="*/ 170422 h 1444245"/>
                <a:gd name="connsiteX13" fmla="*/ 1030403 w 1373303"/>
                <a:gd name="connsiteY13" fmla="*/ 253549 h 1444245"/>
                <a:gd name="connsiteX14" fmla="*/ 1040794 w 1373303"/>
                <a:gd name="connsiteY14" fmla="*/ 357458 h 1444245"/>
                <a:gd name="connsiteX15" fmla="*/ 1030403 w 1373303"/>
                <a:gd name="connsiteY15" fmla="*/ 523712 h 1444245"/>
                <a:gd name="connsiteX16" fmla="*/ 999230 w 1373303"/>
                <a:gd name="connsiteY16" fmla="*/ 586058 h 1444245"/>
                <a:gd name="connsiteX17" fmla="*/ 968057 w 1373303"/>
                <a:gd name="connsiteY17" fmla="*/ 648403 h 1444245"/>
                <a:gd name="connsiteX18" fmla="*/ 978448 w 1373303"/>
                <a:gd name="connsiteY18" fmla="*/ 679576 h 1444245"/>
                <a:gd name="connsiteX19" fmla="*/ 1020012 w 1373303"/>
                <a:gd name="connsiteY19" fmla="*/ 689967 h 1444245"/>
                <a:gd name="connsiteX20" fmla="*/ 1051185 w 1373303"/>
                <a:gd name="connsiteY20" fmla="*/ 700358 h 1444245"/>
                <a:gd name="connsiteX21" fmla="*/ 1144703 w 1373303"/>
                <a:gd name="connsiteY21" fmla="*/ 783485 h 1444245"/>
                <a:gd name="connsiteX22" fmla="*/ 1175875 w 1373303"/>
                <a:gd name="connsiteY22" fmla="*/ 804267 h 1444245"/>
                <a:gd name="connsiteX23" fmla="*/ 1196657 w 1373303"/>
                <a:gd name="connsiteY23" fmla="*/ 835440 h 1444245"/>
                <a:gd name="connsiteX24" fmla="*/ 1248612 w 1373303"/>
                <a:gd name="connsiteY24" fmla="*/ 897785 h 1444245"/>
                <a:gd name="connsiteX25" fmla="*/ 1269394 w 1373303"/>
                <a:gd name="connsiteY25" fmla="*/ 970522 h 1444245"/>
                <a:gd name="connsiteX26" fmla="*/ 1300566 w 1373303"/>
                <a:gd name="connsiteY26" fmla="*/ 1064040 h 1444245"/>
                <a:gd name="connsiteX27" fmla="*/ 1310957 w 1373303"/>
                <a:gd name="connsiteY27" fmla="*/ 1095212 h 1444245"/>
                <a:gd name="connsiteX28" fmla="*/ 1331739 w 1373303"/>
                <a:gd name="connsiteY28" fmla="*/ 1178340 h 1444245"/>
                <a:gd name="connsiteX29" fmla="*/ 1352521 w 1373303"/>
                <a:gd name="connsiteY29" fmla="*/ 1240685 h 1444245"/>
                <a:gd name="connsiteX30" fmla="*/ 1373303 w 1373303"/>
                <a:gd name="connsiteY30" fmla="*/ 1365376 h 1444245"/>
                <a:gd name="connsiteX31" fmla="*/ 1342130 w 1373303"/>
                <a:gd name="connsiteY31" fmla="*/ 1386158 h 1444245"/>
                <a:gd name="connsiteX32" fmla="*/ 1238221 w 1373303"/>
                <a:gd name="connsiteY32" fmla="*/ 1375767 h 1444245"/>
                <a:gd name="connsiteX33" fmla="*/ 1051185 w 1373303"/>
                <a:gd name="connsiteY33" fmla="*/ 1365376 h 1444245"/>
                <a:gd name="connsiteX34" fmla="*/ 781021 w 1373303"/>
                <a:gd name="connsiteY34" fmla="*/ 1375767 h 1444245"/>
                <a:gd name="connsiteX35" fmla="*/ 718675 w 1373303"/>
                <a:gd name="connsiteY35" fmla="*/ 1386158 h 1444245"/>
                <a:gd name="connsiteX0" fmla="*/ 781021 w 1373303"/>
                <a:gd name="connsiteY0" fmla="*/ 1375767 h 1444901"/>
                <a:gd name="connsiteX1" fmla="*/ 251085 w 1373303"/>
                <a:gd name="connsiteY1" fmla="*/ 1438112 h 1444901"/>
                <a:gd name="connsiteX2" fmla="*/ 2569 w 1373303"/>
                <a:gd name="connsiteY2" fmla="*/ 1442875 h 1444901"/>
                <a:gd name="connsiteX3" fmla="*/ 22485 w 1373303"/>
                <a:gd name="connsiteY3" fmla="*/ 1292640 h 1444901"/>
                <a:gd name="connsiteX4" fmla="*/ 126394 w 1373303"/>
                <a:gd name="connsiteY4" fmla="*/ 928958 h 1444901"/>
                <a:gd name="connsiteX5" fmla="*/ 344603 w 1373303"/>
                <a:gd name="connsiteY5" fmla="*/ 721140 h 1444901"/>
                <a:gd name="connsiteX6" fmla="*/ 498735 w 1373303"/>
                <a:gd name="connsiteY6" fmla="*/ 666804 h 1444901"/>
                <a:gd name="connsiteX7" fmla="*/ 458903 w 1373303"/>
                <a:gd name="connsiteY7" fmla="*/ 575667 h 1444901"/>
                <a:gd name="connsiteX8" fmla="*/ 458903 w 1373303"/>
                <a:gd name="connsiteY8" fmla="*/ 305503 h 1444901"/>
                <a:gd name="connsiteX9" fmla="*/ 608274 w 1373303"/>
                <a:gd name="connsiteY9" fmla="*/ 39020 h 1444901"/>
                <a:gd name="connsiteX10" fmla="*/ 889260 w 1373303"/>
                <a:gd name="connsiteY10" fmla="*/ 39886 h 1444901"/>
                <a:gd name="connsiteX11" fmla="*/ 936885 w 1373303"/>
                <a:gd name="connsiteY11" fmla="*/ 76903 h 1444901"/>
                <a:gd name="connsiteX12" fmla="*/ 1009621 w 1373303"/>
                <a:gd name="connsiteY12" fmla="*/ 170422 h 1444901"/>
                <a:gd name="connsiteX13" fmla="*/ 1030403 w 1373303"/>
                <a:gd name="connsiteY13" fmla="*/ 253549 h 1444901"/>
                <a:gd name="connsiteX14" fmla="*/ 1040794 w 1373303"/>
                <a:gd name="connsiteY14" fmla="*/ 357458 h 1444901"/>
                <a:gd name="connsiteX15" fmla="*/ 1030403 w 1373303"/>
                <a:gd name="connsiteY15" fmla="*/ 523712 h 1444901"/>
                <a:gd name="connsiteX16" fmla="*/ 999230 w 1373303"/>
                <a:gd name="connsiteY16" fmla="*/ 586058 h 1444901"/>
                <a:gd name="connsiteX17" fmla="*/ 968057 w 1373303"/>
                <a:gd name="connsiteY17" fmla="*/ 648403 h 1444901"/>
                <a:gd name="connsiteX18" fmla="*/ 978448 w 1373303"/>
                <a:gd name="connsiteY18" fmla="*/ 679576 h 1444901"/>
                <a:gd name="connsiteX19" fmla="*/ 1020012 w 1373303"/>
                <a:gd name="connsiteY19" fmla="*/ 689967 h 1444901"/>
                <a:gd name="connsiteX20" fmla="*/ 1051185 w 1373303"/>
                <a:gd name="connsiteY20" fmla="*/ 700358 h 1444901"/>
                <a:gd name="connsiteX21" fmla="*/ 1144703 w 1373303"/>
                <a:gd name="connsiteY21" fmla="*/ 783485 h 1444901"/>
                <a:gd name="connsiteX22" fmla="*/ 1175875 w 1373303"/>
                <a:gd name="connsiteY22" fmla="*/ 804267 h 1444901"/>
                <a:gd name="connsiteX23" fmla="*/ 1196657 w 1373303"/>
                <a:gd name="connsiteY23" fmla="*/ 835440 h 1444901"/>
                <a:gd name="connsiteX24" fmla="*/ 1248612 w 1373303"/>
                <a:gd name="connsiteY24" fmla="*/ 897785 h 1444901"/>
                <a:gd name="connsiteX25" fmla="*/ 1269394 w 1373303"/>
                <a:gd name="connsiteY25" fmla="*/ 970522 h 1444901"/>
                <a:gd name="connsiteX26" fmla="*/ 1300566 w 1373303"/>
                <a:gd name="connsiteY26" fmla="*/ 1064040 h 1444901"/>
                <a:gd name="connsiteX27" fmla="*/ 1310957 w 1373303"/>
                <a:gd name="connsiteY27" fmla="*/ 1095212 h 1444901"/>
                <a:gd name="connsiteX28" fmla="*/ 1331739 w 1373303"/>
                <a:gd name="connsiteY28" fmla="*/ 1178340 h 1444901"/>
                <a:gd name="connsiteX29" fmla="*/ 1352521 w 1373303"/>
                <a:gd name="connsiteY29" fmla="*/ 1240685 h 1444901"/>
                <a:gd name="connsiteX30" fmla="*/ 1373303 w 1373303"/>
                <a:gd name="connsiteY30" fmla="*/ 1365376 h 1444901"/>
                <a:gd name="connsiteX31" fmla="*/ 1342130 w 1373303"/>
                <a:gd name="connsiteY31" fmla="*/ 1386158 h 1444901"/>
                <a:gd name="connsiteX32" fmla="*/ 1238221 w 1373303"/>
                <a:gd name="connsiteY32" fmla="*/ 1375767 h 1444901"/>
                <a:gd name="connsiteX33" fmla="*/ 1051185 w 1373303"/>
                <a:gd name="connsiteY33" fmla="*/ 1365376 h 1444901"/>
                <a:gd name="connsiteX34" fmla="*/ 781021 w 1373303"/>
                <a:gd name="connsiteY34" fmla="*/ 1375767 h 1444901"/>
                <a:gd name="connsiteX0" fmla="*/ 792928 w 1373303"/>
                <a:gd name="connsiteY0" fmla="*/ 1418629 h 1442994"/>
                <a:gd name="connsiteX1" fmla="*/ 251085 w 1373303"/>
                <a:gd name="connsiteY1" fmla="*/ 1438112 h 1442994"/>
                <a:gd name="connsiteX2" fmla="*/ 2569 w 1373303"/>
                <a:gd name="connsiteY2" fmla="*/ 1442875 h 1442994"/>
                <a:gd name="connsiteX3" fmla="*/ 22485 w 1373303"/>
                <a:gd name="connsiteY3" fmla="*/ 1292640 h 1442994"/>
                <a:gd name="connsiteX4" fmla="*/ 126394 w 1373303"/>
                <a:gd name="connsiteY4" fmla="*/ 928958 h 1442994"/>
                <a:gd name="connsiteX5" fmla="*/ 344603 w 1373303"/>
                <a:gd name="connsiteY5" fmla="*/ 721140 h 1442994"/>
                <a:gd name="connsiteX6" fmla="*/ 498735 w 1373303"/>
                <a:gd name="connsiteY6" fmla="*/ 666804 h 1442994"/>
                <a:gd name="connsiteX7" fmla="*/ 458903 w 1373303"/>
                <a:gd name="connsiteY7" fmla="*/ 575667 h 1442994"/>
                <a:gd name="connsiteX8" fmla="*/ 458903 w 1373303"/>
                <a:gd name="connsiteY8" fmla="*/ 305503 h 1442994"/>
                <a:gd name="connsiteX9" fmla="*/ 608274 w 1373303"/>
                <a:gd name="connsiteY9" fmla="*/ 39020 h 1442994"/>
                <a:gd name="connsiteX10" fmla="*/ 889260 w 1373303"/>
                <a:gd name="connsiteY10" fmla="*/ 39886 h 1442994"/>
                <a:gd name="connsiteX11" fmla="*/ 936885 w 1373303"/>
                <a:gd name="connsiteY11" fmla="*/ 76903 h 1442994"/>
                <a:gd name="connsiteX12" fmla="*/ 1009621 w 1373303"/>
                <a:gd name="connsiteY12" fmla="*/ 170422 h 1442994"/>
                <a:gd name="connsiteX13" fmla="*/ 1030403 w 1373303"/>
                <a:gd name="connsiteY13" fmla="*/ 253549 h 1442994"/>
                <a:gd name="connsiteX14" fmla="*/ 1040794 w 1373303"/>
                <a:gd name="connsiteY14" fmla="*/ 357458 h 1442994"/>
                <a:gd name="connsiteX15" fmla="*/ 1030403 w 1373303"/>
                <a:gd name="connsiteY15" fmla="*/ 523712 h 1442994"/>
                <a:gd name="connsiteX16" fmla="*/ 999230 w 1373303"/>
                <a:gd name="connsiteY16" fmla="*/ 586058 h 1442994"/>
                <a:gd name="connsiteX17" fmla="*/ 968057 w 1373303"/>
                <a:gd name="connsiteY17" fmla="*/ 648403 h 1442994"/>
                <a:gd name="connsiteX18" fmla="*/ 978448 w 1373303"/>
                <a:gd name="connsiteY18" fmla="*/ 679576 h 1442994"/>
                <a:gd name="connsiteX19" fmla="*/ 1020012 w 1373303"/>
                <a:gd name="connsiteY19" fmla="*/ 689967 h 1442994"/>
                <a:gd name="connsiteX20" fmla="*/ 1051185 w 1373303"/>
                <a:gd name="connsiteY20" fmla="*/ 700358 h 1442994"/>
                <a:gd name="connsiteX21" fmla="*/ 1144703 w 1373303"/>
                <a:gd name="connsiteY21" fmla="*/ 783485 h 1442994"/>
                <a:gd name="connsiteX22" fmla="*/ 1175875 w 1373303"/>
                <a:gd name="connsiteY22" fmla="*/ 804267 h 1442994"/>
                <a:gd name="connsiteX23" fmla="*/ 1196657 w 1373303"/>
                <a:gd name="connsiteY23" fmla="*/ 835440 h 1442994"/>
                <a:gd name="connsiteX24" fmla="*/ 1248612 w 1373303"/>
                <a:gd name="connsiteY24" fmla="*/ 897785 h 1442994"/>
                <a:gd name="connsiteX25" fmla="*/ 1269394 w 1373303"/>
                <a:gd name="connsiteY25" fmla="*/ 970522 h 1442994"/>
                <a:gd name="connsiteX26" fmla="*/ 1300566 w 1373303"/>
                <a:gd name="connsiteY26" fmla="*/ 1064040 h 1442994"/>
                <a:gd name="connsiteX27" fmla="*/ 1310957 w 1373303"/>
                <a:gd name="connsiteY27" fmla="*/ 1095212 h 1442994"/>
                <a:gd name="connsiteX28" fmla="*/ 1331739 w 1373303"/>
                <a:gd name="connsiteY28" fmla="*/ 1178340 h 1442994"/>
                <a:gd name="connsiteX29" fmla="*/ 1352521 w 1373303"/>
                <a:gd name="connsiteY29" fmla="*/ 1240685 h 1442994"/>
                <a:gd name="connsiteX30" fmla="*/ 1373303 w 1373303"/>
                <a:gd name="connsiteY30" fmla="*/ 1365376 h 1442994"/>
                <a:gd name="connsiteX31" fmla="*/ 1342130 w 1373303"/>
                <a:gd name="connsiteY31" fmla="*/ 1386158 h 1442994"/>
                <a:gd name="connsiteX32" fmla="*/ 1238221 w 1373303"/>
                <a:gd name="connsiteY32" fmla="*/ 1375767 h 1442994"/>
                <a:gd name="connsiteX33" fmla="*/ 1051185 w 1373303"/>
                <a:gd name="connsiteY33" fmla="*/ 1365376 h 1442994"/>
                <a:gd name="connsiteX34" fmla="*/ 792928 w 1373303"/>
                <a:gd name="connsiteY34" fmla="*/ 1418629 h 1442994"/>
                <a:gd name="connsiteX0" fmla="*/ 792928 w 1373303"/>
                <a:gd name="connsiteY0" fmla="*/ 1418629 h 1442994"/>
                <a:gd name="connsiteX1" fmla="*/ 251085 w 1373303"/>
                <a:gd name="connsiteY1" fmla="*/ 1438112 h 1442994"/>
                <a:gd name="connsiteX2" fmla="*/ 2569 w 1373303"/>
                <a:gd name="connsiteY2" fmla="*/ 1442875 h 1442994"/>
                <a:gd name="connsiteX3" fmla="*/ 22485 w 1373303"/>
                <a:gd name="connsiteY3" fmla="*/ 1292640 h 1442994"/>
                <a:gd name="connsiteX4" fmla="*/ 126394 w 1373303"/>
                <a:gd name="connsiteY4" fmla="*/ 928958 h 1442994"/>
                <a:gd name="connsiteX5" fmla="*/ 344603 w 1373303"/>
                <a:gd name="connsiteY5" fmla="*/ 721140 h 1442994"/>
                <a:gd name="connsiteX6" fmla="*/ 498735 w 1373303"/>
                <a:gd name="connsiteY6" fmla="*/ 666804 h 1442994"/>
                <a:gd name="connsiteX7" fmla="*/ 458903 w 1373303"/>
                <a:gd name="connsiteY7" fmla="*/ 575667 h 1442994"/>
                <a:gd name="connsiteX8" fmla="*/ 458903 w 1373303"/>
                <a:gd name="connsiteY8" fmla="*/ 305503 h 1442994"/>
                <a:gd name="connsiteX9" fmla="*/ 608274 w 1373303"/>
                <a:gd name="connsiteY9" fmla="*/ 39020 h 1442994"/>
                <a:gd name="connsiteX10" fmla="*/ 889260 w 1373303"/>
                <a:gd name="connsiteY10" fmla="*/ 39886 h 1442994"/>
                <a:gd name="connsiteX11" fmla="*/ 936885 w 1373303"/>
                <a:gd name="connsiteY11" fmla="*/ 76903 h 1442994"/>
                <a:gd name="connsiteX12" fmla="*/ 1009621 w 1373303"/>
                <a:gd name="connsiteY12" fmla="*/ 170422 h 1442994"/>
                <a:gd name="connsiteX13" fmla="*/ 1030403 w 1373303"/>
                <a:gd name="connsiteY13" fmla="*/ 253549 h 1442994"/>
                <a:gd name="connsiteX14" fmla="*/ 1040794 w 1373303"/>
                <a:gd name="connsiteY14" fmla="*/ 357458 h 1442994"/>
                <a:gd name="connsiteX15" fmla="*/ 1030403 w 1373303"/>
                <a:gd name="connsiteY15" fmla="*/ 523712 h 1442994"/>
                <a:gd name="connsiteX16" fmla="*/ 999230 w 1373303"/>
                <a:gd name="connsiteY16" fmla="*/ 586058 h 1442994"/>
                <a:gd name="connsiteX17" fmla="*/ 968057 w 1373303"/>
                <a:gd name="connsiteY17" fmla="*/ 648403 h 1442994"/>
                <a:gd name="connsiteX18" fmla="*/ 978448 w 1373303"/>
                <a:gd name="connsiteY18" fmla="*/ 679576 h 1442994"/>
                <a:gd name="connsiteX19" fmla="*/ 1020012 w 1373303"/>
                <a:gd name="connsiteY19" fmla="*/ 689967 h 1442994"/>
                <a:gd name="connsiteX20" fmla="*/ 1051185 w 1373303"/>
                <a:gd name="connsiteY20" fmla="*/ 700358 h 1442994"/>
                <a:gd name="connsiteX21" fmla="*/ 1144703 w 1373303"/>
                <a:gd name="connsiteY21" fmla="*/ 783485 h 1442994"/>
                <a:gd name="connsiteX22" fmla="*/ 1175875 w 1373303"/>
                <a:gd name="connsiteY22" fmla="*/ 804267 h 1442994"/>
                <a:gd name="connsiteX23" fmla="*/ 1196657 w 1373303"/>
                <a:gd name="connsiteY23" fmla="*/ 835440 h 1442994"/>
                <a:gd name="connsiteX24" fmla="*/ 1248612 w 1373303"/>
                <a:gd name="connsiteY24" fmla="*/ 897785 h 1442994"/>
                <a:gd name="connsiteX25" fmla="*/ 1269394 w 1373303"/>
                <a:gd name="connsiteY25" fmla="*/ 970522 h 1442994"/>
                <a:gd name="connsiteX26" fmla="*/ 1300566 w 1373303"/>
                <a:gd name="connsiteY26" fmla="*/ 1064040 h 1442994"/>
                <a:gd name="connsiteX27" fmla="*/ 1310957 w 1373303"/>
                <a:gd name="connsiteY27" fmla="*/ 1095212 h 1442994"/>
                <a:gd name="connsiteX28" fmla="*/ 1331739 w 1373303"/>
                <a:gd name="connsiteY28" fmla="*/ 1178340 h 1442994"/>
                <a:gd name="connsiteX29" fmla="*/ 1352521 w 1373303"/>
                <a:gd name="connsiteY29" fmla="*/ 1240685 h 1442994"/>
                <a:gd name="connsiteX30" fmla="*/ 1373303 w 1373303"/>
                <a:gd name="connsiteY30" fmla="*/ 1365376 h 1442994"/>
                <a:gd name="connsiteX31" fmla="*/ 1342130 w 1373303"/>
                <a:gd name="connsiteY31" fmla="*/ 1386158 h 1442994"/>
                <a:gd name="connsiteX32" fmla="*/ 1238221 w 1373303"/>
                <a:gd name="connsiteY32" fmla="*/ 1375767 h 1442994"/>
                <a:gd name="connsiteX33" fmla="*/ 792928 w 1373303"/>
                <a:gd name="connsiteY33" fmla="*/ 1418629 h 1442994"/>
                <a:gd name="connsiteX0" fmla="*/ 792928 w 1391897"/>
                <a:gd name="connsiteY0" fmla="*/ 1418629 h 1442994"/>
                <a:gd name="connsiteX1" fmla="*/ 251085 w 1391897"/>
                <a:gd name="connsiteY1" fmla="*/ 1438112 h 1442994"/>
                <a:gd name="connsiteX2" fmla="*/ 2569 w 1391897"/>
                <a:gd name="connsiteY2" fmla="*/ 1442875 h 1442994"/>
                <a:gd name="connsiteX3" fmla="*/ 22485 w 1391897"/>
                <a:gd name="connsiteY3" fmla="*/ 1292640 h 1442994"/>
                <a:gd name="connsiteX4" fmla="*/ 126394 w 1391897"/>
                <a:gd name="connsiteY4" fmla="*/ 928958 h 1442994"/>
                <a:gd name="connsiteX5" fmla="*/ 344603 w 1391897"/>
                <a:gd name="connsiteY5" fmla="*/ 721140 h 1442994"/>
                <a:gd name="connsiteX6" fmla="*/ 498735 w 1391897"/>
                <a:gd name="connsiteY6" fmla="*/ 666804 h 1442994"/>
                <a:gd name="connsiteX7" fmla="*/ 458903 w 1391897"/>
                <a:gd name="connsiteY7" fmla="*/ 575667 h 1442994"/>
                <a:gd name="connsiteX8" fmla="*/ 458903 w 1391897"/>
                <a:gd name="connsiteY8" fmla="*/ 305503 h 1442994"/>
                <a:gd name="connsiteX9" fmla="*/ 608274 w 1391897"/>
                <a:gd name="connsiteY9" fmla="*/ 39020 h 1442994"/>
                <a:gd name="connsiteX10" fmla="*/ 889260 w 1391897"/>
                <a:gd name="connsiteY10" fmla="*/ 39886 h 1442994"/>
                <a:gd name="connsiteX11" fmla="*/ 936885 w 1391897"/>
                <a:gd name="connsiteY11" fmla="*/ 76903 h 1442994"/>
                <a:gd name="connsiteX12" fmla="*/ 1009621 w 1391897"/>
                <a:gd name="connsiteY12" fmla="*/ 170422 h 1442994"/>
                <a:gd name="connsiteX13" fmla="*/ 1030403 w 1391897"/>
                <a:gd name="connsiteY13" fmla="*/ 253549 h 1442994"/>
                <a:gd name="connsiteX14" fmla="*/ 1040794 w 1391897"/>
                <a:gd name="connsiteY14" fmla="*/ 357458 h 1442994"/>
                <a:gd name="connsiteX15" fmla="*/ 1030403 w 1391897"/>
                <a:gd name="connsiteY15" fmla="*/ 523712 h 1442994"/>
                <a:gd name="connsiteX16" fmla="*/ 999230 w 1391897"/>
                <a:gd name="connsiteY16" fmla="*/ 586058 h 1442994"/>
                <a:gd name="connsiteX17" fmla="*/ 968057 w 1391897"/>
                <a:gd name="connsiteY17" fmla="*/ 648403 h 1442994"/>
                <a:gd name="connsiteX18" fmla="*/ 978448 w 1391897"/>
                <a:gd name="connsiteY18" fmla="*/ 679576 h 1442994"/>
                <a:gd name="connsiteX19" fmla="*/ 1020012 w 1391897"/>
                <a:gd name="connsiteY19" fmla="*/ 689967 h 1442994"/>
                <a:gd name="connsiteX20" fmla="*/ 1051185 w 1391897"/>
                <a:gd name="connsiteY20" fmla="*/ 700358 h 1442994"/>
                <a:gd name="connsiteX21" fmla="*/ 1144703 w 1391897"/>
                <a:gd name="connsiteY21" fmla="*/ 783485 h 1442994"/>
                <a:gd name="connsiteX22" fmla="*/ 1175875 w 1391897"/>
                <a:gd name="connsiteY22" fmla="*/ 804267 h 1442994"/>
                <a:gd name="connsiteX23" fmla="*/ 1196657 w 1391897"/>
                <a:gd name="connsiteY23" fmla="*/ 835440 h 1442994"/>
                <a:gd name="connsiteX24" fmla="*/ 1248612 w 1391897"/>
                <a:gd name="connsiteY24" fmla="*/ 897785 h 1442994"/>
                <a:gd name="connsiteX25" fmla="*/ 1269394 w 1391897"/>
                <a:gd name="connsiteY25" fmla="*/ 970522 h 1442994"/>
                <a:gd name="connsiteX26" fmla="*/ 1300566 w 1391897"/>
                <a:gd name="connsiteY26" fmla="*/ 1064040 h 1442994"/>
                <a:gd name="connsiteX27" fmla="*/ 1310957 w 1391897"/>
                <a:gd name="connsiteY27" fmla="*/ 1095212 h 1442994"/>
                <a:gd name="connsiteX28" fmla="*/ 1331739 w 1391897"/>
                <a:gd name="connsiteY28" fmla="*/ 1178340 h 1442994"/>
                <a:gd name="connsiteX29" fmla="*/ 1352521 w 1391897"/>
                <a:gd name="connsiteY29" fmla="*/ 1240685 h 1442994"/>
                <a:gd name="connsiteX30" fmla="*/ 1373303 w 1391897"/>
                <a:gd name="connsiteY30" fmla="*/ 1365376 h 1442994"/>
                <a:gd name="connsiteX31" fmla="*/ 1342130 w 1391897"/>
                <a:gd name="connsiteY31" fmla="*/ 1386158 h 1442994"/>
                <a:gd name="connsiteX32" fmla="*/ 792928 w 1391897"/>
                <a:gd name="connsiteY32" fmla="*/ 1418629 h 1442994"/>
                <a:gd name="connsiteX0" fmla="*/ 792928 w 1401614"/>
                <a:gd name="connsiteY0" fmla="*/ 1418629 h 1442994"/>
                <a:gd name="connsiteX1" fmla="*/ 251085 w 1401614"/>
                <a:gd name="connsiteY1" fmla="*/ 1438112 h 1442994"/>
                <a:gd name="connsiteX2" fmla="*/ 2569 w 1401614"/>
                <a:gd name="connsiteY2" fmla="*/ 1442875 h 1442994"/>
                <a:gd name="connsiteX3" fmla="*/ 22485 w 1401614"/>
                <a:gd name="connsiteY3" fmla="*/ 1292640 h 1442994"/>
                <a:gd name="connsiteX4" fmla="*/ 126394 w 1401614"/>
                <a:gd name="connsiteY4" fmla="*/ 928958 h 1442994"/>
                <a:gd name="connsiteX5" fmla="*/ 344603 w 1401614"/>
                <a:gd name="connsiteY5" fmla="*/ 721140 h 1442994"/>
                <a:gd name="connsiteX6" fmla="*/ 498735 w 1401614"/>
                <a:gd name="connsiteY6" fmla="*/ 666804 h 1442994"/>
                <a:gd name="connsiteX7" fmla="*/ 458903 w 1401614"/>
                <a:gd name="connsiteY7" fmla="*/ 575667 h 1442994"/>
                <a:gd name="connsiteX8" fmla="*/ 458903 w 1401614"/>
                <a:gd name="connsiteY8" fmla="*/ 305503 h 1442994"/>
                <a:gd name="connsiteX9" fmla="*/ 608274 w 1401614"/>
                <a:gd name="connsiteY9" fmla="*/ 39020 h 1442994"/>
                <a:gd name="connsiteX10" fmla="*/ 889260 w 1401614"/>
                <a:gd name="connsiteY10" fmla="*/ 39886 h 1442994"/>
                <a:gd name="connsiteX11" fmla="*/ 936885 w 1401614"/>
                <a:gd name="connsiteY11" fmla="*/ 76903 h 1442994"/>
                <a:gd name="connsiteX12" fmla="*/ 1009621 w 1401614"/>
                <a:gd name="connsiteY12" fmla="*/ 170422 h 1442994"/>
                <a:gd name="connsiteX13" fmla="*/ 1030403 w 1401614"/>
                <a:gd name="connsiteY13" fmla="*/ 253549 h 1442994"/>
                <a:gd name="connsiteX14" fmla="*/ 1040794 w 1401614"/>
                <a:gd name="connsiteY14" fmla="*/ 357458 h 1442994"/>
                <a:gd name="connsiteX15" fmla="*/ 1030403 w 1401614"/>
                <a:gd name="connsiteY15" fmla="*/ 523712 h 1442994"/>
                <a:gd name="connsiteX16" fmla="*/ 999230 w 1401614"/>
                <a:gd name="connsiteY16" fmla="*/ 586058 h 1442994"/>
                <a:gd name="connsiteX17" fmla="*/ 968057 w 1401614"/>
                <a:gd name="connsiteY17" fmla="*/ 648403 h 1442994"/>
                <a:gd name="connsiteX18" fmla="*/ 978448 w 1401614"/>
                <a:gd name="connsiteY18" fmla="*/ 679576 h 1442994"/>
                <a:gd name="connsiteX19" fmla="*/ 1020012 w 1401614"/>
                <a:gd name="connsiteY19" fmla="*/ 689967 h 1442994"/>
                <a:gd name="connsiteX20" fmla="*/ 1051185 w 1401614"/>
                <a:gd name="connsiteY20" fmla="*/ 700358 h 1442994"/>
                <a:gd name="connsiteX21" fmla="*/ 1144703 w 1401614"/>
                <a:gd name="connsiteY21" fmla="*/ 783485 h 1442994"/>
                <a:gd name="connsiteX22" fmla="*/ 1175875 w 1401614"/>
                <a:gd name="connsiteY22" fmla="*/ 804267 h 1442994"/>
                <a:gd name="connsiteX23" fmla="*/ 1196657 w 1401614"/>
                <a:gd name="connsiteY23" fmla="*/ 835440 h 1442994"/>
                <a:gd name="connsiteX24" fmla="*/ 1248612 w 1401614"/>
                <a:gd name="connsiteY24" fmla="*/ 897785 h 1442994"/>
                <a:gd name="connsiteX25" fmla="*/ 1269394 w 1401614"/>
                <a:gd name="connsiteY25" fmla="*/ 970522 h 1442994"/>
                <a:gd name="connsiteX26" fmla="*/ 1300566 w 1401614"/>
                <a:gd name="connsiteY26" fmla="*/ 1064040 h 1442994"/>
                <a:gd name="connsiteX27" fmla="*/ 1310957 w 1401614"/>
                <a:gd name="connsiteY27" fmla="*/ 1095212 h 1442994"/>
                <a:gd name="connsiteX28" fmla="*/ 1331739 w 1401614"/>
                <a:gd name="connsiteY28" fmla="*/ 1178340 h 1442994"/>
                <a:gd name="connsiteX29" fmla="*/ 1352521 w 1401614"/>
                <a:gd name="connsiteY29" fmla="*/ 1240685 h 1442994"/>
                <a:gd name="connsiteX30" fmla="*/ 1373303 w 1401614"/>
                <a:gd name="connsiteY30" fmla="*/ 1365376 h 1442994"/>
                <a:gd name="connsiteX31" fmla="*/ 1356418 w 1401614"/>
                <a:gd name="connsiteY31" fmla="*/ 1407590 h 1442994"/>
                <a:gd name="connsiteX32" fmla="*/ 792928 w 1401614"/>
                <a:gd name="connsiteY32" fmla="*/ 1418629 h 1442994"/>
                <a:gd name="connsiteX0" fmla="*/ 792928 w 1401614"/>
                <a:gd name="connsiteY0" fmla="*/ 1418629 h 1442994"/>
                <a:gd name="connsiteX1" fmla="*/ 251085 w 1401614"/>
                <a:gd name="connsiteY1" fmla="*/ 1438112 h 1442994"/>
                <a:gd name="connsiteX2" fmla="*/ 2569 w 1401614"/>
                <a:gd name="connsiteY2" fmla="*/ 1442875 h 1442994"/>
                <a:gd name="connsiteX3" fmla="*/ 22485 w 1401614"/>
                <a:gd name="connsiteY3" fmla="*/ 1292640 h 1442994"/>
                <a:gd name="connsiteX4" fmla="*/ 126394 w 1401614"/>
                <a:gd name="connsiteY4" fmla="*/ 928958 h 1442994"/>
                <a:gd name="connsiteX5" fmla="*/ 344603 w 1401614"/>
                <a:gd name="connsiteY5" fmla="*/ 721140 h 1442994"/>
                <a:gd name="connsiteX6" fmla="*/ 498735 w 1401614"/>
                <a:gd name="connsiteY6" fmla="*/ 666804 h 1442994"/>
                <a:gd name="connsiteX7" fmla="*/ 458903 w 1401614"/>
                <a:gd name="connsiteY7" fmla="*/ 575667 h 1442994"/>
                <a:gd name="connsiteX8" fmla="*/ 458903 w 1401614"/>
                <a:gd name="connsiteY8" fmla="*/ 305503 h 1442994"/>
                <a:gd name="connsiteX9" fmla="*/ 608274 w 1401614"/>
                <a:gd name="connsiteY9" fmla="*/ 39020 h 1442994"/>
                <a:gd name="connsiteX10" fmla="*/ 889260 w 1401614"/>
                <a:gd name="connsiteY10" fmla="*/ 39886 h 1442994"/>
                <a:gd name="connsiteX11" fmla="*/ 936885 w 1401614"/>
                <a:gd name="connsiteY11" fmla="*/ 76903 h 1442994"/>
                <a:gd name="connsiteX12" fmla="*/ 1009621 w 1401614"/>
                <a:gd name="connsiteY12" fmla="*/ 170422 h 1442994"/>
                <a:gd name="connsiteX13" fmla="*/ 1030403 w 1401614"/>
                <a:gd name="connsiteY13" fmla="*/ 253549 h 1442994"/>
                <a:gd name="connsiteX14" fmla="*/ 1040794 w 1401614"/>
                <a:gd name="connsiteY14" fmla="*/ 357458 h 1442994"/>
                <a:gd name="connsiteX15" fmla="*/ 1030403 w 1401614"/>
                <a:gd name="connsiteY15" fmla="*/ 523712 h 1442994"/>
                <a:gd name="connsiteX16" fmla="*/ 999230 w 1401614"/>
                <a:gd name="connsiteY16" fmla="*/ 586058 h 1442994"/>
                <a:gd name="connsiteX17" fmla="*/ 968057 w 1401614"/>
                <a:gd name="connsiteY17" fmla="*/ 648403 h 1442994"/>
                <a:gd name="connsiteX18" fmla="*/ 978448 w 1401614"/>
                <a:gd name="connsiteY18" fmla="*/ 679576 h 1442994"/>
                <a:gd name="connsiteX19" fmla="*/ 1020012 w 1401614"/>
                <a:gd name="connsiteY19" fmla="*/ 689967 h 1442994"/>
                <a:gd name="connsiteX20" fmla="*/ 1051185 w 1401614"/>
                <a:gd name="connsiteY20" fmla="*/ 700358 h 1442994"/>
                <a:gd name="connsiteX21" fmla="*/ 1144703 w 1401614"/>
                <a:gd name="connsiteY21" fmla="*/ 783485 h 1442994"/>
                <a:gd name="connsiteX22" fmla="*/ 1175875 w 1401614"/>
                <a:gd name="connsiteY22" fmla="*/ 804267 h 1442994"/>
                <a:gd name="connsiteX23" fmla="*/ 1196657 w 1401614"/>
                <a:gd name="connsiteY23" fmla="*/ 835440 h 1442994"/>
                <a:gd name="connsiteX24" fmla="*/ 1248612 w 1401614"/>
                <a:gd name="connsiteY24" fmla="*/ 897785 h 1442994"/>
                <a:gd name="connsiteX25" fmla="*/ 1269394 w 1401614"/>
                <a:gd name="connsiteY25" fmla="*/ 970522 h 1442994"/>
                <a:gd name="connsiteX26" fmla="*/ 1300566 w 1401614"/>
                <a:gd name="connsiteY26" fmla="*/ 1064040 h 1442994"/>
                <a:gd name="connsiteX27" fmla="*/ 1310957 w 1401614"/>
                <a:gd name="connsiteY27" fmla="*/ 1095212 h 1442994"/>
                <a:gd name="connsiteX28" fmla="*/ 1331739 w 1401614"/>
                <a:gd name="connsiteY28" fmla="*/ 1178340 h 1442994"/>
                <a:gd name="connsiteX29" fmla="*/ 1352521 w 1401614"/>
                <a:gd name="connsiteY29" fmla="*/ 1240685 h 1442994"/>
                <a:gd name="connsiteX30" fmla="*/ 1373303 w 1401614"/>
                <a:gd name="connsiteY30" fmla="*/ 1365376 h 1442994"/>
                <a:gd name="connsiteX31" fmla="*/ 1356418 w 1401614"/>
                <a:gd name="connsiteY31" fmla="*/ 1407590 h 1442994"/>
                <a:gd name="connsiteX32" fmla="*/ 792928 w 1401614"/>
                <a:gd name="connsiteY32" fmla="*/ 1418629 h 1442994"/>
                <a:gd name="connsiteX0" fmla="*/ 792928 w 1397773"/>
                <a:gd name="connsiteY0" fmla="*/ 1418629 h 1442994"/>
                <a:gd name="connsiteX1" fmla="*/ 251085 w 1397773"/>
                <a:gd name="connsiteY1" fmla="*/ 1438112 h 1442994"/>
                <a:gd name="connsiteX2" fmla="*/ 2569 w 1397773"/>
                <a:gd name="connsiteY2" fmla="*/ 1442875 h 1442994"/>
                <a:gd name="connsiteX3" fmla="*/ 22485 w 1397773"/>
                <a:gd name="connsiteY3" fmla="*/ 1292640 h 1442994"/>
                <a:gd name="connsiteX4" fmla="*/ 126394 w 1397773"/>
                <a:gd name="connsiteY4" fmla="*/ 928958 h 1442994"/>
                <a:gd name="connsiteX5" fmla="*/ 344603 w 1397773"/>
                <a:gd name="connsiteY5" fmla="*/ 721140 h 1442994"/>
                <a:gd name="connsiteX6" fmla="*/ 498735 w 1397773"/>
                <a:gd name="connsiteY6" fmla="*/ 666804 h 1442994"/>
                <a:gd name="connsiteX7" fmla="*/ 458903 w 1397773"/>
                <a:gd name="connsiteY7" fmla="*/ 575667 h 1442994"/>
                <a:gd name="connsiteX8" fmla="*/ 458903 w 1397773"/>
                <a:gd name="connsiteY8" fmla="*/ 305503 h 1442994"/>
                <a:gd name="connsiteX9" fmla="*/ 608274 w 1397773"/>
                <a:gd name="connsiteY9" fmla="*/ 39020 h 1442994"/>
                <a:gd name="connsiteX10" fmla="*/ 889260 w 1397773"/>
                <a:gd name="connsiteY10" fmla="*/ 39886 h 1442994"/>
                <a:gd name="connsiteX11" fmla="*/ 936885 w 1397773"/>
                <a:gd name="connsiteY11" fmla="*/ 76903 h 1442994"/>
                <a:gd name="connsiteX12" fmla="*/ 1009621 w 1397773"/>
                <a:gd name="connsiteY12" fmla="*/ 170422 h 1442994"/>
                <a:gd name="connsiteX13" fmla="*/ 1030403 w 1397773"/>
                <a:gd name="connsiteY13" fmla="*/ 253549 h 1442994"/>
                <a:gd name="connsiteX14" fmla="*/ 1040794 w 1397773"/>
                <a:gd name="connsiteY14" fmla="*/ 357458 h 1442994"/>
                <a:gd name="connsiteX15" fmla="*/ 1030403 w 1397773"/>
                <a:gd name="connsiteY15" fmla="*/ 523712 h 1442994"/>
                <a:gd name="connsiteX16" fmla="*/ 999230 w 1397773"/>
                <a:gd name="connsiteY16" fmla="*/ 586058 h 1442994"/>
                <a:gd name="connsiteX17" fmla="*/ 968057 w 1397773"/>
                <a:gd name="connsiteY17" fmla="*/ 648403 h 1442994"/>
                <a:gd name="connsiteX18" fmla="*/ 978448 w 1397773"/>
                <a:gd name="connsiteY18" fmla="*/ 679576 h 1442994"/>
                <a:gd name="connsiteX19" fmla="*/ 1020012 w 1397773"/>
                <a:gd name="connsiteY19" fmla="*/ 689967 h 1442994"/>
                <a:gd name="connsiteX20" fmla="*/ 1051185 w 1397773"/>
                <a:gd name="connsiteY20" fmla="*/ 700358 h 1442994"/>
                <a:gd name="connsiteX21" fmla="*/ 1144703 w 1397773"/>
                <a:gd name="connsiteY21" fmla="*/ 783485 h 1442994"/>
                <a:gd name="connsiteX22" fmla="*/ 1175875 w 1397773"/>
                <a:gd name="connsiteY22" fmla="*/ 804267 h 1442994"/>
                <a:gd name="connsiteX23" fmla="*/ 1196657 w 1397773"/>
                <a:gd name="connsiteY23" fmla="*/ 835440 h 1442994"/>
                <a:gd name="connsiteX24" fmla="*/ 1248612 w 1397773"/>
                <a:gd name="connsiteY24" fmla="*/ 897785 h 1442994"/>
                <a:gd name="connsiteX25" fmla="*/ 1269394 w 1397773"/>
                <a:gd name="connsiteY25" fmla="*/ 970522 h 1442994"/>
                <a:gd name="connsiteX26" fmla="*/ 1300566 w 1397773"/>
                <a:gd name="connsiteY26" fmla="*/ 1064040 h 1442994"/>
                <a:gd name="connsiteX27" fmla="*/ 1310957 w 1397773"/>
                <a:gd name="connsiteY27" fmla="*/ 1095212 h 1442994"/>
                <a:gd name="connsiteX28" fmla="*/ 1331739 w 1397773"/>
                <a:gd name="connsiteY28" fmla="*/ 1178340 h 1442994"/>
                <a:gd name="connsiteX29" fmla="*/ 1352521 w 1397773"/>
                <a:gd name="connsiteY29" fmla="*/ 1240685 h 1442994"/>
                <a:gd name="connsiteX30" fmla="*/ 1356418 w 1397773"/>
                <a:gd name="connsiteY30" fmla="*/ 1407590 h 1442994"/>
                <a:gd name="connsiteX31" fmla="*/ 792928 w 1397773"/>
                <a:gd name="connsiteY31" fmla="*/ 1418629 h 1442994"/>
                <a:gd name="connsiteX0" fmla="*/ 792928 w 1356418"/>
                <a:gd name="connsiteY0" fmla="*/ 1418629 h 1442994"/>
                <a:gd name="connsiteX1" fmla="*/ 251085 w 1356418"/>
                <a:gd name="connsiteY1" fmla="*/ 1438112 h 1442994"/>
                <a:gd name="connsiteX2" fmla="*/ 2569 w 1356418"/>
                <a:gd name="connsiteY2" fmla="*/ 1442875 h 1442994"/>
                <a:gd name="connsiteX3" fmla="*/ 22485 w 1356418"/>
                <a:gd name="connsiteY3" fmla="*/ 1292640 h 1442994"/>
                <a:gd name="connsiteX4" fmla="*/ 126394 w 1356418"/>
                <a:gd name="connsiteY4" fmla="*/ 928958 h 1442994"/>
                <a:gd name="connsiteX5" fmla="*/ 344603 w 1356418"/>
                <a:gd name="connsiteY5" fmla="*/ 721140 h 1442994"/>
                <a:gd name="connsiteX6" fmla="*/ 498735 w 1356418"/>
                <a:gd name="connsiteY6" fmla="*/ 666804 h 1442994"/>
                <a:gd name="connsiteX7" fmla="*/ 458903 w 1356418"/>
                <a:gd name="connsiteY7" fmla="*/ 575667 h 1442994"/>
                <a:gd name="connsiteX8" fmla="*/ 458903 w 1356418"/>
                <a:gd name="connsiteY8" fmla="*/ 305503 h 1442994"/>
                <a:gd name="connsiteX9" fmla="*/ 608274 w 1356418"/>
                <a:gd name="connsiteY9" fmla="*/ 39020 h 1442994"/>
                <a:gd name="connsiteX10" fmla="*/ 889260 w 1356418"/>
                <a:gd name="connsiteY10" fmla="*/ 39886 h 1442994"/>
                <a:gd name="connsiteX11" fmla="*/ 936885 w 1356418"/>
                <a:gd name="connsiteY11" fmla="*/ 76903 h 1442994"/>
                <a:gd name="connsiteX12" fmla="*/ 1009621 w 1356418"/>
                <a:gd name="connsiteY12" fmla="*/ 170422 h 1442994"/>
                <a:gd name="connsiteX13" fmla="*/ 1030403 w 1356418"/>
                <a:gd name="connsiteY13" fmla="*/ 253549 h 1442994"/>
                <a:gd name="connsiteX14" fmla="*/ 1040794 w 1356418"/>
                <a:gd name="connsiteY14" fmla="*/ 357458 h 1442994"/>
                <a:gd name="connsiteX15" fmla="*/ 1030403 w 1356418"/>
                <a:gd name="connsiteY15" fmla="*/ 523712 h 1442994"/>
                <a:gd name="connsiteX16" fmla="*/ 999230 w 1356418"/>
                <a:gd name="connsiteY16" fmla="*/ 586058 h 1442994"/>
                <a:gd name="connsiteX17" fmla="*/ 968057 w 1356418"/>
                <a:gd name="connsiteY17" fmla="*/ 648403 h 1442994"/>
                <a:gd name="connsiteX18" fmla="*/ 978448 w 1356418"/>
                <a:gd name="connsiteY18" fmla="*/ 679576 h 1442994"/>
                <a:gd name="connsiteX19" fmla="*/ 1020012 w 1356418"/>
                <a:gd name="connsiteY19" fmla="*/ 689967 h 1442994"/>
                <a:gd name="connsiteX20" fmla="*/ 1051185 w 1356418"/>
                <a:gd name="connsiteY20" fmla="*/ 700358 h 1442994"/>
                <a:gd name="connsiteX21" fmla="*/ 1144703 w 1356418"/>
                <a:gd name="connsiteY21" fmla="*/ 783485 h 1442994"/>
                <a:gd name="connsiteX22" fmla="*/ 1175875 w 1356418"/>
                <a:gd name="connsiteY22" fmla="*/ 804267 h 1442994"/>
                <a:gd name="connsiteX23" fmla="*/ 1196657 w 1356418"/>
                <a:gd name="connsiteY23" fmla="*/ 835440 h 1442994"/>
                <a:gd name="connsiteX24" fmla="*/ 1248612 w 1356418"/>
                <a:gd name="connsiteY24" fmla="*/ 897785 h 1442994"/>
                <a:gd name="connsiteX25" fmla="*/ 1269394 w 1356418"/>
                <a:gd name="connsiteY25" fmla="*/ 970522 h 1442994"/>
                <a:gd name="connsiteX26" fmla="*/ 1300566 w 1356418"/>
                <a:gd name="connsiteY26" fmla="*/ 1064040 h 1442994"/>
                <a:gd name="connsiteX27" fmla="*/ 1310957 w 1356418"/>
                <a:gd name="connsiteY27" fmla="*/ 1095212 h 1442994"/>
                <a:gd name="connsiteX28" fmla="*/ 1331739 w 1356418"/>
                <a:gd name="connsiteY28" fmla="*/ 1178340 h 1442994"/>
                <a:gd name="connsiteX29" fmla="*/ 1352521 w 1356418"/>
                <a:gd name="connsiteY29" fmla="*/ 1240685 h 1442994"/>
                <a:gd name="connsiteX30" fmla="*/ 1356418 w 1356418"/>
                <a:gd name="connsiteY30" fmla="*/ 1407590 h 1442994"/>
                <a:gd name="connsiteX31" fmla="*/ 792928 w 1356418"/>
                <a:gd name="connsiteY31" fmla="*/ 1418629 h 1442994"/>
                <a:gd name="connsiteX0" fmla="*/ 792928 w 1356418"/>
                <a:gd name="connsiteY0" fmla="*/ 1418629 h 1442875"/>
                <a:gd name="connsiteX1" fmla="*/ 2569 w 1356418"/>
                <a:gd name="connsiteY1" fmla="*/ 1442875 h 1442875"/>
                <a:gd name="connsiteX2" fmla="*/ 22485 w 1356418"/>
                <a:gd name="connsiteY2" fmla="*/ 1292640 h 1442875"/>
                <a:gd name="connsiteX3" fmla="*/ 126394 w 1356418"/>
                <a:gd name="connsiteY3" fmla="*/ 928958 h 1442875"/>
                <a:gd name="connsiteX4" fmla="*/ 344603 w 1356418"/>
                <a:gd name="connsiteY4" fmla="*/ 721140 h 1442875"/>
                <a:gd name="connsiteX5" fmla="*/ 498735 w 1356418"/>
                <a:gd name="connsiteY5" fmla="*/ 666804 h 1442875"/>
                <a:gd name="connsiteX6" fmla="*/ 458903 w 1356418"/>
                <a:gd name="connsiteY6" fmla="*/ 575667 h 1442875"/>
                <a:gd name="connsiteX7" fmla="*/ 458903 w 1356418"/>
                <a:gd name="connsiteY7" fmla="*/ 305503 h 1442875"/>
                <a:gd name="connsiteX8" fmla="*/ 608274 w 1356418"/>
                <a:gd name="connsiteY8" fmla="*/ 39020 h 1442875"/>
                <a:gd name="connsiteX9" fmla="*/ 889260 w 1356418"/>
                <a:gd name="connsiteY9" fmla="*/ 39886 h 1442875"/>
                <a:gd name="connsiteX10" fmla="*/ 936885 w 1356418"/>
                <a:gd name="connsiteY10" fmla="*/ 76903 h 1442875"/>
                <a:gd name="connsiteX11" fmla="*/ 1009621 w 1356418"/>
                <a:gd name="connsiteY11" fmla="*/ 170422 h 1442875"/>
                <a:gd name="connsiteX12" fmla="*/ 1030403 w 1356418"/>
                <a:gd name="connsiteY12" fmla="*/ 253549 h 1442875"/>
                <a:gd name="connsiteX13" fmla="*/ 1040794 w 1356418"/>
                <a:gd name="connsiteY13" fmla="*/ 357458 h 1442875"/>
                <a:gd name="connsiteX14" fmla="*/ 1030403 w 1356418"/>
                <a:gd name="connsiteY14" fmla="*/ 523712 h 1442875"/>
                <a:gd name="connsiteX15" fmla="*/ 999230 w 1356418"/>
                <a:gd name="connsiteY15" fmla="*/ 586058 h 1442875"/>
                <a:gd name="connsiteX16" fmla="*/ 968057 w 1356418"/>
                <a:gd name="connsiteY16" fmla="*/ 648403 h 1442875"/>
                <a:gd name="connsiteX17" fmla="*/ 978448 w 1356418"/>
                <a:gd name="connsiteY17" fmla="*/ 679576 h 1442875"/>
                <a:gd name="connsiteX18" fmla="*/ 1020012 w 1356418"/>
                <a:gd name="connsiteY18" fmla="*/ 689967 h 1442875"/>
                <a:gd name="connsiteX19" fmla="*/ 1051185 w 1356418"/>
                <a:gd name="connsiteY19" fmla="*/ 700358 h 1442875"/>
                <a:gd name="connsiteX20" fmla="*/ 1144703 w 1356418"/>
                <a:gd name="connsiteY20" fmla="*/ 783485 h 1442875"/>
                <a:gd name="connsiteX21" fmla="*/ 1175875 w 1356418"/>
                <a:gd name="connsiteY21" fmla="*/ 804267 h 1442875"/>
                <a:gd name="connsiteX22" fmla="*/ 1196657 w 1356418"/>
                <a:gd name="connsiteY22" fmla="*/ 835440 h 1442875"/>
                <a:gd name="connsiteX23" fmla="*/ 1248612 w 1356418"/>
                <a:gd name="connsiteY23" fmla="*/ 897785 h 1442875"/>
                <a:gd name="connsiteX24" fmla="*/ 1269394 w 1356418"/>
                <a:gd name="connsiteY24" fmla="*/ 970522 h 1442875"/>
                <a:gd name="connsiteX25" fmla="*/ 1300566 w 1356418"/>
                <a:gd name="connsiteY25" fmla="*/ 1064040 h 1442875"/>
                <a:gd name="connsiteX26" fmla="*/ 1310957 w 1356418"/>
                <a:gd name="connsiteY26" fmla="*/ 1095212 h 1442875"/>
                <a:gd name="connsiteX27" fmla="*/ 1331739 w 1356418"/>
                <a:gd name="connsiteY27" fmla="*/ 1178340 h 1442875"/>
                <a:gd name="connsiteX28" fmla="*/ 1352521 w 1356418"/>
                <a:gd name="connsiteY28" fmla="*/ 1240685 h 1442875"/>
                <a:gd name="connsiteX29" fmla="*/ 1356418 w 1356418"/>
                <a:gd name="connsiteY29" fmla="*/ 1407590 h 1442875"/>
                <a:gd name="connsiteX30" fmla="*/ 792928 w 1356418"/>
                <a:gd name="connsiteY30" fmla="*/ 1418629 h 1442875"/>
                <a:gd name="connsiteX0" fmla="*/ 792928 w 1353521"/>
                <a:gd name="connsiteY0" fmla="*/ 1418629 h 1442875"/>
                <a:gd name="connsiteX1" fmla="*/ 2569 w 1353521"/>
                <a:gd name="connsiteY1" fmla="*/ 1442875 h 1442875"/>
                <a:gd name="connsiteX2" fmla="*/ 22485 w 1353521"/>
                <a:gd name="connsiteY2" fmla="*/ 1292640 h 1442875"/>
                <a:gd name="connsiteX3" fmla="*/ 126394 w 1353521"/>
                <a:gd name="connsiteY3" fmla="*/ 928958 h 1442875"/>
                <a:gd name="connsiteX4" fmla="*/ 344603 w 1353521"/>
                <a:gd name="connsiteY4" fmla="*/ 721140 h 1442875"/>
                <a:gd name="connsiteX5" fmla="*/ 498735 w 1353521"/>
                <a:gd name="connsiteY5" fmla="*/ 666804 h 1442875"/>
                <a:gd name="connsiteX6" fmla="*/ 458903 w 1353521"/>
                <a:gd name="connsiteY6" fmla="*/ 575667 h 1442875"/>
                <a:gd name="connsiteX7" fmla="*/ 458903 w 1353521"/>
                <a:gd name="connsiteY7" fmla="*/ 305503 h 1442875"/>
                <a:gd name="connsiteX8" fmla="*/ 608274 w 1353521"/>
                <a:gd name="connsiteY8" fmla="*/ 39020 h 1442875"/>
                <a:gd name="connsiteX9" fmla="*/ 889260 w 1353521"/>
                <a:gd name="connsiteY9" fmla="*/ 39886 h 1442875"/>
                <a:gd name="connsiteX10" fmla="*/ 936885 w 1353521"/>
                <a:gd name="connsiteY10" fmla="*/ 76903 h 1442875"/>
                <a:gd name="connsiteX11" fmla="*/ 1009621 w 1353521"/>
                <a:gd name="connsiteY11" fmla="*/ 170422 h 1442875"/>
                <a:gd name="connsiteX12" fmla="*/ 1030403 w 1353521"/>
                <a:gd name="connsiteY12" fmla="*/ 253549 h 1442875"/>
                <a:gd name="connsiteX13" fmla="*/ 1040794 w 1353521"/>
                <a:gd name="connsiteY13" fmla="*/ 357458 h 1442875"/>
                <a:gd name="connsiteX14" fmla="*/ 1030403 w 1353521"/>
                <a:gd name="connsiteY14" fmla="*/ 523712 h 1442875"/>
                <a:gd name="connsiteX15" fmla="*/ 999230 w 1353521"/>
                <a:gd name="connsiteY15" fmla="*/ 586058 h 1442875"/>
                <a:gd name="connsiteX16" fmla="*/ 968057 w 1353521"/>
                <a:gd name="connsiteY16" fmla="*/ 648403 h 1442875"/>
                <a:gd name="connsiteX17" fmla="*/ 978448 w 1353521"/>
                <a:gd name="connsiteY17" fmla="*/ 679576 h 1442875"/>
                <a:gd name="connsiteX18" fmla="*/ 1020012 w 1353521"/>
                <a:gd name="connsiteY18" fmla="*/ 689967 h 1442875"/>
                <a:gd name="connsiteX19" fmla="*/ 1051185 w 1353521"/>
                <a:gd name="connsiteY19" fmla="*/ 700358 h 1442875"/>
                <a:gd name="connsiteX20" fmla="*/ 1144703 w 1353521"/>
                <a:gd name="connsiteY20" fmla="*/ 783485 h 1442875"/>
                <a:gd name="connsiteX21" fmla="*/ 1175875 w 1353521"/>
                <a:gd name="connsiteY21" fmla="*/ 804267 h 1442875"/>
                <a:gd name="connsiteX22" fmla="*/ 1196657 w 1353521"/>
                <a:gd name="connsiteY22" fmla="*/ 835440 h 1442875"/>
                <a:gd name="connsiteX23" fmla="*/ 1248612 w 1353521"/>
                <a:gd name="connsiteY23" fmla="*/ 897785 h 1442875"/>
                <a:gd name="connsiteX24" fmla="*/ 1269394 w 1353521"/>
                <a:gd name="connsiteY24" fmla="*/ 970522 h 1442875"/>
                <a:gd name="connsiteX25" fmla="*/ 1300566 w 1353521"/>
                <a:gd name="connsiteY25" fmla="*/ 1064040 h 1442875"/>
                <a:gd name="connsiteX26" fmla="*/ 1310957 w 1353521"/>
                <a:gd name="connsiteY26" fmla="*/ 1095212 h 1442875"/>
                <a:gd name="connsiteX27" fmla="*/ 1331739 w 1353521"/>
                <a:gd name="connsiteY27" fmla="*/ 1178340 h 1442875"/>
                <a:gd name="connsiteX28" fmla="*/ 1352521 w 1353521"/>
                <a:gd name="connsiteY28" fmla="*/ 1240685 h 1442875"/>
                <a:gd name="connsiteX29" fmla="*/ 1351655 w 1353521"/>
                <a:gd name="connsiteY29" fmla="*/ 1424259 h 1442875"/>
                <a:gd name="connsiteX30" fmla="*/ 792928 w 1353521"/>
                <a:gd name="connsiteY30" fmla="*/ 1418629 h 1442875"/>
                <a:gd name="connsiteX0" fmla="*/ 710414 w 1394832"/>
                <a:gd name="connsiteY0" fmla="*/ 1442441 h 1454569"/>
                <a:gd name="connsiteX1" fmla="*/ 43880 w 1394832"/>
                <a:gd name="connsiteY1" fmla="*/ 1442875 h 1454569"/>
                <a:gd name="connsiteX2" fmla="*/ 63796 w 1394832"/>
                <a:gd name="connsiteY2" fmla="*/ 1292640 h 1454569"/>
                <a:gd name="connsiteX3" fmla="*/ 167705 w 1394832"/>
                <a:gd name="connsiteY3" fmla="*/ 928958 h 1454569"/>
                <a:gd name="connsiteX4" fmla="*/ 385914 w 1394832"/>
                <a:gd name="connsiteY4" fmla="*/ 721140 h 1454569"/>
                <a:gd name="connsiteX5" fmla="*/ 540046 w 1394832"/>
                <a:gd name="connsiteY5" fmla="*/ 666804 h 1454569"/>
                <a:gd name="connsiteX6" fmla="*/ 500214 w 1394832"/>
                <a:gd name="connsiteY6" fmla="*/ 575667 h 1454569"/>
                <a:gd name="connsiteX7" fmla="*/ 500214 w 1394832"/>
                <a:gd name="connsiteY7" fmla="*/ 305503 h 1454569"/>
                <a:gd name="connsiteX8" fmla="*/ 649585 w 1394832"/>
                <a:gd name="connsiteY8" fmla="*/ 39020 h 1454569"/>
                <a:gd name="connsiteX9" fmla="*/ 930571 w 1394832"/>
                <a:gd name="connsiteY9" fmla="*/ 39886 h 1454569"/>
                <a:gd name="connsiteX10" fmla="*/ 978196 w 1394832"/>
                <a:gd name="connsiteY10" fmla="*/ 76903 h 1454569"/>
                <a:gd name="connsiteX11" fmla="*/ 1050932 w 1394832"/>
                <a:gd name="connsiteY11" fmla="*/ 170422 h 1454569"/>
                <a:gd name="connsiteX12" fmla="*/ 1071714 w 1394832"/>
                <a:gd name="connsiteY12" fmla="*/ 253549 h 1454569"/>
                <a:gd name="connsiteX13" fmla="*/ 1082105 w 1394832"/>
                <a:gd name="connsiteY13" fmla="*/ 357458 h 1454569"/>
                <a:gd name="connsiteX14" fmla="*/ 1071714 w 1394832"/>
                <a:gd name="connsiteY14" fmla="*/ 523712 h 1454569"/>
                <a:gd name="connsiteX15" fmla="*/ 1040541 w 1394832"/>
                <a:gd name="connsiteY15" fmla="*/ 586058 h 1454569"/>
                <a:gd name="connsiteX16" fmla="*/ 1009368 w 1394832"/>
                <a:gd name="connsiteY16" fmla="*/ 648403 h 1454569"/>
                <a:gd name="connsiteX17" fmla="*/ 1019759 w 1394832"/>
                <a:gd name="connsiteY17" fmla="*/ 679576 h 1454569"/>
                <a:gd name="connsiteX18" fmla="*/ 1061323 w 1394832"/>
                <a:gd name="connsiteY18" fmla="*/ 689967 h 1454569"/>
                <a:gd name="connsiteX19" fmla="*/ 1092496 w 1394832"/>
                <a:gd name="connsiteY19" fmla="*/ 700358 h 1454569"/>
                <a:gd name="connsiteX20" fmla="*/ 1186014 w 1394832"/>
                <a:gd name="connsiteY20" fmla="*/ 783485 h 1454569"/>
                <a:gd name="connsiteX21" fmla="*/ 1217186 w 1394832"/>
                <a:gd name="connsiteY21" fmla="*/ 804267 h 1454569"/>
                <a:gd name="connsiteX22" fmla="*/ 1237968 w 1394832"/>
                <a:gd name="connsiteY22" fmla="*/ 835440 h 1454569"/>
                <a:gd name="connsiteX23" fmla="*/ 1289923 w 1394832"/>
                <a:gd name="connsiteY23" fmla="*/ 897785 h 1454569"/>
                <a:gd name="connsiteX24" fmla="*/ 1310705 w 1394832"/>
                <a:gd name="connsiteY24" fmla="*/ 970522 h 1454569"/>
                <a:gd name="connsiteX25" fmla="*/ 1341877 w 1394832"/>
                <a:gd name="connsiteY25" fmla="*/ 1064040 h 1454569"/>
                <a:gd name="connsiteX26" fmla="*/ 1352268 w 1394832"/>
                <a:gd name="connsiteY26" fmla="*/ 1095212 h 1454569"/>
                <a:gd name="connsiteX27" fmla="*/ 1373050 w 1394832"/>
                <a:gd name="connsiteY27" fmla="*/ 1178340 h 1454569"/>
                <a:gd name="connsiteX28" fmla="*/ 1393832 w 1394832"/>
                <a:gd name="connsiteY28" fmla="*/ 1240685 h 1454569"/>
                <a:gd name="connsiteX29" fmla="*/ 1392966 w 1394832"/>
                <a:gd name="connsiteY29" fmla="*/ 1424259 h 1454569"/>
                <a:gd name="connsiteX30" fmla="*/ 710414 w 1394832"/>
                <a:gd name="connsiteY30" fmla="*/ 1442441 h 1454569"/>
                <a:gd name="connsiteX0" fmla="*/ 710414 w 1409635"/>
                <a:gd name="connsiteY0" fmla="*/ 1442441 h 1453931"/>
                <a:gd name="connsiteX1" fmla="*/ 43880 w 1409635"/>
                <a:gd name="connsiteY1" fmla="*/ 1442875 h 1453931"/>
                <a:gd name="connsiteX2" fmla="*/ 63796 w 1409635"/>
                <a:gd name="connsiteY2" fmla="*/ 1292640 h 1453931"/>
                <a:gd name="connsiteX3" fmla="*/ 167705 w 1409635"/>
                <a:gd name="connsiteY3" fmla="*/ 928958 h 1453931"/>
                <a:gd name="connsiteX4" fmla="*/ 385914 w 1409635"/>
                <a:gd name="connsiteY4" fmla="*/ 721140 h 1453931"/>
                <a:gd name="connsiteX5" fmla="*/ 540046 w 1409635"/>
                <a:gd name="connsiteY5" fmla="*/ 666804 h 1453931"/>
                <a:gd name="connsiteX6" fmla="*/ 500214 w 1409635"/>
                <a:gd name="connsiteY6" fmla="*/ 575667 h 1453931"/>
                <a:gd name="connsiteX7" fmla="*/ 500214 w 1409635"/>
                <a:gd name="connsiteY7" fmla="*/ 305503 h 1453931"/>
                <a:gd name="connsiteX8" fmla="*/ 649585 w 1409635"/>
                <a:gd name="connsiteY8" fmla="*/ 39020 h 1453931"/>
                <a:gd name="connsiteX9" fmla="*/ 930571 w 1409635"/>
                <a:gd name="connsiteY9" fmla="*/ 39886 h 1453931"/>
                <a:gd name="connsiteX10" fmla="*/ 978196 w 1409635"/>
                <a:gd name="connsiteY10" fmla="*/ 76903 h 1453931"/>
                <a:gd name="connsiteX11" fmla="*/ 1050932 w 1409635"/>
                <a:gd name="connsiteY11" fmla="*/ 170422 h 1453931"/>
                <a:gd name="connsiteX12" fmla="*/ 1071714 w 1409635"/>
                <a:gd name="connsiteY12" fmla="*/ 253549 h 1453931"/>
                <a:gd name="connsiteX13" fmla="*/ 1082105 w 1409635"/>
                <a:gd name="connsiteY13" fmla="*/ 357458 h 1453931"/>
                <a:gd name="connsiteX14" fmla="*/ 1071714 w 1409635"/>
                <a:gd name="connsiteY14" fmla="*/ 523712 h 1453931"/>
                <a:gd name="connsiteX15" fmla="*/ 1040541 w 1409635"/>
                <a:gd name="connsiteY15" fmla="*/ 586058 h 1453931"/>
                <a:gd name="connsiteX16" fmla="*/ 1009368 w 1409635"/>
                <a:gd name="connsiteY16" fmla="*/ 648403 h 1453931"/>
                <a:gd name="connsiteX17" fmla="*/ 1019759 w 1409635"/>
                <a:gd name="connsiteY17" fmla="*/ 679576 h 1453931"/>
                <a:gd name="connsiteX18" fmla="*/ 1061323 w 1409635"/>
                <a:gd name="connsiteY18" fmla="*/ 689967 h 1453931"/>
                <a:gd name="connsiteX19" fmla="*/ 1092496 w 1409635"/>
                <a:gd name="connsiteY19" fmla="*/ 700358 h 1453931"/>
                <a:gd name="connsiteX20" fmla="*/ 1186014 w 1409635"/>
                <a:gd name="connsiteY20" fmla="*/ 783485 h 1453931"/>
                <a:gd name="connsiteX21" fmla="*/ 1217186 w 1409635"/>
                <a:gd name="connsiteY21" fmla="*/ 804267 h 1453931"/>
                <a:gd name="connsiteX22" fmla="*/ 1237968 w 1409635"/>
                <a:gd name="connsiteY22" fmla="*/ 835440 h 1453931"/>
                <a:gd name="connsiteX23" fmla="*/ 1289923 w 1409635"/>
                <a:gd name="connsiteY23" fmla="*/ 897785 h 1453931"/>
                <a:gd name="connsiteX24" fmla="*/ 1310705 w 1409635"/>
                <a:gd name="connsiteY24" fmla="*/ 970522 h 1453931"/>
                <a:gd name="connsiteX25" fmla="*/ 1341877 w 1409635"/>
                <a:gd name="connsiteY25" fmla="*/ 1064040 h 1453931"/>
                <a:gd name="connsiteX26" fmla="*/ 1352268 w 1409635"/>
                <a:gd name="connsiteY26" fmla="*/ 1095212 h 1453931"/>
                <a:gd name="connsiteX27" fmla="*/ 1373050 w 1409635"/>
                <a:gd name="connsiteY27" fmla="*/ 1178340 h 1453931"/>
                <a:gd name="connsiteX28" fmla="*/ 1393832 w 1409635"/>
                <a:gd name="connsiteY28" fmla="*/ 1240685 h 1453931"/>
                <a:gd name="connsiteX29" fmla="*/ 1409635 w 1409635"/>
                <a:gd name="connsiteY29" fmla="*/ 1440928 h 1453931"/>
                <a:gd name="connsiteX30" fmla="*/ 710414 w 1409635"/>
                <a:gd name="connsiteY30" fmla="*/ 1442441 h 1453931"/>
                <a:gd name="connsiteX0" fmla="*/ 695746 w 1394967"/>
                <a:gd name="connsiteY0" fmla="*/ 1442441 h 1481383"/>
                <a:gd name="connsiteX1" fmla="*/ 29212 w 1394967"/>
                <a:gd name="connsiteY1" fmla="*/ 1442875 h 1481383"/>
                <a:gd name="connsiteX2" fmla="*/ 49128 w 1394967"/>
                <a:gd name="connsiteY2" fmla="*/ 1292640 h 1481383"/>
                <a:gd name="connsiteX3" fmla="*/ 153037 w 1394967"/>
                <a:gd name="connsiteY3" fmla="*/ 928958 h 1481383"/>
                <a:gd name="connsiteX4" fmla="*/ 371246 w 1394967"/>
                <a:gd name="connsiteY4" fmla="*/ 721140 h 1481383"/>
                <a:gd name="connsiteX5" fmla="*/ 525378 w 1394967"/>
                <a:gd name="connsiteY5" fmla="*/ 666804 h 1481383"/>
                <a:gd name="connsiteX6" fmla="*/ 485546 w 1394967"/>
                <a:gd name="connsiteY6" fmla="*/ 575667 h 1481383"/>
                <a:gd name="connsiteX7" fmla="*/ 485546 w 1394967"/>
                <a:gd name="connsiteY7" fmla="*/ 305503 h 1481383"/>
                <a:gd name="connsiteX8" fmla="*/ 634917 w 1394967"/>
                <a:gd name="connsiteY8" fmla="*/ 39020 h 1481383"/>
                <a:gd name="connsiteX9" fmla="*/ 915903 w 1394967"/>
                <a:gd name="connsiteY9" fmla="*/ 39886 h 1481383"/>
                <a:gd name="connsiteX10" fmla="*/ 963528 w 1394967"/>
                <a:gd name="connsiteY10" fmla="*/ 76903 h 1481383"/>
                <a:gd name="connsiteX11" fmla="*/ 1036264 w 1394967"/>
                <a:gd name="connsiteY11" fmla="*/ 170422 h 1481383"/>
                <a:gd name="connsiteX12" fmla="*/ 1057046 w 1394967"/>
                <a:gd name="connsiteY12" fmla="*/ 253549 h 1481383"/>
                <a:gd name="connsiteX13" fmla="*/ 1067437 w 1394967"/>
                <a:gd name="connsiteY13" fmla="*/ 357458 h 1481383"/>
                <a:gd name="connsiteX14" fmla="*/ 1057046 w 1394967"/>
                <a:gd name="connsiteY14" fmla="*/ 523712 h 1481383"/>
                <a:gd name="connsiteX15" fmla="*/ 1025873 w 1394967"/>
                <a:gd name="connsiteY15" fmla="*/ 586058 h 1481383"/>
                <a:gd name="connsiteX16" fmla="*/ 994700 w 1394967"/>
                <a:gd name="connsiteY16" fmla="*/ 648403 h 1481383"/>
                <a:gd name="connsiteX17" fmla="*/ 1005091 w 1394967"/>
                <a:gd name="connsiteY17" fmla="*/ 679576 h 1481383"/>
                <a:gd name="connsiteX18" fmla="*/ 1046655 w 1394967"/>
                <a:gd name="connsiteY18" fmla="*/ 689967 h 1481383"/>
                <a:gd name="connsiteX19" fmla="*/ 1077828 w 1394967"/>
                <a:gd name="connsiteY19" fmla="*/ 700358 h 1481383"/>
                <a:gd name="connsiteX20" fmla="*/ 1171346 w 1394967"/>
                <a:gd name="connsiteY20" fmla="*/ 783485 h 1481383"/>
                <a:gd name="connsiteX21" fmla="*/ 1202518 w 1394967"/>
                <a:gd name="connsiteY21" fmla="*/ 804267 h 1481383"/>
                <a:gd name="connsiteX22" fmla="*/ 1223300 w 1394967"/>
                <a:gd name="connsiteY22" fmla="*/ 835440 h 1481383"/>
                <a:gd name="connsiteX23" fmla="*/ 1275255 w 1394967"/>
                <a:gd name="connsiteY23" fmla="*/ 897785 h 1481383"/>
                <a:gd name="connsiteX24" fmla="*/ 1296037 w 1394967"/>
                <a:gd name="connsiteY24" fmla="*/ 970522 h 1481383"/>
                <a:gd name="connsiteX25" fmla="*/ 1327209 w 1394967"/>
                <a:gd name="connsiteY25" fmla="*/ 1064040 h 1481383"/>
                <a:gd name="connsiteX26" fmla="*/ 1337600 w 1394967"/>
                <a:gd name="connsiteY26" fmla="*/ 1095212 h 1481383"/>
                <a:gd name="connsiteX27" fmla="*/ 1358382 w 1394967"/>
                <a:gd name="connsiteY27" fmla="*/ 1178340 h 1481383"/>
                <a:gd name="connsiteX28" fmla="*/ 1379164 w 1394967"/>
                <a:gd name="connsiteY28" fmla="*/ 1240685 h 1481383"/>
                <a:gd name="connsiteX29" fmla="*/ 1394967 w 1394967"/>
                <a:gd name="connsiteY29" fmla="*/ 1440928 h 1481383"/>
                <a:gd name="connsiteX30" fmla="*/ 695746 w 1394967"/>
                <a:gd name="connsiteY30" fmla="*/ 1442441 h 1481383"/>
                <a:gd name="connsiteX0" fmla="*/ 695746 w 1394967"/>
                <a:gd name="connsiteY0" fmla="*/ 1442441 h 1481383"/>
                <a:gd name="connsiteX1" fmla="*/ 29212 w 1394967"/>
                <a:gd name="connsiteY1" fmla="*/ 1442875 h 1481383"/>
                <a:gd name="connsiteX2" fmla="*/ 49128 w 1394967"/>
                <a:gd name="connsiteY2" fmla="*/ 1292640 h 1481383"/>
                <a:gd name="connsiteX3" fmla="*/ 153037 w 1394967"/>
                <a:gd name="connsiteY3" fmla="*/ 928958 h 1481383"/>
                <a:gd name="connsiteX4" fmla="*/ 371246 w 1394967"/>
                <a:gd name="connsiteY4" fmla="*/ 721140 h 1481383"/>
                <a:gd name="connsiteX5" fmla="*/ 525378 w 1394967"/>
                <a:gd name="connsiteY5" fmla="*/ 666804 h 1481383"/>
                <a:gd name="connsiteX6" fmla="*/ 485546 w 1394967"/>
                <a:gd name="connsiteY6" fmla="*/ 575667 h 1481383"/>
                <a:gd name="connsiteX7" fmla="*/ 485546 w 1394967"/>
                <a:gd name="connsiteY7" fmla="*/ 305503 h 1481383"/>
                <a:gd name="connsiteX8" fmla="*/ 634917 w 1394967"/>
                <a:gd name="connsiteY8" fmla="*/ 39020 h 1481383"/>
                <a:gd name="connsiteX9" fmla="*/ 915903 w 1394967"/>
                <a:gd name="connsiteY9" fmla="*/ 39886 h 1481383"/>
                <a:gd name="connsiteX10" fmla="*/ 963528 w 1394967"/>
                <a:gd name="connsiteY10" fmla="*/ 76903 h 1481383"/>
                <a:gd name="connsiteX11" fmla="*/ 1036264 w 1394967"/>
                <a:gd name="connsiteY11" fmla="*/ 170422 h 1481383"/>
                <a:gd name="connsiteX12" fmla="*/ 1057046 w 1394967"/>
                <a:gd name="connsiteY12" fmla="*/ 253549 h 1481383"/>
                <a:gd name="connsiteX13" fmla="*/ 1067437 w 1394967"/>
                <a:gd name="connsiteY13" fmla="*/ 357458 h 1481383"/>
                <a:gd name="connsiteX14" fmla="*/ 1057046 w 1394967"/>
                <a:gd name="connsiteY14" fmla="*/ 523712 h 1481383"/>
                <a:gd name="connsiteX15" fmla="*/ 1025873 w 1394967"/>
                <a:gd name="connsiteY15" fmla="*/ 586058 h 1481383"/>
                <a:gd name="connsiteX16" fmla="*/ 994700 w 1394967"/>
                <a:gd name="connsiteY16" fmla="*/ 648403 h 1481383"/>
                <a:gd name="connsiteX17" fmla="*/ 1005091 w 1394967"/>
                <a:gd name="connsiteY17" fmla="*/ 679576 h 1481383"/>
                <a:gd name="connsiteX18" fmla="*/ 1046655 w 1394967"/>
                <a:gd name="connsiteY18" fmla="*/ 689967 h 1481383"/>
                <a:gd name="connsiteX19" fmla="*/ 1077828 w 1394967"/>
                <a:gd name="connsiteY19" fmla="*/ 700358 h 1481383"/>
                <a:gd name="connsiteX20" fmla="*/ 1171346 w 1394967"/>
                <a:gd name="connsiteY20" fmla="*/ 783485 h 1481383"/>
                <a:gd name="connsiteX21" fmla="*/ 1202518 w 1394967"/>
                <a:gd name="connsiteY21" fmla="*/ 804267 h 1481383"/>
                <a:gd name="connsiteX22" fmla="*/ 1223300 w 1394967"/>
                <a:gd name="connsiteY22" fmla="*/ 835440 h 1481383"/>
                <a:gd name="connsiteX23" fmla="*/ 1275255 w 1394967"/>
                <a:gd name="connsiteY23" fmla="*/ 897785 h 1481383"/>
                <a:gd name="connsiteX24" fmla="*/ 1296037 w 1394967"/>
                <a:gd name="connsiteY24" fmla="*/ 970522 h 1481383"/>
                <a:gd name="connsiteX25" fmla="*/ 1327209 w 1394967"/>
                <a:gd name="connsiteY25" fmla="*/ 1064040 h 1481383"/>
                <a:gd name="connsiteX26" fmla="*/ 1337600 w 1394967"/>
                <a:gd name="connsiteY26" fmla="*/ 1095212 h 1481383"/>
                <a:gd name="connsiteX27" fmla="*/ 1358382 w 1394967"/>
                <a:gd name="connsiteY27" fmla="*/ 1178340 h 1481383"/>
                <a:gd name="connsiteX28" fmla="*/ 1379164 w 1394967"/>
                <a:gd name="connsiteY28" fmla="*/ 1240685 h 1481383"/>
                <a:gd name="connsiteX29" fmla="*/ 1394967 w 1394967"/>
                <a:gd name="connsiteY29" fmla="*/ 1440928 h 1481383"/>
                <a:gd name="connsiteX30" fmla="*/ 695746 w 1394967"/>
                <a:gd name="connsiteY30" fmla="*/ 1442441 h 1481383"/>
                <a:gd name="connsiteX0" fmla="*/ 695746 w 1394967"/>
                <a:gd name="connsiteY0" fmla="*/ 1442441 h 1445222"/>
                <a:gd name="connsiteX1" fmla="*/ 29212 w 1394967"/>
                <a:gd name="connsiteY1" fmla="*/ 1442875 h 1445222"/>
                <a:gd name="connsiteX2" fmla="*/ 49128 w 1394967"/>
                <a:gd name="connsiteY2" fmla="*/ 1292640 h 1445222"/>
                <a:gd name="connsiteX3" fmla="*/ 153037 w 1394967"/>
                <a:gd name="connsiteY3" fmla="*/ 928958 h 1445222"/>
                <a:gd name="connsiteX4" fmla="*/ 371246 w 1394967"/>
                <a:gd name="connsiteY4" fmla="*/ 721140 h 1445222"/>
                <a:gd name="connsiteX5" fmla="*/ 525378 w 1394967"/>
                <a:gd name="connsiteY5" fmla="*/ 666804 h 1445222"/>
                <a:gd name="connsiteX6" fmla="*/ 485546 w 1394967"/>
                <a:gd name="connsiteY6" fmla="*/ 575667 h 1445222"/>
                <a:gd name="connsiteX7" fmla="*/ 485546 w 1394967"/>
                <a:gd name="connsiteY7" fmla="*/ 305503 h 1445222"/>
                <a:gd name="connsiteX8" fmla="*/ 634917 w 1394967"/>
                <a:gd name="connsiteY8" fmla="*/ 39020 h 1445222"/>
                <a:gd name="connsiteX9" fmla="*/ 915903 w 1394967"/>
                <a:gd name="connsiteY9" fmla="*/ 39886 h 1445222"/>
                <a:gd name="connsiteX10" fmla="*/ 963528 w 1394967"/>
                <a:gd name="connsiteY10" fmla="*/ 76903 h 1445222"/>
                <a:gd name="connsiteX11" fmla="*/ 1036264 w 1394967"/>
                <a:gd name="connsiteY11" fmla="*/ 170422 h 1445222"/>
                <a:gd name="connsiteX12" fmla="*/ 1057046 w 1394967"/>
                <a:gd name="connsiteY12" fmla="*/ 253549 h 1445222"/>
                <a:gd name="connsiteX13" fmla="*/ 1067437 w 1394967"/>
                <a:gd name="connsiteY13" fmla="*/ 357458 h 1445222"/>
                <a:gd name="connsiteX14" fmla="*/ 1057046 w 1394967"/>
                <a:gd name="connsiteY14" fmla="*/ 523712 h 1445222"/>
                <a:gd name="connsiteX15" fmla="*/ 1025873 w 1394967"/>
                <a:gd name="connsiteY15" fmla="*/ 586058 h 1445222"/>
                <a:gd name="connsiteX16" fmla="*/ 994700 w 1394967"/>
                <a:gd name="connsiteY16" fmla="*/ 648403 h 1445222"/>
                <a:gd name="connsiteX17" fmla="*/ 1005091 w 1394967"/>
                <a:gd name="connsiteY17" fmla="*/ 679576 h 1445222"/>
                <a:gd name="connsiteX18" fmla="*/ 1046655 w 1394967"/>
                <a:gd name="connsiteY18" fmla="*/ 689967 h 1445222"/>
                <a:gd name="connsiteX19" fmla="*/ 1077828 w 1394967"/>
                <a:gd name="connsiteY19" fmla="*/ 700358 h 1445222"/>
                <a:gd name="connsiteX20" fmla="*/ 1171346 w 1394967"/>
                <a:gd name="connsiteY20" fmla="*/ 783485 h 1445222"/>
                <a:gd name="connsiteX21" fmla="*/ 1202518 w 1394967"/>
                <a:gd name="connsiteY21" fmla="*/ 804267 h 1445222"/>
                <a:gd name="connsiteX22" fmla="*/ 1223300 w 1394967"/>
                <a:gd name="connsiteY22" fmla="*/ 835440 h 1445222"/>
                <a:gd name="connsiteX23" fmla="*/ 1275255 w 1394967"/>
                <a:gd name="connsiteY23" fmla="*/ 897785 h 1445222"/>
                <a:gd name="connsiteX24" fmla="*/ 1296037 w 1394967"/>
                <a:gd name="connsiteY24" fmla="*/ 970522 h 1445222"/>
                <a:gd name="connsiteX25" fmla="*/ 1327209 w 1394967"/>
                <a:gd name="connsiteY25" fmla="*/ 1064040 h 1445222"/>
                <a:gd name="connsiteX26" fmla="*/ 1337600 w 1394967"/>
                <a:gd name="connsiteY26" fmla="*/ 1095212 h 1445222"/>
                <a:gd name="connsiteX27" fmla="*/ 1358382 w 1394967"/>
                <a:gd name="connsiteY27" fmla="*/ 1178340 h 1445222"/>
                <a:gd name="connsiteX28" fmla="*/ 1379164 w 1394967"/>
                <a:gd name="connsiteY28" fmla="*/ 1240685 h 1445222"/>
                <a:gd name="connsiteX29" fmla="*/ 1394967 w 1394967"/>
                <a:gd name="connsiteY29" fmla="*/ 1440928 h 1445222"/>
                <a:gd name="connsiteX30" fmla="*/ 695746 w 1394967"/>
                <a:gd name="connsiteY30" fmla="*/ 1442441 h 1445222"/>
                <a:gd name="connsiteX0" fmla="*/ 666534 w 1365755"/>
                <a:gd name="connsiteY0" fmla="*/ 1442441 h 1445222"/>
                <a:gd name="connsiteX1" fmla="*/ 0 w 1365755"/>
                <a:gd name="connsiteY1" fmla="*/ 1442875 h 1445222"/>
                <a:gd name="connsiteX2" fmla="*/ 19916 w 1365755"/>
                <a:gd name="connsiteY2" fmla="*/ 1292640 h 1445222"/>
                <a:gd name="connsiteX3" fmla="*/ 123825 w 1365755"/>
                <a:gd name="connsiteY3" fmla="*/ 928958 h 1445222"/>
                <a:gd name="connsiteX4" fmla="*/ 342034 w 1365755"/>
                <a:gd name="connsiteY4" fmla="*/ 721140 h 1445222"/>
                <a:gd name="connsiteX5" fmla="*/ 496166 w 1365755"/>
                <a:gd name="connsiteY5" fmla="*/ 666804 h 1445222"/>
                <a:gd name="connsiteX6" fmla="*/ 456334 w 1365755"/>
                <a:gd name="connsiteY6" fmla="*/ 575667 h 1445222"/>
                <a:gd name="connsiteX7" fmla="*/ 456334 w 1365755"/>
                <a:gd name="connsiteY7" fmla="*/ 305503 h 1445222"/>
                <a:gd name="connsiteX8" fmla="*/ 605705 w 1365755"/>
                <a:gd name="connsiteY8" fmla="*/ 39020 h 1445222"/>
                <a:gd name="connsiteX9" fmla="*/ 886691 w 1365755"/>
                <a:gd name="connsiteY9" fmla="*/ 39886 h 1445222"/>
                <a:gd name="connsiteX10" fmla="*/ 934316 w 1365755"/>
                <a:gd name="connsiteY10" fmla="*/ 76903 h 1445222"/>
                <a:gd name="connsiteX11" fmla="*/ 1007052 w 1365755"/>
                <a:gd name="connsiteY11" fmla="*/ 170422 h 1445222"/>
                <a:gd name="connsiteX12" fmla="*/ 1027834 w 1365755"/>
                <a:gd name="connsiteY12" fmla="*/ 253549 h 1445222"/>
                <a:gd name="connsiteX13" fmla="*/ 1038225 w 1365755"/>
                <a:gd name="connsiteY13" fmla="*/ 357458 h 1445222"/>
                <a:gd name="connsiteX14" fmla="*/ 1027834 w 1365755"/>
                <a:gd name="connsiteY14" fmla="*/ 523712 h 1445222"/>
                <a:gd name="connsiteX15" fmla="*/ 996661 w 1365755"/>
                <a:gd name="connsiteY15" fmla="*/ 586058 h 1445222"/>
                <a:gd name="connsiteX16" fmla="*/ 965488 w 1365755"/>
                <a:gd name="connsiteY16" fmla="*/ 648403 h 1445222"/>
                <a:gd name="connsiteX17" fmla="*/ 975879 w 1365755"/>
                <a:gd name="connsiteY17" fmla="*/ 679576 h 1445222"/>
                <a:gd name="connsiteX18" fmla="*/ 1017443 w 1365755"/>
                <a:gd name="connsiteY18" fmla="*/ 689967 h 1445222"/>
                <a:gd name="connsiteX19" fmla="*/ 1048616 w 1365755"/>
                <a:gd name="connsiteY19" fmla="*/ 700358 h 1445222"/>
                <a:gd name="connsiteX20" fmla="*/ 1142134 w 1365755"/>
                <a:gd name="connsiteY20" fmla="*/ 783485 h 1445222"/>
                <a:gd name="connsiteX21" fmla="*/ 1173306 w 1365755"/>
                <a:gd name="connsiteY21" fmla="*/ 804267 h 1445222"/>
                <a:gd name="connsiteX22" fmla="*/ 1194088 w 1365755"/>
                <a:gd name="connsiteY22" fmla="*/ 835440 h 1445222"/>
                <a:gd name="connsiteX23" fmla="*/ 1246043 w 1365755"/>
                <a:gd name="connsiteY23" fmla="*/ 897785 h 1445222"/>
                <a:gd name="connsiteX24" fmla="*/ 1266825 w 1365755"/>
                <a:gd name="connsiteY24" fmla="*/ 970522 h 1445222"/>
                <a:gd name="connsiteX25" fmla="*/ 1297997 w 1365755"/>
                <a:gd name="connsiteY25" fmla="*/ 1064040 h 1445222"/>
                <a:gd name="connsiteX26" fmla="*/ 1308388 w 1365755"/>
                <a:gd name="connsiteY26" fmla="*/ 1095212 h 1445222"/>
                <a:gd name="connsiteX27" fmla="*/ 1329170 w 1365755"/>
                <a:gd name="connsiteY27" fmla="*/ 1178340 h 1445222"/>
                <a:gd name="connsiteX28" fmla="*/ 1349952 w 1365755"/>
                <a:gd name="connsiteY28" fmla="*/ 1240685 h 1445222"/>
                <a:gd name="connsiteX29" fmla="*/ 1365755 w 1365755"/>
                <a:gd name="connsiteY29" fmla="*/ 1440928 h 1445222"/>
                <a:gd name="connsiteX30" fmla="*/ 666534 w 1365755"/>
                <a:gd name="connsiteY30" fmla="*/ 1442441 h 1445222"/>
                <a:gd name="connsiteX0" fmla="*/ 666534 w 1365755"/>
                <a:gd name="connsiteY0" fmla="*/ 1442441 h 1442875"/>
                <a:gd name="connsiteX1" fmla="*/ 0 w 1365755"/>
                <a:gd name="connsiteY1" fmla="*/ 1442875 h 1442875"/>
                <a:gd name="connsiteX2" fmla="*/ 19916 w 1365755"/>
                <a:gd name="connsiteY2" fmla="*/ 1292640 h 1442875"/>
                <a:gd name="connsiteX3" fmla="*/ 123825 w 1365755"/>
                <a:gd name="connsiteY3" fmla="*/ 928958 h 1442875"/>
                <a:gd name="connsiteX4" fmla="*/ 342034 w 1365755"/>
                <a:gd name="connsiteY4" fmla="*/ 721140 h 1442875"/>
                <a:gd name="connsiteX5" fmla="*/ 496166 w 1365755"/>
                <a:gd name="connsiteY5" fmla="*/ 666804 h 1442875"/>
                <a:gd name="connsiteX6" fmla="*/ 456334 w 1365755"/>
                <a:gd name="connsiteY6" fmla="*/ 575667 h 1442875"/>
                <a:gd name="connsiteX7" fmla="*/ 456334 w 1365755"/>
                <a:gd name="connsiteY7" fmla="*/ 305503 h 1442875"/>
                <a:gd name="connsiteX8" fmla="*/ 605705 w 1365755"/>
                <a:gd name="connsiteY8" fmla="*/ 39020 h 1442875"/>
                <a:gd name="connsiteX9" fmla="*/ 886691 w 1365755"/>
                <a:gd name="connsiteY9" fmla="*/ 39886 h 1442875"/>
                <a:gd name="connsiteX10" fmla="*/ 934316 w 1365755"/>
                <a:gd name="connsiteY10" fmla="*/ 76903 h 1442875"/>
                <a:gd name="connsiteX11" fmla="*/ 1007052 w 1365755"/>
                <a:gd name="connsiteY11" fmla="*/ 170422 h 1442875"/>
                <a:gd name="connsiteX12" fmla="*/ 1027834 w 1365755"/>
                <a:gd name="connsiteY12" fmla="*/ 253549 h 1442875"/>
                <a:gd name="connsiteX13" fmla="*/ 1038225 w 1365755"/>
                <a:gd name="connsiteY13" fmla="*/ 357458 h 1442875"/>
                <a:gd name="connsiteX14" fmla="*/ 1027834 w 1365755"/>
                <a:gd name="connsiteY14" fmla="*/ 523712 h 1442875"/>
                <a:gd name="connsiteX15" fmla="*/ 996661 w 1365755"/>
                <a:gd name="connsiteY15" fmla="*/ 586058 h 1442875"/>
                <a:gd name="connsiteX16" fmla="*/ 965488 w 1365755"/>
                <a:gd name="connsiteY16" fmla="*/ 648403 h 1442875"/>
                <a:gd name="connsiteX17" fmla="*/ 975879 w 1365755"/>
                <a:gd name="connsiteY17" fmla="*/ 679576 h 1442875"/>
                <a:gd name="connsiteX18" fmla="*/ 1017443 w 1365755"/>
                <a:gd name="connsiteY18" fmla="*/ 689967 h 1442875"/>
                <a:gd name="connsiteX19" fmla="*/ 1048616 w 1365755"/>
                <a:gd name="connsiteY19" fmla="*/ 700358 h 1442875"/>
                <a:gd name="connsiteX20" fmla="*/ 1142134 w 1365755"/>
                <a:gd name="connsiteY20" fmla="*/ 783485 h 1442875"/>
                <a:gd name="connsiteX21" fmla="*/ 1173306 w 1365755"/>
                <a:gd name="connsiteY21" fmla="*/ 804267 h 1442875"/>
                <a:gd name="connsiteX22" fmla="*/ 1194088 w 1365755"/>
                <a:gd name="connsiteY22" fmla="*/ 835440 h 1442875"/>
                <a:gd name="connsiteX23" fmla="*/ 1246043 w 1365755"/>
                <a:gd name="connsiteY23" fmla="*/ 897785 h 1442875"/>
                <a:gd name="connsiteX24" fmla="*/ 1266825 w 1365755"/>
                <a:gd name="connsiteY24" fmla="*/ 970522 h 1442875"/>
                <a:gd name="connsiteX25" fmla="*/ 1297997 w 1365755"/>
                <a:gd name="connsiteY25" fmla="*/ 1064040 h 1442875"/>
                <a:gd name="connsiteX26" fmla="*/ 1308388 w 1365755"/>
                <a:gd name="connsiteY26" fmla="*/ 1095212 h 1442875"/>
                <a:gd name="connsiteX27" fmla="*/ 1329170 w 1365755"/>
                <a:gd name="connsiteY27" fmla="*/ 1178340 h 1442875"/>
                <a:gd name="connsiteX28" fmla="*/ 1349952 w 1365755"/>
                <a:gd name="connsiteY28" fmla="*/ 1240685 h 1442875"/>
                <a:gd name="connsiteX29" fmla="*/ 1365755 w 1365755"/>
                <a:gd name="connsiteY29" fmla="*/ 1440928 h 1442875"/>
                <a:gd name="connsiteX30" fmla="*/ 666534 w 1365755"/>
                <a:gd name="connsiteY30" fmla="*/ 1442441 h 1442875"/>
                <a:gd name="connsiteX0" fmla="*/ 668916 w 1365755"/>
                <a:gd name="connsiteY0" fmla="*/ 1442441 h 1442875"/>
                <a:gd name="connsiteX1" fmla="*/ 0 w 1365755"/>
                <a:gd name="connsiteY1" fmla="*/ 1442875 h 1442875"/>
                <a:gd name="connsiteX2" fmla="*/ 19916 w 1365755"/>
                <a:gd name="connsiteY2" fmla="*/ 1292640 h 1442875"/>
                <a:gd name="connsiteX3" fmla="*/ 123825 w 1365755"/>
                <a:gd name="connsiteY3" fmla="*/ 928958 h 1442875"/>
                <a:gd name="connsiteX4" fmla="*/ 342034 w 1365755"/>
                <a:gd name="connsiteY4" fmla="*/ 721140 h 1442875"/>
                <a:gd name="connsiteX5" fmla="*/ 496166 w 1365755"/>
                <a:gd name="connsiteY5" fmla="*/ 666804 h 1442875"/>
                <a:gd name="connsiteX6" fmla="*/ 456334 w 1365755"/>
                <a:gd name="connsiteY6" fmla="*/ 575667 h 1442875"/>
                <a:gd name="connsiteX7" fmla="*/ 456334 w 1365755"/>
                <a:gd name="connsiteY7" fmla="*/ 305503 h 1442875"/>
                <a:gd name="connsiteX8" fmla="*/ 605705 w 1365755"/>
                <a:gd name="connsiteY8" fmla="*/ 39020 h 1442875"/>
                <a:gd name="connsiteX9" fmla="*/ 886691 w 1365755"/>
                <a:gd name="connsiteY9" fmla="*/ 39886 h 1442875"/>
                <a:gd name="connsiteX10" fmla="*/ 934316 w 1365755"/>
                <a:gd name="connsiteY10" fmla="*/ 76903 h 1442875"/>
                <a:gd name="connsiteX11" fmla="*/ 1007052 w 1365755"/>
                <a:gd name="connsiteY11" fmla="*/ 170422 h 1442875"/>
                <a:gd name="connsiteX12" fmla="*/ 1027834 w 1365755"/>
                <a:gd name="connsiteY12" fmla="*/ 253549 h 1442875"/>
                <a:gd name="connsiteX13" fmla="*/ 1038225 w 1365755"/>
                <a:gd name="connsiteY13" fmla="*/ 357458 h 1442875"/>
                <a:gd name="connsiteX14" fmla="*/ 1027834 w 1365755"/>
                <a:gd name="connsiteY14" fmla="*/ 523712 h 1442875"/>
                <a:gd name="connsiteX15" fmla="*/ 996661 w 1365755"/>
                <a:gd name="connsiteY15" fmla="*/ 586058 h 1442875"/>
                <a:gd name="connsiteX16" fmla="*/ 965488 w 1365755"/>
                <a:gd name="connsiteY16" fmla="*/ 648403 h 1442875"/>
                <a:gd name="connsiteX17" fmla="*/ 975879 w 1365755"/>
                <a:gd name="connsiteY17" fmla="*/ 679576 h 1442875"/>
                <a:gd name="connsiteX18" fmla="*/ 1017443 w 1365755"/>
                <a:gd name="connsiteY18" fmla="*/ 689967 h 1442875"/>
                <a:gd name="connsiteX19" fmla="*/ 1048616 w 1365755"/>
                <a:gd name="connsiteY19" fmla="*/ 700358 h 1442875"/>
                <a:gd name="connsiteX20" fmla="*/ 1142134 w 1365755"/>
                <a:gd name="connsiteY20" fmla="*/ 783485 h 1442875"/>
                <a:gd name="connsiteX21" fmla="*/ 1173306 w 1365755"/>
                <a:gd name="connsiteY21" fmla="*/ 804267 h 1442875"/>
                <a:gd name="connsiteX22" fmla="*/ 1194088 w 1365755"/>
                <a:gd name="connsiteY22" fmla="*/ 835440 h 1442875"/>
                <a:gd name="connsiteX23" fmla="*/ 1246043 w 1365755"/>
                <a:gd name="connsiteY23" fmla="*/ 897785 h 1442875"/>
                <a:gd name="connsiteX24" fmla="*/ 1266825 w 1365755"/>
                <a:gd name="connsiteY24" fmla="*/ 970522 h 1442875"/>
                <a:gd name="connsiteX25" fmla="*/ 1297997 w 1365755"/>
                <a:gd name="connsiteY25" fmla="*/ 1064040 h 1442875"/>
                <a:gd name="connsiteX26" fmla="*/ 1308388 w 1365755"/>
                <a:gd name="connsiteY26" fmla="*/ 1095212 h 1442875"/>
                <a:gd name="connsiteX27" fmla="*/ 1329170 w 1365755"/>
                <a:gd name="connsiteY27" fmla="*/ 1178340 h 1442875"/>
                <a:gd name="connsiteX28" fmla="*/ 1349952 w 1365755"/>
                <a:gd name="connsiteY28" fmla="*/ 1240685 h 1442875"/>
                <a:gd name="connsiteX29" fmla="*/ 1365755 w 1365755"/>
                <a:gd name="connsiteY29" fmla="*/ 1440928 h 1442875"/>
                <a:gd name="connsiteX30" fmla="*/ 668916 w 1365755"/>
                <a:gd name="connsiteY30" fmla="*/ 1442441 h 1442875"/>
                <a:gd name="connsiteX0" fmla="*/ 1365755 w 1365755"/>
                <a:gd name="connsiteY0" fmla="*/ 1440928 h 1463847"/>
                <a:gd name="connsiteX1" fmla="*/ 0 w 1365755"/>
                <a:gd name="connsiteY1" fmla="*/ 1442875 h 1463847"/>
                <a:gd name="connsiteX2" fmla="*/ 19916 w 1365755"/>
                <a:gd name="connsiteY2" fmla="*/ 1292640 h 1463847"/>
                <a:gd name="connsiteX3" fmla="*/ 123825 w 1365755"/>
                <a:gd name="connsiteY3" fmla="*/ 928958 h 1463847"/>
                <a:gd name="connsiteX4" fmla="*/ 342034 w 1365755"/>
                <a:gd name="connsiteY4" fmla="*/ 721140 h 1463847"/>
                <a:gd name="connsiteX5" fmla="*/ 496166 w 1365755"/>
                <a:gd name="connsiteY5" fmla="*/ 666804 h 1463847"/>
                <a:gd name="connsiteX6" fmla="*/ 456334 w 1365755"/>
                <a:gd name="connsiteY6" fmla="*/ 575667 h 1463847"/>
                <a:gd name="connsiteX7" fmla="*/ 456334 w 1365755"/>
                <a:gd name="connsiteY7" fmla="*/ 305503 h 1463847"/>
                <a:gd name="connsiteX8" fmla="*/ 605705 w 1365755"/>
                <a:gd name="connsiteY8" fmla="*/ 39020 h 1463847"/>
                <a:gd name="connsiteX9" fmla="*/ 886691 w 1365755"/>
                <a:gd name="connsiteY9" fmla="*/ 39886 h 1463847"/>
                <a:gd name="connsiteX10" fmla="*/ 934316 w 1365755"/>
                <a:gd name="connsiteY10" fmla="*/ 76903 h 1463847"/>
                <a:gd name="connsiteX11" fmla="*/ 1007052 w 1365755"/>
                <a:gd name="connsiteY11" fmla="*/ 170422 h 1463847"/>
                <a:gd name="connsiteX12" fmla="*/ 1027834 w 1365755"/>
                <a:gd name="connsiteY12" fmla="*/ 253549 h 1463847"/>
                <a:gd name="connsiteX13" fmla="*/ 1038225 w 1365755"/>
                <a:gd name="connsiteY13" fmla="*/ 357458 h 1463847"/>
                <a:gd name="connsiteX14" fmla="*/ 1027834 w 1365755"/>
                <a:gd name="connsiteY14" fmla="*/ 523712 h 1463847"/>
                <a:gd name="connsiteX15" fmla="*/ 996661 w 1365755"/>
                <a:gd name="connsiteY15" fmla="*/ 586058 h 1463847"/>
                <a:gd name="connsiteX16" fmla="*/ 965488 w 1365755"/>
                <a:gd name="connsiteY16" fmla="*/ 648403 h 1463847"/>
                <a:gd name="connsiteX17" fmla="*/ 975879 w 1365755"/>
                <a:gd name="connsiteY17" fmla="*/ 679576 h 1463847"/>
                <a:gd name="connsiteX18" fmla="*/ 1017443 w 1365755"/>
                <a:gd name="connsiteY18" fmla="*/ 689967 h 1463847"/>
                <a:gd name="connsiteX19" fmla="*/ 1048616 w 1365755"/>
                <a:gd name="connsiteY19" fmla="*/ 700358 h 1463847"/>
                <a:gd name="connsiteX20" fmla="*/ 1142134 w 1365755"/>
                <a:gd name="connsiteY20" fmla="*/ 783485 h 1463847"/>
                <a:gd name="connsiteX21" fmla="*/ 1173306 w 1365755"/>
                <a:gd name="connsiteY21" fmla="*/ 804267 h 1463847"/>
                <a:gd name="connsiteX22" fmla="*/ 1194088 w 1365755"/>
                <a:gd name="connsiteY22" fmla="*/ 835440 h 1463847"/>
                <a:gd name="connsiteX23" fmla="*/ 1246043 w 1365755"/>
                <a:gd name="connsiteY23" fmla="*/ 897785 h 1463847"/>
                <a:gd name="connsiteX24" fmla="*/ 1266825 w 1365755"/>
                <a:gd name="connsiteY24" fmla="*/ 970522 h 1463847"/>
                <a:gd name="connsiteX25" fmla="*/ 1297997 w 1365755"/>
                <a:gd name="connsiteY25" fmla="*/ 1064040 h 1463847"/>
                <a:gd name="connsiteX26" fmla="*/ 1308388 w 1365755"/>
                <a:gd name="connsiteY26" fmla="*/ 1095212 h 1463847"/>
                <a:gd name="connsiteX27" fmla="*/ 1329170 w 1365755"/>
                <a:gd name="connsiteY27" fmla="*/ 1178340 h 1463847"/>
                <a:gd name="connsiteX28" fmla="*/ 1349952 w 1365755"/>
                <a:gd name="connsiteY28" fmla="*/ 1240685 h 1463847"/>
                <a:gd name="connsiteX29" fmla="*/ 1365755 w 1365755"/>
                <a:gd name="connsiteY29" fmla="*/ 1440928 h 1463847"/>
                <a:gd name="connsiteX0" fmla="*/ 1365755 w 1389185"/>
                <a:gd name="connsiteY0" fmla="*/ 1440928 h 1454514"/>
                <a:gd name="connsiteX1" fmla="*/ 0 w 1389185"/>
                <a:gd name="connsiteY1" fmla="*/ 1442875 h 1454514"/>
                <a:gd name="connsiteX2" fmla="*/ 19916 w 1389185"/>
                <a:gd name="connsiteY2" fmla="*/ 1292640 h 1454514"/>
                <a:gd name="connsiteX3" fmla="*/ 123825 w 1389185"/>
                <a:gd name="connsiteY3" fmla="*/ 928958 h 1454514"/>
                <a:gd name="connsiteX4" fmla="*/ 342034 w 1389185"/>
                <a:gd name="connsiteY4" fmla="*/ 721140 h 1454514"/>
                <a:gd name="connsiteX5" fmla="*/ 496166 w 1389185"/>
                <a:gd name="connsiteY5" fmla="*/ 666804 h 1454514"/>
                <a:gd name="connsiteX6" fmla="*/ 456334 w 1389185"/>
                <a:gd name="connsiteY6" fmla="*/ 575667 h 1454514"/>
                <a:gd name="connsiteX7" fmla="*/ 456334 w 1389185"/>
                <a:gd name="connsiteY7" fmla="*/ 305503 h 1454514"/>
                <a:gd name="connsiteX8" fmla="*/ 605705 w 1389185"/>
                <a:gd name="connsiteY8" fmla="*/ 39020 h 1454514"/>
                <a:gd name="connsiteX9" fmla="*/ 886691 w 1389185"/>
                <a:gd name="connsiteY9" fmla="*/ 39886 h 1454514"/>
                <a:gd name="connsiteX10" fmla="*/ 934316 w 1389185"/>
                <a:gd name="connsiteY10" fmla="*/ 76903 h 1454514"/>
                <a:gd name="connsiteX11" fmla="*/ 1007052 w 1389185"/>
                <a:gd name="connsiteY11" fmla="*/ 170422 h 1454514"/>
                <a:gd name="connsiteX12" fmla="*/ 1027834 w 1389185"/>
                <a:gd name="connsiteY12" fmla="*/ 253549 h 1454514"/>
                <a:gd name="connsiteX13" fmla="*/ 1038225 w 1389185"/>
                <a:gd name="connsiteY13" fmla="*/ 357458 h 1454514"/>
                <a:gd name="connsiteX14" fmla="*/ 1027834 w 1389185"/>
                <a:gd name="connsiteY14" fmla="*/ 523712 h 1454514"/>
                <a:gd name="connsiteX15" fmla="*/ 996661 w 1389185"/>
                <a:gd name="connsiteY15" fmla="*/ 586058 h 1454514"/>
                <a:gd name="connsiteX16" fmla="*/ 965488 w 1389185"/>
                <a:gd name="connsiteY16" fmla="*/ 648403 h 1454514"/>
                <a:gd name="connsiteX17" fmla="*/ 975879 w 1389185"/>
                <a:gd name="connsiteY17" fmla="*/ 679576 h 1454514"/>
                <a:gd name="connsiteX18" fmla="*/ 1017443 w 1389185"/>
                <a:gd name="connsiteY18" fmla="*/ 689967 h 1454514"/>
                <a:gd name="connsiteX19" fmla="*/ 1048616 w 1389185"/>
                <a:gd name="connsiteY19" fmla="*/ 700358 h 1454514"/>
                <a:gd name="connsiteX20" fmla="*/ 1142134 w 1389185"/>
                <a:gd name="connsiteY20" fmla="*/ 783485 h 1454514"/>
                <a:gd name="connsiteX21" fmla="*/ 1173306 w 1389185"/>
                <a:gd name="connsiteY21" fmla="*/ 804267 h 1454514"/>
                <a:gd name="connsiteX22" fmla="*/ 1194088 w 1389185"/>
                <a:gd name="connsiteY22" fmla="*/ 835440 h 1454514"/>
                <a:gd name="connsiteX23" fmla="*/ 1246043 w 1389185"/>
                <a:gd name="connsiteY23" fmla="*/ 897785 h 1454514"/>
                <a:gd name="connsiteX24" fmla="*/ 1266825 w 1389185"/>
                <a:gd name="connsiteY24" fmla="*/ 970522 h 1454514"/>
                <a:gd name="connsiteX25" fmla="*/ 1297997 w 1389185"/>
                <a:gd name="connsiteY25" fmla="*/ 1064040 h 1454514"/>
                <a:gd name="connsiteX26" fmla="*/ 1308388 w 1389185"/>
                <a:gd name="connsiteY26" fmla="*/ 1095212 h 1454514"/>
                <a:gd name="connsiteX27" fmla="*/ 1329170 w 1389185"/>
                <a:gd name="connsiteY27" fmla="*/ 1178340 h 1454514"/>
                <a:gd name="connsiteX28" fmla="*/ 1349952 w 1389185"/>
                <a:gd name="connsiteY28" fmla="*/ 1240685 h 1454514"/>
                <a:gd name="connsiteX29" fmla="*/ 1365755 w 1389185"/>
                <a:gd name="connsiteY29" fmla="*/ 1440928 h 1454514"/>
                <a:gd name="connsiteX0" fmla="*/ 1365755 w 1367052"/>
                <a:gd name="connsiteY0" fmla="*/ 1440928 h 1454514"/>
                <a:gd name="connsiteX1" fmla="*/ 0 w 1367052"/>
                <a:gd name="connsiteY1" fmla="*/ 1442875 h 1454514"/>
                <a:gd name="connsiteX2" fmla="*/ 19916 w 1367052"/>
                <a:gd name="connsiteY2" fmla="*/ 1292640 h 1454514"/>
                <a:gd name="connsiteX3" fmla="*/ 123825 w 1367052"/>
                <a:gd name="connsiteY3" fmla="*/ 928958 h 1454514"/>
                <a:gd name="connsiteX4" fmla="*/ 342034 w 1367052"/>
                <a:gd name="connsiteY4" fmla="*/ 721140 h 1454514"/>
                <a:gd name="connsiteX5" fmla="*/ 496166 w 1367052"/>
                <a:gd name="connsiteY5" fmla="*/ 666804 h 1454514"/>
                <a:gd name="connsiteX6" fmla="*/ 456334 w 1367052"/>
                <a:gd name="connsiteY6" fmla="*/ 575667 h 1454514"/>
                <a:gd name="connsiteX7" fmla="*/ 456334 w 1367052"/>
                <a:gd name="connsiteY7" fmla="*/ 305503 h 1454514"/>
                <a:gd name="connsiteX8" fmla="*/ 605705 w 1367052"/>
                <a:gd name="connsiteY8" fmla="*/ 39020 h 1454514"/>
                <a:gd name="connsiteX9" fmla="*/ 886691 w 1367052"/>
                <a:gd name="connsiteY9" fmla="*/ 39886 h 1454514"/>
                <a:gd name="connsiteX10" fmla="*/ 934316 w 1367052"/>
                <a:gd name="connsiteY10" fmla="*/ 76903 h 1454514"/>
                <a:gd name="connsiteX11" fmla="*/ 1007052 w 1367052"/>
                <a:gd name="connsiteY11" fmla="*/ 170422 h 1454514"/>
                <a:gd name="connsiteX12" fmla="*/ 1027834 w 1367052"/>
                <a:gd name="connsiteY12" fmla="*/ 253549 h 1454514"/>
                <a:gd name="connsiteX13" fmla="*/ 1038225 w 1367052"/>
                <a:gd name="connsiteY13" fmla="*/ 357458 h 1454514"/>
                <a:gd name="connsiteX14" fmla="*/ 1027834 w 1367052"/>
                <a:gd name="connsiteY14" fmla="*/ 523712 h 1454514"/>
                <a:gd name="connsiteX15" fmla="*/ 996661 w 1367052"/>
                <a:gd name="connsiteY15" fmla="*/ 586058 h 1454514"/>
                <a:gd name="connsiteX16" fmla="*/ 965488 w 1367052"/>
                <a:gd name="connsiteY16" fmla="*/ 648403 h 1454514"/>
                <a:gd name="connsiteX17" fmla="*/ 975879 w 1367052"/>
                <a:gd name="connsiteY17" fmla="*/ 679576 h 1454514"/>
                <a:gd name="connsiteX18" fmla="*/ 1017443 w 1367052"/>
                <a:gd name="connsiteY18" fmla="*/ 689967 h 1454514"/>
                <a:gd name="connsiteX19" fmla="*/ 1048616 w 1367052"/>
                <a:gd name="connsiteY19" fmla="*/ 700358 h 1454514"/>
                <a:gd name="connsiteX20" fmla="*/ 1142134 w 1367052"/>
                <a:gd name="connsiteY20" fmla="*/ 783485 h 1454514"/>
                <a:gd name="connsiteX21" fmla="*/ 1173306 w 1367052"/>
                <a:gd name="connsiteY21" fmla="*/ 804267 h 1454514"/>
                <a:gd name="connsiteX22" fmla="*/ 1194088 w 1367052"/>
                <a:gd name="connsiteY22" fmla="*/ 835440 h 1454514"/>
                <a:gd name="connsiteX23" fmla="*/ 1246043 w 1367052"/>
                <a:gd name="connsiteY23" fmla="*/ 897785 h 1454514"/>
                <a:gd name="connsiteX24" fmla="*/ 1266825 w 1367052"/>
                <a:gd name="connsiteY24" fmla="*/ 970522 h 1454514"/>
                <a:gd name="connsiteX25" fmla="*/ 1297997 w 1367052"/>
                <a:gd name="connsiteY25" fmla="*/ 1064040 h 1454514"/>
                <a:gd name="connsiteX26" fmla="*/ 1308388 w 1367052"/>
                <a:gd name="connsiteY26" fmla="*/ 1095212 h 1454514"/>
                <a:gd name="connsiteX27" fmla="*/ 1329170 w 1367052"/>
                <a:gd name="connsiteY27" fmla="*/ 1178340 h 1454514"/>
                <a:gd name="connsiteX28" fmla="*/ 1349952 w 1367052"/>
                <a:gd name="connsiteY28" fmla="*/ 1240685 h 1454514"/>
                <a:gd name="connsiteX29" fmla="*/ 1365755 w 1367052"/>
                <a:gd name="connsiteY29" fmla="*/ 1440928 h 1454514"/>
                <a:gd name="connsiteX0" fmla="*/ 1365755 w 1388365"/>
                <a:gd name="connsiteY0" fmla="*/ 1440928 h 1453450"/>
                <a:gd name="connsiteX1" fmla="*/ 0 w 1388365"/>
                <a:gd name="connsiteY1" fmla="*/ 1442875 h 1453450"/>
                <a:gd name="connsiteX2" fmla="*/ 19916 w 1388365"/>
                <a:gd name="connsiteY2" fmla="*/ 1292640 h 1453450"/>
                <a:gd name="connsiteX3" fmla="*/ 123825 w 1388365"/>
                <a:gd name="connsiteY3" fmla="*/ 928958 h 1453450"/>
                <a:gd name="connsiteX4" fmla="*/ 342034 w 1388365"/>
                <a:gd name="connsiteY4" fmla="*/ 721140 h 1453450"/>
                <a:gd name="connsiteX5" fmla="*/ 496166 w 1388365"/>
                <a:gd name="connsiteY5" fmla="*/ 666804 h 1453450"/>
                <a:gd name="connsiteX6" fmla="*/ 456334 w 1388365"/>
                <a:gd name="connsiteY6" fmla="*/ 575667 h 1453450"/>
                <a:gd name="connsiteX7" fmla="*/ 456334 w 1388365"/>
                <a:gd name="connsiteY7" fmla="*/ 305503 h 1453450"/>
                <a:gd name="connsiteX8" fmla="*/ 605705 w 1388365"/>
                <a:gd name="connsiteY8" fmla="*/ 39020 h 1453450"/>
                <a:gd name="connsiteX9" fmla="*/ 886691 w 1388365"/>
                <a:gd name="connsiteY9" fmla="*/ 39886 h 1453450"/>
                <a:gd name="connsiteX10" fmla="*/ 934316 w 1388365"/>
                <a:gd name="connsiteY10" fmla="*/ 76903 h 1453450"/>
                <a:gd name="connsiteX11" fmla="*/ 1007052 w 1388365"/>
                <a:gd name="connsiteY11" fmla="*/ 170422 h 1453450"/>
                <a:gd name="connsiteX12" fmla="*/ 1027834 w 1388365"/>
                <a:gd name="connsiteY12" fmla="*/ 253549 h 1453450"/>
                <a:gd name="connsiteX13" fmla="*/ 1038225 w 1388365"/>
                <a:gd name="connsiteY13" fmla="*/ 357458 h 1453450"/>
                <a:gd name="connsiteX14" fmla="*/ 1027834 w 1388365"/>
                <a:gd name="connsiteY14" fmla="*/ 523712 h 1453450"/>
                <a:gd name="connsiteX15" fmla="*/ 996661 w 1388365"/>
                <a:gd name="connsiteY15" fmla="*/ 586058 h 1453450"/>
                <a:gd name="connsiteX16" fmla="*/ 965488 w 1388365"/>
                <a:gd name="connsiteY16" fmla="*/ 648403 h 1453450"/>
                <a:gd name="connsiteX17" fmla="*/ 975879 w 1388365"/>
                <a:gd name="connsiteY17" fmla="*/ 679576 h 1453450"/>
                <a:gd name="connsiteX18" fmla="*/ 1017443 w 1388365"/>
                <a:gd name="connsiteY18" fmla="*/ 689967 h 1453450"/>
                <a:gd name="connsiteX19" fmla="*/ 1048616 w 1388365"/>
                <a:gd name="connsiteY19" fmla="*/ 700358 h 1453450"/>
                <a:gd name="connsiteX20" fmla="*/ 1142134 w 1388365"/>
                <a:gd name="connsiteY20" fmla="*/ 783485 h 1453450"/>
                <a:gd name="connsiteX21" fmla="*/ 1173306 w 1388365"/>
                <a:gd name="connsiteY21" fmla="*/ 804267 h 1453450"/>
                <a:gd name="connsiteX22" fmla="*/ 1194088 w 1388365"/>
                <a:gd name="connsiteY22" fmla="*/ 835440 h 1453450"/>
                <a:gd name="connsiteX23" fmla="*/ 1246043 w 1388365"/>
                <a:gd name="connsiteY23" fmla="*/ 897785 h 1453450"/>
                <a:gd name="connsiteX24" fmla="*/ 1266825 w 1388365"/>
                <a:gd name="connsiteY24" fmla="*/ 970522 h 1453450"/>
                <a:gd name="connsiteX25" fmla="*/ 1297997 w 1388365"/>
                <a:gd name="connsiteY25" fmla="*/ 1064040 h 1453450"/>
                <a:gd name="connsiteX26" fmla="*/ 1308388 w 1388365"/>
                <a:gd name="connsiteY26" fmla="*/ 1095212 h 1453450"/>
                <a:gd name="connsiteX27" fmla="*/ 1329170 w 1388365"/>
                <a:gd name="connsiteY27" fmla="*/ 1178340 h 1453450"/>
                <a:gd name="connsiteX28" fmla="*/ 1349952 w 1388365"/>
                <a:gd name="connsiteY28" fmla="*/ 1240685 h 1453450"/>
                <a:gd name="connsiteX29" fmla="*/ 1365755 w 1388365"/>
                <a:gd name="connsiteY29" fmla="*/ 1440928 h 1453450"/>
                <a:gd name="connsiteX0" fmla="*/ 1365755 w 1388358"/>
                <a:gd name="connsiteY0" fmla="*/ 1440928 h 1454514"/>
                <a:gd name="connsiteX1" fmla="*/ 0 w 1388358"/>
                <a:gd name="connsiteY1" fmla="*/ 1442875 h 1454514"/>
                <a:gd name="connsiteX2" fmla="*/ 19916 w 1388358"/>
                <a:gd name="connsiteY2" fmla="*/ 1292640 h 1454514"/>
                <a:gd name="connsiteX3" fmla="*/ 123825 w 1388358"/>
                <a:gd name="connsiteY3" fmla="*/ 928958 h 1454514"/>
                <a:gd name="connsiteX4" fmla="*/ 342034 w 1388358"/>
                <a:gd name="connsiteY4" fmla="*/ 721140 h 1454514"/>
                <a:gd name="connsiteX5" fmla="*/ 496166 w 1388358"/>
                <a:gd name="connsiteY5" fmla="*/ 666804 h 1454514"/>
                <a:gd name="connsiteX6" fmla="*/ 456334 w 1388358"/>
                <a:gd name="connsiteY6" fmla="*/ 575667 h 1454514"/>
                <a:gd name="connsiteX7" fmla="*/ 456334 w 1388358"/>
                <a:gd name="connsiteY7" fmla="*/ 305503 h 1454514"/>
                <a:gd name="connsiteX8" fmla="*/ 605705 w 1388358"/>
                <a:gd name="connsiteY8" fmla="*/ 39020 h 1454514"/>
                <a:gd name="connsiteX9" fmla="*/ 886691 w 1388358"/>
                <a:gd name="connsiteY9" fmla="*/ 39886 h 1454514"/>
                <a:gd name="connsiteX10" fmla="*/ 934316 w 1388358"/>
                <a:gd name="connsiteY10" fmla="*/ 76903 h 1454514"/>
                <a:gd name="connsiteX11" fmla="*/ 1007052 w 1388358"/>
                <a:gd name="connsiteY11" fmla="*/ 170422 h 1454514"/>
                <a:gd name="connsiteX12" fmla="*/ 1027834 w 1388358"/>
                <a:gd name="connsiteY12" fmla="*/ 253549 h 1454514"/>
                <a:gd name="connsiteX13" fmla="*/ 1038225 w 1388358"/>
                <a:gd name="connsiteY13" fmla="*/ 357458 h 1454514"/>
                <a:gd name="connsiteX14" fmla="*/ 1027834 w 1388358"/>
                <a:gd name="connsiteY14" fmla="*/ 523712 h 1454514"/>
                <a:gd name="connsiteX15" fmla="*/ 996661 w 1388358"/>
                <a:gd name="connsiteY15" fmla="*/ 586058 h 1454514"/>
                <a:gd name="connsiteX16" fmla="*/ 965488 w 1388358"/>
                <a:gd name="connsiteY16" fmla="*/ 648403 h 1454514"/>
                <a:gd name="connsiteX17" fmla="*/ 975879 w 1388358"/>
                <a:gd name="connsiteY17" fmla="*/ 679576 h 1454514"/>
                <a:gd name="connsiteX18" fmla="*/ 1017443 w 1388358"/>
                <a:gd name="connsiteY18" fmla="*/ 689967 h 1454514"/>
                <a:gd name="connsiteX19" fmla="*/ 1048616 w 1388358"/>
                <a:gd name="connsiteY19" fmla="*/ 700358 h 1454514"/>
                <a:gd name="connsiteX20" fmla="*/ 1142134 w 1388358"/>
                <a:gd name="connsiteY20" fmla="*/ 783485 h 1454514"/>
                <a:gd name="connsiteX21" fmla="*/ 1173306 w 1388358"/>
                <a:gd name="connsiteY21" fmla="*/ 804267 h 1454514"/>
                <a:gd name="connsiteX22" fmla="*/ 1194088 w 1388358"/>
                <a:gd name="connsiteY22" fmla="*/ 835440 h 1454514"/>
                <a:gd name="connsiteX23" fmla="*/ 1246043 w 1388358"/>
                <a:gd name="connsiteY23" fmla="*/ 897785 h 1454514"/>
                <a:gd name="connsiteX24" fmla="*/ 1266825 w 1388358"/>
                <a:gd name="connsiteY24" fmla="*/ 970522 h 1454514"/>
                <a:gd name="connsiteX25" fmla="*/ 1297997 w 1388358"/>
                <a:gd name="connsiteY25" fmla="*/ 1064040 h 1454514"/>
                <a:gd name="connsiteX26" fmla="*/ 1308388 w 1388358"/>
                <a:gd name="connsiteY26" fmla="*/ 1095212 h 1454514"/>
                <a:gd name="connsiteX27" fmla="*/ 1329170 w 1388358"/>
                <a:gd name="connsiteY27" fmla="*/ 1178340 h 1454514"/>
                <a:gd name="connsiteX28" fmla="*/ 1349952 w 1388358"/>
                <a:gd name="connsiteY28" fmla="*/ 1240685 h 1454514"/>
                <a:gd name="connsiteX29" fmla="*/ 1365755 w 1388358"/>
                <a:gd name="connsiteY29" fmla="*/ 1440928 h 1454514"/>
                <a:gd name="connsiteX0" fmla="*/ 1365755 w 1388363"/>
                <a:gd name="connsiteY0" fmla="*/ 1440928 h 1453963"/>
                <a:gd name="connsiteX1" fmla="*/ 0 w 1388363"/>
                <a:gd name="connsiteY1" fmla="*/ 1442875 h 1453963"/>
                <a:gd name="connsiteX2" fmla="*/ 19916 w 1388363"/>
                <a:gd name="connsiteY2" fmla="*/ 1292640 h 1453963"/>
                <a:gd name="connsiteX3" fmla="*/ 123825 w 1388363"/>
                <a:gd name="connsiteY3" fmla="*/ 928958 h 1453963"/>
                <a:gd name="connsiteX4" fmla="*/ 342034 w 1388363"/>
                <a:gd name="connsiteY4" fmla="*/ 721140 h 1453963"/>
                <a:gd name="connsiteX5" fmla="*/ 496166 w 1388363"/>
                <a:gd name="connsiteY5" fmla="*/ 666804 h 1453963"/>
                <a:gd name="connsiteX6" fmla="*/ 456334 w 1388363"/>
                <a:gd name="connsiteY6" fmla="*/ 575667 h 1453963"/>
                <a:gd name="connsiteX7" fmla="*/ 456334 w 1388363"/>
                <a:gd name="connsiteY7" fmla="*/ 305503 h 1453963"/>
                <a:gd name="connsiteX8" fmla="*/ 605705 w 1388363"/>
                <a:gd name="connsiteY8" fmla="*/ 39020 h 1453963"/>
                <a:gd name="connsiteX9" fmla="*/ 886691 w 1388363"/>
                <a:gd name="connsiteY9" fmla="*/ 39886 h 1453963"/>
                <a:gd name="connsiteX10" fmla="*/ 934316 w 1388363"/>
                <a:gd name="connsiteY10" fmla="*/ 76903 h 1453963"/>
                <a:gd name="connsiteX11" fmla="*/ 1007052 w 1388363"/>
                <a:gd name="connsiteY11" fmla="*/ 170422 h 1453963"/>
                <a:gd name="connsiteX12" fmla="*/ 1027834 w 1388363"/>
                <a:gd name="connsiteY12" fmla="*/ 253549 h 1453963"/>
                <a:gd name="connsiteX13" fmla="*/ 1038225 w 1388363"/>
                <a:gd name="connsiteY13" fmla="*/ 357458 h 1453963"/>
                <a:gd name="connsiteX14" fmla="*/ 1027834 w 1388363"/>
                <a:gd name="connsiteY14" fmla="*/ 523712 h 1453963"/>
                <a:gd name="connsiteX15" fmla="*/ 996661 w 1388363"/>
                <a:gd name="connsiteY15" fmla="*/ 586058 h 1453963"/>
                <a:gd name="connsiteX16" fmla="*/ 965488 w 1388363"/>
                <a:gd name="connsiteY16" fmla="*/ 648403 h 1453963"/>
                <a:gd name="connsiteX17" fmla="*/ 975879 w 1388363"/>
                <a:gd name="connsiteY17" fmla="*/ 679576 h 1453963"/>
                <a:gd name="connsiteX18" fmla="*/ 1017443 w 1388363"/>
                <a:gd name="connsiteY18" fmla="*/ 689967 h 1453963"/>
                <a:gd name="connsiteX19" fmla="*/ 1048616 w 1388363"/>
                <a:gd name="connsiteY19" fmla="*/ 700358 h 1453963"/>
                <a:gd name="connsiteX20" fmla="*/ 1142134 w 1388363"/>
                <a:gd name="connsiteY20" fmla="*/ 783485 h 1453963"/>
                <a:gd name="connsiteX21" fmla="*/ 1173306 w 1388363"/>
                <a:gd name="connsiteY21" fmla="*/ 804267 h 1453963"/>
                <a:gd name="connsiteX22" fmla="*/ 1194088 w 1388363"/>
                <a:gd name="connsiteY22" fmla="*/ 835440 h 1453963"/>
                <a:gd name="connsiteX23" fmla="*/ 1246043 w 1388363"/>
                <a:gd name="connsiteY23" fmla="*/ 897785 h 1453963"/>
                <a:gd name="connsiteX24" fmla="*/ 1266825 w 1388363"/>
                <a:gd name="connsiteY24" fmla="*/ 970522 h 1453963"/>
                <a:gd name="connsiteX25" fmla="*/ 1297997 w 1388363"/>
                <a:gd name="connsiteY25" fmla="*/ 1064040 h 1453963"/>
                <a:gd name="connsiteX26" fmla="*/ 1308388 w 1388363"/>
                <a:gd name="connsiteY26" fmla="*/ 1095212 h 1453963"/>
                <a:gd name="connsiteX27" fmla="*/ 1329170 w 1388363"/>
                <a:gd name="connsiteY27" fmla="*/ 1178340 h 1453963"/>
                <a:gd name="connsiteX28" fmla="*/ 1349952 w 1388363"/>
                <a:gd name="connsiteY28" fmla="*/ 1240685 h 1453963"/>
                <a:gd name="connsiteX29" fmla="*/ 1365755 w 1388363"/>
                <a:gd name="connsiteY29" fmla="*/ 1440928 h 1453963"/>
                <a:gd name="connsiteX0" fmla="*/ 1365755 w 1388363"/>
                <a:gd name="connsiteY0" fmla="*/ 1440928 h 1444439"/>
                <a:gd name="connsiteX1" fmla="*/ 0 w 1388363"/>
                <a:gd name="connsiteY1" fmla="*/ 1442875 h 1444439"/>
                <a:gd name="connsiteX2" fmla="*/ 19916 w 1388363"/>
                <a:gd name="connsiteY2" fmla="*/ 1292640 h 1444439"/>
                <a:gd name="connsiteX3" fmla="*/ 123825 w 1388363"/>
                <a:gd name="connsiteY3" fmla="*/ 928958 h 1444439"/>
                <a:gd name="connsiteX4" fmla="*/ 342034 w 1388363"/>
                <a:gd name="connsiteY4" fmla="*/ 721140 h 1444439"/>
                <a:gd name="connsiteX5" fmla="*/ 496166 w 1388363"/>
                <a:gd name="connsiteY5" fmla="*/ 666804 h 1444439"/>
                <a:gd name="connsiteX6" fmla="*/ 456334 w 1388363"/>
                <a:gd name="connsiteY6" fmla="*/ 575667 h 1444439"/>
                <a:gd name="connsiteX7" fmla="*/ 456334 w 1388363"/>
                <a:gd name="connsiteY7" fmla="*/ 305503 h 1444439"/>
                <a:gd name="connsiteX8" fmla="*/ 605705 w 1388363"/>
                <a:gd name="connsiteY8" fmla="*/ 39020 h 1444439"/>
                <a:gd name="connsiteX9" fmla="*/ 886691 w 1388363"/>
                <a:gd name="connsiteY9" fmla="*/ 39886 h 1444439"/>
                <a:gd name="connsiteX10" fmla="*/ 934316 w 1388363"/>
                <a:gd name="connsiteY10" fmla="*/ 76903 h 1444439"/>
                <a:gd name="connsiteX11" fmla="*/ 1007052 w 1388363"/>
                <a:gd name="connsiteY11" fmla="*/ 170422 h 1444439"/>
                <a:gd name="connsiteX12" fmla="*/ 1027834 w 1388363"/>
                <a:gd name="connsiteY12" fmla="*/ 253549 h 1444439"/>
                <a:gd name="connsiteX13" fmla="*/ 1038225 w 1388363"/>
                <a:gd name="connsiteY13" fmla="*/ 357458 h 1444439"/>
                <a:gd name="connsiteX14" fmla="*/ 1027834 w 1388363"/>
                <a:gd name="connsiteY14" fmla="*/ 523712 h 1444439"/>
                <a:gd name="connsiteX15" fmla="*/ 996661 w 1388363"/>
                <a:gd name="connsiteY15" fmla="*/ 586058 h 1444439"/>
                <a:gd name="connsiteX16" fmla="*/ 965488 w 1388363"/>
                <a:gd name="connsiteY16" fmla="*/ 648403 h 1444439"/>
                <a:gd name="connsiteX17" fmla="*/ 975879 w 1388363"/>
                <a:gd name="connsiteY17" fmla="*/ 679576 h 1444439"/>
                <a:gd name="connsiteX18" fmla="*/ 1017443 w 1388363"/>
                <a:gd name="connsiteY18" fmla="*/ 689967 h 1444439"/>
                <a:gd name="connsiteX19" fmla="*/ 1048616 w 1388363"/>
                <a:gd name="connsiteY19" fmla="*/ 700358 h 1444439"/>
                <a:gd name="connsiteX20" fmla="*/ 1142134 w 1388363"/>
                <a:gd name="connsiteY20" fmla="*/ 783485 h 1444439"/>
                <a:gd name="connsiteX21" fmla="*/ 1173306 w 1388363"/>
                <a:gd name="connsiteY21" fmla="*/ 804267 h 1444439"/>
                <a:gd name="connsiteX22" fmla="*/ 1194088 w 1388363"/>
                <a:gd name="connsiteY22" fmla="*/ 835440 h 1444439"/>
                <a:gd name="connsiteX23" fmla="*/ 1246043 w 1388363"/>
                <a:gd name="connsiteY23" fmla="*/ 897785 h 1444439"/>
                <a:gd name="connsiteX24" fmla="*/ 1266825 w 1388363"/>
                <a:gd name="connsiteY24" fmla="*/ 970522 h 1444439"/>
                <a:gd name="connsiteX25" fmla="*/ 1297997 w 1388363"/>
                <a:gd name="connsiteY25" fmla="*/ 1064040 h 1444439"/>
                <a:gd name="connsiteX26" fmla="*/ 1308388 w 1388363"/>
                <a:gd name="connsiteY26" fmla="*/ 1095212 h 1444439"/>
                <a:gd name="connsiteX27" fmla="*/ 1329170 w 1388363"/>
                <a:gd name="connsiteY27" fmla="*/ 1178340 h 1444439"/>
                <a:gd name="connsiteX28" fmla="*/ 1349952 w 1388363"/>
                <a:gd name="connsiteY28" fmla="*/ 1240685 h 1444439"/>
                <a:gd name="connsiteX29" fmla="*/ 1365755 w 1388363"/>
                <a:gd name="connsiteY29" fmla="*/ 1440928 h 1444439"/>
                <a:gd name="connsiteX0" fmla="*/ 1365755 w 1392472"/>
                <a:gd name="connsiteY0" fmla="*/ 1440928 h 1444439"/>
                <a:gd name="connsiteX1" fmla="*/ 0 w 1392472"/>
                <a:gd name="connsiteY1" fmla="*/ 1442875 h 1444439"/>
                <a:gd name="connsiteX2" fmla="*/ 19916 w 1392472"/>
                <a:gd name="connsiteY2" fmla="*/ 1292640 h 1444439"/>
                <a:gd name="connsiteX3" fmla="*/ 123825 w 1392472"/>
                <a:gd name="connsiteY3" fmla="*/ 928958 h 1444439"/>
                <a:gd name="connsiteX4" fmla="*/ 342034 w 1392472"/>
                <a:gd name="connsiteY4" fmla="*/ 721140 h 1444439"/>
                <a:gd name="connsiteX5" fmla="*/ 496166 w 1392472"/>
                <a:gd name="connsiteY5" fmla="*/ 666804 h 1444439"/>
                <a:gd name="connsiteX6" fmla="*/ 456334 w 1392472"/>
                <a:gd name="connsiteY6" fmla="*/ 575667 h 1444439"/>
                <a:gd name="connsiteX7" fmla="*/ 456334 w 1392472"/>
                <a:gd name="connsiteY7" fmla="*/ 305503 h 1444439"/>
                <a:gd name="connsiteX8" fmla="*/ 605705 w 1392472"/>
                <a:gd name="connsiteY8" fmla="*/ 39020 h 1444439"/>
                <a:gd name="connsiteX9" fmla="*/ 886691 w 1392472"/>
                <a:gd name="connsiteY9" fmla="*/ 39886 h 1444439"/>
                <a:gd name="connsiteX10" fmla="*/ 934316 w 1392472"/>
                <a:gd name="connsiteY10" fmla="*/ 76903 h 1444439"/>
                <a:gd name="connsiteX11" fmla="*/ 1007052 w 1392472"/>
                <a:gd name="connsiteY11" fmla="*/ 170422 h 1444439"/>
                <a:gd name="connsiteX12" fmla="*/ 1027834 w 1392472"/>
                <a:gd name="connsiteY12" fmla="*/ 253549 h 1444439"/>
                <a:gd name="connsiteX13" fmla="*/ 1038225 w 1392472"/>
                <a:gd name="connsiteY13" fmla="*/ 357458 h 1444439"/>
                <a:gd name="connsiteX14" fmla="*/ 1027834 w 1392472"/>
                <a:gd name="connsiteY14" fmla="*/ 523712 h 1444439"/>
                <a:gd name="connsiteX15" fmla="*/ 996661 w 1392472"/>
                <a:gd name="connsiteY15" fmla="*/ 586058 h 1444439"/>
                <a:gd name="connsiteX16" fmla="*/ 965488 w 1392472"/>
                <a:gd name="connsiteY16" fmla="*/ 648403 h 1444439"/>
                <a:gd name="connsiteX17" fmla="*/ 975879 w 1392472"/>
                <a:gd name="connsiteY17" fmla="*/ 679576 h 1444439"/>
                <a:gd name="connsiteX18" fmla="*/ 1017443 w 1392472"/>
                <a:gd name="connsiteY18" fmla="*/ 689967 h 1444439"/>
                <a:gd name="connsiteX19" fmla="*/ 1048616 w 1392472"/>
                <a:gd name="connsiteY19" fmla="*/ 700358 h 1444439"/>
                <a:gd name="connsiteX20" fmla="*/ 1142134 w 1392472"/>
                <a:gd name="connsiteY20" fmla="*/ 783485 h 1444439"/>
                <a:gd name="connsiteX21" fmla="*/ 1173306 w 1392472"/>
                <a:gd name="connsiteY21" fmla="*/ 804267 h 1444439"/>
                <a:gd name="connsiteX22" fmla="*/ 1194088 w 1392472"/>
                <a:gd name="connsiteY22" fmla="*/ 835440 h 1444439"/>
                <a:gd name="connsiteX23" fmla="*/ 1246043 w 1392472"/>
                <a:gd name="connsiteY23" fmla="*/ 897785 h 1444439"/>
                <a:gd name="connsiteX24" fmla="*/ 1266825 w 1392472"/>
                <a:gd name="connsiteY24" fmla="*/ 970522 h 1444439"/>
                <a:gd name="connsiteX25" fmla="*/ 1297997 w 1392472"/>
                <a:gd name="connsiteY25" fmla="*/ 1064040 h 1444439"/>
                <a:gd name="connsiteX26" fmla="*/ 1308388 w 1392472"/>
                <a:gd name="connsiteY26" fmla="*/ 1095212 h 1444439"/>
                <a:gd name="connsiteX27" fmla="*/ 1329170 w 1392472"/>
                <a:gd name="connsiteY27" fmla="*/ 1178340 h 1444439"/>
                <a:gd name="connsiteX28" fmla="*/ 1366621 w 1392472"/>
                <a:gd name="connsiteY28" fmla="*/ 1309741 h 1444439"/>
                <a:gd name="connsiteX29" fmla="*/ 1365755 w 1392472"/>
                <a:gd name="connsiteY29" fmla="*/ 1440928 h 1444439"/>
                <a:gd name="connsiteX0" fmla="*/ 1365755 w 1391159"/>
                <a:gd name="connsiteY0" fmla="*/ 1440928 h 1444439"/>
                <a:gd name="connsiteX1" fmla="*/ 0 w 1391159"/>
                <a:gd name="connsiteY1" fmla="*/ 1442875 h 1444439"/>
                <a:gd name="connsiteX2" fmla="*/ 19916 w 1391159"/>
                <a:gd name="connsiteY2" fmla="*/ 1292640 h 1444439"/>
                <a:gd name="connsiteX3" fmla="*/ 123825 w 1391159"/>
                <a:gd name="connsiteY3" fmla="*/ 928958 h 1444439"/>
                <a:gd name="connsiteX4" fmla="*/ 342034 w 1391159"/>
                <a:gd name="connsiteY4" fmla="*/ 721140 h 1444439"/>
                <a:gd name="connsiteX5" fmla="*/ 496166 w 1391159"/>
                <a:gd name="connsiteY5" fmla="*/ 666804 h 1444439"/>
                <a:gd name="connsiteX6" fmla="*/ 456334 w 1391159"/>
                <a:gd name="connsiteY6" fmla="*/ 575667 h 1444439"/>
                <a:gd name="connsiteX7" fmla="*/ 456334 w 1391159"/>
                <a:gd name="connsiteY7" fmla="*/ 305503 h 1444439"/>
                <a:gd name="connsiteX8" fmla="*/ 605705 w 1391159"/>
                <a:gd name="connsiteY8" fmla="*/ 39020 h 1444439"/>
                <a:gd name="connsiteX9" fmla="*/ 886691 w 1391159"/>
                <a:gd name="connsiteY9" fmla="*/ 39886 h 1444439"/>
                <a:gd name="connsiteX10" fmla="*/ 934316 w 1391159"/>
                <a:gd name="connsiteY10" fmla="*/ 76903 h 1444439"/>
                <a:gd name="connsiteX11" fmla="*/ 1007052 w 1391159"/>
                <a:gd name="connsiteY11" fmla="*/ 170422 h 1444439"/>
                <a:gd name="connsiteX12" fmla="*/ 1027834 w 1391159"/>
                <a:gd name="connsiteY12" fmla="*/ 253549 h 1444439"/>
                <a:gd name="connsiteX13" fmla="*/ 1038225 w 1391159"/>
                <a:gd name="connsiteY13" fmla="*/ 357458 h 1444439"/>
                <a:gd name="connsiteX14" fmla="*/ 1027834 w 1391159"/>
                <a:gd name="connsiteY14" fmla="*/ 523712 h 1444439"/>
                <a:gd name="connsiteX15" fmla="*/ 996661 w 1391159"/>
                <a:gd name="connsiteY15" fmla="*/ 586058 h 1444439"/>
                <a:gd name="connsiteX16" fmla="*/ 965488 w 1391159"/>
                <a:gd name="connsiteY16" fmla="*/ 648403 h 1444439"/>
                <a:gd name="connsiteX17" fmla="*/ 975879 w 1391159"/>
                <a:gd name="connsiteY17" fmla="*/ 679576 h 1444439"/>
                <a:gd name="connsiteX18" fmla="*/ 1017443 w 1391159"/>
                <a:gd name="connsiteY18" fmla="*/ 689967 h 1444439"/>
                <a:gd name="connsiteX19" fmla="*/ 1048616 w 1391159"/>
                <a:gd name="connsiteY19" fmla="*/ 700358 h 1444439"/>
                <a:gd name="connsiteX20" fmla="*/ 1142134 w 1391159"/>
                <a:gd name="connsiteY20" fmla="*/ 783485 h 1444439"/>
                <a:gd name="connsiteX21" fmla="*/ 1173306 w 1391159"/>
                <a:gd name="connsiteY21" fmla="*/ 804267 h 1444439"/>
                <a:gd name="connsiteX22" fmla="*/ 1194088 w 1391159"/>
                <a:gd name="connsiteY22" fmla="*/ 835440 h 1444439"/>
                <a:gd name="connsiteX23" fmla="*/ 1246043 w 1391159"/>
                <a:gd name="connsiteY23" fmla="*/ 897785 h 1444439"/>
                <a:gd name="connsiteX24" fmla="*/ 1266825 w 1391159"/>
                <a:gd name="connsiteY24" fmla="*/ 970522 h 1444439"/>
                <a:gd name="connsiteX25" fmla="*/ 1297997 w 1391159"/>
                <a:gd name="connsiteY25" fmla="*/ 1064040 h 1444439"/>
                <a:gd name="connsiteX26" fmla="*/ 1308388 w 1391159"/>
                <a:gd name="connsiteY26" fmla="*/ 1095212 h 1444439"/>
                <a:gd name="connsiteX27" fmla="*/ 1329170 w 1391159"/>
                <a:gd name="connsiteY27" fmla="*/ 1178340 h 1444439"/>
                <a:gd name="connsiteX28" fmla="*/ 1361858 w 1391159"/>
                <a:gd name="connsiteY28" fmla="*/ 1288310 h 1444439"/>
                <a:gd name="connsiteX29" fmla="*/ 1365755 w 1391159"/>
                <a:gd name="connsiteY29" fmla="*/ 1440928 h 1444439"/>
                <a:gd name="connsiteX0" fmla="*/ 1365755 w 1391800"/>
                <a:gd name="connsiteY0" fmla="*/ 1440928 h 1444439"/>
                <a:gd name="connsiteX1" fmla="*/ 0 w 1391800"/>
                <a:gd name="connsiteY1" fmla="*/ 1442875 h 1444439"/>
                <a:gd name="connsiteX2" fmla="*/ 19916 w 1391800"/>
                <a:gd name="connsiteY2" fmla="*/ 1292640 h 1444439"/>
                <a:gd name="connsiteX3" fmla="*/ 123825 w 1391800"/>
                <a:gd name="connsiteY3" fmla="*/ 928958 h 1444439"/>
                <a:gd name="connsiteX4" fmla="*/ 342034 w 1391800"/>
                <a:gd name="connsiteY4" fmla="*/ 721140 h 1444439"/>
                <a:gd name="connsiteX5" fmla="*/ 496166 w 1391800"/>
                <a:gd name="connsiteY5" fmla="*/ 666804 h 1444439"/>
                <a:gd name="connsiteX6" fmla="*/ 456334 w 1391800"/>
                <a:gd name="connsiteY6" fmla="*/ 575667 h 1444439"/>
                <a:gd name="connsiteX7" fmla="*/ 456334 w 1391800"/>
                <a:gd name="connsiteY7" fmla="*/ 305503 h 1444439"/>
                <a:gd name="connsiteX8" fmla="*/ 605705 w 1391800"/>
                <a:gd name="connsiteY8" fmla="*/ 39020 h 1444439"/>
                <a:gd name="connsiteX9" fmla="*/ 886691 w 1391800"/>
                <a:gd name="connsiteY9" fmla="*/ 39886 h 1444439"/>
                <a:gd name="connsiteX10" fmla="*/ 934316 w 1391800"/>
                <a:gd name="connsiteY10" fmla="*/ 76903 h 1444439"/>
                <a:gd name="connsiteX11" fmla="*/ 1007052 w 1391800"/>
                <a:gd name="connsiteY11" fmla="*/ 170422 h 1444439"/>
                <a:gd name="connsiteX12" fmla="*/ 1027834 w 1391800"/>
                <a:gd name="connsiteY12" fmla="*/ 253549 h 1444439"/>
                <a:gd name="connsiteX13" fmla="*/ 1038225 w 1391800"/>
                <a:gd name="connsiteY13" fmla="*/ 357458 h 1444439"/>
                <a:gd name="connsiteX14" fmla="*/ 1027834 w 1391800"/>
                <a:gd name="connsiteY14" fmla="*/ 523712 h 1444439"/>
                <a:gd name="connsiteX15" fmla="*/ 996661 w 1391800"/>
                <a:gd name="connsiteY15" fmla="*/ 586058 h 1444439"/>
                <a:gd name="connsiteX16" fmla="*/ 965488 w 1391800"/>
                <a:gd name="connsiteY16" fmla="*/ 648403 h 1444439"/>
                <a:gd name="connsiteX17" fmla="*/ 975879 w 1391800"/>
                <a:gd name="connsiteY17" fmla="*/ 679576 h 1444439"/>
                <a:gd name="connsiteX18" fmla="*/ 1017443 w 1391800"/>
                <a:gd name="connsiteY18" fmla="*/ 689967 h 1444439"/>
                <a:gd name="connsiteX19" fmla="*/ 1048616 w 1391800"/>
                <a:gd name="connsiteY19" fmla="*/ 700358 h 1444439"/>
                <a:gd name="connsiteX20" fmla="*/ 1142134 w 1391800"/>
                <a:gd name="connsiteY20" fmla="*/ 783485 h 1444439"/>
                <a:gd name="connsiteX21" fmla="*/ 1173306 w 1391800"/>
                <a:gd name="connsiteY21" fmla="*/ 804267 h 1444439"/>
                <a:gd name="connsiteX22" fmla="*/ 1194088 w 1391800"/>
                <a:gd name="connsiteY22" fmla="*/ 835440 h 1444439"/>
                <a:gd name="connsiteX23" fmla="*/ 1246043 w 1391800"/>
                <a:gd name="connsiteY23" fmla="*/ 897785 h 1444439"/>
                <a:gd name="connsiteX24" fmla="*/ 1266825 w 1391800"/>
                <a:gd name="connsiteY24" fmla="*/ 970522 h 1444439"/>
                <a:gd name="connsiteX25" fmla="*/ 1297997 w 1391800"/>
                <a:gd name="connsiteY25" fmla="*/ 1064040 h 1444439"/>
                <a:gd name="connsiteX26" fmla="*/ 1308388 w 1391800"/>
                <a:gd name="connsiteY26" fmla="*/ 1095212 h 1444439"/>
                <a:gd name="connsiteX27" fmla="*/ 1329170 w 1391800"/>
                <a:gd name="connsiteY27" fmla="*/ 1178340 h 1444439"/>
                <a:gd name="connsiteX28" fmla="*/ 1364240 w 1391800"/>
                <a:gd name="connsiteY28" fmla="*/ 1288310 h 1444439"/>
                <a:gd name="connsiteX29" fmla="*/ 1365755 w 1391800"/>
                <a:gd name="connsiteY29" fmla="*/ 1440928 h 1444439"/>
                <a:gd name="connsiteX0" fmla="*/ 1365755 w 1392472"/>
                <a:gd name="connsiteY0" fmla="*/ 1440928 h 1444439"/>
                <a:gd name="connsiteX1" fmla="*/ 0 w 1392472"/>
                <a:gd name="connsiteY1" fmla="*/ 1442875 h 1444439"/>
                <a:gd name="connsiteX2" fmla="*/ 19916 w 1392472"/>
                <a:gd name="connsiteY2" fmla="*/ 1292640 h 1444439"/>
                <a:gd name="connsiteX3" fmla="*/ 123825 w 1392472"/>
                <a:gd name="connsiteY3" fmla="*/ 928958 h 1444439"/>
                <a:gd name="connsiteX4" fmla="*/ 342034 w 1392472"/>
                <a:gd name="connsiteY4" fmla="*/ 721140 h 1444439"/>
                <a:gd name="connsiteX5" fmla="*/ 496166 w 1392472"/>
                <a:gd name="connsiteY5" fmla="*/ 666804 h 1444439"/>
                <a:gd name="connsiteX6" fmla="*/ 456334 w 1392472"/>
                <a:gd name="connsiteY6" fmla="*/ 575667 h 1444439"/>
                <a:gd name="connsiteX7" fmla="*/ 456334 w 1392472"/>
                <a:gd name="connsiteY7" fmla="*/ 305503 h 1444439"/>
                <a:gd name="connsiteX8" fmla="*/ 605705 w 1392472"/>
                <a:gd name="connsiteY8" fmla="*/ 39020 h 1444439"/>
                <a:gd name="connsiteX9" fmla="*/ 886691 w 1392472"/>
                <a:gd name="connsiteY9" fmla="*/ 39886 h 1444439"/>
                <a:gd name="connsiteX10" fmla="*/ 934316 w 1392472"/>
                <a:gd name="connsiteY10" fmla="*/ 76903 h 1444439"/>
                <a:gd name="connsiteX11" fmla="*/ 1007052 w 1392472"/>
                <a:gd name="connsiteY11" fmla="*/ 170422 h 1444439"/>
                <a:gd name="connsiteX12" fmla="*/ 1027834 w 1392472"/>
                <a:gd name="connsiteY12" fmla="*/ 253549 h 1444439"/>
                <a:gd name="connsiteX13" fmla="*/ 1038225 w 1392472"/>
                <a:gd name="connsiteY13" fmla="*/ 357458 h 1444439"/>
                <a:gd name="connsiteX14" fmla="*/ 1027834 w 1392472"/>
                <a:gd name="connsiteY14" fmla="*/ 523712 h 1444439"/>
                <a:gd name="connsiteX15" fmla="*/ 996661 w 1392472"/>
                <a:gd name="connsiteY15" fmla="*/ 586058 h 1444439"/>
                <a:gd name="connsiteX16" fmla="*/ 965488 w 1392472"/>
                <a:gd name="connsiteY16" fmla="*/ 648403 h 1444439"/>
                <a:gd name="connsiteX17" fmla="*/ 975879 w 1392472"/>
                <a:gd name="connsiteY17" fmla="*/ 679576 h 1444439"/>
                <a:gd name="connsiteX18" fmla="*/ 1017443 w 1392472"/>
                <a:gd name="connsiteY18" fmla="*/ 689967 h 1444439"/>
                <a:gd name="connsiteX19" fmla="*/ 1048616 w 1392472"/>
                <a:gd name="connsiteY19" fmla="*/ 700358 h 1444439"/>
                <a:gd name="connsiteX20" fmla="*/ 1142134 w 1392472"/>
                <a:gd name="connsiteY20" fmla="*/ 783485 h 1444439"/>
                <a:gd name="connsiteX21" fmla="*/ 1173306 w 1392472"/>
                <a:gd name="connsiteY21" fmla="*/ 804267 h 1444439"/>
                <a:gd name="connsiteX22" fmla="*/ 1194088 w 1392472"/>
                <a:gd name="connsiteY22" fmla="*/ 835440 h 1444439"/>
                <a:gd name="connsiteX23" fmla="*/ 1246043 w 1392472"/>
                <a:gd name="connsiteY23" fmla="*/ 897785 h 1444439"/>
                <a:gd name="connsiteX24" fmla="*/ 1266825 w 1392472"/>
                <a:gd name="connsiteY24" fmla="*/ 970522 h 1444439"/>
                <a:gd name="connsiteX25" fmla="*/ 1297997 w 1392472"/>
                <a:gd name="connsiteY25" fmla="*/ 1064040 h 1444439"/>
                <a:gd name="connsiteX26" fmla="*/ 1308388 w 1392472"/>
                <a:gd name="connsiteY26" fmla="*/ 1095212 h 1444439"/>
                <a:gd name="connsiteX27" fmla="*/ 1329170 w 1392472"/>
                <a:gd name="connsiteY27" fmla="*/ 1178340 h 1444439"/>
                <a:gd name="connsiteX28" fmla="*/ 1366622 w 1392472"/>
                <a:gd name="connsiteY28" fmla="*/ 1297835 h 1444439"/>
                <a:gd name="connsiteX29" fmla="*/ 1365755 w 1392472"/>
                <a:gd name="connsiteY29" fmla="*/ 1440928 h 1444439"/>
                <a:gd name="connsiteX0" fmla="*/ 1365755 w 1393672"/>
                <a:gd name="connsiteY0" fmla="*/ 1440928 h 1444439"/>
                <a:gd name="connsiteX1" fmla="*/ 0 w 1393672"/>
                <a:gd name="connsiteY1" fmla="*/ 1442875 h 1444439"/>
                <a:gd name="connsiteX2" fmla="*/ 19916 w 1393672"/>
                <a:gd name="connsiteY2" fmla="*/ 1292640 h 1444439"/>
                <a:gd name="connsiteX3" fmla="*/ 123825 w 1393672"/>
                <a:gd name="connsiteY3" fmla="*/ 928958 h 1444439"/>
                <a:gd name="connsiteX4" fmla="*/ 342034 w 1393672"/>
                <a:gd name="connsiteY4" fmla="*/ 721140 h 1444439"/>
                <a:gd name="connsiteX5" fmla="*/ 496166 w 1393672"/>
                <a:gd name="connsiteY5" fmla="*/ 666804 h 1444439"/>
                <a:gd name="connsiteX6" fmla="*/ 456334 w 1393672"/>
                <a:gd name="connsiteY6" fmla="*/ 575667 h 1444439"/>
                <a:gd name="connsiteX7" fmla="*/ 456334 w 1393672"/>
                <a:gd name="connsiteY7" fmla="*/ 305503 h 1444439"/>
                <a:gd name="connsiteX8" fmla="*/ 605705 w 1393672"/>
                <a:gd name="connsiteY8" fmla="*/ 39020 h 1444439"/>
                <a:gd name="connsiteX9" fmla="*/ 886691 w 1393672"/>
                <a:gd name="connsiteY9" fmla="*/ 39886 h 1444439"/>
                <a:gd name="connsiteX10" fmla="*/ 934316 w 1393672"/>
                <a:gd name="connsiteY10" fmla="*/ 76903 h 1444439"/>
                <a:gd name="connsiteX11" fmla="*/ 1007052 w 1393672"/>
                <a:gd name="connsiteY11" fmla="*/ 170422 h 1444439"/>
                <a:gd name="connsiteX12" fmla="*/ 1027834 w 1393672"/>
                <a:gd name="connsiteY12" fmla="*/ 253549 h 1444439"/>
                <a:gd name="connsiteX13" fmla="*/ 1038225 w 1393672"/>
                <a:gd name="connsiteY13" fmla="*/ 357458 h 1444439"/>
                <a:gd name="connsiteX14" fmla="*/ 1027834 w 1393672"/>
                <a:gd name="connsiteY14" fmla="*/ 523712 h 1444439"/>
                <a:gd name="connsiteX15" fmla="*/ 996661 w 1393672"/>
                <a:gd name="connsiteY15" fmla="*/ 586058 h 1444439"/>
                <a:gd name="connsiteX16" fmla="*/ 965488 w 1393672"/>
                <a:gd name="connsiteY16" fmla="*/ 648403 h 1444439"/>
                <a:gd name="connsiteX17" fmla="*/ 975879 w 1393672"/>
                <a:gd name="connsiteY17" fmla="*/ 679576 h 1444439"/>
                <a:gd name="connsiteX18" fmla="*/ 1017443 w 1393672"/>
                <a:gd name="connsiteY18" fmla="*/ 689967 h 1444439"/>
                <a:gd name="connsiteX19" fmla="*/ 1048616 w 1393672"/>
                <a:gd name="connsiteY19" fmla="*/ 700358 h 1444439"/>
                <a:gd name="connsiteX20" fmla="*/ 1142134 w 1393672"/>
                <a:gd name="connsiteY20" fmla="*/ 783485 h 1444439"/>
                <a:gd name="connsiteX21" fmla="*/ 1173306 w 1393672"/>
                <a:gd name="connsiteY21" fmla="*/ 804267 h 1444439"/>
                <a:gd name="connsiteX22" fmla="*/ 1194088 w 1393672"/>
                <a:gd name="connsiteY22" fmla="*/ 835440 h 1444439"/>
                <a:gd name="connsiteX23" fmla="*/ 1246043 w 1393672"/>
                <a:gd name="connsiteY23" fmla="*/ 897785 h 1444439"/>
                <a:gd name="connsiteX24" fmla="*/ 1266825 w 1393672"/>
                <a:gd name="connsiteY24" fmla="*/ 970522 h 1444439"/>
                <a:gd name="connsiteX25" fmla="*/ 1297997 w 1393672"/>
                <a:gd name="connsiteY25" fmla="*/ 1064040 h 1444439"/>
                <a:gd name="connsiteX26" fmla="*/ 1308388 w 1393672"/>
                <a:gd name="connsiteY26" fmla="*/ 1095212 h 1444439"/>
                <a:gd name="connsiteX27" fmla="*/ 1329170 w 1393672"/>
                <a:gd name="connsiteY27" fmla="*/ 1178340 h 1444439"/>
                <a:gd name="connsiteX28" fmla="*/ 1366622 w 1393672"/>
                <a:gd name="connsiteY28" fmla="*/ 1297835 h 1444439"/>
                <a:gd name="connsiteX29" fmla="*/ 1365755 w 1393672"/>
                <a:gd name="connsiteY29" fmla="*/ 1440928 h 1444439"/>
                <a:gd name="connsiteX0" fmla="*/ 1365755 w 1369718"/>
                <a:gd name="connsiteY0" fmla="*/ 1440928 h 1444439"/>
                <a:gd name="connsiteX1" fmla="*/ 0 w 1369718"/>
                <a:gd name="connsiteY1" fmla="*/ 1442875 h 1444439"/>
                <a:gd name="connsiteX2" fmla="*/ 19916 w 1369718"/>
                <a:gd name="connsiteY2" fmla="*/ 1292640 h 1444439"/>
                <a:gd name="connsiteX3" fmla="*/ 123825 w 1369718"/>
                <a:gd name="connsiteY3" fmla="*/ 928958 h 1444439"/>
                <a:gd name="connsiteX4" fmla="*/ 342034 w 1369718"/>
                <a:gd name="connsiteY4" fmla="*/ 721140 h 1444439"/>
                <a:gd name="connsiteX5" fmla="*/ 496166 w 1369718"/>
                <a:gd name="connsiteY5" fmla="*/ 666804 h 1444439"/>
                <a:gd name="connsiteX6" fmla="*/ 456334 w 1369718"/>
                <a:gd name="connsiteY6" fmla="*/ 575667 h 1444439"/>
                <a:gd name="connsiteX7" fmla="*/ 456334 w 1369718"/>
                <a:gd name="connsiteY7" fmla="*/ 305503 h 1444439"/>
                <a:gd name="connsiteX8" fmla="*/ 605705 w 1369718"/>
                <a:gd name="connsiteY8" fmla="*/ 39020 h 1444439"/>
                <a:gd name="connsiteX9" fmla="*/ 886691 w 1369718"/>
                <a:gd name="connsiteY9" fmla="*/ 39886 h 1444439"/>
                <a:gd name="connsiteX10" fmla="*/ 934316 w 1369718"/>
                <a:gd name="connsiteY10" fmla="*/ 76903 h 1444439"/>
                <a:gd name="connsiteX11" fmla="*/ 1007052 w 1369718"/>
                <a:gd name="connsiteY11" fmla="*/ 170422 h 1444439"/>
                <a:gd name="connsiteX12" fmla="*/ 1027834 w 1369718"/>
                <a:gd name="connsiteY12" fmla="*/ 253549 h 1444439"/>
                <a:gd name="connsiteX13" fmla="*/ 1038225 w 1369718"/>
                <a:gd name="connsiteY13" fmla="*/ 357458 h 1444439"/>
                <a:gd name="connsiteX14" fmla="*/ 1027834 w 1369718"/>
                <a:gd name="connsiteY14" fmla="*/ 523712 h 1444439"/>
                <a:gd name="connsiteX15" fmla="*/ 996661 w 1369718"/>
                <a:gd name="connsiteY15" fmla="*/ 586058 h 1444439"/>
                <a:gd name="connsiteX16" fmla="*/ 965488 w 1369718"/>
                <a:gd name="connsiteY16" fmla="*/ 648403 h 1444439"/>
                <a:gd name="connsiteX17" fmla="*/ 975879 w 1369718"/>
                <a:gd name="connsiteY17" fmla="*/ 679576 h 1444439"/>
                <a:gd name="connsiteX18" fmla="*/ 1017443 w 1369718"/>
                <a:gd name="connsiteY18" fmla="*/ 689967 h 1444439"/>
                <a:gd name="connsiteX19" fmla="*/ 1048616 w 1369718"/>
                <a:gd name="connsiteY19" fmla="*/ 700358 h 1444439"/>
                <a:gd name="connsiteX20" fmla="*/ 1142134 w 1369718"/>
                <a:gd name="connsiteY20" fmla="*/ 783485 h 1444439"/>
                <a:gd name="connsiteX21" fmla="*/ 1173306 w 1369718"/>
                <a:gd name="connsiteY21" fmla="*/ 804267 h 1444439"/>
                <a:gd name="connsiteX22" fmla="*/ 1194088 w 1369718"/>
                <a:gd name="connsiteY22" fmla="*/ 835440 h 1444439"/>
                <a:gd name="connsiteX23" fmla="*/ 1246043 w 1369718"/>
                <a:gd name="connsiteY23" fmla="*/ 897785 h 1444439"/>
                <a:gd name="connsiteX24" fmla="*/ 1266825 w 1369718"/>
                <a:gd name="connsiteY24" fmla="*/ 970522 h 1444439"/>
                <a:gd name="connsiteX25" fmla="*/ 1297997 w 1369718"/>
                <a:gd name="connsiteY25" fmla="*/ 1064040 h 1444439"/>
                <a:gd name="connsiteX26" fmla="*/ 1308388 w 1369718"/>
                <a:gd name="connsiteY26" fmla="*/ 1095212 h 1444439"/>
                <a:gd name="connsiteX27" fmla="*/ 1329170 w 1369718"/>
                <a:gd name="connsiteY27" fmla="*/ 1178340 h 1444439"/>
                <a:gd name="connsiteX28" fmla="*/ 1366622 w 1369718"/>
                <a:gd name="connsiteY28" fmla="*/ 1297835 h 1444439"/>
                <a:gd name="connsiteX29" fmla="*/ 1365755 w 1369718"/>
                <a:gd name="connsiteY29" fmla="*/ 1440928 h 1444439"/>
                <a:gd name="connsiteX0" fmla="*/ 1382424 w 1382424"/>
                <a:gd name="connsiteY0" fmla="*/ 1438547 h 1442875"/>
                <a:gd name="connsiteX1" fmla="*/ 0 w 1382424"/>
                <a:gd name="connsiteY1" fmla="*/ 1442875 h 1442875"/>
                <a:gd name="connsiteX2" fmla="*/ 19916 w 1382424"/>
                <a:gd name="connsiteY2" fmla="*/ 1292640 h 1442875"/>
                <a:gd name="connsiteX3" fmla="*/ 123825 w 1382424"/>
                <a:gd name="connsiteY3" fmla="*/ 928958 h 1442875"/>
                <a:gd name="connsiteX4" fmla="*/ 342034 w 1382424"/>
                <a:gd name="connsiteY4" fmla="*/ 721140 h 1442875"/>
                <a:gd name="connsiteX5" fmla="*/ 496166 w 1382424"/>
                <a:gd name="connsiteY5" fmla="*/ 666804 h 1442875"/>
                <a:gd name="connsiteX6" fmla="*/ 456334 w 1382424"/>
                <a:gd name="connsiteY6" fmla="*/ 575667 h 1442875"/>
                <a:gd name="connsiteX7" fmla="*/ 456334 w 1382424"/>
                <a:gd name="connsiteY7" fmla="*/ 305503 h 1442875"/>
                <a:gd name="connsiteX8" fmla="*/ 605705 w 1382424"/>
                <a:gd name="connsiteY8" fmla="*/ 39020 h 1442875"/>
                <a:gd name="connsiteX9" fmla="*/ 886691 w 1382424"/>
                <a:gd name="connsiteY9" fmla="*/ 39886 h 1442875"/>
                <a:gd name="connsiteX10" fmla="*/ 934316 w 1382424"/>
                <a:gd name="connsiteY10" fmla="*/ 76903 h 1442875"/>
                <a:gd name="connsiteX11" fmla="*/ 1007052 w 1382424"/>
                <a:gd name="connsiteY11" fmla="*/ 170422 h 1442875"/>
                <a:gd name="connsiteX12" fmla="*/ 1027834 w 1382424"/>
                <a:gd name="connsiteY12" fmla="*/ 253549 h 1442875"/>
                <a:gd name="connsiteX13" fmla="*/ 1038225 w 1382424"/>
                <a:gd name="connsiteY13" fmla="*/ 357458 h 1442875"/>
                <a:gd name="connsiteX14" fmla="*/ 1027834 w 1382424"/>
                <a:gd name="connsiteY14" fmla="*/ 523712 h 1442875"/>
                <a:gd name="connsiteX15" fmla="*/ 996661 w 1382424"/>
                <a:gd name="connsiteY15" fmla="*/ 586058 h 1442875"/>
                <a:gd name="connsiteX16" fmla="*/ 965488 w 1382424"/>
                <a:gd name="connsiteY16" fmla="*/ 648403 h 1442875"/>
                <a:gd name="connsiteX17" fmla="*/ 975879 w 1382424"/>
                <a:gd name="connsiteY17" fmla="*/ 679576 h 1442875"/>
                <a:gd name="connsiteX18" fmla="*/ 1017443 w 1382424"/>
                <a:gd name="connsiteY18" fmla="*/ 689967 h 1442875"/>
                <a:gd name="connsiteX19" fmla="*/ 1048616 w 1382424"/>
                <a:gd name="connsiteY19" fmla="*/ 700358 h 1442875"/>
                <a:gd name="connsiteX20" fmla="*/ 1142134 w 1382424"/>
                <a:gd name="connsiteY20" fmla="*/ 783485 h 1442875"/>
                <a:gd name="connsiteX21" fmla="*/ 1173306 w 1382424"/>
                <a:gd name="connsiteY21" fmla="*/ 804267 h 1442875"/>
                <a:gd name="connsiteX22" fmla="*/ 1194088 w 1382424"/>
                <a:gd name="connsiteY22" fmla="*/ 835440 h 1442875"/>
                <a:gd name="connsiteX23" fmla="*/ 1246043 w 1382424"/>
                <a:gd name="connsiteY23" fmla="*/ 897785 h 1442875"/>
                <a:gd name="connsiteX24" fmla="*/ 1266825 w 1382424"/>
                <a:gd name="connsiteY24" fmla="*/ 970522 h 1442875"/>
                <a:gd name="connsiteX25" fmla="*/ 1297997 w 1382424"/>
                <a:gd name="connsiteY25" fmla="*/ 1064040 h 1442875"/>
                <a:gd name="connsiteX26" fmla="*/ 1308388 w 1382424"/>
                <a:gd name="connsiteY26" fmla="*/ 1095212 h 1442875"/>
                <a:gd name="connsiteX27" fmla="*/ 1329170 w 1382424"/>
                <a:gd name="connsiteY27" fmla="*/ 1178340 h 1442875"/>
                <a:gd name="connsiteX28" fmla="*/ 1366622 w 1382424"/>
                <a:gd name="connsiteY28" fmla="*/ 1297835 h 1442875"/>
                <a:gd name="connsiteX29" fmla="*/ 1382424 w 1382424"/>
                <a:gd name="connsiteY29" fmla="*/ 1438547 h 1442875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194088 w 1387187"/>
                <a:gd name="connsiteY22" fmla="*/ 835440 h 1443309"/>
                <a:gd name="connsiteX23" fmla="*/ 1246043 w 1387187"/>
                <a:gd name="connsiteY23" fmla="*/ 897785 h 1443309"/>
                <a:gd name="connsiteX24" fmla="*/ 1266825 w 1387187"/>
                <a:gd name="connsiteY24" fmla="*/ 970522 h 1443309"/>
                <a:gd name="connsiteX25" fmla="*/ 1297997 w 1387187"/>
                <a:gd name="connsiteY25" fmla="*/ 1064040 h 1443309"/>
                <a:gd name="connsiteX26" fmla="*/ 1308388 w 1387187"/>
                <a:gd name="connsiteY26" fmla="*/ 1095212 h 1443309"/>
                <a:gd name="connsiteX27" fmla="*/ 1329170 w 1387187"/>
                <a:gd name="connsiteY27" fmla="*/ 1178340 h 1443309"/>
                <a:gd name="connsiteX28" fmla="*/ 1366622 w 1387187"/>
                <a:gd name="connsiteY28" fmla="*/ 1297835 h 1443309"/>
                <a:gd name="connsiteX29" fmla="*/ 1387187 w 1387187"/>
                <a:gd name="connsiteY29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194088 w 1387187"/>
                <a:gd name="connsiteY22" fmla="*/ 835440 h 1443309"/>
                <a:gd name="connsiteX23" fmla="*/ 1246043 w 1387187"/>
                <a:gd name="connsiteY23" fmla="*/ 897785 h 1443309"/>
                <a:gd name="connsiteX24" fmla="*/ 1266825 w 1387187"/>
                <a:gd name="connsiteY24" fmla="*/ 970522 h 1443309"/>
                <a:gd name="connsiteX25" fmla="*/ 1297997 w 1387187"/>
                <a:gd name="connsiteY25" fmla="*/ 1064040 h 1443309"/>
                <a:gd name="connsiteX26" fmla="*/ 1308388 w 1387187"/>
                <a:gd name="connsiteY26" fmla="*/ 1095212 h 1443309"/>
                <a:gd name="connsiteX27" fmla="*/ 1366622 w 1387187"/>
                <a:gd name="connsiteY27" fmla="*/ 1297835 h 1443309"/>
                <a:gd name="connsiteX28" fmla="*/ 1387187 w 1387187"/>
                <a:gd name="connsiteY28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194088 w 1387187"/>
                <a:gd name="connsiteY22" fmla="*/ 835440 h 1443309"/>
                <a:gd name="connsiteX23" fmla="*/ 1246043 w 1387187"/>
                <a:gd name="connsiteY23" fmla="*/ 897785 h 1443309"/>
                <a:gd name="connsiteX24" fmla="*/ 1266825 w 1387187"/>
                <a:gd name="connsiteY24" fmla="*/ 970522 h 1443309"/>
                <a:gd name="connsiteX25" fmla="*/ 1297997 w 1387187"/>
                <a:gd name="connsiteY25" fmla="*/ 1064040 h 1443309"/>
                <a:gd name="connsiteX26" fmla="*/ 1366622 w 1387187"/>
                <a:gd name="connsiteY26" fmla="*/ 1297835 h 1443309"/>
                <a:gd name="connsiteX27" fmla="*/ 1387187 w 1387187"/>
                <a:gd name="connsiteY27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194088 w 1387187"/>
                <a:gd name="connsiteY22" fmla="*/ 835440 h 1443309"/>
                <a:gd name="connsiteX23" fmla="*/ 1246043 w 1387187"/>
                <a:gd name="connsiteY23" fmla="*/ 897785 h 1443309"/>
                <a:gd name="connsiteX24" fmla="*/ 1266825 w 1387187"/>
                <a:gd name="connsiteY24" fmla="*/ 970522 h 1443309"/>
                <a:gd name="connsiteX25" fmla="*/ 1366622 w 1387187"/>
                <a:gd name="connsiteY25" fmla="*/ 1297835 h 1443309"/>
                <a:gd name="connsiteX26" fmla="*/ 1387187 w 1387187"/>
                <a:gd name="connsiteY26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194088 w 1387187"/>
                <a:gd name="connsiteY22" fmla="*/ 835440 h 1443309"/>
                <a:gd name="connsiteX23" fmla="*/ 1246043 w 1387187"/>
                <a:gd name="connsiteY23" fmla="*/ 897785 h 1443309"/>
                <a:gd name="connsiteX24" fmla="*/ 1366622 w 1387187"/>
                <a:gd name="connsiteY24" fmla="*/ 1297835 h 1443309"/>
                <a:gd name="connsiteX25" fmla="*/ 1387187 w 1387187"/>
                <a:gd name="connsiteY25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246043 w 1387187"/>
                <a:gd name="connsiteY22" fmla="*/ 897785 h 1443309"/>
                <a:gd name="connsiteX23" fmla="*/ 1366622 w 1387187"/>
                <a:gd name="connsiteY23" fmla="*/ 1297835 h 1443309"/>
                <a:gd name="connsiteX24" fmla="*/ 1387187 w 1387187"/>
                <a:gd name="connsiteY24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246043 w 1387187"/>
                <a:gd name="connsiteY21" fmla="*/ 897785 h 1443309"/>
                <a:gd name="connsiteX22" fmla="*/ 1366622 w 1387187"/>
                <a:gd name="connsiteY22" fmla="*/ 1297835 h 1443309"/>
                <a:gd name="connsiteX23" fmla="*/ 1387187 w 1387187"/>
                <a:gd name="connsiteY23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246043 w 1387187"/>
                <a:gd name="connsiteY20" fmla="*/ 897785 h 1443309"/>
                <a:gd name="connsiteX21" fmla="*/ 1366622 w 1387187"/>
                <a:gd name="connsiteY21" fmla="*/ 1297835 h 1443309"/>
                <a:gd name="connsiteX22" fmla="*/ 1387187 w 1387187"/>
                <a:gd name="connsiteY22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48616 w 1387187"/>
                <a:gd name="connsiteY18" fmla="*/ 700358 h 1443309"/>
                <a:gd name="connsiteX19" fmla="*/ 1246043 w 1387187"/>
                <a:gd name="connsiteY19" fmla="*/ 897785 h 1443309"/>
                <a:gd name="connsiteX20" fmla="*/ 1366622 w 1387187"/>
                <a:gd name="connsiteY20" fmla="*/ 1297835 h 1443309"/>
                <a:gd name="connsiteX21" fmla="*/ 1387187 w 1387187"/>
                <a:gd name="connsiteY21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1048616 w 1387187"/>
                <a:gd name="connsiteY17" fmla="*/ 700358 h 1443309"/>
                <a:gd name="connsiteX18" fmla="*/ 1246043 w 1387187"/>
                <a:gd name="connsiteY18" fmla="*/ 897785 h 1443309"/>
                <a:gd name="connsiteX19" fmla="*/ 1366622 w 1387187"/>
                <a:gd name="connsiteY19" fmla="*/ 1297835 h 1443309"/>
                <a:gd name="connsiteX20" fmla="*/ 1387187 w 1387187"/>
                <a:gd name="connsiteY20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1048616 w 1387187"/>
                <a:gd name="connsiteY17" fmla="*/ 700358 h 1443309"/>
                <a:gd name="connsiteX18" fmla="*/ 1265093 w 1387187"/>
                <a:gd name="connsiteY18" fmla="*/ 928741 h 1443309"/>
                <a:gd name="connsiteX19" fmla="*/ 1366622 w 1387187"/>
                <a:gd name="connsiteY19" fmla="*/ 1297835 h 1443309"/>
                <a:gd name="connsiteX20" fmla="*/ 1387187 w 1387187"/>
                <a:gd name="connsiteY20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1070047 w 1387187"/>
                <a:gd name="connsiteY17" fmla="*/ 717027 h 1443309"/>
                <a:gd name="connsiteX18" fmla="*/ 1265093 w 1387187"/>
                <a:gd name="connsiteY18" fmla="*/ 928741 h 1443309"/>
                <a:gd name="connsiteX19" fmla="*/ 1366622 w 1387187"/>
                <a:gd name="connsiteY19" fmla="*/ 1297835 h 1443309"/>
                <a:gd name="connsiteX20" fmla="*/ 1387187 w 1387187"/>
                <a:gd name="connsiteY20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1067665 w 1387187"/>
                <a:gd name="connsiteY17" fmla="*/ 717027 h 1443309"/>
                <a:gd name="connsiteX18" fmla="*/ 1265093 w 1387187"/>
                <a:gd name="connsiteY18" fmla="*/ 928741 h 1443309"/>
                <a:gd name="connsiteX19" fmla="*/ 1366622 w 1387187"/>
                <a:gd name="connsiteY19" fmla="*/ 1297835 h 1443309"/>
                <a:gd name="connsiteX20" fmla="*/ 1387187 w 1387187"/>
                <a:gd name="connsiteY20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996661 w 1387187"/>
                <a:gd name="connsiteY14" fmla="*/ 586058 h 1443309"/>
                <a:gd name="connsiteX15" fmla="*/ 965488 w 1387187"/>
                <a:gd name="connsiteY15" fmla="*/ 648403 h 1443309"/>
                <a:gd name="connsiteX16" fmla="*/ 1067665 w 1387187"/>
                <a:gd name="connsiteY16" fmla="*/ 717027 h 1443309"/>
                <a:gd name="connsiteX17" fmla="*/ 1265093 w 1387187"/>
                <a:gd name="connsiteY17" fmla="*/ 928741 h 1443309"/>
                <a:gd name="connsiteX18" fmla="*/ 1366622 w 1387187"/>
                <a:gd name="connsiteY18" fmla="*/ 1297835 h 1443309"/>
                <a:gd name="connsiteX19" fmla="*/ 1387187 w 1387187"/>
                <a:gd name="connsiteY19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38225 w 1387187"/>
                <a:gd name="connsiteY12" fmla="*/ 357458 h 1443309"/>
                <a:gd name="connsiteX13" fmla="*/ 996661 w 1387187"/>
                <a:gd name="connsiteY13" fmla="*/ 586058 h 1443309"/>
                <a:gd name="connsiteX14" fmla="*/ 965488 w 1387187"/>
                <a:gd name="connsiteY14" fmla="*/ 648403 h 1443309"/>
                <a:gd name="connsiteX15" fmla="*/ 1067665 w 1387187"/>
                <a:gd name="connsiteY15" fmla="*/ 717027 h 1443309"/>
                <a:gd name="connsiteX16" fmla="*/ 1265093 w 1387187"/>
                <a:gd name="connsiteY16" fmla="*/ 928741 h 1443309"/>
                <a:gd name="connsiteX17" fmla="*/ 1366622 w 1387187"/>
                <a:gd name="connsiteY17" fmla="*/ 1297835 h 1443309"/>
                <a:gd name="connsiteX18" fmla="*/ 1387187 w 1387187"/>
                <a:gd name="connsiteY18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38225 w 1387187"/>
                <a:gd name="connsiteY11" fmla="*/ 357458 h 1443309"/>
                <a:gd name="connsiteX12" fmla="*/ 996661 w 1387187"/>
                <a:gd name="connsiteY12" fmla="*/ 586058 h 1443309"/>
                <a:gd name="connsiteX13" fmla="*/ 965488 w 1387187"/>
                <a:gd name="connsiteY13" fmla="*/ 648403 h 1443309"/>
                <a:gd name="connsiteX14" fmla="*/ 1067665 w 1387187"/>
                <a:gd name="connsiteY14" fmla="*/ 717027 h 1443309"/>
                <a:gd name="connsiteX15" fmla="*/ 1265093 w 1387187"/>
                <a:gd name="connsiteY15" fmla="*/ 928741 h 1443309"/>
                <a:gd name="connsiteX16" fmla="*/ 1366622 w 1387187"/>
                <a:gd name="connsiteY16" fmla="*/ 1297835 h 1443309"/>
                <a:gd name="connsiteX17" fmla="*/ 1387187 w 1387187"/>
                <a:gd name="connsiteY17" fmla="*/ 1443309 h 1443309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9213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65488 w 1387187"/>
                <a:gd name="connsiteY12" fmla="*/ 650812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9213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65488 w 1387187"/>
                <a:gd name="connsiteY12" fmla="*/ 650812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9213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05691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05691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22360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22360 w 1387187"/>
                <a:gd name="connsiteY5" fmla="*/ 662069 h 1445718"/>
                <a:gd name="connsiteX6" fmla="*/ 453953 w 1387187"/>
                <a:gd name="connsiteY6" fmla="*/ 551882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22360 w 1387187"/>
                <a:gd name="connsiteY5" fmla="*/ 662069 h 1445718"/>
                <a:gd name="connsiteX6" fmla="*/ 453953 w 1387187"/>
                <a:gd name="connsiteY6" fmla="*/ 551882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22360 w 1387187"/>
                <a:gd name="connsiteY5" fmla="*/ 662069 h 1445718"/>
                <a:gd name="connsiteX6" fmla="*/ 453953 w 1387187"/>
                <a:gd name="connsiteY6" fmla="*/ 551882 h 1445718"/>
                <a:gd name="connsiteX7" fmla="*/ 484909 w 1387187"/>
                <a:gd name="connsiteY7" fmla="*/ 260287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22360 w 1387187"/>
                <a:gd name="connsiteY5" fmla="*/ 662069 h 1445718"/>
                <a:gd name="connsiteX6" fmla="*/ 453953 w 1387187"/>
                <a:gd name="connsiteY6" fmla="*/ 551882 h 1445718"/>
                <a:gd name="connsiteX7" fmla="*/ 473003 w 1387187"/>
                <a:gd name="connsiteY7" fmla="*/ 253143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89022 w 1387187"/>
                <a:gd name="connsiteY5" fmla="*/ 662069 h 1445718"/>
                <a:gd name="connsiteX6" fmla="*/ 453953 w 1387187"/>
                <a:gd name="connsiteY6" fmla="*/ 551882 h 1445718"/>
                <a:gd name="connsiteX7" fmla="*/ 473003 w 1387187"/>
                <a:gd name="connsiteY7" fmla="*/ 253143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89022 w 1387187"/>
                <a:gd name="connsiteY5" fmla="*/ 662069 h 1445718"/>
                <a:gd name="connsiteX6" fmla="*/ 434903 w 1387187"/>
                <a:gd name="connsiteY6" fmla="*/ 549501 h 1445718"/>
                <a:gd name="connsiteX7" fmla="*/ 473003 w 1387187"/>
                <a:gd name="connsiteY7" fmla="*/ 253143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89022 w 1387187"/>
                <a:gd name="connsiteY5" fmla="*/ 662069 h 1445718"/>
                <a:gd name="connsiteX6" fmla="*/ 434903 w 1387187"/>
                <a:gd name="connsiteY6" fmla="*/ 549501 h 1445718"/>
                <a:gd name="connsiteX7" fmla="*/ 449190 w 1387187"/>
                <a:gd name="connsiteY7" fmla="*/ 248381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7125 h 1447125"/>
                <a:gd name="connsiteX1" fmla="*/ 0 w 1387187"/>
                <a:gd name="connsiteY1" fmla="*/ 1446691 h 1447125"/>
                <a:gd name="connsiteX2" fmla="*/ 19916 w 1387187"/>
                <a:gd name="connsiteY2" fmla="*/ 1296456 h 1447125"/>
                <a:gd name="connsiteX3" fmla="*/ 123825 w 1387187"/>
                <a:gd name="connsiteY3" fmla="*/ 932774 h 1447125"/>
                <a:gd name="connsiteX4" fmla="*/ 342034 w 1387187"/>
                <a:gd name="connsiteY4" fmla="*/ 724956 h 1447125"/>
                <a:gd name="connsiteX5" fmla="*/ 489022 w 1387187"/>
                <a:gd name="connsiteY5" fmla="*/ 663476 h 1447125"/>
                <a:gd name="connsiteX6" fmla="*/ 434903 w 1387187"/>
                <a:gd name="connsiteY6" fmla="*/ 550908 h 1447125"/>
                <a:gd name="connsiteX7" fmla="*/ 449190 w 1387187"/>
                <a:gd name="connsiteY7" fmla="*/ 249788 h 1447125"/>
                <a:gd name="connsiteX8" fmla="*/ 567605 w 1387187"/>
                <a:gd name="connsiteY8" fmla="*/ 40455 h 1447125"/>
                <a:gd name="connsiteX9" fmla="*/ 886691 w 1387187"/>
                <a:gd name="connsiteY9" fmla="*/ 43702 h 1447125"/>
                <a:gd name="connsiteX10" fmla="*/ 1038225 w 1387187"/>
                <a:gd name="connsiteY10" fmla="*/ 361274 h 1447125"/>
                <a:gd name="connsiteX11" fmla="*/ 996661 w 1387187"/>
                <a:gd name="connsiteY11" fmla="*/ 589874 h 1447125"/>
                <a:gd name="connsiteX12" fmla="*/ 927388 w 1387187"/>
                <a:gd name="connsiteY12" fmla="*/ 668888 h 1447125"/>
                <a:gd name="connsiteX13" fmla="*/ 1067665 w 1387187"/>
                <a:gd name="connsiteY13" fmla="*/ 720843 h 1447125"/>
                <a:gd name="connsiteX14" fmla="*/ 1265093 w 1387187"/>
                <a:gd name="connsiteY14" fmla="*/ 932557 h 1447125"/>
                <a:gd name="connsiteX15" fmla="*/ 1366622 w 1387187"/>
                <a:gd name="connsiteY15" fmla="*/ 1301651 h 1447125"/>
                <a:gd name="connsiteX16" fmla="*/ 1387187 w 1387187"/>
                <a:gd name="connsiteY16" fmla="*/ 1447125 h 1447125"/>
                <a:gd name="connsiteX0" fmla="*/ 1387187 w 1387187"/>
                <a:gd name="connsiteY0" fmla="*/ 1450594 h 1450594"/>
                <a:gd name="connsiteX1" fmla="*/ 0 w 1387187"/>
                <a:gd name="connsiteY1" fmla="*/ 1450160 h 1450594"/>
                <a:gd name="connsiteX2" fmla="*/ 19916 w 1387187"/>
                <a:gd name="connsiteY2" fmla="*/ 1299925 h 1450594"/>
                <a:gd name="connsiteX3" fmla="*/ 123825 w 1387187"/>
                <a:gd name="connsiteY3" fmla="*/ 936243 h 1450594"/>
                <a:gd name="connsiteX4" fmla="*/ 342034 w 1387187"/>
                <a:gd name="connsiteY4" fmla="*/ 728425 h 1450594"/>
                <a:gd name="connsiteX5" fmla="*/ 489022 w 1387187"/>
                <a:gd name="connsiteY5" fmla="*/ 666945 h 1450594"/>
                <a:gd name="connsiteX6" fmla="*/ 434903 w 1387187"/>
                <a:gd name="connsiteY6" fmla="*/ 554377 h 1450594"/>
                <a:gd name="connsiteX7" fmla="*/ 449190 w 1387187"/>
                <a:gd name="connsiteY7" fmla="*/ 253257 h 1450594"/>
                <a:gd name="connsiteX8" fmla="*/ 567605 w 1387187"/>
                <a:gd name="connsiteY8" fmla="*/ 43924 h 1450594"/>
                <a:gd name="connsiteX9" fmla="*/ 862879 w 1387187"/>
                <a:gd name="connsiteY9" fmla="*/ 40027 h 1450594"/>
                <a:gd name="connsiteX10" fmla="*/ 1038225 w 1387187"/>
                <a:gd name="connsiteY10" fmla="*/ 364743 h 1450594"/>
                <a:gd name="connsiteX11" fmla="*/ 996661 w 1387187"/>
                <a:gd name="connsiteY11" fmla="*/ 593343 h 1450594"/>
                <a:gd name="connsiteX12" fmla="*/ 927388 w 1387187"/>
                <a:gd name="connsiteY12" fmla="*/ 672357 h 1450594"/>
                <a:gd name="connsiteX13" fmla="*/ 1067665 w 1387187"/>
                <a:gd name="connsiteY13" fmla="*/ 724312 h 1450594"/>
                <a:gd name="connsiteX14" fmla="*/ 1265093 w 1387187"/>
                <a:gd name="connsiteY14" fmla="*/ 936026 h 1450594"/>
                <a:gd name="connsiteX15" fmla="*/ 1366622 w 1387187"/>
                <a:gd name="connsiteY15" fmla="*/ 1305120 h 1450594"/>
                <a:gd name="connsiteX16" fmla="*/ 1387187 w 1387187"/>
                <a:gd name="connsiteY16" fmla="*/ 1450594 h 1450594"/>
                <a:gd name="connsiteX0" fmla="*/ 1387187 w 1387187"/>
                <a:gd name="connsiteY0" fmla="*/ 1443705 h 1443705"/>
                <a:gd name="connsiteX1" fmla="*/ 0 w 1387187"/>
                <a:gd name="connsiteY1" fmla="*/ 1443271 h 1443705"/>
                <a:gd name="connsiteX2" fmla="*/ 19916 w 1387187"/>
                <a:gd name="connsiteY2" fmla="*/ 1293036 h 1443705"/>
                <a:gd name="connsiteX3" fmla="*/ 123825 w 1387187"/>
                <a:gd name="connsiteY3" fmla="*/ 929354 h 1443705"/>
                <a:gd name="connsiteX4" fmla="*/ 342034 w 1387187"/>
                <a:gd name="connsiteY4" fmla="*/ 721536 h 1443705"/>
                <a:gd name="connsiteX5" fmla="*/ 489022 w 1387187"/>
                <a:gd name="connsiteY5" fmla="*/ 660056 h 1443705"/>
                <a:gd name="connsiteX6" fmla="*/ 434903 w 1387187"/>
                <a:gd name="connsiteY6" fmla="*/ 547488 h 1443705"/>
                <a:gd name="connsiteX7" fmla="*/ 449190 w 1387187"/>
                <a:gd name="connsiteY7" fmla="*/ 246368 h 1443705"/>
                <a:gd name="connsiteX8" fmla="*/ 567605 w 1387187"/>
                <a:gd name="connsiteY8" fmla="*/ 37035 h 1443705"/>
                <a:gd name="connsiteX9" fmla="*/ 862879 w 1387187"/>
                <a:gd name="connsiteY9" fmla="*/ 33138 h 1443705"/>
                <a:gd name="connsiteX10" fmla="*/ 981075 w 1387187"/>
                <a:gd name="connsiteY10" fmla="*/ 243554 h 1443705"/>
                <a:gd name="connsiteX11" fmla="*/ 996661 w 1387187"/>
                <a:gd name="connsiteY11" fmla="*/ 586454 h 1443705"/>
                <a:gd name="connsiteX12" fmla="*/ 927388 w 1387187"/>
                <a:gd name="connsiteY12" fmla="*/ 665468 h 1443705"/>
                <a:gd name="connsiteX13" fmla="*/ 1067665 w 1387187"/>
                <a:gd name="connsiteY13" fmla="*/ 717423 h 1443705"/>
                <a:gd name="connsiteX14" fmla="*/ 1265093 w 1387187"/>
                <a:gd name="connsiteY14" fmla="*/ 929137 h 1443705"/>
                <a:gd name="connsiteX15" fmla="*/ 1366622 w 1387187"/>
                <a:gd name="connsiteY15" fmla="*/ 1298231 h 1443705"/>
                <a:gd name="connsiteX16" fmla="*/ 1387187 w 1387187"/>
                <a:gd name="connsiteY16" fmla="*/ 1443705 h 1443705"/>
                <a:gd name="connsiteX0" fmla="*/ 1387187 w 1387187"/>
                <a:gd name="connsiteY0" fmla="*/ 1444112 h 1444112"/>
                <a:gd name="connsiteX1" fmla="*/ 0 w 1387187"/>
                <a:gd name="connsiteY1" fmla="*/ 1443678 h 1444112"/>
                <a:gd name="connsiteX2" fmla="*/ 19916 w 1387187"/>
                <a:gd name="connsiteY2" fmla="*/ 1293443 h 1444112"/>
                <a:gd name="connsiteX3" fmla="*/ 123825 w 1387187"/>
                <a:gd name="connsiteY3" fmla="*/ 929761 h 1444112"/>
                <a:gd name="connsiteX4" fmla="*/ 342034 w 1387187"/>
                <a:gd name="connsiteY4" fmla="*/ 721943 h 1444112"/>
                <a:gd name="connsiteX5" fmla="*/ 489022 w 1387187"/>
                <a:gd name="connsiteY5" fmla="*/ 660463 h 1444112"/>
                <a:gd name="connsiteX6" fmla="*/ 434903 w 1387187"/>
                <a:gd name="connsiteY6" fmla="*/ 547895 h 1444112"/>
                <a:gd name="connsiteX7" fmla="*/ 449190 w 1387187"/>
                <a:gd name="connsiteY7" fmla="*/ 246775 h 1444112"/>
                <a:gd name="connsiteX8" fmla="*/ 567605 w 1387187"/>
                <a:gd name="connsiteY8" fmla="*/ 37442 h 1444112"/>
                <a:gd name="connsiteX9" fmla="*/ 862879 w 1387187"/>
                <a:gd name="connsiteY9" fmla="*/ 33545 h 1444112"/>
                <a:gd name="connsiteX10" fmla="*/ 952500 w 1387187"/>
                <a:gd name="connsiteY10" fmla="*/ 251105 h 1444112"/>
                <a:gd name="connsiteX11" fmla="*/ 996661 w 1387187"/>
                <a:gd name="connsiteY11" fmla="*/ 586861 h 1444112"/>
                <a:gd name="connsiteX12" fmla="*/ 927388 w 1387187"/>
                <a:gd name="connsiteY12" fmla="*/ 665875 h 1444112"/>
                <a:gd name="connsiteX13" fmla="*/ 1067665 w 1387187"/>
                <a:gd name="connsiteY13" fmla="*/ 717830 h 1444112"/>
                <a:gd name="connsiteX14" fmla="*/ 1265093 w 1387187"/>
                <a:gd name="connsiteY14" fmla="*/ 929544 h 1444112"/>
                <a:gd name="connsiteX15" fmla="*/ 1366622 w 1387187"/>
                <a:gd name="connsiteY15" fmla="*/ 1298638 h 1444112"/>
                <a:gd name="connsiteX16" fmla="*/ 1387187 w 1387187"/>
                <a:gd name="connsiteY16" fmla="*/ 1444112 h 1444112"/>
                <a:gd name="connsiteX0" fmla="*/ 1387187 w 1387187"/>
                <a:gd name="connsiteY0" fmla="*/ 1444112 h 1444112"/>
                <a:gd name="connsiteX1" fmla="*/ 0 w 1387187"/>
                <a:gd name="connsiteY1" fmla="*/ 1443678 h 1444112"/>
                <a:gd name="connsiteX2" fmla="*/ 19916 w 1387187"/>
                <a:gd name="connsiteY2" fmla="*/ 1293443 h 1444112"/>
                <a:gd name="connsiteX3" fmla="*/ 123825 w 1387187"/>
                <a:gd name="connsiteY3" fmla="*/ 929761 h 1444112"/>
                <a:gd name="connsiteX4" fmla="*/ 342034 w 1387187"/>
                <a:gd name="connsiteY4" fmla="*/ 721943 h 1444112"/>
                <a:gd name="connsiteX5" fmla="*/ 489022 w 1387187"/>
                <a:gd name="connsiteY5" fmla="*/ 660463 h 1444112"/>
                <a:gd name="connsiteX6" fmla="*/ 434903 w 1387187"/>
                <a:gd name="connsiteY6" fmla="*/ 547895 h 1444112"/>
                <a:gd name="connsiteX7" fmla="*/ 449190 w 1387187"/>
                <a:gd name="connsiteY7" fmla="*/ 246775 h 1444112"/>
                <a:gd name="connsiteX8" fmla="*/ 567605 w 1387187"/>
                <a:gd name="connsiteY8" fmla="*/ 37442 h 1444112"/>
                <a:gd name="connsiteX9" fmla="*/ 862879 w 1387187"/>
                <a:gd name="connsiteY9" fmla="*/ 33545 h 1444112"/>
                <a:gd name="connsiteX10" fmla="*/ 952500 w 1387187"/>
                <a:gd name="connsiteY10" fmla="*/ 251105 h 1444112"/>
                <a:gd name="connsiteX11" fmla="*/ 956180 w 1387187"/>
                <a:gd name="connsiteY11" fmla="*/ 548761 h 1444112"/>
                <a:gd name="connsiteX12" fmla="*/ 927388 w 1387187"/>
                <a:gd name="connsiteY12" fmla="*/ 665875 h 1444112"/>
                <a:gd name="connsiteX13" fmla="*/ 1067665 w 1387187"/>
                <a:gd name="connsiteY13" fmla="*/ 717830 h 1444112"/>
                <a:gd name="connsiteX14" fmla="*/ 1265093 w 1387187"/>
                <a:gd name="connsiteY14" fmla="*/ 929544 h 1444112"/>
                <a:gd name="connsiteX15" fmla="*/ 1366622 w 1387187"/>
                <a:gd name="connsiteY15" fmla="*/ 1298638 h 1444112"/>
                <a:gd name="connsiteX16" fmla="*/ 1387187 w 1387187"/>
                <a:gd name="connsiteY16" fmla="*/ 1444112 h 1444112"/>
                <a:gd name="connsiteX0" fmla="*/ 1387187 w 1387187"/>
                <a:gd name="connsiteY0" fmla="*/ 1444112 h 1444112"/>
                <a:gd name="connsiteX1" fmla="*/ 0 w 1387187"/>
                <a:gd name="connsiteY1" fmla="*/ 1443678 h 1444112"/>
                <a:gd name="connsiteX2" fmla="*/ 19916 w 1387187"/>
                <a:gd name="connsiteY2" fmla="*/ 1293443 h 1444112"/>
                <a:gd name="connsiteX3" fmla="*/ 123825 w 1387187"/>
                <a:gd name="connsiteY3" fmla="*/ 929761 h 1444112"/>
                <a:gd name="connsiteX4" fmla="*/ 342034 w 1387187"/>
                <a:gd name="connsiteY4" fmla="*/ 721943 h 1444112"/>
                <a:gd name="connsiteX5" fmla="*/ 489022 w 1387187"/>
                <a:gd name="connsiteY5" fmla="*/ 660463 h 1444112"/>
                <a:gd name="connsiteX6" fmla="*/ 434903 w 1387187"/>
                <a:gd name="connsiteY6" fmla="*/ 547895 h 1444112"/>
                <a:gd name="connsiteX7" fmla="*/ 449190 w 1387187"/>
                <a:gd name="connsiteY7" fmla="*/ 246775 h 1444112"/>
                <a:gd name="connsiteX8" fmla="*/ 567605 w 1387187"/>
                <a:gd name="connsiteY8" fmla="*/ 37442 h 1444112"/>
                <a:gd name="connsiteX9" fmla="*/ 862879 w 1387187"/>
                <a:gd name="connsiteY9" fmla="*/ 33545 h 1444112"/>
                <a:gd name="connsiteX10" fmla="*/ 952500 w 1387187"/>
                <a:gd name="connsiteY10" fmla="*/ 251105 h 1444112"/>
                <a:gd name="connsiteX11" fmla="*/ 956180 w 1387187"/>
                <a:gd name="connsiteY11" fmla="*/ 548761 h 1444112"/>
                <a:gd name="connsiteX12" fmla="*/ 886906 w 1387187"/>
                <a:gd name="connsiteY12" fmla="*/ 665875 h 1444112"/>
                <a:gd name="connsiteX13" fmla="*/ 1067665 w 1387187"/>
                <a:gd name="connsiteY13" fmla="*/ 717830 h 1444112"/>
                <a:gd name="connsiteX14" fmla="*/ 1265093 w 1387187"/>
                <a:gd name="connsiteY14" fmla="*/ 929544 h 1444112"/>
                <a:gd name="connsiteX15" fmla="*/ 1366622 w 1387187"/>
                <a:gd name="connsiteY15" fmla="*/ 1298638 h 1444112"/>
                <a:gd name="connsiteX16" fmla="*/ 1387187 w 1387187"/>
                <a:gd name="connsiteY16" fmla="*/ 1444112 h 1444112"/>
                <a:gd name="connsiteX0" fmla="*/ 1387187 w 1387187"/>
                <a:gd name="connsiteY0" fmla="*/ 1444112 h 1444112"/>
                <a:gd name="connsiteX1" fmla="*/ 0 w 1387187"/>
                <a:gd name="connsiteY1" fmla="*/ 1443678 h 1444112"/>
                <a:gd name="connsiteX2" fmla="*/ 19916 w 1387187"/>
                <a:gd name="connsiteY2" fmla="*/ 1293443 h 1444112"/>
                <a:gd name="connsiteX3" fmla="*/ 123825 w 1387187"/>
                <a:gd name="connsiteY3" fmla="*/ 929761 h 1444112"/>
                <a:gd name="connsiteX4" fmla="*/ 342034 w 1387187"/>
                <a:gd name="connsiteY4" fmla="*/ 721943 h 1444112"/>
                <a:gd name="connsiteX5" fmla="*/ 489022 w 1387187"/>
                <a:gd name="connsiteY5" fmla="*/ 660463 h 1444112"/>
                <a:gd name="connsiteX6" fmla="*/ 434903 w 1387187"/>
                <a:gd name="connsiteY6" fmla="*/ 547895 h 1444112"/>
                <a:gd name="connsiteX7" fmla="*/ 439665 w 1387187"/>
                <a:gd name="connsiteY7" fmla="*/ 320593 h 1444112"/>
                <a:gd name="connsiteX8" fmla="*/ 567605 w 1387187"/>
                <a:gd name="connsiteY8" fmla="*/ 37442 h 1444112"/>
                <a:gd name="connsiteX9" fmla="*/ 862879 w 1387187"/>
                <a:gd name="connsiteY9" fmla="*/ 33545 h 1444112"/>
                <a:gd name="connsiteX10" fmla="*/ 952500 w 1387187"/>
                <a:gd name="connsiteY10" fmla="*/ 251105 h 1444112"/>
                <a:gd name="connsiteX11" fmla="*/ 956180 w 1387187"/>
                <a:gd name="connsiteY11" fmla="*/ 548761 h 1444112"/>
                <a:gd name="connsiteX12" fmla="*/ 886906 w 1387187"/>
                <a:gd name="connsiteY12" fmla="*/ 665875 h 1444112"/>
                <a:gd name="connsiteX13" fmla="*/ 1067665 w 1387187"/>
                <a:gd name="connsiteY13" fmla="*/ 717830 h 1444112"/>
                <a:gd name="connsiteX14" fmla="*/ 1265093 w 1387187"/>
                <a:gd name="connsiteY14" fmla="*/ 929544 h 1444112"/>
                <a:gd name="connsiteX15" fmla="*/ 1366622 w 1387187"/>
                <a:gd name="connsiteY15" fmla="*/ 1298638 h 1444112"/>
                <a:gd name="connsiteX16" fmla="*/ 1387187 w 1387187"/>
                <a:gd name="connsiteY16" fmla="*/ 1444112 h 1444112"/>
                <a:gd name="connsiteX0" fmla="*/ 1387187 w 1387187"/>
                <a:gd name="connsiteY0" fmla="*/ 1414870 h 1414870"/>
                <a:gd name="connsiteX1" fmla="*/ 0 w 1387187"/>
                <a:gd name="connsiteY1" fmla="*/ 1414436 h 1414870"/>
                <a:gd name="connsiteX2" fmla="*/ 19916 w 1387187"/>
                <a:gd name="connsiteY2" fmla="*/ 1264201 h 1414870"/>
                <a:gd name="connsiteX3" fmla="*/ 123825 w 1387187"/>
                <a:gd name="connsiteY3" fmla="*/ 900519 h 1414870"/>
                <a:gd name="connsiteX4" fmla="*/ 342034 w 1387187"/>
                <a:gd name="connsiteY4" fmla="*/ 692701 h 1414870"/>
                <a:gd name="connsiteX5" fmla="*/ 489022 w 1387187"/>
                <a:gd name="connsiteY5" fmla="*/ 631221 h 1414870"/>
                <a:gd name="connsiteX6" fmla="*/ 434903 w 1387187"/>
                <a:gd name="connsiteY6" fmla="*/ 518653 h 1414870"/>
                <a:gd name="connsiteX7" fmla="*/ 439665 w 1387187"/>
                <a:gd name="connsiteY7" fmla="*/ 291351 h 1414870"/>
                <a:gd name="connsiteX8" fmla="*/ 548555 w 1387187"/>
                <a:gd name="connsiteY8" fmla="*/ 98688 h 1414870"/>
                <a:gd name="connsiteX9" fmla="*/ 862879 w 1387187"/>
                <a:gd name="connsiteY9" fmla="*/ 4303 h 1414870"/>
                <a:gd name="connsiteX10" fmla="*/ 952500 w 1387187"/>
                <a:gd name="connsiteY10" fmla="*/ 221863 h 1414870"/>
                <a:gd name="connsiteX11" fmla="*/ 956180 w 1387187"/>
                <a:gd name="connsiteY11" fmla="*/ 519519 h 1414870"/>
                <a:gd name="connsiteX12" fmla="*/ 886906 w 1387187"/>
                <a:gd name="connsiteY12" fmla="*/ 636633 h 1414870"/>
                <a:gd name="connsiteX13" fmla="*/ 1067665 w 1387187"/>
                <a:gd name="connsiteY13" fmla="*/ 688588 h 1414870"/>
                <a:gd name="connsiteX14" fmla="*/ 1265093 w 1387187"/>
                <a:gd name="connsiteY14" fmla="*/ 900302 h 1414870"/>
                <a:gd name="connsiteX15" fmla="*/ 1366622 w 1387187"/>
                <a:gd name="connsiteY15" fmla="*/ 1269396 h 1414870"/>
                <a:gd name="connsiteX16" fmla="*/ 1387187 w 1387187"/>
                <a:gd name="connsiteY16" fmla="*/ 1414870 h 1414870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52500 w 1387187"/>
                <a:gd name="connsiteY10" fmla="*/ 163087 h 1356094"/>
                <a:gd name="connsiteX11" fmla="*/ 956180 w 1387187"/>
                <a:gd name="connsiteY11" fmla="*/ 460743 h 1356094"/>
                <a:gd name="connsiteX12" fmla="*/ 886906 w 1387187"/>
                <a:gd name="connsiteY12" fmla="*/ 577857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56180 w 1387187"/>
                <a:gd name="connsiteY11" fmla="*/ 460743 h 1356094"/>
                <a:gd name="connsiteX12" fmla="*/ 886906 w 1387187"/>
                <a:gd name="connsiteY12" fmla="*/ 577857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86906 w 1387187"/>
                <a:gd name="connsiteY12" fmla="*/ 577857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58331 w 1387187"/>
                <a:gd name="connsiteY12" fmla="*/ 575475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58331 w 1387187"/>
                <a:gd name="connsiteY12" fmla="*/ 575475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58331 w 1387187"/>
                <a:gd name="connsiteY12" fmla="*/ 575475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58331 w 1387187"/>
                <a:gd name="connsiteY12" fmla="*/ 575475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5017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58331 w 1387187"/>
                <a:gd name="connsiteY12" fmla="*/ 575475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61320 h 1361320"/>
                <a:gd name="connsiteX1" fmla="*/ 0 w 1387187"/>
                <a:gd name="connsiteY1" fmla="*/ 1360886 h 1361320"/>
                <a:gd name="connsiteX2" fmla="*/ 19916 w 1387187"/>
                <a:gd name="connsiteY2" fmla="*/ 1210651 h 1361320"/>
                <a:gd name="connsiteX3" fmla="*/ 123825 w 1387187"/>
                <a:gd name="connsiteY3" fmla="*/ 846969 h 1361320"/>
                <a:gd name="connsiteX4" fmla="*/ 342034 w 1387187"/>
                <a:gd name="connsiteY4" fmla="*/ 639151 h 1361320"/>
                <a:gd name="connsiteX5" fmla="*/ 501722 w 1387187"/>
                <a:gd name="connsiteY5" fmla="*/ 577671 h 1361320"/>
                <a:gd name="connsiteX6" fmla="*/ 434903 w 1387187"/>
                <a:gd name="connsiteY6" fmla="*/ 465103 h 1361320"/>
                <a:gd name="connsiteX7" fmla="*/ 439665 w 1387187"/>
                <a:gd name="connsiteY7" fmla="*/ 237801 h 1361320"/>
                <a:gd name="connsiteX8" fmla="*/ 548555 w 1387187"/>
                <a:gd name="connsiteY8" fmla="*/ 45138 h 1361320"/>
                <a:gd name="connsiteX9" fmla="*/ 808111 w 1387187"/>
                <a:gd name="connsiteY9" fmla="*/ 24572 h 1361320"/>
                <a:gd name="connsiteX10" fmla="*/ 920750 w 1387187"/>
                <a:gd name="connsiteY10" fmla="*/ 247688 h 1361320"/>
                <a:gd name="connsiteX11" fmla="*/ 920461 w 1387187"/>
                <a:gd name="connsiteY11" fmla="*/ 461206 h 1361320"/>
                <a:gd name="connsiteX12" fmla="*/ 858331 w 1387187"/>
                <a:gd name="connsiteY12" fmla="*/ 580701 h 1361320"/>
                <a:gd name="connsiteX13" fmla="*/ 1067665 w 1387187"/>
                <a:gd name="connsiteY13" fmla="*/ 635038 h 1361320"/>
                <a:gd name="connsiteX14" fmla="*/ 1265093 w 1387187"/>
                <a:gd name="connsiteY14" fmla="*/ 846752 h 1361320"/>
                <a:gd name="connsiteX15" fmla="*/ 1366622 w 1387187"/>
                <a:gd name="connsiteY15" fmla="*/ 1215846 h 1361320"/>
                <a:gd name="connsiteX16" fmla="*/ 1387187 w 1387187"/>
                <a:gd name="connsiteY16" fmla="*/ 1361320 h 1361320"/>
                <a:gd name="connsiteX0" fmla="*/ 1387187 w 1387187"/>
                <a:gd name="connsiteY0" fmla="*/ 1356287 h 1356287"/>
                <a:gd name="connsiteX1" fmla="*/ 0 w 1387187"/>
                <a:gd name="connsiteY1" fmla="*/ 1355853 h 1356287"/>
                <a:gd name="connsiteX2" fmla="*/ 19916 w 1387187"/>
                <a:gd name="connsiteY2" fmla="*/ 1205618 h 1356287"/>
                <a:gd name="connsiteX3" fmla="*/ 123825 w 1387187"/>
                <a:gd name="connsiteY3" fmla="*/ 841936 h 1356287"/>
                <a:gd name="connsiteX4" fmla="*/ 342034 w 1387187"/>
                <a:gd name="connsiteY4" fmla="*/ 634118 h 1356287"/>
                <a:gd name="connsiteX5" fmla="*/ 501722 w 1387187"/>
                <a:gd name="connsiteY5" fmla="*/ 572638 h 1356287"/>
                <a:gd name="connsiteX6" fmla="*/ 434903 w 1387187"/>
                <a:gd name="connsiteY6" fmla="*/ 460070 h 1356287"/>
                <a:gd name="connsiteX7" fmla="*/ 439665 w 1387187"/>
                <a:gd name="connsiteY7" fmla="*/ 232768 h 1356287"/>
                <a:gd name="connsiteX8" fmla="*/ 548555 w 1387187"/>
                <a:gd name="connsiteY8" fmla="*/ 40105 h 1356287"/>
                <a:gd name="connsiteX9" fmla="*/ 808111 w 1387187"/>
                <a:gd name="connsiteY9" fmla="*/ 29064 h 1356287"/>
                <a:gd name="connsiteX10" fmla="*/ 920750 w 1387187"/>
                <a:gd name="connsiteY10" fmla="*/ 242655 h 1356287"/>
                <a:gd name="connsiteX11" fmla="*/ 920461 w 1387187"/>
                <a:gd name="connsiteY11" fmla="*/ 456173 h 1356287"/>
                <a:gd name="connsiteX12" fmla="*/ 858331 w 1387187"/>
                <a:gd name="connsiteY12" fmla="*/ 575668 h 1356287"/>
                <a:gd name="connsiteX13" fmla="*/ 1067665 w 1387187"/>
                <a:gd name="connsiteY13" fmla="*/ 630005 h 1356287"/>
                <a:gd name="connsiteX14" fmla="*/ 1265093 w 1387187"/>
                <a:gd name="connsiteY14" fmla="*/ 841719 h 1356287"/>
                <a:gd name="connsiteX15" fmla="*/ 1366622 w 1387187"/>
                <a:gd name="connsiteY15" fmla="*/ 1210813 h 1356287"/>
                <a:gd name="connsiteX16" fmla="*/ 1387187 w 1387187"/>
                <a:gd name="connsiteY16" fmla="*/ 1356287 h 135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87187" h="1356287">
                  <a:moveTo>
                    <a:pt x="1387187" y="1356287"/>
                  </a:moveTo>
                  <a:lnTo>
                    <a:pt x="0" y="1355853"/>
                  </a:lnTo>
                  <a:cubicBezTo>
                    <a:pt x="8911" y="1271355"/>
                    <a:pt x="16452" y="1216009"/>
                    <a:pt x="19916" y="1205618"/>
                  </a:cubicBezTo>
                  <a:cubicBezTo>
                    <a:pt x="40553" y="1119965"/>
                    <a:pt x="70139" y="937186"/>
                    <a:pt x="123825" y="841936"/>
                  </a:cubicBezTo>
                  <a:cubicBezTo>
                    <a:pt x="177511" y="746686"/>
                    <a:pt x="279051" y="679001"/>
                    <a:pt x="342034" y="634118"/>
                  </a:cubicBezTo>
                  <a:cubicBezTo>
                    <a:pt x="405017" y="589235"/>
                    <a:pt x="466003" y="589740"/>
                    <a:pt x="501722" y="572638"/>
                  </a:cubicBezTo>
                  <a:cubicBezTo>
                    <a:pt x="480290" y="546012"/>
                    <a:pt x="452427" y="515023"/>
                    <a:pt x="434903" y="460070"/>
                  </a:cubicBezTo>
                  <a:cubicBezTo>
                    <a:pt x="420395" y="329497"/>
                    <a:pt x="420723" y="302762"/>
                    <a:pt x="439665" y="232768"/>
                  </a:cubicBezTo>
                  <a:cubicBezTo>
                    <a:pt x="458607" y="162774"/>
                    <a:pt x="487941" y="90328"/>
                    <a:pt x="548555" y="40105"/>
                  </a:cubicBezTo>
                  <a:cubicBezTo>
                    <a:pt x="605705" y="-18343"/>
                    <a:pt x="746078" y="-4694"/>
                    <a:pt x="808111" y="29064"/>
                  </a:cubicBezTo>
                  <a:cubicBezTo>
                    <a:pt x="870144" y="62822"/>
                    <a:pt x="902422" y="151626"/>
                    <a:pt x="920750" y="242655"/>
                  </a:cubicBezTo>
                  <a:cubicBezTo>
                    <a:pt x="939078" y="333684"/>
                    <a:pt x="930864" y="400671"/>
                    <a:pt x="920461" y="456173"/>
                  </a:cubicBezTo>
                  <a:cubicBezTo>
                    <a:pt x="910058" y="511675"/>
                    <a:pt x="867879" y="550633"/>
                    <a:pt x="858331" y="575668"/>
                  </a:cubicBezTo>
                  <a:cubicBezTo>
                    <a:pt x="866990" y="594718"/>
                    <a:pt x="989950" y="590822"/>
                    <a:pt x="1067665" y="630005"/>
                  </a:cubicBezTo>
                  <a:cubicBezTo>
                    <a:pt x="1136721" y="662260"/>
                    <a:pt x="1215267" y="744918"/>
                    <a:pt x="1265093" y="841719"/>
                  </a:cubicBezTo>
                  <a:cubicBezTo>
                    <a:pt x="1314919" y="938520"/>
                    <a:pt x="1346273" y="1125052"/>
                    <a:pt x="1366622" y="1210813"/>
                  </a:cubicBezTo>
                  <a:cubicBezTo>
                    <a:pt x="1386971" y="1296574"/>
                    <a:pt x="1376893" y="1279400"/>
                    <a:pt x="1387187" y="1356287"/>
                  </a:cubicBezTo>
                  <a:close/>
                </a:path>
              </a:pathLst>
            </a:custGeom>
            <a:solidFill>
              <a:srgbClr val="FFFFFF">
                <a:lumMod val="75000"/>
              </a:srgbClr>
            </a:solidFill>
            <a:ln w="9525">
              <a:noFill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69" name="Group 1"/>
          <p:cNvGrpSpPr/>
          <p:nvPr>
            <p:custDataLst>
              <p:custData r:id="rId11"/>
            </p:custDataLst>
          </p:nvPr>
        </p:nvGrpSpPr>
        <p:grpSpPr>
          <a:xfrm>
            <a:off x="2929891" y="3106401"/>
            <a:ext cx="7023400" cy="1459758"/>
            <a:chOff x="3432567" y="2289626"/>
            <a:chExt cx="2278866" cy="2278748"/>
          </a:xfrm>
        </p:grpSpPr>
        <p:sp>
          <p:nvSpPr>
            <p:cNvPr id="170" name="Rectangle 2"/>
            <p:cNvSpPr/>
            <p:nvPr/>
          </p:nvSpPr>
          <p:spPr>
            <a:xfrm>
              <a:off x="3432567" y="2289626"/>
              <a:ext cx="2278866" cy="227874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Endereço</a:t>
              </a:r>
              <a:r>
                <a:rPr lang="en-US" sz="1200" dirty="0"/>
                <a:t>: </a:t>
              </a:r>
              <a:r>
                <a:rPr lang="en-US" sz="1200" dirty="0" smtClean="0"/>
                <a:t>Av Cristiano </a:t>
              </a:r>
              <a:r>
                <a:rPr lang="en-US" sz="1200" dirty="0" err="1" smtClean="0"/>
                <a:t>Ronado</a:t>
              </a:r>
              <a:r>
                <a:rPr lang="en-US" sz="1200" dirty="0" smtClean="0"/>
                <a:t>.</a:t>
              </a:r>
              <a:endParaRPr lang="en-US" sz="1200" dirty="0"/>
            </a:p>
          </p:txBody>
        </p:sp>
        <p:sp>
          <p:nvSpPr>
            <p:cNvPr id="171" name="Content"/>
            <p:cNvSpPr/>
            <p:nvPr/>
          </p:nvSpPr>
          <p:spPr>
            <a:xfrm>
              <a:off x="3433572" y="2289626"/>
              <a:ext cx="2276856" cy="365761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rgbClr val="FFFFFF">
                      <a:lumMod val="85000"/>
                    </a:srgbClr>
                  </a:solidFill>
                  <a:latin typeface="Segoe UI Light" pitchFamily="34" charset="0"/>
                  <a:cs typeface="Segoe UI Light" pitchFamily="34" charset="0"/>
                </a:rPr>
                <a:t>Park Inn by Radisson Abu Dhabi</a:t>
              </a:r>
              <a:endParaRPr lang="en-US" sz="2000" dirty="0">
                <a:latin typeface="Segoe UI Light" pitchFamily="34" charset="0"/>
                <a:cs typeface="Segoe UI Light" pitchFamily="34" charset="0"/>
              </a:endParaRPr>
            </a:p>
          </p:txBody>
        </p:sp>
      </p:grpSp>
      <p:grpSp>
        <p:nvGrpSpPr>
          <p:cNvPr id="172" name="WebCam"/>
          <p:cNvGrpSpPr/>
          <p:nvPr>
            <p:custDataLst>
              <p:custData r:id="rId12"/>
            </p:custDataLst>
          </p:nvPr>
        </p:nvGrpSpPr>
        <p:grpSpPr>
          <a:xfrm>
            <a:off x="1076436" y="4638195"/>
            <a:ext cx="1787486" cy="1460179"/>
            <a:chOff x="3324654" y="2587698"/>
            <a:chExt cx="2258568" cy="1702519"/>
          </a:xfrm>
        </p:grpSpPr>
        <p:sp>
          <p:nvSpPr>
            <p:cNvPr id="173" name="PlayArea"/>
            <p:cNvSpPr/>
            <p:nvPr/>
          </p:nvSpPr>
          <p:spPr>
            <a:xfrm>
              <a:off x="3324654" y="2587698"/>
              <a:ext cx="2258568" cy="1702028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" name="Freeform 3"/>
            <p:cNvSpPr/>
            <p:nvPr/>
          </p:nvSpPr>
          <p:spPr>
            <a:xfrm>
              <a:off x="3760345" y="3057229"/>
              <a:ext cx="1387187" cy="1232988"/>
            </a:xfrm>
            <a:custGeom>
              <a:avLst/>
              <a:gdLst>
                <a:gd name="connsiteX0" fmla="*/ 572531 w 1372631"/>
                <a:gd name="connsiteY0" fmla="*/ 1413164 h 1453542"/>
                <a:gd name="connsiteX1" fmla="*/ 510185 w 1372631"/>
                <a:gd name="connsiteY1" fmla="*/ 1423555 h 1453542"/>
                <a:gd name="connsiteX2" fmla="*/ 250413 w 1372631"/>
                <a:gd name="connsiteY2" fmla="*/ 1444336 h 1453542"/>
                <a:gd name="connsiteX3" fmla="*/ 11422 w 1372631"/>
                <a:gd name="connsiteY3" fmla="*/ 1330036 h 1453542"/>
                <a:gd name="connsiteX4" fmla="*/ 21813 w 1372631"/>
                <a:gd name="connsiteY4" fmla="*/ 1298864 h 1453542"/>
                <a:gd name="connsiteX5" fmla="*/ 42594 w 1372631"/>
                <a:gd name="connsiteY5" fmla="*/ 1174173 h 1453542"/>
                <a:gd name="connsiteX6" fmla="*/ 52985 w 1372631"/>
                <a:gd name="connsiteY6" fmla="*/ 1122218 h 1453542"/>
                <a:gd name="connsiteX7" fmla="*/ 94549 w 1372631"/>
                <a:gd name="connsiteY7" fmla="*/ 1028700 h 1453542"/>
                <a:gd name="connsiteX8" fmla="*/ 115331 w 1372631"/>
                <a:gd name="connsiteY8" fmla="*/ 966355 h 1453542"/>
                <a:gd name="connsiteX9" fmla="*/ 125722 w 1372631"/>
                <a:gd name="connsiteY9" fmla="*/ 935182 h 1453542"/>
                <a:gd name="connsiteX10" fmla="*/ 188067 w 1372631"/>
                <a:gd name="connsiteY10" fmla="*/ 872836 h 1453542"/>
                <a:gd name="connsiteX11" fmla="*/ 229631 w 1372631"/>
                <a:gd name="connsiteY11" fmla="*/ 820882 h 1453542"/>
                <a:gd name="connsiteX12" fmla="*/ 250413 w 1372631"/>
                <a:gd name="connsiteY12" fmla="*/ 789709 h 1453542"/>
                <a:gd name="connsiteX13" fmla="*/ 312758 w 1372631"/>
                <a:gd name="connsiteY13" fmla="*/ 748146 h 1453542"/>
                <a:gd name="connsiteX14" fmla="*/ 343931 w 1372631"/>
                <a:gd name="connsiteY14" fmla="*/ 727364 h 1453542"/>
                <a:gd name="connsiteX15" fmla="*/ 447840 w 1372631"/>
                <a:gd name="connsiteY15" fmla="*/ 696191 h 1453542"/>
                <a:gd name="connsiteX16" fmla="*/ 479013 w 1372631"/>
                <a:gd name="connsiteY16" fmla="*/ 675409 h 1453542"/>
                <a:gd name="connsiteX17" fmla="*/ 458231 w 1372631"/>
                <a:gd name="connsiteY17" fmla="*/ 581891 h 1453542"/>
                <a:gd name="connsiteX18" fmla="*/ 458231 w 1372631"/>
                <a:gd name="connsiteY18" fmla="*/ 311727 h 1453542"/>
                <a:gd name="connsiteX19" fmla="*/ 468622 w 1372631"/>
                <a:gd name="connsiteY19" fmla="*/ 280555 h 1453542"/>
                <a:gd name="connsiteX20" fmla="*/ 499794 w 1372631"/>
                <a:gd name="connsiteY20" fmla="*/ 238991 h 1453542"/>
                <a:gd name="connsiteX21" fmla="*/ 510185 w 1372631"/>
                <a:gd name="connsiteY21" fmla="*/ 207818 h 1453542"/>
                <a:gd name="connsiteX22" fmla="*/ 551749 w 1372631"/>
                <a:gd name="connsiteY22" fmla="*/ 145473 h 1453542"/>
                <a:gd name="connsiteX23" fmla="*/ 572531 w 1372631"/>
                <a:gd name="connsiteY23" fmla="*/ 114300 h 1453542"/>
                <a:gd name="connsiteX24" fmla="*/ 603703 w 1372631"/>
                <a:gd name="connsiteY24" fmla="*/ 51955 h 1453542"/>
                <a:gd name="connsiteX25" fmla="*/ 645267 w 1372631"/>
                <a:gd name="connsiteY25" fmla="*/ 31173 h 1453542"/>
                <a:gd name="connsiteX26" fmla="*/ 707613 w 1372631"/>
                <a:gd name="connsiteY26" fmla="*/ 0 h 1453542"/>
                <a:gd name="connsiteX27" fmla="*/ 821913 w 1372631"/>
                <a:gd name="connsiteY27" fmla="*/ 10391 h 1453542"/>
                <a:gd name="connsiteX28" fmla="*/ 873867 w 1372631"/>
                <a:gd name="connsiteY28" fmla="*/ 20782 h 1453542"/>
                <a:gd name="connsiteX29" fmla="*/ 936213 w 1372631"/>
                <a:gd name="connsiteY29" fmla="*/ 83127 h 1453542"/>
                <a:gd name="connsiteX30" fmla="*/ 1008949 w 1372631"/>
                <a:gd name="connsiteY30" fmla="*/ 176646 h 1453542"/>
                <a:gd name="connsiteX31" fmla="*/ 1029731 w 1372631"/>
                <a:gd name="connsiteY31" fmla="*/ 259773 h 1453542"/>
                <a:gd name="connsiteX32" fmla="*/ 1040122 w 1372631"/>
                <a:gd name="connsiteY32" fmla="*/ 363682 h 1453542"/>
                <a:gd name="connsiteX33" fmla="*/ 1029731 w 1372631"/>
                <a:gd name="connsiteY33" fmla="*/ 529936 h 1453542"/>
                <a:gd name="connsiteX34" fmla="*/ 998558 w 1372631"/>
                <a:gd name="connsiteY34" fmla="*/ 592282 h 1453542"/>
                <a:gd name="connsiteX35" fmla="*/ 967385 w 1372631"/>
                <a:gd name="connsiteY35" fmla="*/ 654627 h 1453542"/>
                <a:gd name="connsiteX36" fmla="*/ 977776 w 1372631"/>
                <a:gd name="connsiteY36" fmla="*/ 685800 h 1453542"/>
                <a:gd name="connsiteX37" fmla="*/ 1019340 w 1372631"/>
                <a:gd name="connsiteY37" fmla="*/ 696191 h 1453542"/>
                <a:gd name="connsiteX38" fmla="*/ 1050513 w 1372631"/>
                <a:gd name="connsiteY38" fmla="*/ 706582 h 1453542"/>
                <a:gd name="connsiteX39" fmla="*/ 1144031 w 1372631"/>
                <a:gd name="connsiteY39" fmla="*/ 789709 h 1453542"/>
                <a:gd name="connsiteX40" fmla="*/ 1175203 w 1372631"/>
                <a:gd name="connsiteY40" fmla="*/ 810491 h 1453542"/>
                <a:gd name="connsiteX41" fmla="*/ 1195985 w 1372631"/>
                <a:gd name="connsiteY41" fmla="*/ 841664 h 1453542"/>
                <a:gd name="connsiteX42" fmla="*/ 1247940 w 1372631"/>
                <a:gd name="connsiteY42" fmla="*/ 904009 h 1453542"/>
                <a:gd name="connsiteX43" fmla="*/ 1268722 w 1372631"/>
                <a:gd name="connsiteY43" fmla="*/ 976746 h 1453542"/>
                <a:gd name="connsiteX44" fmla="*/ 1299894 w 1372631"/>
                <a:gd name="connsiteY44" fmla="*/ 1070264 h 1453542"/>
                <a:gd name="connsiteX45" fmla="*/ 1310285 w 1372631"/>
                <a:gd name="connsiteY45" fmla="*/ 1101436 h 1453542"/>
                <a:gd name="connsiteX46" fmla="*/ 1331067 w 1372631"/>
                <a:gd name="connsiteY46" fmla="*/ 1184564 h 1453542"/>
                <a:gd name="connsiteX47" fmla="*/ 1351849 w 1372631"/>
                <a:gd name="connsiteY47" fmla="*/ 1246909 h 1453542"/>
                <a:gd name="connsiteX48" fmla="*/ 1372631 w 1372631"/>
                <a:gd name="connsiteY48" fmla="*/ 1371600 h 1453542"/>
                <a:gd name="connsiteX49" fmla="*/ 1341458 w 1372631"/>
                <a:gd name="connsiteY49" fmla="*/ 1392382 h 1453542"/>
                <a:gd name="connsiteX50" fmla="*/ 1237549 w 1372631"/>
                <a:gd name="connsiteY50" fmla="*/ 1381991 h 1453542"/>
                <a:gd name="connsiteX51" fmla="*/ 1050513 w 1372631"/>
                <a:gd name="connsiteY51" fmla="*/ 1371600 h 1453542"/>
                <a:gd name="connsiteX52" fmla="*/ 780349 w 1372631"/>
                <a:gd name="connsiteY52" fmla="*/ 1381991 h 1453542"/>
                <a:gd name="connsiteX53" fmla="*/ 718003 w 1372631"/>
                <a:gd name="connsiteY53" fmla="*/ 1392382 h 1453542"/>
                <a:gd name="connsiteX54" fmla="*/ 666049 w 1372631"/>
                <a:gd name="connsiteY54" fmla="*/ 1402773 h 1453542"/>
                <a:gd name="connsiteX55" fmla="*/ 572531 w 1372631"/>
                <a:gd name="connsiteY55" fmla="*/ 1413164 h 1453542"/>
                <a:gd name="connsiteX0" fmla="*/ 572531 w 1372631"/>
                <a:gd name="connsiteY0" fmla="*/ 1413164 h 1453542"/>
                <a:gd name="connsiteX1" fmla="*/ 510185 w 1372631"/>
                <a:gd name="connsiteY1" fmla="*/ 1423555 h 1453542"/>
                <a:gd name="connsiteX2" fmla="*/ 250413 w 1372631"/>
                <a:gd name="connsiteY2" fmla="*/ 1444336 h 1453542"/>
                <a:gd name="connsiteX3" fmla="*/ 11422 w 1372631"/>
                <a:gd name="connsiteY3" fmla="*/ 1330036 h 1453542"/>
                <a:gd name="connsiteX4" fmla="*/ 21813 w 1372631"/>
                <a:gd name="connsiteY4" fmla="*/ 1298864 h 1453542"/>
                <a:gd name="connsiteX5" fmla="*/ 42594 w 1372631"/>
                <a:gd name="connsiteY5" fmla="*/ 1174173 h 1453542"/>
                <a:gd name="connsiteX6" fmla="*/ 52985 w 1372631"/>
                <a:gd name="connsiteY6" fmla="*/ 1122218 h 1453542"/>
                <a:gd name="connsiteX7" fmla="*/ 94549 w 1372631"/>
                <a:gd name="connsiteY7" fmla="*/ 1028700 h 1453542"/>
                <a:gd name="connsiteX8" fmla="*/ 125722 w 1372631"/>
                <a:gd name="connsiteY8" fmla="*/ 935182 h 1453542"/>
                <a:gd name="connsiteX9" fmla="*/ 188067 w 1372631"/>
                <a:gd name="connsiteY9" fmla="*/ 872836 h 1453542"/>
                <a:gd name="connsiteX10" fmla="*/ 229631 w 1372631"/>
                <a:gd name="connsiteY10" fmla="*/ 820882 h 1453542"/>
                <a:gd name="connsiteX11" fmla="*/ 250413 w 1372631"/>
                <a:gd name="connsiteY11" fmla="*/ 789709 h 1453542"/>
                <a:gd name="connsiteX12" fmla="*/ 312758 w 1372631"/>
                <a:gd name="connsiteY12" fmla="*/ 748146 h 1453542"/>
                <a:gd name="connsiteX13" fmla="*/ 343931 w 1372631"/>
                <a:gd name="connsiteY13" fmla="*/ 727364 h 1453542"/>
                <a:gd name="connsiteX14" fmla="*/ 447840 w 1372631"/>
                <a:gd name="connsiteY14" fmla="*/ 696191 h 1453542"/>
                <a:gd name="connsiteX15" fmla="*/ 479013 w 1372631"/>
                <a:gd name="connsiteY15" fmla="*/ 675409 h 1453542"/>
                <a:gd name="connsiteX16" fmla="*/ 458231 w 1372631"/>
                <a:gd name="connsiteY16" fmla="*/ 581891 h 1453542"/>
                <a:gd name="connsiteX17" fmla="*/ 458231 w 1372631"/>
                <a:gd name="connsiteY17" fmla="*/ 311727 h 1453542"/>
                <a:gd name="connsiteX18" fmla="*/ 468622 w 1372631"/>
                <a:gd name="connsiteY18" fmla="*/ 280555 h 1453542"/>
                <a:gd name="connsiteX19" fmla="*/ 499794 w 1372631"/>
                <a:gd name="connsiteY19" fmla="*/ 238991 h 1453542"/>
                <a:gd name="connsiteX20" fmla="*/ 510185 w 1372631"/>
                <a:gd name="connsiteY20" fmla="*/ 207818 h 1453542"/>
                <a:gd name="connsiteX21" fmla="*/ 551749 w 1372631"/>
                <a:gd name="connsiteY21" fmla="*/ 145473 h 1453542"/>
                <a:gd name="connsiteX22" fmla="*/ 572531 w 1372631"/>
                <a:gd name="connsiteY22" fmla="*/ 114300 h 1453542"/>
                <a:gd name="connsiteX23" fmla="*/ 603703 w 1372631"/>
                <a:gd name="connsiteY23" fmla="*/ 51955 h 1453542"/>
                <a:gd name="connsiteX24" fmla="*/ 645267 w 1372631"/>
                <a:gd name="connsiteY24" fmla="*/ 31173 h 1453542"/>
                <a:gd name="connsiteX25" fmla="*/ 707613 w 1372631"/>
                <a:gd name="connsiteY25" fmla="*/ 0 h 1453542"/>
                <a:gd name="connsiteX26" fmla="*/ 821913 w 1372631"/>
                <a:gd name="connsiteY26" fmla="*/ 10391 h 1453542"/>
                <a:gd name="connsiteX27" fmla="*/ 873867 w 1372631"/>
                <a:gd name="connsiteY27" fmla="*/ 20782 h 1453542"/>
                <a:gd name="connsiteX28" fmla="*/ 936213 w 1372631"/>
                <a:gd name="connsiteY28" fmla="*/ 83127 h 1453542"/>
                <a:gd name="connsiteX29" fmla="*/ 1008949 w 1372631"/>
                <a:gd name="connsiteY29" fmla="*/ 176646 h 1453542"/>
                <a:gd name="connsiteX30" fmla="*/ 1029731 w 1372631"/>
                <a:gd name="connsiteY30" fmla="*/ 259773 h 1453542"/>
                <a:gd name="connsiteX31" fmla="*/ 1040122 w 1372631"/>
                <a:gd name="connsiteY31" fmla="*/ 363682 h 1453542"/>
                <a:gd name="connsiteX32" fmla="*/ 1029731 w 1372631"/>
                <a:gd name="connsiteY32" fmla="*/ 529936 h 1453542"/>
                <a:gd name="connsiteX33" fmla="*/ 998558 w 1372631"/>
                <a:gd name="connsiteY33" fmla="*/ 592282 h 1453542"/>
                <a:gd name="connsiteX34" fmla="*/ 967385 w 1372631"/>
                <a:gd name="connsiteY34" fmla="*/ 654627 h 1453542"/>
                <a:gd name="connsiteX35" fmla="*/ 977776 w 1372631"/>
                <a:gd name="connsiteY35" fmla="*/ 685800 h 1453542"/>
                <a:gd name="connsiteX36" fmla="*/ 1019340 w 1372631"/>
                <a:gd name="connsiteY36" fmla="*/ 696191 h 1453542"/>
                <a:gd name="connsiteX37" fmla="*/ 1050513 w 1372631"/>
                <a:gd name="connsiteY37" fmla="*/ 706582 h 1453542"/>
                <a:gd name="connsiteX38" fmla="*/ 1144031 w 1372631"/>
                <a:gd name="connsiteY38" fmla="*/ 789709 h 1453542"/>
                <a:gd name="connsiteX39" fmla="*/ 1175203 w 1372631"/>
                <a:gd name="connsiteY39" fmla="*/ 810491 h 1453542"/>
                <a:gd name="connsiteX40" fmla="*/ 1195985 w 1372631"/>
                <a:gd name="connsiteY40" fmla="*/ 841664 h 1453542"/>
                <a:gd name="connsiteX41" fmla="*/ 1247940 w 1372631"/>
                <a:gd name="connsiteY41" fmla="*/ 904009 h 1453542"/>
                <a:gd name="connsiteX42" fmla="*/ 1268722 w 1372631"/>
                <a:gd name="connsiteY42" fmla="*/ 976746 h 1453542"/>
                <a:gd name="connsiteX43" fmla="*/ 1299894 w 1372631"/>
                <a:gd name="connsiteY43" fmla="*/ 1070264 h 1453542"/>
                <a:gd name="connsiteX44" fmla="*/ 1310285 w 1372631"/>
                <a:gd name="connsiteY44" fmla="*/ 1101436 h 1453542"/>
                <a:gd name="connsiteX45" fmla="*/ 1331067 w 1372631"/>
                <a:gd name="connsiteY45" fmla="*/ 1184564 h 1453542"/>
                <a:gd name="connsiteX46" fmla="*/ 1351849 w 1372631"/>
                <a:gd name="connsiteY46" fmla="*/ 1246909 h 1453542"/>
                <a:gd name="connsiteX47" fmla="*/ 1372631 w 1372631"/>
                <a:gd name="connsiteY47" fmla="*/ 1371600 h 1453542"/>
                <a:gd name="connsiteX48" fmla="*/ 1341458 w 1372631"/>
                <a:gd name="connsiteY48" fmla="*/ 1392382 h 1453542"/>
                <a:gd name="connsiteX49" fmla="*/ 1237549 w 1372631"/>
                <a:gd name="connsiteY49" fmla="*/ 1381991 h 1453542"/>
                <a:gd name="connsiteX50" fmla="*/ 1050513 w 1372631"/>
                <a:gd name="connsiteY50" fmla="*/ 1371600 h 1453542"/>
                <a:gd name="connsiteX51" fmla="*/ 780349 w 1372631"/>
                <a:gd name="connsiteY51" fmla="*/ 1381991 h 1453542"/>
                <a:gd name="connsiteX52" fmla="*/ 718003 w 1372631"/>
                <a:gd name="connsiteY52" fmla="*/ 1392382 h 1453542"/>
                <a:gd name="connsiteX53" fmla="*/ 666049 w 1372631"/>
                <a:gd name="connsiteY53" fmla="*/ 1402773 h 1453542"/>
                <a:gd name="connsiteX54" fmla="*/ 572531 w 1372631"/>
                <a:gd name="connsiteY54" fmla="*/ 1413164 h 1453542"/>
                <a:gd name="connsiteX0" fmla="*/ 572531 w 1372631"/>
                <a:gd name="connsiteY0" fmla="*/ 1413164 h 1453542"/>
                <a:gd name="connsiteX1" fmla="*/ 510185 w 1372631"/>
                <a:gd name="connsiteY1" fmla="*/ 1423555 h 1453542"/>
                <a:gd name="connsiteX2" fmla="*/ 250413 w 1372631"/>
                <a:gd name="connsiteY2" fmla="*/ 1444336 h 1453542"/>
                <a:gd name="connsiteX3" fmla="*/ 11422 w 1372631"/>
                <a:gd name="connsiteY3" fmla="*/ 1330036 h 1453542"/>
                <a:gd name="connsiteX4" fmla="*/ 21813 w 1372631"/>
                <a:gd name="connsiteY4" fmla="*/ 1298864 h 1453542"/>
                <a:gd name="connsiteX5" fmla="*/ 42594 w 1372631"/>
                <a:gd name="connsiteY5" fmla="*/ 1174173 h 1453542"/>
                <a:gd name="connsiteX6" fmla="*/ 52985 w 1372631"/>
                <a:gd name="connsiteY6" fmla="*/ 1122218 h 1453542"/>
                <a:gd name="connsiteX7" fmla="*/ 125722 w 1372631"/>
                <a:gd name="connsiteY7" fmla="*/ 935182 h 1453542"/>
                <a:gd name="connsiteX8" fmla="*/ 188067 w 1372631"/>
                <a:gd name="connsiteY8" fmla="*/ 872836 h 1453542"/>
                <a:gd name="connsiteX9" fmla="*/ 229631 w 1372631"/>
                <a:gd name="connsiteY9" fmla="*/ 820882 h 1453542"/>
                <a:gd name="connsiteX10" fmla="*/ 250413 w 1372631"/>
                <a:gd name="connsiteY10" fmla="*/ 789709 h 1453542"/>
                <a:gd name="connsiteX11" fmla="*/ 312758 w 1372631"/>
                <a:gd name="connsiteY11" fmla="*/ 748146 h 1453542"/>
                <a:gd name="connsiteX12" fmla="*/ 343931 w 1372631"/>
                <a:gd name="connsiteY12" fmla="*/ 727364 h 1453542"/>
                <a:gd name="connsiteX13" fmla="*/ 447840 w 1372631"/>
                <a:gd name="connsiteY13" fmla="*/ 696191 h 1453542"/>
                <a:gd name="connsiteX14" fmla="*/ 479013 w 1372631"/>
                <a:gd name="connsiteY14" fmla="*/ 675409 h 1453542"/>
                <a:gd name="connsiteX15" fmla="*/ 458231 w 1372631"/>
                <a:gd name="connsiteY15" fmla="*/ 581891 h 1453542"/>
                <a:gd name="connsiteX16" fmla="*/ 458231 w 1372631"/>
                <a:gd name="connsiteY16" fmla="*/ 311727 h 1453542"/>
                <a:gd name="connsiteX17" fmla="*/ 468622 w 1372631"/>
                <a:gd name="connsiteY17" fmla="*/ 280555 h 1453542"/>
                <a:gd name="connsiteX18" fmla="*/ 499794 w 1372631"/>
                <a:gd name="connsiteY18" fmla="*/ 238991 h 1453542"/>
                <a:gd name="connsiteX19" fmla="*/ 510185 w 1372631"/>
                <a:gd name="connsiteY19" fmla="*/ 207818 h 1453542"/>
                <a:gd name="connsiteX20" fmla="*/ 551749 w 1372631"/>
                <a:gd name="connsiteY20" fmla="*/ 145473 h 1453542"/>
                <a:gd name="connsiteX21" fmla="*/ 572531 w 1372631"/>
                <a:gd name="connsiteY21" fmla="*/ 114300 h 1453542"/>
                <a:gd name="connsiteX22" fmla="*/ 603703 w 1372631"/>
                <a:gd name="connsiteY22" fmla="*/ 51955 h 1453542"/>
                <a:gd name="connsiteX23" fmla="*/ 645267 w 1372631"/>
                <a:gd name="connsiteY23" fmla="*/ 31173 h 1453542"/>
                <a:gd name="connsiteX24" fmla="*/ 707613 w 1372631"/>
                <a:gd name="connsiteY24" fmla="*/ 0 h 1453542"/>
                <a:gd name="connsiteX25" fmla="*/ 821913 w 1372631"/>
                <a:gd name="connsiteY25" fmla="*/ 10391 h 1453542"/>
                <a:gd name="connsiteX26" fmla="*/ 873867 w 1372631"/>
                <a:gd name="connsiteY26" fmla="*/ 20782 h 1453542"/>
                <a:gd name="connsiteX27" fmla="*/ 936213 w 1372631"/>
                <a:gd name="connsiteY27" fmla="*/ 83127 h 1453542"/>
                <a:gd name="connsiteX28" fmla="*/ 1008949 w 1372631"/>
                <a:gd name="connsiteY28" fmla="*/ 176646 h 1453542"/>
                <a:gd name="connsiteX29" fmla="*/ 1029731 w 1372631"/>
                <a:gd name="connsiteY29" fmla="*/ 259773 h 1453542"/>
                <a:gd name="connsiteX30" fmla="*/ 1040122 w 1372631"/>
                <a:gd name="connsiteY30" fmla="*/ 363682 h 1453542"/>
                <a:gd name="connsiteX31" fmla="*/ 1029731 w 1372631"/>
                <a:gd name="connsiteY31" fmla="*/ 529936 h 1453542"/>
                <a:gd name="connsiteX32" fmla="*/ 998558 w 1372631"/>
                <a:gd name="connsiteY32" fmla="*/ 592282 h 1453542"/>
                <a:gd name="connsiteX33" fmla="*/ 967385 w 1372631"/>
                <a:gd name="connsiteY33" fmla="*/ 654627 h 1453542"/>
                <a:gd name="connsiteX34" fmla="*/ 977776 w 1372631"/>
                <a:gd name="connsiteY34" fmla="*/ 685800 h 1453542"/>
                <a:gd name="connsiteX35" fmla="*/ 1019340 w 1372631"/>
                <a:gd name="connsiteY35" fmla="*/ 696191 h 1453542"/>
                <a:gd name="connsiteX36" fmla="*/ 1050513 w 1372631"/>
                <a:gd name="connsiteY36" fmla="*/ 706582 h 1453542"/>
                <a:gd name="connsiteX37" fmla="*/ 1144031 w 1372631"/>
                <a:gd name="connsiteY37" fmla="*/ 789709 h 1453542"/>
                <a:gd name="connsiteX38" fmla="*/ 1175203 w 1372631"/>
                <a:gd name="connsiteY38" fmla="*/ 810491 h 1453542"/>
                <a:gd name="connsiteX39" fmla="*/ 1195985 w 1372631"/>
                <a:gd name="connsiteY39" fmla="*/ 841664 h 1453542"/>
                <a:gd name="connsiteX40" fmla="*/ 1247940 w 1372631"/>
                <a:gd name="connsiteY40" fmla="*/ 904009 h 1453542"/>
                <a:gd name="connsiteX41" fmla="*/ 1268722 w 1372631"/>
                <a:gd name="connsiteY41" fmla="*/ 976746 h 1453542"/>
                <a:gd name="connsiteX42" fmla="*/ 1299894 w 1372631"/>
                <a:gd name="connsiteY42" fmla="*/ 1070264 h 1453542"/>
                <a:gd name="connsiteX43" fmla="*/ 1310285 w 1372631"/>
                <a:gd name="connsiteY43" fmla="*/ 1101436 h 1453542"/>
                <a:gd name="connsiteX44" fmla="*/ 1331067 w 1372631"/>
                <a:gd name="connsiteY44" fmla="*/ 1184564 h 1453542"/>
                <a:gd name="connsiteX45" fmla="*/ 1351849 w 1372631"/>
                <a:gd name="connsiteY45" fmla="*/ 1246909 h 1453542"/>
                <a:gd name="connsiteX46" fmla="*/ 1372631 w 1372631"/>
                <a:gd name="connsiteY46" fmla="*/ 1371600 h 1453542"/>
                <a:gd name="connsiteX47" fmla="*/ 1341458 w 1372631"/>
                <a:gd name="connsiteY47" fmla="*/ 1392382 h 1453542"/>
                <a:gd name="connsiteX48" fmla="*/ 1237549 w 1372631"/>
                <a:gd name="connsiteY48" fmla="*/ 1381991 h 1453542"/>
                <a:gd name="connsiteX49" fmla="*/ 1050513 w 1372631"/>
                <a:gd name="connsiteY49" fmla="*/ 1371600 h 1453542"/>
                <a:gd name="connsiteX50" fmla="*/ 780349 w 1372631"/>
                <a:gd name="connsiteY50" fmla="*/ 1381991 h 1453542"/>
                <a:gd name="connsiteX51" fmla="*/ 718003 w 1372631"/>
                <a:gd name="connsiteY51" fmla="*/ 1392382 h 1453542"/>
                <a:gd name="connsiteX52" fmla="*/ 666049 w 1372631"/>
                <a:gd name="connsiteY52" fmla="*/ 1402773 h 1453542"/>
                <a:gd name="connsiteX53" fmla="*/ 572531 w 1372631"/>
                <a:gd name="connsiteY53" fmla="*/ 1413164 h 1453542"/>
                <a:gd name="connsiteX0" fmla="*/ 572531 w 1372631"/>
                <a:gd name="connsiteY0" fmla="*/ 1413164 h 1453542"/>
                <a:gd name="connsiteX1" fmla="*/ 510185 w 1372631"/>
                <a:gd name="connsiteY1" fmla="*/ 1423555 h 1453542"/>
                <a:gd name="connsiteX2" fmla="*/ 250413 w 1372631"/>
                <a:gd name="connsiteY2" fmla="*/ 1444336 h 1453542"/>
                <a:gd name="connsiteX3" fmla="*/ 11422 w 1372631"/>
                <a:gd name="connsiteY3" fmla="*/ 1330036 h 1453542"/>
                <a:gd name="connsiteX4" fmla="*/ 21813 w 1372631"/>
                <a:gd name="connsiteY4" fmla="*/ 1298864 h 1453542"/>
                <a:gd name="connsiteX5" fmla="*/ 52985 w 1372631"/>
                <a:gd name="connsiteY5" fmla="*/ 1122218 h 1453542"/>
                <a:gd name="connsiteX6" fmla="*/ 125722 w 1372631"/>
                <a:gd name="connsiteY6" fmla="*/ 935182 h 1453542"/>
                <a:gd name="connsiteX7" fmla="*/ 188067 w 1372631"/>
                <a:gd name="connsiteY7" fmla="*/ 872836 h 1453542"/>
                <a:gd name="connsiteX8" fmla="*/ 229631 w 1372631"/>
                <a:gd name="connsiteY8" fmla="*/ 820882 h 1453542"/>
                <a:gd name="connsiteX9" fmla="*/ 250413 w 1372631"/>
                <a:gd name="connsiteY9" fmla="*/ 789709 h 1453542"/>
                <a:gd name="connsiteX10" fmla="*/ 312758 w 1372631"/>
                <a:gd name="connsiteY10" fmla="*/ 748146 h 1453542"/>
                <a:gd name="connsiteX11" fmla="*/ 343931 w 1372631"/>
                <a:gd name="connsiteY11" fmla="*/ 727364 h 1453542"/>
                <a:gd name="connsiteX12" fmla="*/ 447840 w 1372631"/>
                <a:gd name="connsiteY12" fmla="*/ 696191 h 1453542"/>
                <a:gd name="connsiteX13" fmla="*/ 479013 w 1372631"/>
                <a:gd name="connsiteY13" fmla="*/ 675409 h 1453542"/>
                <a:gd name="connsiteX14" fmla="*/ 458231 w 1372631"/>
                <a:gd name="connsiteY14" fmla="*/ 581891 h 1453542"/>
                <a:gd name="connsiteX15" fmla="*/ 458231 w 1372631"/>
                <a:gd name="connsiteY15" fmla="*/ 311727 h 1453542"/>
                <a:gd name="connsiteX16" fmla="*/ 468622 w 1372631"/>
                <a:gd name="connsiteY16" fmla="*/ 280555 h 1453542"/>
                <a:gd name="connsiteX17" fmla="*/ 499794 w 1372631"/>
                <a:gd name="connsiteY17" fmla="*/ 238991 h 1453542"/>
                <a:gd name="connsiteX18" fmla="*/ 510185 w 1372631"/>
                <a:gd name="connsiteY18" fmla="*/ 207818 h 1453542"/>
                <a:gd name="connsiteX19" fmla="*/ 551749 w 1372631"/>
                <a:gd name="connsiteY19" fmla="*/ 145473 h 1453542"/>
                <a:gd name="connsiteX20" fmla="*/ 572531 w 1372631"/>
                <a:gd name="connsiteY20" fmla="*/ 114300 h 1453542"/>
                <a:gd name="connsiteX21" fmla="*/ 603703 w 1372631"/>
                <a:gd name="connsiteY21" fmla="*/ 51955 h 1453542"/>
                <a:gd name="connsiteX22" fmla="*/ 645267 w 1372631"/>
                <a:gd name="connsiteY22" fmla="*/ 31173 h 1453542"/>
                <a:gd name="connsiteX23" fmla="*/ 707613 w 1372631"/>
                <a:gd name="connsiteY23" fmla="*/ 0 h 1453542"/>
                <a:gd name="connsiteX24" fmla="*/ 821913 w 1372631"/>
                <a:gd name="connsiteY24" fmla="*/ 10391 h 1453542"/>
                <a:gd name="connsiteX25" fmla="*/ 873867 w 1372631"/>
                <a:gd name="connsiteY25" fmla="*/ 20782 h 1453542"/>
                <a:gd name="connsiteX26" fmla="*/ 936213 w 1372631"/>
                <a:gd name="connsiteY26" fmla="*/ 83127 h 1453542"/>
                <a:gd name="connsiteX27" fmla="*/ 1008949 w 1372631"/>
                <a:gd name="connsiteY27" fmla="*/ 176646 h 1453542"/>
                <a:gd name="connsiteX28" fmla="*/ 1029731 w 1372631"/>
                <a:gd name="connsiteY28" fmla="*/ 259773 h 1453542"/>
                <a:gd name="connsiteX29" fmla="*/ 1040122 w 1372631"/>
                <a:gd name="connsiteY29" fmla="*/ 363682 h 1453542"/>
                <a:gd name="connsiteX30" fmla="*/ 1029731 w 1372631"/>
                <a:gd name="connsiteY30" fmla="*/ 529936 h 1453542"/>
                <a:gd name="connsiteX31" fmla="*/ 998558 w 1372631"/>
                <a:gd name="connsiteY31" fmla="*/ 592282 h 1453542"/>
                <a:gd name="connsiteX32" fmla="*/ 967385 w 1372631"/>
                <a:gd name="connsiteY32" fmla="*/ 654627 h 1453542"/>
                <a:gd name="connsiteX33" fmla="*/ 977776 w 1372631"/>
                <a:gd name="connsiteY33" fmla="*/ 685800 h 1453542"/>
                <a:gd name="connsiteX34" fmla="*/ 1019340 w 1372631"/>
                <a:gd name="connsiteY34" fmla="*/ 696191 h 1453542"/>
                <a:gd name="connsiteX35" fmla="*/ 1050513 w 1372631"/>
                <a:gd name="connsiteY35" fmla="*/ 706582 h 1453542"/>
                <a:gd name="connsiteX36" fmla="*/ 1144031 w 1372631"/>
                <a:gd name="connsiteY36" fmla="*/ 789709 h 1453542"/>
                <a:gd name="connsiteX37" fmla="*/ 1175203 w 1372631"/>
                <a:gd name="connsiteY37" fmla="*/ 810491 h 1453542"/>
                <a:gd name="connsiteX38" fmla="*/ 1195985 w 1372631"/>
                <a:gd name="connsiteY38" fmla="*/ 841664 h 1453542"/>
                <a:gd name="connsiteX39" fmla="*/ 1247940 w 1372631"/>
                <a:gd name="connsiteY39" fmla="*/ 904009 h 1453542"/>
                <a:gd name="connsiteX40" fmla="*/ 1268722 w 1372631"/>
                <a:gd name="connsiteY40" fmla="*/ 976746 h 1453542"/>
                <a:gd name="connsiteX41" fmla="*/ 1299894 w 1372631"/>
                <a:gd name="connsiteY41" fmla="*/ 1070264 h 1453542"/>
                <a:gd name="connsiteX42" fmla="*/ 1310285 w 1372631"/>
                <a:gd name="connsiteY42" fmla="*/ 1101436 h 1453542"/>
                <a:gd name="connsiteX43" fmla="*/ 1331067 w 1372631"/>
                <a:gd name="connsiteY43" fmla="*/ 1184564 h 1453542"/>
                <a:gd name="connsiteX44" fmla="*/ 1351849 w 1372631"/>
                <a:gd name="connsiteY44" fmla="*/ 1246909 h 1453542"/>
                <a:gd name="connsiteX45" fmla="*/ 1372631 w 1372631"/>
                <a:gd name="connsiteY45" fmla="*/ 1371600 h 1453542"/>
                <a:gd name="connsiteX46" fmla="*/ 1341458 w 1372631"/>
                <a:gd name="connsiteY46" fmla="*/ 1392382 h 1453542"/>
                <a:gd name="connsiteX47" fmla="*/ 1237549 w 1372631"/>
                <a:gd name="connsiteY47" fmla="*/ 1381991 h 1453542"/>
                <a:gd name="connsiteX48" fmla="*/ 1050513 w 1372631"/>
                <a:gd name="connsiteY48" fmla="*/ 1371600 h 1453542"/>
                <a:gd name="connsiteX49" fmla="*/ 780349 w 1372631"/>
                <a:gd name="connsiteY49" fmla="*/ 1381991 h 1453542"/>
                <a:gd name="connsiteX50" fmla="*/ 718003 w 1372631"/>
                <a:gd name="connsiteY50" fmla="*/ 1392382 h 1453542"/>
                <a:gd name="connsiteX51" fmla="*/ 666049 w 1372631"/>
                <a:gd name="connsiteY51" fmla="*/ 1402773 h 1453542"/>
                <a:gd name="connsiteX52" fmla="*/ 572531 w 1372631"/>
                <a:gd name="connsiteY52" fmla="*/ 1413164 h 1453542"/>
                <a:gd name="connsiteX0" fmla="*/ 575871 w 1375971"/>
                <a:gd name="connsiteY0" fmla="*/ 1413164 h 1476587"/>
                <a:gd name="connsiteX1" fmla="*/ 513525 w 1375971"/>
                <a:gd name="connsiteY1" fmla="*/ 1423555 h 1476587"/>
                <a:gd name="connsiteX2" fmla="*/ 253753 w 1375971"/>
                <a:gd name="connsiteY2" fmla="*/ 1444336 h 1476587"/>
                <a:gd name="connsiteX3" fmla="*/ 2856 w 1375971"/>
                <a:gd name="connsiteY3" fmla="*/ 1372899 h 1476587"/>
                <a:gd name="connsiteX4" fmla="*/ 25153 w 1375971"/>
                <a:gd name="connsiteY4" fmla="*/ 1298864 h 1476587"/>
                <a:gd name="connsiteX5" fmla="*/ 56325 w 1375971"/>
                <a:gd name="connsiteY5" fmla="*/ 1122218 h 1476587"/>
                <a:gd name="connsiteX6" fmla="*/ 129062 w 1375971"/>
                <a:gd name="connsiteY6" fmla="*/ 935182 h 1476587"/>
                <a:gd name="connsiteX7" fmla="*/ 191407 w 1375971"/>
                <a:gd name="connsiteY7" fmla="*/ 872836 h 1476587"/>
                <a:gd name="connsiteX8" fmla="*/ 232971 w 1375971"/>
                <a:gd name="connsiteY8" fmla="*/ 820882 h 1476587"/>
                <a:gd name="connsiteX9" fmla="*/ 253753 w 1375971"/>
                <a:gd name="connsiteY9" fmla="*/ 789709 h 1476587"/>
                <a:gd name="connsiteX10" fmla="*/ 316098 w 1375971"/>
                <a:gd name="connsiteY10" fmla="*/ 748146 h 1476587"/>
                <a:gd name="connsiteX11" fmla="*/ 347271 w 1375971"/>
                <a:gd name="connsiteY11" fmla="*/ 727364 h 1476587"/>
                <a:gd name="connsiteX12" fmla="*/ 451180 w 1375971"/>
                <a:gd name="connsiteY12" fmla="*/ 696191 h 1476587"/>
                <a:gd name="connsiteX13" fmla="*/ 482353 w 1375971"/>
                <a:gd name="connsiteY13" fmla="*/ 675409 h 1476587"/>
                <a:gd name="connsiteX14" fmla="*/ 461571 w 1375971"/>
                <a:gd name="connsiteY14" fmla="*/ 581891 h 1476587"/>
                <a:gd name="connsiteX15" fmla="*/ 461571 w 1375971"/>
                <a:gd name="connsiteY15" fmla="*/ 311727 h 1476587"/>
                <a:gd name="connsiteX16" fmla="*/ 471962 w 1375971"/>
                <a:gd name="connsiteY16" fmla="*/ 280555 h 1476587"/>
                <a:gd name="connsiteX17" fmla="*/ 503134 w 1375971"/>
                <a:gd name="connsiteY17" fmla="*/ 238991 h 1476587"/>
                <a:gd name="connsiteX18" fmla="*/ 513525 w 1375971"/>
                <a:gd name="connsiteY18" fmla="*/ 207818 h 1476587"/>
                <a:gd name="connsiteX19" fmla="*/ 555089 w 1375971"/>
                <a:gd name="connsiteY19" fmla="*/ 145473 h 1476587"/>
                <a:gd name="connsiteX20" fmla="*/ 575871 w 1375971"/>
                <a:gd name="connsiteY20" fmla="*/ 114300 h 1476587"/>
                <a:gd name="connsiteX21" fmla="*/ 607043 w 1375971"/>
                <a:gd name="connsiteY21" fmla="*/ 51955 h 1476587"/>
                <a:gd name="connsiteX22" fmla="*/ 648607 w 1375971"/>
                <a:gd name="connsiteY22" fmla="*/ 31173 h 1476587"/>
                <a:gd name="connsiteX23" fmla="*/ 710953 w 1375971"/>
                <a:gd name="connsiteY23" fmla="*/ 0 h 1476587"/>
                <a:gd name="connsiteX24" fmla="*/ 825253 w 1375971"/>
                <a:gd name="connsiteY24" fmla="*/ 10391 h 1476587"/>
                <a:gd name="connsiteX25" fmla="*/ 877207 w 1375971"/>
                <a:gd name="connsiteY25" fmla="*/ 20782 h 1476587"/>
                <a:gd name="connsiteX26" fmla="*/ 939553 w 1375971"/>
                <a:gd name="connsiteY26" fmla="*/ 83127 h 1476587"/>
                <a:gd name="connsiteX27" fmla="*/ 1012289 w 1375971"/>
                <a:gd name="connsiteY27" fmla="*/ 176646 h 1476587"/>
                <a:gd name="connsiteX28" fmla="*/ 1033071 w 1375971"/>
                <a:gd name="connsiteY28" fmla="*/ 259773 h 1476587"/>
                <a:gd name="connsiteX29" fmla="*/ 1043462 w 1375971"/>
                <a:gd name="connsiteY29" fmla="*/ 363682 h 1476587"/>
                <a:gd name="connsiteX30" fmla="*/ 1033071 w 1375971"/>
                <a:gd name="connsiteY30" fmla="*/ 529936 h 1476587"/>
                <a:gd name="connsiteX31" fmla="*/ 1001898 w 1375971"/>
                <a:gd name="connsiteY31" fmla="*/ 592282 h 1476587"/>
                <a:gd name="connsiteX32" fmla="*/ 970725 w 1375971"/>
                <a:gd name="connsiteY32" fmla="*/ 654627 h 1476587"/>
                <a:gd name="connsiteX33" fmla="*/ 981116 w 1375971"/>
                <a:gd name="connsiteY33" fmla="*/ 685800 h 1476587"/>
                <a:gd name="connsiteX34" fmla="*/ 1022680 w 1375971"/>
                <a:gd name="connsiteY34" fmla="*/ 696191 h 1476587"/>
                <a:gd name="connsiteX35" fmla="*/ 1053853 w 1375971"/>
                <a:gd name="connsiteY35" fmla="*/ 706582 h 1476587"/>
                <a:gd name="connsiteX36" fmla="*/ 1147371 w 1375971"/>
                <a:gd name="connsiteY36" fmla="*/ 789709 h 1476587"/>
                <a:gd name="connsiteX37" fmla="*/ 1178543 w 1375971"/>
                <a:gd name="connsiteY37" fmla="*/ 810491 h 1476587"/>
                <a:gd name="connsiteX38" fmla="*/ 1199325 w 1375971"/>
                <a:gd name="connsiteY38" fmla="*/ 841664 h 1476587"/>
                <a:gd name="connsiteX39" fmla="*/ 1251280 w 1375971"/>
                <a:gd name="connsiteY39" fmla="*/ 904009 h 1476587"/>
                <a:gd name="connsiteX40" fmla="*/ 1272062 w 1375971"/>
                <a:gd name="connsiteY40" fmla="*/ 976746 h 1476587"/>
                <a:gd name="connsiteX41" fmla="*/ 1303234 w 1375971"/>
                <a:gd name="connsiteY41" fmla="*/ 1070264 h 1476587"/>
                <a:gd name="connsiteX42" fmla="*/ 1313625 w 1375971"/>
                <a:gd name="connsiteY42" fmla="*/ 1101436 h 1476587"/>
                <a:gd name="connsiteX43" fmla="*/ 1334407 w 1375971"/>
                <a:gd name="connsiteY43" fmla="*/ 1184564 h 1476587"/>
                <a:gd name="connsiteX44" fmla="*/ 1355189 w 1375971"/>
                <a:gd name="connsiteY44" fmla="*/ 1246909 h 1476587"/>
                <a:gd name="connsiteX45" fmla="*/ 1375971 w 1375971"/>
                <a:gd name="connsiteY45" fmla="*/ 1371600 h 1476587"/>
                <a:gd name="connsiteX46" fmla="*/ 1344798 w 1375971"/>
                <a:gd name="connsiteY46" fmla="*/ 1392382 h 1476587"/>
                <a:gd name="connsiteX47" fmla="*/ 1240889 w 1375971"/>
                <a:gd name="connsiteY47" fmla="*/ 1381991 h 1476587"/>
                <a:gd name="connsiteX48" fmla="*/ 1053853 w 1375971"/>
                <a:gd name="connsiteY48" fmla="*/ 1371600 h 1476587"/>
                <a:gd name="connsiteX49" fmla="*/ 783689 w 1375971"/>
                <a:gd name="connsiteY49" fmla="*/ 1381991 h 1476587"/>
                <a:gd name="connsiteX50" fmla="*/ 721343 w 1375971"/>
                <a:gd name="connsiteY50" fmla="*/ 1392382 h 1476587"/>
                <a:gd name="connsiteX51" fmla="*/ 669389 w 1375971"/>
                <a:gd name="connsiteY51" fmla="*/ 1402773 h 1476587"/>
                <a:gd name="connsiteX52" fmla="*/ 575871 w 1375971"/>
                <a:gd name="connsiteY52" fmla="*/ 1413164 h 1476587"/>
                <a:gd name="connsiteX0" fmla="*/ 575422 w 1375522"/>
                <a:gd name="connsiteY0" fmla="*/ 1413164 h 1447630"/>
                <a:gd name="connsiteX1" fmla="*/ 513076 w 1375522"/>
                <a:gd name="connsiteY1" fmla="*/ 1423555 h 1447630"/>
                <a:gd name="connsiteX2" fmla="*/ 253304 w 1375522"/>
                <a:gd name="connsiteY2" fmla="*/ 1444336 h 1447630"/>
                <a:gd name="connsiteX3" fmla="*/ 2407 w 1375522"/>
                <a:gd name="connsiteY3" fmla="*/ 1372899 h 1447630"/>
                <a:gd name="connsiteX4" fmla="*/ 24704 w 1375522"/>
                <a:gd name="connsiteY4" fmla="*/ 1298864 h 1447630"/>
                <a:gd name="connsiteX5" fmla="*/ 55876 w 1375522"/>
                <a:gd name="connsiteY5" fmla="*/ 1122218 h 1447630"/>
                <a:gd name="connsiteX6" fmla="*/ 128613 w 1375522"/>
                <a:gd name="connsiteY6" fmla="*/ 935182 h 1447630"/>
                <a:gd name="connsiteX7" fmla="*/ 190958 w 1375522"/>
                <a:gd name="connsiteY7" fmla="*/ 872836 h 1447630"/>
                <a:gd name="connsiteX8" fmla="*/ 232522 w 1375522"/>
                <a:gd name="connsiteY8" fmla="*/ 820882 h 1447630"/>
                <a:gd name="connsiteX9" fmla="*/ 253304 w 1375522"/>
                <a:gd name="connsiteY9" fmla="*/ 789709 h 1447630"/>
                <a:gd name="connsiteX10" fmla="*/ 315649 w 1375522"/>
                <a:gd name="connsiteY10" fmla="*/ 748146 h 1447630"/>
                <a:gd name="connsiteX11" fmla="*/ 346822 w 1375522"/>
                <a:gd name="connsiteY11" fmla="*/ 727364 h 1447630"/>
                <a:gd name="connsiteX12" fmla="*/ 450731 w 1375522"/>
                <a:gd name="connsiteY12" fmla="*/ 696191 h 1447630"/>
                <a:gd name="connsiteX13" fmla="*/ 481904 w 1375522"/>
                <a:gd name="connsiteY13" fmla="*/ 675409 h 1447630"/>
                <a:gd name="connsiteX14" fmla="*/ 461122 w 1375522"/>
                <a:gd name="connsiteY14" fmla="*/ 581891 h 1447630"/>
                <a:gd name="connsiteX15" fmla="*/ 461122 w 1375522"/>
                <a:gd name="connsiteY15" fmla="*/ 311727 h 1447630"/>
                <a:gd name="connsiteX16" fmla="*/ 471513 w 1375522"/>
                <a:gd name="connsiteY16" fmla="*/ 280555 h 1447630"/>
                <a:gd name="connsiteX17" fmla="*/ 502685 w 1375522"/>
                <a:gd name="connsiteY17" fmla="*/ 238991 h 1447630"/>
                <a:gd name="connsiteX18" fmla="*/ 513076 w 1375522"/>
                <a:gd name="connsiteY18" fmla="*/ 207818 h 1447630"/>
                <a:gd name="connsiteX19" fmla="*/ 554640 w 1375522"/>
                <a:gd name="connsiteY19" fmla="*/ 145473 h 1447630"/>
                <a:gd name="connsiteX20" fmla="*/ 575422 w 1375522"/>
                <a:gd name="connsiteY20" fmla="*/ 114300 h 1447630"/>
                <a:gd name="connsiteX21" fmla="*/ 606594 w 1375522"/>
                <a:gd name="connsiteY21" fmla="*/ 51955 h 1447630"/>
                <a:gd name="connsiteX22" fmla="*/ 648158 w 1375522"/>
                <a:gd name="connsiteY22" fmla="*/ 31173 h 1447630"/>
                <a:gd name="connsiteX23" fmla="*/ 710504 w 1375522"/>
                <a:gd name="connsiteY23" fmla="*/ 0 h 1447630"/>
                <a:gd name="connsiteX24" fmla="*/ 824804 w 1375522"/>
                <a:gd name="connsiteY24" fmla="*/ 10391 h 1447630"/>
                <a:gd name="connsiteX25" fmla="*/ 876758 w 1375522"/>
                <a:gd name="connsiteY25" fmla="*/ 20782 h 1447630"/>
                <a:gd name="connsiteX26" fmla="*/ 939104 w 1375522"/>
                <a:gd name="connsiteY26" fmla="*/ 83127 h 1447630"/>
                <a:gd name="connsiteX27" fmla="*/ 1011840 w 1375522"/>
                <a:gd name="connsiteY27" fmla="*/ 176646 h 1447630"/>
                <a:gd name="connsiteX28" fmla="*/ 1032622 w 1375522"/>
                <a:gd name="connsiteY28" fmla="*/ 259773 h 1447630"/>
                <a:gd name="connsiteX29" fmla="*/ 1043013 w 1375522"/>
                <a:gd name="connsiteY29" fmla="*/ 363682 h 1447630"/>
                <a:gd name="connsiteX30" fmla="*/ 1032622 w 1375522"/>
                <a:gd name="connsiteY30" fmla="*/ 529936 h 1447630"/>
                <a:gd name="connsiteX31" fmla="*/ 1001449 w 1375522"/>
                <a:gd name="connsiteY31" fmla="*/ 592282 h 1447630"/>
                <a:gd name="connsiteX32" fmla="*/ 970276 w 1375522"/>
                <a:gd name="connsiteY32" fmla="*/ 654627 h 1447630"/>
                <a:gd name="connsiteX33" fmla="*/ 980667 w 1375522"/>
                <a:gd name="connsiteY33" fmla="*/ 685800 h 1447630"/>
                <a:gd name="connsiteX34" fmla="*/ 1022231 w 1375522"/>
                <a:gd name="connsiteY34" fmla="*/ 696191 h 1447630"/>
                <a:gd name="connsiteX35" fmla="*/ 1053404 w 1375522"/>
                <a:gd name="connsiteY35" fmla="*/ 706582 h 1447630"/>
                <a:gd name="connsiteX36" fmla="*/ 1146922 w 1375522"/>
                <a:gd name="connsiteY36" fmla="*/ 789709 h 1447630"/>
                <a:gd name="connsiteX37" fmla="*/ 1178094 w 1375522"/>
                <a:gd name="connsiteY37" fmla="*/ 810491 h 1447630"/>
                <a:gd name="connsiteX38" fmla="*/ 1198876 w 1375522"/>
                <a:gd name="connsiteY38" fmla="*/ 841664 h 1447630"/>
                <a:gd name="connsiteX39" fmla="*/ 1250831 w 1375522"/>
                <a:gd name="connsiteY39" fmla="*/ 904009 h 1447630"/>
                <a:gd name="connsiteX40" fmla="*/ 1271613 w 1375522"/>
                <a:gd name="connsiteY40" fmla="*/ 976746 h 1447630"/>
                <a:gd name="connsiteX41" fmla="*/ 1302785 w 1375522"/>
                <a:gd name="connsiteY41" fmla="*/ 1070264 h 1447630"/>
                <a:gd name="connsiteX42" fmla="*/ 1313176 w 1375522"/>
                <a:gd name="connsiteY42" fmla="*/ 1101436 h 1447630"/>
                <a:gd name="connsiteX43" fmla="*/ 1333958 w 1375522"/>
                <a:gd name="connsiteY43" fmla="*/ 1184564 h 1447630"/>
                <a:gd name="connsiteX44" fmla="*/ 1354740 w 1375522"/>
                <a:gd name="connsiteY44" fmla="*/ 1246909 h 1447630"/>
                <a:gd name="connsiteX45" fmla="*/ 1375522 w 1375522"/>
                <a:gd name="connsiteY45" fmla="*/ 1371600 h 1447630"/>
                <a:gd name="connsiteX46" fmla="*/ 1344349 w 1375522"/>
                <a:gd name="connsiteY46" fmla="*/ 1392382 h 1447630"/>
                <a:gd name="connsiteX47" fmla="*/ 1240440 w 1375522"/>
                <a:gd name="connsiteY47" fmla="*/ 1381991 h 1447630"/>
                <a:gd name="connsiteX48" fmla="*/ 1053404 w 1375522"/>
                <a:gd name="connsiteY48" fmla="*/ 1371600 h 1447630"/>
                <a:gd name="connsiteX49" fmla="*/ 783240 w 1375522"/>
                <a:gd name="connsiteY49" fmla="*/ 1381991 h 1447630"/>
                <a:gd name="connsiteX50" fmla="*/ 720894 w 1375522"/>
                <a:gd name="connsiteY50" fmla="*/ 1392382 h 1447630"/>
                <a:gd name="connsiteX51" fmla="*/ 668940 w 1375522"/>
                <a:gd name="connsiteY51" fmla="*/ 1402773 h 1447630"/>
                <a:gd name="connsiteX52" fmla="*/ 575422 w 1375522"/>
                <a:gd name="connsiteY52" fmla="*/ 1413164 h 1447630"/>
                <a:gd name="connsiteX0" fmla="*/ 584460 w 1384560"/>
                <a:gd name="connsiteY0" fmla="*/ 1413164 h 1449230"/>
                <a:gd name="connsiteX1" fmla="*/ 522114 w 1384560"/>
                <a:gd name="connsiteY1" fmla="*/ 1423555 h 1449230"/>
                <a:gd name="connsiteX2" fmla="*/ 262342 w 1384560"/>
                <a:gd name="connsiteY2" fmla="*/ 1444336 h 1449230"/>
                <a:gd name="connsiteX3" fmla="*/ 1920 w 1384560"/>
                <a:gd name="connsiteY3" fmla="*/ 1449099 h 1449230"/>
                <a:gd name="connsiteX4" fmla="*/ 33742 w 1384560"/>
                <a:gd name="connsiteY4" fmla="*/ 1298864 h 1449230"/>
                <a:gd name="connsiteX5" fmla="*/ 64914 w 1384560"/>
                <a:gd name="connsiteY5" fmla="*/ 1122218 h 1449230"/>
                <a:gd name="connsiteX6" fmla="*/ 137651 w 1384560"/>
                <a:gd name="connsiteY6" fmla="*/ 935182 h 1449230"/>
                <a:gd name="connsiteX7" fmla="*/ 199996 w 1384560"/>
                <a:gd name="connsiteY7" fmla="*/ 872836 h 1449230"/>
                <a:gd name="connsiteX8" fmla="*/ 241560 w 1384560"/>
                <a:gd name="connsiteY8" fmla="*/ 820882 h 1449230"/>
                <a:gd name="connsiteX9" fmla="*/ 262342 w 1384560"/>
                <a:gd name="connsiteY9" fmla="*/ 789709 h 1449230"/>
                <a:gd name="connsiteX10" fmla="*/ 324687 w 1384560"/>
                <a:gd name="connsiteY10" fmla="*/ 748146 h 1449230"/>
                <a:gd name="connsiteX11" fmla="*/ 355860 w 1384560"/>
                <a:gd name="connsiteY11" fmla="*/ 727364 h 1449230"/>
                <a:gd name="connsiteX12" fmla="*/ 459769 w 1384560"/>
                <a:gd name="connsiteY12" fmla="*/ 696191 h 1449230"/>
                <a:gd name="connsiteX13" fmla="*/ 490942 w 1384560"/>
                <a:gd name="connsiteY13" fmla="*/ 675409 h 1449230"/>
                <a:gd name="connsiteX14" fmla="*/ 470160 w 1384560"/>
                <a:gd name="connsiteY14" fmla="*/ 581891 h 1449230"/>
                <a:gd name="connsiteX15" fmla="*/ 470160 w 1384560"/>
                <a:gd name="connsiteY15" fmla="*/ 311727 h 1449230"/>
                <a:gd name="connsiteX16" fmla="*/ 480551 w 1384560"/>
                <a:gd name="connsiteY16" fmla="*/ 280555 h 1449230"/>
                <a:gd name="connsiteX17" fmla="*/ 511723 w 1384560"/>
                <a:gd name="connsiteY17" fmla="*/ 238991 h 1449230"/>
                <a:gd name="connsiteX18" fmla="*/ 522114 w 1384560"/>
                <a:gd name="connsiteY18" fmla="*/ 207818 h 1449230"/>
                <a:gd name="connsiteX19" fmla="*/ 563678 w 1384560"/>
                <a:gd name="connsiteY19" fmla="*/ 145473 h 1449230"/>
                <a:gd name="connsiteX20" fmla="*/ 584460 w 1384560"/>
                <a:gd name="connsiteY20" fmla="*/ 114300 h 1449230"/>
                <a:gd name="connsiteX21" fmla="*/ 615632 w 1384560"/>
                <a:gd name="connsiteY21" fmla="*/ 51955 h 1449230"/>
                <a:gd name="connsiteX22" fmla="*/ 657196 w 1384560"/>
                <a:gd name="connsiteY22" fmla="*/ 31173 h 1449230"/>
                <a:gd name="connsiteX23" fmla="*/ 719542 w 1384560"/>
                <a:gd name="connsiteY23" fmla="*/ 0 h 1449230"/>
                <a:gd name="connsiteX24" fmla="*/ 833842 w 1384560"/>
                <a:gd name="connsiteY24" fmla="*/ 10391 h 1449230"/>
                <a:gd name="connsiteX25" fmla="*/ 885796 w 1384560"/>
                <a:gd name="connsiteY25" fmla="*/ 20782 h 1449230"/>
                <a:gd name="connsiteX26" fmla="*/ 948142 w 1384560"/>
                <a:gd name="connsiteY26" fmla="*/ 83127 h 1449230"/>
                <a:gd name="connsiteX27" fmla="*/ 1020878 w 1384560"/>
                <a:gd name="connsiteY27" fmla="*/ 176646 h 1449230"/>
                <a:gd name="connsiteX28" fmla="*/ 1041660 w 1384560"/>
                <a:gd name="connsiteY28" fmla="*/ 259773 h 1449230"/>
                <a:gd name="connsiteX29" fmla="*/ 1052051 w 1384560"/>
                <a:gd name="connsiteY29" fmla="*/ 363682 h 1449230"/>
                <a:gd name="connsiteX30" fmla="*/ 1041660 w 1384560"/>
                <a:gd name="connsiteY30" fmla="*/ 529936 h 1449230"/>
                <a:gd name="connsiteX31" fmla="*/ 1010487 w 1384560"/>
                <a:gd name="connsiteY31" fmla="*/ 592282 h 1449230"/>
                <a:gd name="connsiteX32" fmla="*/ 979314 w 1384560"/>
                <a:gd name="connsiteY32" fmla="*/ 654627 h 1449230"/>
                <a:gd name="connsiteX33" fmla="*/ 989705 w 1384560"/>
                <a:gd name="connsiteY33" fmla="*/ 685800 h 1449230"/>
                <a:gd name="connsiteX34" fmla="*/ 1031269 w 1384560"/>
                <a:gd name="connsiteY34" fmla="*/ 696191 h 1449230"/>
                <a:gd name="connsiteX35" fmla="*/ 1062442 w 1384560"/>
                <a:gd name="connsiteY35" fmla="*/ 706582 h 1449230"/>
                <a:gd name="connsiteX36" fmla="*/ 1155960 w 1384560"/>
                <a:gd name="connsiteY36" fmla="*/ 789709 h 1449230"/>
                <a:gd name="connsiteX37" fmla="*/ 1187132 w 1384560"/>
                <a:gd name="connsiteY37" fmla="*/ 810491 h 1449230"/>
                <a:gd name="connsiteX38" fmla="*/ 1207914 w 1384560"/>
                <a:gd name="connsiteY38" fmla="*/ 841664 h 1449230"/>
                <a:gd name="connsiteX39" fmla="*/ 1259869 w 1384560"/>
                <a:gd name="connsiteY39" fmla="*/ 904009 h 1449230"/>
                <a:gd name="connsiteX40" fmla="*/ 1280651 w 1384560"/>
                <a:gd name="connsiteY40" fmla="*/ 976746 h 1449230"/>
                <a:gd name="connsiteX41" fmla="*/ 1311823 w 1384560"/>
                <a:gd name="connsiteY41" fmla="*/ 1070264 h 1449230"/>
                <a:gd name="connsiteX42" fmla="*/ 1322214 w 1384560"/>
                <a:gd name="connsiteY42" fmla="*/ 1101436 h 1449230"/>
                <a:gd name="connsiteX43" fmla="*/ 1342996 w 1384560"/>
                <a:gd name="connsiteY43" fmla="*/ 1184564 h 1449230"/>
                <a:gd name="connsiteX44" fmla="*/ 1363778 w 1384560"/>
                <a:gd name="connsiteY44" fmla="*/ 1246909 h 1449230"/>
                <a:gd name="connsiteX45" fmla="*/ 1384560 w 1384560"/>
                <a:gd name="connsiteY45" fmla="*/ 1371600 h 1449230"/>
                <a:gd name="connsiteX46" fmla="*/ 1353387 w 1384560"/>
                <a:gd name="connsiteY46" fmla="*/ 1392382 h 1449230"/>
                <a:gd name="connsiteX47" fmla="*/ 1249478 w 1384560"/>
                <a:gd name="connsiteY47" fmla="*/ 1381991 h 1449230"/>
                <a:gd name="connsiteX48" fmla="*/ 1062442 w 1384560"/>
                <a:gd name="connsiteY48" fmla="*/ 1371600 h 1449230"/>
                <a:gd name="connsiteX49" fmla="*/ 792278 w 1384560"/>
                <a:gd name="connsiteY49" fmla="*/ 1381991 h 1449230"/>
                <a:gd name="connsiteX50" fmla="*/ 729932 w 1384560"/>
                <a:gd name="connsiteY50" fmla="*/ 1392382 h 1449230"/>
                <a:gd name="connsiteX51" fmla="*/ 677978 w 1384560"/>
                <a:gd name="connsiteY51" fmla="*/ 1402773 h 1449230"/>
                <a:gd name="connsiteX52" fmla="*/ 584460 w 1384560"/>
                <a:gd name="connsiteY52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53657 w 1373303"/>
                <a:gd name="connsiteY5" fmla="*/ 1122218 h 1449230"/>
                <a:gd name="connsiteX6" fmla="*/ 126394 w 1373303"/>
                <a:gd name="connsiteY6" fmla="*/ 935182 h 1449230"/>
                <a:gd name="connsiteX7" fmla="*/ 188739 w 1373303"/>
                <a:gd name="connsiteY7" fmla="*/ 872836 h 1449230"/>
                <a:gd name="connsiteX8" fmla="*/ 230303 w 1373303"/>
                <a:gd name="connsiteY8" fmla="*/ 820882 h 1449230"/>
                <a:gd name="connsiteX9" fmla="*/ 251085 w 1373303"/>
                <a:gd name="connsiteY9" fmla="*/ 789709 h 1449230"/>
                <a:gd name="connsiteX10" fmla="*/ 313430 w 1373303"/>
                <a:gd name="connsiteY10" fmla="*/ 748146 h 1449230"/>
                <a:gd name="connsiteX11" fmla="*/ 344603 w 1373303"/>
                <a:gd name="connsiteY11" fmla="*/ 727364 h 1449230"/>
                <a:gd name="connsiteX12" fmla="*/ 448512 w 1373303"/>
                <a:gd name="connsiteY12" fmla="*/ 696191 h 1449230"/>
                <a:gd name="connsiteX13" fmla="*/ 479685 w 1373303"/>
                <a:gd name="connsiteY13" fmla="*/ 675409 h 1449230"/>
                <a:gd name="connsiteX14" fmla="*/ 458903 w 1373303"/>
                <a:gd name="connsiteY14" fmla="*/ 581891 h 1449230"/>
                <a:gd name="connsiteX15" fmla="*/ 458903 w 1373303"/>
                <a:gd name="connsiteY15" fmla="*/ 311727 h 1449230"/>
                <a:gd name="connsiteX16" fmla="*/ 469294 w 1373303"/>
                <a:gd name="connsiteY16" fmla="*/ 280555 h 1449230"/>
                <a:gd name="connsiteX17" fmla="*/ 500466 w 1373303"/>
                <a:gd name="connsiteY17" fmla="*/ 238991 h 1449230"/>
                <a:gd name="connsiteX18" fmla="*/ 510857 w 1373303"/>
                <a:gd name="connsiteY18" fmla="*/ 207818 h 1449230"/>
                <a:gd name="connsiteX19" fmla="*/ 552421 w 1373303"/>
                <a:gd name="connsiteY19" fmla="*/ 145473 h 1449230"/>
                <a:gd name="connsiteX20" fmla="*/ 573203 w 1373303"/>
                <a:gd name="connsiteY20" fmla="*/ 114300 h 1449230"/>
                <a:gd name="connsiteX21" fmla="*/ 604375 w 1373303"/>
                <a:gd name="connsiteY21" fmla="*/ 51955 h 1449230"/>
                <a:gd name="connsiteX22" fmla="*/ 645939 w 1373303"/>
                <a:gd name="connsiteY22" fmla="*/ 31173 h 1449230"/>
                <a:gd name="connsiteX23" fmla="*/ 708285 w 1373303"/>
                <a:gd name="connsiteY23" fmla="*/ 0 h 1449230"/>
                <a:gd name="connsiteX24" fmla="*/ 822585 w 1373303"/>
                <a:gd name="connsiteY24" fmla="*/ 10391 h 1449230"/>
                <a:gd name="connsiteX25" fmla="*/ 874539 w 1373303"/>
                <a:gd name="connsiteY25" fmla="*/ 20782 h 1449230"/>
                <a:gd name="connsiteX26" fmla="*/ 936885 w 1373303"/>
                <a:gd name="connsiteY26" fmla="*/ 83127 h 1449230"/>
                <a:gd name="connsiteX27" fmla="*/ 1009621 w 1373303"/>
                <a:gd name="connsiteY27" fmla="*/ 176646 h 1449230"/>
                <a:gd name="connsiteX28" fmla="*/ 1030403 w 1373303"/>
                <a:gd name="connsiteY28" fmla="*/ 259773 h 1449230"/>
                <a:gd name="connsiteX29" fmla="*/ 1040794 w 1373303"/>
                <a:gd name="connsiteY29" fmla="*/ 363682 h 1449230"/>
                <a:gd name="connsiteX30" fmla="*/ 1030403 w 1373303"/>
                <a:gd name="connsiteY30" fmla="*/ 529936 h 1449230"/>
                <a:gd name="connsiteX31" fmla="*/ 999230 w 1373303"/>
                <a:gd name="connsiteY31" fmla="*/ 592282 h 1449230"/>
                <a:gd name="connsiteX32" fmla="*/ 968057 w 1373303"/>
                <a:gd name="connsiteY32" fmla="*/ 654627 h 1449230"/>
                <a:gd name="connsiteX33" fmla="*/ 978448 w 1373303"/>
                <a:gd name="connsiteY33" fmla="*/ 685800 h 1449230"/>
                <a:gd name="connsiteX34" fmla="*/ 1020012 w 1373303"/>
                <a:gd name="connsiteY34" fmla="*/ 696191 h 1449230"/>
                <a:gd name="connsiteX35" fmla="*/ 1051185 w 1373303"/>
                <a:gd name="connsiteY35" fmla="*/ 706582 h 1449230"/>
                <a:gd name="connsiteX36" fmla="*/ 1144703 w 1373303"/>
                <a:gd name="connsiteY36" fmla="*/ 789709 h 1449230"/>
                <a:gd name="connsiteX37" fmla="*/ 1175875 w 1373303"/>
                <a:gd name="connsiteY37" fmla="*/ 810491 h 1449230"/>
                <a:gd name="connsiteX38" fmla="*/ 1196657 w 1373303"/>
                <a:gd name="connsiteY38" fmla="*/ 841664 h 1449230"/>
                <a:gd name="connsiteX39" fmla="*/ 1248612 w 1373303"/>
                <a:gd name="connsiteY39" fmla="*/ 904009 h 1449230"/>
                <a:gd name="connsiteX40" fmla="*/ 1269394 w 1373303"/>
                <a:gd name="connsiteY40" fmla="*/ 976746 h 1449230"/>
                <a:gd name="connsiteX41" fmla="*/ 1300566 w 1373303"/>
                <a:gd name="connsiteY41" fmla="*/ 1070264 h 1449230"/>
                <a:gd name="connsiteX42" fmla="*/ 1310957 w 1373303"/>
                <a:gd name="connsiteY42" fmla="*/ 1101436 h 1449230"/>
                <a:gd name="connsiteX43" fmla="*/ 1331739 w 1373303"/>
                <a:gd name="connsiteY43" fmla="*/ 1184564 h 1449230"/>
                <a:gd name="connsiteX44" fmla="*/ 1352521 w 1373303"/>
                <a:gd name="connsiteY44" fmla="*/ 1246909 h 1449230"/>
                <a:gd name="connsiteX45" fmla="*/ 1373303 w 1373303"/>
                <a:gd name="connsiteY45" fmla="*/ 1371600 h 1449230"/>
                <a:gd name="connsiteX46" fmla="*/ 1342130 w 1373303"/>
                <a:gd name="connsiteY46" fmla="*/ 1392382 h 1449230"/>
                <a:gd name="connsiteX47" fmla="*/ 1238221 w 1373303"/>
                <a:gd name="connsiteY47" fmla="*/ 1381991 h 1449230"/>
                <a:gd name="connsiteX48" fmla="*/ 1051185 w 1373303"/>
                <a:gd name="connsiteY48" fmla="*/ 1371600 h 1449230"/>
                <a:gd name="connsiteX49" fmla="*/ 781021 w 1373303"/>
                <a:gd name="connsiteY49" fmla="*/ 1381991 h 1449230"/>
                <a:gd name="connsiteX50" fmla="*/ 718675 w 1373303"/>
                <a:gd name="connsiteY50" fmla="*/ 1392382 h 1449230"/>
                <a:gd name="connsiteX51" fmla="*/ 666721 w 1373303"/>
                <a:gd name="connsiteY51" fmla="*/ 1402773 h 1449230"/>
                <a:gd name="connsiteX52" fmla="*/ 573203 w 1373303"/>
                <a:gd name="connsiteY52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53657 w 1373303"/>
                <a:gd name="connsiteY5" fmla="*/ 1122218 h 1449230"/>
                <a:gd name="connsiteX6" fmla="*/ 126394 w 1373303"/>
                <a:gd name="connsiteY6" fmla="*/ 935182 h 1449230"/>
                <a:gd name="connsiteX7" fmla="*/ 230303 w 1373303"/>
                <a:gd name="connsiteY7" fmla="*/ 820882 h 1449230"/>
                <a:gd name="connsiteX8" fmla="*/ 251085 w 1373303"/>
                <a:gd name="connsiteY8" fmla="*/ 789709 h 1449230"/>
                <a:gd name="connsiteX9" fmla="*/ 313430 w 1373303"/>
                <a:gd name="connsiteY9" fmla="*/ 748146 h 1449230"/>
                <a:gd name="connsiteX10" fmla="*/ 344603 w 1373303"/>
                <a:gd name="connsiteY10" fmla="*/ 727364 h 1449230"/>
                <a:gd name="connsiteX11" fmla="*/ 448512 w 1373303"/>
                <a:gd name="connsiteY11" fmla="*/ 696191 h 1449230"/>
                <a:gd name="connsiteX12" fmla="*/ 479685 w 1373303"/>
                <a:gd name="connsiteY12" fmla="*/ 675409 h 1449230"/>
                <a:gd name="connsiteX13" fmla="*/ 458903 w 1373303"/>
                <a:gd name="connsiteY13" fmla="*/ 581891 h 1449230"/>
                <a:gd name="connsiteX14" fmla="*/ 458903 w 1373303"/>
                <a:gd name="connsiteY14" fmla="*/ 311727 h 1449230"/>
                <a:gd name="connsiteX15" fmla="*/ 469294 w 1373303"/>
                <a:gd name="connsiteY15" fmla="*/ 280555 h 1449230"/>
                <a:gd name="connsiteX16" fmla="*/ 500466 w 1373303"/>
                <a:gd name="connsiteY16" fmla="*/ 238991 h 1449230"/>
                <a:gd name="connsiteX17" fmla="*/ 510857 w 1373303"/>
                <a:gd name="connsiteY17" fmla="*/ 207818 h 1449230"/>
                <a:gd name="connsiteX18" fmla="*/ 552421 w 1373303"/>
                <a:gd name="connsiteY18" fmla="*/ 145473 h 1449230"/>
                <a:gd name="connsiteX19" fmla="*/ 573203 w 1373303"/>
                <a:gd name="connsiteY19" fmla="*/ 114300 h 1449230"/>
                <a:gd name="connsiteX20" fmla="*/ 604375 w 1373303"/>
                <a:gd name="connsiteY20" fmla="*/ 51955 h 1449230"/>
                <a:gd name="connsiteX21" fmla="*/ 645939 w 1373303"/>
                <a:gd name="connsiteY21" fmla="*/ 31173 h 1449230"/>
                <a:gd name="connsiteX22" fmla="*/ 708285 w 1373303"/>
                <a:gd name="connsiteY22" fmla="*/ 0 h 1449230"/>
                <a:gd name="connsiteX23" fmla="*/ 822585 w 1373303"/>
                <a:gd name="connsiteY23" fmla="*/ 10391 h 1449230"/>
                <a:gd name="connsiteX24" fmla="*/ 874539 w 1373303"/>
                <a:gd name="connsiteY24" fmla="*/ 20782 h 1449230"/>
                <a:gd name="connsiteX25" fmla="*/ 936885 w 1373303"/>
                <a:gd name="connsiteY25" fmla="*/ 83127 h 1449230"/>
                <a:gd name="connsiteX26" fmla="*/ 1009621 w 1373303"/>
                <a:gd name="connsiteY26" fmla="*/ 176646 h 1449230"/>
                <a:gd name="connsiteX27" fmla="*/ 1030403 w 1373303"/>
                <a:gd name="connsiteY27" fmla="*/ 259773 h 1449230"/>
                <a:gd name="connsiteX28" fmla="*/ 1040794 w 1373303"/>
                <a:gd name="connsiteY28" fmla="*/ 363682 h 1449230"/>
                <a:gd name="connsiteX29" fmla="*/ 1030403 w 1373303"/>
                <a:gd name="connsiteY29" fmla="*/ 529936 h 1449230"/>
                <a:gd name="connsiteX30" fmla="*/ 999230 w 1373303"/>
                <a:gd name="connsiteY30" fmla="*/ 592282 h 1449230"/>
                <a:gd name="connsiteX31" fmla="*/ 968057 w 1373303"/>
                <a:gd name="connsiteY31" fmla="*/ 654627 h 1449230"/>
                <a:gd name="connsiteX32" fmla="*/ 978448 w 1373303"/>
                <a:gd name="connsiteY32" fmla="*/ 685800 h 1449230"/>
                <a:gd name="connsiteX33" fmla="*/ 1020012 w 1373303"/>
                <a:gd name="connsiteY33" fmla="*/ 696191 h 1449230"/>
                <a:gd name="connsiteX34" fmla="*/ 1051185 w 1373303"/>
                <a:gd name="connsiteY34" fmla="*/ 706582 h 1449230"/>
                <a:gd name="connsiteX35" fmla="*/ 1144703 w 1373303"/>
                <a:gd name="connsiteY35" fmla="*/ 789709 h 1449230"/>
                <a:gd name="connsiteX36" fmla="*/ 1175875 w 1373303"/>
                <a:gd name="connsiteY36" fmla="*/ 810491 h 1449230"/>
                <a:gd name="connsiteX37" fmla="*/ 1196657 w 1373303"/>
                <a:gd name="connsiteY37" fmla="*/ 841664 h 1449230"/>
                <a:gd name="connsiteX38" fmla="*/ 1248612 w 1373303"/>
                <a:gd name="connsiteY38" fmla="*/ 904009 h 1449230"/>
                <a:gd name="connsiteX39" fmla="*/ 1269394 w 1373303"/>
                <a:gd name="connsiteY39" fmla="*/ 976746 h 1449230"/>
                <a:gd name="connsiteX40" fmla="*/ 1300566 w 1373303"/>
                <a:gd name="connsiteY40" fmla="*/ 1070264 h 1449230"/>
                <a:gd name="connsiteX41" fmla="*/ 1310957 w 1373303"/>
                <a:gd name="connsiteY41" fmla="*/ 1101436 h 1449230"/>
                <a:gd name="connsiteX42" fmla="*/ 1331739 w 1373303"/>
                <a:gd name="connsiteY42" fmla="*/ 1184564 h 1449230"/>
                <a:gd name="connsiteX43" fmla="*/ 1352521 w 1373303"/>
                <a:gd name="connsiteY43" fmla="*/ 1246909 h 1449230"/>
                <a:gd name="connsiteX44" fmla="*/ 1373303 w 1373303"/>
                <a:gd name="connsiteY44" fmla="*/ 1371600 h 1449230"/>
                <a:gd name="connsiteX45" fmla="*/ 1342130 w 1373303"/>
                <a:gd name="connsiteY45" fmla="*/ 1392382 h 1449230"/>
                <a:gd name="connsiteX46" fmla="*/ 1238221 w 1373303"/>
                <a:gd name="connsiteY46" fmla="*/ 1381991 h 1449230"/>
                <a:gd name="connsiteX47" fmla="*/ 1051185 w 1373303"/>
                <a:gd name="connsiteY47" fmla="*/ 1371600 h 1449230"/>
                <a:gd name="connsiteX48" fmla="*/ 781021 w 1373303"/>
                <a:gd name="connsiteY48" fmla="*/ 1381991 h 1449230"/>
                <a:gd name="connsiteX49" fmla="*/ 718675 w 1373303"/>
                <a:gd name="connsiteY49" fmla="*/ 1392382 h 1449230"/>
                <a:gd name="connsiteX50" fmla="*/ 666721 w 1373303"/>
                <a:gd name="connsiteY50" fmla="*/ 1402773 h 1449230"/>
                <a:gd name="connsiteX51" fmla="*/ 573203 w 1373303"/>
                <a:gd name="connsiteY51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230303 w 1373303"/>
                <a:gd name="connsiteY6" fmla="*/ 820882 h 1449230"/>
                <a:gd name="connsiteX7" fmla="*/ 251085 w 1373303"/>
                <a:gd name="connsiteY7" fmla="*/ 789709 h 1449230"/>
                <a:gd name="connsiteX8" fmla="*/ 313430 w 1373303"/>
                <a:gd name="connsiteY8" fmla="*/ 748146 h 1449230"/>
                <a:gd name="connsiteX9" fmla="*/ 344603 w 1373303"/>
                <a:gd name="connsiteY9" fmla="*/ 727364 h 1449230"/>
                <a:gd name="connsiteX10" fmla="*/ 448512 w 1373303"/>
                <a:gd name="connsiteY10" fmla="*/ 696191 h 1449230"/>
                <a:gd name="connsiteX11" fmla="*/ 479685 w 1373303"/>
                <a:gd name="connsiteY11" fmla="*/ 675409 h 1449230"/>
                <a:gd name="connsiteX12" fmla="*/ 458903 w 1373303"/>
                <a:gd name="connsiteY12" fmla="*/ 581891 h 1449230"/>
                <a:gd name="connsiteX13" fmla="*/ 458903 w 1373303"/>
                <a:gd name="connsiteY13" fmla="*/ 311727 h 1449230"/>
                <a:gd name="connsiteX14" fmla="*/ 469294 w 1373303"/>
                <a:gd name="connsiteY14" fmla="*/ 280555 h 1449230"/>
                <a:gd name="connsiteX15" fmla="*/ 500466 w 1373303"/>
                <a:gd name="connsiteY15" fmla="*/ 238991 h 1449230"/>
                <a:gd name="connsiteX16" fmla="*/ 510857 w 1373303"/>
                <a:gd name="connsiteY16" fmla="*/ 207818 h 1449230"/>
                <a:gd name="connsiteX17" fmla="*/ 552421 w 1373303"/>
                <a:gd name="connsiteY17" fmla="*/ 145473 h 1449230"/>
                <a:gd name="connsiteX18" fmla="*/ 573203 w 1373303"/>
                <a:gd name="connsiteY18" fmla="*/ 114300 h 1449230"/>
                <a:gd name="connsiteX19" fmla="*/ 604375 w 1373303"/>
                <a:gd name="connsiteY19" fmla="*/ 51955 h 1449230"/>
                <a:gd name="connsiteX20" fmla="*/ 645939 w 1373303"/>
                <a:gd name="connsiteY20" fmla="*/ 31173 h 1449230"/>
                <a:gd name="connsiteX21" fmla="*/ 708285 w 1373303"/>
                <a:gd name="connsiteY21" fmla="*/ 0 h 1449230"/>
                <a:gd name="connsiteX22" fmla="*/ 822585 w 1373303"/>
                <a:gd name="connsiteY22" fmla="*/ 10391 h 1449230"/>
                <a:gd name="connsiteX23" fmla="*/ 874539 w 1373303"/>
                <a:gd name="connsiteY23" fmla="*/ 20782 h 1449230"/>
                <a:gd name="connsiteX24" fmla="*/ 936885 w 1373303"/>
                <a:gd name="connsiteY24" fmla="*/ 83127 h 1449230"/>
                <a:gd name="connsiteX25" fmla="*/ 1009621 w 1373303"/>
                <a:gd name="connsiteY25" fmla="*/ 176646 h 1449230"/>
                <a:gd name="connsiteX26" fmla="*/ 1030403 w 1373303"/>
                <a:gd name="connsiteY26" fmla="*/ 259773 h 1449230"/>
                <a:gd name="connsiteX27" fmla="*/ 1040794 w 1373303"/>
                <a:gd name="connsiteY27" fmla="*/ 363682 h 1449230"/>
                <a:gd name="connsiteX28" fmla="*/ 1030403 w 1373303"/>
                <a:gd name="connsiteY28" fmla="*/ 529936 h 1449230"/>
                <a:gd name="connsiteX29" fmla="*/ 999230 w 1373303"/>
                <a:gd name="connsiteY29" fmla="*/ 592282 h 1449230"/>
                <a:gd name="connsiteX30" fmla="*/ 968057 w 1373303"/>
                <a:gd name="connsiteY30" fmla="*/ 654627 h 1449230"/>
                <a:gd name="connsiteX31" fmla="*/ 978448 w 1373303"/>
                <a:gd name="connsiteY31" fmla="*/ 685800 h 1449230"/>
                <a:gd name="connsiteX32" fmla="*/ 1020012 w 1373303"/>
                <a:gd name="connsiteY32" fmla="*/ 696191 h 1449230"/>
                <a:gd name="connsiteX33" fmla="*/ 1051185 w 1373303"/>
                <a:gd name="connsiteY33" fmla="*/ 706582 h 1449230"/>
                <a:gd name="connsiteX34" fmla="*/ 1144703 w 1373303"/>
                <a:gd name="connsiteY34" fmla="*/ 789709 h 1449230"/>
                <a:gd name="connsiteX35" fmla="*/ 1175875 w 1373303"/>
                <a:gd name="connsiteY35" fmla="*/ 810491 h 1449230"/>
                <a:gd name="connsiteX36" fmla="*/ 1196657 w 1373303"/>
                <a:gd name="connsiteY36" fmla="*/ 841664 h 1449230"/>
                <a:gd name="connsiteX37" fmla="*/ 1248612 w 1373303"/>
                <a:gd name="connsiteY37" fmla="*/ 904009 h 1449230"/>
                <a:gd name="connsiteX38" fmla="*/ 1269394 w 1373303"/>
                <a:gd name="connsiteY38" fmla="*/ 976746 h 1449230"/>
                <a:gd name="connsiteX39" fmla="*/ 1300566 w 1373303"/>
                <a:gd name="connsiteY39" fmla="*/ 1070264 h 1449230"/>
                <a:gd name="connsiteX40" fmla="*/ 1310957 w 1373303"/>
                <a:gd name="connsiteY40" fmla="*/ 1101436 h 1449230"/>
                <a:gd name="connsiteX41" fmla="*/ 1331739 w 1373303"/>
                <a:gd name="connsiteY41" fmla="*/ 1184564 h 1449230"/>
                <a:gd name="connsiteX42" fmla="*/ 1352521 w 1373303"/>
                <a:gd name="connsiteY42" fmla="*/ 1246909 h 1449230"/>
                <a:gd name="connsiteX43" fmla="*/ 1373303 w 1373303"/>
                <a:gd name="connsiteY43" fmla="*/ 1371600 h 1449230"/>
                <a:gd name="connsiteX44" fmla="*/ 1342130 w 1373303"/>
                <a:gd name="connsiteY44" fmla="*/ 1392382 h 1449230"/>
                <a:gd name="connsiteX45" fmla="*/ 1238221 w 1373303"/>
                <a:gd name="connsiteY45" fmla="*/ 1381991 h 1449230"/>
                <a:gd name="connsiteX46" fmla="*/ 1051185 w 1373303"/>
                <a:gd name="connsiteY46" fmla="*/ 1371600 h 1449230"/>
                <a:gd name="connsiteX47" fmla="*/ 781021 w 1373303"/>
                <a:gd name="connsiteY47" fmla="*/ 1381991 h 1449230"/>
                <a:gd name="connsiteX48" fmla="*/ 718675 w 1373303"/>
                <a:gd name="connsiteY48" fmla="*/ 1392382 h 1449230"/>
                <a:gd name="connsiteX49" fmla="*/ 666721 w 1373303"/>
                <a:gd name="connsiteY49" fmla="*/ 1402773 h 1449230"/>
                <a:gd name="connsiteX50" fmla="*/ 573203 w 1373303"/>
                <a:gd name="connsiteY50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251085 w 1373303"/>
                <a:gd name="connsiteY6" fmla="*/ 789709 h 1449230"/>
                <a:gd name="connsiteX7" fmla="*/ 313430 w 1373303"/>
                <a:gd name="connsiteY7" fmla="*/ 748146 h 1449230"/>
                <a:gd name="connsiteX8" fmla="*/ 344603 w 1373303"/>
                <a:gd name="connsiteY8" fmla="*/ 727364 h 1449230"/>
                <a:gd name="connsiteX9" fmla="*/ 448512 w 1373303"/>
                <a:gd name="connsiteY9" fmla="*/ 696191 h 1449230"/>
                <a:gd name="connsiteX10" fmla="*/ 479685 w 1373303"/>
                <a:gd name="connsiteY10" fmla="*/ 675409 h 1449230"/>
                <a:gd name="connsiteX11" fmla="*/ 458903 w 1373303"/>
                <a:gd name="connsiteY11" fmla="*/ 581891 h 1449230"/>
                <a:gd name="connsiteX12" fmla="*/ 458903 w 1373303"/>
                <a:gd name="connsiteY12" fmla="*/ 311727 h 1449230"/>
                <a:gd name="connsiteX13" fmla="*/ 469294 w 1373303"/>
                <a:gd name="connsiteY13" fmla="*/ 280555 h 1449230"/>
                <a:gd name="connsiteX14" fmla="*/ 500466 w 1373303"/>
                <a:gd name="connsiteY14" fmla="*/ 238991 h 1449230"/>
                <a:gd name="connsiteX15" fmla="*/ 510857 w 1373303"/>
                <a:gd name="connsiteY15" fmla="*/ 207818 h 1449230"/>
                <a:gd name="connsiteX16" fmla="*/ 552421 w 1373303"/>
                <a:gd name="connsiteY16" fmla="*/ 145473 h 1449230"/>
                <a:gd name="connsiteX17" fmla="*/ 573203 w 1373303"/>
                <a:gd name="connsiteY17" fmla="*/ 114300 h 1449230"/>
                <a:gd name="connsiteX18" fmla="*/ 604375 w 1373303"/>
                <a:gd name="connsiteY18" fmla="*/ 51955 h 1449230"/>
                <a:gd name="connsiteX19" fmla="*/ 645939 w 1373303"/>
                <a:gd name="connsiteY19" fmla="*/ 31173 h 1449230"/>
                <a:gd name="connsiteX20" fmla="*/ 708285 w 1373303"/>
                <a:gd name="connsiteY20" fmla="*/ 0 h 1449230"/>
                <a:gd name="connsiteX21" fmla="*/ 822585 w 1373303"/>
                <a:gd name="connsiteY21" fmla="*/ 10391 h 1449230"/>
                <a:gd name="connsiteX22" fmla="*/ 874539 w 1373303"/>
                <a:gd name="connsiteY22" fmla="*/ 20782 h 1449230"/>
                <a:gd name="connsiteX23" fmla="*/ 936885 w 1373303"/>
                <a:gd name="connsiteY23" fmla="*/ 83127 h 1449230"/>
                <a:gd name="connsiteX24" fmla="*/ 1009621 w 1373303"/>
                <a:gd name="connsiteY24" fmla="*/ 176646 h 1449230"/>
                <a:gd name="connsiteX25" fmla="*/ 1030403 w 1373303"/>
                <a:gd name="connsiteY25" fmla="*/ 259773 h 1449230"/>
                <a:gd name="connsiteX26" fmla="*/ 1040794 w 1373303"/>
                <a:gd name="connsiteY26" fmla="*/ 363682 h 1449230"/>
                <a:gd name="connsiteX27" fmla="*/ 1030403 w 1373303"/>
                <a:gd name="connsiteY27" fmla="*/ 529936 h 1449230"/>
                <a:gd name="connsiteX28" fmla="*/ 999230 w 1373303"/>
                <a:gd name="connsiteY28" fmla="*/ 592282 h 1449230"/>
                <a:gd name="connsiteX29" fmla="*/ 968057 w 1373303"/>
                <a:gd name="connsiteY29" fmla="*/ 654627 h 1449230"/>
                <a:gd name="connsiteX30" fmla="*/ 978448 w 1373303"/>
                <a:gd name="connsiteY30" fmla="*/ 685800 h 1449230"/>
                <a:gd name="connsiteX31" fmla="*/ 1020012 w 1373303"/>
                <a:gd name="connsiteY31" fmla="*/ 696191 h 1449230"/>
                <a:gd name="connsiteX32" fmla="*/ 1051185 w 1373303"/>
                <a:gd name="connsiteY32" fmla="*/ 706582 h 1449230"/>
                <a:gd name="connsiteX33" fmla="*/ 1144703 w 1373303"/>
                <a:gd name="connsiteY33" fmla="*/ 789709 h 1449230"/>
                <a:gd name="connsiteX34" fmla="*/ 1175875 w 1373303"/>
                <a:gd name="connsiteY34" fmla="*/ 810491 h 1449230"/>
                <a:gd name="connsiteX35" fmla="*/ 1196657 w 1373303"/>
                <a:gd name="connsiteY35" fmla="*/ 841664 h 1449230"/>
                <a:gd name="connsiteX36" fmla="*/ 1248612 w 1373303"/>
                <a:gd name="connsiteY36" fmla="*/ 904009 h 1449230"/>
                <a:gd name="connsiteX37" fmla="*/ 1269394 w 1373303"/>
                <a:gd name="connsiteY37" fmla="*/ 976746 h 1449230"/>
                <a:gd name="connsiteX38" fmla="*/ 1300566 w 1373303"/>
                <a:gd name="connsiteY38" fmla="*/ 1070264 h 1449230"/>
                <a:gd name="connsiteX39" fmla="*/ 1310957 w 1373303"/>
                <a:gd name="connsiteY39" fmla="*/ 1101436 h 1449230"/>
                <a:gd name="connsiteX40" fmla="*/ 1331739 w 1373303"/>
                <a:gd name="connsiteY40" fmla="*/ 1184564 h 1449230"/>
                <a:gd name="connsiteX41" fmla="*/ 1352521 w 1373303"/>
                <a:gd name="connsiteY41" fmla="*/ 1246909 h 1449230"/>
                <a:gd name="connsiteX42" fmla="*/ 1373303 w 1373303"/>
                <a:gd name="connsiteY42" fmla="*/ 1371600 h 1449230"/>
                <a:gd name="connsiteX43" fmla="*/ 1342130 w 1373303"/>
                <a:gd name="connsiteY43" fmla="*/ 1392382 h 1449230"/>
                <a:gd name="connsiteX44" fmla="*/ 1238221 w 1373303"/>
                <a:gd name="connsiteY44" fmla="*/ 1381991 h 1449230"/>
                <a:gd name="connsiteX45" fmla="*/ 1051185 w 1373303"/>
                <a:gd name="connsiteY45" fmla="*/ 1371600 h 1449230"/>
                <a:gd name="connsiteX46" fmla="*/ 781021 w 1373303"/>
                <a:gd name="connsiteY46" fmla="*/ 1381991 h 1449230"/>
                <a:gd name="connsiteX47" fmla="*/ 718675 w 1373303"/>
                <a:gd name="connsiteY47" fmla="*/ 1392382 h 1449230"/>
                <a:gd name="connsiteX48" fmla="*/ 666721 w 1373303"/>
                <a:gd name="connsiteY48" fmla="*/ 1402773 h 1449230"/>
                <a:gd name="connsiteX49" fmla="*/ 573203 w 1373303"/>
                <a:gd name="connsiteY49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13430 w 1373303"/>
                <a:gd name="connsiteY6" fmla="*/ 748146 h 1449230"/>
                <a:gd name="connsiteX7" fmla="*/ 344603 w 1373303"/>
                <a:gd name="connsiteY7" fmla="*/ 727364 h 1449230"/>
                <a:gd name="connsiteX8" fmla="*/ 448512 w 1373303"/>
                <a:gd name="connsiteY8" fmla="*/ 696191 h 1449230"/>
                <a:gd name="connsiteX9" fmla="*/ 479685 w 1373303"/>
                <a:gd name="connsiteY9" fmla="*/ 675409 h 1449230"/>
                <a:gd name="connsiteX10" fmla="*/ 458903 w 1373303"/>
                <a:gd name="connsiteY10" fmla="*/ 581891 h 1449230"/>
                <a:gd name="connsiteX11" fmla="*/ 458903 w 1373303"/>
                <a:gd name="connsiteY11" fmla="*/ 311727 h 1449230"/>
                <a:gd name="connsiteX12" fmla="*/ 469294 w 1373303"/>
                <a:gd name="connsiteY12" fmla="*/ 280555 h 1449230"/>
                <a:gd name="connsiteX13" fmla="*/ 500466 w 1373303"/>
                <a:gd name="connsiteY13" fmla="*/ 238991 h 1449230"/>
                <a:gd name="connsiteX14" fmla="*/ 510857 w 1373303"/>
                <a:gd name="connsiteY14" fmla="*/ 207818 h 1449230"/>
                <a:gd name="connsiteX15" fmla="*/ 552421 w 1373303"/>
                <a:gd name="connsiteY15" fmla="*/ 145473 h 1449230"/>
                <a:gd name="connsiteX16" fmla="*/ 573203 w 1373303"/>
                <a:gd name="connsiteY16" fmla="*/ 114300 h 1449230"/>
                <a:gd name="connsiteX17" fmla="*/ 604375 w 1373303"/>
                <a:gd name="connsiteY17" fmla="*/ 51955 h 1449230"/>
                <a:gd name="connsiteX18" fmla="*/ 645939 w 1373303"/>
                <a:gd name="connsiteY18" fmla="*/ 31173 h 1449230"/>
                <a:gd name="connsiteX19" fmla="*/ 708285 w 1373303"/>
                <a:gd name="connsiteY19" fmla="*/ 0 h 1449230"/>
                <a:gd name="connsiteX20" fmla="*/ 822585 w 1373303"/>
                <a:gd name="connsiteY20" fmla="*/ 10391 h 1449230"/>
                <a:gd name="connsiteX21" fmla="*/ 874539 w 1373303"/>
                <a:gd name="connsiteY21" fmla="*/ 20782 h 1449230"/>
                <a:gd name="connsiteX22" fmla="*/ 936885 w 1373303"/>
                <a:gd name="connsiteY22" fmla="*/ 83127 h 1449230"/>
                <a:gd name="connsiteX23" fmla="*/ 1009621 w 1373303"/>
                <a:gd name="connsiteY23" fmla="*/ 176646 h 1449230"/>
                <a:gd name="connsiteX24" fmla="*/ 1030403 w 1373303"/>
                <a:gd name="connsiteY24" fmla="*/ 259773 h 1449230"/>
                <a:gd name="connsiteX25" fmla="*/ 1040794 w 1373303"/>
                <a:gd name="connsiteY25" fmla="*/ 363682 h 1449230"/>
                <a:gd name="connsiteX26" fmla="*/ 1030403 w 1373303"/>
                <a:gd name="connsiteY26" fmla="*/ 529936 h 1449230"/>
                <a:gd name="connsiteX27" fmla="*/ 999230 w 1373303"/>
                <a:gd name="connsiteY27" fmla="*/ 592282 h 1449230"/>
                <a:gd name="connsiteX28" fmla="*/ 968057 w 1373303"/>
                <a:gd name="connsiteY28" fmla="*/ 654627 h 1449230"/>
                <a:gd name="connsiteX29" fmla="*/ 978448 w 1373303"/>
                <a:gd name="connsiteY29" fmla="*/ 685800 h 1449230"/>
                <a:gd name="connsiteX30" fmla="*/ 1020012 w 1373303"/>
                <a:gd name="connsiteY30" fmla="*/ 696191 h 1449230"/>
                <a:gd name="connsiteX31" fmla="*/ 1051185 w 1373303"/>
                <a:gd name="connsiteY31" fmla="*/ 706582 h 1449230"/>
                <a:gd name="connsiteX32" fmla="*/ 1144703 w 1373303"/>
                <a:gd name="connsiteY32" fmla="*/ 789709 h 1449230"/>
                <a:gd name="connsiteX33" fmla="*/ 1175875 w 1373303"/>
                <a:gd name="connsiteY33" fmla="*/ 810491 h 1449230"/>
                <a:gd name="connsiteX34" fmla="*/ 1196657 w 1373303"/>
                <a:gd name="connsiteY34" fmla="*/ 841664 h 1449230"/>
                <a:gd name="connsiteX35" fmla="*/ 1248612 w 1373303"/>
                <a:gd name="connsiteY35" fmla="*/ 904009 h 1449230"/>
                <a:gd name="connsiteX36" fmla="*/ 1269394 w 1373303"/>
                <a:gd name="connsiteY36" fmla="*/ 976746 h 1449230"/>
                <a:gd name="connsiteX37" fmla="*/ 1300566 w 1373303"/>
                <a:gd name="connsiteY37" fmla="*/ 1070264 h 1449230"/>
                <a:gd name="connsiteX38" fmla="*/ 1310957 w 1373303"/>
                <a:gd name="connsiteY38" fmla="*/ 1101436 h 1449230"/>
                <a:gd name="connsiteX39" fmla="*/ 1331739 w 1373303"/>
                <a:gd name="connsiteY39" fmla="*/ 1184564 h 1449230"/>
                <a:gd name="connsiteX40" fmla="*/ 1352521 w 1373303"/>
                <a:gd name="connsiteY40" fmla="*/ 1246909 h 1449230"/>
                <a:gd name="connsiteX41" fmla="*/ 1373303 w 1373303"/>
                <a:gd name="connsiteY41" fmla="*/ 1371600 h 1449230"/>
                <a:gd name="connsiteX42" fmla="*/ 1342130 w 1373303"/>
                <a:gd name="connsiteY42" fmla="*/ 1392382 h 1449230"/>
                <a:gd name="connsiteX43" fmla="*/ 1238221 w 1373303"/>
                <a:gd name="connsiteY43" fmla="*/ 1381991 h 1449230"/>
                <a:gd name="connsiteX44" fmla="*/ 1051185 w 1373303"/>
                <a:gd name="connsiteY44" fmla="*/ 1371600 h 1449230"/>
                <a:gd name="connsiteX45" fmla="*/ 781021 w 1373303"/>
                <a:gd name="connsiteY45" fmla="*/ 1381991 h 1449230"/>
                <a:gd name="connsiteX46" fmla="*/ 718675 w 1373303"/>
                <a:gd name="connsiteY46" fmla="*/ 1392382 h 1449230"/>
                <a:gd name="connsiteX47" fmla="*/ 666721 w 1373303"/>
                <a:gd name="connsiteY47" fmla="*/ 1402773 h 1449230"/>
                <a:gd name="connsiteX48" fmla="*/ 573203 w 1373303"/>
                <a:gd name="connsiteY48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48512 w 1373303"/>
                <a:gd name="connsiteY7" fmla="*/ 696191 h 1449230"/>
                <a:gd name="connsiteX8" fmla="*/ 479685 w 1373303"/>
                <a:gd name="connsiteY8" fmla="*/ 675409 h 1449230"/>
                <a:gd name="connsiteX9" fmla="*/ 458903 w 1373303"/>
                <a:gd name="connsiteY9" fmla="*/ 581891 h 1449230"/>
                <a:gd name="connsiteX10" fmla="*/ 458903 w 1373303"/>
                <a:gd name="connsiteY10" fmla="*/ 311727 h 1449230"/>
                <a:gd name="connsiteX11" fmla="*/ 469294 w 1373303"/>
                <a:gd name="connsiteY11" fmla="*/ 280555 h 1449230"/>
                <a:gd name="connsiteX12" fmla="*/ 500466 w 1373303"/>
                <a:gd name="connsiteY12" fmla="*/ 238991 h 1449230"/>
                <a:gd name="connsiteX13" fmla="*/ 510857 w 1373303"/>
                <a:gd name="connsiteY13" fmla="*/ 207818 h 1449230"/>
                <a:gd name="connsiteX14" fmla="*/ 552421 w 1373303"/>
                <a:gd name="connsiteY14" fmla="*/ 145473 h 1449230"/>
                <a:gd name="connsiteX15" fmla="*/ 573203 w 1373303"/>
                <a:gd name="connsiteY15" fmla="*/ 114300 h 1449230"/>
                <a:gd name="connsiteX16" fmla="*/ 604375 w 1373303"/>
                <a:gd name="connsiteY16" fmla="*/ 51955 h 1449230"/>
                <a:gd name="connsiteX17" fmla="*/ 645939 w 1373303"/>
                <a:gd name="connsiteY17" fmla="*/ 31173 h 1449230"/>
                <a:gd name="connsiteX18" fmla="*/ 708285 w 1373303"/>
                <a:gd name="connsiteY18" fmla="*/ 0 h 1449230"/>
                <a:gd name="connsiteX19" fmla="*/ 822585 w 1373303"/>
                <a:gd name="connsiteY19" fmla="*/ 10391 h 1449230"/>
                <a:gd name="connsiteX20" fmla="*/ 874539 w 1373303"/>
                <a:gd name="connsiteY20" fmla="*/ 20782 h 1449230"/>
                <a:gd name="connsiteX21" fmla="*/ 936885 w 1373303"/>
                <a:gd name="connsiteY21" fmla="*/ 83127 h 1449230"/>
                <a:gd name="connsiteX22" fmla="*/ 1009621 w 1373303"/>
                <a:gd name="connsiteY22" fmla="*/ 176646 h 1449230"/>
                <a:gd name="connsiteX23" fmla="*/ 1030403 w 1373303"/>
                <a:gd name="connsiteY23" fmla="*/ 259773 h 1449230"/>
                <a:gd name="connsiteX24" fmla="*/ 1040794 w 1373303"/>
                <a:gd name="connsiteY24" fmla="*/ 363682 h 1449230"/>
                <a:gd name="connsiteX25" fmla="*/ 1030403 w 1373303"/>
                <a:gd name="connsiteY25" fmla="*/ 529936 h 1449230"/>
                <a:gd name="connsiteX26" fmla="*/ 999230 w 1373303"/>
                <a:gd name="connsiteY26" fmla="*/ 592282 h 1449230"/>
                <a:gd name="connsiteX27" fmla="*/ 968057 w 1373303"/>
                <a:gd name="connsiteY27" fmla="*/ 654627 h 1449230"/>
                <a:gd name="connsiteX28" fmla="*/ 978448 w 1373303"/>
                <a:gd name="connsiteY28" fmla="*/ 685800 h 1449230"/>
                <a:gd name="connsiteX29" fmla="*/ 1020012 w 1373303"/>
                <a:gd name="connsiteY29" fmla="*/ 696191 h 1449230"/>
                <a:gd name="connsiteX30" fmla="*/ 1051185 w 1373303"/>
                <a:gd name="connsiteY30" fmla="*/ 706582 h 1449230"/>
                <a:gd name="connsiteX31" fmla="*/ 1144703 w 1373303"/>
                <a:gd name="connsiteY31" fmla="*/ 789709 h 1449230"/>
                <a:gd name="connsiteX32" fmla="*/ 1175875 w 1373303"/>
                <a:gd name="connsiteY32" fmla="*/ 810491 h 1449230"/>
                <a:gd name="connsiteX33" fmla="*/ 1196657 w 1373303"/>
                <a:gd name="connsiteY33" fmla="*/ 841664 h 1449230"/>
                <a:gd name="connsiteX34" fmla="*/ 1248612 w 1373303"/>
                <a:gd name="connsiteY34" fmla="*/ 904009 h 1449230"/>
                <a:gd name="connsiteX35" fmla="*/ 1269394 w 1373303"/>
                <a:gd name="connsiteY35" fmla="*/ 976746 h 1449230"/>
                <a:gd name="connsiteX36" fmla="*/ 1300566 w 1373303"/>
                <a:gd name="connsiteY36" fmla="*/ 1070264 h 1449230"/>
                <a:gd name="connsiteX37" fmla="*/ 1310957 w 1373303"/>
                <a:gd name="connsiteY37" fmla="*/ 1101436 h 1449230"/>
                <a:gd name="connsiteX38" fmla="*/ 1331739 w 1373303"/>
                <a:gd name="connsiteY38" fmla="*/ 1184564 h 1449230"/>
                <a:gd name="connsiteX39" fmla="*/ 1352521 w 1373303"/>
                <a:gd name="connsiteY39" fmla="*/ 1246909 h 1449230"/>
                <a:gd name="connsiteX40" fmla="*/ 1373303 w 1373303"/>
                <a:gd name="connsiteY40" fmla="*/ 1371600 h 1449230"/>
                <a:gd name="connsiteX41" fmla="*/ 1342130 w 1373303"/>
                <a:gd name="connsiteY41" fmla="*/ 1392382 h 1449230"/>
                <a:gd name="connsiteX42" fmla="*/ 1238221 w 1373303"/>
                <a:gd name="connsiteY42" fmla="*/ 1381991 h 1449230"/>
                <a:gd name="connsiteX43" fmla="*/ 1051185 w 1373303"/>
                <a:gd name="connsiteY43" fmla="*/ 1371600 h 1449230"/>
                <a:gd name="connsiteX44" fmla="*/ 781021 w 1373303"/>
                <a:gd name="connsiteY44" fmla="*/ 1381991 h 1449230"/>
                <a:gd name="connsiteX45" fmla="*/ 718675 w 1373303"/>
                <a:gd name="connsiteY45" fmla="*/ 1392382 h 1449230"/>
                <a:gd name="connsiteX46" fmla="*/ 666721 w 1373303"/>
                <a:gd name="connsiteY46" fmla="*/ 1402773 h 1449230"/>
                <a:gd name="connsiteX47" fmla="*/ 573203 w 1373303"/>
                <a:gd name="connsiteY47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79685 w 1373303"/>
                <a:gd name="connsiteY7" fmla="*/ 675409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469294 w 1373303"/>
                <a:gd name="connsiteY10" fmla="*/ 280555 h 1449230"/>
                <a:gd name="connsiteX11" fmla="*/ 500466 w 1373303"/>
                <a:gd name="connsiteY11" fmla="*/ 238991 h 1449230"/>
                <a:gd name="connsiteX12" fmla="*/ 510857 w 1373303"/>
                <a:gd name="connsiteY12" fmla="*/ 207818 h 1449230"/>
                <a:gd name="connsiteX13" fmla="*/ 552421 w 1373303"/>
                <a:gd name="connsiteY13" fmla="*/ 145473 h 1449230"/>
                <a:gd name="connsiteX14" fmla="*/ 573203 w 1373303"/>
                <a:gd name="connsiteY14" fmla="*/ 114300 h 1449230"/>
                <a:gd name="connsiteX15" fmla="*/ 604375 w 1373303"/>
                <a:gd name="connsiteY15" fmla="*/ 51955 h 1449230"/>
                <a:gd name="connsiteX16" fmla="*/ 645939 w 1373303"/>
                <a:gd name="connsiteY16" fmla="*/ 31173 h 1449230"/>
                <a:gd name="connsiteX17" fmla="*/ 708285 w 1373303"/>
                <a:gd name="connsiteY17" fmla="*/ 0 h 1449230"/>
                <a:gd name="connsiteX18" fmla="*/ 822585 w 1373303"/>
                <a:gd name="connsiteY18" fmla="*/ 10391 h 1449230"/>
                <a:gd name="connsiteX19" fmla="*/ 874539 w 1373303"/>
                <a:gd name="connsiteY19" fmla="*/ 20782 h 1449230"/>
                <a:gd name="connsiteX20" fmla="*/ 936885 w 1373303"/>
                <a:gd name="connsiteY20" fmla="*/ 83127 h 1449230"/>
                <a:gd name="connsiteX21" fmla="*/ 1009621 w 1373303"/>
                <a:gd name="connsiteY21" fmla="*/ 176646 h 1449230"/>
                <a:gd name="connsiteX22" fmla="*/ 1030403 w 1373303"/>
                <a:gd name="connsiteY22" fmla="*/ 259773 h 1449230"/>
                <a:gd name="connsiteX23" fmla="*/ 1040794 w 1373303"/>
                <a:gd name="connsiteY23" fmla="*/ 363682 h 1449230"/>
                <a:gd name="connsiteX24" fmla="*/ 1030403 w 1373303"/>
                <a:gd name="connsiteY24" fmla="*/ 529936 h 1449230"/>
                <a:gd name="connsiteX25" fmla="*/ 999230 w 1373303"/>
                <a:gd name="connsiteY25" fmla="*/ 592282 h 1449230"/>
                <a:gd name="connsiteX26" fmla="*/ 968057 w 1373303"/>
                <a:gd name="connsiteY26" fmla="*/ 654627 h 1449230"/>
                <a:gd name="connsiteX27" fmla="*/ 978448 w 1373303"/>
                <a:gd name="connsiteY27" fmla="*/ 685800 h 1449230"/>
                <a:gd name="connsiteX28" fmla="*/ 1020012 w 1373303"/>
                <a:gd name="connsiteY28" fmla="*/ 696191 h 1449230"/>
                <a:gd name="connsiteX29" fmla="*/ 1051185 w 1373303"/>
                <a:gd name="connsiteY29" fmla="*/ 706582 h 1449230"/>
                <a:gd name="connsiteX30" fmla="*/ 1144703 w 1373303"/>
                <a:gd name="connsiteY30" fmla="*/ 789709 h 1449230"/>
                <a:gd name="connsiteX31" fmla="*/ 1175875 w 1373303"/>
                <a:gd name="connsiteY31" fmla="*/ 810491 h 1449230"/>
                <a:gd name="connsiteX32" fmla="*/ 1196657 w 1373303"/>
                <a:gd name="connsiteY32" fmla="*/ 841664 h 1449230"/>
                <a:gd name="connsiteX33" fmla="*/ 1248612 w 1373303"/>
                <a:gd name="connsiteY33" fmla="*/ 904009 h 1449230"/>
                <a:gd name="connsiteX34" fmla="*/ 1269394 w 1373303"/>
                <a:gd name="connsiteY34" fmla="*/ 976746 h 1449230"/>
                <a:gd name="connsiteX35" fmla="*/ 1300566 w 1373303"/>
                <a:gd name="connsiteY35" fmla="*/ 1070264 h 1449230"/>
                <a:gd name="connsiteX36" fmla="*/ 1310957 w 1373303"/>
                <a:gd name="connsiteY36" fmla="*/ 1101436 h 1449230"/>
                <a:gd name="connsiteX37" fmla="*/ 1331739 w 1373303"/>
                <a:gd name="connsiteY37" fmla="*/ 1184564 h 1449230"/>
                <a:gd name="connsiteX38" fmla="*/ 1352521 w 1373303"/>
                <a:gd name="connsiteY38" fmla="*/ 1246909 h 1449230"/>
                <a:gd name="connsiteX39" fmla="*/ 1373303 w 1373303"/>
                <a:gd name="connsiteY39" fmla="*/ 1371600 h 1449230"/>
                <a:gd name="connsiteX40" fmla="*/ 1342130 w 1373303"/>
                <a:gd name="connsiteY40" fmla="*/ 1392382 h 1449230"/>
                <a:gd name="connsiteX41" fmla="*/ 1238221 w 1373303"/>
                <a:gd name="connsiteY41" fmla="*/ 1381991 h 1449230"/>
                <a:gd name="connsiteX42" fmla="*/ 1051185 w 1373303"/>
                <a:gd name="connsiteY42" fmla="*/ 1371600 h 1449230"/>
                <a:gd name="connsiteX43" fmla="*/ 781021 w 1373303"/>
                <a:gd name="connsiteY43" fmla="*/ 1381991 h 1449230"/>
                <a:gd name="connsiteX44" fmla="*/ 718675 w 1373303"/>
                <a:gd name="connsiteY44" fmla="*/ 1392382 h 1449230"/>
                <a:gd name="connsiteX45" fmla="*/ 666721 w 1373303"/>
                <a:gd name="connsiteY45" fmla="*/ 1402773 h 1449230"/>
                <a:gd name="connsiteX46" fmla="*/ 573203 w 1373303"/>
                <a:gd name="connsiteY46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469294 w 1373303"/>
                <a:gd name="connsiteY10" fmla="*/ 280555 h 1449230"/>
                <a:gd name="connsiteX11" fmla="*/ 500466 w 1373303"/>
                <a:gd name="connsiteY11" fmla="*/ 238991 h 1449230"/>
                <a:gd name="connsiteX12" fmla="*/ 510857 w 1373303"/>
                <a:gd name="connsiteY12" fmla="*/ 207818 h 1449230"/>
                <a:gd name="connsiteX13" fmla="*/ 552421 w 1373303"/>
                <a:gd name="connsiteY13" fmla="*/ 145473 h 1449230"/>
                <a:gd name="connsiteX14" fmla="*/ 573203 w 1373303"/>
                <a:gd name="connsiteY14" fmla="*/ 114300 h 1449230"/>
                <a:gd name="connsiteX15" fmla="*/ 604375 w 1373303"/>
                <a:gd name="connsiteY15" fmla="*/ 51955 h 1449230"/>
                <a:gd name="connsiteX16" fmla="*/ 645939 w 1373303"/>
                <a:gd name="connsiteY16" fmla="*/ 31173 h 1449230"/>
                <a:gd name="connsiteX17" fmla="*/ 708285 w 1373303"/>
                <a:gd name="connsiteY17" fmla="*/ 0 h 1449230"/>
                <a:gd name="connsiteX18" fmla="*/ 822585 w 1373303"/>
                <a:gd name="connsiteY18" fmla="*/ 10391 h 1449230"/>
                <a:gd name="connsiteX19" fmla="*/ 874539 w 1373303"/>
                <a:gd name="connsiteY19" fmla="*/ 20782 h 1449230"/>
                <a:gd name="connsiteX20" fmla="*/ 936885 w 1373303"/>
                <a:gd name="connsiteY20" fmla="*/ 83127 h 1449230"/>
                <a:gd name="connsiteX21" fmla="*/ 1009621 w 1373303"/>
                <a:gd name="connsiteY21" fmla="*/ 176646 h 1449230"/>
                <a:gd name="connsiteX22" fmla="*/ 1030403 w 1373303"/>
                <a:gd name="connsiteY22" fmla="*/ 259773 h 1449230"/>
                <a:gd name="connsiteX23" fmla="*/ 1040794 w 1373303"/>
                <a:gd name="connsiteY23" fmla="*/ 363682 h 1449230"/>
                <a:gd name="connsiteX24" fmla="*/ 1030403 w 1373303"/>
                <a:gd name="connsiteY24" fmla="*/ 529936 h 1449230"/>
                <a:gd name="connsiteX25" fmla="*/ 999230 w 1373303"/>
                <a:gd name="connsiteY25" fmla="*/ 592282 h 1449230"/>
                <a:gd name="connsiteX26" fmla="*/ 968057 w 1373303"/>
                <a:gd name="connsiteY26" fmla="*/ 654627 h 1449230"/>
                <a:gd name="connsiteX27" fmla="*/ 978448 w 1373303"/>
                <a:gd name="connsiteY27" fmla="*/ 685800 h 1449230"/>
                <a:gd name="connsiteX28" fmla="*/ 1020012 w 1373303"/>
                <a:gd name="connsiteY28" fmla="*/ 696191 h 1449230"/>
                <a:gd name="connsiteX29" fmla="*/ 1051185 w 1373303"/>
                <a:gd name="connsiteY29" fmla="*/ 706582 h 1449230"/>
                <a:gd name="connsiteX30" fmla="*/ 1144703 w 1373303"/>
                <a:gd name="connsiteY30" fmla="*/ 789709 h 1449230"/>
                <a:gd name="connsiteX31" fmla="*/ 1175875 w 1373303"/>
                <a:gd name="connsiteY31" fmla="*/ 810491 h 1449230"/>
                <a:gd name="connsiteX32" fmla="*/ 1196657 w 1373303"/>
                <a:gd name="connsiteY32" fmla="*/ 841664 h 1449230"/>
                <a:gd name="connsiteX33" fmla="*/ 1248612 w 1373303"/>
                <a:gd name="connsiteY33" fmla="*/ 904009 h 1449230"/>
                <a:gd name="connsiteX34" fmla="*/ 1269394 w 1373303"/>
                <a:gd name="connsiteY34" fmla="*/ 976746 h 1449230"/>
                <a:gd name="connsiteX35" fmla="*/ 1300566 w 1373303"/>
                <a:gd name="connsiteY35" fmla="*/ 1070264 h 1449230"/>
                <a:gd name="connsiteX36" fmla="*/ 1310957 w 1373303"/>
                <a:gd name="connsiteY36" fmla="*/ 1101436 h 1449230"/>
                <a:gd name="connsiteX37" fmla="*/ 1331739 w 1373303"/>
                <a:gd name="connsiteY37" fmla="*/ 1184564 h 1449230"/>
                <a:gd name="connsiteX38" fmla="*/ 1352521 w 1373303"/>
                <a:gd name="connsiteY38" fmla="*/ 1246909 h 1449230"/>
                <a:gd name="connsiteX39" fmla="*/ 1373303 w 1373303"/>
                <a:gd name="connsiteY39" fmla="*/ 1371600 h 1449230"/>
                <a:gd name="connsiteX40" fmla="*/ 1342130 w 1373303"/>
                <a:gd name="connsiteY40" fmla="*/ 1392382 h 1449230"/>
                <a:gd name="connsiteX41" fmla="*/ 1238221 w 1373303"/>
                <a:gd name="connsiteY41" fmla="*/ 1381991 h 1449230"/>
                <a:gd name="connsiteX42" fmla="*/ 1051185 w 1373303"/>
                <a:gd name="connsiteY42" fmla="*/ 1371600 h 1449230"/>
                <a:gd name="connsiteX43" fmla="*/ 781021 w 1373303"/>
                <a:gd name="connsiteY43" fmla="*/ 1381991 h 1449230"/>
                <a:gd name="connsiteX44" fmla="*/ 718675 w 1373303"/>
                <a:gd name="connsiteY44" fmla="*/ 1392382 h 1449230"/>
                <a:gd name="connsiteX45" fmla="*/ 666721 w 1373303"/>
                <a:gd name="connsiteY45" fmla="*/ 1402773 h 1449230"/>
                <a:gd name="connsiteX46" fmla="*/ 573203 w 1373303"/>
                <a:gd name="connsiteY46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500466 w 1373303"/>
                <a:gd name="connsiteY10" fmla="*/ 238991 h 1449230"/>
                <a:gd name="connsiteX11" fmla="*/ 510857 w 1373303"/>
                <a:gd name="connsiteY11" fmla="*/ 207818 h 1449230"/>
                <a:gd name="connsiteX12" fmla="*/ 552421 w 1373303"/>
                <a:gd name="connsiteY12" fmla="*/ 145473 h 1449230"/>
                <a:gd name="connsiteX13" fmla="*/ 573203 w 1373303"/>
                <a:gd name="connsiteY13" fmla="*/ 114300 h 1449230"/>
                <a:gd name="connsiteX14" fmla="*/ 604375 w 1373303"/>
                <a:gd name="connsiteY14" fmla="*/ 51955 h 1449230"/>
                <a:gd name="connsiteX15" fmla="*/ 645939 w 1373303"/>
                <a:gd name="connsiteY15" fmla="*/ 31173 h 1449230"/>
                <a:gd name="connsiteX16" fmla="*/ 708285 w 1373303"/>
                <a:gd name="connsiteY16" fmla="*/ 0 h 1449230"/>
                <a:gd name="connsiteX17" fmla="*/ 822585 w 1373303"/>
                <a:gd name="connsiteY17" fmla="*/ 10391 h 1449230"/>
                <a:gd name="connsiteX18" fmla="*/ 874539 w 1373303"/>
                <a:gd name="connsiteY18" fmla="*/ 20782 h 1449230"/>
                <a:gd name="connsiteX19" fmla="*/ 936885 w 1373303"/>
                <a:gd name="connsiteY19" fmla="*/ 83127 h 1449230"/>
                <a:gd name="connsiteX20" fmla="*/ 1009621 w 1373303"/>
                <a:gd name="connsiteY20" fmla="*/ 176646 h 1449230"/>
                <a:gd name="connsiteX21" fmla="*/ 1030403 w 1373303"/>
                <a:gd name="connsiteY21" fmla="*/ 259773 h 1449230"/>
                <a:gd name="connsiteX22" fmla="*/ 1040794 w 1373303"/>
                <a:gd name="connsiteY22" fmla="*/ 363682 h 1449230"/>
                <a:gd name="connsiteX23" fmla="*/ 1030403 w 1373303"/>
                <a:gd name="connsiteY23" fmla="*/ 529936 h 1449230"/>
                <a:gd name="connsiteX24" fmla="*/ 999230 w 1373303"/>
                <a:gd name="connsiteY24" fmla="*/ 592282 h 1449230"/>
                <a:gd name="connsiteX25" fmla="*/ 968057 w 1373303"/>
                <a:gd name="connsiteY25" fmla="*/ 654627 h 1449230"/>
                <a:gd name="connsiteX26" fmla="*/ 978448 w 1373303"/>
                <a:gd name="connsiteY26" fmla="*/ 685800 h 1449230"/>
                <a:gd name="connsiteX27" fmla="*/ 1020012 w 1373303"/>
                <a:gd name="connsiteY27" fmla="*/ 696191 h 1449230"/>
                <a:gd name="connsiteX28" fmla="*/ 1051185 w 1373303"/>
                <a:gd name="connsiteY28" fmla="*/ 706582 h 1449230"/>
                <a:gd name="connsiteX29" fmla="*/ 1144703 w 1373303"/>
                <a:gd name="connsiteY29" fmla="*/ 789709 h 1449230"/>
                <a:gd name="connsiteX30" fmla="*/ 1175875 w 1373303"/>
                <a:gd name="connsiteY30" fmla="*/ 810491 h 1449230"/>
                <a:gd name="connsiteX31" fmla="*/ 1196657 w 1373303"/>
                <a:gd name="connsiteY31" fmla="*/ 841664 h 1449230"/>
                <a:gd name="connsiteX32" fmla="*/ 1248612 w 1373303"/>
                <a:gd name="connsiteY32" fmla="*/ 904009 h 1449230"/>
                <a:gd name="connsiteX33" fmla="*/ 1269394 w 1373303"/>
                <a:gd name="connsiteY33" fmla="*/ 976746 h 1449230"/>
                <a:gd name="connsiteX34" fmla="*/ 1300566 w 1373303"/>
                <a:gd name="connsiteY34" fmla="*/ 1070264 h 1449230"/>
                <a:gd name="connsiteX35" fmla="*/ 1310957 w 1373303"/>
                <a:gd name="connsiteY35" fmla="*/ 1101436 h 1449230"/>
                <a:gd name="connsiteX36" fmla="*/ 1331739 w 1373303"/>
                <a:gd name="connsiteY36" fmla="*/ 1184564 h 1449230"/>
                <a:gd name="connsiteX37" fmla="*/ 1352521 w 1373303"/>
                <a:gd name="connsiteY37" fmla="*/ 1246909 h 1449230"/>
                <a:gd name="connsiteX38" fmla="*/ 1373303 w 1373303"/>
                <a:gd name="connsiteY38" fmla="*/ 1371600 h 1449230"/>
                <a:gd name="connsiteX39" fmla="*/ 1342130 w 1373303"/>
                <a:gd name="connsiteY39" fmla="*/ 1392382 h 1449230"/>
                <a:gd name="connsiteX40" fmla="*/ 1238221 w 1373303"/>
                <a:gd name="connsiteY40" fmla="*/ 1381991 h 1449230"/>
                <a:gd name="connsiteX41" fmla="*/ 1051185 w 1373303"/>
                <a:gd name="connsiteY41" fmla="*/ 1371600 h 1449230"/>
                <a:gd name="connsiteX42" fmla="*/ 781021 w 1373303"/>
                <a:gd name="connsiteY42" fmla="*/ 1381991 h 1449230"/>
                <a:gd name="connsiteX43" fmla="*/ 718675 w 1373303"/>
                <a:gd name="connsiteY43" fmla="*/ 1392382 h 1449230"/>
                <a:gd name="connsiteX44" fmla="*/ 666721 w 1373303"/>
                <a:gd name="connsiteY44" fmla="*/ 1402773 h 1449230"/>
                <a:gd name="connsiteX45" fmla="*/ 573203 w 1373303"/>
                <a:gd name="connsiteY45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510857 w 1373303"/>
                <a:gd name="connsiteY10" fmla="*/ 207818 h 1449230"/>
                <a:gd name="connsiteX11" fmla="*/ 552421 w 1373303"/>
                <a:gd name="connsiteY11" fmla="*/ 145473 h 1449230"/>
                <a:gd name="connsiteX12" fmla="*/ 573203 w 1373303"/>
                <a:gd name="connsiteY12" fmla="*/ 114300 h 1449230"/>
                <a:gd name="connsiteX13" fmla="*/ 604375 w 1373303"/>
                <a:gd name="connsiteY13" fmla="*/ 51955 h 1449230"/>
                <a:gd name="connsiteX14" fmla="*/ 645939 w 1373303"/>
                <a:gd name="connsiteY14" fmla="*/ 31173 h 1449230"/>
                <a:gd name="connsiteX15" fmla="*/ 708285 w 1373303"/>
                <a:gd name="connsiteY15" fmla="*/ 0 h 1449230"/>
                <a:gd name="connsiteX16" fmla="*/ 822585 w 1373303"/>
                <a:gd name="connsiteY16" fmla="*/ 10391 h 1449230"/>
                <a:gd name="connsiteX17" fmla="*/ 874539 w 1373303"/>
                <a:gd name="connsiteY17" fmla="*/ 20782 h 1449230"/>
                <a:gd name="connsiteX18" fmla="*/ 936885 w 1373303"/>
                <a:gd name="connsiteY18" fmla="*/ 83127 h 1449230"/>
                <a:gd name="connsiteX19" fmla="*/ 1009621 w 1373303"/>
                <a:gd name="connsiteY19" fmla="*/ 176646 h 1449230"/>
                <a:gd name="connsiteX20" fmla="*/ 1030403 w 1373303"/>
                <a:gd name="connsiteY20" fmla="*/ 259773 h 1449230"/>
                <a:gd name="connsiteX21" fmla="*/ 1040794 w 1373303"/>
                <a:gd name="connsiteY21" fmla="*/ 363682 h 1449230"/>
                <a:gd name="connsiteX22" fmla="*/ 1030403 w 1373303"/>
                <a:gd name="connsiteY22" fmla="*/ 529936 h 1449230"/>
                <a:gd name="connsiteX23" fmla="*/ 999230 w 1373303"/>
                <a:gd name="connsiteY23" fmla="*/ 592282 h 1449230"/>
                <a:gd name="connsiteX24" fmla="*/ 968057 w 1373303"/>
                <a:gd name="connsiteY24" fmla="*/ 654627 h 1449230"/>
                <a:gd name="connsiteX25" fmla="*/ 978448 w 1373303"/>
                <a:gd name="connsiteY25" fmla="*/ 685800 h 1449230"/>
                <a:gd name="connsiteX26" fmla="*/ 1020012 w 1373303"/>
                <a:gd name="connsiteY26" fmla="*/ 696191 h 1449230"/>
                <a:gd name="connsiteX27" fmla="*/ 1051185 w 1373303"/>
                <a:gd name="connsiteY27" fmla="*/ 706582 h 1449230"/>
                <a:gd name="connsiteX28" fmla="*/ 1144703 w 1373303"/>
                <a:gd name="connsiteY28" fmla="*/ 789709 h 1449230"/>
                <a:gd name="connsiteX29" fmla="*/ 1175875 w 1373303"/>
                <a:gd name="connsiteY29" fmla="*/ 810491 h 1449230"/>
                <a:gd name="connsiteX30" fmla="*/ 1196657 w 1373303"/>
                <a:gd name="connsiteY30" fmla="*/ 841664 h 1449230"/>
                <a:gd name="connsiteX31" fmla="*/ 1248612 w 1373303"/>
                <a:gd name="connsiteY31" fmla="*/ 904009 h 1449230"/>
                <a:gd name="connsiteX32" fmla="*/ 1269394 w 1373303"/>
                <a:gd name="connsiteY32" fmla="*/ 976746 h 1449230"/>
                <a:gd name="connsiteX33" fmla="*/ 1300566 w 1373303"/>
                <a:gd name="connsiteY33" fmla="*/ 1070264 h 1449230"/>
                <a:gd name="connsiteX34" fmla="*/ 1310957 w 1373303"/>
                <a:gd name="connsiteY34" fmla="*/ 1101436 h 1449230"/>
                <a:gd name="connsiteX35" fmla="*/ 1331739 w 1373303"/>
                <a:gd name="connsiteY35" fmla="*/ 1184564 h 1449230"/>
                <a:gd name="connsiteX36" fmla="*/ 1352521 w 1373303"/>
                <a:gd name="connsiteY36" fmla="*/ 1246909 h 1449230"/>
                <a:gd name="connsiteX37" fmla="*/ 1373303 w 1373303"/>
                <a:gd name="connsiteY37" fmla="*/ 1371600 h 1449230"/>
                <a:gd name="connsiteX38" fmla="*/ 1342130 w 1373303"/>
                <a:gd name="connsiteY38" fmla="*/ 1392382 h 1449230"/>
                <a:gd name="connsiteX39" fmla="*/ 1238221 w 1373303"/>
                <a:gd name="connsiteY39" fmla="*/ 1381991 h 1449230"/>
                <a:gd name="connsiteX40" fmla="*/ 1051185 w 1373303"/>
                <a:gd name="connsiteY40" fmla="*/ 1371600 h 1449230"/>
                <a:gd name="connsiteX41" fmla="*/ 781021 w 1373303"/>
                <a:gd name="connsiteY41" fmla="*/ 1381991 h 1449230"/>
                <a:gd name="connsiteX42" fmla="*/ 718675 w 1373303"/>
                <a:gd name="connsiteY42" fmla="*/ 1392382 h 1449230"/>
                <a:gd name="connsiteX43" fmla="*/ 666721 w 1373303"/>
                <a:gd name="connsiteY43" fmla="*/ 1402773 h 1449230"/>
                <a:gd name="connsiteX44" fmla="*/ 573203 w 1373303"/>
                <a:gd name="connsiteY44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552421 w 1373303"/>
                <a:gd name="connsiteY10" fmla="*/ 145473 h 1449230"/>
                <a:gd name="connsiteX11" fmla="*/ 573203 w 1373303"/>
                <a:gd name="connsiteY11" fmla="*/ 114300 h 1449230"/>
                <a:gd name="connsiteX12" fmla="*/ 604375 w 1373303"/>
                <a:gd name="connsiteY12" fmla="*/ 51955 h 1449230"/>
                <a:gd name="connsiteX13" fmla="*/ 645939 w 1373303"/>
                <a:gd name="connsiteY13" fmla="*/ 31173 h 1449230"/>
                <a:gd name="connsiteX14" fmla="*/ 708285 w 1373303"/>
                <a:gd name="connsiteY14" fmla="*/ 0 h 1449230"/>
                <a:gd name="connsiteX15" fmla="*/ 822585 w 1373303"/>
                <a:gd name="connsiteY15" fmla="*/ 10391 h 1449230"/>
                <a:gd name="connsiteX16" fmla="*/ 874539 w 1373303"/>
                <a:gd name="connsiteY16" fmla="*/ 20782 h 1449230"/>
                <a:gd name="connsiteX17" fmla="*/ 936885 w 1373303"/>
                <a:gd name="connsiteY17" fmla="*/ 83127 h 1449230"/>
                <a:gd name="connsiteX18" fmla="*/ 1009621 w 1373303"/>
                <a:gd name="connsiteY18" fmla="*/ 176646 h 1449230"/>
                <a:gd name="connsiteX19" fmla="*/ 1030403 w 1373303"/>
                <a:gd name="connsiteY19" fmla="*/ 259773 h 1449230"/>
                <a:gd name="connsiteX20" fmla="*/ 1040794 w 1373303"/>
                <a:gd name="connsiteY20" fmla="*/ 363682 h 1449230"/>
                <a:gd name="connsiteX21" fmla="*/ 1030403 w 1373303"/>
                <a:gd name="connsiteY21" fmla="*/ 529936 h 1449230"/>
                <a:gd name="connsiteX22" fmla="*/ 999230 w 1373303"/>
                <a:gd name="connsiteY22" fmla="*/ 592282 h 1449230"/>
                <a:gd name="connsiteX23" fmla="*/ 968057 w 1373303"/>
                <a:gd name="connsiteY23" fmla="*/ 654627 h 1449230"/>
                <a:gd name="connsiteX24" fmla="*/ 978448 w 1373303"/>
                <a:gd name="connsiteY24" fmla="*/ 685800 h 1449230"/>
                <a:gd name="connsiteX25" fmla="*/ 1020012 w 1373303"/>
                <a:gd name="connsiteY25" fmla="*/ 696191 h 1449230"/>
                <a:gd name="connsiteX26" fmla="*/ 1051185 w 1373303"/>
                <a:gd name="connsiteY26" fmla="*/ 706582 h 1449230"/>
                <a:gd name="connsiteX27" fmla="*/ 1144703 w 1373303"/>
                <a:gd name="connsiteY27" fmla="*/ 789709 h 1449230"/>
                <a:gd name="connsiteX28" fmla="*/ 1175875 w 1373303"/>
                <a:gd name="connsiteY28" fmla="*/ 810491 h 1449230"/>
                <a:gd name="connsiteX29" fmla="*/ 1196657 w 1373303"/>
                <a:gd name="connsiteY29" fmla="*/ 841664 h 1449230"/>
                <a:gd name="connsiteX30" fmla="*/ 1248612 w 1373303"/>
                <a:gd name="connsiteY30" fmla="*/ 904009 h 1449230"/>
                <a:gd name="connsiteX31" fmla="*/ 1269394 w 1373303"/>
                <a:gd name="connsiteY31" fmla="*/ 976746 h 1449230"/>
                <a:gd name="connsiteX32" fmla="*/ 1300566 w 1373303"/>
                <a:gd name="connsiteY32" fmla="*/ 1070264 h 1449230"/>
                <a:gd name="connsiteX33" fmla="*/ 1310957 w 1373303"/>
                <a:gd name="connsiteY33" fmla="*/ 1101436 h 1449230"/>
                <a:gd name="connsiteX34" fmla="*/ 1331739 w 1373303"/>
                <a:gd name="connsiteY34" fmla="*/ 1184564 h 1449230"/>
                <a:gd name="connsiteX35" fmla="*/ 1352521 w 1373303"/>
                <a:gd name="connsiteY35" fmla="*/ 1246909 h 1449230"/>
                <a:gd name="connsiteX36" fmla="*/ 1373303 w 1373303"/>
                <a:gd name="connsiteY36" fmla="*/ 1371600 h 1449230"/>
                <a:gd name="connsiteX37" fmla="*/ 1342130 w 1373303"/>
                <a:gd name="connsiteY37" fmla="*/ 1392382 h 1449230"/>
                <a:gd name="connsiteX38" fmla="*/ 1238221 w 1373303"/>
                <a:gd name="connsiteY38" fmla="*/ 1381991 h 1449230"/>
                <a:gd name="connsiteX39" fmla="*/ 1051185 w 1373303"/>
                <a:gd name="connsiteY39" fmla="*/ 1371600 h 1449230"/>
                <a:gd name="connsiteX40" fmla="*/ 781021 w 1373303"/>
                <a:gd name="connsiteY40" fmla="*/ 1381991 h 1449230"/>
                <a:gd name="connsiteX41" fmla="*/ 718675 w 1373303"/>
                <a:gd name="connsiteY41" fmla="*/ 1392382 h 1449230"/>
                <a:gd name="connsiteX42" fmla="*/ 666721 w 1373303"/>
                <a:gd name="connsiteY42" fmla="*/ 1402773 h 1449230"/>
                <a:gd name="connsiteX43" fmla="*/ 573203 w 1373303"/>
                <a:gd name="connsiteY43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573203 w 1373303"/>
                <a:gd name="connsiteY10" fmla="*/ 114300 h 1449230"/>
                <a:gd name="connsiteX11" fmla="*/ 604375 w 1373303"/>
                <a:gd name="connsiteY11" fmla="*/ 51955 h 1449230"/>
                <a:gd name="connsiteX12" fmla="*/ 645939 w 1373303"/>
                <a:gd name="connsiteY12" fmla="*/ 31173 h 1449230"/>
                <a:gd name="connsiteX13" fmla="*/ 708285 w 1373303"/>
                <a:gd name="connsiteY13" fmla="*/ 0 h 1449230"/>
                <a:gd name="connsiteX14" fmla="*/ 822585 w 1373303"/>
                <a:gd name="connsiteY14" fmla="*/ 10391 h 1449230"/>
                <a:gd name="connsiteX15" fmla="*/ 874539 w 1373303"/>
                <a:gd name="connsiteY15" fmla="*/ 20782 h 1449230"/>
                <a:gd name="connsiteX16" fmla="*/ 936885 w 1373303"/>
                <a:gd name="connsiteY16" fmla="*/ 83127 h 1449230"/>
                <a:gd name="connsiteX17" fmla="*/ 1009621 w 1373303"/>
                <a:gd name="connsiteY17" fmla="*/ 176646 h 1449230"/>
                <a:gd name="connsiteX18" fmla="*/ 1030403 w 1373303"/>
                <a:gd name="connsiteY18" fmla="*/ 259773 h 1449230"/>
                <a:gd name="connsiteX19" fmla="*/ 1040794 w 1373303"/>
                <a:gd name="connsiteY19" fmla="*/ 363682 h 1449230"/>
                <a:gd name="connsiteX20" fmla="*/ 1030403 w 1373303"/>
                <a:gd name="connsiteY20" fmla="*/ 529936 h 1449230"/>
                <a:gd name="connsiteX21" fmla="*/ 999230 w 1373303"/>
                <a:gd name="connsiteY21" fmla="*/ 592282 h 1449230"/>
                <a:gd name="connsiteX22" fmla="*/ 968057 w 1373303"/>
                <a:gd name="connsiteY22" fmla="*/ 654627 h 1449230"/>
                <a:gd name="connsiteX23" fmla="*/ 978448 w 1373303"/>
                <a:gd name="connsiteY23" fmla="*/ 685800 h 1449230"/>
                <a:gd name="connsiteX24" fmla="*/ 1020012 w 1373303"/>
                <a:gd name="connsiteY24" fmla="*/ 696191 h 1449230"/>
                <a:gd name="connsiteX25" fmla="*/ 1051185 w 1373303"/>
                <a:gd name="connsiteY25" fmla="*/ 706582 h 1449230"/>
                <a:gd name="connsiteX26" fmla="*/ 1144703 w 1373303"/>
                <a:gd name="connsiteY26" fmla="*/ 789709 h 1449230"/>
                <a:gd name="connsiteX27" fmla="*/ 1175875 w 1373303"/>
                <a:gd name="connsiteY27" fmla="*/ 810491 h 1449230"/>
                <a:gd name="connsiteX28" fmla="*/ 1196657 w 1373303"/>
                <a:gd name="connsiteY28" fmla="*/ 841664 h 1449230"/>
                <a:gd name="connsiteX29" fmla="*/ 1248612 w 1373303"/>
                <a:gd name="connsiteY29" fmla="*/ 904009 h 1449230"/>
                <a:gd name="connsiteX30" fmla="*/ 1269394 w 1373303"/>
                <a:gd name="connsiteY30" fmla="*/ 976746 h 1449230"/>
                <a:gd name="connsiteX31" fmla="*/ 1300566 w 1373303"/>
                <a:gd name="connsiteY31" fmla="*/ 1070264 h 1449230"/>
                <a:gd name="connsiteX32" fmla="*/ 1310957 w 1373303"/>
                <a:gd name="connsiteY32" fmla="*/ 1101436 h 1449230"/>
                <a:gd name="connsiteX33" fmla="*/ 1331739 w 1373303"/>
                <a:gd name="connsiteY33" fmla="*/ 1184564 h 1449230"/>
                <a:gd name="connsiteX34" fmla="*/ 1352521 w 1373303"/>
                <a:gd name="connsiteY34" fmla="*/ 1246909 h 1449230"/>
                <a:gd name="connsiteX35" fmla="*/ 1373303 w 1373303"/>
                <a:gd name="connsiteY35" fmla="*/ 1371600 h 1449230"/>
                <a:gd name="connsiteX36" fmla="*/ 1342130 w 1373303"/>
                <a:gd name="connsiteY36" fmla="*/ 1392382 h 1449230"/>
                <a:gd name="connsiteX37" fmla="*/ 1238221 w 1373303"/>
                <a:gd name="connsiteY37" fmla="*/ 1381991 h 1449230"/>
                <a:gd name="connsiteX38" fmla="*/ 1051185 w 1373303"/>
                <a:gd name="connsiteY38" fmla="*/ 1371600 h 1449230"/>
                <a:gd name="connsiteX39" fmla="*/ 781021 w 1373303"/>
                <a:gd name="connsiteY39" fmla="*/ 1381991 h 1449230"/>
                <a:gd name="connsiteX40" fmla="*/ 718675 w 1373303"/>
                <a:gd name="connsiteY40" fmla="*/ 1392382 h 1449230"/>
                <a:gd name="connsiteX41" fmla="*/ 666721 w 1373303"/>
                <a:gd name="connsiteY41" fmla="*/ 1402773 h 1449230"/>
                <a:gd name="connsiteX42" fmla="*/ 573203 w 1373303"/>
                <a:gd name="connsiteY42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604375 w 1373303"/>
                <a:gd name="connsiteY10" fmla="*/ 51955 h 1449230"/>
                <a:gd name="connsiteX11" fmla="*/ 645939 w 1373303"/>
                <a:gd name="connsiteY11" fmla="*/ 31173 h 1449230"/>
                <a:gd name="connsiteX12" fmla="*/ 708285 w 1373303"/>
                <a:gd name="connsiteY12" fmla="*/ 0 h 1449230"/>
                <a:gd name="connsiteX13" fmla="*/ 822585 w 1373303"/>
                <a:gd name="connsiteY13" fmla="*/ 10391 h 1449230"/>
                <a:gd name="connsiteX14" fmla="*/ 874539 w 1373303"/>
                <a:gd name="connsiteY14" fmla="*/ 20782 h 1449230"/>
                <a:gd name="connsiteX15" fmla="*/ 936885 w 1373303"/>
                <a:gd name="connsiteY15" fmla="*/ 83127 h 1449230"/>
                <a:gd name="connsiteX16" fmla="*/ 1009621 w 1373303"/>
                <a:gd name="connsiteY16" fmla="*/ 176646 h 1449230"/>
                <a:gd name="connsiteX17" fmla="*/ 1030403 w 1373303"/>
                <a:gd name="connsiteY17" fmla="*/ 259773 h 1449230"/>
                <a:gd name="connsiteX18" fmla="*/ 1040794 w 1373303"/>
                <a:gd name="connsiteY18" fmla="*/ 363682 h 1449230"/>
                <a:gd name="connsiteX19" fmla="*/ 1030403 w 1373303"/>
                <a:gd name="connsiteY19" fmla="*/ 529936 h 1449230"/>
                <a:gd name="connsiteX20" fmla="*/ 999230 w 1373303"/>
                <a:gd name="connsiteY20" fmla="*/ 592282 h 1449230"/>
                <a:gd name="connsiteX21" fmla="*/ 968057 w 1373303"/>
                <a:gd name="connsiteY21" fmla="*/ 654627 h 1449230"/>
                <a:gd name="connsiteX22" fmla="*/ 978448 w 1373303"/>
                <a:gd name="connsiteY22" fmla="*/ 685800 h 1449230"/>
                <a:gd name="connsiteX23" fmla="*/ 1020012 w 1373303"/>
                <a:gd name="connsiteY23" fmla="*/ 696191 h 1449230"/>
                <a:gd name="connsiteX24" fmla="*/ 1051185 w 1373303"/>
                <a:gd name="connsiteY24" fmla="*/ 706582 h 1449230"/>
                <a:gd name="connsiteX25" fmla="*/ 1144703 w 1373303"/>
                <a:gd name="connsiteY25" fmla="*/ 789709 h 1449230"/>
                <a:gd name="connsiteX26" fmla="*/ 1175875 w 1373303"/>
                <a:gd name="connsiteY26" fmla="*/ 810491 h 1449230"/>
                <a:gd name="connsiteX27" fmla="*/ 1196657 w 1373303"/>
                <a:gd name="connsiteY27" fmla="*/ 841664 h 1449230"/>
                <a:gd name="connsiteX28" fmla="*/ 1248612 w 1373303"/>
                <a:gd name="connsiteY28" fmla="*/ 904009 h 1449230"/>
                <a:gd name="connsiteX29" fmla="*/ 1269394 w 1373303"/>
                <a:gd name="connsiteY29" fmla="*/ 976746 h 1449230"/>
                <a:gd name="connsiteX30" fmla="*/ 1300566 w 1373303"/>
                <a:gd name="connsiteY30" fmla="*/ 1070264 h 1449230"/>
                <a:gd name="connsiteX31" fmla="*/ 1310957 w 1373303"/>
                <a:gd name="connsiteY31" fmla="*/ 1101436 h 1449230"/>
                <a:gd name="connsiteX32" fmla="*/ 1331739 w 1373303"/>
                <a:gd name="connsiteY32" fmla="*/ 1184564 h 1449230"/>
                <a:gd name="connsiteX33" fmla="*/ 1352521 w 1373303"/>
                <a:gd name="connsiteY33" fmla="*/ 1246909 h 1449230"/>
                <a:gd name="connsiteX34" fmla="*/ 1373303 w 1373303"/>
                <a:gd name="connsiteY34" fmla="*/ 1371600 h 1449230"/>
                <a:gd name="connsiteX35" fmla="*/ 1342130 w 1373303"/>
                <a:gd name="connsiteY35" fmla="*/ 1392382 h 1449230"/>
                <a:gd name="connsiteX36" fmla="*/ 1238221 w 1373303"/>
                <a:gd name="connsiteY36" fmla="*/ 1381991 h 1449230"/>
                <a:gd name="connsiteX37" fmla="*/ 1051185 w 1373303"/>
                <a:gd name="connsiteY37" fmla="*/ 1371600 h 1449230"/>
                <a:gd name="connsiteX38" fmla="*/ 781021 w 1373303"/>
                <a:gd name="connsiteY38" fmla="*/ 1381991 h 1449230"/>
                <a:gd name="connsiteX39" fmla="*/ 718675 w 1373303"/>
                <a:gd name="connsiteY39" fmla="*/ 1392382 h 1449230"/>
                <a:gd name="connsiteX40" fmla="*/ 666721 w 1373303"/>
                <a:gd name="connsiteY40" fmla="*/ 1402773 h 1449230"/>
                <a:gd name="connsiteX41" fmla="*/ 573203 w 1373303"/>
                <a:gd name="connsiteY41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645939 w 1373303"/>
                <a:gd name="connsiteY10" fmla="*/ 31173 h 1449230"/>
                <a:gd name="connsiteX11" fmla="*/ 708285 w 1373303"/>
                <a:gd name="connsiteY11" fmla="*/ 0 h 1449230"/>
                <a:gd name="connsiteX12" fmla="*/ 822585 w 1373303"/>
                <a:gd name="connsiteY12" fmla="*/ 10391 h 1449230"/>
                <a:gd name="connsiteX13" fmla="*/ 874539 w 1373303"/>
                <a:gd name="connsiteY13" fmla="*/ 20782 h 1449230"/>
                <a:gd name="connsiteX14" fmla="*/ 936885 w 1373303"/>
                <a:gd name="connsiteY14" fmla="*/ 83127 h 1449230"/>
                <a:gd name="connsiteX15" fmla="*/ 1009621 w 1373303"/>
                <a:gd name="connsiteY15" fmla="*/ 176646 h 1449230"/>
                <a:gd name="connsiteX16" fmla="*/ 1030403 w 1373303"/>
                <a:gd name="connsiteY16" fmla="*/ 259773 h 1449230"/>
                <a:gd name="connsiteX17" fmla="*/ 1040794 w 1373303"/>
                <a:gd name="connsiteY17" fmla="*/ 363682 h 1449230"/>
                <a:gd name="connsiteX18" fmla="*/ 1030403 w 1373303"/>
                <a:gd name="connsiteY18" fmla="*/ 529936 h 1449230"/>
                <a:gd name="connsiteX19" fmla="*/ 999230 w 1373303"/>
                <a:gd name="connsiteY19" fmla="*/ 592282 h 1449230"/>
                <a:gd name="connsiteX20" fmla="*/ 968057 w 1373303"/>
                <a:gd name="connsiteY20" fmla="*/ 654627 h 1449230"/>
                <a:gd name="connsiteX21" fmla="*/ 978448 w 1373303"/>
                <a:gd name="connsiteY21" fmla="*/ 685800 h 1449230"/>
                <a:gd name="connsiteX22" fmla="*/ 1020012 w 1373303"/>
                <a:gd name="connsiteY22" fmla="*/ 696191 h 1449230"/>
                <a:gd name="connsiteX23" fmla="*/ 1051185 w 1373303"/>
                <a:gd name="connsiteY23" fmla="*/ 706582 h 1449230"/>
                <a:gd name="connsiteX24" fmla="*/ 1144703 w 1373303"/>
                <a:gd name="connsiteY24" fmla="*/ 789709 h 1449230"/>
                <a:gd name="connsiteX25" fmla="*/ 1175875 w 1373303"/>
                <a:gd name="connsiteY25" fmla="*/ 810491 h 1449230"/>
                <a:gd name="connsiteX26" fmla="*/ 1196657 w 1373303"/>
                <a:gd name="connsiteY26" fmla="*/ 841664 h 1449230"/>
                <a:gd name="connsiteX27" fmla="*/ 1248612 w 1373303"/>
                <a:gd name="connsiteY27" fmla="*/ 904009 h 1449230"/>
                <a:gd name="connsiteX28" fmla="*/ 1269394 w 1373303"/>
                <a:gd name="connsiteY28" fmla="*/ 976746 h 1449230"/>
                <a:gd name="connsiteX29" fmla="*/ 1300566 w 1373303"/>
                <a:gd name="connsiteY29" fmla="*/ 1070264 h 1449230"/>
                <a:gd name="connsiteX30" fmla="*/ 1310957 w 1373303"/>
                <a:gd name="connsiteY30" fmla="*/ 1101436 h 1449230"/>
                <a:gd name="connsiteX31" fmla="*/ 1331739 w 1373303"/>
                <a:gd name="connsiteY31" fmla="*/ 1184564 h 1449230"/>
                <a:gd name="connsiteX32" fmla="*/ 1352521 w 1373303"/>
                <a:gd name="connsiteY32" fmla="*/ 1246909 h 1449230"/>
                <a:gd name="connsiteX33" fmla="*/ 1373303 w 1373303"/>
                <a:gd name="connsiteY33" fmla="*/ 1371600 h 1449230"/>
                <a:gd name="connsiteX34" fmla="*/ 1342130 w 1373303"/>
                <a:gd name="connsiteY34" fmla="*/ 1392382 h 1449230"/>
                <a:gd name="connsiteX35" fmla="*/ 1238221 w 1373303"/>
                <a:gd name="connsiteY35" fmla="*/ 1381991 h 1449230"/>
                <a:gd name="connsiteX36" fmla="*/ 1051185 w 1373303"/>
                <a:gd name="connsiteY36" fmla="*/ 1371600 h 1449230"/>
                <a:gd name="connsiteX37" fmla="*/ 781021 w 1373303"/>
                <a:gd name="connsiteY37" fmla="*/ 1381991 h 1449230"/>
                <a:gd name="connsiteX38" fmla="*/ 718675 w 1373303"/>
                <a:gd name="connsiteY38" fmla="*/ 1392382 h 1449230"/>
                <a:gd name="connsiteX39" fmla="*/ 666721 w 1373303"/>
                <a:gd name="connsiteY39" fmla="*/ 1402773 h 1449230"/>
                <a:gd name="connsiteX40" fmla="*/ 573203 w 1373303"/>
                <a:gd name="connsiteY40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708285 w 1373303"/>
                <a:gd name="connsiteY10" fmla="*/ 0 h 1449230"/>
                <a:gd name="connsiteX11" fmla="*/ 822585 w 1373303"/>
                <a:gd name="connsiteY11" fmla="*/ 10391 h 1449230"/>
                <a:gd name="connsiteX12" fmla="*/ 874539 w 1373303"/>
                <a:gd name="connsiteY12" fmla="*/ 20782 h 1449230"/>
                <a:gd name="connsiteX13" fmla="*/ 936885 w 1373303"/>
                <a:gd name="connsiteY13" fmla="*/ 83127 h 1449230"/>
                <a:gd name="connsiteX14" fmla="*/ 1009621 w 1373303"/>
                <a:gd name="connsiteY14" fmla="*/ 176646 h 1449230"/>
                <a:gd name="connsiteX15" fmla="*/ 1030403 w 1373303"/>
                <a:gd name="connsiteY15" fmla="*/ 259773 h 1449230"/>
                <a:gd name="connsiteX16" fmla="*/ 1040794 w 1373303"/>
                <a:gd name="connsiteY16" fmla="*/ 363682 h 1449230"/>
                <a:gd name="connsiteX17" fmla="*/ 1030403 w 1373303"/>
                <a:gd name="connsiteY17" fmla="*/ 529936 h 1449230"/>
                <a:gd name="connsiteX18" fmla="*/ 999230 w 1373303"/>
                <a:gd name="connsiteY18" fmla="*/ 592282 h 1449230"/>
                <a:gd name="connsiteX19" fmla="*/ 968057 w 1373303"/>
                <a:gd name="connsiteY19" fmla="*/ 654627 h 1449230"/>
                <a:gd name="connsiteX20" fmla="*/ 978448 w 1373303"/>
                <a:gd name="connsiteY20" fmla="*/ 685800 h 1449230"/>
                <a:gd name="connsiteX21" fmla="*/ 1020012 w 1373303"/>
                <a:gd name="connsiteY21" fmla="*/ 696191 h 1449230"/>
                <a:gd name="connsiteX22" fmla="*/ 1051185 w 1373303"/>
                <a:gd name="connsiteY22" fmla="*/ 706582 h 1449230"/>
                <a:gd name="connsiteX23" fmla="*/ 1144703 w 1373303"/>
                <a:gd name="connsiteY23" fmla="*/ 789709 h 1449230"/>
                <a:gd name="connsiteX24" fmla="*/ 1175875 w 1373303"/>
                <a:gd name="connsiteY24" fmla="*/ 810491 h 1449230"/>
                <a:gd name="connsiteX25" fmla="*/ 1196657 w 1373303"/>
                <a:gd name="connsiteY25" fmla="*/ 841664 h 1449230"/>
                <a:gd name="connsiteX26" fmla="*/ 1248612 w 1373303"/>
                <a:gd name="connsiteY26" fmla="*/ 904009 h 1449230"/>
                <a:gd name="connsiteX27" fmla="*/ 1269394 w 1373303"/>
                <a:gd name="connsiteY27" fmla="*/ 976746 h 1449230"/>
                <a:gd name="connsiteX28" fmla="*/ 1300566 w 1373303"/>
                <a:gd name="connsiteY28" fmla="*/ 1070264 h 1449230"/>
                <a:gd name="connsiteX29" fmla="*/ 1310957 w 1373303"/>
                <a:gd name="connsiteY29" fmla="*/ 1101436 h 1449230"/>
                <a:gd name="connsiteX30" fmla="*/ 1331739 w 1373303"/>
                <a:gd name="connsiteY30" fmla="*/ 1184564 h 1449230"/>
                <a:gd name="connsiteX31" fmla="*/ 1352521 w 1373303"/>
                <a:gd name="connsiteY31" fmla="*/ 1246909 h 1449230"/>
                <a:gd name="connsiteX32" fmla="*/ 1373303 w 1373303"/>
                <a:gd name="connsiteY32" fmla="*/ 1371600 h 1449230"/>
                <a:gd name="connsiteX33" fmla="*/ 1342130 w 1373303"/>
                <a:gd name="connsiteY33" fmla="*/ 1392382 h 1449230"/>
                <a:gd name="connsiteX34" fmla="*/ 1238221 w 1373303"/>
                <a:gd name="connsiteY34" fmla="*/ 1381991 h 1449230"/>
                <a:gd name="connsiteX35" fmla="*/ 1051185 w 1373303"/>
                <a:gd name="connsiteY35" fmla="*/ 1371600 h 1449230"/>
                <a:gd name="connsiteX36" fmla="*/ 781021 w 1373303"/>
                <a:gd name="connsiteY36" fmla="*/ 1381991 h 1449230"/>
                <a:gd name="connsiteX37" fmla="*/ 718675 w 1373303"/>
                <a:gd name="connsiteY37" fmla="*/ 1392382 h 1449230"/>
                <a:gd name="connsiteX38" fmla="*/ 666721 w 1373303"/>
                <a:gd name="connsiteY38" fmla="*/ 1402773 h 1449230"/>
                <a:gd name="connsiteX39" fmla="*/ 573203 w 1373303"/>
                <a:gd name="connsiteY39" fmla="*/ 1413164 h 1449230"/>
                <a:gd name="connsiteX0" fmla="*/ 573203 w 1373303"/>
                <a:gd name="connsiteY0" fmla="*/ 1405383 h 1441449"/>
                <a:gd name="connsiteX1" fmla="*/ 510857 w 1373303"/>
                <a:gd name="connsiteY1" fmla="*/ 1415774 h 1441449"/>
                <a:gd name="connsiteX2" fmla="*/ 251085 w 1373303"/>
                <a:gd name="connsiteY2" fmla="*/ 1436555 h 1441449"/>
                <a:gd name="connsiteX3" fmla="*/ 2569 w 1373303"/>
                <a:gd name="connsiteY3" fmla="*/ 1441318 h 1441449"/>
                <a:gd name="connsiteX4" fmla="*/ 22485 w 1373303"/>
                <a:gd name="connsiteY4" fmla="*/ 1291083 h 1441449"/>
                <a:gd name="connsiteX5" fmla="*/ 126394 w 1373303"/>
                <a:gd name="connsiteY5" fmla="*/ 927401 h 1441449"/>
                <a:gd name="connsiteX6" fmla="*/ 344603 w 1373303"/>
                <a:gd name="connsiteY6" fmla="*/ 719583 h 1441449"/>
                <a:gd name="connsiteX7" fmla="*/ 498735 w 1373303"/>
                <a:gd name="connsiteY7" fmla="*/ 665247 h 1441449"/>
                <a:gd name="connsiteX8" fmla="*/ 458903 w 1373303"/>
                <a:gd name="connsiteY8" fmla="*/ 574110 h 1441449"/>
                <a:gd name="connsiteX9" fmla="*/ 458903 w 1373303"/>
                <a:gd name="connsiteY9" fmla="*/ 303946 h 1441449"/>
                <a:gd name="connsiteX10" fmla="*/ 605892 w 1373303"/>
                <a:gd name="connsiteY10" fmla="*/ 54132 h 1441449"/>
                <a:gd name="connsiteX11" fmla="*/ 822585 w 1373303"/>
                <a:gd name="connsiteY11" fmla="*/ 2610 h 1441449"/>
                <a:gd name="connsiteX12" fmla="*/ 874539 w 1373303"/>
                <a:gd name="connsiteY12" fmla="*/ 13001 h 1441449"/>
                <a:gd name="connsiteX13" fmla="*/ 936885 w 1373303"/>
                <a:gd name="connsiteY13" fmla="*/ 75346 h 1441449"/>
                <a:gd name="connsiteX14" fmla="*/ 1009621 w 1373303"/>
                <a:gd name="connsiteY14" fmla="*/ 168865 h 1441449"/>
                <a:gd name="connsiteX15" fmla="*/ 1030403 w 1373303"/>
                <a:gd name="connsiteY15" fmla="*/ 251992 h 1441449"/>
                <a:gd name="connsiteX16" fmla="*/ 1040794 w 1373303"/>
                <a:gd name="connsiteY16" fmla="*/ 355901 h 1441449"/>
                <a:gd name="connsiteX17" fmla="*/ 1030403 w 1373303"/>
                <a:gd name="connsiteY17" fmla="*/ 522155 h 1441449"/>
                <a:gd name="connsiteX18" fmla="*/ 999230 w 1373303"/>
                <a:gd name="connsiteY18" fmla="*/ 584501 h 1441449"/>
                <a:gd name="connsiteX19" fmla="*/ 968057 w 1373303"/>
                <a:gd name="connsiteY19" fmla="*/ 646846 h 1441449"/>
                <a:gd name="connsiteX20" fmla="*/ 978448 w 1373303"/>
                <a:gd name="connsiteY20" fmla="*/ 678019 h 1441449"/>
                <a:gd name="connsiteX21" fmla="*/ 1020012 w 1373303"/>
                <a:gd name="connsiteY21" fmla="*/ 688410 h 1441449"/>
                <a:gd name="connsiteX22" fmla="*/ 1051185 w 1373303"/>
                <a:gd name="connsiteY22" fmla="*/ 698801 h 1441449"/>
                <a:gd name="connsiteX23" fmla="*/ 1144703 w 1373303"/>
                <a:gd name="connsiteY23" fmla="*/ 781928 h 1441449"/>
                <a:gd name="connsiteX24" fmla="*/ 1175875 w 1373303"/>
                <a:gd name="connsiteY24" fmla="*/ 802710 h 1441449"/>
                <a:gd name="connsiteX25" fmla="*/ 1196657 w 1373303"/>
                <a:gd name="connsiteY25" fmla="*/ 833883 h 1441449"/>
                <a:gd name="connsiteX26" fmla="*/ 1248612 w 1373303"/>
                <a:gd name="connsiteY26" fmla="*/ 896228 h 1441449"/>
                <a:gd name="connsiteX27" fmla="*/ 1269394 w 1373303"/>
                <a:gd name="connsiteY27" fmla="*/ 968965 h 1441449"/>
                <a:gd name="connsiteX28" fmla="*/ 1300566 w 1373303"/>
                <a:gd name="connsiteY28" fmla="*/ 1062483 h 1441449"/>
                <a:gd name="connsiteX29" fmla="*/ 1310957 w 1373303"/>
                <a:gd name="connsiteY29" fmla="*/ 1093655 h 1441449"/>
                <a:gd name="connsiteX30" fmla="*/ 1331739 w 1373303"/>
                <a:gd name="connsiteY30" fmla="*/ 1176783 h 1441449"/>
                <a:gd name="connsiteX31" fmla="*/ 1352521 w 1373303"/>
                <a:gd name="connsiteY31" fmla="*/ 1239128 h 1441449"/>
                <a:gd name="connsiteX32" fmla="*/ 1373303 w 1373303"/>
                <a:gd name="connsiteY32" fmla="*/ 1363819 h 1441449"/>
                <a:gd name="connsiteX33" fmla="*/ 1342130 w 1373303"/>
                <a:gd name="connsiteY33" fmla="*/ 1384601 h 1441449"/>
                <a:gd name="connsiteX34" fmla="*/ 1238221 w 1373303"/>
                <a:gd name="connsiteY34" fmla="*/ 1374210 h 1441449"/>
                <a:gd name="connsiteX35" fmla="*/ 1051185 w 1373303"/>
                <a:gd name="connsiteY35" fmla="*/ 1363819 h 1441449"/>
                <a:gd name="connsiteX36" fmla="*/ 781021 w 1373303"/>
                <a:gd name="connsiteY36" fmla="*/ 1374210 h 1441449"/>
                <a:gd name="connsiteX37" fmla="*/ 718675 w 1373303"/>
                <a:gd name="connsiteY37" fmla="*/ 1384601 h 1441449"/>
                <a:gd name="connsiteX38" fmla="*/ 666721 w 1373303"/>
                <a:gd name="connsiteY38" fmla="*/ 1394992 h 1441449"/>
                <a:gd name="connsiteX39" fmla="*/ 573203 w 1373303"/>
                <a:gd name="connsiteY39" fmla="*/ 1405383 h 1441449"/>
                <a:gd name="connsiteX0" fmla="*/ 573203 w 1373303"/>
                <a:gd name="connsiteY0" fmla="*/ 1404206 h 1440272"/>
                <a:gd name="connsiteX1" fmla="*/ 510857 w 1373303"/>
                <a:gd name="connsiteY1" fmla="*/ 1414597 h 1440272"/>
                <a:gd name="connsiteX2" fmla="*/ 251085 w 1373303"/>
                <a:gd name="connsiteY2" fmla="*/ 1435378 h 1440272"/>
                <a:gd name="connsiteX3" fmla="*/ 2569 w 1373303"/>
                <a:gd name="connsiteY3" fmla="*/ 1440141 h 1440272"/>
                <a:gd name="connsiteX4" fmla="*/ 22485 w 1373303"/>
                <a:gd name="connsiteY4" fmla="*/ 1289906 h 1440272"/>
                <a:gd name="connsiteX5" fmla="*/ 126394 w 1373303"/>
                <a:gd name="connsiteY5" fmla="*/ 926224 h 1440272"/>
                <a:gd name="connsiteX6" fmla="*/ 344603 w 1373303"/>
                <a:gd name="connsiteY6" fmla="*/ 718406 h 1440272"/>
                <a:gd name="connsiteX7" fmla="*/ 498735 w 1373303"/>
                <a:gd name="connsiteY7" fmla="*/ 664070 h 1440272"/>
                <a:gd name="connsiteX8" fmla="*/ 458903 w 1373303"/>
                <a:gd name="connsiteY8" fmla="*/ 572933 h 1440272"/>
                <a:gd name="connsiteX9" fmla="*/ 458903 w 1373303"/>
                <a:gd name="connsiteY9" fmla="*/ 302769 h 1440272"/>
                <a:gd name="connsiteX10" fmla="*/ 608274 w 1373303"/>
                <a:gd name="connsiteY10" fmla="*/ 36286 h 1440272"/>
                <a:gd name="connsiteX11" fmla="*/ 822585 w 1373303"/>
                <a:gd name="connsiteY11" fmla="*/ 1433 h 1440272"/>
                <a:gd name="connsiteX12" fmla="*/ 874539 w 1373303"/>
                <a:gd name="connsiteY12" fmla="*/ 11824 h 1440272"/>
                <a:gd name="connsiteX13" fmla="*/ 936885 w 1373303"/>
                <a:gd name="connsiteY13" fmla="*/ 74169 h 1440272"/>
                <a:gd name="connsiteX14" fmla="*/ 1009621 w 1373303"/>
                <a:gd name="connsiteY14" fmla="*/ 167688 h 1440272"/>
                <a:gd name="connsiteX15" fmla="*/ 1030403 w 1373303"/>
                <a:gd name="connsiteY15" fmla="*/ 250815 h 1440272"/>
                <a:gd name="connsiteX16" fmla="*/ 1040794 w 1373303"/>
                <a:gd name="connsiteY16" fmla="*/ 354724 h 1440272"/>
                <a:gd name="connsiteX17" fmla="*/ 1030403 w 1373303"/>
                <a:gd name="connsiteY17" fmla="*/ 520978 h 1440272"/>
                <a:gd name="connsiteX18" fmla="*/ 999230 w 1373303"/>
                <a:gd name="connsiteY18" fmla="*/ 583324 h 1440272"/>
                <a:gd name="connsiteX19" fmla="*/ 968057 w 1373303"/>
                <a:gd name="connsiteY19" fmla="*/ 645669 h 1440272"/>
                <a:gd name="connsiteX20" fmla="*/ 978448 w 1373303"/>
                <a:gd name="connsiteY20" fmla="*/ 676842 h 1440272"/>
                <a:gd name="connsiteX21" fmla="*/ 1020012 w 1373303"/>
                <a:gd name="connsiteY21" fmla="*/ 687233 h 1440272"/>
                <a:gd name="connsiteX22" fmla="*/ 1051185 w 1373303"/>
                <a:gd name="connsiteY22" fmla="*/ 697624 h 1440272"/>
                <a:gd name="connsiteX23" fmla="*/ 1144703 w 1373303"/>
                <a:gd name="connsiteY23" fmla="*/ 780751 h 1440272"/>
                <a:gd name="connsiteX24" fmla="*/ 1175875 w 1373303"/>
                <a:gd name="connsiteY24" fmla="*/ 801533 h 1440272"/>
                <a:gd name="connsiteX25" fmla="*/ 1196657 w 1373303"/>
                <a:gd name="connsiteY25" fmla="*/ 832706 h 1440272"/>
                <a:gd name="connsiteX26" fmla="*/ 1248612 w 1373303"/>
                <a:gd name="connsiteY26" fmla="*/ 895051 h 1440272"/>
                <a:gd name="connsiteX27" fmla="*/ 1269394 w 1373303"/>
                <a:gd name="connsiteY27" fmla="*/ 967788 h 1440272"/>
                <a:gd name="connsiteX28" fmla="*/ 1300566 w 1373303"/>
                <a:gd name="connsiteY28" fmla="*/ 1061306 h 1440272"/>
                <a:gd name="connsiteX29" fmla="*/ 1310957 w 1373303"/>
                <a:gd name="connsiteY29" fmla="*/ 1092478 h 1440272"/>
                <a:gd name="connsiteX30" fmla="*/ 1331739 w 1373303"/>
                <a:gd name="connsiteY30" fmla="*/ 1175606 h 1440272"/>
                <a:gd name="connsiteX31" fmla="*/ 1352521 w 1373303"/>
                <a:gd name="connsiteY31" fmla="*/ 1237951 h 1440272"/>
                <a:gd name="connsiteX32" fmla="*/ 1373303 w 1373303"/>
                <a:gd name="connsiteY32" fmla="*/ 1362642 h 1440272"/>
                <a:gd name="connsiteX33" fmla="*/ 1342130 w 1373303"/>
                <a:gd name="connsiteY33" fmla="*/ 1383424 h 1440272"/>
                <a:gd name="connsiteX34" fmla="*/ 1238221 w 1373303"/>
                <a:gd name="connsiteY34" fmla="*/ 1373033 h 1440272"/>
                <a:gd name="connsiteX35" fmla="*/ 1051185 w 1373303"/>
                <a:gd name="connsiteY35" fmla="*/ 1362642 h 1440272"/>
                <a:gd name="connsiteX36" fmla="*/ 781021 w 1373303"/>
                <a:gd name="connsiteY36" fmla="*/ 1373033 h 1440272"/>
                <a:gd name="connsiteX37" fmla="*/ 718675 w 1373303"/>
                <a:gd name="connsiteY37" fmla="*/ 1383424 h 1440272"/>
                <a:gd name="connsiteX38" fmla="*/ 666721 w 1373303"/>
                <a:gd name="connsiteY38" fmla="*/ 1393815 h 1440272"/>
                <a:gd name="connsiteX39" fmla="*/ 573203 w 1373303"/>
                <a:gd name="connsiteY39" fmla="*/ 1404206 h 1440272"/>
                <a:gd name="connsiteX0" fmla="*/ 573203 w 1373303"/>
                <a:gd name="connsiteY0" fmla="*/ 1394189 h 1430255"/>
                <a:gd name="connsiteX1" fmla="*/ 510857 w 1373303"/>
                <a:gd name="connsiteY1" fmla="*/ 1404580 h 1430255"/>
                <a:gd name="connsiteX2" fmla="*/ 251085 w 1373303"/>
                <a:gd name="connsiteY2" fmla="*/ 1425361 h 1430255"/>
                <a:gd name="connsiteX3" fmla="*/ 2569 w 1373303"/>
                <a:gd name="connsiteY3" fmla="*/ 1430124 h 1430255"/>
                <a:gd name="connsiteX4" fmla="*/ 22485 w 1373303"/>
                <a:gd name="connsiteY4" fmla="*/ 1279889 h 1430255"/>
                <a:gd name="connsiteX5" fmla="*/ 126394 w 1373303"/>
                <a:gd name="connsiteY5" fmla="*/ 916207 h 1430255"/>
                <a:gd name="connsiteX6" fmla="*/ 344603 w 1373303"/>
                <a:gd name="connsiteY6" fmla="*/ 708389 h 1430255"/>
                <a:gd name="connsiteX7" fmla="*/ 498735 w 1373303"/>
                <a:gd name="connsiteY7" fmla="*/ 654053 h 1430255"/>
                <a:gd name="connsiteX8" fmla="*/ 458903 w 1373303"/>
                <a:gd name="connsiteY8" fmla="*/ 562916 h 1430255"/>
                <a:gd name="connsiteX9" fmla="*/ 458903 w 1373303"/>
                <a:gd name="connsiteY9" fmla="*/ 292752 h 1430255"/>
                <a:gd name="connsiteX10" fmla="*/ 608274 w 1373303"/>
                <a:gd name="connsiteY10" fmla="*/ 26269 h 1430255"/>
                <a:gd name="connsiteX11" fmla="*/ 860685 w 1373303"/>
                <a:gd name="connsiteY11" fmla="*/ 17610 h 1430255"/>
                <a:gd name="connsiteX12" fmla="*/ 874539 w 1373303"/>
                <a:gd name="connsiteY12" fmla="*/ 1807 h 1430255"/>
                <a:gd name="connsiteX13" fmla="*/ 936885 w 1373303"/>
                <a:gd name="connsiteY13" fmla="*/ 64152 h 1430255"/>
                <a:gd name="connsiteX14" fmla="*/ 1009621 w 1373303"/>
                <a:gd name="connsiteY14" fmla="*/ 157671 h 1430255"/>
                <a:gd name="connsiteX15" fmla="*/ 1030403 w 1373303"/>
                <a:gd name="connsiteY15" fmla="*/ 240798 h 1430255"/>
                <a:gd name="connsiteX16" fmla="*/ 1040794 w 1373303"/>
                <a:gd name="connsiteY16" fmla="*/ 344707 h 1430255"/>
                <a:gd name="connsiteX17" fmla="*/ 1030403 w 1373303"/>
                <a:gd name="connsiteY17" fmla="*/ 510961 h 1430255"/>
                <a:gd name="connsiteX18" fmla="*/ 999230 w 1373303"/>
                <a:gd name="connsiteY18" fmla="*/ 573307 h 1430255"/>
                <a:gd name="connsiteX19" fmla="*/ 968057 w 1373303"/>
                <a:gd name="connsiteY19" fmla="*/ 635652 h 1430255"/>
                <a:gd name="connsiteX20" fmla="*/ 978448 w 1373303"/>
                <a:gd name="connsiteY20" fmla="*/ 666825 h 1430255"/>
                <a:gd name="connsiteX21" fmla="*/ 1020012 w 1373303"/>
                <a:gd name="connsiteY21" fmla="*/ 677216 h 1430255"/>
                <a:gd name="connsiteX22" fmla="*/ 1051185 w 1373303"/>
                <a:gd name="connsiteY22" fmla="*/ 687607 h 1430255"/>
                <a:gd name="connsiteX23" fmla="*/ 1144703 w 1373303"/>
                <a:gd name="connsiteY23" fmla="*/ 770734 h 1430255"/>
                <a:gd name="connsiteX24" fmla="*/ 1175875 w 1373303"/>
                <a:gd name="connsiteY24" fmla="*/ 791516 h 1430255"/>
                <a:gd name="connsiteX25" fmla="*/ 1196657 w 1373303"/>
                <a:gd name="connsiteY25" fmla="*/ 822689 h 1430255"/>
                <a:gd name="connsiteX26" fmla="*/ 1248612 w 1373303"/>
                <a:gd name="connsiteY26" fmla="*/ 885034 h 1430255"/>
                <a:gd name="connsiteX27" fmla="*/ 1269394 w 1373303"/>
                <a:gd name="connsiteY27" fmla="*/ 957771 h 1430255"/>
                <a:gd name="connsiteX28" fmla="*/ 1300566 w 1373303"/>
                <a:gd name="connsiteY28" fmla="*/ 1051289 h 1430255"/>
                <a:gd name="connsiteX29" fmla="*/ 1310957 w 1373303"/>
                <a:gd name="connsiteY29" fmla="*/ 1082461 h 1430255"/>
                <a:gd name="connsiteX30" fmla="*/ 1331739 w 1373303"/>
                <a:gd name="connsiteY30" fmla="*/ 1165589 h 1430255"/>
                <a:gd name="connsiteX31" fmla="*/ 1352521 w 1373303"/>
                <a:gd name="connsiteY31" fmla="*/ 1227934 h 1430255"/>
                <a:gd name="connsiteX32" fmla="*/ 1373303 w 1373303"/>
                <a:gd name="connsiteY32" fmla="*/ 1352625 h 1430255"/>
                <a:gd name="connsiteX33" fmla="*/ 1342130 w 1373303"/>
                <a:gd name="connsiteY33" fmla="*/ 1373407 h 1430255"/>
                <a:gd name="connsiteX34" fmla="*/ 1238221 w 1373303"/>
                <a:gd name="connsiteY34" fmla="*/ 1363016 h 1430255"/>
                <a:gd name="connsiteX35" fmla="*/ 1051185 w 1373303"/>
                <a:gd name="connsiteY35" fmla="*/ 1352625 h 1430255"/>
                <a:gd name="connsiteX36" fmla="*/ 781021 w 1373303"/>
                <a:gd name="connsiteY36" fmla="*/ 1363016 h 1430255"/>
                <a:gd name="connsiteX37" fmla="*/ 718675 w 1373303"/>
                <a:gd name="connsiteY37" fmla="*/ 1373407 h 1430255"/>
                <a:gd name="connsiteX38" fmla="*/ 666721 w 1373303"/>
                <a:gd name="connsiteY38" fmla="*/ 1383798 h 1430255"/>
                <a:gd name="connsiteX39" fmla="*/ 573203 w 1373303"/>
                <a:gd name="connsiteY39" fmla="*/ 1394189 h 1430255"/>
                <a:gd name="connsiteX0" fmla="*/ 573203 w 1373303"/>
                <a:gd name="connsiteY0" fmla="*/ 1377908 h 1413974"/>
                <a:gd name="connsiteX1" fmla="*/ 510857 w 1373303"/>
                <a:gd name="connsiteY1" fmla="*/ 1388299 h 1413974"/>
                <a:gd name="connsiteX2" fmla="*/ 251085 w 1373303"/>
                <a:gd name="connsiteY2" fmla="*/ 1409080 h 1413974"/>
                <a:gd name="connsiteX3" fmla="*/ 2569 w 1373303"/>
                <a:gd name="connsiteY3" fmla="*/ 1413843 h 1413974"/>
                <a:gd name="connsiteX4" fmla="*/ 22485 w 1373303"/>
                <a:gd name="connsiteY4" fmla="*/ 1263608 h 1413974"/>
                <a:gd name="connsiteX5" fmla="*/ 126394 w 1373303"/>
                <a:gd name="connsiteY5" fmla="*/ 899926 h 1413974"/>
                <a:gd name="connsiteX6" fmla="*/ 344603 w 1373303"/>
                <a:gd name="connsiteY6" fmla="*/ 692108 h 1413974"/>
                <a:gd name="connsiteX7" fmla="*/ 498735 w 1373303"/>
                <a:gd name="connsiteY7" fmla="*/ 637772 h 1413974"/>
                <a:gd name="connsiteX8" fmla="*/ 458903 w 1373303"/>
                <a:gd name="connsiteY8" fmla="*/ 546635 h 1413974"/>
                <a:gd name="connsiteX9" fmla="*/ 458903 w 1373303"/>
                <a:gd name="connsiteY9" fmla="*/ 276471 h 1413974"/>
                <a:gd name="connsiteX10" fmla="*/ 608274 w 1373303"/>
                <a:gd name="connsiteY10" fmla="*/ 9988 h 1413974"/>
                <a:gd name="connsiteX11" fmla="*/ 860685 w 1373303"/>
                <a:gd name="connsiteY11" fmla="*/ 1329 h 1413974"/>
                <a:gd name="connsiteX12" fmla="*/ 936885 w 1373303"/>
                <a:gd name="connsiteY12" fmla="*/ 47871 h 1413974"/>
                <a:gd name="connsiteX13" fmla="*/ 1009621 w 1373303"/>
                <a:gd name="connsiteY13" fmla="*/ 141390 h 1413974"/>
                <a:gd name="connsiteX14" fmla="*/ 1030403 w 1373303"/>
                <a:gd name="connsiteY14" fmla="*/ 224517 h 1413974"/>
                <a:gd name="connsiteX15" fmla="*/ 1040794 w 1373303"/>
                <a:gd name="connsiteY15" fmla="*/ 328426 h 1413974"/>
                <a:gd name="connsiteX16" fmla="*/ 1030403 w 1373303"/>
                <a:gd name="connsiteY16" fmla="*/ 494680 h 1413974"/>
                <a:gd name="connsiteX17" fmla="*/ 999230 w 1373303"/>
                <a:gd name="connsiteY17" fmla="*/ 557026 h 1413974"/>
                <a:gd name="connsiteX18" fmla="*/ 968057 w 1373303"/>
                <a:gd name="connsiteY18" fmla="*/ 619371 h 1413974"/>
                <a:gd name="connsiteX19" fmla="*/ 978448 w 1373303"/>
                <a:gd name="connsiteY19" fmla="*/ 650544 h 1413974"/>
                <a:gd name="connsiteX20" fmla="*/ 1020012 w 1373303"/>
                <a:gd name="connsiteY20" fmla="*/ 660935 h 1413974"/>
                <a:gd name="connsiteX21" fmla="*/ 1051185 w 1373303"/>
                <a:gd name="connsiteY21" fmla="*/ 671326 h 1413974"/>
                <a:gd name="connsiteX22" fmla="*/ 1144703 w 1373303"/>
                <a:gd name="connsiteY22" fmla="*/ 754453 h 1413974"/>
                <a:gd name="connsiteX23" fmla="*/ 1175875 w 1373303"/>
                <a:gd name="connsiteY23" fmla="*/ 775235 h 1413974"/>
                <a:gd name="connsiteX24" fmla="*/ 1196657 w 1373303"/>
                <a:gd name="connsiteY24" fmla="*/ 806408 h 1413974"/>
                <a:gd name="connsiteX25" fmla="*/ 1248612 w 1373303"/>
                <a:gd name="connsiteY25" fmla="*/ 868753 h 1413974"/>
                <a:gd name="connsiteX26" fmla="*/ 1269394 w 1373303"/>
                <a:gd name="connsiteY26" fmla="*/ 941490 h 1413974"/>
                <a:gd name="connsiteX27" fmla="*/ 1300566 w 1373303"/>
                <a:gd name="connsiteY27" fmla="*/ 1035008 h 1413974"/>
                <a:gd name="connsiteX28" fmla="*/ 1310957 w 1373303"/>
                <a:gd name="connsiteY28" fmla="*/ 1066180 h 1413974"/>
                <a:gd name="connsiteX29" fmla="*/ 1331739 w 1373303"/>
                <a:gd name="connsiteY29" fmla="*/ 1149308 h 1413974"/>
                <a:gd name="connsiteX30" fmla="*/ 1352521 w 1373303"/>
                <a:gd name="connsiteY30" fmla="*/ 1211653 h 1413974"/>
                <a:gd name="connsiteX31" fmla="*/ 1373303 w 1373303"/>
                <a:gd name="connsiteY31" fmla="*/ 1336344 h 1413974"/>
                <a:gd name="connsiteX32" fmla="*/ 1342130 w 1373303"/>
                <a:gd name="connsiteY32" fmla="*/ 1357126 h 1413974"/>
                <a:gd name="connsiteX33" fmla="*/ 1238221 w 1373303"/>
                <a:gd name="connsiteY33" fmla="*/ 1346735 h 1413974"/>
                <a:gd name="connsiteX34" fmla="*/ 1051185 w 1373303"/>
                <a:gd name="connsiteY34" fmla="*/ 1336344 h 1413974"/>
                <a:gd name="connsiteX35" fmla="*/ 781021 w 1373303"/>
                <a:gd name="connsiteY35" fmla="*/ 1346735 h 1413974"/>
                <a:gd name="connsiteX36" fmla="*/ 718675 w 1373303"/>
                <a:gd name="connsiteY36" fmla="*/ 1357126 h 1413974"/>
                <a:gd name="connsiteX37" fmla="*/ 666721 w 1373303"/>
                <a:gd name="connsiteY37" fmla="*/ 1367517 h 1413974"/>
                <a:gd name="connsiteX38" fmla="*/ 573203 w 1373303"/>
                <a:gd name="connsiteY38" fmla="*/ 1377908 h 1413974"/>
                <a:gd name="connsiteX0" fmla="*/ 573203 w 1373303"/>
                <a:gd name="connsiteY0" fmla="*/ 1369383 h 1405449"/>
                <a:gd name="connsiteX1" fmla="*/ 510857 w 1373303"/>
                <a:gd name="connsiteY1" fmla="*/ 1379774 h 1405449"/>
                <a:gd name="connsiteX2" fmla="*/ 251085 w 1373303"/>
                <a:gd name="connsiteY2" fmla="*/ 1400555 h 1405449"/>
                <a:gd name="connsiteX3" fmla="*/ 2569 w 1373303"/>
                <a:gd name="connsiteY3" fmla="*/ 1405318 h 1405449"/>
                <a:gd name="connsiteX4" fmla="*/ 22485 w 1373303"/>
                <a:gd name="connsiteY4" fmla="*/ 1255083 h 1405449"/>
                <a:gd name="connsiteX5" fmla="*/ 126394 w 1373303"/>
                <a:gd name="connsiteY5" fmla="*/ 891401 h 1405449"/>
                <a:gd name="connsiteX6" fmla="*/ 344603 w 1373303"/>
                <a:gd name="connsiteY6" fmla="*/ 683583 h 1405449"/>
                <a:gd name="connsiteX7" fmla="*/ 498735 w 1373303"/>
                <a:gd name="connsiteY7" fmla="*/ 629247 h 1405449"/>
                <a:gd name="connsiteX8" fmla="*/ 458903 w 1373303"/>
                <a:gd name="connsiteY8" fmla="*/ 538110 h 1405449"/>
                <a:gd name="connsiteX9" fmla="*/ 458903 w 1373303"/>
                <a:gd name="connsiteY9" fmla="*/ 267946 h 1405449"/>
                <a:gd name="connsiteX10" fmla="*/ 608274 w 1373303"/>
                <a:gd name="connsiteY10" fmla="*/ 1463 h 1405449"/>
                <a:gd name="connsiteX11" fmla="*/ 889260 w 1373303"/>
                <a:gd name="connsiteY11" fmla="*/ 2329 h 1405449"/>
                <a:gd name="connsiteX12" fmla="*/ 936885 w 1373303"/>
                <a:gd name="connsiteY12" fmla="*/ 39346 h 1405449"/>
                <a:gd name="connsiteX13" fmla="*/ 1009621 w 1373303"/>
                <a:gd name="connsiteY13" fmla="*/ 132865 h 1405449"/>
                <a:gd name="connsiteX14" fmla="*/ 1030403 w 1373303"/>
                <a:gd name="connsiteY14" fmla="*/ 215992 h 1405449"/>
                <a:gd name="connsiteX15" fmla="*/ 1040794 w 1373303"/>
                <a:gd name="connsiteY15" fmla="*/ 319901 h 1405449"/>
                <a:gd name="connsiteX16" fmla="*/ 1030403 w 1373303"/>
                <a:gd name="connsiteY16" fmla="*/ 486155 h 1405449"/>
                <a:gd name="connsiteX17" fmla="*/ 999230 w 1373303"/>
                <a:gd name="connsiteY17" fmla="*/ 548501 h 1405449"/>
                <a:gd name="connsiteX18" fmla="*/ 968057 w 1373303"/>
                <a:gd name="connsiteY18" fmla="*/ 610846 h 1405449"/>
                <a:gd name="connsiteX19" fmla="*/ 978448 w 1373303"/>
                <a:gd name="connsiteY19" fmla="*/ 642019 h 1405449"/>
                <a:gd name="connsiteX20" fmla="*/ 1020012 w 1373303"/>
                <a:gd name="connsiteY20" fmla="*/ 652410 h 1405449"/>
                <a:gd name="connsiteX21" fmla="*/ 1051185 w 1373303"/>
                <a:gd name="connsiteY21" fmla="*/ 662801 h 1405449"/>
                <a:gd name="connsiteX22" fmla="*/ 1144703 w 1373303"/>
                <a:gd name="connsiteY22" fmla="*/ 745928 h 1405449"/>
                <a:gd name="connsiteX23" fmla="*/ 1175875 w 1373303"/>
                <a:gd name="connsiteY23" fmla="*/ 766710 h 1405449"/>
                <a:gd name="connsiteX24" fmla="*/ 1196657 w 1373303"/>
                <a:gd name="connsiteY24" fmla="*/ 797883 h 1405449"/>
                <a:gd name="connsiteX25" fmla="*/ 1248612 w 1373303"/>
                <a:gd name="connsiteY25" fmla="*/ 860228 h 1405449"/>
                <a:gd name="connsiteX26" fmla="*/ 1269394 w 1373303"/>
                <a:gd name="connsiteY26" fmla="*/ 932965 h 1405449"/>
                <a:gd name="connsiteX27" fmla="*/ 1300566 w 1373303"/>
                <a:gd name="connsiteY27" fmla="*/ 1026483 h 1405449"/>
                <a:gd name="connsiteX28" fmla="*/ 1310957 w 1373303"/>
                <a:gd name="connsiteY28" fmla="*/ 1057655 h 1405449"/>
                <a:gd name="connsiteX29" fmla="*/ 1331739 w 1373303"/>
                <a:gd name="connsiteY29" fmla="*/ 1140783 h 1405449"/>
                <a:gd name="connsiteX30" fmla="*/ 1352521 w 1373303"/>
                <a:gd name="connsiteY30" fmla="*/ 1203128 h 1405449"/>
                <a:gd name="connsiteX31" fmla="*/ 1373303 w 1373303"/>
                <a:gd name="connsiteY31" fmla="*/ 1327819 h 1405449"/>
                <a:gd name="connsiteX32" fmla="*/ 1342130 w 1373303"/>
                <a:gd name="connsiteY32" fmla="*/ 1348601 h 1405449"/>
                <a:gd name="connsiteX33" fmla="*/ 1238221 w 1373303"/>
                <a:gd name="connsiteY33" fmla="*/ 1338210 h 1405449"/>
                <a:gd name="connsiteX34" fmla="*/ 1051185 w 1373303"/>
                <a:gd name="connsiteY34" fmla="*/ 1327819 h 1405449"/>
                <a:gd name="connsiteX35" fmla="*/ 781021 w 1373303"/>
                <a:gd name="connsiteY35" fmla="*/ 1338210 h 1405449"/>
                <a:gd name="connsiteX36" fmla="*/ 718675 w 1373303"/>
                <a:gd name="connsiteY36" fmla="*/ 1348601 h 1405449"/>
                <a:gd name="connsiteX37" fmla="*/ 666721 w 1373303"/>
                <a:gd name="connsiteY37" fmla="*/ 1358992 h 1405449"/>
                <a:gd name="connsiteX38" fmla="*/ 573203 w 1373303"/>
                <a:gd name="connsiteY38" fmla="*/ 1369383 h 1405449"/>
                <a:gd name="connsiteX0" fmla="*/ 573203 w 1373303"/>
                <a:gd name="connsiteY0" fmla="*/ 1381002 h 1417068"/>
                <a:gd name="connsiteX1" fmla="*/ 510857 w 1373303"/>
                <a:gd name="connsiteY1" fmla="*/ 1391393 h 1417068"/>
                <a:gd name="connsiteX2" fmla="*/ 251085 w 1373303"/>
                <a:gd name="connsiteY2" fmla="*/ 1412174 h 1417068"/>
                <a:gd name="connsiteX3" fmla="*/ 2569 w 1373303"/>
                <a:gd name="connsiteY3" fmla="*/ 1416937 h 1417068"/>
                <a:gd name="connsiteX4" fmla="*/ 22485 w 1373303"/>
                <a:gd name="connsiteY4" fmla="*/ 1266702 h 1417068"/>
                <a:gd name="connsiteX5" fmla="*/ 126394 w 1373303"/>
                <a:gd name="connsiteY5" fmla="*/ 903020 h 1417068"/>
                <a:gd name="connsiteX6" fmla="*/ 344603 w 1373303"/>
                <a:gd name="connsiteY6" fmla="*/ 695202 h 1417068"/>
                <a:gd name="connsiteX7" fmla="*/ 498735 w 1373303"/>
                <a:gd name="connsiteY7" fmla="*/ 640866 h 1417068"/>
                <a:gd name="connsiteX8" fmla="*/ 458903 w 1373303"/>
                <a:gd name="connsiteY8" fmla="*/ 549729 h 1417068"/>
                <a:gd name="connsiteX9" fmla="*/ 458903 w 1373303"/>
                <a:gd name="connsiteY9" fmla="*/ 279565 h 1417068"/>
                <a:gd name="connsiteX10" fmla="*/ 608274 w 1373303"/>
                <a:gd name="connsiteY10" fmla="*/ 13082 h 1417068"/>
                <a:gd name="connsiteX11" fmla="*/ 889260 w 1373303"/>
                <a:gd name="connsiteY11" fmla="*/ 13948 h 1417068"/>
                <a:gd name="connsiteX12" fmla="*/ 936885 w 1373303"/>
                <a:gd name="connsiteY12" fmla="*/ 50965 h 1417068"/>
                <a:gd name="connsiteX13" fmla="*/ 1009621 w 1373303"/>
                <a:gd name="connsiteY13" fmla="*/ 144484 h 1417068"/>
                <a:gd name="connsiteX14" fmla="*/ 1030403 w 1373303"/>
                <a:gd name="connsiteY14" fmla="*/ 227611 h 1417068"/>
                <a:gd name="connsiteX15" fmla="*/ 1040794 w 1373303"/>
                <a:gd name="connsiteY15" fmla="*/ 331520 h 1417068"/>
                <a:gd name="connsiteX16" fmla="*/ 1030403 w 1373303"/>
                <a:gd name="connsiteY16" fmla="*/ 497774 h 1417068"/>
                <a:gd name="connsiteX17" fmla="*/ 999230 w 1373303"/>
                <a:gd name="connsiteY17" fmla="*/ 560120 h 1417068"/>
                <a:gd name="connsiteX18" fmla="*/ 968057 w 1373303"/>
                <a:gd name="connsiteY18" fmla="*/ 622465 h 1417068"/>
                <a:gd name="connsiteX19" fmla="*/ 978448 w 1373303"/>
                <a:gd name="connsiteY19" fmla="*/ 653638 h 1417068"/>
                <a:gd name="connsiteX20" fmla="*/ 1020012 w 1373303"/>
                <a:gd name="connsiteY20" fmla="*/ 664029 h 1417068"/>
                <a:gd name="connsiteX21" fmla="*/ 1051185 w 1373303"/>
                <a:gd name="connsiteY21" fmla="*/ 674420 h 1417068"/>
                <a:gd name="connsiteX22" fmla="*/ 1144703 w 1373303"/>
                <a:gd name="connsiteY22" fmla="*/ 757547 h 1417068"/>
                <a:gd name="connsiteX23" fmla="*/ 1175875 w 1373303"/>
                <a:gd name="connsiteY23" fmla="*/ 778329 h 1417068"/>
                <a:gd name="connsiteX24" fmla="*/ 1196657 w 1373303"/>
                <a:gd name="connsiteY24" fmla="*/ 809502 h 1417068"/>
                <a:gd name="connsiteX25" fmla="*/ 1248612 w 1373303"/>
                <a:gd name="connsiteY25" fmla="*/ 871847 h 1417068"/>
                <a:gd name="connsiteX26" fmla="*/ 1269394 w 1373303"/>
                <a:gd name="connsiteY26" fmla="*/ 944584 h 1417068"/>
                <a:gd name="connsiteX27" fmla="*/ 1300566 w 1373303"/>
                <a:gd name="connsiteY27" fmla="*/ 1038102 h 1417068"/>
                <a:gd name="connsiteX28" fmla="*/ 1310957 w 1373303"/>
                <a:gd name="connsiteY28" fmla="*/ 1069274 h 1417068"/>
                <a:gd name="connsiteX29" fmla="*/ 1331739 w 1373303"/>
                <a:gd name="connsiteY29" fmla="*/ 1152402 h 1417068"/>
                <a:gd name="connsiteX30" fmla="*/ 1352521 w 1373303"/>
                <a:gd name="connsiteY30" fmla="*/ 1214747 h 1417068"/>
                <a:gd name="connsiteX31" fmla="*/ 1373303 w 1373303"/>
                <a:gd name="connsiteY31" fmla="*/ 1339438 h 1417068"/>
                <a:gd name="connsiteX32" fmla="*/ 1342130 w 1373303"/>
                <a:gd name="connsiteY32" fmla="*/ 1360220 h 1417068"/>
                <a:gd name="connsiteX33" fmla="*/ 1238221 w 1373303"/>
                <a:gd name="connsiteY33" fmla="*/ 1349829 h 1417068"/>
                <a:gd name="connsiteX34" fmla="*/ 1051185 w 1373303"/>
                <a:gd name="connsiteY34" fmla="*/ 1339438 h 1417068"/>
                <a:gd name="connsiteX35" fmla="*/ 781021 w 1373303"/>
                <a:gd name="connsiteY35" fmla="*/ 1349829 h 1417068"/>
                <a:gd name="connsiteX36" fmla="*/ 718675 w 1373303"/>
                <a:gd name="connsiteY36" fmla="*/ 1360220 h 1417068"/>
                <a:gd name="connsiteX37" fmla="*/ 666721 w 1373303"/>
                <a:gd name="connsiteY37" fmla="*/ 1370611 h 1417068"/>
                <a:gd name="connsiteX38" fmla="*/ 573203 w 1373303"/>
                <a:gd name="connsiteY38" fmla="*/ 1381002 h 1417068"/>
                <a:gd name="connsiteX0" fmla="*/ 573203 w 1373303"/>
                <a:gd name="connsiteY0" fmla="*/ 1395812 h 1431878"/>
                <a:gd name="connsiteX1" fmla="*/ 510857 w 1373303"/>
                <a:gd name="connsiteY1" fmla="*/ 1406203 h 1431878"/>
                <a:gd name="connsiteX2" fmla="*/ 251085 w 1373303"/>
                <a:gd name="connsiteY2" fmla="*/ 1426984 h 1431878"/>
                <a:gd name="connsiteX3" fmla="*/ 2569 w 1373303"/>
                <a:gd name="connsiteY3" fmla="*/ 1431747 h 1431878"/>
                <a:gd name="connsiteX4" fmla="*/ 22485 w 1373303"/>
                <a:gd name="connsiteY4" fmla="*/ 1281512 h 1431878"/>
                <a:gd name="connsiteX5" fmla="*/ 126394 w 1373303"/>
                <a:gd name="connsiteY5" fmla="*/ 917830 h 1431878"/>
                <a:gd name="connsiteX6" fmla="*/ 344603 w 1373303"/>
                <a:gd name="connsiteY6" fmla="*/ 710012 h 1431878"/>
                <a:gd name="connsiteX7" fmla="*/ 498735 w 1373303"/>
                <a:gd name="connsiteY7" fmla="*/ 655676 h 1431878"/>
                <a:gd name="connsiteX8" fmla="*/ 458903 w 1373303"/>
                <a:gd name="connsiteY8" fmla="*/ 564539 h 1431878"/>
                <a:gd name="connsiteX9" fmla="*/ 458903 w 1373303"/>
                <a:gd name="connsiteY9" fmla="*/ 294375 h 1431878"/>
                <a:gd name="connsiteX10" fmla="*/ 608274 w 1373303"/>
                <a:gd name="connsiteY10" fmla="*/ 27892 h 1431878"/>
                <a:gd name="connsiteX11" fmla="*/ 889260 w 1373303"/>
                <a:gd name="connsiteY11" fmla="*/ 28758 h 1431878"/>
                <a:gd name="connsiteX12" fmla="*/ 936885 w 1373303"/>
                <a:gd name="connsiteY12" fmla="*/ 65775 h 1431878"/>
                <a:gd name="connsiteX13" fmla="*/ 1009621 w 1373303"/>
                <a:gd name="connsiteY13" fmla="*/ 159294 h 1431878"/>
                <a:gd name="connsiteX14" fmla="*/ 1030403 w 1373303"/>
                <a:gd name="connsiteY14" fmla="*/ 242421 h 1431878"/>
                <a:gd name="connsiteX15" fmla="*/ 1040794 w 1373303"/>
                <a:gd name="connsiteY15" fmla="*/ 346330 h 1431878"/>
                <a:gd name="connsiteX16" fmla="*/ 1030403 w 1373303"/>
                <a:gd name="connsiteY16" fmla="*/ 512584 h 1431878"/>
                <a:gd name="connsiteX17" fmla="*/ 999230 w 1373303"/>
                <a:gd name="connsiteY17" fmla="*/ 574930 h 1431878"/>
                <a:gd name="connsiteX18" fmla="*/ 968057 w 1373303"/>
                <a:gd name="connsiteY18" fmla="*/ 637275 h 1431878"/>
                <a:gd name="connsiteX19" fmla="*/ 978448 w 1373303"/>
                <a:gd name="connsiteY19" fmla="*/ 668448 h 1431878"/>
                <a:gd name="connsiteX20" fmla="*/ 1020012 w 1373303"/>
                <a:gd name="connsiteY20" fmla="*/ 678839 h 1431878"/>
                <a:gd name="connsiteX21" fmla="*/ 1051185 w 1373303"/>
                <a:gd name="connsiteY21" fmla="*/ 689230 h 1431878"/>
                <a:gd name="connsiteX22" fmla="*/ 1144703 w 1373303"/>
                <a:gd name="connsiteY22" fmla="*/ 772357 h 1431878"/>
                <a:gd name="connsiteX23" fmla="*/ 1175875 w 1373303"/>
                <a:gd name="connsiteY23" fmla="*/ 793139 h 1431878"/>
                <a:gd name="connsiteX24" fmla="*/ 1196657 w 1373303"/>
                <a:gd name="connsiteY24" fmla="*/ 824312 h 1431878"/>
                <a:gd name="connsiteX25" fmla="*/ 1248612 w 1373303"/>
                <a:gd name="connsiteY25" fmla="*/ 886657 h 1431878"/>
                <a:gd name="connsiteX26" fmla="*/ 1269394 w 1373303"/>
                <a:gd name="connsiteY26" fmla="*/ 959394 h 1431878"/>
                <a:gd name="connsiteX27" fmla="*/ 1300566 w 1373303"/>
                <a:gd name="connsiteY27" fmla="*/ 1052912 h 1431878"/>
                <a:gd name="connsiteX28" fmla="*/ 1310957 w 1373303"/>
                <a:gd name="connsiteY28" fmla="*/ 1084084 h 1431878"/>
                <a:gd name="connsiteX29" fmla="*/ 1331739 w 1373303"/>
                <a:gd name="connsiteY29" fmla="*/ 1167212 h 1431878"/>
                <a:gd name="connsiteX30" fmla="*/ 1352521 w 1373303"/>
                <a:gd name="connsiteY30" fmla="*/ 1229557 h 1431878"/>
                <a:gd name="connsiteX31" fmla="*/ 1373303 w 1373303"/>
                <a:gd name="connsiteY31" fmla="*/ 1354248 h 1431878"/>
                <a:gd name="connsiteX32" fmla="*/ 1342130 w 1373303"/>
                <a:gd name="connsiteY32" fmla="*/ 1375030 h 1431878"/>
                <a:gd name="connsiteX33" fmla="*/ 1238221 w 1373303"/>
                <a:gd name="connsiteY33" fmla="*/ 1364639 h 1431878"/>
                <a:gd name="connsiteX34" fmla="*/ 1051185 w 1373303"/>
                <a:gd name="connsiteY34" fmla="*/ 1354248 h 1431878"/>
                <a:gd name="connsiteX35" fmla="*/ 781021 w 1373303"/>
                <a:gd name="connsiteY35" fmla="*/ 1364639 h 1431878"/>
                <a:gd name="connsiteX36" fmla="*/ 718675 w 1373303"/>
                <a:gd name="connsiteY36" fmla="*/ 1375030 h 1431878"/>
                <a:gd name="connsiteX37" fmla="*/ 666721 w 1373303"/>
                <a:gd name="connsiteY37" fmla="*/ 1385421 h 1431878"/>
                <a:gd name="connsiteX38" fmla="*/ 573203 w 1373303"/>
                <a:gd name="connsiteY38" fmla="*/ 1395812 h 1431878"/>
                <a:gd name="connsiteX0" fmla="*/ 573203 w 1373303"/>
                <a:gd name="connsiteY0" fmla="*/ 1409102 h 1445168"/>
                <a:gd name="connsiteX1" fmla="*/ 510857 w 1373303"/>
                <a:gd name="connsiteY1" fmla="*/ 1419493 h 1445168"/>
                <a:gd name="connsiteX2" fmla="*/ 251085 w 1373303"/>
                <a:gd name="connsiteY2" fmla="*/ 1440274 h 1445168"/>
                <a:gd name="connsiteX3" fmla="*/ 2569 w 1373303"/>
                <a:gd name="connsiteY3" fmla="*/ 1445037 h 1445168"/>
                <a:gd name="connsiteX4" fmla="*/ 22485 w 1373303"/>
                <a:gd name="connsiteY4" fmla="*/ 1294802 h 1445168"/>
                <a:gd name="connsiteX5" fmla="*/ 126394 w 1373303"/>
                <a:gd name="connsiteY5" fmla="*/ 931120 h 1445168"/>
                <a:gd name="connsiteX6" fmla="*/ 344603 w 1373303"/>
                <a:gd name="connsiteY6" fmla="*/ 723302 h 1445168"/>
                <a:gd name="connsiteX7" fmla="*/ 498735 w 1373303"/>
                <a:gd name="connsiteY7" fmla="*/ 668966 h 1445168"/>
                <a:gd name="connsiteX8" fmla="*/ 458903 w 1373303"/>
                <a:gd name="connsiteY8" fmla="*/ 577829 h 1445168"/>
                <a:gd name="connsiteX9" fmla="*/ 458903 w 1373303"/>
                <a:gd name="connsiteY9" fmla="*/ 307665 h 1445168"/>
                <a:gd name="connsiteX10" fmla="*/ 608274 w 1373303"/>
                <a:gd name="connsiteY10" fmla="*/ 41182 h 1445168"/>
                <a:gd name="connsiteX11" fmla="*/ 889260 w 1373303"/>
                <a:gd name="connsiteY11" fmla="*/ 42048 h 1445168"/>
                <a:gd name="connsiteX12" fmla="*/ 936885 w 1373303"/>
                <a:gd name="connsiteY12" fmla="*/ 79065 h 1445168"/>
                <a:gd name="connsiteX13" fmla="*/ 1009621 w 1373303"/>
                <a:gd name="connsiteY13" fmla="*/ 172584 h 1445168"/>
                <a:gd name="connsiteX14" fmla="*/ 1030403 w 1373303"/>
                <a:gd name="connsiteY14" fmla="*/ 255711 h 1445168"/>
                <a:gd name="connsiteX15" fmla="*/ 1040794 w 1373303"/>
                <a:gd name="connsiteY15" fmla="*/ 359620 h 1445168"/>
                <a:gd name="connsiteX16" fmla="*/ 1030403 w 1373303"/>
                <a:gd name="connsiteY16" fmla="*/ 525874 h 1445168"/>
                <a:gd name="connsiteX17" fmla="*/ 999230 w 1373303"/>
                <a:gd name="connsiteY17" fmla="*/ 588220 h 1445168"/>
                <a:gd name="connsiteX18" fmla="*/ 968057 w 1373303"/>
                <a:gd name="connsiteY18" fmla="*/ 650565 h 1445168"/>
                <a:gd name="connsiteX19" fmla="*/ 978448 w 1373303"/>
                <a:gd name="connsiteY19" fmla="*/ 681738 h 1445168"/>
                <a:gd name="connsiteX20" fmla="*/ 1020012 w 1373303"/>
                <a:gd name="connsiteY20" fmla="*/ 692129 h 1445168"/>
                <a:gd name="connsiteX21" fmla="*/ 1051185 w 1373303"/>
                <a:gd name="connsiteY21" fmla="*/ 702520 h 1445168"/>
                <a:gd name="connsiteX22" fmla="*/ 1144703 w 1373303"/>
                <a:gd name="connsiteY22" fmla="*/ 785647 h 1445168"/>
                <a:gd name="connsiteX23" fmla="*/ 1175875 w 1373303"/>
                <a:gd name="connsiteY23" fmla="*/ 806429 h 1445168"/>
                <a:gd name="connsiteX24" fmla="*/ 1196657 w 1373303"/>
                <a:gd name="connsiteY24" fmla="*/ 837602 h 1445168"/>
                <a:gd name="connsiteX25" fmla="*/ 1248612 w 1373303"/>
                <a:gd name="connsiteY25" fmla="*/ 899947 h 1445168"/>
                <a:gd name="connsiteX26" fmla="*/ 1269394 w 1373303"/>
                <a:gd name="connsiteY26" fmla="*/ 972684 h 1445168"/>
                <a:gd name="connsiteX27" fmla="*/ 1300566 w 1373303"/>
                <a:gd name="connsiteY27" fmla="*/ 1066202 h 1445168"/>
                <a:gd name="connsiteX28" fmla="*/ 1310957 w 1373303"/>
                <a:gd name="connsiteY28" fmla="*/ 1097374 h 1445168"/>
                <a:gd name="connsiteX29" fmla="*/ 1331739 w 1373303"/>
                <a:gd name="connsiteY29" fmla="*/ 1180502 h 1445168"/>
                <a:gd name="connsiteX30" fmla="*/ 1352521 w 1373303"/>
                <a:gd name="connsiteY30" fmla="*/ 1242847 h 1445168"/>
                <a:gd name="connsiteX31" fmla="*/ 1373303 w 1373303"/>
                <a:gd name="connsiteY31" fmla="*/ 1367538 h 1445168"/>
                <a:gd name="connsiteX32" fmla="*/ 1342130 w 1373303"/>
                <a:gd name="connsiteY32" fmla="*/ 1388320 h 1445168"/>
                <a:gd name="connsiteX33" fmla="*/ 1238221 w 1373303"/>
                <a:gd name="connsiteY33" fmla="*/ 1377929 h 1445168"/>
                <a:gd name="connsiteX34" fmla="*/ 1051185 w 1373303"/>
                <a:gd name="connsiteY34" fmla="*/ 1367538 h 1445168"/>
                <a:gd name="connsiteX35" fmla="*/ 781021 w 1373303"/>
                <a:gd name="connsiteY35" fmla="*/ 1377929 h 1445168"/>
                <a:gd name="connsiteX36" fmla="*/ 718675 w 1373303"/>
                <a:gd name="connsiteY36" fmla="*/ 1388320 h 1445168"/>
                <a:gd name="connsiteX37" fmla="*/ 666721 w 1373303"/>
                <a:gd name="connsiteY37" fmla="*/ 1398711 h 1445168"/>
                <a:gd name="connsiteX38" fmla="*/ 573203 w 1373303"/>
                <a:gd name="connsiteY38" fmla="*/ 1409102 h 1445168"/>
                <a:gd name="connsiteX0" fmla="*/ 573203 w 1373303"/>
                <a:gd name="connsiteY0" fmla="*/ 1400733 h 1436799"/>
                <a:gd name="connsiteX1" fmla="*/ 510857 w 1373303"/>
                <a:gd name="connsiteY1" fmla="*/ 1411124 h 1436799"/>
                <a:gd name="connsiteX2" fmla="*/ 251085 w 1373303"/>
                <a:gd name="connsiteY2" fmla="*/ 1431905 h 1436799"/>
                <a:gd name="connsiteX3" fmla="*/ 2569 w 1373303"/>
                <a:gd name="connsiteY3" fmla="*/ 1436668 h 1436799"/>
                <a:gd name="connsiteX4" fmla="*/ 22485 w 1373303"/>
                <a:gd name="connsiteY4" fmla="*/ 1286433 h 1436799"/>
                <a:gd name="connsiteX5" fmla="*/ 126394 w 1373303"/>
                <a:gd name="connsiteY5" fmla="*/ 922751 h 1436799"/>
                <a:gd name="connsiteX6" fmla="*/ 344603 w 1373303"/>
                <a:gd name="connsiteY6" fmla="*/ 714933 h 1436799"/>
                <a:gd name="connsiteX7" fmla="*/ 498735 w 1373303"/>
                <a:gd name="connsiteY7" fmla="*/ 660597 h 1436799"/>
                <a:gd name="connsiteX8" fmla="*/ 458903 w 1373303"/>
                <a:gd name="connsiteY8" fmla="*/ 569460 h 1436799"/>
                <a:gd name="connsiteX9" fmla="*/ 458903 w 1373303"/>
                <a:gd name="connsiteY9" fmla="*/ 299296 h 1436799"/>
                <a:gd name="connsiteX10" fmla="*/ 608274 w 1373303"/>
                <a:gd name="connsiteY10" fmla="*/ 32813 h 1436799"/>
                <a:gd name="connsiteX11" fmla="*/ 889260 w 1373303"/>
                <a:gd name="connsiteY11" fmla="*/ 33679 h 1436799"/>
                <a:gd name="connsiteX12" fmla="*/ 936885 w 1373303"/>
                <a:gd name="connsiteY12" fmla="*/ 70696 h 1436799"/>
                <a:gd name="connsiteX13" fmla="*/ 1009621 w 1373303"/>
                <a:gd name="connsiteY13" fmla="*/ 164215 h 1436799"/>
                <a:gd name="connsiteX14" fmla="*/ 1030403 w 1373303"/>
                <a:gd name="connsiteY14" fmla="*/ 247342 h 1436799"/>
                <a:gd name="connsiteX15" fmla="*/ 1040794 w 1373303"/>
                <a:gd name="connsiteY15" fmla="*/ 351251 h 1436799"/>
                <a:gd name="connsiteX16" fmla="*/ 1030403 w 1373303"/>
                <a:gd name="connsiteY16" fmla="*/ 517505 h 1436799"/>
                <a:gd name="connsiteX17" fmla="*/ 999230 w 1373303"/>
                <a:gd name="connsiteY17" fmla="*/ 579851 h 1436799"/>
                <a:gd name="connsiteX18" fmla="*/ 968057 w 1373303"/>
                <a:gd name="connsiteY18" fmla="*/ 642196 h 1436799"/>
                <a:gd name="connsiteX19" fmla="*/ 978448 w 1373303"/>
                <a:gd name="connsiteY19" fmla="*/ 673369 h 1436799"/>
                <a:gd name="connsiteX20" fmla="*/ 1020012 w 1373303"/>
                <a:gd name="connsiteY20" fmla="*/ 683760 h 1436799"/>
                <a:gd name="connsiteX21" fmla="*/ 1051185 w 1373303"/>
                <a:gd name="connsiteY21" fmla="*/ 694151 h 1436799"/>
                <a:gd name="connsiteX22" fmla="*/ 1144703 w 1373303"/>
                <a:gd name="connsiteY22" fmla="*/ 777278 h 1436799"/>
                <a:gd name="connsiteX23" fmla="*/ 1175875 w 1373303"/>
                <a:gd name="connsiteY23" fmla="*/ 798060 h 1436799"/>
                <a:gd name="connsiteX24" fmla="*/ 1196657 w 1373303"/>
                <a:gd name="connsiteY24" fmla="*/ 829233 h 1436799"/>
                <a:gd name="connsiteX25" fmla="*/ 1248612 w 1373303"/>
                <a:gd name="connsiteY25" fmla="*/ 891578 h 1436799"/>
                <a:gd name="connsiteX26" fmla="*/ 1269394 w 1373303"/>
                <a:gd name="connsiteY26" fmla="*/ 964315 h 1436799"/>
                <a:gd name="connsiteX27" fmla="*/ 1300566 w 1373303"/>
                <a:gd name="connsiteY27" fmla="*/ 1057833 h 1436799"/>
                <a:gd name="connsiteX28" fmla="*/ 1310957 w 1373303"/>
                <a:gd name="connsiteY28" fmla="*/ 1089005 h 1436799"/>
                <a:gd name="connsiteX29" fmla="*/ 1331739 w 1373303"/>
                <a:gd name="connsiteY29" fmla="*/ 1172133 h 1436799"/>
                <a:gd name="connsiteX30" fmla="*/ 1352521 w 1373303"/>
                <a:gd name="connsiteY30" fmla="*/ 1234478 h 1436799"/>
                <a:gd name="connsiteX31" fmla="*/ 1373303 w 1373303"/>
                <a:gd name="connsiteY31" fmla="*/ 1359169 h 1436799"/>
                <a:gd name="connsiteX32" fmla="*/ 1342130 w 1373303"/>
                <a:gd name="connsiteY32" fmla="*/ 1379951 h 1436799"/>
                <a:gd name="connsiteX33" fmla="*/ 1238221 w 1373303"/>
                <a:gd name="connsiteY33" fmla="*/ 1369560 h 1436799"/>
                <a:gd name="connsiteX34" fmla="*/ 1051185 w 1373303"/>
                <a:gd name="connsiteY34" fmla="*/ 1359169 h 1436799"/>
                <a:gd name="connsiteX35" fmla="*/ 781021 w 1373303"/>
                <a:gd name="connsiteY35" fmla="*/ 1369560 h 1436799"/>
                <a:gd name="connsiteX36" fmla="*/ 718675 w 1373303"/>
                <a:gd name="connsiteY36" fmla="*/ 1379951 h 1436799"/>
                <a:gd name="connsiteX37" fmla="*/ 666721 w 1373303"/>
                <a:gd name="connsiteY37" fmla="*/ 1390342 h 1436799"/>
                <a:gd name="connsiteX38" fmla="*/ 573203 w 1373303"/>
                <a:gd name="connsiteY38" fmla="*/ 1400733 h 1436799"/>
                <a:gd name="connsiteX0" fmla="*/ 573203 w 1373303"/>
                <a:gd name="connsiteY0" fmla="*/ 1406309 h 1442375"/>
                <a:gd name="connsiteX1" fmla="*/ 510857 w 1373303"/>
                <a:gd name="connsiteY1" fmla="*/ 1416700 h 1442375"/>
                <a:gd name="connsiteX2" fmla="*/ 251085 w 1373303"/>
                <a:gd name="connsiteY2" fmla="*/ 1437481 h 1442375"/>
                <a:gd name="connsiteX3" fmla="*/ 2569 w 1373303"/>
                <a:gd name="connsiteY3" fmla="*/ 1442244 h 1442375"/>
                <a:gd name="connsiteX4" fmla="*/ 22485 w 1373303"/>
                <a:gd name="connsiteY4" fmla="*/ 1292009 h 1442375"/>
                <a:gd name="connsiteX5" fmla="*/ 126394 w 1373303"/>
                <a:gd name="connsiteY5" fmla="*/ 928327 h 1442375"/>
                <a:gd name="connsiteX6" fmla="*/ 344603 w 1373303"/>
                <a:gd name="connsiteY6" fmla="*/ 720509 h 1442375"/>
                <a:gd name="connsiteX7" fmla="*/ 498735 w 1373303"/>
                <a:gd name="connsiteY7" fmla="*/ 666173 h 1442375"/>
                <a:gd name="connsiteX8" fmla="*/ 458903 w 1373303"/>
                <a:gd name="connsiteY8" fmla="*/ 575036 h 1442375"/>
                <a:gd name="connsiteX9" fmla="*/ 458903 w 1373303"/>
                <a:gd name="connsiteY9" fmla="*/ 304872 h 1442375"/>
                <a:gd name="connsiteX10" fmla="*/ 608274 w 1373303"/>
                <a:gd name="connsiteY10" fmla="*/ 38389 h 1442375"/>
                <a:gd name="connsiteX11" fmla="*/ 889260 w 1373303"/>
                <a:gd name="connsiteY11" fmla="*/ 39255 h 1442375"/>
                <a:gd name="connsiteX12" fmla="*/ 936885 w 1373303"/>
                <a:gd name="connsiteY12" fmla="*/ 76272 h 1442375"/>
                <a:gd name="connsiteX13" fmla="*/ 1009621 w 1373303"/>
                <a:gd name="connsiteY13" fmla="*/ 169791 h 1442375"/>
                <a:gd name="connsiteX14" fmla="*/ 1030403 w 1373303"/>
                <a:gd name="connsiteY14" fmla="*/ 252918 h 1442375"/>
                <a:gd name="connsiteX15" fmla="*/ 1040794 w 1373303"/>
                <a:gd name="connsiteY15" fmla="*/ 356827 h 1442375"/>
                <a:gd name="connsiteX16" fmla="*/ 1030403 w 1373303"/>
                <a:gd name="connsiteY16" fmla="*/ 523081 h 1442375"/>
                <a:gd name="connsiteX17" fmla="*/ 999230 w 1373303"/>
                <a:gd name="connsiteY17" fmla="*/ 585427 h 1442375"/>
                <a:gd name="connsiteX18" fmla="*/ 968057 w 1373303"/>
                <a:gd name="connsiteY18" fmla="*/ 647772 h 1442375"/>
                <a:gd name="connsiteX19" fmla="*/ 978448 w 1373303"/>
                <a:gd name="connsiteY19" fmla="*/ 678945 h 1442375"/>
                <a:gd name="connsiteX20" fmla="*/ 1020012 w 1373303"/>
                <a:gd name="connsiteY20" fmla="*/ 689336 h 1442375"/>
                <a:gd name="connsiteX21" fmla="*/ 1051185 w 1373303"/>
                <a:gd name="connsiteY21" fmla="*/ 699727 h 1442375"/>
                <a:gd name="connsiteX22" fmla="*/ 1144703 w 1373303"/>
                <a:gd name="connsiteY22" fmla="*/ 782854 h 1442375"/>
                <a:gd name="connsiteX23" fmla="*/ 1175875 w 1373303"/>
                <a:gd name="connsiteY23" fmla="*/ 803636 h 1442375"/>
                <a:gd name="connsiteX24" fmla="*/ 1196657 w 1373303"/>
                <a:gd name="connsiteY24" fmla="*/ 834809 h 1442375"/>
                <a:gd name="connsiteX25" fmla="*/ 1248612 w 1373303"/>
                <a:gd name="connsiteY25" fmla="*/ 897154 h 1442375"/>
                <a:gd name="connsiteX26" fmla="*/ 1269394 w 1373303"/>
                <a:gd name="connsiteY26" fmla="*/ 969891 h 1442375"/>
                <a:gd name="connsiteX27" fmla="*/ 1300566 w 1373303"/>
                <a:gd name="connsiteY27" fmla="*/ 1063409 h 1442375"/>
                <a:gd name="connsiteX28" fmla="*/ 1310957 w 1373303"/>
                <a:gd name="connsiteY28" fmla="*/ 1094581 h 1442375"/>
                <a:gd name="connsiteX29" fmla="*/ 1331739 w 1373303"/>
                <a:gd name="connsiteY29" fmla="*/ 1177709 h 1442375"/>
                <a:gd name="connsiteX30" fmla="*/ 1352521 w 1373303"/>
                <a:gd name="connsiteY30" fmla="*/ 1240054 h 1442375"/>
                <a:gd name="connsiteX31" fmla="*/ 1373303 w 1373303"/>
                <a:gd name="connsiteY31" fmla="*/ 1364745 h 1442375"/>
                <a:gd name="connsiteX32" fmla="*/ 1342130 w 1373303"/>
                <a:gd name="connsiteY32" fmla="*/ 1385527 h 1442375"/>
                <a:gd name="connsiteX33" fmla="*/ 1238221 w 1373303"/>
                <a:gd name="connsiteY33" fmla="*/ 1375136 h 1442375"/>
                <a:gd name="connsiteX34" fmla="*/ 1051185 w 1373303"/>
                <a:gd name="connsiteY34" fmla="*/ 1364745 h 1442375"/>
                <a:gd name="connsiteX35" fmla="*/ 781021 w 1373303"/>
                <a:gd name="connsiteY35" fmla="*/ 1375136 h 1442375"/>
                <a:gd name="connsiteX36" fmla="*/ 718675 w 1373303"/>
                <a:gd name="connsiteY36" fmla="*/ 1385527 h 1442375"/>
                <a:gd name="connsiteX37" fmla="*/ 666721 w 1373303"/>
                <a:gd name="connsiteY37" fmla="*/ 1395918 h 1442375"/>
                <a:gd name="connsiteX38" fmla="*/ 573203 w 1373303"/>
                <a:gd name="connsiteY38" fmla="*/ 1406309 h 1442375"/>
                <a:gd name="connsiteX0" fmla="*/ 573203 w 1373303"/>
                <a:gd name="connsiteY0" fmla="*/ 1410564 h 1446630"/>
                <a:gd name="connsiteX1" fmla="*/ 510857 w 1373303"/>
                <a:gd name="connsiteY1" fmla="*/ 1420955 h 1446630"/>
                <a:gd name="connsiteX2" fmla="*/ 251085 w 1373303"/>
                <a:gd name="connsiteY2" fmla="*/ 1441736 h 1446630"/>
                <a:gd name="connsiteX3" fmla="*/ 2569 w 1373303"/>
                <a:gd name="connsiteY3" fmla="*/ 1446499 h 1446630"/>
                <a:gd name="connsiteX4" fmla="*/ 22485 w 1373303"/>
                <a:gd name="connsiteY4" fmla="*/ 1296264 h 1446630"/>
                <a:gd name="connsiteX5" fmla="*/ 126394 w 1373303"/>
                <a:gd name="connsiteY5" fmla="*/ 932582 h 1446630"/>
                <a:gd name="connsiteX6" fmla="*/ 344603 w 1373303"/>
                <a:gd name="connsiteY6" fmla="*/ 724764 h 1446630"/>
                <a:gd name="connsiteX7" fmla="*/ 498735 w 1373303"/>
                <a:gd name="connsiteY7" fmla="*/ 670428 h 1446630"/>
                <a:gd name="connsiteX8" fmla="*/ 458903 w 1373303"/>
                <a:gd name="connsiteY8" fmla="*/ 579291 h 1446630"/>
                <a:gd name="connsiteX9" fmla="*/ 458903 w 1373303"/>
                <a:gd name="connsiteY9" fmla="*/ 309127 h 1446630"/>
                <a:gd name="connsiteX10" fmla="*/ 608274 w 1373303"/>
                <a:gd name="connsiteY10" fmla="*/ 42644 h 1446630"/>
                <a:gd name="connsiteX11" fmla="*/ 889260 w 1373303"/>
                <a:gd name="connsiteY11" fmla="*/ 43510 h 1446630"/>
                <a:gd name="connsiteX12" fmla="*/ 936885 w 1373303"/>
                <a:gd name="connsiteY12" fmla="*/ 80527 h 1446630"/>
                <a:gd name="connsiteX13" fmla="*/ 1009621 w 1373303"/>
                <a:gd name="connsiteY13" fmla="*/ 174046 h 1446630"/>
                <a:gd name="connsiteX14" fmla="*/ 1030403 w 1373303"/>
                <a:gd name="connsiteY14" fmla="*/ 257173 h 1446630"/>
                <a:gd name="connsiteX15" fmla="*/ 1040794 w 1373303"/>
                <a:gd name="connsiteY15" fmla="*/ 361082 h 1446630"/>
                <a:gd name="connsiteX16" fmla="*/ 1030403 w 1373303"/>
                <a:gd name="connsiteY16" fmla="*/ 527336 h 1446630"/>
                <a:gd name="connsiteX17" fmla="*/ 999230 w 1373303"/>
                <a:gd name="connsiteY17" fmla="*/ 589682 h 1446630"/>
                <a:gd name="connsiteX18" fmla="*/ 968057 w 1373303"/>
                <a:gd name="connsiteY18" fmla="*/ 652027 h 1446630"/>
                <a:gd name="connsiteX19" fmla="*/ 978448 w 1373303"/>
                <a:gd name="connsiteY19" fmla="*/ 683200 h 1446630"/>
                <a:gd name="connsiteX20" fmla="*/ 1020012 w 1373303"/>
                <a:gd name="connsiteY20" fmla="*/ 693591 h 1446630"/>
                <a:gd name="connsiteX21" fmla="*/ 1051185 w 1373303"/>
                <a:gd name="connsiteY21" fmla="*/ 703982 h 1446630"/>
                <a:gd name="connsiteX22" fmla="*/ 1144703 w 1373303"/>
                <a:gd name="connsiteY22" fmla="*/ 787109 h 1446630"/>
                <a:gd name="connsiteX23" fmla="*/ 1175875 w 1373303"/>
                <a:gd name="connsiteY23" fmla="*/ 807891 h 1446630"/>
                <a:gd name="connsiteX24" fmla="*/ 1196657 w 1373303"/>
                <a:gd name="connsiteY24" fmla="*/ 839064 h 1446630"/>
                <a:gd name="connsiteX25" fmla="*/ 1248612 w 1373303"/>
                <a:gd name="connsiteY25" fmla="*/ 901409 h 1446630"/>
                <a:gd name="connsiteX26" fmla="*/ 1269394 w 1373303"/>
                <a:gd name="connsiteY26" fmla="*/ 974146 h 1446630"/>
                <a:gd name="connsiteX27" fmla="*/ 1300566 w 1373303"/>
                <a:gd name="connsiteY27" fmla="*/ 1067664 h 1446630"/>
                <a:gd name="connsiteX28" fmla="*/ 1310957 w 1373303"/>
                <a:gd name="connsiteY28" fmla="*/ 1098836 h 1446630"/>
                <a:gd name="connsiteX29" fmla="*/ 1331739 w 1373303"/>
                <a:gd name="connsiteY29" fmla="*/ 1181964 h 1446630"/>
                <a:gd name="connsiteX30" fmla="*/ 1352521 w 1373303"/>
                <a:gd name="connsiteY30" fmla="*/ 1244309 h 1446630"/>
                <a:gd name="connsiteX31" fmla="*/ 1373303 w 1373303"/>
                <a:gd name="connsiteY31" fmla="*/ 1369000 h 1446630"/>
                <a:gd name="connsiteX32" fmla="*/ 1342130 w 1373303"/>
                <a:gd name="connsiteY32" fmla="*/ 1389782 h 1446630"/>
                <a:gd name="connsiteX33" fmla="*/ 1238221 w 1373303"/>
                <a:gd name="connsiteY33" fmla="*/ 1379391 h 1446630"/>
                <a:gd name="connsiteX34" fmla="*/ 1051185 w 1373303"/>
                <a:gd name="connsiteY34" fmla="*/ 1369000 h 1446630"/>
                <a:gd name="connsiteX35" fmla="*/ 781021 w 1373303"/>
                <a:gd name="connsiteY35" fmla="*/ 1379391 h 1446630"/>
                <a:gd name="connsiteX36" fmla="*/ 718675 w 1373303"/>
                <a:gd name="connsiteY36" fmla="*/ 1389782 h 1446630"/>
                <a:gd name="connsiteX37" fmla="*/ 666721 w 1373303"/>
                <a:gd name="connsiteY37" fmla="*/ 1400173 h 1446630"/>
                <a:gd name="connsiteX38" fmla="*/ 573203 w 1373303"/>
                <a:gd name="connsiteY38" fmla="*/ 1410564 h 1446630"/>
                <a:gd name="connsiteX0" fmla="*/ 573203 w 1373303"/>
                <a:gd name="connsiteY0" fmla="*/ 1406940 h 1443006"/>
                <a:gd name="connsiteX1" fmla="*/ 510857 w 1373303"/>
                <a:gd name="connsiteY1" fmla="*/ 1417331 h 1443006"/>
                <a:gd name="connsiteX2" fmla="*/ 251085 w 1373303"/>
                <a:gd name="connsiteY2" fmla="*/ 1438112 h 1443006"/>
                <a:gd name="connsiteX3" fmla="*/ 2569 w 1373303"/>
                <a:gd name="connsiteY3" fmla="*/ 1442875 h 1443006"/>
                <a:gd name="connsiteX4" fmla="*/ 22485 w 1373303"/>
                <a:gd name="connsiteY4" fmla="*/ 1292640 h 1443006"/>
                <a:gd name="connsiteX5" fmla="*/ 126394 w 1373303"/>
                <a:gd name="connsiteY5" fmla="*/ 928958 h 1443006"/>
                <a:gd name="connsiteX6" fmla="*/ 344603 w 1373303"/>
                <a:gd name="connsiteY6" fmla="*/ 721140 h 1443006"/>
                <a:gd name="connsiteX7" fmla="*/ 498735 w 1373303"/>
                <a:gd name="connsiteY7" fmla="*/ 666804 h 1443006"/>
                <a:gd name="connsiteX8" fmla="*/ 458903 w 1373303"/>
                <a:gd name="connsiteY8" fmla="*/ 575667 h 1443006"/>
                <a:gd name="connsiteX9" fmla="*/ 458903 w 1373303"/>
                <a:gd name="connsiteY9" fmla="*/ 305503 h 1443006"/>
                <a:gd name="connsiteX10" fmla="*/ 608274 w 1373303"/>
                <a:gd name="connsiteY10" fmla="*/ 39020 h 1443006"/>
                <a:gd name="connsiteX11" fmla="*/ 889260 w 1373303"/>
                <a:gd name="connsiteY11" fmla="*/ 39886 h 1443006"/>
                <a:gd name="connsiteX12" fmla="*/ 936885 w 1373303"/>
                <a:gd name="connsiteY12" fmla="*/ 76903 h 1443006"/>
                <a:gd name="connsiteX13" fmla="*/ 1009621 w 1373303"/>
                <a:gd name="connsiteY13" fmla="*/ 170422 h 1443006"/>
                <a:gd name="connsiteX14" fmla="*/ 1030403 w 1373303"/>
                <a:gd name="connsiteY14" fmla="*/ 253549 h 1443006"/>
                <a:gd name="connsiteX15" fmla="*/ 1040794 w 1373303"/>
                <a:gd name="connsiteY15" fmla="*/ 357458 h 1443006"/>
                <a:gd name="connsiteX16" fmla="*/ 1030403 w 1373303"/>
                <a:gd name="connsiteY16" fmla="*/ 523712 h 1443006"/>
                <a:gd name="connsiteX17" fmla="*/ 999230 w 1373303"/>
                <a:gd name="connsiteY17" fmla="*/ 586058 h 1443006"/>
                <a:gd name="connsiteX18" fmla="*/ 968057 w 1373303"/>
                <a:gd name="connsiteY18" fmla="*/ 648403 h 1443006"/>
                <a:gd name="connsiteX19" fmla="*/ 978448 w 1373303"/>
                <a:gd name="connsiteY19" fmla="*/ 679576 h 1443006"/>
                <a:gd name="connsiteX20" fmla="*/ 1020012 w 1373303"/>
                <a:gd name="connsiteY20" fmla="*/ 689967 h 1443006"/>
                <a:gd name="connsiteX21" fmla="*/ 1051185 w 1373303"/>
                <a:gd name="connsiteY21" fmla="*/ 700358 h 1443006"/>
                <a:gd name="connsiteX22" fmla="*/ 1144703 w 1373303"/>
                <a:gd name="connsiteY22" fmla="*/ 783485 h 1443006"/>
                <a:gd name="connsiteX23" fmla="*/ 1175875 w 1373303"/>
                <a:gd name="connsiteY23" fmla="*/ 804267 h 1443006"/>
                <a:gd name="connsiteX24" fmla="*/ 1196657 w 1373303"/>
                <a:gd name="connsiteY24" fmla="*/ 835440 h 1443006"/>
                <a:gd name="connsiteX25" fmla="*/ 1248612 w 1373303"/>
                <a:gd name="connsiteY25" fmla="*/ 897785 h 1443006"/>
                <a:gd name="connsiteX26" fmla="*/ 1269394 w 1373303"/>
                <a:gd name="connsiteY26" fmla="*/ 970522 h 1443006"/>
                <a:gd name="connsiteX27" fmla="*/ 1300566 w 1373303"/>
                <a:gd name="connsiteY27" fmla="*/ 1064040 h 1443006"/>
                <a:gd name="connsiteX28" fmla="*/ 1310957 w 1373303"/>
                <a:gd name="connsiteY28" fmla="*/ 1095212 h 1443006"/>
                <a:gd name="connsiteX29" fmla="*/ 1331739 w 1373303"/>
                <a:gd name="connsiteY29" fmla="*/ 1178340 h 1443006"/>
                <a:gd name="connsiteX30" fmla="*/ 1352521 w 1373303"/>
                <a:gd name="connsiteY30" fmla="*/ 1240685 h 1443006"/>
                <a:gd name="connsiteX31" fmla="*/ 1373303 w 1373303"/>
                <a:gd name="connsiteY31" fmla="*/ 1365376 h 1443006"/>
                <a:gd name="connsiteX32" fmla="*/ 1342130 w 1373303"/>
                <a:gd name="connsiteY32" fmla="*/ 1386158 h 1443006"/>
                <a:gd name="connsiteX33" fmla="*/ 1238221 w 1373303"/>
                <a:gd name="connsiteY33" fmla="*/ 1375767 h 1443006"/>
                <a:gd name="connsiteX34" fmla="*/ 1051185 w 1373303"/>
                <a:gd name="connsiteY34" fmla="*/ 1365376 h 1443006"/>
                <a:gd name="connsiteX35" fmla="*/ 781021 w 1373303"/>
                <a:gd name="connsiteY35" fmla="*/ 1375767 h 1443006"/>
                <a:gd name="connsiteX36" fmla="*/ 718675 w 1373303"/>
                <a:gd name="connsiteY36" fmla="*/ 1386158 h 1443006"/>
                <a:gd name="connsiteX37" fmla="*/ 666721 w 1373303"/>
                <a:gd name="connsiteY37" fmla="*/ 1396549 h 1443006"/>
                <a:gd name="connsiteX38" fmla="*/ 573203 w 1373303"/>
                <a:gd name="connsiteY38" fmla="*/ 1406940 h 1443006"/>
                <a:gd name="connsiteX0" fmla="*/ 573203 w 1373303"/>
                <a:gd name="connsiteY0" fmla="*/ 1406940 h 1443006"/>
                <a:gd name="connsiteX1" fmla="*/ 510857 w 1373303"/>
                <a:gd name="connsiteY1" fmla="*/ 1417331 h 1443006"/>
                <a:gd name="connsiteX2" fmla="*/ 251085 w 1373303"/>
                <a:gd name="connsiteY2" fmla="*/ 1438112 h 1443006"/>
                <a:gd name="connsiteX3" fmla="*/ 2569 w 1373303"/>
                <a:gd name="connsiteY3" fmla="*/ 1442875 h 1443006"/>
                <a:gd name="connsiteX4" fmla="*/ 22485 w 1373303"/>
                <a:gd name="connsiteY4" fmla="*/ 1292640 h 1443006"/>
                <a:gd name="connsiteX5" fmla="*/ 126394 w 1373303"/>
                <a:gd name="connsiteY5" fmla="*/ 928958 h 1443006"/>
                <a:gd name="connsiteX6" fmla="*/ 344603 w 1373303"/>
                <a:gd name="connsiteY6" fmla="*/ 721140 h 1443006"/>
                <a:gd name="connsiteX7" fmla="*/ 498735 w 1373303"/>
                <a:gd name="connsiteY7" fmla="*/ 666804 h 1443006"/>
                <a:gd name="connsiteX8" fmla="*/ 458903 w 1373303"/>
                <a:gd name="connsiteY8" fmla="*/ 575667 h 1443006"/>
                <a:gd name="connsiteX9" fmla="*/ 458903 w 1373303"/>
                <a:gd name="connsiteY9" fmla="*/ 305503 h 1443006"/>
                <a:gd name="connsiteX10" fmla="*/ 608274 w 1373303"/>
                <a:gd name="connsiteY10" fmla="*/ 39020 h 1443006"/>
                <a:gd name="connsiteX11" fmla="*/ 889260 w 1373303"/>
                <a:gd name="connsiteY11" fmla="*/ 39886 h 1443006"/>
                <a:gd name="connsiteX12" fmla="*/ 936885 w 1373303"/>
                <a:gd name="connsiteY12" fmla="*/ 76903 h 1443006"/>
                <a:gd name="connsiteX13" fmla="*/ 1009621 w 1373303"/>
                <a:gd name="connsiteY13" fmla="*/ 170422 h 1443006"/>
                <a:gd name="connsiteX14" fmla="*/ 1030403 w 1373303"/>
                <a:gd name="connsiteY14" fmla="*/ 253549 h 1443006"/>
                <a:gd name="connsiteX15" fmla="*/ 1040794 w 1373303"/>
                <a:gd name="connsiteY15" fmla="*/ 357458 h 1443006"/>
                <a:gd name="connsiteX16" fmla="*/ 1030403 w 1373303"/>
                <a:gd name="connsiteY16" fmla="*/ 523712 h 1443006"/>
                <a:gd name="connsiteX17" fmla="*/ 999230 w 1373303"/>
                <a:gd name="connsiteY17" fmla="*/ 586058 h 1443006"/>
                <a:gd name="connsiteX18" fmla="*/ 968057 w 1373303"/>
                <a:gd name="connsiteY18" fmla="*/ 648403 h 1443006"/>
                <a:gd name="connsiteX19" fmla="*/ 978448 w 1373303"/>
                <a:gd name="connsiteY19" fmla="*/ 679576 h 1443006"/>
                <a:gd name="connsiteX20" fmla="*/ 1020012 w 1373303"/>
                <a:gd name="connsiteY20" fmla="*/ 689967 h 1443006"/>
                <a:gd name="connsiteX21" fmla="*/ 1051185 w 1373303"/>
                <a:gd name="connsiteY21" fmla="*/ 700358 h 1443006"/>
                <a:gd name="connsiteX22" fmla="*/ 1144703 w 1373303"/>
                <a:gd name="connsiteY22" fmla="*/ 783485 h 1443006"/>
                <a:gd name="connsiteX23" fmla="*/ 1175875 w 1373303"/>
                <a:gd name="connsiteY23" fmla="*/ 804267 h 1443006"/>
                <a:gd name="connsiteX24" fmla="*/ 1196657 w 1373303"/>
                <a:gd name="connsiteY24" fmla="*/ 835440 h 1443006"/>
                <a:gd name="connsiteX25" fmla="*/ 1248612 w 1373303"/>
                <a:gd name="connsiteY25" fmla="*/ 897785 h 1443006"/>
                <a:gd name="connsiteX26" fmla="*/ 1269394 w 1373303"/>
                <a:gd name="connsiteY26" fmla="*/ 970522 h 1443006"/>
                <a:gd name="connsiteX27" fmla="*/ 1300566 w 1373303"/>
                <a:gd name="connsiteY27" fmla="*/ 1064040 h 1443006"/>
                <a:gd name="connsiteX28" fmla="*/ 1310957 w 1373303"/>
                <a:gd name="connsiteY28" fmla="*/ 1095212 h 1443006"/>
                <a:gd name="connsiteX29" fmla="*/ 1331739 w 1373303"/>
                <a:gd name="connsiteY29" fmla="*/ 1178340 h 1443006"/>
                <a:gd name="connsiteX30" fmla="*/ 1352521 w 1373303"/>
                <a:gd name="connsiteY30" fmla="*/ 1240685 h 1443006"/>
                <a:gd name="connsiteX31" fmla="*/ 1373303 w 1373303"/>
                <a:gd name="connsiteY31" fmla="*/ 1365376 h 1443006"/>
                <a:gd name="connsiteX32" fmla="*/ 1342130 w 1373303"/>
                <a:gd name="connsiteY32" fmla="*/ 1386158 h 1443006"/>
                <a:gd name="connsiteX33" fmla="*/ 1238221 w 1373303"/>
                <a:gd name="connsiteY33" fmla="*/ 1375767 h 1443006"/>
                <a:gd name="connsiteX34" fmla="*/ 1051185 w 1373303"/>
                <a:gd name="connsiteY34" fmla="*/ 1365376 h 1443006"/>
                <a:gd name="connsiteX35" fmla="*/ 781021 w 1373303"/>
                <a:gd name="connsiteY35" fmla="*/ 1375767 h 1443006"/>
                <a:gd name="connsiteX36" fmla="*/ 718675 w 1373303"/>
                <a:gd name="connsiteY36" fmla="*/ 1386158 h 1443006"/>
                <a:gd name="connsiteX37" fmla="*/ 666721 w 1373303"/>
                <a:gd name="connsiteY37" fmla="*/ 1396549 h 1443006"/>
                <a:gd name="connsiteX38" fmla="*/ 573203 w 1373303"/>
                <a:gd name="connsiteY38" fmla="*/ 1406940 h 1443006"/>
                <a:gd name="connsiteX0" fmla="*/ 573203 w 1373303"/>
                <a:gd name="connsiteY0" fmla="*/ 1406940 h 1443006"/>
                <a:gd name="connsiteX1" fmla="*/ 510857 w 1373303"/>
                <a:gd name="connsiteY1" fmla="*/ 1417331 h 1443006"/>
                <a:gd name="connsiteX2" fmla="*/ 251085 w 1373303"/>
                <a:gd name="connsiteY2" fmla="*/ 1438112 h 1443006"/>
                <a:gd name="connsiteX3" fmla="*/ 2569 w 1373303"/>
                <a:gd name="connsiteY3" fmla="*/ 1442875 h 1443006"/>
                <a:gd name="connsiteX4" fmla="*/ 22485 w 1373303"/>
                <a:gd name="connsiteY4" fmla="*/ 1292640 h 1443006"/>
                <a:gd name="connsiteX5" fmla="*/ 126394 w 1373303"/>
                <a:gd name="connsiteY5" fmla="*/ 928958 h 1443006"/>
                <a:gd name="connsiteX6" fmla="*/ 344603 w 1373303"/>
                <a:gd name="connsiteY6" fmla="*/ 721140 h 1443006"/>
                <a:gd name="connsiteX7" fmla="*/ 498735 w 1373303"/>
                <a:gd name="connsiteY7" fmla="*/ 666804 h 1443006"/>
                <a:gd name="connsiteX8" fmla="*/ 458903 w 1373303"/>
                <a:gd name="connsiteY8" fmla="*/ 575667 h 1443006"/>
                <a:gd name="connsiteX9" fmla="*/ 458903 w 1373303"/>
                <a:gd name="connsiteY9" fmla="*/ 305503 h 1443006"/>
                <a:gd name="connsiteX10" fmla="*/ 608274 w 1373303"/>
                <a:gd name="connsiteY10" fmla="*/ 39020 h 1443006"/>
                <a:gd name="connsiteX11" fmla="*/ 889260 w 1373303"/>
                <a:gd name="connsiteY11" fmla="*/ 39886 h 1443006"/>
                <a:gd name="connsiteX12" fmla="*/ 936885 w 1373303"/>
                <a:gd name="connsiteY12" fmla="*/ 76903 h 1443006"/>
                <a:gd name="connsiteX13" fmla="*/ 1009621 w 1373303"/>
                <a:gd name="connsiteY13" fmla="*/ 170422 h 1443006"/>
                <a:gd name="connsiteX14" fmla="*/ 1030403 w 1373303"/>
                <a:gd name="connsiteY14" fmla="*/ 253549 h 1443006"/>
                <a:gd name="connsiteX15" fmla="*/ 1040794 w 1373303"/>
                <a:gd name="connsiteY15" fmla="*/ 357458 h 1443006"/>
                <a:gd name="connsiteX16" fmla="*/ 1030403 w 1373303"/>
                <a:gd name="connsiteY16" fmla="*/ 523712 h 1443006"/>
                <a:gd name="connsiteX17" fmla="*/ 999230 w 1373303"/>
                <a:gd name="connsiteY17" fmla="*/ 586058 h 1443006"/>
                <a:gd name="connsiteX18" fmla="*/ 968057 w 1373303"/>
                <a:gd name="connsiteY18" fmla="*/ 648403 h 1443006"/>
                <a:gd name="connsiteX19" fmla="*/ 978448 w 1373303"/>
                <a:gd name="connsiteY19" fmla="*/ 679576 h 1443006"/>
                <a:gd name="connsiteX20" fmla="*/ 1020012 w 1373303"/>
                <a:gd name="connsiteY20" fmla="*/ 689967 h 1443006"/>
                <a:gd name="connsiteX21" fmla="*/ 1051185 w 1373303"/>
                <a:gd name="connsiteY21" fmla="*/ 700358 h 1443006"/>
                <a:gd name="connsiteX22" fmla="*/ 1144703 w 1373303"/>
                <a:gd name="connsiteY22" fmla="*/ 783485 h 1443006"/>
                <a:gd name="connsiteX23" fmla="*/ 1175875 w 1373303"/>
                <a:gd name="connsiteY23" fmla="*/ 804267 h 1443006"/>
                <a:gd name="connsiteX24" fmla="*/ 1196657 w 1373303"/>
                <a:gd name="connsiteY24" fmla="*/ 835440 h 1443006"/>
                <a:gd name="connsiteX25" fmla="*/ 1248612 w 1373303"/>
                <a:gd name="connsiteY25" fmla="*/ 897785 h 1443006"/>
                <a:gd name="connsiteX26" fmla="*/ 1269394 w 1373303"/>
                <a:gd name="connsiteY26" fmla="*/ 970522 h 1443006"/>
                <a:gd name="connsiteX27" fmla="*/ 1300566 w 1373303"/>
                <a:gd name="connsiteY27" fmla="*/ 1064040 h 1443006"/>
                <a:gd name="connsiteX28" fmla="*/ 1310957 w 1373303"/>
                <a:gd name="connsiteY28" fmla="*/ 1095212 h 1443006"/>
                <a:gd name="connsiteX29" fmla="*/ 1331739 w 1373303"/>
                <a:gd name="connsiteY29" fmla="*/ 1178340 h 1443006"/>
                <a:gd name="connsiteX30" fmla="*/ 1352521 w 1373303"/>
                <a:gd name="connsiteY30" fmla="*/ 1240685 h 1443006"/>
                <a:gd name="connsiteX31" fmla="*/ 1373303 w 1373303"/>
                <a:gd name="connsiteY31" fmla="*/ 1365376 h 1443006"/>
                <a:gd name="connsiteX32" fmla="*/ 1342130 w 1373303"/>
                <a:gd name="connsiteY32" fmla="*/ 1386158 h 1443006"/>
                <a:gd name="connsiteX33" fmla="*/ 1238221 w 1373303"/>
                <a:gd name="connsiteY33" fmla="*/ 1375767 h 1443006"/>
                <a:gd name="connsiteX34" fmla="*/ 1051185 w 1373303"/>
                <a:gd name="connsiteY34" fmla="*/ 1365376 h 1443006"/>
                <a:gd name="connsiteX35" fmla="*/ 781021 w 1373303"/>
                <a:gd name="connsiteY35" fmla="*/ 1375767 h 1443006"/>
                <a:gd name="connsiteX36" fmla="*/ 718675 w 1373303"/>
                <a:gd name="connsiteY36" fmla="*/ 1386158 h 1443006"/>
                <a:gd name="connsiteX37" fmla="*/ 666721 w 1373303"/>
                <a:gd name="connsiteY37" fmla="*/ 1396549 h 1443006"/>
                <a:gd name="connsiteX38" fmla="*/ 573203 w 1373303"/>
                <a:gd name="connsiteY38" fmla="*/ 1406940 h 1443006"/>
                <a:gd name="connsiteX0" fmla="*/ 573203 w 1373303"/>
                <a:gd name="connsiteY0" fmla="*/ 1406940 h 1443217"/>
                <a:gd name="connsiteX1" fmla="*/ 251085 w 1373303"/>
                <a:gd name="connsiteY1" fmla="*/ 1438112 h 1443217"/>
                <a:gd name="connsiteX2" fmla="*/ 2569 w 1373303"/>
                <a:gd name="connsiteY2" fmla="*/ 1442875 h 1443217"/>
                <a:gd name="connsiteX3" fmla="*/ 22485 w 1373303"/>
                <a:gd name="connsiteY3" fmla="*/ 1292640 h 1443217"/>
                <a:gd name="connsiteX4" fmla="*/ 126394 w 1373303"/>
                <a:gd name="connsiteY4" fmla="*/ 928958 h 1443217"/>
                <a:gd name="connsiteX5" fmla="*/ 344603 w 1373303"/>
                <a:gd name="connsiteY5" fmla="*/ 721140 h 1443217"/>
                <a:gd name="connsiteX6" fmla="*/ 498735 w 1373303"/>
                <a:gd name="connsiteY6" fmla="*/ 666804 h 1443217"/>
                <a:gd name="connsiteX7" fmla="*/ 458903 w 1373303"/>
                <a:gd name="connsiteY7" fmla="*/ 575667 h 1443217"/>
                <a:gd name="connsiteX8" fmla="*/ 458903 w 1373303"/>
                <a:gd name="connsiteY8" fmla="*/ 305503 h 1443217"/>
                <a:gd name="connsiteX9" fmla="*/ 608274 w 1373303"/>
                <a:gd name="connsiteY9" fmla="*/ 39020 h 1443217"/>
                <a:gd name="connsiteX10" fmla="*/ 889260 w 1373303"/>
                <a:gd name="connsiteY10" fmla="*/ 39886 h 1443217"/>
                <a:gd name="connsiteX11" fmla="*/ 936885 w 1373303"/>
                <a:gd name="connsiteY11" fmla="*/ 76903 h 1443217"/>
                <a:gd name="connsiteX12" fmla="*/ 1009621 w 1373303"/>
                <a:gd name="connsiteY12" fmla="*/ 170422 h 1443217"/>
                <a:gd name="connsiteX13" fmla="*/ 1030403 w 1373303"/>
                <a:gd name="connsiteY13" fmla="*/ 253549 h 1443217"/>
                <a:gd name="connsiteX14" fmla="*/ 1040794 w 1373303"/>
                <a:gd name="connsiteY14" fmla="*/ 357458 h 1443217"/>
                <a:gd name="connsiteX15" fmla="*/ 1030403 w 1373303"/>
                <a:gd name="connsiteY15" fmla="*/ 523712 h 1443217"/>
                <a:gd name="connsiteX16" fmla="*/ 999230 w 1373303"/>
                <a:gd name="connsiteY16" fmla="*/ 586058 h 1443217"/>
                <a:gd name="connsiteX17" fmla="*/ 968057 w 1373303"/>
                <a:gd name="connsiteY17" fmla="*/ 648403 h 1443217"/>
                <a:gd name="connsiteX18" fmla="*/ 978448 w 1373303"/>
                <a:gd name="connsiteY18" fmla="*/ 679576 h 1443217"/>
                <a:gd name="connsiteX19" fmla="*/ 1020012 w 1373303"/>
                <a:gd name="connsiteY19" fmla="*/ 689967 h 1443217"/>
                <a:gd name="connsiteX20" fmla="*/ 1051185 w 1373303"/>
                <a:gd name="connsiteY20" fmla="*/ 700358 h 1443217"/>
                <a:gd name="connsiteX21" fmla="*/ 1144703 w 1373303"/>
                <a:gd name="connsiteY21" fmla="*/ 783485 h 1443217"/>
                <a:gd name="connsiteX22" fmla="*/ 1175875 w 1373303"/>
                <a:gd name="connsiteY22" fmla="*/ 804267 h 1443217"/>
                <a:gd name="connsiteX23" fmla="*/ 1196657 w 1373303"/>
                <a:gd name="connsiteY23" fmla="*/ 835440 h 1443217"/>
                <a:gd name="connsiteX24" fmla="*/ 1248612 w 1373303"/>
                <a:gd name="connsiteY24" fmla="*/ 897785 h 1443217"/>
                <a:gd name="connsiteX25" fmla="*/ 1269394 w 1373303"/>
                <a:gd name="connsiteY25" fmla="*/ 970522 h 1443217"/>
                <a:gd name="connsiteX26" fmla="*/ 1300566 w 1373303"/>
                <a:gd name="connsiteY26" fmla="*/ 1064040 h 1443217"/>
                <a:gd name="connsiteX27" fmla="*/ 1310957 w 1373303"/>
                <a:gd name="connsiteY27" fmla="*/ 1095212 h 1443217"/>
                <a:gd name="connsiteX28" fmla="*/ 1331739 w 1373303"/>
                <a:gd name="connsiteY28" fmla="*/ 1178340 h 1443217"/>
                <a:gd name="connsiteX29" fmla="*/ 1352521 w 1373303"/>
                <a:gd name="connsiteY29" fmla="*/ 1240685 h 1443217"/>
                <a:gd name="connsiteX30" fmla="*/ 1373303 w 1373303"/>
                <a:gd name="connsiteY30" fmla="*/ 1365376 h 1443217"/>
                <a:gd name="connsiteX31" fmla="*/ 1342130 w 1373303"/>
                <a:gd name="connsiteY31" fmla="*/ 1386158 h 1443217"/>
                <a:gd name="connsiteX32" fmla="*/ 1238221 w 1373303"/>
                <a:gd name="connsiteY32" fmla="*/ 1375767 h 1443217"/>
                <a:gd name="connsiteX33" fmla="*/ 1051185 w 1373303"/>
                <a:gd name="connsiteY33" fmla="*/ 1365376 h 1443217"/>
                <a:gd name="connsiteX34" fmla="*/ 781021 w 1373303"/>
                <a:gd name="connsiteY34" fmla="*/ 1375767 h 1443217"/>
                <a:gd name="connsiteX35" fmla="*/ 718675 w 1373303"/>
                <a:gd name="connsiteY35" fmla="*/ 1386158 h 1443217"/>
                <a:gd name="connsiteX36" fmla="*/ 666721 w 1373303"/>
                <a:gd name="connsiteY36" fmla="*/ 1396549 h 1443217"/>
                <a:gd name="connsiteX37" fmla="*/ 573203 w 1373303"/>
                <a:gd name="connsiteY37" fmla="*/ 1406940 h 1443217"/>
                <a:gd name="connsiteX0" fmla="*/ 666721 w 1373303"/>
                <a:gd name="connsiteY0" fmla="*/ 1396549 h 1443660"/>
                <a:gd name="connsiteX1" fmla="*/ 251085 w 1373303"/>
                <a:gd name="connsiteY1" fmla="*/ 1438112 h 1443660"/>
                <a:gd name="connsiteX2" fmla="*/ 2569 w 1373303"/>
                <a:gd name="connsiteY2" fmla="*/ 1442875 h 1443660"/>
                <a:gd name="connsiteX3" fmla="*/ 22485 w 1373303"/>
                <a:gd name="connsiteY3" fmla="*/ 1292640 h 1443660"/>
                <a:gd name="connsiteX4" fmla="*/ 126394 w 1373303"/>
                <a:gd name="connsiteY4" fmla="*/ 928958 h 1443660"/>
                <a:gd name="connsiteX5" fmla="*/ 344603 w 1373303"/>
                <a:gd name="connsiteY5" fmla="*/ 721140 h 1443660"/>
                <a:gd name="connsiteX6" fmla="*/ 498735 w 1373303"/>
                <a:gd name="connsiteY6" fmla="*/ 666804 h 1443660"/>
                <a:gd name="connsiteX7" fmla="*/ 458903 w 1373303"/>
                <a:gd name="connsiteY7" fmla="*/ 575667 h 1443660"/>
                <a:gd name="connsiteX8" fmla="*/ 458903 w 1373303"/>
                <a:gd name="connsiteY8" fmla="*/ 305503 h 1443660"/>
                <a:gd name="connsiteX9" fmla="*/ 608274 w 1373303"/>
                <a:gd name="connsiteY9" fmla="*/ 39020 h 1443660"/>
                <a:gd name="connsiteX10" fmla="*/ 889260 w 1373303"/>
                <a:gd name="connsiteY10" fmla="*/ 39886 h 1443660"/>
                <a:gd name="connsiteX11" fmla="*/ 936885 w 1373303"/>
                <a:gd name="connsiteY11" fmla="*/ 76903 h 1443660"/>
                <a:gd name="connsiteX12" fmla="*/ 1009621 w 1373303"/>
                <a:gd name="connsiteY12" fmla="*/ 170422 h 1443660"/>
                <a:gd name="connsiteX13" fmla="*/ 1030403 w 1373303"/>
                <a:gd name="connsiteY13" fmla="*/ 253549 h 1443660"/>
                <a:gd name="connsiteX14" fmla="*/ 1040794 w 1373303"/>
                <a:gd name="connsiteY14" fmla="*/ 357458 h 1443660"/>
                <a:gd name="connsiteX15" fmla="*/ 1030403 w 1373303"/>
                <a:gd name="connsiteY15" fmla="*/ 523712 h 1443660"/>
                <a:gd name="connsiteX16" fmla="*/ 999230 w 1373303"/>
                <a:gd name="connsiteY16" fmla="*/ 586058 h 1443660"/>
                <a:gd name="connsiteX17" fmla="*/ 968057 w 1373303"/>
                <a:gd name="connsiteY17" fmla="*/ 648403 h 1443660"/>
                <a:gd name="connsiteX18" fmla="*/ 978448 w 1373303"/>
                <a:gd name="connsiteY18" fmla="*/ 679576 h 1443660"/>
                <a:gd name="connsiteX19" fmla="*/ 1020012 w 1373303"/>
                <a:gd name="connsiteY19" fmla="*/ 689967 h 1443660"/>
                <a:gd name="connsiteX20" fmla="*/ 1051185 w 1373303"/>
                <a:gd name="connsiteY20" fmla="*/ 700358 h 1443660"/>
                <a:gd name="connsiteX21" fmla="*/ 1144703 w 1373303"/>
                <a:gd name="connsiteY21" fmla="*/ 783485 h 1443660"/>
                <a:gd name="connsiteX22" fmla="*/ 1175875 w 1373303"/>
                <a:gd name="connsiteY22" fmla="*/ 804267 h 1443660"/>
                <a:gd name="connsiteX23" fmla="*/ 1196657 w 1373303"/>
                <a:gd name="connsiteY23" fmla="*/ 835440 h 1443660"/>
                <a:gd name="connsiteX24" fmla="*/ 1248612 w 1373303"/>
                <a:gd name="connsiteY24" fmla="*/ 897785 h 1443660"/>
                <a:gd name="connsiteX25" fmla="*/ 1269394 w 1373303"/>
                <a:gd name="connsiteY25" fmla="*/ 970522 h 1443660"/>
                <a:gd name="connsiteX26" fmla="*/ 1300566 w 1373303"/>
                <a:gd name="connsiteY26" fmla="*/ 1064040 h 1443660"/>
                <a:gd name="connsiteX27" fmla="*/ 1310957 w 1373303"/>
                <a:gd name="connsiteY27" fmla="*/ 1095212 h 1443660"/>
                <a:gd name="connsiteX28" fmla="*/ 1331739 w 1373303"/>
                <a:gd name="connsiteY28" fmla="*/ 1178340 h 1443660"/>
                <a:gd name="connsiteX29" fmla="*/ 1352521 w 1373303"/>
                <a:gd name="connsiteY29" fmla="*/ 1240685 h 1443660"/>
                <a:gd name="connsiteX30" fmla="*/ 1373303 w 1373303"/>
                <a:gd name="connsiteY30" fmla="*/ 1365376 h 1443660"/>
                <a:gd name="connsiteX31" fmla="*/ 1342130 w 1373303"/>
                <a:gd name="connsiteY31" fmla="*/ 1386158 h 1443660"/>
                <a:gd name="connsiteX32" fmla="*/ 1238221 w 1373303"/>
                <a:gd name="connsiteY32" fmla="*/ 1375767 h 1443660"/>
                <a:gd name="connsiteX33" fmla="*/ 1051185 w 1373303"/>
                <a:gd name="connsiteY33" fmla="*/ 1365376 h 1443660"/>
                <a:gd name="connsiteX34" fmla="*/ 781021 w 1373303"/>
                <a:gd name="connsiteY34" fmla="*/ 1375767 h 1443660"/>
                <a:gd name="connsiteX35" fmla="*/ 718675 w 1373303"/>
                <a:gd name="connsiteY35" fmla="*/ 1386158 h 1443660"/>
                <a:gd name="connsiteX36" fmla="*/ 666721 w 1373303"/>
                <a:gd name="connsiteY36" fmla="*/ 1396549 h 1443660"/>
                <a:gd name="connsiteX0" fmla="*/ 718675 w 1373303"/>
                <a:gd name="connsiteY0" fmla="*/ 1386158 h 1444245"/>
                <a:gd name="connsiteX1" fmla="*/ 251085 w 1373303"/>
                <a:gd name="connsiteY1" fmla="*/ 1438112 h 1444245"/>
                <a:gd name="connsiteX2" fmla="*/ 2569 w 1373303"/>
                <a:gd name="connsiteY2" fmla="*/ 1442875 h 1444245"/>
                <a:gd name="connsiteX3" fmla="*/ 22485 w 1373303"/>
                <a:gd name="connsiteY3" fmla="*/ 1292640 h 1444245"/>
                <a:gd name="connsiteX4" fmla="*/ 126394 w 1373303"/>
                <a:gd name="connsiteY4" fmla="*/ 928958 h 1444245"/>
                <a:gd name="connsiteX5" fmla="*/ 344603 w 1373303"/>
                <a:gd name="connsiteY5" fmla="*/ 721140 h 1444245"/>
                <a:gd name="connsiteX6" fmla="*/ 498735 w 1373303"/>
                <a:gd name="connsiteY6" fmla="*/ 666804 h 1444245"/>
                <a:gd name="connsiteX7" fmla="*/ 458903 w 1373303"/>
                <a:gd name="connsiteY7" fmla="*/ 575667 h 1444245"/>
                <a:gd name="connsiteX8" fmla="*/ 458903 w 1373303"/>
                <a:gd name="connsiteY8" fmla="*/ 305503 h 1444245"/>
                <a:gd name="connsiteX9" fmla="*/ 608274 w 1373303"/>
                <a:gd name="connsiteY9" fmla="*/ 39020 h 1444245"/>
                <a:gd name="connsiteX10" fmla="*/ 889260 w 1373303"/>
                <a:gd name="connsiteY10" fmla="*/ 39886 h 1444245"/>
                <a:gd name="connsiteX11" fmla="*/ 936885 w 1373303"/>
                <a:gd name="connsiteY11" fmla="*/ 76903 h 1444245"/>
                <a:gd name="connsiteX12" fmla="*/ 1009621 w 1373303"/>
                <a:gd name="connsiteY12" fmla="*/ 170422 h 1444245"/>
                <a:gd name="connsiteX13" fmla="*/ 1030403 w 1373303"/>
                <a:gd name="connsiteY13" fmla="*/ 253549 h 1444245"/>
                <a:gd name="connsiteX14" fmla="*/ 1040794 w 1373303"/>
                <a:gd name="connsiteY14" fmla="*/ 357458 h 1444245"/>
                <a:gd name="connsiteX15" fmla="*/ 1030403 w 1373303"/>
                <a:gd name="connsiteY15" fmla="*/ 523712 h 1444245"/>
                <a:gd name="connsiteX16" fmla="*/ 999230 w 1373303"/>
                <a:gd name="connsiteY16" fmla="*/ 586058 h 1444245"/>
                <a:gd name="connsiteX17" fmla="*/ 968057 w 1373303"/>
                <a:gd name="connsiteY17" fmla="*/ 648403 h 1444245"/>
                <a:gd name="connsiteX18" fmla="*/ 978448 w 1373303"/>
                <a:gd name="connsiteY18" fmla="*/ 679576 h 1444245"/>
                <a:gd name="connsiteX19" fmla="*/ 1020012 w 1373303"/>
                <a:gd name="connsiteY19" fmla="*/ 689967 h 1444245"/>
                <a:gd name="connsiteX20" fmla="*/ 1051185 w 1373303"/>
                <a:gd name="connsiteY20" fmla="*/ 700358 h 1444245"/>
                <a:gd name="connsiteX21" fmla="*/ 1144703 w 1373303"/>
                <a:gd name="connsiteY21" fmla="*/ 783485 h 1444245"/>
                <a:gd name="connsiteX22" fmla="*/ 1175875 w 1373303"/>
                <a:gd name="connsiteY22" fmla="*/ 804267 h 1444245"/>
                <a:gd name="connsiteX23" fmla="*/ 1196657 w 1373303"/>
                <a:gd name="connsiteY23" fmla="*/ 835440 h 1444245"/>
                <a:gd name="connsiteX24" fmla="*/ 1248612 w 1373303"/>
                <a:gd name="connsiteY24" fmla="*/ 897785 h 1444245"/>
                <a:gd name="connsiteX25" fmla="*/ 1269394 w 1373303"/>
                <a:gd name="connsiteY25" fmla="*/ 970522 h 1444245"/>
                <a:gd name="connsiteX26" fmla="*/ 1300566 w 1373303"/>
                <a:gd name="connsiteY26" fmla="*/ 1064040 h 1444245"/>
                <a:gd name="connsiteX27" fmla="*/ 1310957 w 1373303"/>
                <a:gd name="connsiteY27" fmla="*/ 1095212 h 1444245"/>
                <a:gd name="connsiteX28" fmla="*/ 1331739 w 1373303"/>
                <a:gd name="connsiteY28" fmla="*/ 1178340 h 1444245"/>
                <a:gd name="connsiteX29" fmla="*/ 1352521 w 1373303"/>
                <a:gd name="connsiteY29" fmla="*/ 1240685 h 1444245"/>
                <a:gd name="connsiteX30" fmla="*/ 1373303 w 1373303"/>
                <a:gd name="connsiteY30" fmla="*/ 1365376 h 1444245"/>
                <a:gd name="connsiteX31" fmla="*/ 1342130 w 1373303"/>
                <a:gd name="connsiteY31" fmla="*/ 1386158 h 1444245"/>
                <a:gd name="connsiteX32" fmla="*/ 1238221 w 1373303"/>
                <a:gd name="connsiteY32" fmla="*/ 1375767 h 1444245"/>
                <a:gd name="connsiteX33" fmla="*/ 1051185 w 1373303"/>
                <a:gd name="connsiteY33" fmla="*/ 1365376 h 1444245"/>
                <a:gd name="connsiteX34" fmla="*/ 781021 w 1373303"/>
                <a:gd name="connsiteY34" fmla="*/ 1375767 h 1444245"/>
                <a:gd name="connsiteX35" fmla="*/ 718675 w 1373303"/>
                <a:gd name="connsiteY35" fmla="*/ 1386158 h 1444245"/>
                <a:gd name="connsiteX0" fmla="*/ 781021 w 1373303"/>
                <a:gd name="connsiteY0" fmla="*/ 1375767 h 1444901"/>
                <a:gd name="connsiteX1" fmla="*/ 251085 w 1373303"/>
                <a:gd name="connsiteY1" fmla="*/ 1438112 h 1444901"/>
                <a:gd name="connsiteX2" fmla="*/ 2569 w 1373303"/>
                <a:gd name="connsiteY2" fmla="*/ 1442875 h 1444901"/>
                <a:gd name="connsiteX3" fmla="*/ 22485 w 1373303"/>
                <a:gd name="connsiteY3" fmla="*/ 1292640 h 1444901"/>
                <a:gd name="connsiteX4" fmla="*/ 126394 w 1373303"/>
                <a:gd name="connsiteY4" fmla="*/ 928958 h 1444901"/>
                <a:gd name="connsiteX5" fmla="*/ 344603 w 1373303"/>
                <a:gd name="connsiteY5" fmla="*/ 721140 h 1444901"/>
                <a:gd name="connsiteX6" fmla="*/ 498735 w 1373303"/>
                <a:gd name="connsiteY6" fmla="*/ 666804 h 1444901"/>
                <a:gd name="connsiteX7" fmla="*/ 458903 w 1373303"/>
                <a:gd name="connsiteY7" fmla="*/ 575667 h 1444901"/>
                <a:gd name="connsiteX8" fmla="*/ 458903 w 1373303"/>
                <a:gd name="connsiteY8" fmla="*/ 305503 h 1444901"/>
                <a:gd name="connsiteX9" fmla="*/ 608274 w 1373303"/>
                <a:gd name="connsiteY9" fmla="*/ 39020 h 1444901"/>
                <a:gd name="connsiteX10" fmla="*/ 889260 w 1373303"/>
                <a:gd name="connsiteY10" fmla="*/ 39886 h 1444901"/>
                <a:gd name="connsiteX11" fmla="*/ 936885 w 1373303"/>
                <a:gd name="connsiteY11" fmla="*/ 76903 h 1444901"/>
                <a:gd name="connsiteX12" fmla="*/ 1009621 w 1373303"/>
                <a:gd name="connsiteY12" fmla="*/ 170422 h 1444901"/>
                <a:gd name="connsiteX13" fmla="*/ 1030403 w 1373303"/>
                <a:gd name="connsiteY13" fmla="*/ 253549 h 1444901"/>
                <a:gd name="connsiteX14" fmla="*/ 1040794 w 1373303"/>
                <a:gd name="connsiteY14" fmla="*/ 357458 h 1444901"/>
                <a:gd name="connsiteX15" fmla="*/ 1030403 w 1373303"/>
                <a:gd name="connsiteY15" fmla="*/ 523712 h 1444901"/>
                <a:gd name="connsiteX16" fmla="*/ 999230 w 1373303"/>
                <a:gd name="connsiteY16" fmla="*/ 586058 h 1444901"/>
                <a:gd name="connsiteX17" fmla="*/ 968057 w 1373303"/>
                <a:gd name="connsiteY17" fmla="*/ 648403 h 1444901"/>
                <a:gd name="connsiteX18" fmla="*/ 978448 w 1373303"/>
                <a:gd name="connsiteY18" fmla="*/ 679576 h 1444901"/>
                <a:gd name="connsiteX19" fmla="*/ 1020012 w 1373303"/>
                <a:gd name="connsiteY19" fmla="*/ 689967 h 1444901"/>
                <a:gd name="connsiteX20" fmla="*/ 1051185 w 1373303"/>
                <a:gd name="connsiteY20" fmla="*/ 700358 h 1444901"/>
                <a:gd name="connsiteX21" fmla="*/ 1144703 w 1373303"/>
                <a:gd name="connsiteY21" fmla="*/ 783485 h 1444901"/>
                <a:gd name="connsiteX22" fmla="*/ 1175875 w 1373303"/>
                <a:gd name="connsiteY22" fmla="*/ 804267 h 1444901"/>
                <a:gd name="connsiteX23" fmla="*/ 1196657 w 1373303"/>
                <a:gd name="connsiteY23" fmla="*/ 835440 h 1444901"/>
                <a:gd name="connsiteX24" fmla="*/ 1248612 w 1373303"/>
                <a:gd name="connsiteY24" fmla="*/ 897785 h 1444901"/>
                <a:gd name="connsiteX25" fmla="*/ 1269394 w 1373303"/>
                <a:gd name="connsiteY25" fmla="*/ 970522 h 1444901"/>
                <a:gd name="connsiteX26" fmla="*/ 1300566 w 1373303"/>
                <a:gd name="connsiteY26" fmla="*/ 1064040 h 1444901"/>
                <a:gd name="connsiteX27" fmla="*/ 1310957 w 1373303"/>
                <a:gd name="connsiteY27" fmla="*/ 1095212 h 1444901"/>
                <a:gd name="connsiteX28" fmla="*/ 1331739 w 1373303"/>
                <a:gd name="connsiteY28" fmla="*/ 1178340 h 1444901"/>
                <a:gd name="connsiteX29" fmla="*/ 1352521 w 1373303"/>
                <a:gd name="connsiteY29" fmla="*/ 1240685 h 1444901"/>
                <a:gd name="connsiteX30" fmla="*/ 1373303 w 1373303"/>
                <a:gd name="connsiteY30" fmla="*/ 1365376 h 1444901"/>
                <a:gd name="connsiteX31" fmla="*/ 1342130 w 1373303"/>
                <a:gd name="connsiteY31" fmla="*/ 1386158 h 1444901"/>
                <a:gd name="connsiteX32" fmla="*/ 1238221 w 1373303"/>
                <a:gd name="connsiteY32" fmla="*/ 1375767 h 1444901"/>
                <a:gd name="connsiteX33" fmla="*/ 1051185 w 1373303"/>
                <a:gd name="connsiteY33" fmla="*/ 1365376 h 1444901"/>
                <a:gd name="connsiteX34" fmla="*/ 781021 w 1373303"/>
                <a:gd name="connsiteY34" fmla="*/ 1375767 h 1444901"/>
                <a:gd name="connsiteX0" fmla="*/ 792928 w 1373303"/>
                <a:gd name="connsiteY0" fmla="*/ 1418629 h 1442994"/>
                <a:gd name="connsiteX1" fmla="*/ 251085 w 1373303"/>
                <a:gd name="connsiteY1" fmla="*/ 1438112 h 1442994"/>
                <a:gd name="connsiteX2" fmla="*/ 2569 w 1373303"/>
                <a:gd name="connsiteY2" fmla="*/ 1442875 h 1442994"/>
                <a:gd name="connsiteX3" fmla="*/ 22485 w 1373303"/>
                <a:gd name="connsiteY3" fmla="*/ 1292640 h 1442994"/>
                <a:gd name="connsiteX4" fmla="*/ 126394 w 1373303"/>
                <a:gd name="connsiteY4" fmla="*/ 928958 h 1442994"/>
                <a:gd name="connsiteX5" fmla="*/ 344603 w 1373303"/>
                <a:gd name="connsiteY5" fmla="*/ 721140 h 1442994"/>
                <a:gd name="connsiteX6" fmla="*/ 498735 w 1373303"/>
                <a:gd name="connsiteY6" fmla="*/ 666804 h 1442994"/>
                <a:gd name="connsiteX7" fmla="*/ 458903 w 1373303"/>
                <a:gd name="connsiteY7" fmla="*/ 575667 h 1442994"/>
                <a:gd name="connsiteX8" fmla="*/ 458903 w 1373303"/>
                <a:gd name="connsiteY8" fmla="*/ 305503 h 1442994"/>
                <a:gd name="connsiteX9" fmla="*/ 608274 w 1373303"/>
                <a:gd name="connsiteY9" fmla="*/ 39020 h 1442994"/>
                <a:gd name="connsiteX10" fmla="*/ 889260 w 1373303"/>
                <a:gd name="connsiteY10" fmla="*/ 39886 h 1442994"/>
                <a:gd name="connsiteX11" fmla="*/ 936885 w 1373303"/>
                <a:gd name="connsiteY11" fmla="*/ 76903 h 1442994"/>
                <a:gd name="connsiteX12" fmla="*/ 1009621 w 1373303"/>
                <a:gd name="connsiteY12" fmla="*/ 170422 h 1442994"/>
                <a:gd name="connsiteX13" fmla="*/ 1030403 w 1373303"/>
                <a:gd name="connsiteY13" fmla="*/ 253549 h 1442994"/>
                <a:gd name="connsiteX14" fmla="*/ 1040794 w 1373303"/>
                <a:gd name="connsiteY14" fmla="*/ 357458 h 1442994"/>
                <a:gd name="connsiteX15" fmla="*/ 1030403 w 1373303"/>
                <a:gd name="connsiteY15" fmla="*/ 523712 h 1442994"/>
                <a:gd name="connsiteX16" fmla="*/ 999230 w 1373303"/>
                <a:gd name="connsiteY16" fmla="*/ 586058 h 1442994"/>
                <a:gd name="connsiteX17" fmla="*/ 968057 w 1373303"/>
                <a:gd name="connsiteY17" fmla="*/ 648403 h 1442994"/>
                <a:gd name="connsiteX18" fmla="*/ 978448 w 1373303"/>
                <a:gd name="connsiteY18" fmla="*/ 679576 h 1442994"/>
                <a:gd name="connsiteX19" fmla="*/ 1020012 w 1373303"/>
                <a:gd name="connsiteY19" fmla="*/ 689967 h 1442994"/>
                <a:gd name="connsiteX20" fmla="*/ 1051185 w 1373303"/>
                <a:gd name="connsiteY20" fmla="*/ 700358 h 1442994"/>
                <a:gd name="connsiteX21" fmla="*/ 1144703 w 1373303"/>
                <a:gd name="connsiteY21" fmla="*/ 783485 h 1442994"/>
                <a:gd name="connsiteX22" fmla="*/ 1175875 w 1373303"/>
                <a:gd name="connsiteY22" fmla="*/ 804267 h 1442994"/>
                <a:gd name="connsiteX23" fmla="*/ 1196657 w 1373303"/>
                <a:gd name="connsiteY23" fmla="*/ 835440 h 1442994"/>
                <a:gd name="connsiteX24" fmla="*/ 1248612 w 1373303"/>
                <a:gd name="connsiteY24" fmla="*/ 897785 h 1442994"/>
                <a:gd name="connsiteX25" fmla="*/ 1269394 w 1373303"/>
                <a:gd name="connsiteY25" fmla="*/ 970522 h 1442994"/>
                <a:gd name="connsiteX26" fmla="*/ 1300566 w 1373303"/>
                <a:gd name="connsiteY26" fmla="*/ 1064040 h 1442994"/>
                <a:gd name="connsiteX27" fmla="*/ 1310957 w 1373303"/>
                <a:gd name="connsiteY27" fmla="*/ 1095212 h 1442994"/>
                <a:gd name="connsiteX28" fmla="*/ 1331739 w 1373303"/>
                <a:gd name="connsiteY28" fmla="*/ 1178340 h 1442994"/>
                <a:gd name="connsiteX29" fmla="*/ 1352521 w 1373303"/>
                <a:gd name="connsiteY29" fmla="*/ 1240685 h 1442994"/>
                <a:gd name="connsiteX30" fmla="*/ 1373303 w 1373303"/>
                <a:gd name="connsiteY30" fmla="*/ 1365376 h 1442994"/>
                <a:gd name="connsiteX31" fmla="*/ 1342130 w 1373303"/>
                <a:gd name="connsiteY31" fmla="*/ 1386158 h 1442994"/>
                <a:gd name="connsiteX32" fmla="*/ 1238221 w 1373303"/>
                <a:gd name="connsiteY32" fmla="*/ 1375767 h 1442994"/>
                <a:gd name="connsiteX33" fmla="*/ 1051185 w 1373303"/>
                <a:gd name="connsiteY33" fmla="*/ 1365376 h 1442994"/>
                <a:gd name="connsiteX34" fmla="*/ 792928 w 1373303"/>
                <a:gd name="connsiteY34" fmla="*/ 1418629 h 1442994"/>
                <a:gd name="connsiteX0" fmla="*/ 792928 w 1373303"/>
                <a:gd name="connsiteY0" fmla="*/ 1418629 h 1442994"/>
                <a:gd name="connsiteX1" fmla="*/ 251085 w 1373303"/>
                <a:gd name="connsiteY1" fmla="*/ 1438112 h 1442994"/>
                <a:gd name="connsiteX2" fmla="*/ 2569 w 1373303"/>
                <a:gd name="connsiteY2" fmla="*/ 1442875 h 1442994"/>
                <a:gd name="connsiteX3" fmla="*/ 22485 w 1373303"/>
                <a:gd name="connsiteY3" fmla="*/ 1292640 h 1442994"/>
                <a:gd name="connsiteX4" fmla="*/ 126394 w 1373303"/>
                <a:gd name="connsiteY4" fmla="*/ 928958 h 1442994"/>
                <a:gd name="connsiteX5" fmla="*/ 344603 w 1373303"/>
                <a:gd name="connsiteY5" fmla="*/ 721140 h 1442994"/>
                <a:gd name="connsiteX6" fmla="*/ 498735 w 1373303"/>
                <a:gd name="connsiteY6" fmla="*/ 666804 h 1442994"/>
                <a:gd name="connsiteX7" fmla="*/ 458903 w 1373303"/>
                <a:gd name="connsiteY7" fmla="*/ 575667 h 1442994"/>
                <a:gd name="connsiteX8" fmla="*/ 458903 w 1373303"/>
                <a:gd name="connsiteY8" fmla="*/ 305503 h 1442994"/>
                <a:gd name="connsiteX9" fmla="*/ 608274 w 1373303"/>
                <a:gd name="connsiteY9" fmla="*/ 39020 h 1442994"/>
                <a:gd name="connsiteX10" fmla="*/ 889260 w 1373303"/>
                <a:gd name="connsiteY10" fmla="*/ 39886 h 1442994"/>
                <a:gd name="connsiteX11" fmla="*/ 936885 w 1373303"/>
                <a:gd name="connsiteY11" fmla="*/ 76903 h 1442994"/>
                <a:gd name="connsiteX12" fmla="*/ 1009621 w 1373303"/>
                <a:gd name="connsiteY12" fmla="*/ 170422 h 1442994"/>
                <a:gd name="connsiteX13" fmla="*/ 1030403 w 1373303"/>
                <a:gd name="connsiteY13" fmla="*/ 253549 h 1442994"/>
                <a:gd name="connsiteX14" fmla="*/ 1040794 w 1373303"/>
                <a:gd name="connsiteY14" fmla="*/ 357458 h 1442994"/>
                <a:gd name="connsiteX15" fmla="*/ 1030403 w 1373303"/>
                <a:gd name="connsiteY15" fmla="*/ 523712 h 1442994"/>
                <a:gd name="connsiteX16" fmla="*/ 999230 w 1373303"/>
                <a:gd name="connsiteY16" fmla="*/ 586058 h 1442994"/>
                <a:gd name="connsiteX17" fmla="*/ 968057 w 1373303"/>
                <a:gd name="connsiteY17" fmla="*/ 648403 h 1442994"/>
                <a:gd name="connsiteX18" fmla="*/ 978448 w 1373303"/>
                <a:gd name="connsiteY18" fmla="*/ 679576 h 1442994"/>
                <a:gd name="connsiteX19" fmla="*/ 1020012 w 1373303"/>
                <a:gd name="connsiteY19" fmla="*/ 689967 h 1442994"/>
                <a:gd name="connsiteX20" fmla="*/ 1051185 w 1373303"/>
                <a:gd name="connsiteY20" fmla="*/ 700358 h 1442994"/>
                <a:gd name="connsiteX21" fmla="*/ 1144703 w 1373303"/>
                <a:gd name="connsiteY21" fmla="*/ 783485 h 1442994"/>
                <a:gd name="connsiteX22" fmla="*/ 1175875 w 1373303"/>
                <a:gd name="connsiteY22" fmla="*/ 804267 h 1442994"/>
                <a:gd name="connsiteX23" fmla="*/ 1196657 w 1373303"/>
                <a:gd name="connsiteY23" fmla="*/ 835440 h 1442994"/>
                <a:gd name="connsiteX24" fmla="*/ 1248612 w 1373303"/>
                <a:gd name="connsiteY24" fmla="*/ 897785 h 1442994"/>
                <a:gd name="connsiteX25" fmla="*/ 1269394 w 1373303"/>
                <a:gd name="connsiteY25" fmla="*/ 970522 h 1442994"/>
                <a:gd name="connsiteX26" fmla="*/ 1300566 w 1373303"/>
                <a:gd name="connsiteY26" fmla="*/ 1064040 h 1442994"/>
                <a:gd name="connsiteX27" fmla="*/ 1310957 w 1373303"/>
                <a:gd name="connsiteY27" fmla="*/ 1095212 h 1442994"/>
                <a:gd name="connsiteX28" fmla="*/ 1331739 w 1373303"/>
                <a:gd name="connsiteY28" fmla="*/ 1178340 h 1442994"/>
                <a:gd name="connsiteX29" fmla="*/ 1352521 w 1373303"/>
                <a:gd name="connsiteY29" fmla="*/ 1240685 h 1442994"/>
                <a:gd name="connsiteX30" fmla="*/ 1373303 w 1373303"/>
                <a:gd name="connsiteY30" fmla="*/ 1365376 h 1442994"/>
                <a:gd name="connsiteX31" fmla="*/ 1342130 w 1373303"/>
                <a:gd name="connsiteY31" fmla="*/ 1386158 h 1442994"/>
                <a:gd name="connsiteX32" fmla="*/ 1238221 w 1373303"/>
                <a:gd name="connsiteY32" fmla="*/ 1375767 h 1442994"/>
                <a:gd name="connsiteX33" fmla="*/ 792928 w 1373303"/>
                <a:gd name="connsiteY33" fmla="*/ 1418629 h 1442994"/>
                <a:gd name="connsiteX0" fmla="*/ 792928 w 1391897"/>
                <a:gd name="connsiteY0" fmla="*/ 1418629 h 1442994"/>
                <a:gd name="connsiteX1" fmla="*/ 251085 w 1391897"/>
                <a:gd name="connsiteY1" fmla="*/ 1438112 h 1442994"/>
                <a:gd name="connsiteX2" fmla="*/ 2569 w 1391897"/>
                <a:gd name="connsiteY2" fmla="*/ 1442875 h 1442994"/>
                <a:gd name="connsiteX3" fmla="*/ 22485 w 1391897"/>
                <a:gd name="connsiteY3" fmla="*/ 1292640 h 1442994"/>
                <a:gd name="connsiteX4" fmla="*/ 126394 w 1391897"/>
                <a:gd name="connsiteY4" fmla="*/ 928958 h 1442994"/>
                <a:gd name="connsiteX5" fmla="*/ 344603 w 1391897"/>
                <a:gd name="connsiteY5" fmla="*/ 721140 h 1442994"/>
                <a:gd name="connsiteX6" fmla="*/ 498735 w 1391897"/>
                <a:gd name="connsiteY6" fmla="*/ 666804 h 1442994"/>
                <a:gd name="connsiteX7" fmla="*/ 458903 w 1391897"/>
                <a:gd name="connsiteY7" fmla="*/ 575667 h 1442994"/>
                <a:gd name="connsiteX8" fmla="*/ 458903 w 1391897"/>
                <a:gd name="connsiteY8" fmla="*/ 305503 h 1442994"/>
                <a:gd name="connsiteX9" fmla="*/ 608274 w 1391897"/>
                <a:gd name="connsiteY9" fmla="*/ 39020 h 1442994"/>
                <a:gd name="connsiteX10" fmla="*/ 889260 w 1391897"/>
                <a:gd name="connsiteY10" fmla="*/ 39886 h 1442994"/>
                <a:gd name="connsiteX11" fmla="*/ 936885 w 1391897"/>
                <a:gd name="connsiteY11" fmla="*/ 76903 h 1442994"/>
                <a:gd name="connsiteX12" fmla="*/ 1009621 w 1391897"/>
                <a:gd name="connsiteY12" fmla="*/ 170422 h 1442994"/>
                <a:gd name="connsiteX13" fmla="*/ 1030403 w 1391897"/>
                <a:gd name="connsiteY13" fmla="*/ 253549 h 1442994"/>
                <a:gd name="connsiteX14" fmla="*/ 1040794 w 1391897"/>
                <a:gd name="connsiteY14" fmla="*/ 357458 h 1442994"/>
                <a:gd name="connsiteX15" fmla="*/ 1030403 w 1391897"/>
                <a:gd name="connsiteY15" fmla="*/ 523712 h 1442994"/>
                <a:gd name="connsiteX16" fmla="*/ 999230 w 1391897"/>
                <a:gd name="connsiteY16" fmla="*/ 586058 h 1442994"/>
                <a:gd name="connsiteX17" fmla="*/ 968057 w 1391897"/>
                <a:gd name="connsiteY17" fmla="*/ 648403 h 1442994"/>
                <a:gd name="connsiteX18" fmla="*/ 978448 w 1391897"/>
                <a:gd name="connsiteY18" fmla="*/ 679576 h 1442994"/>
                <a:gd name="connsiteX19" fmla="*/ 1020012 w 1391897"/>
                <a:gd name="connsiteY19" fmla="*/ 689967 h 1442994"/>
                <a:gd name="connsiteX20" fmla="*/ 1051185 w 1391897"/>
                <a:gd name="connsiteY20" fmla="*/ 700358 h 1442994"/>
                <a:gd name="connsiteX21" fmla="*/ 1144703 w 1391897"/>
                <a:gd name="connsiteY21" fmla="*/ 783485 h 1442994"/>
                <a:gd name="connsiteX22" fmla="*/ 1175875 w 1391897"/>
                <a:gd name="connsiteY22" fmla="*/ 804267 h 1442994"/>
                <a:gd name="connsiteX23" fmla="*/ 1196657 w 1391897"/>
                <a:gd name="connsiteY23" fmla="*/ 835440 h 1442994"/>
                <a:gd name="connsiteX24" fmla="*/ 1248612 w 1391897"/>
                <a:gd name="connsiteY24" fmla="*/ 897785 h 1442994"/>
                <a:gd name="connsiteX25" fmla="*/ 1269394 w 1391897"/>
                <a:gd name="connsiteY25" fmla="*/ 970522 h 1442994"/>
                <a:gd name="connsiteX26" fmla="*/ 1300566 w 1391897"/>
                <a:gd name="connsiteY26" fmla="*/ 1064040 h 1442994"/>
                <a:gd name="connsiteX27" fmla="*/ 1310957 w 1391897"/>
                <a:gd name="connsiteY27" fmla="*/ 1095212 h 1442994"/>
                <a:gd name="connsiteX28" fmla="*/ 1331739 w 1391897"/>
                <a:gd name="connsiteY28" fmla="*/ 1178340 h 1442994"/>
                <a:gd name="connsiteX29" fmla="*/ 1352521 w 1391897"/>
                <a:gd name="connsiteY29" fmla="*/ 1240685 h 1442994"/>
                <a:gd name="connsiteX30" fmla="*/ 1373303 w 1391897"/>
                <a:gd name="connsiteY30" fmla="*/ 1365376 h 1442994"/>
                <a:gd name="connsiteX31" fmla="*/ 1342130 w 1391897"/>
                <a:gd name="connsiteY31" fmla="*/ 1386158 h 1442994"/>
                <a:gd name="connsiteX32" fmla="*/ 792928 w 1391897"/>
                <a:gd name="connsiteY32" fmla="*/ 1418629 h 1442994"/>
                <a:gd name="connsiteX0" fmla="*/ 792928 w 1401614"/>
                <a:gd name="connsiteY0" fmla="*/ 1418629 h 1442994"/>
                <a:gd name="connsiteX1" fmla="*/ 251085 w 1401614"/>
                <a:gd name="connsiteY1" fmla="*/ 1438112 h 1442994"/>
                <a:gd name="connsiteX2" fmla="*/ 2569 w 1401614"/>
                <a:gd name="connsiteY2" fmla="*/ 1442875 h 1442994"/>
                <a:gd name="connsiteX3" fmla="*/ 22485 w 1401614"/>
                <a:gd name="connsiteY3" fmla="*/ 1292640 h 1442994"/>
                <a:gd name="connsiteX4" fmla="*/ 126394 w 1401614"/>
                <a:gd name="connsiteY4" fmla="*/ 928958 h 1442994"/>
                <a:gd name="connsiteX5" fmla="*/ 344603 w 1401614"/>
                <a:gd name="connsiteY5" fmla="*/ 721140 h 1442994"/>
                <a:gd name="connsiteX6" fmla="*/ 498735 w 1401614"/>
                <a:gd name="connsiteY6" fmla="*/ 666804 h 1442994"/>
                <a:gd name="connsiteX7" fmla="*/ 458903 w 1401614"/>
                <a:gd name="connsiteY7" fmla="*/ 575667 h 1442994"/>
                <a:gd name="connsiteX8" fmla="*/ 458903 w 1401614"/>
                <a:gd name="connsiteY8" fmla="*/ 305503 h 1442994"/>
                <a:gd name="connsiteX9" fmla="*/ 608274 w 1401614"/>
                <a:gd name="connsiteY9" fmla="*/ 39020 h 1442994"/>
                <a:gd name="connsiteX10" fmla="*/ 889260 w 1401614"/>
                <a:gd name="connsiteY10" fmla="*/ 39886 h 1442994"/>
                <a:gd name="connsiteX11" fmla="*/ 936885 w 1401614"/>
                <a:gd name="connsiteY11" fmla="*/ 76903 h 1442994"/>
                <a:gd name="connsiteX12" fmla="*/ 1009621 w 1401614"/>
                <a:gd name="connsiteY12" fmla="*/ 170422 h 1442994"/>
                <a:gd name="connsiteX13" fmla="*/ 1030403 w 1401614"/>
                <a:gd name="connsiteY13" fmla="*/ 253549 h 1442994"/>
                <a:gd name="connsiteX14" fmla="*/ 1040794 w 1401614"/>
                <a:gd name="connsiteY14" fmla="*/ 357458 h 1442994"/>
                <a:gd name="connsiteX15" fmla="*/ 1030403 w 1401614"/>
                <a:gd name="connsiteY15" fmla="*/ 523712 h 1442994"/>
                <a:gd name="connsiteX16" fmla="*/ 999230 w 1401614"/>
                <a:gd name="connsiteY16" fmla="*/ 586058 h 1442994"/>
                <a:gd name="connsiteX17" fmla="*/ 968057 w 1401614"/>
                <a:gd name="connsiteY17" fmla="*/ 648403 h 1442994"/>
                <a:gd name="connsiteX18" fmla="*/ 978448 w 1401614"/>
                <a:gd name="connsiteY18" fmla="*/ 679576 h 1442994"/>
                <a:gd name="connsiteX19" fmla="*/ 1020012 w 1401614"/>
                <a:gd name="connsiteY19" fmla="*/ 689967 h 1442994"/>
                <a:gd name="connsiteX20" fmla="*/ 1051185 w 1401614"/>
                <a:gd name="connsiteY20" fmla="*/ 700358 h 1442994"/>
                <a:gd name="connsiteX21" fmla="*/ 1144703 w 1401614"/>
                <a:gd name="connsiteY21" fmla="*/ 783485 h 1442994"/>
                <a:gd name="connsiteX22" fmla="*/ 1175875 w 1401614"/>
                <a:gd name="connsiteY22" fmla="*/ 804267 h 1442994"/>
                <a:gd name="connsiteX23" fmla="*/ 1196657 w 1401614"/>
                <a:gd name="connsiteY23" fmla="*/ 835440 h 1442994"/>
                <a:gd name="connsiteX24" fmla="*/ 1248612 w 1401614"/>
                <a:gd name="connsiteY24" fmla="*/ 897785 h 1442994"/>
                <a:gd name="connsiteX25" fmla="*/ 1269394 w 1401614"/>
                <a:gd name="connsiteY25" fmla="*/ 970522 h 1442994"/>
                <a:gd name="connsiteX26" fmla="*/ 1300566 w 1401614"/>
                <a:gd name="connsiteY26" fmla="*/ 1064040 h 1442994"/>
                <a:gd name="connsiteX27" fmla="*/ 1310957 w 1401614"/>
                <a:gd name="connsiteY27" fmla="*/ 1095212 h 1442994"/>
                <a:gd name="connsiteX28" fmla="*/ 1331739 w 1401614"/>
                <a:gd name="connsiteY28" fmla="*/ 1178340 h 1442994"/>
                <a:gd name="connsiteX29" fmla="*/ 1352521 w 1401614"/>
                <a:gd name="connsiteY29" fmla="*/ 1240685 h 1442994"/>
                <a:gd name="connsiteX30" fmla="*/ 1373303 w 1401614"/>
                <a:gd name="connsiteY30" fmla="*/ 1365376 h 1442994"/>
                <a:gd name="connsiteX31" fmla="*/ 1356418 w 1401614"/>
                <a:gd name="connsiteY31" fmla="*/ 1407590 h 1442994"/>
                <a:gd name="connsiteX32" fmla="*/ 792928 w 1401614"/>
                <a:gd name="connsiteY32" fmla="*/ 1418629 h 1442994"/>
                <a:gd name="connsiteX0" fmla="*/ 792928 w 1401614"/>
                <a:gd name="connsiteY0" fmla="*/ 1418629 h 1442994"/>
                <a:gd name="connsiteX1" fmla="*/ 251085 w 1401614"/>
                <a:gd name="connsiteY1" fmla="*/ 1438112 h 1442994"/>
                <a:gd name="connsiteX2" fmla="*/ 2569 w 1401614"/>
                <a:gd name="connsiteY2" fmla="*/ 1442875 h 1442994"/>
                <a:gd name="connsiteX3" fmla="*/ 22485 w 1401614"/>
                <a:gd name="connsiteY3" fmla="*/ 1292640 h 1442994"/>
                <a:gd name="connsiteX4" fmla="*/ 126394 w 1401614"/>
                <a:gd name="connsiteY4" fmla="*/ 928958 h 1442994"/>
                <a:gd name="connsiteX5" fmla="*/ 344603 w 1401614"/>
                <a:gd name="connsiteY5" fmla="*/ 721140 h 1442994"/>
                <a:gd name="connsiteX6" fmla="*/ 498735 w 1401614"/>
                <a:gd name="connsiteY6" fmla="*/ 666804 h 1442994"/>
                <a:gd name="connsiteX7" fmla="*/ 458903 w 1401614"/>
                <a:gd name="connsiteY7" fmla="*/ 575667 h 1442994"/>
                <a:gd name="connsiteX8" fmla="*/ 458903 w 1401614"/>
                <a:gd name="connsiteY8" fmla="*/ 305503 h 1442994"/>
                <a:gd name="connsiteX9" fmla="*/ 608274 w 1401614"/>
                <a:gd name="connsiteY9" fmla="*/ 39020 h 1442994"/>
                <a:gd name="connsiteX10" fmla="*/ 889260 w 1401614"/>
                <a:gd name="connsiteY10" fmla="*/ 39886 h 1442994"/>
                <a:gd name="connsiteX11" fmla="*/ 936885 w 1401614"/>
                <a:gd name="connsiteY11" fmla="*/ 76903 h 1442994"/>
                <a:gd name="connsiteX12" fmla="*/ 1009621 w 1401614"/>
                <a:gd name="connsiteY12" fmla="*/ 170422 h 1442994"/>
                <a:gd name="connsiteX13" fmla="*/ 1030403 w 1401614"/>
                <a:gd name="connsiteY13" fmla="*/ 253549 h 1442994"/>
                <a:gd name="connsiteX14" fmla="*/ 1040794 w 1401614"/>
                <a:gd name="connsiteY14" fmla="*/ 357458 h 1442994"/>
                <a:gd name="connsiteX15" fmla="*/ 1030403 w 1401614"/>
                <a:gd name="connsiteY15" fmla="*/ 523712 h 1442994"/>
                <a:gd name="connsiteX16" fmla="*/ 999230 w 1401614"/>
                <a:gd name="connsiteY16" fmla="*/ 586058 h 1442994"/>
                <a:gd name="connsiteX17" fmla="*/ 968057 w 1401614"/>
                <a:gd name="connsiteY17" fmla="*/ 648403 h 1442994"/>
                <a:gd name="connsiteX18" fmla="*/ 978448 w 1401614"/>
                <a:gd name="connsiteY18" fmla="*/ 679576 h 1442994"/>
                <a:gd name="connsiteX19" fmla="*/ 1020012 w 1401614"/>
                <a:gd name="connsiteY19" fmla="*/ 689967 h 1442994"/>
                <a:gd name="connsiteX20" fmla="*/ 1051185 w 1401614"/>
                <a:gd name="connsiteY20" fmla="*/ 700358 h 1442994"/>
                <a:gd name="connsiteX21" fmla="*/ 1144703 w 1401614"/>
                <a:gd name="connsiteY21" fmla="*/ 783485 h 1442994"/>
                <a:gd name="connsiteX22" fmla="*/ 1175875 w 1401614"/>
                <a:gd name="connsiteY22" fmla="*/ 804267 h 1442994"/>
                <a:gd name="connsiteX23" fmla="*/ 1196657 w 1401614"/>
                <a:gd name="connsiteY23" fmla="*/ 835440 h 1442994"/>
                <a:gd name="connsiteX24" fmla="*/ 1248612 w 1401614"/>
                <a:gd name="connsiteY24" fmla="*/ 897785 h 1442994"/>
                <a:gd name="connsiteX25" fmla="*/ 1269394 w 1401614"/>
                <a:gd name="connsiteY25" fmla="*/ 970522 h 1442994"/>
                <a:gd name="connsiteX26" fmla="*/ 1300566 w 1401614"/>
                <a:gd name="connsiteY26" fmla="*/ 1064040 h 1442994"/>
                <a:gd name="connsiteX27" fmla="*/ 1310957 w 1401614"/>
                <a:gd name="connsiteY27" fmla="*/ 1095212 h 1442994"/>
                <a:gd name="connsiteX28" fmla="*/ 1331739 w 1401614"/>
                <a:gd name="connsiteY28" fmla="*/ 1178340 h 1442994"/>
                <a:gd name="connsiteX29" fmla="*/ 1352521 w 1401614"/>
                <a:gd name="connsiteY29" fmla="*/ 1240685 h 1442994"/>
                <a:gd name="connsiteX30" fmla="*/ 1373303 w 1401614"/>
                <a:gd name="connsiteY30" fmla="*/ 1365376 h 1442994"/>
                <a:gd name="connsiteX31" fmla="*/ 1356418 w 1401614"/>
                <a:gd name="connsiteY31" fmla="*/ 1407590 h 1442994"/>
                <a:gd name="connsiteX32" fmla="*/ 792928 w 1401614"/>
                <a:gd name="connsiteY32" fmla="*/ 1418629 h 1442994"/>
                <a:gd name="connsiteX0" fmla="*/ 792928 w 1397773"/>
                <a:gd name="connsiteY0" fmla="*/ 1418629 h 1442994"/>
                <a:gd name="connsiteX1" fmla="*/ 251085 w 1397773"/>
                <a:gd name="connsiteY1" fmla="*/ 1438112 h 1442994"/>
                <a:gd name="connsiteX2" fmla="*/ 2569 w 1397773"/>
                <a:gd name="connsiteY2" fmla="*/ 1442875 h 1442994"/>
                <a:gd name="connsiteX3" fmla="*/ 22485 w 1397773"/>
                <a:gd name="connsiteY3" fmla="*/ 1292640 h 1442994"/>
                <a:gd name="connsiteX4" fmla="*/ 126394 w 1397773"/>
                <a:gd name="connsiteY4" fmla="*/ 928958 h 1442994"/>
                <a:gd name="connsiteX5" fmla="*/ 344603 w 1397773"/>
                <a:gd name="connsiteY5" fmla="*/ 721140 h 1442994"/>
                <a:gd name="connsiteX6" fmla="*/ 498735 w 1397773"/>
                <a:gd name="connsiteY6" fmla="*/ 666804 h 1442994"/>
                <a:gd name="connsiteX7" fmla="*/ 458903 w 1397773"/>
                <a:gd name="connsiteY7" fmla="*/ 575667 h 1442994"/>
                <a:gd name="connsiteX8" fmla="*/ 458903 w 1397773"/>
                <a:gd name="connsiteY8" fmla="*/ 305503 h 1442994"/>
                <a:gd name="connsiteX9" fmla="*/ 608274 w 1397773"/>
                <a:gd name="connsiteY9" fmla="*/ 39020 h 1442994"/>
                <a:gd name="connsiteX10" fmla="*/ 889260 w 1397773"/>
                <a:gd name="connsiteY10" fmla="*/ 39886 h 1442994"/>
                <a:gd name="connsiteX11" fmla="*/ 936885 w 1397773"/>
                <a:gd name="connsiteY11" fmla="*/ 76903 h 1442994"/>
                <a:gd name="connsiteX12" fmla="*/ 1009621 w 1397773"/>
                <a:gd name="connsiteY12" fmla="*/ 170422 h 1442994"/>
                <a:gd name="connsiteX13" fmla="*/ 1030403 w 1397773"/>
                <a:gd name="connsiteY13" fmla="*/ 253549 h 1442994"/>
                <a:gd name="connsiteX14" fmla="*/ 1040794 w 1397773"/>
                <a:gd name="connsiteY14" fmla="*/ 357458 h 1442994"/>
                <a:gd name="connsiteX15" fmla="*/ 1030403 w 1397773"/>
                <a:gd name="connsiteY15" fmla="*/ 523712 h 1442994"/>
                <a:gd name="connsiteX16" fmla="*/ 999230 w 1397773"/>
                <a:gd name="connsiteY16" fmla="*/ 586058 h 1442994"/>
                <a:gd name="connsiteX17" fmla="*/ 968057 w 1397773"/>
                <a:gd name="connsiteY17" fmla="*/ 648403 h 1442994"/>
                <a:gd name="connsiteX18" fmla="*/ 978448 w 1397773"/>
                <a:gd name="connsiteY18" fmla="*/ 679576 h 1442994"/>
                <a:gd name="connsiteX19" fmla="*/ 1020012 w 1397773"/>
                <a:gd name="connsiteY19" fmla="*/ 689967 h 1442994"/>
                <a:gd name="connsiteX20" fmla="*/ 1051185 w 1397773"/>
                <a:gd name="connsiteY20" fmla="*/ 700358 h 1442994"/>
                <a:gd name="connsiteX21" fmla="*/ 1144703 w 1397773"/>
                <a:gd name="connsiteY21" fmla="*/ 783485 h 1442994"/>
                <a:gd name="connsiteX22" fmla="*/ 1175875 w 1397773"/>
                <a:gd name="connsiteY22" fmla="*/ 804267 h 1442994"/>
                <a:gd name="connsiteX23" fmla="*/ 1196657 w 1397773"/>
                <a:gd name="connsiteY23" fmla="*/ 835440 h 1442994"/>
                <a:gd name="connsiteX24" fmla="*/ 1248612 w 1397773"/>
                <a:gd name="connsiteY24" fmla="*/ 897785 h 1442994"/>
                <a:gd name="connsiteX25" fmla="*/ 1269394 w 1397773"/>
                <a:gd name="connsiteY25" fmla="*/ 970522 h 1442994"/>
                <a:gd name="connsiteX26" fmla="*/ 1300566 w 1397773"/>
                <a:gd name="connsiteY26" fmla="*/ 1064040 h 1442994"/>
                <a:gd name="connsiteX27" fmla="*/ 1310957 w 1397773"/>
                <a:gd name="connsiteY27" fmla="*/ 1095212 h 1442994"/>
                <a:gd name="connsiteX28" fmla="*/ 1331739 w 1397773"/>
                <a:gd name="connsiteY28" fmla="*/ 1178340 h 1442994"/>
                <a:gd name="connsiteX29" fmla="*/ 1352521 w 1397773"/>
                <a:gd name="connsiteY29" fmla="*/ 1240685 h 1442994"/>
                <a:gd name="connsiteX30" fmla="*/ 1356418 w 1397773"/>
                <a:gd name="connsiteY30" fmla="*/ 1407590 h 1442994"/>
                <a:gd name="connsiteX31" fmla="*/ 792928 w 1397773"/>
                <a:gd name="connsiteY31" fmla="*/ 1418629 h 1442994"/>
                <a:gd name="connsiteX0" fmla="*/ 792928 w 1356418"/>
                <a:gd name="connsiteY0" fmla="*/ 1418629 h 1442994"/>
                <a:gd name="connsiteX1" fmla="*/ 251085 w 1356418"/>
                <a:gd name="connsiteY1" fmla="*/ 1438112 h 1442994"/>
                <a:gd name="connsiteX2" fmla="*/ 2569 w 1356418"/>
                <a:gd name="connsiteY2" fmla="*/ 1442875 h 1442994"/>
                <a:gd name="connsiteX3" fmla="*/ 22485 w 1356418"/>
                <a:gd name="connsiteY3" fmla="*/ 1292640 h 1442994"/>
                <a:gd name="connsiteX4" fmla="*/ 126394 w 1356418"/>
                <a:gd name="connsiteY4" fmla="*/ 928958 h 1442994"/>
                <a:gd name="connsiteX5" fmla="*/ 344603 w 1356418"/>
                <a:gd name="connsiteY5" fmla="*/ 721140 h 1442994"/>
                <a:gd name="connsiteX6" fmla="*/ 498735 w 1356418"/>
                <a:gd name="connsiteY6" fmla="*/ 666804 h 1442994"/>
                <a:gd name="connsiteX7" fmla="*/ 458903 w 1356418"/>
                <a:gd name="connsiteY7" fmla="*/ 575667 h 1442994"/>
                <a:gd name="connsiteX8" fmla="*/ 458903 w 1356418"/>
                <a:gd name="connsiteY8" fmla="*/ 305503 h 1442994"/>
                <a:gd name="connsiteX9" fmla="*/ 608274 w 1356418"/>
                <a:gd name="connsiteY9" fmla="*/ 39020 h 1442994"/>
                <a:gd name="connsiteX10" fmla="*/ 889260 w 1356418"/>
                <a:gd name="connsiteY10" fmla="*/ 39886 h 1442994"/>
                <a:gd name="connsiteX11" fmla="*/ 936885 w 1356418"/>
                <a:gd name="connsiteY11" fmla="*/ 76903 h 1442994"/>
                <a:gd name="connsiteX12" fmla="*/ 1009621 w 1356418"/>
                <a:gd name="connsiteY12" fmla="*/ 170422 h 1442994"/>
                <a:gd name="connsiteX13" fmla="*/ 1030403 w 1356418"/>
                <a:gd name="connsiteY13" fmla="*/ 253549 h 1442994"/>
                <a:gd name="connsiteX14" fmla="*/ 1040794 w 1356418"/>
                <a:gd name="connsiteY14" fmla="*/ 357458 h 1442994"/>
                <a:gd name="connsiteX15" fmla="*/ 1030403 w 1356418"/>
                <a:gd name="connsiteY15" fmla="*/ 523712 h 1442994"/>
                <a:gd name="connsiteX16" fmla="*/ 999230 w 1356418"/>
                <a:gd name="connsiteY16" fmla="*/ 586058 h 1442994"/>
                <a:gd name="connsiteX17" fmla="*/ 968057 w 1356418"/>
                <a:gd name="connsiteY17" fmla="*/ 648403 h 1442994"/>
                <a:gd name="connsiteX18" fmla="*/ 978448 w 1356418"/>
                <a:gd name="connsiteY18" fmla="*/ 679576 h 1442994"/>
                <a:gd name="connsiteX19" fmla="*/ 1020012 w 1356418"/>
                <a:gd name="connsiteY19" fmla="*/ 689967 h 1442994"/>
                <a:gd name="connsiteX20" fmla="*/ 1051185 w 1356418"/>
                <a:gd name="connsiteY20" fmla="*/ 700358 h 1442994"/>
                <a:gd name="connsiteX21" fmla="*/ 1144703 w 1356418"/>
                <a:gd name="connsiteY21" fmla="*/ 783485 h 1442994"/>
                <a:gd name="connsiteX22" fmla="*/ 1175875 w 1356418"/>
                <a:gd name="connsiteY22" fmla="*/ 804267 h 1442994"/>
                <a:gd name="connsiteX23" fmla="*/ 1196657 w 1356418"/>
                <a:gd name="connsiteY23" fmla="*/ 835440 h 1442994"/>
                <a:gd name="connsiteX24" fmla="*/ 1248612 w 1356418"/>
                <a:gd name="connsiteY24" fmla="*/ 897785 h 1442994"/>
                <a:gd name="connsiteX25" fmla="*/ 1269394 w 1356418"/>
                <a:gd name="connsiteY25" fmla="*/ 970522 h 1442994"/>
                <a:gd name="connsiteX26" fmla="*/ 1300566 w 1356418"/>
                <a:gd name="connsiteY26" fmla="*/ 1064040 h 1442994"/>
                <a:gd name="connsiteX27" fmla="*/ 1310957 w 1356418"/>
                <a:gd name="connsiteY27" fmla="*/ 1095212 h 1442994"/>
                <a:gd name="connsiteX28" fmla="*/ 1331739 w 1356418"/>
                <a:gd name="connsiteY28" fmla="*/ 1178340 h 1442994"/>
                <a:gd name="connsiteX29" fmla="*/ 1352521 w 1356418"/>
                <a:gd name="connsiteY29" fmla="*/ 1240685 h 1442994"/>
                <a:gd name="connsiteX30" fmla="*/ 1356418 w 1356418"/>
                <a:gd name="connsiteY30" fmla="*/ 1407590 h 1442994"/>
                <a:gd name="connsiteX31" fmla="*/ 792928 w 1356418"/>
                <a:gd name="connsiteY31" fmla="*/ 1418629 h 1442994"/>
                <a:gd name="connsiteX0" fmla="*/ 792928 w 1356418"/>
                <a:gd name="connsiteY0" fmla="*/ 1418629 h 1442875"/>
                <a:gd name="connsiteX1" fmla="*/ 2569 w 1356418"/>
                <a:gd name="connsiteY1" fmla="*/ 1442875 h 1442875"/>
                <a:gd name="connsiteX2" fmla="*/ 22485 w 1356418"/>
                <a:gd name="connsiteY2" fmla="*/ 1292640 h 1442875"/>
                <a:gd name="connsiteX3" fmla="*/ 126394 w 1356418"/>
                <a:gd name="connsiteY3" fmla="*/ 928958 h 1442875"/>
                <a:gd name="connsiteX4" fmla="*/ 344603 w 1356418"/>
                <a:gd name="connsiteY4" fmla="*/ 721140 h 1442875"/>
                <a:gd name="connsiteX5" fmla="*/ 498735 w 1356418"/>
                <a:gd name="connsiteY5" fmla="*/ 666804 h 1442875"/>
                <a:gd name="connsiteX6" fmla="*/ 458903 w 1356418"/>
                <a:gd name="connsiteY6" fmla="*/ 575667 h 1442875"/>
                <a:gd name="connsiteX7" fmla="*/ 458903 w 1356418"/>
                <a:gd name="connsiteY7" fmla="*/ 305503 h 1442875"/>
                <a:gd name="connsiteX8" fmla="*/ 608274 w 1356418"/>
                <a:gd name="connsiteY8" fmla="*/ 39020 h 1442875"/>
                <a:gd name="connsiteX9" fmla="*/ 889260 w 1356418"/>
                <a:gd name="connsiteY9" fmla="*/ 39886 h 1442875"/>
                <a:gd name="connsiteX10" fmla="*/ 936885 w 1356418"/>
                <a:gd name="connsiteY10" fmla="*/ 76903 h 1442875"/>
                <a:gd name="connsiteX11" fmla="*/ 1009621 w 1356418"/>
                <a:gd name="connsiteY11" fmla="*/ 170422 h 1442875"/>
                <a:gd name="connsiteX12" fmla="*/ 1030403 w 1356418"/>
                <a:gd name="connsiteY12" fmla="*/ 253549 h 1442875"/>
                <a:gd name="connsiteX13" fmla="*/ 1040794 w 1356418"/>
                <a:gd name="connsiteY13" fmla="*/ 357458 h 1442875"/>
                <a:gd name="connsiteX14" fmla="*/ 1030403 w 1356418"/>
                <a:gd name="connsiteY14" fmla="*/ 523712 h 1442875"/>
                <a:gd name="connsiteX15" fmla="*/ 999230 w 1356418"/>
                <a:gd name="connsiteY15" fmla="*/ 586058 h 1442875"/>
                <a:gd name="connsiteX16" fmla="*/ 968057 w 1356418"/>
                <a:gd name="connsiteY16" fmla="*/ 648403 h 1442875"/>
                <a:gd name="connsiteX17" fmla="*/ 978448 w 1356418"/>
                <a:gd name="connsiteY17" fmla="*/ 679576 h 1442875"/>
                <a:gd name="connsiteX18" fmla="*/ 1020012 w 1356418"/>
                <a:gd name="connsiteY18" fmla="*/ 689967 h 1442875"/>
                <a:gd name="connsiteX19" fmla="*/ 1051185 w 1356418"/>
                <a:gd name="connsiteY19" fmla="*/ 700358 h 1442875"/>
                <a:gd name="connsiteX20" fmla="*/ 1144703 w 1356418"/>
                <a:gd name="connsiteY20" fmla="*/ 783485 h 1442875"/>
                <a:gd name="connsiteX21" fmla="*/ 1175875 w 1356418"/>
                <a:gd name="connsiteY21" fmla="*/ 804267 h 1442875"/>
                <a:gd name="connsiteX22" fmla="*/ 1196657 w 1356418"/>
                <a:gd name="connsiteY22" fmla="*/ 835440 h 1442875"/>
                <a:gd name="connsiteX23" fmla="*/ 1248612 w 1356418"/>
                <a:gd name="connsiteY23" fmla="*/ 897785 h 1442875"/>
                <a:gd name="connsiteX24" fmla="*/ 1269394 w 1356418"/>
                <a:gd name="connsiteY24" fmla="*/ 970522 h 1442875"/>
                <a:gd name="connsiteX25" fmla="*/ 1300566 w 1356418"/>
                <a:gd name="connsiteY25" fmla="*/ 1064040 h 1442875"/>
                <a:gd name="connsiteX26" fmla="*/ 1310957 w 1356418"/>
                <a:gd name="connsiteY26" fmla="*/ 1095212 h 1442875"/>
                <a:gd name="connsiteX27" fmla="*/ 1331739 w 1356418"/>
                <a:gd name="connsiteY27" fmla="*/ 1178340 h 1442875"/>
                <a:gd name="connsiteX28" fmla="*/ 1352521 w 1356418"/>
                <a:gd name="connsiteY28" fmla="*/ 1240685 h 1442875"/>
                <a:gd name="connsiteX29" fmla="*/ 1356418 w 1356418"/>
                <a:gd name="connsiteY29" fmla="*/ 1407590 h 1442875"/>
                <a:gd name="connsiteX30" fmla="*/ 792928 w 1356418"/>
                <a:gd name="connsiteY30" fmla="*/ 1418629 h 1442875"/>
                <a:gd name="connsiteX0" fmla="*/ 792928 w 1353521"/>
                <a:gd name="connsiteY0" fmla="*/ 1418629 h 1442875"/>
                <a:gd name="connsiteX1" fmla="*/ 2569 w 1353521"/>
                <a:gd name="connsiteY1" fmla="*/ 1442875 h 1442875"/>
                <a:gd name="connsiteX2" fmla="*/ 22485 w 1353521"/>
                <a:gd name="connsiteY2" fmla="*/ 1292640 h 1442875"/>
                <a:gd name="connsiteX3" fmla="*/ 126394 w 1353521"/>
                <a:gd name="connsiteY3" fmla="*/ 928958 h 1442875"/>
                <a:gd name="connsiteX4" fmla="*/ 344603 w 1353521"/>
                <a:gd name="connsiteY4" fmla="*/ 721140 h 1442875"/>
                <a:gd name="connsiteX5" fmla="*/ 498735 w 1353521"/>
                <a:gd name="connsiteY5" fmla="*/ 666804 h 1442875"/>
                <a:gd name="connsiteX6" fmla="*/ 458903 w 1353521"/>
                <a:gd name="connsiteY6" fmla="*/ 575667 h 1442875"/>
                <a:gd name="connsiteX7" fmla="*/ 458903 w 1353521"/>
                <a:gd name="connsiteY7" fmla="*/ 305503 h 1442875"/>
                <a:gd name="connsiteX8" fmla="*/ 608274 w 1353521"/>
                <a:gd name="connsiteY8" fmla="*/ 39020 h 1442875"/>
                <a:gd name="connsiteX9" fmla="*/ 889260 w 1353521"/>
                <a:gd name="connsiteY9" fmla="*/ 39886 h 1442875"/>
                <a:gd name="connsiteX10" fmla="*/ 936885 w 1353521"/>
                <a:gd name="connsiteY10" fmla="*/ 76903 h 1442875"/>
                <a:gd name="connsiteX11" fmla="*/ 1009621 w 1353521"/>
                <a:gd name="connsiteY11" fmla="*/ 170422 h 1442875"/>
                <a:gd name="connsiteX12" fmla="*/ 1030403 w 1353521"/>
                <a:gd name="connsiteY12" fmla="*/ 253549 h 1442875"/>
                <a:gd name="connsiteX13" fmla="*/ 1040794 w 1353521"/>
                <a:gd name="connsiteY13" fmla="*/ 357458 h 1442875"/>
                <a:gd name="connsiteX14" fmla="*/ 1030403 w 1353521"/>
                <a:gd name="connsiteY14" fmla="*/ 523712 h 1442875"/>
                <a:gd name="connsiteX15" fmla="*/ 999230 w 1353521"/>
                <a:gd name="connsiteY15" fmla="*/ 586058 h 1442875"/>
                <a:gd name="connsiteX16" fmla="*/ 968057 w 1353521"/>
                <a:gd name="connsiteY16" fmla="*/ 648403 h 1442875"/>
                <a:gd name="connsiteX17" fmla="*/ 978448 w 1353521"/>
                <a:gd name="connsiteY17" fmla="*/ 679576 h 1442875"/>
                <a:gd name="connsiteX18" fmla="*/ 1020012 w 1353521"/>
                <a:gd name="connsiteY18" fmla="*/ 689967 h 1442875"/>
                <a:gd name="connsiteX19" fmla="*/ 1051185 w 1353521"/>
                <a:gd name="connsiteY19" fmla="*/ 700358 h 1442875"/>
                <a:gd name="connsiteX20" fmla="*/ 1144703 w 1353521"/>
                <a:gd name="connsiteY20" fmla="*/ 783485 h 1442875"/>
                <a:gd name="connsiteX21" fmla="*/ 1175875 w 1353521"/>
                <a:gd name="connsiteY21" fmla="*/ 804267 h 1442875"/>
                <a:gd name="connsiteX22" fmla="*/ 1196657 w 1353521"/>
                <a:gd name="connsiteY22" fmla="*/ 835440 h 1442875"/>
                <a:gd name="connsiteX23" fmla="*/ 1248612 w 1353521"/>
                <a:gd name="connsiteY23" fmla="*/ 897785 h 1442875"/>
                <a:gd name="connsiteX24" fmla="*/ 1269394 w 1353521"/>
                <a:gd name="connsiteY24" fmla="*/ 970522 h 1442875"/>
                <a:gd name="connsiteX25" fmla="*/ 1300566 w 1353521"/>
                <a:gd name="connsiteY25" fmla="*/ 1064040 h 1442875"/>
                <a:gd name="connsiteX26" fmla="*/ 1310957 w 1353521"/>
                <a:gd name="connsiteY26" fmla="*/ 1095212 h 1442875"/>
                <a:gd name="connsiteX27" fmla="*/ 1331739 w 1353521"/>
                <a:gd name="connsiteY27" fmla="*/ 1178340 h 1442875"/>
                <a:gd name="connsiteX28" fmla="*/ 1352521 w 1353521"/>
                <a:gd name="connsiteY28" fmla="*/ 1240685 h 1442875"/>
                <a:gd name="connsiteX29" fmla="*/ 1351655 w 1353521"/>
                <a:gd name="connsiteY29" fmla="*/ 1424259 h 1442875"/>
                <a:gd name="connsiteX30" fmla="*/ 792928 w 1353521"/>
                <a:gd name="connsiteY30" fmla="*/ 1418629 h 1442875"/>
                <a:gd name="connsiteX0" fmla="*/ 710414 w 1394832"/>
                <a:gd name="connsiteY0" fmla="*/ 1442441 h 1454569"/>
                <a:gd name="connsiteX1" fmla="*/ 43880 w 1394832"/>
                <a:gd name="connsiteY1" fmla="*/ 1442875 h 1454569"/>
                <a:gd name="connsiteX2" fmla="*/ 63796 w 1394832"/>
                <a:gd name="connsiteY2" fmla="*/ 1292640 h 1454569"/>
                <a:gd name="connsiteX3" fmla="*/ 167705 w 1394832"/>
                <a:gd name="connsiteY3" fmla="*/ 928958 h 1454569"/>
                <a:gd name="connsiteX4" fmla="*/ 385914 w 1394832"/>
                <a:gd name="connsiteY4" fmla="*/ 721140 h 1454569"/>
                <a:gd name="connsiteX5" fmla="*/ 540046 w 1394832"/>
                <a:gd name="connsiteY5" fmla="*/ 666804 h 1454569"/>
                <a:gd name="connsiteX6" fmla="*/ 500214 w 1394832"/>
                <a:gd name="connsiteY6" fmla="*/ 575667 h 1454569"/>
                <a:gd name="connsiteX7" fmla="*/ 500214 w 1394832"/>
                <a:gd name="connsiteY7" fmla="*/ 305503 h 1454569"/>
                <a:gd name="connsiteX8" fmla="*/ 649585 w 1394832"/>
                <a:gd name="connsiteY8" fmla="*/ 39020 h 1454569"/>
                <a:gd name="connsiteX9" fmla="*/ 930571 w 1394832"/>
                <a:gd name="connsiteY9" fmla="*/ 39886 h 1454569"/>
                <a:gd name="connsiteX10" fmla="*/ 978196 w 1394832"/>
                <a:gd name="connsiteY10" fmla="*/ 76903 h 1454569"/>
                <a:gd name="connsiteX11" fmla="*/ 1050932 w 1394832"/>
                <a:gd name="connsiteY11" fmla="*/ 170422 h 1454569"/>
                <a:gd name="connsiteX12" fmla="*/ 1071714 w 1394832"/>
                <a:gd name="connsiteY12" fmla="*/ 253549 h 1454569"/>
                <a:gd name="connsiteX13" fmla="*/ 1082105 w 1394832"/>
                <a:gd name="connsiteY13" fmla="*/ 357458 h 1454569"/>
                <a:gd name="connsiteX14" fmla="*/ 1071714 w 1394832"/>
                <a:gd name="connsiteY14" fmla="*/ 523712 h 1454569"/>
                <a:gd name="connsiteX15" fmla="*/ 1040541 w 1394832"/>
                <a:gd name="connsiteY15" fmla="*/ 586058 h 1454569"/>
                <a:gd name="connsiteX16" fmla="*/ 1009368 w 1394832"/>
                <a:gd name="connsiteY16" fmla="*/ 648403 h 1454569"/>
                <a:gd name="connsiteX17" fmla="*/ 1019759 w 1394832"/>
                <a:gd name="connsiteY17" fmla="*/ 679576 h 1454569"/>
                <a:gd name="connsiteX18" fmla="*/ 1061323 w 1394832"/>
                <a:gd name="connsiteY18" fmla="*/ 689967 h 1454569"/>
                <a:gd name="connsiteX19" fmla="*/ 1092496 w 1394832"/>
                <a:gd name="connsiteY19" fmla="*/ 700358 h 1454569"/>
                <a:gd name="connsiteX20" fmla="*/ 1186014 w 1394832"/>
                <a:gd name="connsiteY20" fmla="*/ 783485 h 1454569"/>
                <a:gd name="connsiteX21" fmla="*/ 1217186 w 1394832"/>
                <a:gd name="connsiteY21" fmla="*/ 804267 h 1454569"/>
                <a:gd name="connsiteX22" fmla="*/ 1237968 w 1394832"/>
                <a:gd name="connsiteY22" fmla="*/ 835440 h 1454569"/>
                <a:gd name="connsiteX23" fmla="*/ 1289923 w 1394832"/>
                <a:gd name="connsiteY23" fmla="*/ 897785 h 1454569"/>
                <a:gd name="connsiteX24" fmla="*/ 1310705 w 1394832"/>
                <a:gd name="connsiteY24" fmla="*/ 970522 h 1454569"/>
                <a:gd name="connsiteX25" fmla="*/ 1341877 w 1394832"/>
                <a:gd name="connsiteY25" fmla="*/ 1064040 h 1454569"/>
                <a:gd name="connsiteX26" fmla="*/ 1352268 w 1394832"/>
                <a:gd name="connsiteY26" fmla="*/ 1095212 h 1454569"/>
                <a:gd name="connsiteX27" fmla="*/ 1373050 w 1394832"/>
                <a:gd name="connsiteY27" fmla="*/ 1178340 h 1454569"/>
                <a:gd name="connsiteX28" fmla="*/ 1393832 w 1394832"/>
                <a:gd name="connsiteY28" fmla="*/ 1240685 h 1454569"/>
                <a:gd name="connsiteX29" fmla="*/ 1392966 w 1394832"/>
                <a:gd name="connsiteY29" fmla="*/ 1424259 h 1454569"/>
                <a:gd name="connsiteX30" fmla="*/ 710414 w 1394832"/>
                <a:gd name="connsiteY30" fmla="*/ 1442441 h 1454569"/>
                <a:gd name="connsiteX0" fmla="*/ 710414 w 1409635"/>
                <a:gd name="connsiteY0" fmla="*/ 1442441 h 1453931"/>
                <a:gd name="connsiteX1" fmla="*/ 43880 w 1409635"/>
                <a:gd name="connsiteY1" fmla="*/ 1442875 h 1453931"/>
                <a:gd name="connsiteX2" fmla="*/ 63796 w 1409635"/>
                <a:gd name="connsiteY2" fmla="*/ 1292640 h 1453931"/>
                <a:gd name="connsiteX3" fmla="*/ 167705 w 1409635"/>
                <a:gd name="connsiteY3" fmla="*/ 928958 h 1453931"/>
                <a:gd name="connsiteX4" fmla="*/ 385914 w 1409635"/>
                <a:gd name="connsiteY4" fmla="*/ 721140 h 1453931"/>
                <a:gd name="connsiteX5" fmla="*/ 540046 w 1409635"/>
                <a:gd name="connsiteY5" fmla="*/ 666804 h 1453931"/>
                <a:gd name="connsiteX6" fmla="*/ 500214 w 1409635"/>
                <a:gd name="connsiteY6" fmla="*/ 575667 h 1453931"/>
                <a:gd name="connsiteX7" fmla="*/ 500214 w 1409635"/>
                <a:gd name="connsiteY7" fmla="*/ 305503 h 1453931"/>
                <a:gd name="connsiteX8" fmla="*/ 649585 w 1409635"/>
                <a:gd name="connsiteY8" fmla="*/ 39020 h 1453931"/>
                <a:gd name="connsiteX9" fmla="*/ 930571 w 1409635"/>
                <a:gd name="connsiteY9" fmla="*/ 39886 h 1453931"/>
                <a:gd name="connsiteX10" fmla="*/ 978196 w 1409635"/>
                <a:gd name="connsiteY10" fmla="*/ 76903 h 1453931"/>
                <a:gd name="connsiteX11" fmla="*/ 1050932 w 1409635"/>
                <a:gd name="connsiteY11" fmla="*/ 170422 h 1453931"/>
                <a:gd name="connsiteX12" fmla="*/ 1071714 w 1409635"/>
                <a:gd name="connsiteY12" fmla="*/ 253549 h 1453931"/>
                <a:gd name="connsiteX13" fmla="*/ 1082105 w 1409635"/>
                <a:gd name="connsiteY13" fmla="*/ 357458 h 1453931"/>
                <a:gd name="connsiteX14" fmla="*/ 1071714 w 1409635"/>
                <a:gd name="connsiteY14" fmla="*/ 523712 h 1453931"/>
                <a:gd name="connsiteX15" fmla="*/ 1040541 w 1409635"/>
                <a:gd name="connsiteY15" fmla="*/ 586058 h 1453931"/>
                <a:gd name="connsiteX16" fmla="*/ 1009368 w 1409635"/>
                <a:gd name="connsiteY16" fmla="*/ 648403 h 1453931"/>
                <a:gd name="connsiteX17" fmla="*/ 1019759 w 1409635"/>
                <a:gd name="connsiteY17" fmla="*/ 679576 h 1453931"/>
                <a:gd name="connsiteX18" fmla="*/ 1061323 w 1409635"/>
                <a:gd name="connsiteY18" fmla="*/ 689967 h 1453931"/>
                <a:gd name="connsiteX19" fmla="*/ 1092496 w 1409635"/>
                <a:gd name="connsiteY19" fmla="*/ 700358 h 1453931"/>
                <a:gd name="connsiteX20" fmla="*/ 1186014 w 1409635"/>
                <a:gd name="connsiteY20" fmla="*/ 783485 h 1453931"/>
                <a:gd name="connsiteX21" fmla="*/ 1217186 w 1409635"/>
                <a:gd name="connsiteY21" fmla="*/ 804267 h 1453931"/>
                <a:gd name="connsiteX22" fmla="*/ 1237968 w 1409635"/>
                <a:gd name="connsiteY22" fmla="*/ 835440 h 1453931"/>
                <a:gd name="connsiteX23" fmla="*/ 1289923 w 1409635"/>
                <a:gd name="connsiteY23" fmla="*/ 897785 h 1453931"/>
                <a:gd name="connsiteX24" fmla="*/ 1310705 w 1409635"/>
                <a:gd name="connsiteY24" fmla="*/ 970522 h 1453931"/>
                <a:gd name="connsiteX25" fmla="*/ 1341877 w 1409635"/>
                <a:gd name="connsiteY25" fmla="*/ 1064040 h 1453931"/>
                <a:gd name="connsiteX26" fmla="*/ 1352268 w 1409635"/>
                <a:gd name="connsiteY26" fmla="*/ 1095212 h 1453931"/>
                <a:gd name="connsiteX27" fmla="*/ 1373050 w 1409635"/>
                <a:gd name="connsiteY27" fmla="*/ 1178340 h 1453931"/>
                <a:gd name="connsiteX28" fmla="*/ 1393832 w 1409635"/>
                <a:gd name="connsiteY28" fmla="*/ 1240685 h 1453931"/>
                <a:gd name="connsiteX29" fmla="*/ 1409635 w 1409635"/>
                <a:gd name="connsiteY29" fmla="*/ 1440928 h 1453931"/>
                <a:gd name="connsiteX30" fmla="*/ 710414 w 1409635"/>
                <a:gd name="connsiteY30" fmla="*/ 1442441 h 1453931"/>
                <a:gd name="connsiteX0" fmla="*/ 695746 w 1394967"/>
                <a:gd name="connsiteY0" fmla="*/ 1442441 h 1481383"/>
                <a:gd name="connsiteX1" fmla="*/ 29212 w 1394967"/>
                <a:gd name="connsiteY1" fmla="*/ 1442875 h 1481383"/>
                <a:gd name="connsiteX2" fmla="*/ 49128 w 1394967"/>
                <a:gd name="connsiteY2" fmla="*/ 1292640 h 1481383"/>
                <a:gd name="connsiteX3" fmla="*/ 153037 w 1394967"/>
                <a:gd name="connsiteY3" fmla="*/ 928958 h 1481383"/>
                <a:gd name="connsiteX4" fmla="*/ 371246 w 1394967"/>
                <a:gd name="connsiteY4" fmla="*/ 721140 h 1481383"/>
                <a:gd name="connsiteX5" fmla="*/ 525378 w 1394967"/>
                <a:gd name="connsiteY5" fmla="*/ 666804 h 1481383"/>
                <a:gd name="connsiteX6" fmla="*/ 485546 w 1394967"/>
                <a:gd name="connsiteY6" fmla="*/ 575667 h 1481383"/>
                <a:gd name="connsiteX7" fmla="*/ 485546 w 1394967"/>
                <a:gd name="connsiteY7" fmla="*/ 305503 h 1481383"/>
                <a:gd name="connsiteX8" fmla="*/ 634917 w 1394967"/>
                <a:gd name="connsiteY8" fmla="*/ 39020 h 1481383"/>
                <a:gd name="connsiteX9" fmla="*/ 915903 w 1394967"/>
                <a:gd name="connsiteY9" fmla="*/ 39886 h 1481383"/>
                <a:gd name="connsiteX10" fmla="*/ 963528 w 1394967"/>
                <a:gd name="connsiteY10" fmla="*/ 76903 h 1481383"/>
                <a:gd name="connsiteX11" fmla="*/ 1036264 w 1394967"/>
                <a:gd name="connsiteY11" fmla="*/ 170422 h 1481383"/>
                <a:gd name="connsiteX12" fmla="*/ 1057046 w 1394967"/>
                <a:gd name="connsiteY12" fmla="*/ 253549 h 1481383"/>
                <a:gd name="connsiteX13" fmla="*/ 1067437 w 1394967"/>
                <a:gd name="connsiteY13" fmla="*/ 357458 h 1481383"/>
                <a:gd name="connsiteX14" fmla="*/ 1057046 w 1394967"/>
                <a:gd name="connsiteY14" fmla="*/ 523712 h 1481383"/>
                <a:gd name="connsiteX15" fmla="*/ 1025873 w 1394967"/>
                <a:gd name="connsiteY15" fmla="*/ 586058 h 1481383"/>
                <a:gd name="connsiteX16" fmla="*/ 994700 w 1394967"/>
                <a:gd name="connsiteY16" fmla="*/ 648403 h 1481383"/>
                <a:gd name="connsiteX17" fmla="*/ 1005091 w 1394967"/>
                <a:gd name="connsiteY17" fmla="*/ 679576 h 1481383"/>
                <a:gd name="connsiteX18" fmla="*/ 1046655 w 1394967"/>
                <a:gd name="connsiteY18" fmla="*/ 689967 h 1481383"/>
                <a:gd name="connsiteX19" fmla="*/ 1077828 w 1394967"/>
                <a:gd name="connsiteY19" fmla="*/ 700358 h 1481383"/>
                <a:gd name="connsiteX20" fmla="*/ 1171346 w 1394967"/>
                <a:gd name="connsiteY20" fmla="*/ 783485 h 1481383"/>
                <a:gd name="connsiteX21" fmla="*/ 1202518 w 1394967"/>
                <a:gd name="connsiteY21" fmla="*/ 804267 h 1481383"/>
                <a:gd name="connsiteX22" fmla="*/ 1223300 w 1394967"/>
                <a:gd name="connsiteY22" fmla="*/ 835440 h 1481383"/>
                <a:gd name="connsiteX23" fmla="*/ 1275255 w 1394967"/>
                <a:gd name="connsiteY23" fmla="*/ 897785 h 1481383"/>
                <a:gd name="connsiteX24" fmla="*/ 1296037 w 1394967"/>
                <a:gd name="connsiteY24" fmla="*/ 970522 h 1481383"/>
                <a:gd name="connsiteX25" fmla="*/ 1327209 w 1394967"/>
                <a:gd name="connsiteY25" fmla="*/ 1064040 h 1481383"/>
                <a:gd name="connsiteX26" fmla="*/ 1337600 w 1394967"/>
                <a:gd name="connsiteY26" fmla="*/ 1095212 h 1481383"/>
                <a:gd name="connsiteX27" fmla="*/ 1358382 w 1394967"/>
                <a:gd name="connsiteY27" fmla="*/ 1178340 h 1481383"/>
                <a:gd name="connsiteX28" fmla="*/ 1379164 w 1394967"/>
                <a:gd name="connsiteY28" fmla="*/ 1240685 h 1481383"/>
                <a:gd name="connsiteX29" fmla="*/ 1394967 w 1394967"/>
                <a:gd name="connsiteY29" fmla="*/ 1440928 h 1481383"/>
                <a:gd name="connsiteX30" fmla="*/ 695746 w 1394967"/>
                <a:gd name="connsiteY30" fmla="*/ 1442441 h 1481383"/>
                <a:gd name="connsiteX0" fmla="*/ 695746 w 1394967"/>
                <a:gd name="connsiteY0" fmla="*/ 1442441 h 1481383"/>
                <a:gd name="connsiteX1" fmla="*/ 29212 w 1394967"/>
                <a:gd name="connsiteY1" fmla="*/ 1442875 h 1481383"/>
                <a:gd name="connsiteX2" fmla="*/ 49128 w 1394967"/>
                <a:gd name="connsiteY2" fmla="*/ 1292640 h 1481383"/>
                <a:gd name="connsiteX3" fmla="*/ 153037 w 1394967"/>
                <a:gd name="connsiteY3" fmla="*/ 928958 h 1481383"/>
                <a:gd name="connsiteX4" fmla="*/ 371246 w 1394967"/>
                <a:gd name="connsiteY4" fmla="*/ 721140 h 1481383"/>
                <a:gd name="connsiteX5" fmla="*/ 525378 w 1394967"/>
                <a:gd name="connsiteY5" fmla="*/ 666804 h 1481383"/>
                <a:gd name="connsiteX6" fmla="*/ 485546 w 1394967"/>
                <a:gd name="connsiteY6" fmla="*/ 575667 h 1481383"/>
                <a:gd name="connsiteX7" fmla="*/ 485546 w 1394967"/>
                <a:gd name="connsiteY7" fmla="*/ 305503 h 1481383"/>
                <a:gd name="connsiteX8" fmla="*/ 634917 w 1394967"/>
                <a:gd name="connsiteY8" fmla="*/ 39020 h 1481383"/>
                <a:gd name="connsiteX9" fmla="*/ 915903 w 1394967"/>
                <a:gd name="connsiteY9" fmla="*/ 39886 h 1481383"/>
                <a:gd name="connsiteX10" fmla="*/ 963528 w 1394967"/>
                <a:gd name="connsiteY10" fmla="*/ 76903 h 1481383"/>
                <a:gd name="connsiteX11" fmla="*/ 1036264 w 1394967"/>
                <a:gd name="connsiteY11" fmla="*/ 170422 h 1481383"/>
                <a:gd name="connsiteX12" fmla="*/ 1057046 w 1394967"/>
                <a:gd name="connsiteY12" fmla="*/ 253549 h 1481383"/>
                <a:gd name="connsiteX13" fmla="*/ 1067437 w 1394967"/>
                <a:gd name="connsiteY13" fmla="*/ 357458 h 1481383"/>
                <a:gd name="connsiteX14" fmla="*/ 1057046 w 1394967"/>
                <a:gd name="connsiteY14" fmla="*/ 523712 h 1481383"/>
                <a:gd name="connsiteX15" fmla="*/ 1025873 w 1394967"/>
                <a:gd name="connsiteY15" fmla="*/ 586058 h 1481383"/>
                <a:gd name="connsiteX16" fmla="*/ 994700 w 1394967"/>
                <a:gd name="connsiteY16" fmla="*/ 648403 h 1481383"/>
                <a:gd name="connsiteX17" fmla="*/ 1005091 w 1394967"/>
                <a:gd name="connsiteY17" fmla="*/ 679576 h 1481383"/>
                <a:gd name="connsiteX18" fmla="*/ 1046655 w 1394967"/>
                <a:gd name="connsiteY18" fmla="*/ 689967 h 1481383"/>
                <a:gd name="connsiteX19" fmla="*/ 1077828 w 1394967"/>
                <a:gd name="connsiteY19" fmla="*/ 700358 h 1481383"/>
                <a:gd name="connsiteX20" fmla="*/ 1171346 w 1394967"/>
                <a:gd name="connsiteY20" fmla="*/ 783485 h 1481383"/>
                <a:gd name="connsiteX21" fmla="*/ 1202518 w 1394967"/>
                <a:gd name="connsiteY21" fmla="*/ 804267 h 1481383"/>
                <a:gd name="connsiteX22" fmla="*/ 1223300 w 1394967"/>
                <a:gd name="connsiteY22" fmla="*/ 835440 h 1481383"/>
                <a:gd name="connsiteX23" fmla="*/ 1275255 w 1394967"/>
                <a:gd name="connsiteY23" fmla="*/ 897785 h 1481383"/>
                <a:gd name="connsiteX24" fmla="*/ 1296037 w 1394967"/>
                <a:gd name="connsiteY24" fmla="*/ 970522 h 1481383"/>
                <a:gd name="connsiteX25" fmla="*/ 1327209 w 1394967"/>
                <a:gd name="connsiteY25" fmla="*/ 1064040 h 1481383"/>
                <a:gd name="connsiteX26" fmla="*/ 1337600 w 1394967"/>
                <a:gd name="connsiteY26" fmla="*/ 1095212 h 1481383"/>
                <a:gd name="connsiteX27" fmla="*/ 1358382 w 1394967"/>
                <a:gd name="connsiteY27" fmla="*/ 1178340 h 1481383"/>
                <a:gd name="connsiteX28" fmla="*/ 1379164 w 1394967"/>
                <a:gd name="connsiteY28" fmla="*/ 1240685 h 1481383"/>
                <a:gd name="connsiteX29" fmla="*/ 1394967 w 1394967"/>
                <a:gd name="connsiteY29" fmla="*/ 1440928 h 1481383"/>
                <a:gd name="connsiteX30" fmla="*/ 695746 w 1394967"/>
                <a:gd name="connsiteY30" fmla="*/ 1442441 h 1481383"/>
                <a:gd name="connsiteX0" fmla="*/ 695746 w 1394967"/>
                <a:gd name="connsiteY0" fmla="*/ 1442441 h 1445222"/>
                <a:gd name="connsiteX1" fmla="*/ 29212 w 1394967"/>
                <a:gd name="connsiteY1" fmla="*/ 1442875 h 1445222"/>
                <a:gd name="connsiteX2" fmla="*/ 49128 w 1394967"/>
                <a:gd name="connsiteY2" fmla="*/ 1292640 h 1445222"/>
                <a:gd name="connsiteX3" fmla="*/ 153037 w 1394967"/>
                <a:gd name="connsiteY3" fmla="*/ 928958 h 1445222"/>
                <a:gd name="connsiteX4" fmla="*/ 371246 w 1394967"/>
                <a:gd name="connsiteY4" fmla="*/ 721140 h 1445222"/>
                <a:gd name="connsiteX5" fmla="*/ 525378 w 1394967"/>
                <a:gd name="connsiteY5" fmla="*/ 666804 h 1445222"/>
                <a:gd name="connsiteX6" fmla="*/ 485546 w 1394967"/>
                <a:gd name="connsiteY6" fmla="*/ 575667 h 1445222"/>
                <a:gd name="connsiteX7" fmla="*/ 485546 w 1394967"/>
                <a:gd name="connsiteY7" fmla="*/ 305503 h 1445222"/>
                <a:gd name="connsiteX8" fmla="*/ 634917 w 1394967"/>
                <a:gd name="connsiteY8" fmla="*/ 39020 h 1445222"/>
                <a:gd name="connsiteX9" fmla="*/ 915903 w 1394967"/>
                <a:gd name="connsiteY9" fmla="*/ 39886 h 1445222"/>
                <a:gd name="connsiteX10" fmla="*/ 963528 w 1394967"/>
                <a:gd name="connsiteY10" fmla="*/ 76903 h 1445222"/>
                <a:gd name="connsiteX11" fmla="*/ 1036264 w 1394967"/>
                <a:gd name="connsiteY11" fmla="*/ 170422 h 1445222"/>
                <a:gd name="connsiteX12" fmla="*/ 1057046 w 1394967"/>
                <a:gd name="connsiteY12" fmla="*/ 253549 h 1445222"/>
                <a:gd name="connsiteX13" fmla="*/ 1067437 w 1394967"/>
                <a:gd name="connsiteY13" fmla="*/ 357458 h 1445222"/>
                <a:gd name="connsiteX14" fmla="*/ 1057046 w 1394967"/>
                <a:gd name="connsiteY14" fmla="*/ 523712 h 1445222"/>
                <a:gd name="connsiteX15" fmla="*/ 1025873 w 1394967"/>
                <a:gd name="connsiteY15" fmla="*/ 586058 h 1445222"/>
                <a:gd name="connsiteX16" fmla="*/ 994700 w 1394967"/>
                <a:gd name="connsiteY16" fmla="*/ 648403 h 1445222"/>
                <a:gd name="connsiteX17" fmla="*/ 1005091 w 1394967"/>
                <a:gd name="connsiteY17" fmla="*/ 679576 h 1445222"/>
                <a:gd name="connsiteX18" fmla="*/ 1046655 w 1394967"/>
                <a:gd name="connsiteY18" fmla="*/ 689967 h 1445222"/>
                <a:gd name="connsiteX19" fmla="*/ 1077828 w 1394967"/>
                <a:gd name="connsiteY19" fmla="*/ 700358 h 1445222"/>
                <a:gd name="connsiteX20" fmla="*/ 1171346 w 1394967"/>
                <a:gd name="connsiteY20" fmla="*/ 783485 h 1445222"/>
                <a:gd name="connsiteX21" fmla="*/ 1202518 w 1394967"/>
                <a:gd name="connsiteY21" fmla="*/ 804267 h 1445222"/>
                <a:gd name="connsiteX22" fmla="*/ 1223300 w 1394967"/>
                <a:gd name="connsiteY22" fmla="*/ 835440 h 1445222"/>
                <a:gd name="connsiteX23" fmla="*/ 1275255 w 1394967"/>
                <a:gd name="connsiteY23" fmla="*/ 897785 h 1445222"/>
                <a:gd name="connsiteX24" fmla="*/ 1296037 w 1394967"/>
                <a:gd name="connsiteY24" fmla="*/ 970522 h 1445222"/>
                <a:gd name="connsiteX25" fmla="*/ 1327209 w 1394967"/>
                <a:gd name="connsiteY25" fmla="*/ 1064040 h 1445222"/>
                <a:gd name="connsiteX26" fmla="*/ 1337600 w 1394967"/>
                <a:gd name="connsiteY26" fmla="*/ 1095212 h 1445222"/>
                <a:gd name="connsiteX27" fmla="*/ 1358382 w 1394967"/>
                <a:gd name="connsiteY27" fmla="*/ 1178340 h 1445222"/>
                <a:gd name="connsiteX28" fmla="*/ 1379164 w 1394967"/>
                <a:gd name="connsiteY28" fmla="*/ 1240685 h 1445222"/>
                <a:gd name="connsiteX29" fmla="*/ 1394967 w 1394967"/>
                <a:gd name="connsiteY29" fmla="*/ 1440928 h 1445222"/>
                <a:gd name="connsiteX30" fmla="*/ 695746 w 1394967"/>
                <a:gd name="connsiteY30" fmla="*/ 1442441 h 1445222"/>
                <a:gd name="connsiteX0" fmla="*/ 666534 w 1365755"/>
                <a:gd name="connsiteY0" fmla="*/ 1442441 h 1445222"/>
                <a:gd name="connsiteX1" fmla="*/ 0 w 1365755"/>
                <a:gd name="connsiteY1" fmla="*/ 1442875 h 1445222"/>
                <a:gd name="connsiteX2" fmla="*/ 19916 w 1365755"/>
                <a:gd name="connsiteY2" fmla="*/ 1292640 h 1445222"/>
                <a:gd name="connsiteX3" fmla="*/ 123825 w 1365755"/>
                <a:gd name="connsiteY3" fmla="*/ 928958 h 1445222"/>
                <a:gd name="connsiteX4" fmla="*/ 342034 w 1365755"/>
                <a:gd name="connsiteY4" fmla="*/ 721140 h 1445222"/>
                <a:gd name="connsiteX5" fmla="*/ 496166 w 1365755"/>
                <a:gd name="connsiteY5" fmla="*/ 666804 h 1445222"/>
                <a:gd name="connsiteX6" fmla="*/ 456334 w 1365755"/>
                <a:gd name="connsiteY6" fmla="*/ 575667 h 1445222"/>
                <a:gd name="connsiteX7" fmla="*/ 456334 w 1365755"/>
                <a:gd name="connsiteY7" fmla="*/ 305503 h 1445222"/>
                <a:gd name="connsiteX8" fmla="*/ 605705 w 1365755"/>
                <a:gd name="connsiteY8" fmla="*/ 39020 h 1445222"/>
                <a:gd name="connsiteX9" fmla="*/ 886691 w 1365755"/>
                <a:gd name="connsiteY9" fmla="*/ 39886 h 1445222"/>
                <a:gd name="connsiteX10" fmla="*/ 934316 w 1365755"/>
                <a:gd name="connsiteY10" fmla="*/ 76903 h 1445222"/>
                <a:gd name="connsiteX11" fmla="*/ 1007052 w 1365755"/>
                <a:gd name="connsiteY11" fmla="*/ 170422 h 1445222"/>
                <a:gd name="connsiteX12" fmla="*/ 1027834 w 1365755"/>
                <a:gd name="connsiteY12" fmla="*/ 253549 h 1445222"/>
                <a:gd name="connsiteX13" fmla="*/ 1038225 w 1365755"/>
                <a:gd name="connsiteY13" fmla="*/ 357458 h 1445222"/>
                <a:gd name="connsiteX14" fmla="*/ 1027834 w 1365755"/>
                <a:gd name="connsiteY14" fmla="*/ 523712 h 1445222"/>
                <a:gd name="connsiteX15" fmla="*/ 996661 w 1365755"/>
                <a:gd name="connsiteY15" fmla="*/ 586058 h 1445222"/>
                <a:gd name="connsiteX16" fmla="*/ 965488 w 1365755"/>
                <a:gd name="connsiteY16" fmla="*/ 648403 h 1445222"/>
                <a:gd name="connsiteX17" fmla="*/ 975879 w 1365755"/>
                <a:gd name="connsiteY17" fmla="*/ 679576 h 1445222"/>
                <a:gd name="connsiteX18" fmla="*/ 1017443 w 1365755"/>
                <a:gd name="connsiteY18" fmla="*/ 689967 h 1445222"/>
                <a:gd name="connsiteX19" fmla="*/ 1048616 w 1365755"/>
                <a:gd name="connsiteY19" fmla="*/ 700358 h 1445222"/>
                <a:gd name="connsiteX20" fmla="*/ 1142134 w 1365755"/>
                <a:gd name="connsiteY20" fmla="*/ 783485 h 1445222"/>
                <a:gd name="connsiteX21" fmla="*/ 1173306 w 1365755"/>
                <a:gd name="connsiteY21" fmla="*/ 804267 h 1445222"/>
                <a:gd name="connsiteX22" fmla="*/ 1194088 w 1365755"/>
                <a:gd name="connsiteY22" fmla="*/ 835440 h 1445222"/>
                <a:gd name="connsiteX23" fmla="*/ 1246043 w 1365755"/>
                <a:gd name="connsiteY23" fmla="*/ 897785 h 1445222"/>
                <a:gd name="connsiteX24" fmla="*/ 1266825 w 1365755"/>
                <a:gd name="connsiteY24" fmla="*/ 970522 h 1445222"/>
                <a:gd name="connsiteX25" fmla="*/ 1297997 w 1365755"/>
                <a:gd name="connsiteY25" fmla="*/ 1064040 h 1445222"/>
                <a:gd name="connsiteX26" fmla="*/ 1308388 w 1365755"/>
                <a:gd name="connsiteY26" fmla="*/ 1095212 h 1445222"/>
                <a:gd name="connsiteX27" fmla="*/ 1329170 w 1365755"/>
                <a:gd name="connsiteY27" fmla="*/ 1178340 h 1445222"/>
                <a:gd name="connsiteX28" fmla="*/ 1349952 w 1365755"/>
                <a:gd name="connsiteY28" fmla="*/ 1240685 h 1445222"/>
                <a:gd name="connsiteX29" fmla="*/ 1365755 w 1365755"/>
                <a:gd name="connsiteY29" fmla="*/ 1440928 h 1445222"/>
                <a:gd name="connsiteX30" fmla="*/ 666534 w 1365755"/>
                <a:gd name="connsiteY30" fmla="*/ 1442441 h 1445222"/>
                <a:gd name="connsiteX0" fmla="*/ 666534 w 1365755"/>
                <a:gd name="connsiteY0" fmla="*/ 1442441 h 1442875"/>
                <a:gd name="connsiteX1" fmla="*/ 0 w 1365755"/>
                <a:gd name="connsiteY1" fmla="*/ 1442875 h 1442875"/>
                <a:gd name="connsiteX2" fmla="*/ 19916 w 1365755"/>
                <a:gd name="connsiteY2" fmla="*/ 1292640 h 1442875"/>
                <a:gd name="connsiteX3" fmla="*/ 123825 w 1365755"/>
                <a:gd name="connsiteY3" fmla="*/ 928958 h 1442875"/>
                <a:gd name="connsiteX4" fmla="*/ 342034 w 1365755"/>
                <a:gd name="connsiteY4" fmla="*/ 721140 h 1442875"/>
                <a:gd name="connsiteX5" fmla="*/ 496166 w 1365755"/>
                <a:gd name="connsiteY5" fmla="*/ 666804 h 1442875"/>
                <a:gd name="connsiteX6" fmla="*/ 456334 w 1365755"/>
                <a:gd name="connsiteY6" fmla="*/ 575667 h 1442875"/>
                <a:gd name="connsiteX7" fmla="*/ 456334 w 1365755"/>
                <a:gd name="connsiteY7" fmla="*/ 305503 h 1442875"/>
                <a:gd name="connsiteX8" fmla="*/ 605705 w 1365755"/>
                <a:gd name="connsiteY8" fmla="*/ 39020 h 1442875"/>
                <a:gd name="connsiteX9" fmla="*/ 886691 w 1365755"/>
                <a:gd name="connsiteY9" fmla="*/ 39886 h 1442875"/>
                <a:gd name="connsiteX10" fmla="*/ 934316 w 1365755"/>
                <a:gd name="connsiteY10" fmla="*/ 76903 h 1442875"/>
                <a:gd name="connsiteX11" fmla="*/ 1007052 w 1365755"/>
                <a:gd name="connsiteY11" fmla="*/ 170422 h 1442875"/>
                <a:gd name="connsiteX12" fmla="*/ 1027834 w 1365755"/>
                <a:gd name="connsiteY12" fmla="*/ 253549 h 1442875"/>
                <a:gd name="connsiteX13" fmla="*/ 1038225 w 1365755"/>
                <a:gd name="connsiteY13" fmla="*/ 357458 h 1442875"/>
                <a:gd name="connsiteX14" fmla="*/ 1027834 w 1365755"/>
                <a:gd name="connsiteY14" fmla="*/ 523712 h 1442875"/>
                <a:gd name="connsiteX15" fmla="*/ 996661 w 1365755"/>
                <a:gd name="connsiteY15" fmla="*/ 586058 h 1442875"/>
                <a:gd name="connsiteX16" fmla="*/ 965488 w 1365755"/>
                <a:gd name="connsiteY16" fmla="*/ 648403 h 1442875"/>
                <a:gd name="connsiteX17" fmla="*/ 975879 w 1365755"/>
                <a:gd name="connsiteY17" fmla="*/ 679576 h 1442875"/>
                <a:gd name="connsiteX18" fmla="*/ 1017443 w 1365755"/>
                <a:gd name="connsiteY18" fmla="*/ 689967 h 1442875"/>
                <a:gd name="connsiteX19" fmla="*/ 1048616 w 1365755"/>
                <a:gd name="connsiteY19" fmla="*/ 700358 h 1442875"/>
                <a:gd name="connsiteX20" fmla="*/ 1142134 w 1365755"/>
                <a:gd name="connsiteY20" fmla="*/ 783485 h 1442875"/>
                <a:gd name="connsiteX21" fmla="*/ 1173306 w 1365755"/>
                <a:gd name="connsiteY21" fmla="*/ 804267 h 1442875"/>
                <a:gd name="connsiteX22" fmla="*/ 1194088 w 1365755"/>
                <a:gd name="connsiteY22" fmla="*/ 835440 h 1442875"/>
                <a:gd name="connsiteX23" fmla="*/ 1246043 w 1365755"/>
                <a:gd name="connsiteY23" fmla="*/ 897785 h 1442875"/>
                <a:gd name="connsiteX24" fmla="*/ 1266825 w 1365755"/>
                <a:gd name="connsiteY24" fmla="*/ 970522 h 1442875"/>
                <a:gd name="connsiteX25" fmla="*/ 1297997 w 1365755"/>
                <a:gd name="connsiteY25" fmla="*/ 1064040 h 1442875"/>
                <a:gd name="connsiteX26" fmla="*/ 1308388 w 1365755"/>
                <a:gd name="connsiteY26" fmla="*/ 1095212 h 1442875"/>
                <a:gd name="connsiteX27" fmla="*/ 1329170 w 1365755"/>
                <a:gd name="connsiteY27" fmla="*/ 1178340 h 1442875"/>
                <a:gd name="connsiteX28" fmla="*/ 1349952 w 1365755"/>
                <a:gd name="connsiteY28" fmla="*/ 1240685 h 1442875"/>
                <a:gd name="connsiteX29" fmla="*/ 1365755 w 1365755"/>
                <a:gd name="connsiteY29" fmla="*/ 1440928 h 1442875"/>
                <a:gd name="connsiteX30" fmla="*/ 666534 w 1365755"/>
                <a:gd name="connsiteY30" fmla="*/ 1442441 h 1442875"/>
                <a:gd name="connsiteX0" fmla="*/ 668916 w 1365755"/>
                <a:gd name="connsiteY0" fmla="*/ 1442441 h 1442875"/>
                <a:gd name="connsiteX1" fmla="*/ 0 w 1365755"/>
                <a:gd name="connsiteY1" fmla="*/ 1442875 h 1442875"/>
                <a:gd name="connsiteX2" fmla="*/ 19916 w 1365755"/>
                <a:gd name="connsiteY2" fmla="*/ 1292640 h 1442875"/>
                <a:gd name="connsiteX3" fmla="*/ 123825 w 1365755"/>
                <a:gd name="connsiteY3" fmla="*/ 928958 h 1442875"/>
                <a:gd name="connsiteX4" fmla="*/ 342034 w 1365755"/>
                <a:gd name="connsiteY4" fmla="*/ 721140 h 1442875"/>
                <a:gd name="connsiteX5" fmla="*/ 496166 w 1365755"/>
                <a:gd name="connsiteY5" fmla="*/ 666804 h 1442875"/>
                <a:gd name="connsiteX6" fmla="*/ 456334 w 1365755"/>
                <a:gd name="connsiteY6" fmla="*/ 575667 h 1442875"/>
                <a:gd name="connsiteX7" fmla="*/ 456334 w 1365755"/>
                <a:gd name="connsiteY7" fmla="*/ 305503 h 1442875"/>
                <a:gd name="connsiteX8" fmla="*/ 605705 w 1365755"/>
                <a:gd name="connsiteY8" fmla="*/ 39020 h 1442875"/>
                <a:gd name="connsiteX9" fmla="*/ 886691 w 1365755"/>
                <a:gd name="connsiteY9" fmla="*/ 39886 h 1442875"/>
                <a:gd name="connsiteX10" fmla="*/ 934316 w 1365755"/>
                <a:gd name="connsiteY10" fmla="*/ 76903 h 1442875"/>
                <a:gd name="connsiteX11" fmla="*/ 1007052 w 1365755"/>
                <a:gd name="connsiteY11" fmla="*/ 170422 h 1442875"/>
                <a:gd name="connsiteX12" fmla="*/ 1027834 w 1365755"/>
                <a:gd name="connsiteY12" fmla="*/ 253549 h 1442875"/>
                <a:gd name="connsiteX13" fmla="*/ 1038225 w 1365755"/>
                <a:gd name="connsiteY13" fmla="*/ 357458 h 1442875"/>
                <a:gd name="connsiteX14" fmla="*/ 1027834 w 1365755"/>
                <a:gd name="connsiteY14" fmla="*/ 523712 h 1442875"/>
                <a:gd name="connsiteX15" fmla="*/ 996661 w 1365755"/>
                <a:gd name="connsiteY15" fmla="*/ 586058 h 1442875"/>
                <a:gd name="connsiteX16" fmla="*/ 965488 w 1365755"/>
                <a:gd name="connsiteY16" fmla="*/ 648403 h 1442875"/>
                <a:gd name="connsiteX17" fmla="*/ 975879 w 1365755"/>
                <a:gd name="connsiteY17" fmla="*/ 679576 h 1442875"/>
                <a:gd name="connsiteX18" fmla="*/ 1017443 w 1365755"/>
                <a:gd name="connsiteY18" fmla="*/ 689967 h 1442875"/>
                <a:gd name="connsiteX19" fmla="*/ 1048616 w 1365755"/>
                <a:gd name="connsiteY19" fmla="*/ 700358 h 1442875"/>
                <a:gd name="connsiteX20" fmla="*/ 1142134 w 1365755"/>
                <a:gd name="connsiteY20" fmla="*/ 783485 h 1442875"/>
                <a:gd name="connsiteX21" fmla="*/ 1173306 w 1365755"/>
                <a:gd name="connsiteY21" fmla="*/ 804267 h 1442875"/>
                <a:gd name="connsiteX22" fmla="*/ 1194088 w 1365755"/>
                <a:gd name="connsiteY22" fmla="*/ 835440 h 1442875"/>
                <a:gd name="connsiteX23" fmla="*/ 1246043 w 1365755"/>
                <a:gd name="connsiteY23" fmla="*/ 897785 h 1442875"/>
                <a:gd name="connsiteX24" fmla="*/ 1266825 w 1365755"/>
                <a:gd name="connsiteY24" fmla="*/ 970522 h 1442875"/>
                <a:gd name="connsiteX25" fmla="*/ 1297997 w 1365755"/>
                <a:gd name="connsiteY25" fmla="*/ 1064040 h 1442875"/>
                <a:gd name="connsiteX26" fmla="*/ 1308388 w 1365755"/>
                <a:gd name="connsiteY26" fmla="*/ 1095212 h 1442875"/>
                <a:gd name="connsiteX27" fmla="*/ 1329170 w 1365755"/>
                <a:gd name="connsiteY27" fmla="*/ 1178340 h 1442875"/>
                <a:gd name="connsiteX28" fmla="*/ 1349952 w 1365755"/>
                <a:gd name="connsiteY28" fmla="*/ 1240685 h 1442875"/>
                <a:gd name="connsiteX29" fmla="*/ 1365755 w 1365755"/>
                <a:gd name="connsiteY29" fmla="*/ 1440928 h 1442875"/>
                <a:gd name="connsiteX30" fmla="*/ 668916 w 1365755"/>
                <a:gd name="connsiteY30" fmla="*/ 1442441 h 1442875"/>
                <a:gd name="connsiteX0" fmla="*/ 1365755 w 1365755"/>
                <a:gd name="connsiteY0" fmla="*/ 1440928 h 1463847"/>
                <a:gd name="connsiteX1" fmla="*/ 0 w 1365755"/>
                <a:gd name="connsiteY1" fmla="*/ 1442875 h 1463847"/>
                <a:gd name="connsiteX2" fmla="*/ 19916 w 1365755"/>
                <a:gd name="connsiteY2" fmla="*/ 1292640 h 1463847"/>
                <a:gd name="connsiteX3" fmla="*/ 123825 w 1365755"/>
                <a:gd name="connsiteY3" fmla="*/ 928958 h 1463847"/>
                <a:gd name="connsiteX4" fmla="*/ 342034 w 1365755"/>
                <a:gd name="connsiteY4" fmla="*/ 721140 h 1463847"/>
                <a:gd name="connsiteX5" fmla="*/ 496166 w 1365755"/>
                <a:gd name="connsiteY5" fmla="*/ 666804 h 1463847"/>
                <a:gd name="connsiteX6" fmla="*/ 456334 w 1365755"/>
                <a:gd name="connsiteY6" fmla="*/ 575667 h 1463847"/>
                <a:gd name="connsiteX7" fmla="*/ 456334 w 1365755"/>
                <a:gd name="connsiteY7" fmla="*/ 305503 h 1463847"/>
                <a:gd name="connsiteX8" fmla="*/ 605705 w 1365755"/>
                <a:gd name="connsiteY8" fmla="*/ 39020 h 1463847"/>
                <a:gd name="connsiteX9" fmla="*/ 886691 w 1365755"/>
                <a:gd name="connsiteY9" fmla="*/ 39886 h 1463847"/>
                <a:gd name="connsiteX10" fmla="*/ 934316 w 1365755"/>
                <a:gd name="connsiteY10" fmla="*/ 76903 h 1463847"/>
                <a:gd name="connsiteX11" fmla="*/ 1007052 w 1365755"/>
                <a:gd name="connsiteY11" fmla="*/ 170422 h 1463847"/>
                <a:gd name="connsiteX12" fmla="*/ 1027834 w 1365755"/>
                <a:gd name="connsiteY12" fmla="*/ 253549 h 1463847"/>
                <a:gd name="connsiteX13" fmla="*/ 1038225 w 1365755"/>
                <a:gd name="connsiteY13" fmla="*/ 357458 h 1463847"/>
                <a:gd name="connsiteX14" fmla="*/ 1027834 w 1365755"/>
                <a:gd name="connsiteY14" fmla="*/ 523712 h 1463847"/>
                <a:gd name="connsiteX15" fmla="*/ 996661 w 1365755"/>
                <a:gd name="connsiteY15" fmla="*/ 586058 h 1463847"/>
                <a:gd name="connsiteX16" fmla="*/ 965488 w 1365755"/>
                <a:gd name="connsiteY16" fmla="*/ 648403 h 1463847"/>
                <a:gd name="connsiteX17" fmla="*/ 975879 w 1365755"/>
                <a:gd name="connsiteY17" fmla="*/ 679576 h 1463847"/>
                <a:gd name="connsiteX18" fmla="*/ 1017443 w 1365755"/>
                <a:gd name="connsiteY18" fmla="*/ 689967 h 1463847"/>
                <a:gd name="connsiteX19" fmla="*/ 1048616 w 1365755"/>
                <a:gd name="connsiteY19" fmla="*/ 700358 h 1463847"/>
                <a:gd name="connsiteX20" fmla="*/ 1142134 w 1365755"/>
                <a:gd name="connsiteY20" fmla="*/ 783485 h 1463847"/>
                <a:gd name="connsiteX21" fmla="*/ 1173306 w 1365755"/>
                <a:gd name="connsiteY21" fmla="*/ 804267 h 1463847"/>
                <a:gd name="connsiteX22" fmla="*/ 1194088 w 1365755"/>
                <a:gd name="connsiteY22" fmla="*/ 835440 h 1463847"/>
                <a:gd name="connsiteX23" fmla="*/ 1246043 w 1365755"/>
                <a:gd name="connsiteY23" fmla="*/ 897785 h 1463847"/>
                <a:gd name="connsiteX24" fmla="*/ 1266825 w 1365755"/>
                <a:gd name="connsiteY24" fmla="*/ 970522 h 1463847"/>
                <a:gd name="connsiteX25" fmla="*/ 1297997 w 1365755"/>
                <a:gd name="connsiteY25" fmla="*/ 1064040 h 1463847"/>
                <a:gd name="connsiteX26" fmla="*/ 1308388 w 1365755"/>
                <a:gd name="connsiteY26" fmla="*/ 1095212 h 1463847"/>
                <a:gd name="connsiteX27" fmla="*/ 1329170 w 1365755"/>
                <a:gd name="connsiteY27" fmla="*/ 1178340 h 1463847"/>
                <a:gd name="connsiteX28" fmla="*/ 1349952 w 1365755"/>
                <a:gd name="connsiteY28" fmla="*/ 1240685 h 1463847"/>
                <a:gd name="connsiteX29" fmla="*/ 1365755 w 1365755"/>
                <a:gd name="connsiteY29" fmla="*/ 1440928 h 1463847"/>
                <a:gd name="connsiteX0" fmla="*/ 1365755 w 1389185"/>
                <a:gd name="connsiteY0" fmla="*/ 1440928 h 1454514"/>
                <a:gd name="connsiteX1" fmla="*/ 0 w 1389185"/>
                <a:gd name="connsiteY1" fmla="*/ 1442875 h 1454514"/>
                <a:gd name="connsiteX2" fmla="*/ 19916 w 1389185"/>
                <a:gd name="connsiteY2" fmla="*/ 1292640 h 1454514"/>
                <a:gd name="connsiteX3" fmla="*/ 123825 w 1389185"/>
                <a:gd name="connsiteY3" fmla="*/ 928958 h 1454514"/>
                <a:gd name="connsiteX4" fmla="*/ 342034 w 1389185"/>
                <a:gd name="connsiteY4" fmla="*/ 721140 h 1454514"/>
                <a:gd name="connsiteX5" fmla="*/ 496166 w 1389185"/>
                <a:gd name="connsiteY5" fmla="*/ 666804 h 1454514"/>
                <a:gd name="connsiteX6" fmla="*/ 456334 w 1389185"/>
                <a:gd name="connsiteY6" fmla="*/ 575667 h 1454514"/>
                <a:gd name="connsiteX7" fmla="*/ 456334 w 1389185"/>
                <a:gd name="connsiteY7" fmla="*/ 305503 h 1454514"/>
                <a:gd name="connsiteX8" fmla="*/ 605705 w 1389185"/>
                <a:gd name="connsiteY8" fmla="*/ 39020 h 1454514"/>
                <a:gd name="connsiteX9" fmla="*/ 886691 w 1389185"/>
                <a:gd name="connsiteY9" fmla="*/ 39886 h 1454514"/>
                <a:gd name="connsiteX10" fmla="*/ 934316 w 1389185"/>
                <a:gd name="connsiteY10" fmla="*/ 76903 h 1454514"/>
                <a:gd name="connsiteX11" fmla="*/ 1007052 w 1389185"/>
                <a:gd name="connsiteY11" fmla="*/ 170422 h 1454514"/>
                <a:gd name="connsiteX12" fmla="*/ 1027834 w 1389185"/>
                <a:gd name="connsiteY12" fmla="*/ 253549 h 1454514"/>
                <a:gd name="connsiteX13" fmla="*/ 1038225 w 1389185"/>
                <a:gd name="connsiteY13" fmla="*/ 357458 h 1454514"/>
                <a:gd name="connsiteX14" fmla="*/ 1027834 w 1389185"/>
                <a:gd name="connsiteY14" fmla="*/ 523712 h 1454514"/>
                <a:gd name="connsiteX15" fmla="*/ 996661 w 1389185"/>
                <a:gd name="connsiteY15" fmla="*/ 586058 h 1454514"/>
                <a:gd name="connsiteX16" fmla="*/ 965488 w 1389185"/>
                <a:gd name="connsiteY16" fmla="*/ 648403 h 1454514"/>
                <a:gd name="connsiteX17" fmla="*/ 975879 w 1389185"/>
                <a:gd name="connsiteY17" fmla="*/ 679576 h 1454514"/>
                <a:gd name="connsiteX18" fmla="*/ 1017443 w 1389185"/>
                <a:gd name="connsiteY18" fmla="*/ 689967 h 1454514"/>
                <a:gd name="connsiteX19" fmla="*/ 1048616 w 1389185"/>
                <a:gd name="connsiteY19" fmla="*/ 700358 h 1454514"/>
                <a:gd name="connsiteX20" fmla="*/ 1142134 w 1389185"/>
                <a:gd name="connsiteY20" fmla="*/ 783485 h 1454514"/>
                <a:gd name="connsiteX21" fmla="*/ 1173306 w 1389185"/>
                <a:gd name="connsiteY21" fmla="*/ 804267 h 1454514"/>
                <a:gd name="connsiteX22" fmla="*/ 1194088 w 1389185"/>
                <a:gd name="connsiteY22" fmla="*/ 835440 h 1454514"/>
                <a:gd name="connsiteX23" fmla="*/ 1246043 w 1389185"/>
                <a:gd name="connsiteY23" fmla="*/ 897785 h 1454514"/>
                <a:gd name="connsiteX24" fmla="*/ 1266825 w 1389185"/>
                <a:gd name="connsiteY24" fmla="*/ 970522 h 1454514"/>
                <a:gd name="connsiteX25" fmla="*/ 1297997 w 1389185"/>
                <a:gd name="connsiteY25" fmla="*/ 1064040 h 1454514"/>
                <a:gd name="connsiteX26" fmla="*/ 1308388 w 1389185"/>
                <a:gd name="connsiteY26" fmla="*/ 1095212 h 1454514"/>
                <a:gd name="connsiteX27" fmla="*/ 1329170 w 1389185"/>
                <a:gd name="connsiteY27" fmla="*/ 1178340 h 1454514"/>
                <a:gd name="connsiteX28" fmla="*/ 1349952 w 1389185"/>
                <a:gd name="connsiteY28" fmla="*/ 1240685 h 1454514"/>
                <a:gd name="connsiteX29" fmla="*/ 1365755 w 1389185"/>
                <a:gd name="connsiteY29" fmla="*/ 1440928 h 1454514"/>
                <a:gd name="connsiteX0" fmla="*/ 1365755 w 1367052"/>
                <a:gd name="connsiteY0" fmla="*/ 1440928 h 1454514"/>
                <a:gd name="connsiteX1" fmla="*/ 0 w 1367052"/>
                <a:gd name="connsiteY1" fmla="*/ 1442875 h 1454514"/>
                <a:gd name="connsiteX2" fmla="*/ 19916 w 1367052"/>
                <a:gd name="connsiteY2" fmla="*/ 1292640 h 1454514"/>
                <a:gd name="connsiteX3" fmla="*/ 123825 w 1367052"/>
                <a:gd name="connsiteY3" fmla="*/ 928958 h 1454514"/>
                <a:gd name="connsiteX4" fmla="*/ 342034 w 1367052"/>
                <a:gd name="connsiteY4" fmla="*/ 721140 h 1454514"/>
                <a:gd name="connsiteX5" fmla="*/ 496166 w 1367052"/>
                <a:gd name="connsiteY5" fmla="*/ 666804 h 1454514"/>
                <a:gd name="connsiteX6" fmla="*/ 456334 w 1367052"/>
                <a:gd name="connsiteY6" fmla="*/ 575667 h 1454514"/>
                <a:gd name="connsiteX7" fmla="*/ 456334 w 1367052"/>
                <a:gd name="connsiteY7" fmla="*/ 305503 h 1454514"/>
                <a:gd name="connsiteX8" fmla="*/ 605705 w 1367052"/>
                <a:gd name="connsiteY8" fmla="*/ 39020 h 1454514"/>
                <a:gd name="connsiteX9" fmla="*/ 886691 w 1367052"/>
                <a:gd name="connsiteY9" fmla="*/ 39886 h 1454514"/>
                <a:gd name="connsiteX10" fmla="*/ 934316 w 1367052"/>
                <a:gd name="connsiteY10" fmla="*/ 76903 h 1454514"/>
                <a:gd name="connsiteX11" fmla="*/ 1007052 w 1367052"/>
                <a:gd name="connsiteY11" fmla="*/ 170422 h 1454514"/>
                <a:gd name="connsiteX12" fmla="*/ 1027834 w 1367052"/>
                <a:gd name="connsiteY12" fmla="*/ 253549 h 1454514"/>
                <a:gd name="connsiteX13" fmla="*/ 1038225 w 1367052"/>
                <a:gd name="connsiteY13" fmla="*/ 357458 h 1454514"/>
                <a:gd name="connsiteX14" fmla="*/ 1027834 w 1367052"/>
                <a:gd name="connsiteY14" fmla="*/ 523712 h 1454514"/>
                <a:gd name="connsiteX15" fmla="*/ 996661 w 1367052"/>
                <a:gd name="connsiteY15" fmla="*/ 586058 h 1454514"/>
                <a:gd name="connsiteX16" fmla="*/ 965488 w 1367052"/>
                <a:gd name="connsiteY16" fmla="*/ 648403 h 1454514"/>
                <a:gd name="connsiteX17" fmla="*/ 975879 w 1367052"/>
                <a:gd name="connsiteY17" fmla="*/ 679576 h 1454514"/>
                <a:gd name="connsiteX18" fmla="*/ 1017443 w 1367052"/>
                <a:gd name="connsiteY18" fmla="*/ 689967 h 1454514"/>
                <a:gd name="connsiteX19" fmla="*/ 1048616 w 1367052"/>
                <a:gd name="connsiteY19" fmla="*/ 700358 h 1454514"/>
                <a:gd name="connsiteX20" fmla="*/ 1142134 w 1367052"/>
                <a:gd name="connsiteY20" fmla="*/ 783485 h 1454514"/>
                <a:gd name="connsiteX21" fmla="*/ 1173306 w 1367052"/>
                <a:gd name="connsiteY21" fmla="*/ 804267 h 1454514"/>
                <a:gd name="connsiteX22" fmla="*/ 1194088 w 1367052"/>
                <a:gd name="connsiteY22" fmla="*/ 835440 h 1454514"/>
                <a:gd name="connsiteX23" fmla="*/ 1246043 w 1367052"/>
                <a:gd name="connsiteY23" fmla="*/ 897785 h 1454514"/>
                <a:gd name="connsiteX24" fmla="*/ 1266825 w 1367052"/>
                <a:gd name="connsiteY24" fmla="*/ 970522 h 1454514"/>
                <a:gd name="connsiteX25" fmla="*/ 1297997 w 1367052"/>
                <a:gd name="connsiteY25" fmla="*/ 1064040 h 1454514"/>
                <a:gd name="connsiteX26" fmla="*/ 1308388 w 1367052"/>
                <a:gd name="connsiteY26" fmla="*/ 1095212 h 1454514"/>
                <a:gd name="connsiteX27" fmla="*/ 1329170 w 1367052"/>
                <a:gd name="connsiteY27" fmla="*/ 1178340 h 1454514"/>
                <a:gd name="connsiteX28" fmla="*/ 1349952 w 1367052"/>
                <a:gd name="connsiteY28" fmla="*/ 1240685 h 1454514"/>
                <a:gd name="connsiteX29" fmla="*/ 1365755 w 1367052"/>
                <a:gd name="connsiteY29" fmla="*/ 1440928 h 1454514"/>
                <a:gd name="connsiteX0" fmla="*/ 1365755 w 1388365"/>
                <a:gd name="connsiteY0" fmla="*/ 1440928 h 1453450"/>
                <a:gd name="connsiteX1" fmla="*/ 0 w 1388365"/>
                <a:gd name="connsiteY1" fmla="*/ 1442875 h 1453450"/>
                <a:gd name="connsiteX2" fmla="*/ 19916 w 1388365"/>
                <a:gd name="connsiteY2" fmla="*/ 1292640 h 1453450"/>
                <a:gd name="connsiteX3" fmla="*/ 123825 w 1388365"/>
                <a:gd name="connsiteY3" fmla="*/ 928958 h 1453450"/>
                <a:gd name="connsiteX4" fmla="*/ 342034 w 1388365"/>
                <a:gd name="connsiteY4" fmla="*/ 721140 h 1453450"/>
                <a:gd name="connsiteX5" fmla="*/ 496166 w 1388365"/>
                <a:gd name="connsiteY5" fmla="*/ 666804 h 1453450"/>
                <a:gd name="connsiteX6" fmla="*/ 456334 w 1388365"/>
                <a:gd name="connsiteY6" fmla="*/ 575667 h 1453450"/>
                <a:gd name="connsiteX7" fmla="*/ 456334 w 1388365"/>
                <a:gd name="connsiteY7" fmla="*/ 305503 h 1453450"/>
                <a:gd name="connsiteX8" fmla="*/ 605705 w 1388365"/>
                <a:gd name="connsiteY8" fmla="*/ 39020 h 1453450"/>
                <a:gd name="connsiteX9" fmla="*/ 886691 w 1388365"/>
                <a:gd name="connsiteY9" fmla="*/ 39886 h 1453450"/>
                <a:gd name="connsiteX10" fmla="*/ 934316 w 1388365"/>
                <a:gd name="connsiteY10" fmla="*/ 76903 h 1453450"/>
                <a:gd name="connsiteX11" fmla="*/ 1007052 w 1388365"/>
                <a:gd name="connsiteY11" fmla="*/ 170422 h 1453450"/>
                <a:gd name="connsiteX12" fmla="*/ 1027834 w 1388365"/>
                <a:gd name="connsiteY12" fmla="*/ 253549 h 1453450"/>
                <a:gd name="connsiteX13" fmla="*/ 1038225 w 1388365"/>
                <a:gd name="connsiteY13" fmla="*/ 357458 h 1453450"/>
                <a:gd name="connsiteX14" fmla="*/ 1027834 w 1388365"/>
                <a:gd name="connsiteY14" fmla="*/ 523712 h 1453450"/>
                <a:gd name="connsiteX15" fmla="*/ 996661 w 1388365"/>
                <a:gd name="connsiteY15" fmla="*/ 586058 h 1453450"/>
                <a:gd name="connsiteX16" fmla="*/ 965488 w 1388365"/>
                <a:gd name="connsiteY16" fmla="*/ 648403 h 1453450"/>
                <a:gd name="connsiteX17" fmla="*/ 975879 w 1388365"/>
                <a:gd name="connsiteY17" fmla="*/ 679576 h 1453450"/>
                <a:gd name="connsiteX18" fmla="*/ 1017443 w 1388365"/>
                <a:gd name="connsiteY18" fmla="*/ 689967 h 1453450"/>
                <a:gd name="connsiteX19" fmla="*/ 1048616 w 1388365"/>
                <a:gd name="connsiteY19" fmla="*/ 700358 h 1453450"/>
                <a:gd name="connsiteX20" fmla="*/ 1142134 w 1388365"/>
                <a:gd name="connsiteY20" fmla="*/ 783485 h 1453450"/>
                <a:gd name="connsiteX21" fmla="*/ 1173306 w 1388365"/>
                <a:gd name="connsiteY21" fmla="*/ 804267 h 1453450"/>
                <a:gd name="connsiteX22" fmla="*/ 1194088 w 1388365"/>
                <a:gd name="connsiteY22" fmla="*/ 835440 h 1453450"/>
                <a:gd name="connsiteX23" fmla="*/ 1246043 w 1388365"/>
                <a:gd name="connsiteY23" fmla="*/ 897785 h 1453450"/>
                <a:gd name="connsiteX24" fmla="*/ 1266825 w 1388365"/>
                <a:gd name="connsiteY24" fmla="*/ 970522 h 1453450"/>
                <a:gd name="connsiteX25" fmla="*/ 1297997 w 1388365"/>
                <a:gd name="connsiteY25" fmla="*/ 1064040 h 1453450"/>
                <a:gd name="connsiteX26" fmla="*/ 1308388 w 1388365"/>
                <a:gd name="connsiteY26" fmla="*/ 1095212 h 1453450"/>
                <a:gd name="connsiteX27" fmla="*/ 1329170 w 1388365"/>
                <a:gd name="connsiteY27" fmla="*/ 1178340 h 1453450"/>
                <a:gd name="connsiteX28" fmla="*/ 1349952 w 1388365"/>
                <a:gd name="connsiteY28" fmla="*/ 1240685 h 1453450"/>
                <a:gd name="connsiteX29" fmla="*/ 1365755 w 1388365"/>
                <a:gd name="connsiteY29" fmla="*/ 1440928 h 1453450"/>
                <a:gd name="connsiteX0" fmla="*/ 1365755 w 1388358"/>
                <a:gd name="connsiteY0" fmla="*/ 1440928 h 1454514"/>
                <a:gd name="connsiteX1" fmla="*/ 0 w 1388358"/>
                <a:gd name="connsiteY1" fmla="*/ 1442875 h 1454514"/>
                <a:gd name="connsiteX2" fmla="*/ 19916 w 1388358"/>
                <a:gd name="connsiteY2" fmla="*/ 1292640 h 1454514"/>
                <a:gd name="connsiteX3" fmla="*/ 123825 w 1388358"/>
                <a:gd name="connsiteY3" fmla="*/ 928958 h 1454514"/>
                <a:gd name="connsiteX4" fmla="*/ 342034 w 1388358"/>
                <a:gd name="connsiteY4" fmla="*/ 721140 h 1454514"/>
                <a:gd name="connsiteX5" fmla="*/ 496166 w 1388358"/>
                <a:gd name="connsiteY5" fmla="*/ 666804 h 1454514"/>
                <a:gd name="connsiteX6" fmla="*/ 456334 w 1388358"/>
                <a:gd name="connsiteY6" fmla="*/ 575667 h 1454514"/>
                <a:gd name="connsiteX7" fmla="*/ 456334 w 1388358"/>
                <a:gd name="connsiteY7" fmla="*/ 305503 h 1454514"/>
                <a:gd name="connsiteX8" fmla="*/ 605705 w 1388358"/>
                <a:gd name="connsiteY8" fmla="*/ 39020 h 1454514"/>
                <a:gd name="connsiteX9" fmla="*/ 886691 w 1388358"/>
                <a:gd name="connsiteY9" fmla="*/ 39886 h 1454514"/>
                <a:gd name="connsiteX10" fmla="*/ 934316 w 1388358"/>
                <a:gd name="connsiteY10" fmla="*/ 76903 h 1454514"/>
                <a:gd name="connsiteX11" fmla="*/ 1007052 w 1388358"/>
                <a:gd name="connsiteY11" fmla="*/ 170422 h 1454514"/>
                <a:gd name="connsiteX12" fmla="*/ 1027834 w 1388358"/>
                <a:gd name="connsiteY12" fmla="*/ 253549 h 1454514"/>
                <a:gd name="connsiteX13" fmla="*/ 1038225 w 1388358"/>
                <a:gd name="connsiteY13" fmla="*/ 357458 h 1454514"/>
                <a:gd name="connsiteX14" fmla="*/ 1027834 w 1388358"/>
                <a:gd name="connsiteY14" fmla="*/ 523712 h 1454514"/>
                <a:gd name="connsiteX15" fmla="*/ 996661 w 1388358"/>
                <a:gd name="connsiteY15" fmla="*/ 586058 h 1454514"/>
                <a:gd name="connsiteX16" fmla="*/ 965488 w 1388358"/>
                <a:gd name="connsiteY16" fmla="*/ 648403 h 1454514"/>
                <a:gd name="connsiteX17" fmla="*/ 975879 w 1388358"/>
                <a:gd name="connsiteY17" fmla="*/ 679576 h 1454514"/>
                <a:gd name="connsiteX18" fmla="*/ 1017443 w 1388358"/>
                <a:gd name="connsiteY18" fmla="*/ 689967 h 1454514"/>
                <a:gd name="connsiteX19" fmla="*/ 1048616 w 1388358"/>
                <a:gd name="connsiteY19" fmla="*/ 700358 h 1454514"/>
                <a:gd name="connsiteX20" fmla="*/ 1142134 w 1388358"/>
                <a:gd name="connsiteY20" fmla="*/ 783485 h 1454514"/>
                <a:gd name="connsiteX21" fmla="*/ 1173306 w 1388358"/>
                <a:gd name="connsiteY21" fmla="*/ 804267 h 1454514"/>
                <a:gd name="connsiteX22" fmla="*/ 1194088 w 1388358"/>
                <a:gd name="connsiteY22" fmla="*/ 835440 h 1454514"/>
                <a:gd name="connsiteX23" fmla="*/ 1246043 w 1388358"/>
                <a:gd name="connsiteY23" fmla="*/ 897785 h 1454514"/>
                <a:gd name="connsiteX24" fmla="*/ 1266825 w 1388358"/>
                <a:gd name="connsiteY24" fmla="*/ 970522 h 1454514"/>
                <a:gd name="connsiteX25" fmla="*/ 1297997 w 1388358"/>
                <a:gd name="connsiteY25" fmla="*/ 1064040 h 1454514"/>
                <a:gd name="connsiteX26" fmla="*/ 1308388 w 1388358"/>
                <a:gd name="connsiteY26" fmla="*/ 1095212 h 1454514"/>
                <a:gd name="connsiteX27" fmla="*/ 1329170 w 1388358"/>
                <a:gd name="connsiteY27" fmla="*/ 1178340 h 1454514"/>
                <a:gd name="connsiteX28" fmla="*/ 1349952 w 1388358"/>
                <a:gd name="connsiteY28" fmla="*/ 1240685 h 1454514"/>
                <a:gd name="connsiteX29" fmla="*/ 1365755 w 1388358"/>
                <a:gd name="connsiteY29" fmla="*/ 1440928 h 1454514"/>
                <a:gd name="connsiteX0" fmla="*/ 1365755 w 1388363"/>
                <a:gd name="connsiteY0" fmla="*/ 1440928 h 1453963"/>
                <a:gd name="connsiteX1" fmla="*/ 0 w 1388363"/>
                <a:gd name="connsiteY1" fmla="*/ 1442875 h 1453963"/>
                <a:gd name="connsiteX2" fmla="*/ 19916 w 1388363"/>
                <a:gd name="connsiteY2" fmla="*/ 1292640 h 1453963"/>
                <a:gd name="connsiteX3" fmla="*/ 123825 w 1388363"/>
                <a:gd name="connsiteY3" fmla="*/ 928958 h 1453963"/>
                <a:gd name="connsiteX4" fmla="*/ 342034 w 1388363"/>
                <a:gd name="connsiteY4" fmla="*/ 721140 h 1453963"/>
                <a:gd name="connsiteX5" fmla="*/ 496166 w 1388363"/>
                <a:gd name="connsiteY5" fmla="*/ 666804 h 1453963"/>
                <a:gd name="connsiteX6" fmla="*/ 456334 w 1388363"/>
                <a:gd name="connsiteY6" fmla="*/ 575667 h 1453963"/>
                <a:gd name="connsiteX7" fmla="*/ 456334 w 1388363"/>
                <a:gd name="connsiteY7" fmla="*/ 305503 h 1453963"/>
                <a:gd name="connsiteX8" fmla="*/ 605705 w 1388363"/>
                <a:gd name="connsiteY8" fmla="*/ 39020 h 1453963"/>
                <a:gd name="connsiteX9" fmla="*/ 886691 w 1388363"/>
                <a:gd name="connsiteY9" fmla="*/ 39886 h 1453963"/>
                <a:gd name="connsiteX10" fmla="*/ 934316 w 1388363"/>
                <a:gd name="connsiteY10" fmla="*/ 76903 h 1453963"/>
                <a:gd name="connsiteX11" fmla="*/ 1007052 w 1388363"/>
                <a:gd name="connsiteY11" fmla="*/ 170422 h 1453963"/>
                <a:gd name="connsiteX12" fmla="*/ 1027834 w 1388363"/>
                <a:gd name="connsiteY12" fmla="*/ 253549 h 1453963"/>
                <a:gd name="connsiteX13" fmla="*/ 1038225 w 1388363"/>
                <a:gd name="connsiteY13" fmla="*/ 357458 h 1453963"/>
                <a:gd name="connsiteX14" fmla="*/ 1027834 w 1388363"/>
                <a:gd name="connsiteY14" fmla="*/ 523712 h 1453963"/>
                <a:gd name="connsiteX15" fmla="*/ 996661 w 1388363"/>
                <a:gd name="connsiteY15" fmla="*/ 586058 h 1453963"/>
                <a:gd name="connsiteX16" fmla="*/ 965488 w 1388363"/>
                <a:gd name="connsiteY16" fmla="*/ 648403 h 1453963"/>
                <a:gd name="connsiteX17" fmla="*/ 975879 w 1388363"/>
                <a:gd name="connsiteY17" fmla="*/ 679576 h 1453963"/>
                <a:gd name="connsiteX18" fmla="*/ 1017443 w 1388363"/>
                <a:gd name="connsiteY18" fmla="*/ 689967 h 1453963"/>
                <a:gd name="connsiteX19" fmla="*/ 1048616 w 1388363"/>
                <a:gd name="connsiteY19" fmla="*/ 700358 h 1453963"/>
                <a:gd name="connsiteX20" fmla="*/ 1142134 w 1388363"/>
                <a:gd name="connsiteY20" fmla="*/ 783485 h 1453963"/>
                <a:gd name="connsiteX21" fmla="*/ 1173306 w 1388363"/>
                <a:gd name="connsiteY21" fmla="*/ 804267 h 1453963"/>
                <a:gd name="connsiteX22" fmla="*/ 1194088 w 1388363"/>
                <a:gd name="connsiteY22" fmla="*/ 835440 h 1453963"/>
                <a:gd name="connsiteX23" fmla="*/ 1246043 w 1388363"/>
                <a:gd name="connsiteY23" fmla="*/ 897785 h 1453963"/>
                <a:gd name="connsiteX24" fmla="*/ 1266825 w 1388363"/>
                <a:gd name="connsiteY24" fmla="*/ 970522 h 1453963"/>
                <a:gd name="connsiteX25" fmla="*/ 1297997 w 1388363"/>
                <a:gd name="connsiteY25" fmla="*/ 1064040 h 1453963"/>
                <a:gd name="connsiteX26" fmla="*/ 1308388 w 1388363"/>
                <a:gd name="connsiteY26" fmla="*/ 1095212 h 1453963"/>
                <a:gd name="connsiteX27" fmla="*/ 1329170 w 1388363"/>
                <a:gd name="connsiteY27" fmla="*/ 1178340 h 1453963"/>
                <a:gd name="connsiteX28" fmla="*/ 1349952 w 1388363"/>
                <a:gd name="connsiteY28" fmla="*/ 1240685 h 1453963"/>
                <a:gd name="connsiteX29" fmla="*/ 1365755 w 1388363"/>
                <a:gd name="connsiteY29" fmla="*/ 1440928 h 1453963"/>
                <a:gd name="connsiteX0" fmla="*/ 1365755 w 1388363"/>
                <a:gd name="connsiteY0" fmla="*/ 1440928 h 1444439"/>
                <a:gd name="connsiteX1" fmla="*/ 0 w 1388363"/>
                <a:gd name="connsiteY1" fmla="*/ 1442875 h 1444439"/>
                <a:gd name="connsiteX2" fmla="*/ 19916 w 1388363"/>
                <a:gd name="connsiteY2" fmla="*/ 1292640 h 1444439"/>
                <a:gd name="connsiteX3" fmla="*/ 123825 w 1388363"/>
                <a:gd name="connsiteY3" fmla="*/ 928958 h 1444439"/>
                <a:gd name="connsiteX4" fmla="*/ 342034 w 1388363"/>
                <a:gd name="connsiteY4" fmla="*/ 721140 h 1444439"/>
                <a:gd name="connsiteX5" fmla="*/ 496166 w 1388363"/>
                <a:gd name="connsiteY5" fmla="*/ 666804 h 1444439"/>
                <a:gd name="connsiteX6" fmla="*/ 456334 w 1388363"/>
                <a:gd name="connsiteY6" fmla="*/ 575667 h 1444439"/>
                <a:gd name="connsiteX7" fmla="*/ 456334 w 1388363"/>
                <a:gd name="connsiteY7" fmla="*/ 305503 h 1444439"/>
                <a:gd name="connsiteX8" fmla="*/ 605705 w 1388363"/>
                <a:gd name="connsiteY8" fmla="*/ 39020 h 1444439"/>
                <a:gd name="connsiteX9" fmla="*/ 886691 w 1388363"/>
                <a:gd name="connsiteY9" fmla="*/ 39886 h 1444439"/>
                <a:gd name="connsiteX10" fmla="*/ 934316 w 1388363"/>
                <a:gd name="connsiteY10" fmla="*/ 76903 h 1444439"/>
                <a:gd name="connsiteX11" fmla="*/ 1007052 w 1388363"/>
                <a:gd name="connsiteY11" fmla="*/ 170422 h 1444439"/>
                <a:gd name="connsiteX12" fmla="*/ 1027834 w 1388363"/>
                <a:gd name="connsiteY12" fmla="*/ 253549 h 1444439"/>
                <a:gd name="connsiteX13" fmla="*/ 1038225 w 1388363"/>
                <a:gd name="connsiteY13" fmla="*/ 357458 h 1444439"/>
                <a:gd name="connsiteX14" fmla="*/ 1027834 w 1388363"/>
                <a:gd name="connsiteY14" fmla="*/ 523712 h 1444439"/>
                <a:gd name="connsiteX15" fmla="*/ 996661 w 1388363"/>
                <a:gd name="connsiteY15" fmla="*/ 586058 h 1444439"/>
                <a:gd name="connsiteX16" fmla="*/ 965488 w 1388363"/>
                <a:gd name="connsiteY16" fmla="*/ 648403 h 1444439"/>
                <a:gd name="connsiteX17" fmla="*/ 975879 w 1388363"/>
                <a:gd name="connsiteY17" fmla="*/ 679576 h 1444439"/>
                <a:gd name="connsiteX18" fmla="*/ 1017443 w 1388363"/>
                <a:gd name="connsiteY18" fmla="*/ 689967 h 1444439"/>
                <a:gd name="connsiteX19" fmla="*/ 1048616 w 1388363"/>
                <a:gd name="connsiteY19" fmla="*/ 700358 h 1444439"/>
                <a:gd name="connsiteX20" fmla="*/ 1142134 w 1388363"/>
                <a:gd name="connsiteY20" fmla="*/ 783485 h 1444439"/>
                <a:gd name="connsiteX21" fmla="*/ 1173306 w 1388363"/>
                <a:gd name="connsiteY21" fmla="*/ 804267 h 1444439"/>
                <a:gd name="connsiteX22" fmla="*/ 1194088 w 1388363"/>
                <a:gd name="connsiteY22" fmla="*/ 835440 h 1444439"/>
                <a:gd name="connsiteX23" fmla="*/ 1246043 w 1388363"/>
                <a:gd name="connsiteY23" fmla="*/ 897785 h 1444439"/>
                <a:gd name="connsiteX24" fmla="*/ 1266825 w 1388363"/>
                <a:gd name="connsiteY24" fmla="*/ 970522 h 1444439"/>
                <a:gd name="connsiteX25" fmla="*/ 1297997 w 1388363"/>
                <a:gd name="connsiteY25" fmla="*/ 1064040 h 1444439"/>
                <a:gd name="connsiteX26" fmla="*/ 1308388 w 1388363"/>
                <a:gd name="connsiteY26" fmla="*/ 1095212 h 1444439"/>
                <a:gd name="connsiteX27" fmla="*/ 1329170 w 1388363"/>
                <a:gd name="connsiteY27" fmla="*/ 1178340 h 1444439"/>
                <a:gd name="connsiteX28" fmla="*/ 1349952 w 1388363"/>
                <a:gd name="connsiteY28" fmla="*/ 1240685 h 1444439"/>
                <a:gd name="connsiteX29" fmla="*/ 1365755 w 1388363"/>
                <a:gd name="connsiteY29" fmla="*/ 1440928 h 1444439"/>
                <a:gd name="connsiteX0" fmla="*/ 1365755 w 1392472"/>
                <a:gd name="connsiteY0" fmla="*/ 1440928 h 1444439"/>
                <a:gd name="connsiteX1" fmla="*/ 0 w 1392472"/>
                <a:gd name="connsiteY1" fmla="*/ 1442875 h 1444439"/>
                <a:gd name="connsiteX2" fmla="*/ 19916 w 1392472"/>
                <a:gd name="connsiteY2" fmla="*/ 1292640 h 1444439"/>
                <a:gd name="connsiteX3" fmla="*/ 123825 w 1392472"/>
                <a:gd name="connsiteY3" fmla="*/ 928958 h 1444439"/>
                <a:gd name="connsiteX4" fmla="*/ 342034 w 1392472"/>
                <a:gd name="connsiteY4" fmla="*/ 721140 h 1444439"/>
                <a:gd name="connsiteX5" fmla="*/ 496166 w 1392472"/>
                <a:gd name="connsiteY5" fmla="*/ 666804 h 1444439"/>
                <a:gd name="connsiteX6" fmla="*/ 456334 w 1392472"/>
                <a:gd name="connsiteY6" fmla="*/ 575667 h 1444439"/>
                <a:gd name="connsiteX7" fmla="*/ 456334 w 1392472"/>
                <a:gd name="connsiteY7" fmla="*/ 305503 h 1444439"/>
                <a:gd name="connsiteX8" fmla="*/ 605705 w 1392472"/>
                <a:gd name="connsiteY8" fmla="*/ 39020 h 1444439"/>
                <a:gd name="connsiteX9" fmla="*/ 886691 w 1392472"/>
                <a:gd name="connsiteY9" fmla="*/ 39886 h 1444439"/>
                <a:gd name="connsiteX10" fmla="*/ 934316 w 1392472"/>
                <a:gd name="connsiteY10" fmla="*/ 76903 h 1444439"/>
                <a:gd name="connsiteX11" fmla="*/ 1007052 w 1392472"/>
                <a:gd name="connsiteY11" fmla="*/ 170422 h 1444439"/>
                <a:gd name="connsiteX12" fmla="*/ 1027834 w 1392472"/>
                <a:gd name="connsiteY12" fmla="*/ 253549 h 1444439"/>
                <a:gd name="connsiteX13" fmla="*/ 1038225 w 1392472"/>
                <a:gd name="connsiteY13" fmla="*/ 357458 h 1444439"/>
                <a:gd name="connsiteX14" fmla="*/ 1027834 w 1392472"/>
                <a:gd name="connsiteY14" fmla="*/ 523712 h 1444439"/>
                <a:gd name="connsiteX15" fmla="*/ 996661 w 1392472"/>
                <a:gd name="connsiteY15" fmla="*/ 586058 h 1444439"/>
                <a:gd name="connsiteX16" fmla="*/ 965488 w 1392472"/>
                <a:gd name="connsiteY16" fmla="*/ 648403 h 1444439"/>
                <a:gd name="connsiteX17" fmla="*/ 975879 w 1392472"/>
                <a:gd name="connsiteY17" fmla="*/ 679576 h 1444439"/>
                <a:gd name="connsiteX18" fmla="*/ 1017443 w 1392472"/>
                <a:gd name="connsiteY18" fmla="*/ 689967 h 1444439"/>
                <a:gd name="connsiteX19" fmla="*/ 1048616 w 1392472"/>
                <a:gd name="connsiteY19" fmla="*/ 700358 h 1444439"/>
                <a:gd name="connsiteX20" fmla="*/ 1142134 w 1392472"/>
                <a:gd name="connsiteY20" fmla="*/ 783485 h 1444439"/>
                <a:gd name="connsiteX21" fmla="*/ 1173306 w 1392472"/>
                <a:gd name="connsiteY21" fmla="*/ 804267 h 1444439"/>
                <a:gd name="connsiteX22" fmla="*/ 1194088 w 1392472"/>
                <a:gd name="connsiteY22" fmla="*/ 835440 h 1444439"/>
                <a:gd name="connsiteX23" fmla="*/ 1246043 w 1392472"/>
                <a:gd name="connsiteY23" fmla="*/ 897785 h 1444439"/>
                <a:gd name="connsiteX24" fmla="*/ 1266825 w 1392472"/>
                <a:gd name="connsiteY24" fmla="*/ 970522 h 1444439"/>
                <a:gd name="connsiteX25" fmla="*/ 1297997 w 1392472"/>
                <a:gd name="connsiteY25" fmla="*/ 1064040 h 1444439"/>
                <a:gd name="connsiteX26" fmla="*/ 1308388 w 1392472"/>
                <a:gd name="connsiteY26" fmla="*/ 1095212 h 1444439"/>
                <a:gd name="connsiteX27" fmla="*/ 1329170 w 1392472"/>
                <a:gd name="connsiteY27" fmla="*/ 1178340 h 1444439"/>
                <a:gd name="connsiteX28" fmla="*/ 1366621 w 1392472"/>
                <a:gd name="connsiteY28" fmla="*/ 1309741 h 1444439"/>
                <a:gd name="connsiteX29" fmla="*/ 1365755 w 1392472"/>
                <a:gd name="connsiteY29" fmla="*/ 1440928 h 1444439"/>
                <a:gd name="connsiteX0" fmla="*/ 1365755 w 1391159"/>
                <a:gd name="connsiteY0" fmla="*/ 1440928 h 1444439"/>
                <a:gd name="connsiteX1" fmla="*/ 0 w 1391159"/>
                <a:gd name="connsiteY1" fmla="*/ 1442875 h 1444439"/>
                <a:gd name="connsiteX2" fmla="*/ 19916 w 1391159"/>
                <a:gd name="connsiteY2" fmla="*/ 1292640 h 1444439"/>
                <a:gd name="connsiteX3" fmla="*/ 123825 w 1391159"/>
                <a:gd name="connsiteY3" fmla="*/ 928958 h 1444439"/>
                <a:gd name="connsiteX4" fmla="*/ 342034 w 1391159"/>
                <a:gd name="connsiteY4" fmla="*/ 721140 h 1444439"/>
                <a:gd name="connsiteX5" fmla="*/ 496166 w 1391159"/>
                <a:gd name="connsiteY5" fmla="*/ 666804 h 1444439"/>
                <a:gd name="connsiteX6" fmla="*/ 456334 w 1391159"/>
                <a:gd name="connsiteY6" fmla="*/ 575667 h 1444439"/>
                <a:gd name="connsiteX7" fmla="*/ 456334 w 1391159"/>
                <a:gd name="connsiteY7" fmla="*/ 305503 h 1444439"/>
                <a:gd name="connsiteX8" fmla="*/ 605705 w 1391159"/>
                <a:gd name="connsiteY8" fmla="*/ 39020 h 1444439"/>
                <a:gd name="connsiteX9" fmla="*/ 886691 w 1391159"/>
                <a:gd name="connsiteY9" fmla="*/ 39886 h 1444439"/>
                <a:gd name="connsiteX10" fmla="*/ 934316 w 1391159"/>
                <a:gd name="connsiteY10" fmla="*/ 76903 h 1444439"/>
                <a:gd name="connsiteX11" fmla="*/ 1007052 w 1391159"/>
                <a:gd name="connsiteY11" fmla="*/ 170422 h 1444439"/>
                <a:gd name="connsiteX12" fmla="*/ 1027834 w 1391159"/>
                <a:gd name="connsiteY12" fmla="*/ 253549 h 1444439"/>
                <a:gd name="connsiteX13" fmla="*/ 1038225 w 1391159"/>
                <a:gd name="connsiteY13" fmla="*/ 357458 h 1444439"/>
                <a:gd name="connsiteX14" fmla="*/ 1027834 w 1391159"/>
                <a:gd name="connsiteY14" fmla="*/ 523712 h 1444439"/>
                <a:gd name="connsiteX15" fmla="*/ 996661 w 1391159"/>
                <a:gd name="connsiteY15" fmla="*/ 586058 h 1444439"/>
                <a:gd name="connsiteX16" fmla="*/ 965488 w 1391159"/>
                <a:gd name="connsiteY16" fmla="*/ 648403 h 1444439"/>
                <a:gd name="connsiteX17" fmla="*/ 975879 w 1391159"/>
                <a:gd name="connsiteY17" fmla="*/ 679576 h 1444439"/>
                <a:gd name="connsiteX18" fmla="*/ 1017443 w 1391159"/>
                <a:gd name="connsiteY18" fmla="*/ 689967 h 1444439"/>
                <a:gd name="connsiteX19" fmla="*/ 1048616 w 1391159"/>
                <a:gd name="connsiteY19" fmla="*/ 700358 h 1444439"/>
                <a:gd name="connsiteX20" fmla="*/ 1142134 w 1391159"/>
                <a:gd name="connsiteY20" fmla="*/ 783485 h 1444439"/>
                <a:gd name="connsiteX21" fmla="*/ 1173306 w 1391159"/>
                <a:gd name="connsiteY21" fmla="*/ 804267 h 1444439"/>
                <a:gd name="connsiteX22" fmla="*/ 1194088 w 1391159"/>
                <a:gd name="connsiteY22" fmla="*/ 835440 h 1444439"/>
                <a:gd name="connsiteX23" fmla="*/ 1246043 w 1391159"/>
                <a:gd name="connsiteY23" fmla="*/ 897785 h 1444439"/>
                <a:gd name="connsiteX24" fmla="*/ 1266825 w 1391159"/>
                <a:gd name="connsiteY24" fmla="*/ 970522 h 1444439"/>
                <a:gd name="connsiteX25" fmla="*/ 1297997 w 1391159"/>
                <a:gd name="connsiteY25" fmla="*/ 1064040 h 1444439"/>
                <a:gd name="connsiteX26" fmla="*/ 1308388 w 1391159"/>
                <a:gd name="connsiteY26" fmla="*/ 1095212 h 1444439"/>
                <a:gd name="connsiteX27" fmla="*/ 1329170 w 1391159"/>
                <a:gd name="connsiteY27" fmla="*/ 1178340 h 1444439"/>
                <a:gd name="connsiteX28" fmla="*/ 1361858 w 1391159"/>
                <a:gd name="connsiteY28" fmla="*/ 1288310 h 1444439"/>
                <a:gd name="connsiteX29" fmla="*/ 1365755 w 1391159"/>
                <a:gd name="connsiteY29" fmla="*/ 1440928 h 1444439"/>
                <a:gd name="connsiteX0" fmla="*/ 1365755 w 1391800"/>
                <a:gd name="connsiteY0" fmla="*/ 1440928 h 1444439"/>
                <a:gd name="connsiteX1" fmla="*/ 0 w 1391800"/>
                <a:gd name="connsiteY1" fmla="*/ 1442875 h 1444439"/>
                <a:gd name="connsiteX2" fmla="*/ 19916 w 1391800"/>
                <a:gd name="connsiteY2" fmla="*/ 1292640 h 1444439"/>
                <a:gd name="connsiteX3" fmla="*/ 123825 w 1391800"/>
                <a:gd name="connsiteY3" fmla="*/ 928958 h 1444439"/>
                <a:gd name="connsiteX4" fmla="*/ 342034 w 1391800"/>
                <a:gd name="connsiteY4" fmla="*/ 721140 h 1444439"/>
                <a:gd name="connsiteX5" fmla="*/ 496166 w 1391800"/>
                <a:gd name="connsiteY5" fmla="*/ 666804 h 1444439"/>
                <a:gd name="connsiteX6" fmla="*/ 456334 w 1391800"/>
                <a:gd name="connsiteY6" fmla="*/ 575667 h 1444439"/>
                <a:gd name="connsiteX7" fmla="*/ 456334 w 1391800"/>
                <a:gd name="connsiteY7" fmla="*/ 305503 h 1444439"/>
                <a:gd name="connsiteX8" fmla="*/ 605705 w 1391800"/>
                <a:gd name="connsiteY8" fmla="*/ 39020 h 1444439"/>
                <a:gd name="connsiteX9" fmla="*/ 886691 w 1391800"/>
                <a:gd name="connsiteY9" fmla="*/ 39886 h 1444439"/>
                <a:gd name="connsiteX10" fmla="*/ 934316 w 1391800"/>
                <a:gd name="connsiteY10" fmla="*/ 76903 h 1444439"/>
                <a:gd name="connsiteX11" fmla="*/ 1007052 w 1391800"/>
                <a:gd name="connsiteY11" fmla="*/ 170422 h 1444439"/>
                <a:gd name="connsiteX12" fmla="*/ 1027834 w 1391800"/>
                <a:gd name="connsiteY12" fmla="*/ 253549 h 1444439"/>
                <a:gd name="connsiteX13" fmla="*/ 1038225 w 1391800"/>
                <a:gd name="connsiteY13" fmla="*/ 357458 h 1444439"/>
                <a:gd name="connsiteX14" fmla="*/ 1027834 w 1391800"/>
                <a:gd name="connsiteY14" fmla="*/ 523712 h 1444439"/>
                <a:gd name="connsiteX15" fmla="*/ 996661 w 1391800"/>
                <a:gd name="connsiteY15" fmla="*/ 586058 h 1444439"/>
                <a:gd name="connsiteX16" fmla="*/ 965488 w 1391800"/>
                <a:gd name="connsiteY16" fmla="*/ 648403 h 1444439"/>
                <a:gd name="connsiteX17" fmla="*/ 975879 w 1391800"/>
                <a:gd name="connsiteY17" fmla="*/ 679576 h 1444439"/>
                <a:gd name="connsiteX18" fmla="*/ 1017443 w 1391800"/>
                <a:gd name="connsiteY18" fmla="*/ 689967 h 1444439"/>
                <a:gd name="connsiteX19" fmla="*/ 1048616 w 1391800"/>
                <a:gd name="connsiteY19" fmla="*/ 700358 h 1444439"/>
                <a:gd name="connsiteX20" fmla="*/ 1142134 w 1391800"/>
                <a:gd name="connsiteY20" fmla="*/ 783485 h 1444439"/>
                <a:gd name="connsiteX21" fmla="*/ 1173306 w 1391800"/>
                <a:gd name="connsiteY21" fmla="*/ 804267 h 1444439"/>
                <a:gd name="connsiteX22" fmla="*/ 1194088 w 1391800"/>
                <a:gd name="connsiteY22" fmla="*/ 835440 h 1444439"/>
                <a:gd name="connsiteX23" fmla="*/ 1246043 w 1391800"/>
                <a:gd name="connsiteY23" fmla="*/ 897785 h 1444439"/>
                <a:gd name="connsiteX24" fmla="*/ 1266825 w 1391800"/>
                <a:gd name="connsiteY24" fmla="*/ 970522 h 1444439"/>
                <a:gd name="connsiteX25" fmla="*/ 1297997 w 1391800"/>
                <a:gd name="connsiteY25" fmla="*/ 1064040 h 1444439"/>
                <a:gd name="connsiteX26" fmla="*/ 1308388 w 1391800"/>
                <a:gd name="connsiteY26" fmla="*/ 1095212 h 1444439"/>
                <a:gd name="connsiteX27" fmla="*/ 1329170 w 1391800"/>
                <a:gd name="connsiteY27" fmla="*/ 1178340 h 1444439"/>
                <a:gd name="connsiteX28" fmla="*/ 1364240 w 1391800"/>
                <a:gd name="connsiteY28" fmla="*/ 1288310 h 1444439"/>
                <a:gd name="connsiteX29" fmla="*/ 1365755 w 1391800"/>
                <a:gd name="connsiteY29" fmla="*/ 1440928 h 1444439"/>
                <a:gd name="connsiteX0" fmla="*/ 1365755 w 1392472"/>
                <a:gd name="connsiteY0" fmla="*/ 1440928 h 1444439"/>
                <a:gd name="connsiteX1" fmla="*/ 0 w 1392472"/>
                <a:gd name="connsiteY1" fmla="*/ 1442875 h 1444439"/>
                <a:gd name="connsiteX2" fmla="*/ 19916 w 1392472"/>
                <a:gd name="connsiteY2" fmla="*/ 1292640 h 1444439"/>
                <a:gd name="connsiteX3" fmla="*/ 123825 w 1392472"/>
                <a:gd name="connsiteY3" fmla="*/ 928958 h 1444439"/>
                <a:gd name="connsiteX4" fmla="*/ 342034 w 1392472"/>
                <a:gd name="connsiteY4" fmla="*/ 721140 h 1444439"/>
                <a:gd name="connsiteX5" fmla="*/ 496166 w 1392472"/>
                <a:gd name="connsiteY5" fmla="*/ 666804 h 1444439"/>
                <a:gd name="connsiteX6" fmla="*/ 456334 w 1392472"/>
                <a:gd name="connsiteY6" fmla="*/ 575667 h 1444439"/>
                <a:gd name="connsiteX7" fmla="*/ 456334 w 1392472"/>
                <a:gd name="connsiteY7" fmla="*/ 305503 h 1444439"/>
                <a:gd name="connsiteX8" fmla="*/ 605705 w 1392472"/>
                <a:gd name="connsiteY8" fmla="*/ 39020 h 1444439"/>
                <a:gd name="connsiteX9" fmla="*/ 886691 w 1392472"/>
                <a:gd name="connsiteY9" fmla="*/ 39886 h 1444439"/>
                <a:gd name="connsiteX10" fmla="*/ 934316 w 1392472"/>
                <a:gd name="connsiteY10" fmla="*/ 76903 h 1444439"/>
                <a:gd name="connsiteX11" fmla="*/ 1007052 w 1392472"/>
                <a:gd name="connsiteY11" fmla="*/ 170422 h 1444439"/>
                <a:gd name="connsiteX12" fmla="*/ 1027834 w 1392472"/>
                <a:gd name="connsiteY12" fmla="*/ 253549 h 1444439"/>
                <a:gd name="connsiteX13" fmla="*/ 1038225 w 1392472"/>
                <a:gd name="connsiteY13" fmla="*/ 357458 h 1444439"/>
                <a:gd name="connsiteX14" fmla="*/ 1027834 w 1392472"/>
                <a:gd name="connsiteY14" fmla="*/ 523712 h 1444439"/>
                <a:gd name="connsiteX15" fmla="*/ 996661 w 1392472"/>
                <a:gd name="connsiteY15" fmla="*/ 586058 h 1444439"/>
                <a:gd name="connsiteX16" fmla="*/ 965488 w 1392472"/>
                <a:gd name="connsiteY16" fmla="*/ 648403 h 1444439"/>
                <a:gd name="connsiteX17" fmla="*/ 975879 w 1392472"/>
                <a:gd name="connsiteY17" fmla="*/ 679576 h 1444439"/>
                <a:gd name="connsiteX18" fmla="*/ 1017443 w 1392472"/>
                <a:gd name="connsiteY18" fmla="*/ 689967 h 1444439"/>
                <a:gd name="connsiteX19" fmla="*/ 1048616 w 1392472"/>
                <a:gd name="connsiteY19" fmla="*/ 700358 h 1444439"/>
                <a:gd name="connsiteX20" fmla="*/ 1142134 w 1392472"/>
                <a:gd name="connsiteY20" fmla="*/ 783485 h 1444439"/>
                <a:gd name="connsiteX21" fmla="*/ 1173306 w 1392472"/>
                <a:gd name="connsiteY21" fmla="*/ 804267 h 1444439"/>
                <a:gd name="connsiteX22" fmla="*/ 1194088 w 1392472"/>
                <a:gd name="connsiteY22" fmla="*/ 835440 h 1444439"/>
                <a:gd name="connsiteX23" fmla="*/ 1246043 w 1392472"/>
                <a:gd name="connsiteY23" fmla="*/ 897785 h 1444439"/>
                <a:gd name="connsiteX24" fmla="*/ 1266825 w 1392472"/>
                <a:gd name="connsiteY24" fmla="*/ 970522 h 1444439"/>
                <a:gd name="connsiteX25" fmla="*/ 1297997 w 1392472"/>
                <a:gd name="connsiteY25" fmla="*/ 1064040 h 1444439"/>
                <a:gd name="connsiteX26" fmla="*/ 1308388 w 1392472"/>
                <a:gd name="connsiteY26" fmla="*/ 1095212 h 1444439"/>
                <a:gd name="connsiteX27" fmla="*/ 1329170 w 1392472"/>
                <a:gd name="connsiteY27" fmla="*/ 1178340 h 1444439"/>
                <a:gd name="connsiteX28" fmla="*/ 1366622 w 1392472"/>
                <a:gd name="connsiteY28" fmla="*/ 1297835 h 1444439"/>
                <a:gd name="connsiteX29" fmla="*/ 1365755 w 1392472"/>
                <a:gd name="connsiteY29" fmla="*/ 1440928 h 1444439"/>
                <a:gd name="connsiteX0" fmla="*/ 1365755 w 1393672"/>
                <a:gd name="connsiteY0" fmla="*/ 1440928 h 1444439"/>
                <a:gd name="connsiteX1" fmla="*/ 0 w 1393672"/>
                <a:gd name="connsiteY1" fmla="*/ 1442875 h 1444439"/>
                <a:gd name="connsiteX2" fmla="*/ 19916 w 1393672"/>
                <a:gd name="connsiteY2" fmla="*/ 1292640 h 1444439"/>
                <a:gd name="connsiteX3" fmla="*/ 123825 w 1393672"/>
                <a:gd name="connsiteY3" fmla="*/ 928958 h 1444439"/>
                <a:gd name="connsiteX4" fmla="*/ 342034 w 1393672"/>
                <a:gd name="connsiteY4" fmla="*/ 721140 h 1444439"/>
                <a:gd name="connsiteX5" fmla="*/ 496166 w 1393672"/>
                <a:gd name="connsiteY5" fmla="*/ 666804 h 1444439"/>
                <a:gd name="connsiteX6" fmla="*/ 456334 w 1393672"/>
                <a:gd name="connsiteY6" fmla="*/ 575667 h 1444439"/>
                <a:gd name="connsiteX7" fmla="*/ 456334 w 1393672"/>
                <a:gd name="connsiteY7" fmla="*/ 305503 h 1444439"/>
                <a:gd name="connsiteX8" fmla="*/ 605705 w 1393672"/>
                <a:gd name="connsiteY8" fmla="*/ 39020 h 1444439"/>
                <a:gd name="connsiteX9" fmla="*/ 886691 w 1393672"/>
                <a:gd name="connsiteY9" fmla="*/ 39886 h 1444439"/>
                <a:gd name="connsiteX10" fmla="*/ 934316 w 1393672"/>
                <a:gd name="connsiteY10" fmla="*/ 76903 h 1444439"/>
                <a:gd name="connsiteX11" fmla="*/ 1007052 w 1393672"/>
                <a:gd name="connsiteY11" fmla="*/ 170422 h 1444439"/>
                <a:gd name="connsiteX12" fmla="*/ 1027834 w 1393672"/>
                <a:gd name="connsiteY12" fmla="*/ 253549 h 1444439"/>
                <a:gd name="connsiteX13" fmla="*/ 1038225 w 1393672"/>
                <a:gd name="connsiteY13" fmla="*/ 357458 h 1444439"/>
                <a:gd name="connsiteX14" fmla="*/ 1027834 w 1393672"/>
                <a:gd name="connsiteY14" fmla="*/ 523712 h 1444439"/>
                <a:gd name="connsiteX15" fmla="*/ 996661 w 1393672"/>
                <a:gd name="connsiteY15" fmla="*/ 586058 h 1444439"/>
                <a:gd name="connsiteX16" fmla="*/ 965488 w 1393672"/>
                <a:gd name="connsiteY16" fmla="*/ 648403 h 1444439"/>
                <a:gd name="connsiteX17" fmla="*/ 975879 w 1393672"/>
                <a:gd name="connsiteY17" fmla="*/ 679576 h 1444439"/>
                <a:gd name="connsiteX18" fmla="*/ 1017443 w 1393672"/>
                <a:gd name="connsiteY18" fmla="*/ 689967 h 1444439"/>
                <a:gd name="connsiteX19" fmla="*/ 1048616 w 1393672"/>
                <a:gd name="connsiteY19" fmla="*/ 700358 h 1444439"/>
                <a:gd name="connsiteX20" fmla="*/ 1142134 w 1393672"/>
                <a:gd name="connsiteY20" fmla="*/ 783485 h 1444439"/>
                <a:gd name="connsiteX21" fmla="*/ 1173306 w 1393672"/>
                <a:gd name="connsiteY21" fmla="*/ 804267 h 1444439"/>
                <a:gd name="connsiteX22" fmla="*/ 1194088 w 1393672"/>
                <a:gd name="connsiteY22" fmla="*/ 835440 h 1444439"/>
                <a:gd name="connsiteX23" fmla="*/ 1246043 w 1393672"/>
                <a:gd name="connsiteY23" fmla="*/ 897785 h 1444439"/>
                <a:gd name="connsiteX24" fmla="*/ 1266825 w 1393672"/>
                <a:gd name="connsiteY24" fmla="*/ 970522 h 1444439"/>
                <a:gd name="connsiteX25" fmla="*/ 1297997 w 1393672"/>
                <a:gd name="connsiteY25" fmla="*/ 1064040 h 1444439"/>
                <a:gd name="connsiteX26" fmla="*/ 1308388 w 1393672"/>
                <a:gd name="connsiteY26" fmla="*/ 1095212 h 1444439"/>
                <a:gd name="connsiteX27" fmla="*/ 1329170 w 1393672"/>
                <a:gd name="connsiteY27" fmla="*/ 1178340 h 1444439"/>
                <a:gd name="connsiteX28" fmla="*/ 1366622 w 1393672"/>
                <a:gd name="connsiteY28" fmla="*/ 1297835 h 1444439"/>
                <a:gd name="connsiteX29" fmla="*/ 1365755 w 1393672"/>
                <a:gd name="connsiteY29" fmla="*/ 1440928 h 1444439"/>
                <a:gd name="connsiteX0" fmla="*/ 1365755 w 1369718"/>
                <a:gd name="connsiteY0" fmla="*/ 1440928 h 1444439"/>
                <a:gd name="connsiteX1" fmla="*/ 0 w 1369718"/>
                <a:gd name="connsiteY1" fmla="*/ 1442875 h 1444439"/>
                <a:gd name="connsiteX2" fmla="*/ 19916 w 1369718"/>
                <a:gd name="connsiteY2" fmla="*/ 1292640 h 1444439"/>
                <a:gd name="connsiteX3" fmla="*/ 123825 w 1369718"/>
                <a:gd name="connsiteY3" fmla="*/ 928958 h 1444439"/>
                <a:gd name="connsiteX4" fmla="*/ 342034 w 1369718"/>
                <a:gd name="connsiteY4" fmla="*/ 721140 h 1444439"/>
                <a:gd name="connsiteX5" fmla="*/ 496166 w 1369718"/>
                <a:gd name="connsiteY5" fmla="*/ 666804 h 1444439"/>
                <a:gd name="connsiteX6" fmla="*/ 456334 w 1369718"/>
                <a:gd name="connsiteY6" fmla="*/ 575667 h 1444439"/>
                <a:gd name="connsiteX7" fmla="*/ 456334 w 1369718"/>
                <a:gd name="connsiteY7" fmla="*/ 305503 h 1444439"/>
                <a:gd name="connsiteX8" fmla="*/ 605705 w 1369718"/>
                <a:gd name="connsiteY8" fmla="*/ 39020 h 1444439"/>
                <a:gd name="connsiteX9" fmla="*/ 886691 w 1369718"/>
                <a:gd name="connsiteY9" fmla="*/ 39886 h 1444439"/>
                <a:gd name="connsiteX10" fmla="*/ 934316 w 1369718"/>
                <a:gd name="connsiteY10" fmla="*/ 76903 h 1444439"/>
                <a:gd name="connsiteX11" fmla="*/ 1007052 w 1369718"/>
                <a:gd name="connsiteY11" fmla="*/ 170422 h 1444439"/>
                <a:gd name="connsiteX12" fmla="*/ 1027834 w 1369718"/>
                <a:gd name="connsiteY12" fmla="*/ 253549 h 1444439"/>
                <a:gd name="connsiteX13" fmla="*/ 1038225 w 1369718"/>
                <a:gd name="connsiteY13" fmla="*/ 357458 h 1444439"/>
                <a:gd name="connsiteX14" fmla="*/ 1027834 w 1369718"/>
                <a:gd name="connsiteY14" fmla="*/ 523712 h 1444439"/>
                <a:gd name="connsiteX15" fmla="*/ 996661 w 1369718"/>
                <a:gd name="connsiteY15" fmla="*/ 586058 h 1444439"/>
                <a:gd name="connsiteX16" fmla="*/ 965488 w 1369718"/>
                <a:gd name="connsiteY16" fmla="*/ 648403 h 1444439"/>
                <a:gd name="connsiteX17" fmla="*/ 975879 w 1369718"/>
                <a:gd name="connsiteY17" fmla="*/ 679576 h 1444439"/>
                <a:gd name="connsiteX18" fmla="*/ 1017443 w 1369718"/>
                <a:gd name="connsiteY18" fmla="*/ 689967 h 1444439"/>
                <a:gd name="connsiteX19" fmla="*/ 1048616 w 1369718"/>
                <a:gd name="connsiteY19" fmla="*/ 700358 h 1444439"/>
                <a:gd name="connsiteX20" fmla="*/ 1142134 w 1369718"/>
                <a:gd name="connsiteY20" fmla="*/ 783485 h 1444439"/>
                <a:gd name="connsiteX21" fmla="*/ 1173306 w 1369718"/>
                <a:gd name="connsiteY21" fmla="*/ 804267 h 1444439"/>
                <a:gd name="connsiteX22" fmla="*/ 1194088 w 1369718"/>
                <a:gd name="connsiteY22" fmla="*/ 835440 h 1444439"/>
                <a:gd name="connsiteX23" fmla="*/ 1246043 w 1369718"/>
                <a:gd name="connsiteY23" fmla="*/ 897785 h 1444439"/>
                <a:gd name="connsiteX24" fmla="*/ 1266825 w 1369718"/>
                <a:gd name="connsiteY24" fmla="*/ 970522 h 1444439"/>
                <a:gd name="connsiteX25" fmla="*/ 1297997 w 1369718"/>
                <a:gd name="connsiteY25" fmla="*/ 1064040 h 1444439"/>
                <a:gd name="connsiteX26" fmla="*/ 1308388 w 1369718"/>
                <a:gd name="connsiteY26" fmla="*/ 1095212 h 1444439"/>
                <a:gd name="connsiteX27" fmla="*/ 1329170 w 1369718"/>
                <a:gd name="connsiteY27" fmla="*/ 1178340 h 1444439"/>
                <a:gd name="connsiteX28" fmla="*/ 1366622 w 1369718"/>
                <a:gd name="connsiteY28" fmla="*/ 1297835 h 1444439"/>
                <a:gd name="connsiteX29" fmla="*/ 1365755 w 1369718"/>
                <a:gd name="connsiteY29" fmla="*/ 1440928 h 1444439"/>
                <a:gd name="connsiteX0" fmla="*/ 1382424 w 1382424"/>
                <a:gd name="connsiteY0" fmla="*/ 1438547 h 1442875"/>
                <a:gd name="connsiteX1" fmla="*/ 0 w 1382424"/>
                <a:gd name="connsiteY1" fmla="*/ 1442875 h 1442875"/>
                <a:gd name="connsiteX2" fmla="*/ 19916 w 1382424"/>
                <a:gd name="connsiteY2" fmla="*/ 1292640 h 1442875"/>
                <a:gd name="connsiteX3" fmla="*/ 123825 w 1382424"/>
                <a:gd name="connsiteY3" fmla="*/ 928958 h 1442875"/>
                <a:gd name="connsiteX4" fmla="*/ 342034 w 1382424"/>
                <a:gd name="connsiteY4" fmla="*/ 721140 h 1442875"/>
                <a:gd name="connsiteX5" fmla="*/ 496166 w 1382424"/>
                <a:gd name="connsiteY5" fmla="*/ 666804 h 1442875"/>
                <a:gd name="connsiteX6" fmla="*/ 456334 w 1382424"/>
                <a:gd name="connsiteY6" fmla="*/ 575667 h 1442875"/>
                <a:gd name="connsiteX7" fmla="*/ 456334 w 1382424"/>
                <a:gd name="connsiteY7" fmla="*/ 305503 h 1442875"/>
                <a:gd name="connsiteX8" fmla="*/ 605705 w 1382424"/>
                <a:gd name="connsiteY8" fmla="*/ 39020 h 1442875"/>
                <a:gd name="connsiteX9" fmla="*/ 886691 w 1382424"/>
                <a:gd name="connsiteY9" fmla="*/ 39886 h 1442875"/>
                <a:gd name="connsiteX10" fmla="*/ 934316 w 1382424"/>
                <a:gd name="connsiteY10" fmla="*/ 76903 h 1442875"/>
                <a:gd name="connsiteX11" fmla="*/ 1007052 w 1382424"/>
                <a:gd name="connsiteY11" fmla="*/ 170422 h 1442875"/>
                <a:gd name="connsiteX12" fmla="*/ 1027834 w 1382424"/>
                <a:gd name="connsiteY12" fmla="*/ 253549 h 1442875"/>
                <a:gd name="connsiteX13" fmla="*/ 1038225 w 1382424"/>
                <a:gd name="connsiteY13" fmla="*/ 357458 h 1442875"/>
                <a:gd name="connsiteX14" fmla="*/ 1027834 w 1382424"/>
                <a:gd name="connsiteY14" fmla="*/ 523712 h 1442875"/>
                <a:gd name="connsiteX15" fmla="*/ 996661 w 1382424"/>
                <a:gd name="connsiteY15" fmla="*/ 586058 h 1442875"/>
                <a:gd name="connsiteX16" fmla="*/ 965488 w 1382424"/>
                <a:gd name="connsiteY16" fmla="*/ 648403 h 1442875"/>
                <a:gd name="connsiteX17" fmla="*/ 975879 w 1382424"/>
                <a:gd name="connsiteY17" fmla="*/ 679576 h 1442875"/>
                <a:gd name="connsiteX18" fmla="*/ 1017443 w 1382424"/>
                <a:gd name="connsiteY18" fmla="*/ 689967 h 1442875"/>
                <a:gd name="connsiteX19" fmla="*/ 1048616 w 1382424"/>
                <a:gd name="connsiteY19" fmla="*/ 700358 h 1442875"/>
                <a:gd name="connsiteX20" fmla="*/ 1142134 w 1382424"/>
                <a:gd name="connsiteY20" fmla="*/ 783485 h 1442875"/>
                <a:gd name="connsiteX21" fmla="*/ 1173306 w 1382424"/>
                <a:gd name="connsiteY21" fmla="*/ 804267 h 1442875"/>
                <a:gd name="connsiteX22" fmla="*/ 1194088 w 1382424"/>
                <a:gd name="connsiteY22" fmla="*/ 835440 h 1442875"/>
                <a:gd name="connsiteX23" fmla="*/ 1246043 w 1382424"/>
                <a:gd name="connsiteY23" fmla="*/ 897785 h 1442875"/>
                <a:gd name="connsiteX24" fmla="*/ 1266825 w 1382424"/>
                <a:gd name="connsiteY24" fmla="*/ 970522 h 1442875"/>
                <a:gd name="connsiteX25" fmla="*/ 1297997 w 1382424"/>
                <a:gd name="connsiteY25" fmla="*/ 1064040 h 1442875"/>
                <a:gd name="connsiteX26" fmla="*/ 1308388 w 1382424"/>
                <a:gd name="connsiteY26" fmla="*/ 1095212 h 1442875"/>
                <a:gd name="connsiteX27" fmla="*/ 1329170 w 1382424"/>
                <a:gd name="connsiteY27" fmla="*/ 1178340 h 1442875"/>
                <a:gd name="connsiteX28" fmla="*/ 1366622 w 1382424"/>
                <a:gd name="connsiteY28" fmla="*/ 1297835 h 1442875"/>
                <a:gd name="connsiteX29" fmla="*/ 1382424 w 1382424"/>
                <a:gd name="connsiteY29" fmla="*/ 1438547 h 1442875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194088 w 1387187"/>
                <a:gd name="connsiteY22" fmla="*/ 835440 h 1443309"/>
                <a:gd name="connsiteX23" fmla="*/ 1246043 w 1387187"/>
                <a:gd name="connsiteY23" fmla="*/ 897785 h 1443309"/>
                <a:gd name="connsiteX24" fmla="*/ 1266825 w 1387187"/>
                <a:gd name="connsiteY24" fmla="*/ 970522 h 1443309"/>
                <a:gd name="connsiteX25" fmla="*/ 1297997 w 1387187"/>
                <a:gd name="connsiteY25" fmla="*/ 1064040 h 1443309"/>
                <a:gd name="connsiteX26" fmla="*/ 1308388 w 1387187"/>
                <a:gd name="connsiteY26" fmla="*/ 1095212 h 1443309"/>
                <a:gd name="connsiteX27" fmla="*/ 1329170 w 1387187"/>
                <a:gd name="connsiteY27" fmla="*/ 1178340 h 1443309"/>
                <a:gd name="connsiteX28" fmla="*/ 1366622 w 1387187"/>
                <a:gd name="connsiteY28" fmla="*/ 1297835 h 1443309"/>
                <a:gd name="connsiteX29" fmla="*/ 1387187 w 1387187"/>
                <a:gd name="connsiteY29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194088 w 1387187"/>
                <a:gd name="connsiteY22" fmla="*/ 835440 h 1443309"/>
                <a:gd name="connsiteX23" fmla="*/ 1246043 w 1387187"/>
                <a:gd name="connsiteY23" fmla="*/ 897785 h 1443309"/>
                <a:gd name="connsiteX24" fmla="*/ 1266825 w 1387187"/>
                <a:gd name="connsiteY24" fmla="*/ 970522 h 1443309"/>
                <a:gd name="connsiteX25" fmla="*/ 1297997 w 1387187"/>
                <a:gd name="connsiteY25" fmla="*/ 1064040 h 1443309"/>
                <a:gd name="connsiteX26" fmla="*/ 1308388 w 1387187"/>
                <a:gd name="connsiteY26" fmla="*/ 1095212 h 1443309"/>
                <a:gd name="connsiteX27" fmla="*/ 1366622 w 1387187"/>
                <a:gd name="connsiteY27" fmla="*/ 1297835 h 1443309"/>
                <a:gd name="connsiteX28" fmla="*/ 1387187 w 1387187"/>
                <a:gd name="connsiteY28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194088 w 1387187"/>
                <a:gd name="connsiteY22" fmla="*/ 835440 h 1443309"/>
                <a:gd name="connsiteX23" fmla="*/ 1246043 w 1387187"/>
                <a:gd name="connsiteY23" fmla="*/ 897785 h 1443309"/>
                <a:gd name="connsiteX24" fmla="*/ 1266825 w 1387187"/>
                <a:gd name="connsiteY24" fmla="*/ 970522 h 1443309"/>
                <a:gd name="connsiteX25" fmla="*/ 1297997 w 1387187"/>
                <a:gd name="connsiteY25" fmla="*/ 1064040 h 1443309"/>
                <a:gd name="connsiteX26" fmla="*/ 1366622 w 1387187"/>
                <a:gd name="connsiteY26" fmla="*/ 1297835 h 1443309"/>
                <a:gd name="connsiteX27" fmla="*/ 1387187 w 1387187"/>
                <a:gd name="connsiteY27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194088 w 1387187"/>
                <a:gd name="connsiteY22" fmla="*/ 835440 h 1443309"/>
                <a:gd name="connsiteX23" fmla="*/ 1246043 w 1387187"/>
                <a:gd name="connsiteY23" fmla="*/ 897785 h 1443309"/>
                <a:gd name="connsiteX24" fmla="*/ 1266825 w 1387187"/>
                <a:gd name="connsiteY24" fmla="*/ 970522 h 1443309"/>
                <a:gd name="connsiteX25" fmla="*/ 1366622 w 1387187"/>
                <a:gd name="connsiteY25" fmla="*/ 1297835 h 1443309"/>
                <a:gd name="connsiteX26" fmla="*/ 1387187 w 1387187"/>
                <a:gd name="connsiteY26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194088 w 1387187"/>
                <a:gd name="connsiteY22" fmla="*/ 835440 h 1443309"/>
                <a:gd name="connsiteX23" fmla="*/ 1246043 w 1387187"/>
                <a:gd name="connsiteY23" fmla="*/ 897785 h 1443309"/>
                <a:gd name="connsiteX24" fmla="*/ 1366622 w 1387187"/>
                <a:gd name="connsiteY24" fmla="*/ 1297835 h 1443309"/>
                <a:gd name="connsiteX25" fmla="*/ 1387187 w 1387187"/>
                <a:gd name="connsiteY25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246043 w 1387187"/>
                <a:gd name="connsiteY22" fmla="*/ 897785 h 1443309"/>
                <a:gd name="connsiteX23" fmla="*/ 1366622 w 1387187"/>
                <a:gd name="connsiteY23" fmla="*/ 1297835 h 1443309"/>
                <a:gd name="connsiteX24" fmla="*/ 1387187 w 1387187"/>
                <a:gd name="connsiteY24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246043 w 1387187"/>
                <a:gd name="connsiteY21" fmla="*/ 897785 h 1443309"/>
                <a:gd name="connsiteX22" fmla="*/ 1366622 w 1387187"/>
                <a:gd name="connsiteY22" fmla="*/ 1297835 h 1443309"/>
                <a:gd name="connsiteX23" fmla="*/ 1387187 w 1387187"/>
                <a:gd name="connsiteY23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246043 w 1387187"/>
                <a:gd name="connsiteY20" fmla="*/ 897785 h 1443309"/>
                <a:gd name="connsiteX21" fmla="*/ 1366622 w 1387187"/>
                <a:gd name="connsiteY21" fmla="*/ 1297835 h 1443309"/>
                <a:gd name="connsiteX22" fmla="*/ 1387187 w 1387187"/>
                <a:gd name="connsiteY22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48616 w 1387187"/>
                <a:gd name="connsiteY18" fmla="*/ 700358 h 1443309"/>
                <a:gd name="connsiteX19" fmla="*/ 1246043 w 1387187"/>
                <a:gd name="connsiteY19" fmla="*/ 897785 h 1443309"/>
                <a:gd name="connsiteX20" fmla="*/ 1366622 w 1387187"/>
                <a:gd name="connsiteY20" fmla="*/ 1297835 h 1443309"/>
                <a:gd name="connsiteX21" fmla="*/ 1387187 w 1387187"/>
                <a:gd name="connsiteY21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1048616 w 1387187"/>
                <a:gd name="connsiteY17" fmla="*/ 700358 h 1443309"/>
                <a:gd name="connsiteX18" fmla="*/ 1246043 w 1387187"/>
                <a:gd name="connsiteY18" fmla="*/ 897785 h 1443309"/>
                <a:gd name="connsiteX19" fmla="*/ 1366622 w 1387187"/>
                <a:gd name="connsiteY19" fmla="*/ 1297835 h 1443309"/>
                <a:gd name="connsiteX20" fmla="*/ 1387187 w 1387187"/>
                <a:gd name="connsiteY20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1048616 w 1387187"/>
                <a:gd name="connsiteY17" fmla="*/ 700358 h 1443309"/>
                <a:gd name="connsiteX18" fmla="*/ 1265093 w 1387187"/>
                <a:gd name="connsiteY18" fmla="*/ 928741 h 1443309"/>
                <a:gd name="connsiteX19" fmla="*/ 1366622 w 1387187"/>
                <a:gd name="connsiteY19" fmla="*/ 1297835 h 1443309"/>
                <a:gd name="connsiteX20" fmla="*/ 1387187 w 1387187"/>
                <a:gd name="connsiteY20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1070047 w 1387187"/>
                <a:gd name="connsiteY17" fmla="*/ 717027 h 1443309"/>
                <a:gd name="connsiteX18" fmla="*/ 1265093 w 1387187"/>
                <a:gd name="connsiteY18" fmla="*/ 928741 h 1443309"/>
                <a:gd name="connsiteX19" fmla="*/ 1366622 w 1387187"/>
                <a:gd name="connsiteY19" fmla="*/ 1297835 h 1443309"/>
                <a:gd name="connsiteX20" fmla="*/ 1387187 w 1387187"/>
                <a:gd name="connsiteY20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1067665 w 1387187"/>
                <a:gd name="connsiteY17" fmla="*/ 717027 h 1443309"/>
                <a:gd name="connsiteX18" fmla="*/ 1265093 w 1387187"/>
                <a:gd name="connsiteY18" fmla="*/ 928741 h 1443309"/>
                <a:gd name="connsiteX19" fmla="*/ 1366622 w 1387187"/>
                <a:gd name="connsiteY19" fmla="*/ 1297835 h 1443309"/>
                <a:gd name="connsiteX20" fmla="*/ 1387187 w 1387187"/>
                <a:gd name="connsiteY20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996661 w 1387187"/>
                <a:gd name="connsiteY14" fmla="*/ 586058 h 1443309"/>
                <a:gd name="connsiteX15" fmla="*/ 965488 w 1387187"/>
                <a:gd name="connsiteY15" fmla="*/ 648403 h 1443309"/>
                <a:gd name="connsiteX16" fmla="*/ 1067665 w 1387187"/>
                <a:gd name="connsiteY16" fmla="*/ 717027 h 1443309"/>
                <a:gd name="connsiteX17" fmla="*/ 1265093 w 1387187"/>
                <a:gd name="connsiteY17" fmla="*/ 928741 h 1443309"/>
                <a:gd name="connsiteX18" fmla="*/ 1366622 w 1387187"/>
                <a:gd name="connsiteY18" fmla="*/ 1297835 h 1443309"/>
                <a:gd name="connsiteX19" fmla="*/ 1387187 w 1387187"/>
                <a:gd name="connsiteY19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38225 w 1387187"/>
                <a:gd name="connsiteY12" fmla="*/ 357458 h 1443309"/>
                <a:gd name="connsiteX13" fmla="*/ 996661 w 1387187"/>
                <a:gd name="connsiteY13" fmla="*/ 586058 h 1443309"/>
                <a:gd name="connsiteX14" fmla="*/ 965488 w 1387187"/>
                <a:gd name="connsiteY14" fmla="*/ 648403 h 1443309"/>
                <a:gd name="connsiteX15" fmla="*/ 1067665 w 1387187"/>
                <a:gd name="connsiteY15" fmla="*/ 717027 h 1443309"/>
                <a:gd name="connsiteX16" fmla="*/ 1265093 w 1387187"/>
                <a:gd name="connsiteY16" fmla="*/ 928741 h 1443309"/>
                <a:gd name="connsiteX17" fmla="*/ 1366622 w 1387187"/>
                <a:gd name="connsiteY17" fmla="*/ 1297835 h 1443309"/>
                <a:gd name="connsiteX18" fmla="*/ 1387187 w 1387187"/>
                <a:gd name="connsiteY18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38225 w 1387187"/>
                <a:gd name="connsiteY11" fmla="*/ 357458 h 1443309"/>
                <a:gd name="connsiteX12" fmla="*/ 996661 w 1387187"/>
                <a:gd name="connsiteY12" fmla="*/ 586058 h 1443309"/>
                <a:gd name="connsiteX13" fmla="*/ 965488 w 1387187"/>
                <a:gd name="connsiteY13" fmla="*/ 648403 h 1443309"/>
                <a:gd name="connsiteX14" fmla="*/ 1067665 w 1387187"/>
                <a:gd name="connsiteY14" fmla="*/ 717027 h 1443309"/>
                <a:gd name="connsiteX15" fmla="*/ 1265093 w 1387187"/>
                <a:gd name="connsiteY15" fmla="*/ 928741 h 1443309"/>
                <a:gd name="connsiteX16" fmla="*/ 1366622 w 1387187"/>
                <a:gd name="connsiteY16" fmla="*/ 1297835 h 1443309"/>
                <a:gd name="connsiteX17" fmla="*/ 1387187 w 1387187"/>
                <a:gd name="connsiteY17" fmla="*/ 1443309 h 1443309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9213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65488 w 1387187"/>
                <a:gd name="connsiteY12" fmla="*/ 650812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9213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65488 w 1387187"/>
                <a:gd name="connsiteY12" fmla="*/ 650812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9213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05691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05691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22360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22360 w 1387187"/>
                <a:gd name="connsiteY5" fmla="*/ 662069 h 1445718"/>
                <a:gd name="connsiteX6" fmla="*/ 453953 w 1387187"/>
                <a:gd name="connsiteY6" fmla="*/ 551882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22360 w 1387187"/>
                <a:gd name="connsiteY5" fmla="*/ 662069 h 1445718"/>
                <a:gd name="connsiteX6" fmla="*/ 453953 w 1387187"/>
                <a:gd name="connsiteY6" fmla="*/ 551882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22360 w 1387187"/>
                <a:gd name="connsiteY5" fmla="*/ 662069 h 1445718"/>
                <a:gd name="connsiteX6" fmla="*/ 453953 w 1387187"/>
                <a:gd name="connsiteY6" fmla="*/ 551882 h 1445718"/>
                <a:gd name="connsiteX7" fmla="*/ 484909 w 1387187"/>
                <a:gd name="connsiteY7" fmla="*/ 260287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22360 w 1387187"/>
                <a:gd name="connsiteY5" fmla="*/ 662069 h 1445718"/>
                <a:gd name="connsiteX6" fmla="*/ 453953 w 1387187"/>
                <a:gd name="connsiteY6" fmla="*/ 551882 h 1445718"/>
                <a:gd name="connsiteX7" fmla="*/ 473003 w 1387187"/>
                <a:gd name="connsiteY7" fmla="*/ 253143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89022 w 1387187"/>
                <a:gd name="connsiteY5" fmla="*/ 662069 h 1445718"/>
                <a:gd name="connsiteX6" fmla="*/ 453953 w 1387187"/>
                <a:gd name="connsiteY6" fmla="*/ 551882 h 1445718"/>
                <a:gd name="connsiteX7" fmla="*/ 473003 w 1387187"/>
                <a:gd name="connsiteY7" fmla="*/ 253143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89022 w 1387187"/>
                <a:gd name="connsiteY5" fmla="*/ 662069 h 1445718"/>
                <a:gd name="connsiteX6" fmla="*/ 434903 w 1387187"/>
                <a:gd name="connsiteY6" fmla="*/ 549501 h 1445718"/>
                <a:gd name="connsiteX7" fmla="*/ 473003 w 1387187"/>
                <a:gd name="connsiteY7" fmla="*/ 253143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89022 w 1387187"/>
                <a:gd name="connsiteY5" fmla="*/ 662069 h 1445718"/>
                <a:gd name="connsiteX6" fmla="*/ 434903 w 1387187"/>
                <a:gd name="connsiteY6" fmla="*/ 549501 h 1445718"/>
                <a:gd name="connsiteX7" fmla="*/ 449190 w 1387187"/>
                <a:gd name="connsiteY7" fmla="*/ 248381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7125 h 1447125"/>
                <a:gd name="connsiteX1" fmla="*/ 0 w 1387187"/>
                <a:gd name="connsiteY1" fmla="*/ 1446691 h 1447125"/>
                <a:gd name="connsiteX2" fmla="*/ 19916 w 1387187"/>
                <a:gd name="connsiteY2" fmla="*/ 1296456 h 1447125"/>
                <a:gd name="connsiteX3" fmla="*/ 123825 w 1387187"/>
                <a:gd name="connsiteY3" fmla="*/ 932774 h 1447125"/>
                <a:gd name="connsiteX4" fmla="*/ 342034 w 1387187"/>
                <a:gd name="connsiteY4" fmla="*/ 724956 h 1447125"/>
                <a:gd name="connsiteX5" fmla="*/ 489022 w 1387187"/>
                <a:gd name="connsiteY5" fmla="*/ 663476 h 1447125"/>
                <a:gd name="connsiteX6" fmla="*/ 434903 w 1387187"/>
                <a:gd name="connsiteY6" fmla="*/ 550908 h 1447125"/>
                <a:gd name="connsiteX7" fmla="*/ 449190 w 1387187"/>
                <a:gd name="connsiteY7" fmla="*/ 249788 h 1447125"/>
                <a:gd name="connsiteX8" fmla="*/ 567605 w 1387187"/>
                <a:gd name="connsiteY8" fmla="*/ 40455 h 1447125"/>
                <a:gd name="connsiteX9" fmla="*/ 886691 w 1387187"/>
                <a:gd name="connsiteY9" fmla="*/ 43702 h 1447125"/>
                <a:gd name="connsiteX10" fmla="*/ 1038225 w 1387187"/>
                <a:gd name="connsiteY10" fmla="*/ 361274 h 1447125"/>
                <a:gd name="connsiteX11" fmla="*/ 996661 w 1387187"/>
                <a:gd name="connsiteY11" fmla="*/ 589874 h 1447125"/>
                <a:gd name="connsiteX12" fmla="*/ 927388 w 1387187"/>
                <a:gd name="connsiteY12" fmla="*/ 668888 h 1447125"/>
                <a:gd name="connsiteX13" fmla="*/ 1067665 w 1387187"/>
                <a:gd name="connsiteY13" fmla="*/ 720843 h 1447125"/>
                <a:gd name="connsiteX14" fmla="*/ 1265093 w 1387187"/>
                <a:gd name="connsiteY14" fmla="*/ 932557 h 1447125"/>
                <a:gd name="connsiteX15" fmla="*/ 1366622 w 1387187"/>
                <a:gd name="connsiteY15" fmla="*/ 1301651 h 1447125"/>
                <a:gd name="connsiteX16" fmla="*/ 1387187 w 1387187"/>
                <a:gd name="connsiteY16" fmla="*/ 1447125 h 1447125"/>
                <a:gd name="connsiteX0" fmla="*/ 1387187 w 1387187"/>
                <a:gd name="connsiteY0" fmla="*/ 1450594 h 1450594"/>
                <a:gd name="connsiteX1" fmla="*/ 0 w 1387187"/>
                <a:gd name="connsiteY1" fmla="*/ 1450160 h 1450594"/>
                <a:gd name="connsiteX2" fmla="*/ 19916 w 1387187"/>
                <a:gd name="connsiteY2" fmla="*/ 1299925 h 1450594"/>
                <a:gd name="connsiteX3" fmla="*/ 123825 w 1387187"/>
                <a:gd name="connsiteY3" fmla="*/ 936243 h 1450594"/>
                <a:gd name="connsiteX4" fmla="*/ 342034 w 1387187"/>
                <a:gd name="connsiteY4" fmla="*/ 728425 h 1450594"/>
                <a:gd name="connsiteX5" fmla="*/ 489022 w 1387187"/>
                <a:gd name="connsiteY5" fmla="*/ 666945 h 1450594"/>
                <a:gd name="connsiteX6" fmla="*/ 434903 w 1387187"/>
                <a:gd name="connsiteY6" fmla="*/ 554377 h 1450594"/>
                <a:gd name="connsiteX7" fmla="*/ 449190 w 1387187"/>
                <a:gd name="connsiteY7" fmla="*/ 253257 h 1450594"/>
                <a:gd name="connsiteX8" fmla="*/ 567605 w 1387187"/>
                <a:gd name="connsiteY8" fmla="*/ 43924 h 1450594"/>
                <a:gd name="connsiteX9" fmla="*/ 862879 w 1387187"/>
                <a:gd name="connsiteY9" fmla="*/ 40027 h 1450594"/>
                <a:gd name="connsiteX10" fmla="*/ 1038225 w 1387187"/>
                <a:gd name="connsiteY10" fmla="*/ 364743 h 1450594"/>
                <a:gd name="connsiteX11" fmla="*/ 996661 w 1387187"/>
                <a:gd name="connsiteY11" fmla="*/ 593343 h 1450594"/>
                <a:gd name="connsiteX12" fmla="*/ 927388 w 1387187"/>
                <a:gd name="connsiteY12" fmla="*/ 672357 h 1450594"/>
                <a:gd name="connsiteX13" fmla="*/ 1067665 w 1387187"/>
                <a:gd name="connsiteY13" fmla="*/ 724312 h 1450594"/>
                <a:gd name="connsiteX14" fmla="*/ 1265093 w 1387187"/>
                <a:gd name="connsiteY14" fmla="*/ 936026 h 1450594"/>
                <a:gd name="connsiteX15" fmla="*/ 1366622 w 1387187"/>
                <a:gd name="connsiteY15" fmla="*/ 1305120 h 1450594"/>
                <a:gd name="connsiteX16" fmla="*/ 1387187 w 1387187"/>
                <a:gd name="connsiteY16" fmla="*/ 1450594 h 1450594"/>
                <a:gd name="connsiteX0" fmla="*/ 1387187 w 1387187"/>
                <a:gd name="connsiteY0" fmla="*/ 1443705 h 1443705"/>
                <a:gd name="connsiteX1" fmla="*/ 0 w 1387187"/>
                <a:gd name="connsiteY1" fmla="*/ 1443271 h 1443705"/>
                <a:gd name="connsiteX2" fmla="*/ 19916 w 1387187"/>
                <a:gd name="connsiteY2" fmla="*/ 1293036 h 1443705"/>
                <a:gd name="connsiteX3" fmla="*/ 123825 w 1387187"/>
                <a:gd name="connsiteY3" fmla="*/ 929354 h 1443705"/>
                <a:gd name="connsiteX4" fmla="*/ 342034 w 1387187"/>
                <a:gd name="connsiteY4" fmla="*/ 721536 h 1443705"/>
                <a:gd name="connsiteX5" fmla="*/ 489022 w 1387187"/>
                <a:gd name="connsiteY5" fmla="*/ 660056 h 1443705"/>
                <a:gd name="connsiteX6" fmla="*/ 434903 w 1387187"/>
                <a:gd name="connsiteY6" fmla="*/ 547488 h 1443705"/>
                <a:gd name="connsiteX7" fmla="*/ 449190 w 1387187"/>
                <a:gd name="connsiteY7" fmla="*/ 246368 h 1443705"/>
                <a:gd name="connsiteX8" fmla="*/ 567605 w 1387187"/>
                <a:gd name="connsiteY8" fmla="*/ 37035 h 1443705"/>
                <a:gd name="connsiteX9" fmla="*/ 862879 w 1387187"/>
                <a:gd name="connsiteY9" fmla="*/ 33138 h 1443705"/>
                <a:gd name="connsiteX10" fmla="*/ 981075 w 1387187"/>
                <a:gd name="connsiteY10" fmla="*/ 243554 h 1443705"/>
                <a:gd name="connsiteX11" fmla="*/ 996661 w 1387187"/>
                <a:gd name="connsiteY11" fmla="*/ 586454 h 1443705"/>
                <a:gd name="connsiteX12" fmla="*/ 927388 w 1387187"/>
                <a:gd name="connsiteY12" fmla="*/ 665468 h 1443705"/>
                <a:gd name="connsiteX13" fmla="*/ 1067665 w 1387187"/>
                <a:gd name="connsiteY13" fmla="*/ 717423 h 1443705"/>
                <a:gd name="connsiteX14" fmla="*/ 1265093 w 1387187"/>
                <a:gd name="connsiteY14" fmla="*/ 929137 h 1443705"/>
                <a:gd name="connsiteX15" fmla="*/ 1366622 w 1387187"/>
                <a:gd name="connsiteY15" fmla="*/ 1298231 h 1443705"/>
                <a:gd name="connsiteX16" fmla="*/ 1387187 w 1387187"/>
                <a:gd name="connsiteY16" fmla="*/ 1443705 h 1443705"/>
                <a:gd name="connsiteX0" fmla="*/ 1387187 w 1387187"/>
                <a:gd name="connsiteY0" fmla="*/ 1444112 h 1444112"/>
                <a:gd name="connsiteX1" fmla="*/ 0 w 1387187"/>
                <a:gd name="connsiteY1" fmla="*/ 1443678 h 1444112"/>
                <a:gd name="connsiteX2" fmla="*/ 19916 w 1387187"/>
                <a:gd name="connsiteY2" fmla="*/ 1293443 h 1444112"/>
                <a:gd name="connsiteX3" fmla="*/ 123825 w 1387187"/>
                <a:gd name="connsiteY3" fmla="*/ 929761 h 1444112"/>
                <a:gd name="connsiteX4" fmla="*/ 342034 w 1387187"/>
                <a:gd name="connsiteY4" fmla="*/ 721943 h 1444112"/>
                <a:gd name="connsiteX5" fmla="*/ 489022 w 1387187"/>
                <a:gd name="connsiteY5" fmla="*/ 660463 h 1444112"/>
                <a:gd name="connsiteX6" fmla="*/ 434903 w 1387187"/>
                <a:gd name="connsiteY6" fmla="*/ 547895 h 1444112"/>
                <a:gd name="connsiteX7" fmla="*/ 449190 w 1387187"/>
                <a:gd name="connsiteY7" fmla="*/ 246775 h 1444112"/>
                <a:gd name="connsiteX8" fmla="*/ 567605 w 1387187"/>
                <a:gd name="connsiteY8" fmla="*/ 37442 h 1444112"/>
                <a:gd name="connsiteX9" fmla="*/ 862879 w 1387187"/>
                <a:gd name="connsiteY9" fmla="*/ 33545 h 1444112"/>
                <a:gd name="connsiteX10" fmla="*/ 952500 w 1387187"/>
                <a:gd name="connsiteY10" fmla="*/ 251105 h 1444112"/>
                <a:gd name="connsiteX11" fmla="*/ 996661 w 1387187"/>
                <a:gd name="connsiteY11" fmla="*/ 586861 h 1444112"/>
                <a:gd name="connsiteX12" fmla="*/ 927388 w 1387187"/>
                <a:gd name="connsiteY12" fmla="*/ 665875 h 1444112"/>
                <a:gd name="connsiteX13" fmla="*/ 1067665 w 1387187"/>
                <a:gd name="connsiteY13" fmla="*/ 717830 h 1444112"/>
                <a:gd name="connsiteX14" fmla="*/ 1265093 w 1387187"/>
                <a:gd name="connsiteY14" fmla="*/ 929544 h 1444112"/>
                <a:gd name="connsiteX15" fmla="*/ 1366622 w 1387187"/>
                <a:gd name="connsiteY15" fmla="*/ 1298638 h 1444112"/>
                <a:gd name="connsiteX16" fmla="*/ 1387187 w 1387187"/>
                <a:gd name="connsiteY16" fmla="*/ 1444112 h 1444112"/>
                <a:gd name="connsiteX0" fmla="*/ 1387187 w 1387187"/>
                <a:gd name="connsiteY0" fmla="*/ 1444112 h 1444112"/>
                <a:gd name="connsiteX1" fmla="*/ 0 w 1387187"/>
                <a:gd name="connsiteY1" fmla="*/ 1443678 h 1444112"/>
                <a:gd name="connsiteX2" fmla="*/ 19916 w 1387187"/>
                <a:gd name="connsiteY2" fmla="*/ 1293443 h 1444112"/>
                <a:gd name="connsiteX3" fmla="*/ 123825 w 1387187"/>
                <a:gd name="connsiteY3" fmla="*/ 929761 h 1444112"/>
                <a:gd name="connsiteX4" fmla="*/ 342034 w 1387187"/>
                <a:gd name="connsiteY4" fmla="*/ 721943 h 1444112"/>
                <a:gd name="connsiteX5" fmla="*/ 489022 w 1387187"/>
                <a:gd name="connsiteY5" fmla="*/ 660463 h 1444112"/>
                <a:gd name="connsiteX6" fmla="*/ 434903 w 1387187"/>
                <a:gd name="connsiteY6" fmla="*/ 547895 h 1444112"/>
                <a:gd name="connsiteX7" fmla="*/ 449190 w 1387187"/>
                <a:gd name="connsiteY7" fmla="*/ 246775 h 1444112"/>
                <a:gd name="connsiteX8" fmla="*/ 567605 w 1387187"/>
                <a:gd name="connsiteY8" fmla="*/ 37442 h 1444112"/>
                <a:gd name="connsiteX9" fmla="*/ 862879 w 1387187"/>
                <a:gd name="connsiteY9" fmla="*/ 33545 h 1444112"/>
                <a:gd name="connsiteX10" fmla="*/ 952500 w 1387187"/>
                <a:gd name="connsiteY10" fmla="*/ 251105 h 1444112"/>
                <a:gd name="connsiteX11" fmla="*/ 956180 w 1387187"/>
                <a:gd name="connsiteY11" fmla="*/ 548761 h 1444112"/>
                <a:gd name="connsiteX12" fmla="*/ 927388 w 1387187"/>
                <a:gd name="connsiteY12" fmla="*/ 665875 h 1444112"/>
                <a:gd name="connsiteX13" fmla="*/ 1067665 w 1387187"/>
                <a:gd name="connsiteY13" fmla="*/ 717830 h 1444112"/>
                <a:gd name="connsiteX14" fmla="*/ 1265093 w 1387187"/>
                <a:gd name="connsiteY14" fmla="*/ 929544 h 1444112"/>
                <a:gd name="connsiteX15" fmla="*/ 1366622 w 1387187"/>
                <a:gd name="connsiteY15" fmla="*/ 1298638 h 1444112"/>
                <a:gd name="connsiteX16" fmla="*/ 1387187 w 1387187"/>
                <a:gd name="connsiteY16" fmla="*/ 1444112 h 1444112"/>
                <a:gd name="connsiteX0" fmla="*/ 1387187 w 1387187"/>
                <a:gd name="connsiteY0" fmla="*/ 1444112 h 1444112"/>
                <a:gd name="connsiteX1" fmla="*/ 0 w 1387187"/>
                <a:gd name="connsiteY1" fmla="*/ 1443678 h 1444112"/>
                <a:gd name="connsiteX2" fmla="*/ 19916 w 1387187"/>
                <a:gd name="connsiteY2" fmla="*/ 1293443 h 1444112"/>
                <a:gd name="connsiteX3" fmla="*/ 123825 w 1387187"/>
                <a:gd name="connsiteY3" fmla="*/ 929761 h 1444112"/>
                <a:gd name="connsiteX4" fmla="*/ 342034 w 1387187"/>
                <a:gd name="connsiteY4" fmla="*/ 721943 h 1444112"/>
                <a:gd name="connsiteX5" fmla="*/ 489022 w 1387187"/>
                <a:gd name="connsiteY5" fmla="*/ 660463 h 1444112"/>
                <a:gd name="connsiteX6" fmla="*/ 434903 w 1387187"/>
                <a:gd name="connsiteY6" fmla="*/ 547895 h 1444112"/>
                <a:gd name="connsiteX7" fmla="*/ 449190 w 1387187"/>
                <a:gd name="connsiteY7" fmla="*/ 246775 h 1444112"/>
                <a:gd name="connsiteX8" fmla="*/ 567605 w 1387187"/>
                <a:gd name="connsiteY8" fmla="*/ 37442 h 1444112"/>
                <a:gd name="connsiteX9" fmla="*/ 862879 w 1387187"/>
                <a:gd name="connsiteY9" fmla="*/ 33545 h 1444112"/>
                <a:gd name="connsiteX10" fmla="*/ 952500 w 1387187"/>
                <a:gd name="connsiteY10" fmla="*/ 251105 h 1444112"/>
                <a:gd name="connsiteX11" fmla="*/ 956180 w 1387187"/>
                <a:gd name="connsiteY11" fmla="*/ 548761 h 1444112"/>
                <a:gd name="connsiteX12" fmla="*/ 886906 w 1387187"/>
                <a:gd name="connsiteY12" fmla="*/ 665875 h 1444112"/>
                <a:gd name="connsiteX13" fmla="*/ 1067665 w 1387187"/>
                <a:gd name="connsiteY13" fmla="*/ 717830 h 1444112"/>
                <a:gd name="connsiteX14" fmla="*/ 1265093 w 1387187"/>
                <a:gd name="connsiteY14" fmla="*/ 929544 h 1444112"/>
                <a:gd name="connsiteX15" fmla="*/ 1366622 w 1387187"/>
                <a:gd name="connsiteY15" fmla="*/ 1298638 h 1444112"/>
                <a:gd name="connsiteX16" fmla="*/ 1387187 w 1387187"/>
                <a:gd name="connsiteY16" fmla="*/ 1444112 h 1444112"/>
                <a:gd name="connsiteX0" fmla="*/ 1387187 w 1387187"/>
                <a:gd name="connsiteY0" fmla="*/ 1444112 h 1444112"/>
                <a:gd name="connsiteX1" fmla="*/ 0 w 1387187"/>
                <a:gd name="connsiteY1" fmla="*/ 1443678 h 1444112"/>
                <a:gd name="connsiteX2" fmla="*/ 19916 w 1387187"/>
                <a:gd name="connsiteY2" fmla="*/ 1293443 h 1444112"/>
                <a:gd name="connsiteX3" fmla="*/ 123825 w 1387187"/>
                <a:gd name="connsiteY3" fmla="*/ 929761 h 1444112"/>
                <a:gd name="connsiteX4" fmla="*/ 342034 w 1387187"/>
                <a:gd name="connsiteY4" fmla="*/ 721943 h 1444112"/>
                <a:gd name="connsiteX5" fmla="*/ 489022 w 1387187"/>
                <a:gd name="connsiteY5" fmla="*/ 660463 h 1444112"/>
                <a:gd name="connsiteX6" fmla="*/ 434903 w 1387187"/>
                <a:gd name="connsiteY6" fmla="*/ 547895 h 1444112"/>
                <a:gd name="connsiteX7" fmla="*/ 439665 w 1387187"/>
                <a:gd name="connsiteY7" fmla="*/ 320593 h 1444112"/>
                <a:gd name="connsiteX8" fmla="*/ 567605 w 1387187"/>
                <a:gd name="connsiteY8" fmla="*/ 37442 h 1444112"/>
                <a:gd name="connsiteX9" fmla="*/ 862879 w 1387187"/>
                <a:gd name="connsiteY9" fmla="*/ 33545 h 1444112"/>
                <a:gd name="connsiteX10" fmla="*/ 952500 w 1387187"/>
                <a:gd name="connsiteY10" fmla="*/ 251105 h 1444112"/>
                <a:gd name="connsiteX11" fmla="*/ 956180 w 1387187"/>
                <a:gd name="connsiteY11" fmla="*/ 548761 h 1444112"/>
                <a:gd name="connsiteX12" fmla="*/ 886906 w 1387187"/>
                <a:gd name="connsiteY12" fmla="*/ 665875 h 1444112"/>
                <a:gd name="connsiteX13" fmla="*/ 1067665 w 1387187"/>
                <a:gd name="connsiteY13" fmla="*/ 717830 h 1444112"/>
                <a:gd name="connsiteX14" fmla="*/ 1265093 w 1387187"/>
                <a:gd name="connsiteY14" fmla="*/ 929544 h 1444112"/>
                <a:gd name="connsiteX15" fmla="*/ 1366622 w 1387187"/>
                <a:gd name="connsiteY15" fmla="*/ 1298638 h 1444112"/>
                <a:gd name="connsiteX16" fmla="*/ 1387187 w 1387187"/>
                <a:gd name="connsiteY16" fmla="*/ 1444112 h 1444112"/>
                <a:gd name="connsiteX0" fmla="*/ 1387187 w 1387187"/>
                <a:gd name="connsiteY0" fmla="*/ 1414870 h 1414870"/>
                <a:gd name="connsiteX1" fmla="*/ 0 w 1387187"/>
                <a:gd name="connsiteY1" fmla="*/ 1414436 h 1414870"/>
                <a:gd name="connsiteX2" fmla="*/ 19916 w 1387187"/>
                <a:gd name="connsiteY2" fmla="*/ 1264201 h 1414870"/>
                <a:gd name="connsiteX3" fmla="*/ 123825 w 1387187"/>
                <a:gd name="connsiteY3" fmla="*/ 900519 h 1414870"/>
                <a:gd name="connsiteX4" fmla="*/ 342034 w 1387187"/>
                <a:gd name="connsiteY4" fmla="*/ 692701 h 1414870"/>
                <a:gd name="connsiteX5" fmla="*/ 489022 w 1387187"/>
                <a:gd name="connsiteY5" fmla="*/ 631221 h 1414870"/>
                <a:gd name="connsiteX6" fmla="*/ 434903 w 1387187"/>
                <a:gd name="connsiteY6" fmla="*/ 518653 h 1414870"/>
                <a:gd name="connsiteX7" fmla="*/ 439665 w 1387187"/>
                <a:gd name="connsiteY7" fmla="*/ 291351 h 1414870"/>
                <a:gd name="connsiteX8" fmla="*/ 548555 w 1387187"/>
                <a:gd name="connsiteY8" fmla="*/ 98688 h 1414870"/>
                <a:gd name="connsiteX9" fmla="*/ 862879 w 1387187"/>
                <a:gd name="connsiteY9" fmla="*/ 4303 h 1414870"/>
                <a:gd name="connsiteX10" fmla="*/ 952500 w 1387187"/>
                <a:gd name="connsiteY10" fmla="*/ 221863 h 1414870"/>
                <a:gd name="connsiteX11" fmla="*/ 956180 w 1387187"/>
                <a:gd name="connsiteY11" fmla="*/ 519519 h 1414870"/>
                <a:gd name="connsiteX12" fmla="*/ 886906 w 1387187"/>
                <a:gd name="connsiteY12" fmla="*/ 636633 h 1414870"/>
                <a:gd name="connsiteX13" fmla="*/ 1067665 w 1387187"/>
                <a:gd name="connsiteY13" fmla="*/ 688588 h 1414870"/>
                <a:gd name="connsiteX14" fmla="*/ 1265093 w 1387187"/>
                <a:gd name="connsiteY14" fmla="*/ 900302 h 1414870"/>
                <a:gd name="connsiteX15" fmla="*/ 1366622 w 1387187"/>
                <a:gd name="connsiteY15" fmla="*/ 1269396 h 1414870"/>
                <a:gd name="connsiteX16" fmla="*/ 1387187 w 1387187"/>
                <a:gd name="connsiteY16" fmla="*/ 1414870 h 1414870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52500 w 1387187"/>
                <a:gd name="connsiteY10" fmla="*/ 163087 h 1356094"/>
                <a:gd name="connsiteX11" fmla="*/ 956180 w 1387187"/>
                <a:gd name="connsiteY11" fmla="*/ 460743 h 1356094"/>
                <a:gd name="connsiteX12" fmla="*/ 886906 w 1387187"/>
                <a:gd name="connsiteY12" fmla="*/ 577857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56180 w 1387187"/>
                <a:gd name="connsiteY11" fmla="*/ 460743 h 1356094"/>
                <a:gd name="connsiteX12" fmla="*/ 886906 w 1387187"/>
                <a:gd name="connsiteY12" fmla="*/ 577857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86906 w 1387187"/>
                <a:gd name="connsiteY12" fmla="*/ 577857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58331 w 1387187"/>
                <a:gd name="connsiteY12" fmla="*/ 575475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58331 w 1387187"/>
                <a:gd name="connsiteY12" fmla="*/ 575475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58331 w 1387187"/>
                <a:gd name="connsiteY12" fmla="*/ 575475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58331 w 1387187"/>
                <a:gd name="connsiteY12" fmla="*/ 575475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5017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58331 w 1387187"/>
                <a:gd name="connsiteY12" fmla="*/ 575475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61320 h 1361320"/>
                <a:gd name="connsiteX1" fmla="*/ 0 w 1387187"/>
                <a:gd name="connsiteY1" fmla="*/ 1360886 h 1361320"/>
                <a:gd name="connsiteX2" fmla="*/ 19916 w 1387187"/>
                <a:gd name="connsiteY2" fmla="*/ 1210651 h 1361320"/>
                <a:gd name="connsiteX3" fmla="*/ 123825 w 1387187"/>
                <a:gd name="connsiteY3" fmla="*/ 846969 h 1361320"/>
                <a:gd name="connsiteX4" fmla="*/ 342034 w 1387187"/>
                <a:gd name="connsiteY4" fmla="*/ 639151 h 1361320"/>
                <a:gd name="connsiteX5" fmla="*/ 501722 w 1387187"/>
                <a:gd name="connsiteY5" fmla="*/ 577671 h 1361320"/>
                <a:gd name="connsiteX6" fmla="*/ 434903 w 1387187"/>
                <a:gd name="connsiteY6" fmla="*/ 465103 h 1361320"/>
                <a:gd name="connsiteX7" fmla="*/ 439665 w 1387187"/>
                <a:gd name="connsiteY7" fmla="*/ 237801 h 1361320"/>
                <a:gd name="connsiteX8" fmla="*/ 548555 w 1387187"/>
                <a:gd name="connsiteY8" fmla="*/ 45138 h 1361320"/>
                <a:gd name="connsiteX9" fmla="*/ 808111 w 1387187"/>
                <a:gd name="connsiteY9" fmla="*/ 24572 h 1361320"/>
                <a:gd name="connsiteX10" fmla="*/ 920750 w 1387187"/>
                <a:gd name="connsiteY10" fmla="*/ 247688 h 1361320"/>
                <a:gd name="connsiteX11" fmla="*/ 920461 w 1387187"/>
                <a:gd name="connsiteY11" fmla="*/ 461206 h 1361320"/>
                <a:gd name="connsiteX12" fmla="*/ 858331 w 1387187"/>
                <a:gd name="connsiteY12" fmla="*/ 580701 h 1361320"/>
                <a:gd name="connsiteX13" fmla="*/ 1067665 w 1387187"/>
                <a:gd name="connsiteY13" fmla="*/ 635038 h 1361320"/>
                <a:gd name="connsiteX14" fmla="*/ 1265093 w 1387187"/>
                <a:gd name="connsiteY14" fmla="*/ 846752 h 1361320"/>
                <a:gd name="connsiteX15" fmla="*/ 1366622 w 1387187"/>
                <a:gd name="connsiteY15" fmla="*/ 1215846 h 1361320"/>
                <a:gd name="connsiteX16" fmla="*/ 1387187 w 1387187"/>
                <a:gd name="connsiteY16" fmla="*/ 1361320 h 1361320"/>
                <a:gd name="connsiteX0" fmla="*/ 1387187 w 1387187"/>
                <a:gd name="connsiteY0" fmla="*/ 1356287 h 1356287"/>
                <a:gd name="connsiteX1" fmla="*/ 0 w 1387187"/>
                <a:gd name="connsiteY1" fmla="*/ 1355853 h 1356287"/>
                <a:gd name="connsiteX2" fmla="*/ 19916 w 1387187"/>
                <a:gd name="connsiteY2" fmla="*/ 1205618 h 1356287"/>
                <a:gd name="connsiteX3" fmla="*/ 123825 w 1387187"/>
                <a:gd name="connsiteY3" fmla="*/ 841936 h 1356287"/>
                <a:gd name="connsiteX4" fmla="*/ 342034 w 1387187"/>
                <a:gd name="connsiteY4" fmla="*/ 634118 h 1356287"/>
                <a:gd name="connsiteX5" fmla="*/ 501722 w 1387187"/>
                <a:gd name="connsiteY5" fmla="*/ 572638 h 1356287"/>
                <a:gd name="connsiteX6" fmla="*/ 434903 w 1387187"/>
                <a:gd name="connsiteY6" fmla="*/ 460070 h 1356287"/>
                <a:gd name="connsiteX7" fmla="*/ 439665 w 1387187"/>
                <a:gd name="connsiteY7" fmla="*/ 232768 h 1356287"/>
                <a:gd name="connsiteX8" fmla="*/ 548555 w 1387187"/>
                <a:gd name="connsiteY8" fmla="*/ 40105 h 1356287"/>
                <a:gd name="connsiteX9" fmla="*/ 808111 w 1387187"/>
                <a:gd name="connsiteY9" fmla="*/ 29064 h 1356287"/>
                <a:gd name="connsiteX10" fmla="*/ 920750 w 1387187"/>
                <a:gd name="connsiteY10" fmla="*/ 242655 h 1356287"/>
                <a:gd name="connsiteX11" fmla="*/ 920461 w 1387187"/>
                <a:gd name="connsiteY11" fmla="*/ 456173 h 1356287"/>
                <a:gd name="connsiteX12" fmla="*/ 858331 w 1387187"/>
                <a:gd name="connsiteY12" fmla="*/ 575668 h 1356287"/>
                <a:gd name="connsiteX13" fmla="*/ 1067665 w 1387187"/>
                <a:gd name="connsiteY13" fmla="*/ 630005 h 1356287"/>
                <a:gd name="connsiteX14" fmla="*/ 1265093 w 1387187"/>
                <a:gd name="connsiteY14" fmla="*/ 841719 h 1356287"/>
                <a:gd name="connsiteX15" fmla="*/ 1366622 w 1387187"/>
                <a:gd name="connsiteY15" fmla="*/ 1210813 h 1356287"/>
                <a:gd name="connsiteX16" fmla="*/ 1387187 w 1387187"/>
                <a:gd name="connsiteY16" fmla="*/ 1356287 h 135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87187" h="1356287">
                  <a:moveTo>
                    <a:pt x="1387187" y="1356287"/>
                  </a:moveTo>
                  <a:lnTo>
                    <a:pt x="0" y="1355853"/>
                  </a:lnTo>
                  <a:cubicBezTo>
                    <a:pt x="8911" y="1271355"/>
                    <a:pt x="16452" y="1216009"/>
                    <a:pt x="19916" y="1205618"/>
                  </a:cubicBezTo>
                  <a:cubicBezTo>
                    <a:pt x="40553" y="1119965"/>
                    <a:pt x="70139" y="937186"/>
                    <a:pt x="123825" y="841936"/>
                  </a:cubicBezTo>
                  <a:cubicBezTo>
                    <a:pt x="177511" y="746686"/>
                    <a:pt x="279051" y="679001"/>
                    <a:pt x="342034" y="634118"/>
                  </a:cubicBezTo>
                  <a:cubicBezTo>
                    <a:pt x="405017" y="589235"/>
                    <a:pt x="466003" y="589740"/>
                    <a:pt x="501722" y="572638"/>
                  </a:cubicBezTo>
                  <a:cubicBezTo>
                    <a:pt x="480290" y="546012"/>
                    <a:pt x="452427" y="515023"/>
                    <a:pt x="434903" y="460070"/>
                  </a:cubicBezTo>
                  <a:cubicBezTo>
                    <a:pt x="420395" y="329497"/>
                    <a:pt x="420723" y="302762"/>
                    <a:pt x="439665" y="232768"/>
                  </a:cubicBezTo>
                  <a:cubicBezTo>
                    <a:pt x="458607" y="162774"/>
                    <a:pt x="487941" y="90328"/>
                    <a:pt x="548555" y="40105"/>
                  </a:cubicBezTo>
                  <a:cubicBezTo>
                    <a:pt x="605705" y="-18343"/>
                    <a:pt x="746078" y="-4694"/>
                    <a:pt x="808111" y="29064"/>
                  </a:cubicBezTo>
                  <a:cubicBezTo>
                    <a:pt x="870144" y="62822"/>
                    <a:pt x="902422" y="151626"/>
                    <a:pt x="920750" y="242655"/>
                  </a:cubicBezTo>
                  <a:cubicBezTo>
                    <a:pt x="939078" y="333684"/>
                    <a:pt x="930864" y="400671"/>
                    <a:pt x="920461" y="456173"/>
                  </a:cubicBezTo>
                  <a:cubicBezTo>
                    <a:pt x="910058" y="511675"/>
                    <a:pt x="867879" y="550633"/>
                    <a:pt x="858331" y="575668"/>
                  </a:cubicBezTo>
                  <a:cubicBezTo>
                    <a:pt x="866990" y="594718"/>
                    <a:pt x="989950" y="590822"/>
                    <a:pt x="1067665" y="630005"/>
                  </a:cubicBezTo>
                  <a:cubicBezTo>
                    <a:pt x="1136721" y="662260"/>
                    <a:pt x="1215267" y="744918"/>
                    <a:pt x="1265093" y="841719"/>
                  </a:cubicBezTo>
                  <a:cubicBezTo>
                    <a:pt x="1314919" y="938520"/>
                    <a:pt x="1346273" y="1125052"/>
                    <a:pt x="1366622" y="1210813"/>
                  </a:cubicBezTo>
                  <a:cubicBezTo>
                    <a:pt x="1386971" y="1296574"/>
                    <a:pt x="1376893" y="1279400"/>
                    <a:pt x="1387187" y="1356287"/>
                  </a:cubicBezTo>
                  <a:close/>
                </a:path>
              </a:pathLst>
            </a:custGeom>
            <a:solidFill>
              <a:srgbClr val="FFFFFF">
                <a:lumMod val="75000"/>
              </a:srgbClr>
            </a:solidFill>
            <a:ln w="9525">
              <a:noFill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5" name="Group 1"/>
          <p:cNvGrpSpPr/>
          <p:nvPr>
            <p:custDataLst>
              <p:custData r:id="rId13"/>
            </p:custDataLst>
          </p:nvPr>
        </p:nvGrpSpPr>
        <p:grpSpPr>
          <a:xfrm>
            <a:off x="2926793" y="4638195"/>
            <a:ext cx="7023400" cy="1459758"/>
            <a:chOff x="3432567" y="2289626"/>
            <a:chExt cx="2278866" cy="2278748"/>
          </a:xfrm>
        </p:grpSpPr>
        <p:sp>
          <p:nvSpPr>
            <p:cNvPr id="176" name="Rectangle 2"/>
            <p:cNvSpPr/>
            <p:nvPr/>
          </p:nvSpPr>
          <p:spPr>
            <a:xfrm>
              <a:off x="3432567" y="2289626"/>
              <a:ext cx="2278866" cy="227874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Endereço</a:t>
              </a:r>
              <a:r>
                <a:rPr lang="en-US" sz="1200" dirty="0" smtClean="0"/>
                <a:t>: </a:t>
              </a:r>
              <a:r>
                <a:rPr lang="en-US" sz="1200" dirty="0" err="1" smtClean="0"/>
                <a:t>Pç</a:t>
              </a:r>
              <a:r>
                <a:rPr lang="en-US" sz="1200" dirty="0" smtClean="0"/>
                <a:t> Green matt</a:t>
              </a:r>
              <a:endParaRPr lang="en-US" sz="1200" dirty="0"/>
            </a:p>
          </p:txBody>
        </p:sp>
        <p:sp>
          <p:nvSpPr>
            <p:cNvPr id="177" name="Content"/>
            <p:cNvSpPr/>
            <p:nvPr/>
          </p:nvSpPr>
          <p:spPr>
            <a:xfrm>
              <a:off x="3433572" y="2289626"/>
              <a:ext cx="2276856" cy="365761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r>
                <a:rPr lang="en-US" sz="2000" dirty="0" err="1">
                  <a:solidFill>
                    <a:srgbClr val="FFFFFF">
                      <a:lumMod val="85000"/>
                    </a:srgbClr>
                  </a:solidFill>
                  <a:latin typeface="Segoe UI Light" pitchFamily="34" charset="0"/>
                  <a:cs typeface="Segoe UI Light" pitchFamily="34" charset="0"/>
                </a:rPr>
                <a:t>Dusit</a:t>
              </a:r>
              <a:r>
                <a:rPr lang="en-US" sz="2000" dirty="0">
                  <a:solidFill>
                    <a:srgbClr val="FFFFFF">
                      <a:lumMod val="85000"/>
                    </a:srgbClr>
                  </a:solidFill>
                  <a:latin typeface="Segoe UI Light" pitchFamily="34" charset="0"/>
                  <a:cs typeface="Segoe UI Light" pitchFamily="34" charset="0"/>
                </a:rPr>
                <a:t> </a:t>
              </a:r>
              <a:r>
                <a:rPr lang="en-US" sz="2000" dirty="0" err="1">
                  <a:solidFill>
                    <a:srgbClr val="FFFFFF">
                      <a:lumMod val="85000"/>
                    </a:srgbClr>
                  </a:solidFill>
                  <a:latin typeface="Segoe UI Light" pitchFamily="34" charset="0"/>
                  <a:cs typeface="Segoe UI Light" pitchFamily="34" charset="0"/>
                </a:rPr>
                <a:t>Thani</a:t>
              </a:r>
              <a:endParaRPr lang="en-US" sz="2000" dirty="0">
                <a:latin typeface="Segoe UI Light" pitchFamily="34" charset="0"/>
                <a:cs typeface="Segoe UI Light" pitchFamily="34" charset="0"/>
              </a:endParaRPr>
            </a:p>
          </p:txBody>
        </p:sp>
      </p:grpSp>
      <p:sp>
        <p:nvSpPr>
          <p:cNvPr id="178" name="Content">
            <a:hlinkClick r:id="rId43" action="ppaction://hlinksldjump"/>
          </p:cNvPr>
          <p:cNvSpPr/>
          <p:nvPr>
            <p:custDataLst>
              <p:custData r:id="rId14"/>
            </p:custDataLst>
          </p:nvPr>
        </p:nvSpPr>
        <p:spPr>
          <a:xfrm>
            <a:off x="8574075" y="2617834"/>
            <a:ext cx="1362262" cy="4778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Reserve agora</a:t>
            </a:r>
          </a:p>
        </p:txBody>
      </p:sp>
      <p:sp>
        <p:nvSpPr>
          <p:cNvPr id="179" name="Content">
            <a:hlinkClick r:id="rId43" action="ppaction://hlinksldjump"/>
          </p:cNvPr>
          <p:cNvSpPr/>
          <p:nvPr>
            <p:custDataLst>
              <p:custData r:id="rId15"/>
            </p:custDataLst>
          </p:nvPr>
        </p:nvSpPr>
        <p:spPr>
          <a:xfrm>
            <a:off x="8584833" y="4114455"/>
            <a:ext cx="1362262" cy="4778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Reserve agora</a:t>
            </a:r>
          </a:p>
        </p:txBody>
      </p:sp>
      <p:sp>
        <p:nvSpPr>
          <p:cNvPr id="180" name="Content">
            <a:hlinkClick r:id="rId43" action="ppaction://hlinksldjump"/>
          </p:cNvPr>
          <p:cNvSpPr/>
          <p:nvPr>
            <p:custDataLst>
              <p:custData r:id="rId16"/>
            </p:custDataLst>
          </p:nvPr>
        </p:nvSpPr>
        <p:spPr>
          <a:xfrm>
            <a:off x="8574075" y="5630897"/>
            <a:ext cx="1362262" cy="4778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Reserve agora</a:t>
            </a:r>
          </a:p>
        </p:txBody>
      </p:sp>
      <p:sp>
        <p:nvSpPr>
          <p:cNvPr id="182" name="Content"/>
          <p:cNvSpPr txBox="1"/>
          <p:nvPr>
            <p:custDataLst>
              <p:custData r:id="rId17"/>
            </p:custDataLst>
          </p:nvPr>
        </p:nvSpPr>
        <p:spPr>
          <a:xfrm>
            <a:off x="7179719" y="1792924"/>
            <a:ext cx="1427827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Preço 2 </a:t>
            </a:r>
            <a:r>
              <a:rPr lang="en-US" sz="14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diárias</a:t>
            </a:r>
            <a:r>
              <a:rPr 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</a:p>
        </p:txBody>
      </p:sp>
      <p:sp>
        <p:nvSpPr>
          <p:cNvPr id="183" name="Content"/>
          <p:cNvSpPr txBox="1"/>
          <p:nvPr>
            <p:custDataLst>
              <p:custData r:id="rId18"/>
            </p:custDataLst>
          </p:nvPr>
        </p:nvSpPr>
        <p:spPr>
          <a:xfrm>
            <a:off x="8513425" y="1755006"/>
            <a:ext cx="1375698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R$ 500,00</a:t>
            </a:r>
          </a:p>
        </p:txBody>
      </p:sp>
      <p:grpSp>
        <p:nvGrpSpPr>
          <p:cNvPr id="184" name="NumericStepper"/>
          <p:cNvGrpSpPr/>
          <p:nvPr>
            <p:custDataLst>
              <p:custData r:id="rId19"/>
            </p:custDataLst>
          </p:nvPr>
        </p:nvGrpSpPr>
        <p:grpSpPr>
          <a:xfrm>
            <a:off x="3719826" y="2722924"/>
            <a:ext cx="572941" cy="243916"/>
            <a:chOff x="4210050" y="3330449"/>
            <a:chExt cx="639086" cy="228600"/>
          </a:xfrm>
        </p:grpSpPr>
        <p:sp>
          <p:nvSpPr>
            <p:cNvPr id="185" name="Content"/>
            <p:cNvSpPr/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186" name="DownBox"/>
            <p:cNvSpPr>
              <a:spLocks noChangeAspect="1"/>
            </p:cNvSpPr>
            <p:nvPr/>
          </p:nvSpPr>
          <p:spPr>
            <a:xfrm>
              <a:off x="4665542" y="3444749"/>
              <a:ext cx="18359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7" name="DownArrow"/>
            <p:cNvSpPr>
              <a:spLocks/>
            </p:cNvSpPr>
            <p:nvPr/>
          </p:nvSpPr>
          <p:spPr>
            <a:xfrm rot="10800000">
              <a:off x="4712002" y="3476120"/>
              <a:ext cx="90693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8" name="UpBox"/>
            <p:cNvSpPr>
              <a:spLocks noChangeAspect="1"/>
            </p:cNvSpPr>
            <p:nvPr/>
          </p:nvSpPr>
          <p:spPr>
            <a:xfrm>
              <a:off x="4665551" y="3330449"/>
              <a:ext cx="183585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9" name="UpArrow"/>
            <p:cNvSpPr>
              <a:spLocks/>
            </p:cNvSpPr>
            <p:nvPr/>
          </p:nvSpPr>
          <p:spPr>
            <a:xfrm>
              <a:off x="4711993" y="3366392"/>
              <a:ext cx="90693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90" name="Content"/>
          <p:cNvSpPr txBox="1"/>
          <p:nvPr>
            <p:custDataLst>
              <p:custData r:id="rId20"/>
            </p:custDataLst>
          </p:nvPr>
        </p:nvSpPr>
        <p:spPr>
          <a:xfrm>
            <a:off x="2934788" y="2706106"/>
            <a:ext cx="791342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Adultos</a:t>
            </a:r>
          </a:p>
        </p:txBody>
      </p:sp>
      <p:sp>
        <p:nvSpPr>
          <p:cNvPr id="212" name="Content"/>
          <p:cNvSpPr txBox="1"/>
          <p:nvPr>
            <p:custDataLst>
              <p:custData r:id="rId21"/>
            </p:custDataLst>
          </p:nvPr>
        </p:nvSpPr>
        <p:spPr>
          <a:xfrm>
            <a:off x="1416880" y="1246592"/>
            <a:ext cx="3644203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Menor Preço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Ordem Alfabética | Mais procurados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endParaRPr lang="en-US" sz="1200" dirty="0">
              <a:solidFill>
                <a:srgbClr val="0070C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13" name="CheckBoxChecked"/>
          <p:cNvGrpSpPr/>
          <p:nvPr>
            <p:custDataLst>
              <p:custData r:id="rId22"/>
            </p:custDataLst>
          </p:nvPr>
        </p:nvGrpSpPr>
        <p:grpSpPr>
          <a:xfrm>
            <a:off x="5915910" y="1274825"/>
            <a:ext cx="1272468" cy="230832"/>
            <a:chOff x="4317072" y="3312427"/>
            <a:chExt cx="1272468" cy="230832"/>
          </a:xfrm>
        </p:grpSpPr>
        <p:grpSp>
          <p:nvGrpSpPr>
            <p:cNvPr id="214" name="Group 2"/>
            <p:cNvGrpSpPr/>
            <p:nvPr/>
          </p:nvGrpSpPr>
          <p:grpSpPr>
            <a:xfrm>
              <a:off x="4354457" y="3312427"/>
              <a:ext cx="1235083" cy="230832"/>
              <a:chOff x="5179840" y="2087451"/>
              <a:chExt cx="1157519" cy="216403"/>
            </a:xfrm>
          </p:grpSpPr>
          <p:sp>
            <p:nvSpPr>
              <p:cNvPr id="216" name="Content"/>
              <p:cNvSpPr txBox="1">
                <a:spLocks/>
              </p:cNvSpPr>
              <p:nvPr/>
            </p:nvSpPr>
            <p:spPr>
              <a:xfrm>
                <a:off x="5179840" y="2087451"/>
                <a:ext cx="115751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Café da Manhã</a:t>
                </a:r>
              </a:p>
            </p:txBody>
          </p:sp>
          <p:sp>
            <p:nvSpPr>
              <p:cNvPr id="217" name="CheckBox"/>
              <p:cNvSpPr>
                <a:spLocks/>
              </p:cNvSpPr>
              <p:nvPr/>
            </p:nvSpPr>
            <p:spPr>
              <a:xfrm>
                <a:off x="5179840" y="2146837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15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4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9" name="CheckBoxChecked"/>
          <p:cNvGrpSpPr/>
          <p:nvPr>
            <p:custDataLst>
              <p:custData r:id="rId23"/>
            </p:custDataLst>
          </p:nvPr>
        </p:nvGrpSpPr>
        <p:grpSpPr>
          <a:xfrm>
            <a:off x="7351090" y="1276155"/>
            <a:ext cx="576761" cy="230832"/>
            <a:chOff x="4317072" y="3312427"/>
            <a:chExt cx="576761" cy="230832"/>
          </a:xfrm>
        </p:grpSpPr>
        <p:grpSp>
          <p:nvGrpSpPr>
            <p:cNvPr id="220" name="Group 2"/>
            <p:cNvGrpSpPr/>
            <p:nvPr/>
          </p:nvGrpSpPr>
          <p:grpSpPr>
            <a:xfrm>
              <a:off x="4354458" y="3312427"/>
              <a:ext cx="539375" cy="230832"/>
              <a:chOff x="5179841" y="2087451"/>
              <a:chExt cx="505502" cy="216403"/>
            </a:xfrm>
          </p:grpSpPr>
          <p:sp>
            <p:nvSpPr>
              <p:cNvPr id="222" name="Content"/>
              <p:cNvSpPr txBox="1">
                <a:spLocks/>
              </p:cNvSpPr>
              <p:nvPr/>
            </p:nvSpPr>
            <p:spPr>
              <a:xfrm>
                <a:off x="5179841" y="2087451"/>
                <a:ext cx="505502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Wi-fi</a:t>
                </a:r>
              </a:p>
            </p:txBody>
          </p:sp>
          <p:sp>
            <p:nvSpPr>
              <p:cNvPr id="223" name="CheckBox"/>
              <p:cNvSpPr>
                <a:spLocks/>
              </p:cNvSpPr>
              <p:nvPr/>
            </p:nvSpPr>
            <p:spPr>
              <a:xfrm>
                <a:off x="5179842" y="2146837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21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4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4" name="CheckBoxChecked"/>
          <p:cNvGrpSpPr/>
          <p:nvPr>
            <p:custDataLst>
              <p:custData r:id="rId24"/>
            </p:custDataLst>
          </p:nvPr>
        </p:nvGrpSpPr>
        <p:grpSpPr>
          <a:xfrm>
            <a:off x="8127949" y="1269204"/>
            <a:ext cx="1328956" cy="230832"/>
            <a:chOff x="4317072" y="3312427"/>
            <a:chExt cx="1328956" cy="230832"/>
          </a:xfrm>
        </p:grpSpPr>
        <p:grpSp>
          <p:nvGrpSpPr>
            <p:cNvPr id="225" name="Group 2"/>
            <p:cNvGrpSpPr/>
            <p:nvPr/>
          </p:nvGrpSpPr>
          <p:grpSpPr>
            <a:xfrm>
              <a:off x="4354457" y="3312427"/>
              <a:ext cx="1291571" cy="230832"/>
              <a:chOff x="5179829" y="2087451"/>
              <a:chExt cx="1210457" cy="216403"/>
            </a:xfrm>
          </p:grpSpPr>
          <p:sp>
            <p:nvSpPr>
              <p:cNvPr id="227" name="Content"/>
              <p:cNvSpPr txBox="1">
                <a:spLocks/>
              </p:cNvSpPr>
              <p:nvPr/>
            </p:nvSpPr>
            <p:spPr>
              <a:xfrm>
                <a:off x="5179829" y="2087451"/>
                <a:ext cx="121045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Estacionamento</a:t>
                </a:r>
              </a:p>
            </p:txBody>
          </p:sp>
          <p:sp>
            <p:nvSpPr>
              <p:cNvPr id="228" name="CheckBox"/>
              <p:cNvSpPr>
                <a:spLocks/>
              </p:cNvSpPr>
              <p:nvPr/>
            </p:nvSpPr>
            <p:spPr>
              <a:xfrm>
                <a:off x="5179829" y="2146837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26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4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9" name="Content"/>
          <p:cNvSpPr txBox="1"/>
          <p:nvPr>
            <p:custDataLst>
              <p:custData r:id="rId25"/>
            </p:custDataLst>
          </p:nvPr>
        </p:nvSpPr>
        <p:spPr>
          <a:xfrm>
            <a:off x="7142677" y="3419804"/>
            <a:ext cx="1394356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Preço 2 noites: </a:t>
            </a:r>
          </a:p>
        </p:txBody>
      </p:sp>
      <p:sp>
        <p:nvSpPr>
          <p:cNvPr id="230" name="Content"/>
          <p:cNvSpPr txBox="1"/>
          <p:nvPr>
            <p:custDataLst>
              <p:custData r:id="rId26"/>
            </p:custDataLst>
          </p:nvPr>
        </p:nvSpPr>
        <p:spPr>
          <a:xfrm>
            <a:off x="8476383" y="3381886"/>
            <a:ext cx="1375698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R$ 562,00</a:t>
            </a:r>
          </a:p>
        </p:txBody>
      </p:sp>
      <p:sp>
        <p:nvSpPr>
          <p:cNvPr id="231" name="Content"/>
          <p:cNvSpPr txBox="1"/>
          <p:nvPr>
            <p:custDataLst>
              <p:custData r:id="rId27"/>
            </p:custDataLst>
          </p:nvPr>
        </p:nvSpPr>
        <p:spPr>
          <a:xfrm>
            <a:off x="7168312" y="4917141"/>
            <a:ext cx="1394356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Preço 3 noites: </a:t>
            </a:r>
          </a:p>
        </p:txBody>
      </p:sp>
      <p:sp>
        <p:nvSpPr>
          <p:cNvPr id="232" name="Content"/>
          <p:cNvSpPr txBox="1"/>
          <p:nvPr>
            <p:custDataLst>
              <p:custData r:id="rId28"/>
            </p:custDataLst>
          </p:nvPr>
        </p:nvSpPr>
        <p:spPr>
          <a:xfrm>
            <a:off x="8502018" y="4879223"/>
            <a:ext cx="1375698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R$ 642,00</a:t>
            </a:r>
          </a:p>
        </p:txBody>
      </p:sp>
      <p:sp>
        <p:nvSpPr>
          <p:cNvPr id="233" name="Content"/>
          <p:cNvSpPr txBox="1"/>
          <p:nvPr>
            <p:custDataLst>
              <p:custData r:id="rId29"/>
            </p:custDataLst>
          </p:nvPr>
        </p:nvSpPr>
        <p:spPr>
          <a:xfrm>
            <a:off x="3524261" y="402865"/>
            <a:ext cx="3918060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Continue sua pesquisa e escolha seu destino </a:t>
            </a:r>
            <a:r>
              <a:rPr 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34" name="Picture 2" descr="C:\Users\t-dantay\Documents\First24\warning1.png"/>
          <p:cNvPicPr>
            <a:picLocks noChangeAspect="1" noChangeArrowheads="1"/>
          </p:cNvPicPr>
          <p:nvPr>
            <p:custDataLst>
              <p:custData r:id="rId30"/>
            </p:custDataLst>
          </p:nvPr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699" y="2688022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" name="Content"/>
          <p:cNvSpPr txBox="1"/>
          <p:nvPr>
            <p:custDataLst>
              <p:custData r:id="rId31"/>
            </p:custDataLst>
          </p:nvPr>
        </p:nvSpPr>
        <p:spPr>
          <a:xfrm>
            <a:off x="6523146" y="2715481"/>
            <a:ext cx="203087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Apenas 3 vagas disponíveis</a:t>
            </a:r>
          </a:p>
        </p:txBody>
      </p:sp>
      <p:grpSp>
        <p:nvGrpSpPr>
          <p:cNvPr id="237" name="DropdownBox"/>
          <p:cNvGrpSpPr/>
          <p:nvPr>
            <p:custDataLst>
              <p:custData r:id="rId32"/>
            </p:custDataLst>
          </p:nvPr>
        </p:nvGrpSpPr>
        <p:grpSpPr>
          <a:xfrm>
            <a:off x="4350614" y="2722924"/>
            <a:ext cx="1319448" cy="228601"/>
            <a:chOff x="4016824" y="3329205"/>
            <a:chExt cx="1097652" cy="57356"/>
          </a:xfrm>
        </p:grpSpPr>
        <p:sp>
          <p:nvSpPr>
            <p:cNvPr id="238" name="Content"/>
            <p:cNvSpPr>
              <a:spLocks/>
            </p:cNvSpPr>
            <p:nvPr/>
          </p:nvSpPr>
          <p:spPr>
            <a:xfrm>
              <a:off x="4016824" y="3329205"/>
              <a:ext cx="1097652" cy="5735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Quarto Standard</a:t>
              </a:r>
            </a:p>
          </p:txBody>
        </p:sp>
        <p:sp>
          <p:nvSpPr>
            <p:cNvPr id="239" name="DownArrow"/>
            <p:cNvSpPr>
              <a:spLocks noChangeAspect="1"/>
            </p:cNvSpPr>
            <p:nvPr/>
          </p:nvSpPr>
          <p:spPr>
            <a:xfrm rot="10800000">
              <a:off x="5012347" y="3354546"/>
              <a:ext cx="67639" cy="12236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240" name="NumericStepper"/>
          <p:cNvGrpSpPr/>
          <p:nvPr>
            <p:custDataLst>
              <p:custData r:id="rId33"/>
            </p:custDataLst>
          </p:nvPr>
        </p:nvGrpSpPr>
        <p:grpSpPr>
          <a:xfrm>
            <a:off x="3777673" y="5822000"/>
            <a:ext cx="572941" cy="243916"/>
            <a:chOff x="4210050" y="3330449"/>
            <a:chExt cx="639086" cy="228600"/>
          </a:xfrm>
        </p:grpSpPr>
        <p:sp>
          <p:nvSpPr>
            <p:cNvPr id="241" name="Content"/>
            <p:cNvSpPr/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242" name="DownBox"/>
            <p:cNvSpPr>
              <a:spLocks noChangeAspect="1"/>
            </p:cNvSpPr>
            <p:nvPr/>
          </p:nvSpPr>
          <p:spPr>
            <a:xfrm>
              <a:off x="4665542" y="3444749"/>
              <a:ext cx="18359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3" name="DownArrow"/>
            <p:cNvSpPr>
              <a:spLocks/>
            </p:cNvSpPr>
            <p:nvPr/>
          </p:nvSpPr>
          <p:spPr>
            <a:xfrm rot="10800000">
              <a:off x="4712002" y="3476120"/>
              <a:ext cx="90693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4" name="UpBox"/>
            <p:cNvSpPr>
              <a:spLocks noChangeAspect="1"/>
            </p:cNvSpPr>
            <p:nvPr/>
          </p:nvSpPr>
          <p:spPr>
            <a:xfrm>
              <a:off x="4665551" y="3330449"/>
              <a:ext cx="183585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5" name="UpArrow"/>
            <p:cNvSpPr>
              <a:spLocks/>
            </p:cNvSpPr>
            <p:nvPr/>
          </p:nvSpPr>
          <p:spPr>
            <a:xfrm>
              <a:off x="4711993" y="3366392"/>
              <a:ext cx="90693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46" name="Content"/>
          <p:cNvSpPr txBox="1"/>
          <p:nvPr>
            <p:custDataLst>
              <p:custData r:id="rId34"/>
            </p:custDataLst>
          </p:nvPr>
        </p:nvSpPr>
        <p:spPr>
          <a:xfrm>
            <a:off x="2992635" y="5805182"/>
            <a:ext cx="791342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Adultos</a:t>
            </a:r>
          </a:p>
        </p:txBody>
      </p:sp>
      <p:grpSp>
        <p:nvGrpSpPr>
          <p:cNvPr id="247" name="DropdownBox"/>
          <p:cNvGrpSpPr/>
          <p:nvPr>
            <p:custDataLst>
              <p:custData r:id="rId35"/>
            </p:custDataLst>
          </p:nvPr>
        </p:nvGrpSpPr>
        <p:grpSpPr>
          <a:xfrm>
            <a:off x="4408461" y="5822000"/>
            <a:ext cx="1319448" cy="228601"/>
            <a:chOff x="4016824" y="3329205"/>
            <a:chExt cx="1097652" cy="57356"/>
          </a:xfrm>
        </p:grpSpPr>
        <p:sp>
          <p:nvSpPr>
            <p:cNvPr id="248" name="Content"/>
            <p:cNvSpPr>
              <a:spLocks/>
            </p:cNvSpPr>
            <p:nvPr/>
          </p:nvSpPr>
          <p:spPr>
            <a:xfrm>
              <a:off x="4016824" y="3329205"/>
              <a:ext cx="1097652" cy="5735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Quarto Standard</a:t>
              </a:r>
            </a:p>
          </p:txBody>
        </p:sp>
        <p:sp>
          <p:nvSpPr>
            <p:cNvPr id="249" name="DownArrow"/>
            <p:cNvSpPr>
              <a:spLocks noChangeAspect="1"/>
            </p:cNvSpPr>
            <p:nvPr/>
          </p:nvSpPr>
          <p:spPr>
            <a:xfrm rot="10800000">
              <a:off x="5012347" y="3354546"/>
              <a:ext cx="67639" cy="12236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250" name="NumericStepper"/>
          <p:cNvGrpSpPr/>
          <p:nvPr>
            <p:custDataLst>
              <p:custData r:id="rId36"/>
            </p:custDataLst>
          </p:nvPr>
        </p:nvGrpSpPr>
        <p:grpSpPr>
          <a:xfrm>
            <a:off x="3736030" y="4198734"/>
            <a:ext cx="572941" cy="243916"/>
            <a:chOff x="4210050" y="3330449"/>
            <a:chExt cx="639086" cy="228600"/>
          </a:xfrm>
        </p:grpSpPr>
        <p:sp>
          <p:nvSpPr>
            <p:cNvPr id="251" name="Content"/>
            <p:cNvSpPr/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252" name="DownBox"/>
            <p:cNvSpPr>
              <a:spLocks noChangeAspect="1"/>
            </p:cNvSpPr>
            <p:nvPr/>
          </p:nvSpPr>
          <p:spPr>
            <a:xfrm>
              <a:off x="4665542" y="3444749"/>
              <a:ext cx="18359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3" name="DownArrow"/>
            <p:cNvSpPr>
              <a:spLocks/>
            </p:cNvSpPr>
            <p:nvPr/>
          </p:nvSpPr>
          <p:spPr>
            <a:xfrm rot="10800000">
              <a:off x="4712002" y="3476120"/>
              <a:ext cx="90693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4" name="UpBox"/>
            <p:cNvSpPr>
              <a:spLocks noChangeAspect="1"/>
            </p:cNvSpPr>
            <p:nvPr/>
          </p:nvSpPr>
          <p:spPr>
            <a:xfrm>
              <a:off x="4665551" y="3330449"/>
              <a:ext cx="183585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5" name="UpArrow"/>
            <p:cNvSpPr>
              <a:spLocks/>
            </p:cNvSpPr>
            <p:nvPr/>
          </p:nvSpPr>
          <p:spPr>
            <a:xfrm>
              <a:off x="4711993" y="3366392"/>
              <a:ext cx="90693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56" name="Content"/>
          <p:cNvSpPr txBox="1"/>
          <p:nvPr>
            <p:custDataLst>
              <p:custData r:id="rId37"/>
            </p:custDataLst>
          </p:nvPr>
        </p:nvSpPr>
        <p:spPr>
          <a:xfrm>
            <a:off x="2950992" y="4181916"/>
            <a:ext cx="791342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Adultos</a:t>
            </a:r>
          </a:p>
        </p:txBody>
      </p:sp>
      <p:grpSp>
        <p:nvGrpSpPr>
          <p:cNvPr id="257" name="DropdownBox"/>
          <p:cNvGrpSpPr/>
          <p:nvPr>
            <p:custDataLst>
              <p:custData r:id="rId38"/>
            </p:custDataLst>
          </p:nvPr>
        </p:nvGrpSpPr>
        <p:grpSpPr>
          <a:xfrm>
            <a:off x="4366818" y="4198734"/>
            <a:ext cx="1319448" cy="228601"/>
            <a:chOff x="4016824" y="3329205"/>
            <a:chExt cx="1097652" cy="57356"/>
          </a:xfrm>
        </p:grpSpPr>
        <p:sp>
          <p:nvSpPr>
            <p:cNvPr id="258" name="Content"/>
            <p:cNvSpPr>
              <a:spLocks/>
            </p:cNvSpPr>
            <p:nvPr/>
          </p:nvSpPr>
          <p:spPr>
            <a:xfrm>
              <a:off x="4016824" y="3329205"/>
              <a:ext cx="1097652" cy="5735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Quarto Standard</a:t>
              </a:r>
            </a:p>
          </p:txBody>
        </p:sp>
        <p:sp>
          <p:nvSpPr>
            <p:cNvPr id="259" name="DownArrow"/>
            <p:cNvSpPr>
              <a:spLocks noChangeAspect="1"/>
            </p:cNvSpPr>
            <p:nvPr/>
          </p:nvSpPr>
          <p:spPr>
            <a:xfrm rot="10800000">
              <a:off x="5012347" y="3354546"/>
              <a:ext cx="67639" cy="12236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06" name="ScrollbarVertical"/>
          <p:cNvGrpSpPr/>
          <p:nvPr>
            <p:custDataLst>
              <p:custData r:id="rId39"/>
            </p:custDataLst>
          </p:nvPr>
        </p:nvGrpSpPr>
        <p:grpSpPr>
          <a:xfrm>
            <a:off x="9957941" y="1585942"/>
            <a:ext cx="147992" cy="4738703"/>
            <a:chOff x="4539561" y="1543109"/>
            <a:chExt cx="105090" cy="3562291"/>
          </a:xfrm>
        </p:grpSpPr>
        <p:sp>
          <p:nvSpPr>
            <p:cNvPr id="107" name="Background"/>
            <p:cNvSpPr>
              <a:spLocks/>
            </p:cNvSpPr>
            <p:nvPr/>
          </p:nvSpPr>
          <p:spPr>
            <a:xfrm>
              <a:off x="4539561" y="1543109"/>
              <a:ext cx="105090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108" name="Slider"/>
            <p:cNvSpPr>
              <a:spLocks/>
            </p:cNvSpPr>
            <p:nvPr/>
          </p:nvSpPr>
          <p:spPr>
            <a:xfrm>
              <a:off x="4539561" y="1842087"/>
              <a:ext cx="105090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09" name="UpArrow"/>
            <p:cNvSpPr>
              <a:spLocks/>
            </p:cNvSpPr>
            <p:nvPr/>
          </p:nvSpPr>
          <p:spPr>
            <a:xfrm>
              <a:off x="4569775" y="1564995"/>
              <a:ext cx="45452" cy="4811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10" name="DownArrow"/>
            <p:cNvSpPr>
              <a:spLocks/>
            </p:cNvSpPr>
            <p:nvPr/>
          </p:nvSpPr>
          <p:spPr>
            <a:xfrm rot="10800000">
              <a:off x="4569790" y="5038450"/>
              <a:ext cx="45452" cy="4811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6" name="Imagem 15"/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1078574" y="3099874"/>
            <a:ext cx="1806449" cy="1466285"/>
          </a:xfrm>
          <a:prstGeom prst="rect">
            <a:avLst/>
          </a:prstGeom>
        </p:spPr>
      </p:pic>
      <p:pic>
        <p:nvPicPr>
          <p:cNvPr id="1026" name="Picture 2" descr="Radisson Blu Hotel, Abu Dhabi Yas Island"/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541" y="1585942"/>
            <a:ext cx="1776481" cy="144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1076436" y="4630739"/>
            <a:ext cx="1794538" cy="151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36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/>
          <p:cNvGrpSpPr/>
          <p:nvPr>
            <p:custDataLst>
              <p:custData r:id="rId1"/>
            </p:custDataLst>
          </p:nvPr>
        </p:nvGrpSpPr>
        <p:grpSpPr>
          <a:xfrm>
            <a:off x="643580" y="189752"/>
            <a:ext cx="6595420" cy="6519135"/>
            <a:chOff x="0" y="0"/>
            <a:chExt cx="9144000" cy="6858000"/>
          </a:xfrm>
        </p:grpSpPr>
        <p:grpSp>
          <p:nvGrpSpPr>
            <p:cNvPr id="5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/>
              <p:cNvSpPr txBox="1"/>
              <p:nvPr/>
            </p:nvSpPr>
            <p:spPr>
              <a:xfrm>
                <a:off x="240976" y="36737"/>
                <a:ext cx="2205807" cy="242831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err="1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Tela</a:t>
                </a:r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200" dirty="0" err="1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Confiramação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06" name="Imagem 10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93717" y="590300"/>
            <a:ext cx="1510560" cy="1230054"/>
          </a:xfrm>
          <a:prstGeom prst="rect">
            <a:avLst/>
          </a:prstGeom>
        </p:spPr>
      </p:pic>
      <p:sp>
        <p:nvSpPr>
          <p:cNvPr id="441" name="Content"/>
          <p:cNvSpPr/>
          <p:nvPr>
            <p:custDataLst>
              <p:custData r:id="rId2"/>
            </p:custDataLst>
          </p:nvPr>
        </p:nvSpPr>
        <p:spPr>
          <a:xfrm>
            <a:off x="865928" y="2264243"/>
            <a:ext cx="5154794" cy="143951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b="1" dirty="0">
                <a:latin typeface="Segoe UI" pitchFamily="34" charset="0"/>
                <a:cs typeface="Segoe UI" pitchFamily="34" charset="0"/>
              </a:rPr>
              <a:t>Dados </a:t>
            </a:r>
            <a:r>
              <a:rPr lang="en-US" sz="1200" b="1" dirty="0" err="1">
                <a:latin typeface="Segoe UI" pitchFamily="34" charset="0"/>
                <a:cs typeface="Segoe UI" pitchFamily="34" charset="0"/>
              </a:rPr>
              <a:t>Adicionais</a:t>
            </a:r>
            <a:endParaRPr lang="en-US" sz="1200" b="1" dirty="0">
              <a:latin typeface="Segoe UI" pitchFamily="34" charset="0"/>
              <a:cs typeface="Segoe UI" pitchFamily="34" charset="0"/>
            </a:endParaRPr>
          </a:p>
          <a:p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Wi-fi</a:t>
            </a:r>
            <a:r>
              <a:rPr lang="en-US" sz="12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gratuito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Estacionamento</a:t>
            </a:r>
            <a:r>
              <a:rPr lang="en-US" sz="12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gratuito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r>
              <a:rPr lang="pt-BR" sz="1200" smtClean="0">
                <a:latin typeface="Segoe UI" pitchFamily="34" charset="0"/>
                <a:cs typeface="Segoe UI" pitchFamily="34" charset="0"/>
              </a:rPr>
              <a:t>Café da Manhã incluso</a:t>
            </a:r>
            <a:endParaRPr lang="en-US" sz="1200" dirty="0" smtClean="0">
              <a:latin typeface="Segoe UI" pitchFamily="34" charset="0"/>
              <a:cs typeface="Segoe UI" pitchFamily="34" charset="0"/>
            </a:endParaRPr>
          </a:p>
          <a:p>
            <a:r>
              <a:rPr lang="en-US" sz="1200" b="1" dirty="0" err="1" smtClean="0">
                <a:latin typeface="Segoe UI" pitchFamily="34" charset="0"/>
                <a:cs typeface="Segoe UI" pitchFamily="34" charset="0"/>
              </a:rPr>
              <a:t>Política</a:t>
            </a:r>
            <a:r>
              <a:rPr lang="en-US" sz="1200" b="1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b="1" dirty="0">
                <a:latin typeface="Segoe UI" pitchFamily="34" charset="0"/>
                <a:cs typeface="Segoe UI" pitchFamily="34" charset="0"/>
              </a:rPr>
              <a:t>do Hotel</a:t>
            </a:r>
          </a:p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Check-in: </a:t>
            </a:r>
            <a:r>
              <a:rPr lang="en-US" sz="1200" dirty="0" smtClean="0">
                <a:latin typeface="Segoe UI" pitchFamily="34" charset="0"/>
                <a:cs typeface="Segoe UI" pitchFamily="34" charset="0"/>
              </a:rPr>
              <a:t>12:00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Check-out: 12:00</a:t>
            </a:r>
          </a:p>
          <a:p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49" name="Content"/>
          <p:cNvSpPr/>
          <p:nvPr>
            <p:custDataLst>
              <p:custData r:id="rId3"/>
            </p:custDataLst>
          </p:nvPr>
        </p:nvSpPr>
        <p:spPr>
          <a:xfrm>
            <a:off x="2605170" y="618797"/>
            <a:ext cx="1957839" cy="1003049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pt-BR" b="1" dirty="0" err="1"/>
              <a:t>Radisson</a:t>
            </a:r>
            <a:r>
              <a:rPr lang="pt-BR" b="1" dirty="0"/>
              <a:t> Blue Hotel</a:t>
            </a:r>
          </a:p>
          <a:p>
            <a:r>
              <a:rPr lang="es-ES" sz="1200" dirty="0" err="1">
                <a:latin typeface="Segoe UI" pitchFamily="34" charset="0"/>
                <a:cs typeface="Segoe UI" pitchFamily="34" charset="0"/>
              </a:rPr>
              <a:t>The</a:t>
            </a:r>
            <a:r>
              <a:rPr lang="es-E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s-ES" sz="1200" dirty="0" err="1">
                <a:latin typeface="Segoe UI" pitchFamily="34" charset="0"/>
                <a:cs typeface="Segoe UI" pitchFamily="34" charset="0"/>
              </a:rPr>
              <a:t>Yas</a:t>
            </a:r>
            <a:r>
              <a:rPr lang="es-ES" sz="1200" dirty="0">
                <a:latin typeface="Segoe UI" pitchFamily="34" charset="0"/>
                <a:cs typeface="Segoe UI" pitchFamily="34" charset="0"/>
              </a:rPr>
              <a:t> Plaza,, </a:t>
            </a:r>
            <a:r>
              <a:rPr lang="es-ES" sz="1200" dirty="0" err="1">
                <a:latin typeface="Segoe UI" pitchFamily="34" charset="0"/>
                <a:cs typeface="Segoe UI" pitchFamily="34" charset="0"/>
              </a:rPr>
              <a:t>Ilha</a:t>
            </a:r>
            <a:r>
              <a:rPr lang="es-E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s-ES" sz="1200" dirty="0" err="1">
                <a:latin typeface="Segoe UI" pitchFamily="34" charset="0"/>
                <a:cs typeface="Segoe UI" pitchFamily="34" charset="0"/>
              </a:rPr>
              <a:t>Yas</a:t>
            </a:r>
            <a:r>
              <a:rPr lang="es-ES" sz="1200" dirty="0">
                <a:latin typeface="Segoe UI" pitchFamily="34" charset="0"/>
                <a:cs typeface="Segoe UI" pitchFamily="34" charset="0"/>
              </a:rPr>
              <a:t>, Abu </a:t>
            </a:r>
            <a:r>
              <a:rPr lang="es-ES" sz="1200" dirty="0" err="1">
                <a:latin typeface="Segoe UI" pitchFamily="34" charset="0"/>
                <a:cs typeface="Segoe UI" pitchFamily="34" charset="0"/>
              </a:rPr>
              <a:t>Dhabi</a:t>
            </a:r>
            <a:r>
              <a:rPr lang="es-ES" sz="1200" dirty="0">
                <a:latin typeface="Segoe UI" pitchFamily="34" charset="0"/>
                <a:cs typeface="Segoe UI" pitchFamily="34" charset="0"/>
              </a:rPr>
              <a:t>, </a:t>
            </a:r>
            <a:r>
              <a:rPr lang="es-ES" sz="1200" dirty="0" err="1">
                <a:latin typeface="Segoe UI" pitchFamily="34" charset="0"/>
                <a:cs typeface="Segoe UI" pitchFamily="34" charset="0"/>
              </a:rPr>
              <a:t>Emirados</a:t>
            </a:r>
            <a:r>
              <a:rPr lang="es-ES" sz="1200" dirty="0">
                <a:latin typeface="Segoe UI" pitchFamily="34" charset="0"/>
                <a:cs typeface="Segoe UI" pitchFamily="34" charset="0"/>
              </a:rPr>
              <a:t> Árabes Unidos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6" name="Content"/>
          <p:cNvSpPr/>
          <p:nvPr>
            <p:custDataLst>
              <p:custData r:id="rId4"/>
            </p:custDataLst>
          </p:nvPr>
        </p:nvSpPr>
        <p:spPr>
          <a:xfrm>
            <a:off x="2301360" y="4298114"/>
            <a:ext cx="3719362" cy="35537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7" name="Content"/>
          <p:cNvSpPr txBox="1"/>
          <p:nvPr>
            <p:custDataLst>
              <p:custData r:id="rId5"/>
            </p:custDataLst>
          </p:nvPr>
        </p:nvSpPr>
        <p:spPr>
          <a:xfrm>
            <a:off x="908961" y="4399051"/>
            <a:ext cx="1385837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Nome Completo</a:t>
            </a:r>
          </a:p>
        </p:txBody>
      </p:sp>
      <p:sp>
        <p:nvSpPr>
          <p:cNvPr id="28" name="Content"/>
          <p:cNvSpPr/>
          <p:nvPr>
            <p:custDataLst>
              <p:custData r:id="rId6"/>
            </p:custDataLst>
          </p:nvPr>
        </p:nvSpPr>
        <p:spPr>
          <a:xfrm>
            <a:off x="2300372" y="5218203"/>
            <a:ext cx="3720350" cy="35537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9" name="Content"/>
          <p:cNvSpPr txBox="1"/>
          <p:nvPr>
            <p:custDataLst>
              <p:custData r:id="rId7"/>
            </p:custDataLst>
          </p:nvPr>
        </p:nvSpPr>
        <p:spPr>
          <a:xfrm>
            <a:off x="1691793" y="5276034"/>
            <a:ext cx="669453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Email</a:t>
            </a:r>
          </a:p>
        </p:txBody>
      </p:sp>
      <p:sp>
        <p:nvSpPr>
          <p:cNvPr id="30" name="Content"/>
          <p:cNvSpPr/>
          <p:nvPr>
            <p:custDataLst>
              <p:custData r:id="rId8"/>
            </p:custDataLst>
          </p:nvPr>
        </p:nvSpPr>
        <p:spPr>
          <a:xfrm>
            <a:off x="2285858" y="5609677"/>
            <a:ext cx="3734864" cy="35537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1" name="Content"/>
          <p:cNvSpPr txBox="1"/>
          <p:nvPr>
            <p:custDataLst>
              <p:custData r:id="rId9"/>
            </p:custDataLst>
          </p:nvPr>
        </p:nvSpPr>
        <p:spPr>
          <a:xfrm>
            <a:off x="1853547" y="5666075"/>
            <a:ext cx="669453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CPF</a:t>
            </a:r>
          </a:p>
        </p:txBody>
      </p:sp>
      <p:sp>
        <p:nvSpPr>
          <p:cNvPr id="33" name="Content"/>
          <p:cNvSpPr txBox="1"/>
          <p:nvPr>
            <p:custDataLst>
              <p:custData r:id="rId10"/>
            </p:custDataLst>
          </p:nvPr>
        </p:nvSpPr>
        <p:spPr>
          <a:xfrm>
            <a:off x="807395" y="4827420"/>
            <a:ext cx="1553851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Data de Nascimento</a:t>
            </a:r>
          </a:p>
        </p:txBody>
      </p:sp>
      <p:grpSp>
        <p:nvGrpSpPr>
          <p:cNvPr id="34" name="DatePicker"/>
          <p:cNvGrpSpPr/>
          <p:nvPr>
            <p:custDataLst>
              <p:custData r:id="rId11"/>
            </p:custDataLst>
          </p:nvPr>
        </p:nvGrpSpPr>
        <p:grpSpPr>
          <a:xfrm>
            <a:off x="2345858" y="4816826"/>
            <a:ext cx="1483861" cy="228609"/>
            <a:chOff x="3790800" y="3347719"/>
            <a:chExt cx="969299" cy="183172"/>
          </a:xfrm>
        </p:grpSpPr>
        <p:sp>
          <p:nvSpPr>
            <p:cNvPr id="35" name="Content"/>
            <p:cNvSpPr>
              <a:spLocks/>
            </p:cNvSpPr>
            <p:nvPr/>
          </p:nvSpPr>
          <p:spPr>
            <a:xfrm>
              <a:off x="3790800" y="3347719"/>
              <a:ext cx="792506" cy="183165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</a:p>
          </p:txBody>
        </p:sp>
        <p:pic>
          <p:nvPicPr>
            <p:cNvPr id="36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3068" y="3347726"/>
              <a:ext cx="147031" cy="183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Content">
            <a:hlinkClick r:id="rId19" action="ppaction://hlinksldjump"/>
          </p:cNvPr>
          <p:cNvSpPr/>
          <p:nvPr>
            <p:custDataLst>
              <p:custData r:id="rId12"/>
            </p:custDataLst>
          </p:nvPr>
        </p:nvSpPr>
        <p:spPr>
          <a:xfrm>
            <a:off x="2309584" y="6040125"/>
            <a:ext cx="2004952" cy="50281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Confirmar</a:t>
            </a:r>
          </a:p>
        </p:txBody>
      </p:sp>
      <p:grpSp>
        <p:nvGrpSpPr>
          <p:cNvPr id="45" name="ScrollbarVertical"/>
          <p:cNvGrpSpPr/>
          <p:nvPr>
            <p:custDataLst>
              <p:custData r:id="rId13"/>
            </p:custDataLst>
          </p:nvPr>
        </p:nvGrpSpPr>
        <p:grpSpPr>
          <a:xfrm>
            <a:off x="5872730" y="2279338"/>
            <a:ext cx="147992" cy="1424417"/>
            <a:chOff x="4563125" y="1543109"/>
            <a:chExt cx="81526" cy="3562291"/>
          </a:xfrm>
        </p:grpSpPr>
        <p:sp>
          <p:nvSpPr>
            <p:cNvPr id="46" name="Background"/>
            <p:cNvSpPr>
              <a:spLocks/>
            </p:cNvSpPr>
            <p:nvPr/>
          </p:nvSpPr>
          <p:spPr>
            <a:xfrm>
              <a:off x="4563125" y="1543109"/>
              <a:ext cx="81526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47" name="Slider"/>
            <p:cNvSpPr>
              <a:spLocks/>
            </p:cNvSpPr>
            <p:nvPr/>
          </p:nvSpPr>
          <p:spPr>
            <a:xfrm>
              <a:off x="4563125" y="1842086"/>
              <a:ext cx="81526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48" name="UpArrow"/>
            <p:cNvSpPr>
              <a:spLocks/>
            </p:cNvSpPr>
            <p:nvPr/>
          </p:nvSpPr>
          <p:spPr>
            <a:xfrm>
              <a:off x="4586571" y="1615920"/>
              <a:ext cx="35261" cy="160076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49" name="DownArrow"/>
            <p:cNvSpPr>
              <a:spLocks/>
            </p:cNvSpPr>
            <p:nvPr/>
          </p:nvSpPr>
          <p:spPr>
            <a:xfrm rot="10800000">
              <a:off x="4586572" y="4882672"/>
              <a:ext cx="35261" cy="160076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0" name="CheckBoxChecked"/>
          <p:cNvGrpSpPr/>
          <p:nvPr>
            <p:custDataLst>
              <p:custData r:id="rId14"/>
            </p:custDataLst>
          </p:nvPr>
        </p:nvGrpSpPr>
        <p:grpSpPr>
          <a:xfrm>
            <a:off x="916644" y="3681884"/>
            <a:ext cx="2624633" cy="230832"/>
            <a:chOff x="4317072" y="3312427"/>
            <a:chExt cx="2624633" cy="230832"/>
          </a:xfrm>
        </p:grpSpPr>
        <p:grpSp>
          <p:nvGrpSpPr>
            <p:cNvPr id="51" name="Group 2"/>
            <p:cNvGrpSpPr/>
            <p:nvPr/>
          </p:nvGrpSpPr>
          <p:grpSpPr>
            <a:xfrm>
              <a:off x="4354457" y="3312427"/>
              <a:ext cx="2587248" cy="230832"/>
              <a:chOff x="5179858" y="2087451"/>
              <a:chExt cx="2424775" cy="216403"/>
            </a:xfrm>
          </p:grpSpPr>
          <p:sp>
            <p:nvSpPr>
              <p:cNvPr id="53" name="Content"/>
              <p:cNvSpPr txBox="1">
                <a:spLocks/>
              </p:cNvSpPr>
              <p:nvPr/>
            </p:nvSpPr>
            <p:spPr>
              <a:xfrm>
                <a:off x="5179858" y="2087451"/>
                <a:ext cx="2424775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Aceito e leio os termos de contrato</a:t>
                </a:r>
              </a:p>
            </p:txBody>
          </p:sp>
          <p:sp>
            <p:nvSpPr>
              <p:cNvPr id="54" name="CheckBox"/>
              <p:cNvSpPr>
                <a:spLocks/>
              </p:cNvSpPr>
              <p:nvPr/>
            </p:nvSpPr>
            <p:spPr>
              <a:xfrm>
                <a:off x="5179858" y="2146837"/>
                <a:ext cx="100013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52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5" name="MouseClick"/>
          <p:cNvSpPr/>
          <p:nvPr>
            <p:custDataLst>
              <p:custData r:id="rId15"/>
            </p:custDataLst>
          </p:nvPr>
        </p:nvSpPr>
        <p:spPr>
          <a:xfrm rot="20359169">
            <a:off x="991274" y="378775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909 0.26458 C 0.27188 0.2632 0.24206 0.26597 0.21745 0.26065 C 0.19505 0.25648 0.18008 0.24491 0.16042 0.23704 C 0.0888 0.20602 0.05912 0.16134 0.01706 0.10556 C 0.00482 0.07037 -2.08333E-6 0.03657 -2.08333E-6 -7.40741E-7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1" y="-1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/>
          <p:cNvGrpSpPr/>
          <p:nvPr>
            <p:custDataLst>
              <p:custData r:id="rId1"/>
            </p:custDataLst>
          </p:nvPr>
        </p:nvGrpSpPr>
        <p:grpSpPr>
          <a:xfrm>
            <a:off x="643580" y="189752"/>
            <a:ext cx="6595420" cy="6519135"/>
            <a:chOff x="0" y="0"/>
            <a:chExt cx="9144000" cy="6858000"/>
          </a:xfrm>
        </p:grpSpPr>
        <p:grpSp>
          <p:nvGrpSpPr>
            <p:cNvPr id="5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/>
              <p:cNvSpPr txBox="1"/>
              <p:nvPr/>
            </p:nvSpPr>
            <p:spPr>
              <a:xfrm>
                <a:off x="240976" y="36737"/>
                <a:ext cx="2096463" cy="242831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err="1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Tela</a:t>
                </a:r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200" dirty="0" err="1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Confirmação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06" name="Imagem 10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93717" y="590300"/>
            <a:ext cx="1510560" cy="1230054"/>
          </a:xfrm>
          <a:prstGeom prst="rect">
            <a:avLst/>
          </a:prstGeom>
        </p:spPr>
      </p:pic>
      <p:sp>
        <p:nvSpPr>
          <p:cNvPr id="449" name="Content"/>
          <p:cNvSpPr/>
          <p:nvPr>
            <p:custDataLst>
              <p:custData r:id="rId2"/>
            </p:custDataLst>
          </p:nvPr>
        </p:nvSpPr>
        <p:spPr>
          <a:xfrm>
            <a:off x="2605170" y="618797"/>
            <a:ext cx="1957839" cy="1003049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pt-BR" b="1" dirty="0" err="1"/>
              <a:t>Radisson</a:t>
            </a:r>
            <a:r>
              <a:rPr lang="pt-BR" b="1" dirty="0"/>
              <a:t> Blue Hotel</a:t>
            </a:r>
          </a:p>
          <a:p>
            <a:r>
              <a:rPr lang="es-ES" sz="1200" dirty="0" err="1">
                <a:latin typeface="Segoe UI" pitchFamily="34" charset="0"/>
                <a:cs typeface="Segoe UI" pitchFamily="34" charset="0"/>
              </a:rPr>
              <a:t>The</a:t>
            </a:r>
            <a:r>
              <a:rPr lang="es-E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s-ES" sz="1200" dirty="0" err="1">
                <a:latin typeface="Segoe UI" pitchFamily="34" charset="0"/>
                <a:cs typeface="Segoe UI" pitchFamily="34" charset="0"/>
              </a:rPr>
              <a:t>Yas</a:t>
            </a:r>
            <a:r>
              <a:rPr lang="es-ES" sz="1200" dirty="0">
                <a:latin typeface="Segoe UI" pitchFamily="34" charset="0"/>
                <a:cs typeface="Segoe UI" pitchFamily="34" charset="0"/>
              </a:rPr>
              <a:t> Plaza,, </a:t>
            </a:r>
            <a:r>
              <a:rPr lang="es-ES" sz="1200" dirty="0" err="1">
                <a:latin typeface="Segoe UI" pitchFamily="34" charset="0"/>
                <a:cs typeface="Segoe UI" pitchFamily="34" charset="0"/>
              </a:rPr>
              <a:t>Ilha</a:t>
            </a:r>
            <a:r>
              <a:rPr lang="es-E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s-ES" sz="1200" dirty="0" err="1">
                <a:latin typeface="Segoe UI" pitchFamily="34" charset="0"/>
                <a:cs typeface="Segoe UI" pitchFamily="34" charset="0"/>
              </a:rPr>
              <a:t>Yas</a:t>
            </a:r>
            <a:r>
              <a:rPr lang="es-ES" sz="1200" dirty="0">
                <a:latin typeface="Segoe UI" pitchFamily="34" charset="0"/>
                <a:cs typeface="Segoe UI" pitchFamily="34" charset="0"/>
              </a:rPr>
              <a:t>, Abu </a:t>
            </a:r>
            <a:r>
              <a:rPr lang="es-ES" sz="1200" dirty="0" err="1">
                <a:latin typeface="Segoe UI" pitchFamily="34" charset="0"/>
                <a:cs typeface="Segoe UI" pitchFamily="34" charset="0"/>
              </a:rPr>
              <a:t>Dhabi</a:t>
            </a:r>
            <a:r>
              <a:rPr lang="es-ES" sz="1200" dirty="0">
                <a:latin typeface="Segoe UI" pitchFamily="34" charset="0"/>
                <a:cs typeface="Segoe UI" pitchFamily="34" charset="0"/>
              </a:rPr>
              <a:t>, </a:t>
            </a:r>
            <a:r>
              <a:rPr lang="es-ES" sz="1200" dirty="0" err="1">
                <a:latin typeface="Segoe UI" pitchFamily="34" charset="0"/>
                <a:cs typeface="Segoe UI" pitchFamily="34" charset="0"/>
              </a:rPr>
              <a:t>Emirados</a:t>
            </a:r>
            <a:r>
              <a:rPr lang="es-ES" sz="1200" dirty="0">
                <a:latin typeface="Segoe UI" pitchFamily="34" charset="0"/>
                <a:cs typeface="Segoe UI" pitchFamily="34" charset="0"/>
              </a:rPr>
              <a:t> Árabes Unidos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6" name="Content"/>
          <p:cNvSpPr/>
          <p:nvPr>
            <p:custDataLst>
              <p:custData r:id="rId3"/>
            </p:custDataLst>
          </p:nvPr>
        </p:nvSpPr>
        <p:spPr>
          <a:xfrm>
            <a:off x="2301360" y="4044114"/>
            <a:ext cx="3719362" cy="35537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7" name="Content"/>
          <p:cNvSpPr txBox="1"/>
          <p:nvPr>
            <p:custDataLst>
              <p:custData r:id="rId4"/>
            </p:custDataLst>
          </p:nvPr>
        </p:nvSpPr>
        <p:spPr>
          <a:xfrm>
            <a:off x="908961" y="4145051"/>
            <a:ext cx="1385837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Nome Completo</a:t>
            </a:r>
          </a:p>
        </p:txBody>
      </p:sp>
      <p:sp>
        <p:nvSpPr>
          <p:cNvPr id="28" name="Content"/>
          <p:cNvSpPr/>
          <p:nvPr>
            <p:custDataLst>
              <p:custData r:id="rId5"/>
            </p:custDataLst>
          </p:nvPr>
        </p:nvSpPr>
        <p:spPr>
          <a:xfrm>
            <a:off x="2300372" y="4964203"/>
            <a:ext cx="3720350" cy="35537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9" name="Content"/>
          <p:cNvSpPr txBox="1"/>
          <p:nvPr>
            <p:custDataLst>
              <p:custData r:id="rId6"/>
            </p:custDataLst>
          </p:nvPr>
        </p:nvSpPr>
        <p:spPr>
          <a:xfrm>
            <a:off x="1691793" y="5022034"/>
            <a:ext cx="669453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Email</a:t>
            </a:r>
          </a:p>
        </p:txBody>
      </p:sp>
      <p:sp>
        <p:nvSpPr>
          <p:cNvPr id="30" name="Content"/>
          <p:cNvSpPr/>
          <p:nvPr>
            <p:custDataLst>
              <p:custData r:id="rId7"/>
            </p:custDataLst>
          </p:nvPr>
        </p:nvSpPr>
        <p:spPr>
          <a:xfrm>
            <a:off x="2285858" y="5482677"/>
            <a:ext cx="3734864" cy="35537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1" name="Content"/>
          <p:cNvSpPr txBox="1"/>
          <p:nvPr>
            <p:custDataLst>
              <p:custData r:id="rId8"/>
            </p:custDataLst>
          </p:nvPr>
        </p:nvSpPr>
        <p:spPr>
          <a:xfrm>
            <a:off x="1853547" y="5539075"/>
            <a:ext cx="669453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CPF</a:t>
            </a:r>
          </a:p>
        </p:txBody>
      </p:sp>
      <p:sp>
        <p:nvSpPr>
          <p:cNvPr id="33" name="Content"/>
          <p:cNvSpPr txBox="1"/>
          <p:nvPr>
            <p:custDataLst>
              <p:custData r:id="rId9"/>
            </p:custDataLst>
          </p:nvPr>
        </p:nvSpPr>
        <p:spPr>
          <a:xfrm>
            <a:off x="807395" y="4573420"/>
            <a:ext cx="1553851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Data de Nascimento</a:t>
            </a:r>
          </a:p>
        </p:txBody>
      </p:sp>
      <p:grpSp>
        <p:nvGrpSpPr>
          <p:cNvPr id="34" name="DatePicker"/>
          <p:cNvGrpSpPr/>
          <p:nvPr>
            <p:custDataLst>
              <p:custData r:id="rId10"/>
            </p:custDataLst>
          </p:nvPr>
        </p:nvGrpSpPr>
        <p:grpSpPr>
          <a:xfrm>
            <a:off x="2345858" y="4562826"/>
            <a:ext cx="1483861" cy="228609"/>
            <a:chOff x="3790800" y="3347719"/>
            <a:chExt cx="969299" cy="183172"/>
          </a:xfrm>
        </p:grpSpPr>
        <p:sp>
          <p:nvSpPr>
            <p:cNvPr id="35" name="Content"/>
            <p:cNvSpPr>
              <a:spLocks/>
            </p:cNvSpPr>
            <p:nvPr/>
          </p:nvSpPr>
          <p:spPr>
            <a:xfrm>
              <a:off x="3790800" y="3347719"/>
              <a:ext cx="792506" cy="183165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</a:p>
          </p:txBody>
        </p:sp>
        <p:pic>
          <p:nvPicPr>
            <p:cNvPr id="36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3068" y="3347726"/>
              <a:ext cx="147031" cy="183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Content"/>
          <p:cNvSpPr/>
          <p:nvPr>
            <p:custDataLst>
              <p:custData r:id="rId11"/>
            </p:custDataLst>
          </p:nvPr>
        </p:nvSpPr>
        <p:spPr>
          <a:xfrm>
            <a:off x="2309584" y="6040125"/>
            <a:ext cx="2004952" cy="50281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Confirmar</a:t>
            </a:r>
          </a:p>
        </p:txBody>
      </p:sp>
      <p:grpSp>
        <p:nvGrpSpPr>
          <p:cNvPr id="50" name="CheckBoxChecked"/>
          <p:cNvGrpSpPr/>
          <p:nvPr>
            <p:custDataLst>
              <p:custData r:id="rId12"/>
            </p:custDataLst>
          </p:nvPr>
        </p:nvGrpSpPr>
        <p:grpSpPr>
          <a:xfrm>
            <a:off x="916644" y="3681893"/>
            <a:ext cx="2624602" cy="230833"/>
            <a:chOff x="4317072" y="3312436"/>
            <a:chExt cx="2624602" cy="230833"/>
          </a:xfrm>
        </p:grpSpPr>
        <p:grpSp>
          <p:nvGrpSpPr>
            <p:cNvPr id="51" name="Group 2"/>
            <p:cNvGrpSpPr/>
            <p:nvPr/>
          </p:nvGrpSpPr>
          <p:grpSpPr>
            <a:xfrm>
              <a:off x="4354436" y="3312436"/>
              <a:ext cx="2587238" cy="230833"/>
              <a:chOff x="5179858" y="2087451"/>
              <a:chExt cx="2424775" cy="216403"/>
            </a:xfrm>
          </p:grpSpPr>
          <p:sp>
            <p:nvSpPr>
              <p:cNvPr id="53" name="Content"/>
              <p:cNvSpPr txBox="1">
                <a:spLocks/>
              </p:cNvSpPr>
              <p:nvPr/>
            </p:nvSpPr>
            <p:spPr>
              <a:xfrm>
                <a:off x="5179858" y="2087451"/>
                <a:ext cx="2424775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Aceito e leio os termos de contrato</a:t>
                </a:r>
              </a:p>
            </p:txBody>
          </p:sp>
          <p:sp>
            <p:nvSpPr>
              <p:cNvPr id="54" name="CheckBox"/>
              <p:cNvSpPr>
                <a:spLocks/>
              </p:cNvSpPr>
              <p:nvPr/>
            </p:nvSpPr>
            <p:spPr>
              <a:xfrm>
                <a:off x="5179858" y="2146837"/>
                <a:ext cx="100013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52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5" name="MouseClick"/>
          <p:cNvSpPr/>
          <p:nvPr>
            <p:custDataLst>
              <p:custData r:id="rId13"/>
            </p:custDataLst>
          </p:nvPr>
        </p:nvSpPr>
        <p:spPr>
          <a:xfrm rot="20359169">
            <a:off x="991274" y="378775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1" name="Content"/>
          <p:cNvSpPr/>
          <p:nvPr>
            <p:custDataLst>
              <p:custData r:id="rId14"/>
            </p:custDataLst>
          </p:nvPr>
        </p:nvSpPr>
        <p:spPr>
          <a:xfrm>
            <a:off x="891328" y="2206187"/>
            <a:ext cx="5154794" cy="143951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b="1" dirty="0">
                <a:latin typeface="Segoe UI" pitchFamily="34" charset="0"/>
                <a:cs typeface="Segoe UI" pitchFamily="34" charset="0"/>
              </a:rPr>
              <a:t>Dados </a:t>
            </a:r>
            <a:r>
              <a:rPr lang="en-US" sz="1200" b="1" dirty="0" err="1">
                <a:latin typeface="Segoe UI" pitchFamily="34" charset="0"/>
                <a:cs typeface="Segoe UI" pitchFamily="34" charset="0"/>
              </a:rPr>
              <a:t>Adicionais</a:t>
            </a:r>
            <a:endParaRPr lang="en-US" sz="1200" b="1" dirty="0">
              <a:latin typeface="Segoe UI" pitchFamily="34" charset="0"/>
              <a:cs typeface="Segoe UI" pitchFamily="34" charset="0"/>
            </a:endParaRPr>
          </a:p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Wi-fi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Estacionamento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Animal de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estimação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permitido</a:t>
            </a:r>
            <a:endParaRPr lang="en-US" sz="1200" b="1" dirty="0">
              <a:latin typeface="Segoe UI" pitchFamily="34" charset="0"/>
              <a:cs typeface="Segoe UI" pitchFamily="34" charset="0"/>
            </a:endParaRPr>
          </a:p>
          <a:p>
            <a:r>
              <a:rPr lang="en-US" sz="1200" b="1" dirty="0" err="1">
                <a:latin typeface="Segoe UI" pitchFamily="34" charset="0"/>
                <a:cs typeface="Segoe UI" pitchFamily="34" charset="0"/>
              </a:rPr>
              <a:t>Política</a:t>
            </a:r>
            <a:r>
              <a:rPr lang="en-US" sz="1200" b="1" dirty="0">
                <a:latin typeface="Segoe UI" pitchFamily="34" charset="0"/>
                <a:cs typeface="Segoe UI" pitchFamily="34" charset="0"/>
              </a:rPr>
              <a:t> do Hotel</a:t>
            </a:r>
          </a:p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Check-in: 14:00</a:t>
            </a:r>
          </a:p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Check-out: 12:00</a:t>
            </a:r>
          </a:p>
          <a:p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03" name="ScrollbarVertical"/>
          <p:cNvGrpSpPr/>
          <p:nvPr>
            <p:custDataLst>
              <p:custData r:id="rId15"/>
            </p:custDataLst>
          </p:nvPr>
        </p:nvGrpSpPr>
        <p:grpSpPr>
          <a:xfrm>
            <a:off x="5898130" y="2221282"/>
            <a:ext cx="147992" cy="1424417"/>
            <a:chOff x="4563125" y="1543109"/>
            <a:chExt cx="81526" cy="3562291"/>
          </a:xfrm>
        </p:grpSpPr>
        <p:sp>
          <p:nvSpPr>
            <p:cNvPr id="104" name="Background"/>
            <p:cNvSpPr>
              <a:spLocks/>
            </p:cNvSpPr>
            <p:nvPr/>
          </p:nvSpPr>
          <p:spPr>
            <a:xfrm>
              <a:off x="4563125" y="1543109"/>
              <a:ext cx="81526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105" name="Slider"/>
            <p:cNvSpPr>
              <a:spLocks/>
            </p:cNvSpPr>
            <p:nvPr/>
          </p:nvSpPr>
          <p:spPr>
            <a:xfrm>
              <a:off x="4563125" y="1842086"/>
              <a:ext cx="81526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07" name="UpArrow"/>
            <p:cNvSpPr>
              <a:spLocks/>
            </p:cNvSpPr>
            <p:nvPr/>
          </p:nvSpPr>
          <p:spPr>
            <a:xfrm>
              <a:off x="4586571" y="1615920"/>
              <a:ext cx="35261" cy="160076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08" name="DownArrow"/>
            <p:cNvSpPr>
              <a:spLocks/>
            </p:cNvSpPr>
            <p:nvPr/>
          </p:nvSpPr>
          <p:spPr>
            <a:xfrm rot="10800000">
              <a:off x="4586572" y="4882672"/>
              <a:ext cx="35261" cy="160076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0" name="AlertDialog"/>
          <p:cNvGrpSpPr/>
          <p:nvPr>
            <p:custDataLst>
              <p:custData r:id="rId16"/>
            </p:custDataLst>
          </p:nvPr>
        </p:nvGrpSpPr>
        <p:grpSpPr>
          <a:xfrm>
            <a:off x="2219686" y="2727100"/>
            <a:ext cx="3458844" cy="1357313"/>
            <a:chOff x="2894331" y="2786062"/>
            <a:chExt cx="3458844" cy="1357313"/>
          </a:xfrm>
        </p:grpSpPr>
        <p:grpSp>
          <p:nvGrpSpPr>
            <p:cNvPr id="41" name="Group 2"/>
            <p:cNvGrpSpPr/>
            <p:nvPr/>
          </p:nvGrpSpPr>
          <p:grpSpPr>
            <a:xfrm>
              <a:off x="2894331" y="2786062"/>
              <a:ext cx="3458844" cy="1357313"/>
              <a:chOff x="2161591" y="511099"/>
              <a:chExt cx="3458844" cy="1357313"/>
            </a:xfrm>
          </p:grpSpPr>
          <p:sp>
            <p:nvSpPr>
              <p:cNvPr id="60" name="Background"/>
              <p:cNvSpPr/>
              <p:nvPr/>
            </p:nvSpPr>
            <p:spPr>
              <a:xfrm>
                <a:off x="2161591" y="511099"/>
                <a:ext cx="3458844" cy="1357313"/>
              </a:xfrm>
              <a:prstGeom prst="roundRect">
                <a:avLst>
                  <a:gd name="adj" fmla="val 2136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95000"/>
                    <a:lumOff val="5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r>
                  <a:rPr lang="en-US" sz="1200" kern="0" dirty="0" err="1">
                    <a:solidFill>
                      <a:srgbClr val="FFFFFF"/>
                    </a:solidFill>
                    <a:latin typeface="Segoe UI"/>
                  </a:rPr>
                  <a:t>Confirmação</a:t>
                </a:r>
                <a:endParaRPr lang="en-US" sz="12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61" name="InnerArea"/>
              <p:cNvSpPr/>
              <p:nvPr/>
            </p:nvSpPr>
            <p:spPr>
              <a:xfrm>
                <a:off x="2220594" y="806374"/>
                <a:ext cx="3333165" cy="99536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42" name="Minimize - Maximize - Close"/>
            <p:cNvGrpSpPr/>
            <p:nvPr/>
          </p:nvGrpSpPr>
          <p:grpSpPr>
            <a:xfrm>
              <a:off x="6200962" y="2883131"/>
              <a:ext cx="70774" cy="76200"/>
              <a:chOff x="9661395" y="131588"/>
              <a:chExt cx="70774" cy="76200"/>
            </a:xfrm>
          </p:grpSpPr>
          <p:cxnSp>
            <p:nvCxnSpPr>
              <p:cNvPr id="58" name="X2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9" name="X1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43" name="AlertText"/>
            <p:cNvSpPr txBox="1"/>
            <p:nvPr/>
          </p:nvSpPr>
          <p:spPr>
            <a:xfrm>
              <a:off x="3463240" y="3163963"/>
              <a:ext cx="2540000" cy="469900"/>
            </a:xfrm>
            <a:prstGeom prst="rect">
              <a:avLst/>
            </a:prstGeom>
            <a:noFill/>
          </p:spPr>
          <p:txBody>
            <a:bodyPr wrap="square" tIns="45720" rtlCol="0" anchor="ctr" anchorCtr="0">
              <a:no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Realmente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deseja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se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hospedar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no hotel Radisson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Blu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Hotel no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período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de __/__/__ a __/__/__?</a:t>
              </a:r>
            </a:p>
          </p:txBody>
        </p:sp>
        <p:sp>
          <p:nvSpPr>
            <p:cNvPr id="44" name="WarningIcon"/>
            <p:cNvSpPr/>
            <p:nvPr/>
          </p:nvSpPr>
          <p:spPr>
            <a:xfrm>
              <a:off x="3089179" y="3283508"/>
              <a:ext cx="279400" cy="230809"/>
            </a:xfrm>
            <a:prstGeom prst="triangle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0" rIns="4572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!</a:t>
              </a:r>
            </a:p>
          </p:txBody>
        </p:sp>
        <p:sp>
          <p:nvSpPr>
            <p:cNvPr id="56" name="CancelButton">
              <a:hlinkClick r:id="rId21" action="ppaction://hlinksldjump"/>
            </p:cNvPr>
            <p:cNvSpPr/>
            <p:nvPr/>
          </p:nvSpPr>
          <p:spPr>
            <a:xfrm>
              <a:off x="5426871" y="3785448"/>
              <a:ext cx="760881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Não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57" name="OkButton">
              <a:hlinkClick r:id="rId22" action="ppaction://hlinksldjump"/>
            </p:cNvPr>
            <p:cNvSpPr/>
            <p:nvPr/>
          </p:nvSpPr>
          <p:spPr>
            <a:xfrm>
              <a:off x="4771340" y="3785448"/>
              <a:ext cx="608481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Sim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333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909 0.26458 C 0.27188 0.2632 0.24206 0.26597 0.21745 0.26065 C 0.19505 0.25648 0.18008 0.24491 0.16042 0.23704 C 0.0888 0.20602 0.05912 0.16134 0.01706 0.10556 C 0.00482 0.07037 -2.08333E-6 0.03657 -2.08333E-6 -7.40741E-7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1" y="-1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/>
          <p:cNvGrpSpPr/>
          <p:nvPr>
            <p:custDataLst>
              <p:custData r:id="rId1"/>
            </p:custDataLst>
          </p:nvPr>
        </p:nvGrpSpPr>
        <p:grpSpPr>
          <a:xfrm>
            <a:off x="643580" y="189752"/>
            <a:ext cx="6595420" cy="6519135"/>
            <a:chOff x="0" y="0"/>
            <a:chExt cx="9144000" cy="6858000"/>
          </a:xfrm>
        </p:grpSpPr>
        <p:grpSp>
          <p:nvGrpSpPr>
            <p:cNvPr id="5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/>
              <p:cNvSpPr txBox="1"/>
              <p:nvPr/>
            </p:nvSpPr>
            <p:spPr>
              <a:xfrm>
                <a:off x="240976" y="36737"/>
                <a:ext cx="2096463" cy="242831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err="1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Tela</a:t>
                </a:r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200" dirty="0" err="1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Confirmação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06" name="Imagem 10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93717" y="590300"/>
            <a:ext cx="1510560" cy="1230054"/>
          </a:xfrm>
          <a:prstGeom prst="rect">
            <a:avLst/>
          </a:prstGeom>
        </p:spPr>
      </p:pic>
      <p:sp>
        <p:nvSpPr>
          <p:cNvPr id="449" name="Content"/>
          <p:cNvSpPr/>
          <p:nvPr>
            <p:custDataLst>
              <p:custData r:id="rId2"/>
            </p:custDataLst>
          </p:nvPr>
        </p:nvSpPr>
        <p:spPr>
          <a:xfrm>
            <a:off x="2605170" y="618797"/>
            <a:ext cx="1957839" cy="1003049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pt-BR" b="1" dirty="0" err="1"/>
              <a:t>Radisson</a:t>
            </a:r>
            <a:r>
              <a:rPr lang="pt-BR" b="1" dirty="0"/>
              <a:t> Blue Hotel</a:t>
            </a:r>
          </a:p>
          <a:p>
            <a:r>
              <a:rPr lang="es-ES" sz="1200" dirty="0" err="1">
                <a:latin typeface="Segoe UI" pitchFamily="34" charset="0"/>
                <a:cs typeface="Segoe UI" pitchFamily="34" charset="0"/>
              </a:rPr>
              <a:t>The</a:t>
            </a:r>
            <a:r>
              <a:rPr lang="es-E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s-ES" sz="1200" dirty="0" err="1">
                <a:latin typeface="Segoe UI" pitchFamily="34" charset="0"/>
                <a:cs typeface="Segoe UI" pitchFamily="34" charset="0"/>
              </a:rPr>
              <a:t>Yas</a:t>
            </a:r>
            <a:r>
              <a:rPr lang="es-ES" sz="1200" dirty="0">
                <a:latin typeface="Segoe UI" pitchFamily="34" charset="0"/>
                <a:cs typeface="Segoe UI" pitchFamily="34" charset="0"/>
              </a:rPr>
              <a:t> Plaza,, </a:t>
            </a:r>
            <a:r>
              <a:rPr lang="es-ES" sz="1200" dirty="0" err="1">
                <a:latin typeface="Segoe UI" pitchFamily="34" charset="0"/>
                <a:cs typeface="Segoe UI" pitchFamily="34" charset="0"/>
              </a:rPr>
              <a:t>Ilha</a:t>
            </a:r>
            <a:r>
              <a:rPr lang="es-E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s-ES" sz="1200" dirty="0" err="1">
                <a:latin typeface="Segoe UI" pitchFamily="34" charset="0"/>
                <a:cs typeface="Segoe UI" pitchFamily="34" charset="0"/>
              </a:rPr>
              <a:t>Yas</a:t>
            </a:r>
            <a:r>
              <a:rPr lang="es-ES" sz="1200" dirty="0">
                <a:latin typeface="Segoe UI" pitchFamily="34" charset="0"/>
                <a:cs typeface="Segoe UI" pitchFamily="34" charset="0"/>
              </a:rPr>
              <a:t>, Abu </a:t>
            </a:r>
            <a:r>
              <a:rPr lang="es-ES" sz="1200" dirty="0" err="1">
                <a:latin typeface="Segoe UI" pitchFamily="34" charset="0"/>
                <a:cs typeface="Segoe UI" pitchFamily="34" charset="0"/>
              </a:rPr>
              <a:t>Dhabi</a:t>
            </a:r>
            <a:r>
              <a:rPr lang="es-ES" sz="1200" dirty="0">
                <a:latin typeface="Segoe UI" pitchFamily="34" charset="0"/>
                <a:cs typeface="Segoe UI" pitchFamily="34" charset="0"/>
              </a:rPr>
              <a:t>, </a:t>
            </a:r>
            <a:r>
              <a:rPr lang="es-ES" sz="1200" dirty="0" err="1">
                <a:latin typeface="Segoe UI" pitchFamily="34" charset="0"/>
                <a:cs typeface="Segoe UI" pitchFamily="34" charset="0"/>
              </a:rPr>
              <a:t>Emirados</a:t>
            </a:r>
            <a:r>
              <a:rPr lang="es-ES" sz="1200" dirty="0">
                <a:latin typeface="Segoe UI" pitchFamily="34" charset="0"/>
                <a:cs typeface="Segoe UI" pitchFamily="34" charset="0"/>
              </a:rPr>
              <a:t> Árabes Unidos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6" name="Content"/>
          <p:cNvSpPr/>
          <p:nvPr>
            <p:custDataLst>
              <p:custData r:id="rId3"/>
            </p:custDataLst>
          </p:nvPr>
        </p:nvSpPr>
        <p:spPr>
          <a:xfrm>
            <a:off x="2301360" y="4044114"/>
            <a:ext cx="3719362" cy="35537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7" name="Content"/>
          <p:cNvSpPr txBox="1"/>
          <p:nvPr>
            <p:custDataLst>
              <p:custData r:id="rId4"/>
            </p:custDataLst>
          </p:nvPr>
        </p:nvSpPr>
        <p:spPr>
          <a:xfrm>
            <a:off x="908961" y="4145051"/>
            <a:ext cx="1385837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Nome Completo</a:t>
            </a:r>
          </a:p>
        </p:txBody>
      </p:sp>
      <p:sp>
        <p:nvSpPr>
          <p:cNvPr id="28" name="Content"/>
          <p:cNvSpPr/>
          <p:nvPr>
            <p:custDataLst>
              <p:custData r:id="rId5"/>
            </p:custDataLst>
          </p:nvPr>
        </p:nvSpPr>
        <p:spPr>
          <a:xfrm>
            <a:off x="2300372" y="4964203"/>
            <a:ext cx="3720350" cy="35537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9" name="Content"/>
          <p:cNvSpPr txBox="1"/>
          <p:nvPr>
            <p:custDataLst>
              <p:custData r:id="rId6"/>
            </p:custDataLst>
          </p:nvPr>
        </p:nvSpPr>
        <p:spPr>
          <a:xfrm>
            <a:off x="1691793" y="5022034"/>
            <a:ext cx="669453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Email</a:t>
            </a:r>
          </a:p>
        </p:txBody>
      </p:sp>
      <p:sp>
        <p:nvSpPr>
          <p:cNvPr id="30" name="Content"/>
          <p:cNvSpPr/>
          <p:nvPr>
            <p:custDataLst>
              <p:custData r:id="rId7"/>
            </p:custDataLst>
          </p:nvPr>
        </p:nvSpPr>
        <p:spPr>
          <a:xfrm>
            <a:off x="2285858" y="5482677"/>
            <a:ext cx="3734864" cy="35537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1" name="Content"/>
          <p:cNvSpPr txBox="1"/>
          <p:nvPr>
            <p:custDataLst>
              <p:custData r:id="rId8"/>
            </p:custDataLst>
          </p:nvPr>
        </p:nvSpPr>
        <p:spPr>
          <a:xfrm>
            <a:off x="1853547" y="5539075"/>
            <a:ext cx="669453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CPF</a:t>
            </a:r>
          </a:p>
        </p:txBody>
      </p:sp>
      <p:sp>
        <p:nvSpPr>
          <p:cNvPr id="33" name="Content"/>
          <p:cNvSpPr txBox="1"/>
          <p:nvPr>
            <p:custDataLst>
              <p:custData r:id="rId9"/>
            </p:custDataLst>
          </p:nvPr>
        </p:nvSpPr>
        <p:spPr>
          <a:xfrm>
            <a:off x="807395" y="4573420"/>
            <a:ext cx="1553851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Data de Nascimento</a:t>
            </a:r>
          </a:p>
        </p:txBody>
      </p:sp>
      <p:grpSp>
        <p:nvGrpSpPr>
          <p:cNvPr id="34" name="DatePicker"/>
          <p:cNvGrpSpPr/>
          <p:nvPr>
            <p:custDataLst>
              <p:custData r:id="rId10"/>
            </p:custDataLst>
          </p:nvPr>
        </p:nvGrpSpPr>
        <p:grpSpPr>
          <a:xfrm>
            <a:off x="2345858" y="4562826"/>
            <a:ext cx="1483861" cy="228609"/>
            <a:chOff x="3790800" y="3347719"/>
            <a:chExt cx="969299" cy="183172"/>
          </a:xfrm>
        </p:grpSpPr>
        <p:sp>
          <p:nvSpPr>
            <p:cNvPr id="35" name="Content"/>
            <p:cNvSpPr>
              <a:spLocks/>
            </p:cNvSpPr>
            <p:nvPr/>
          </p:nvSpPr>
          <p:spPr>
            <a:xfrm>
              <a:off x="3790800" y="3347719"/>
              <a:ext cx="792506" cy="183165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</a:p>
          </p:txBody>
        </p:sp>
        <p:pic>
          <p:nvPicPr>
            <p:cNvPr id="36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3068" y="3347726"/>
              <a:ext cx="147031" cy="183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Content"/>
          <p:cNvSpPr/>
          <p:nvPr>
            <p:custDataLst>
              <p:custData r:id="rId11"/>
            </p:custDataLst>
          </p:nvPr>
        </p:nvSpPr>
        <p:spPr>
          <a:xfrm>
            <a:off x="2309584" y="6040125"/>
            <a:ext cx="2004952" cy="50281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Confirmar</a:t>
            </a:r>
          </a:p>
        </p:txBody>
      </p:sp>
      <p:sp>
        <p:nvSpPr>
          <p:cNvPr id="55" name="MouseClick"/>
          <p:cNvSpPr/>
          <p:nvPr>
            <p:custDataLst>
              <p:custData r:id="rId12"/>
            </p:custDataLst>
          </p:nvPr>
        </p:nvSpPr>
        <p:spPr>
          <a:xfrm rot="20359169">
            <a:off x="1030560" y="3834415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6" name="Content"/>
          <p:cNvSpPr/>
          <p:nvPr>
            <p:custDataLst>
              <p:custData r:id="rId13"/>
            </p:custDataLst>
          </p:nvPr>
        </p:nvSpPr>
        <p:spPr>
          <a:xfrm>
            <a:off x="865928" y="2264243"/>
            <a:ext cx="5154794" cy="143951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b="1" dirty="0" smtClean="0">
                <a:latin typeface="Segoe UI" pitchFamily="34" charset="0"/>
                <a:cs typeface="Segoe UI" pitchFamily="34" charset="0"/>
              </a:rPr>
              <a:t>Dados </a:t>
            </a:r>
            <a:r>
              <a:rPr lang="en-US" sz="1200" b="1" dirty="0" err="1" smtClean="0">
                <a:latin typeface="Segoe UI" pitchFamily="34" charset="0"/>
                <a:cs typeface="Segoe UI" pitchFamily="34" charset="0"/>
              </a:rPr>
              <a:t>Adicionais</a:t>
            </a:r>
            <a:endParaRPr lang="en-US" sz="1200" b="1" dirty="0" smtClean="0">
              <a:latin typeface="Segoe UI" pitchFamily="34" charset="0"/>
              <a:cs typeface="Segoe UI" pitchFamily="34" charset="0"/>
            </a:endParaRPr>
          </a:p>
          <a:p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Wi-fi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Estacionamento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Animal de </a:t>
            </a:r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estimação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permitido</a:t>
            </a:r>
            <a:endParaRPr lang="en-US" sz="1200" b="1" dirty="0" smtClean="0">
              <a:latin typeface="Segoe UI" pitchFamily="34" charset="0"/>
              <a:cs typeface="Segoe UI" pitchFamily="34" charset="0"/>
            </a:endParaRPr>
          </a:p>
          <a:p>
            <a:r>
              <a:rPr lang="en-US" sz="1200" b="1" dirty="0" err="1" smtClean="0">
                <a:latin typeface="Segoe UI" pitchFamily="34" charset="0"/>
                <a:cs typeface="Segoe UI" pitchFamily="34" charset="0"/>
              </a:rPr>
              <a:t>Política</a:t>
            </a:r>
            <a:r>
              <a:rPr lang="en-US" sz="1200" b="1" dirty="0" smtClean="0">
                <a:latin typeface="Segoe UI" pitchFamily="34" charset="0"/>
                <a:cs typeface="Segoe UI" pitchFamily="34" charset="0"/>
              </a:rPr>
              <a:t> do Hotel</a:t>
            </a:r>
          </a:p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Check-in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: 14:00</a:t>
            </a: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Check-out: 12:00</a:t>
            </a:r>
          </a:p>
          <a:p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59" name="ScrollbarVertical"/>
          <p:cNvGrpSpPr/>
          <p:nvPr>
            <p:custDataLst>
              <p:custData r:id="rId14"/>
            </p:custDataLst>
          </p:nvPr>
        </p:nvGrpSpPr>
        <p:grpSpPr>
          <a:xfrm>
            <a:off x="5872730" y="2279338"/>
            <a:ext cx="147992" cy="1424417"/>
            <a:chOff x="4563125" y="1543109"/>
            <a:chExt cx="81526" cy="3562291"/>
          </a:xfrm>
        </p:grpSpPr>
        <p:sp>
          <p:nvSpPr>
            <p:cNvPr id="62" name="Background"/>
            <p:cNvSpPr>
              <a:spLocks/>
            </p:cNvSpPr>
            <p:nvPr/>
          </p:nvSpPr>
          <p:spPr>
            <a:xfrm>
              <a:off x="4563125" y="1543109"/>
              <a:ext cx="81526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63" name="Slider"/>
            <p:cNvSpPr>
              <a:spLocks/>
            </p:cNvSpPr>
            <p:nvPr/>
          </p:nvSpPr>
          <p:spPr>
            <a:xfrm>
              <a:off x="4563125" y="1842086"/>
              <a:ext cx="81526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64" name="UpArrow"/>
            <p:cNvSpPr>
              <a:spLocks/>
            </p:cNvSpPr>
            <p:nvPr/>
          </p:nvSpPr>
          <p:spPr>
            <a:xfrm>
              <a:off x="4586571" y="1615920"/>
              <a:ext cx="35261" cy="160076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65" name="DownArrow"/>
            <p:cNvSpPr>
              <a:spLocks/>
            </p:cNvSpPr>
            <p:nvPr/>
          </p:nvSpPr>
          <p:spPr>
            <a:xfrm rot="10800000">
              <a:off x="4586572" y="4882672"/>
              <a:ext cx="35261" cy="160076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6" name="CheckBoxChecked"/>
          <p:cNvGrpSpPr/>
          <p:nvPr>
            <p:custDataLst>
              <p:custData r:id="rId15"/>
            </p:custDataLst>
          </p:nvPr>
        </p:nvGrpSpPr>
        <p:grpSpPr>
          <a:xfrm>
            <a:off x="916644" y="3681884"/>
            <a:ext cx="2624633" cy="230832"/>
            <a:chOff x="4317072" y="3312427"/>
            <a:chExt cx="2624633" cy="230832"/>
          </a:xfrm>
        </p:grpSpPr>
        <p:grpSp>
          <p:nvGrpSpPr>
            <p:cNvPr id="67" name="Group 2"/>
            <p:cNvGrpSpPr/>
            <p:nvPr/>
          </p:nvGrpSpPr>
          <p:grpSpPr>
            <a:xfrm>
              <a:off x="4354457" y="3312427"/>
              <a:ext cx="2587248" cy="230832"/>
              <a:chOff x="5179858" y="2087451"/>
              <a:chExt cx="2424775" cy="216403"/>
            </a:xfrm>
          </p:grpSpPr>
          <p:sp>
            <p:nvSpPr>
              <p:cNvPr id="69" name="Content"/>
              <p:cNvSpPr txBox="1">
                <a:spLocks/>
              </p:cNvSpPr>
              <p:nvPr/>
            </p:nvSpPr>
            <p:spPr>
              <a:xfrm>
                <a:off x="5179858" y="2087451"/>
                <a:ext cx="2424775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Aceito e leio os termos de contrato</a:t>
                </a:r>
              </a:p>
            </p:txBody>
          </p:sp>
          <p:sp>
            <p:nvSpPr>
              <p:cNvPr id="70" name="CheckBox"/>
              <p:cNvSpPr>
                <a:spLocks/>
              </p:cNvSpPr>
              <p:nvPr/>
            </p:nvSpPr>
            <p:spPr>
              <a:xfrm>
                <a:off x="5179858" y="2146837"/>
                <a:ext cx="100013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68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AlertDialog"/>
          <p:cNvGrpSpPr/>
          <p:nvPr>
            <p:custDataLst>
              <p:custData r:id="rId16"/>
            </p:custDataLst>
          </p:nvPr>
        </p:nvGrpSpPr>
        <p:grpSpPr>
          <a:xfrm>
            <a:off x="2431125" y="2719786"/>
            <a:ext cx="3458844" cy="1357313"/>
            <a:chOff x="2894331" y="2786062"/>
            <a:chExt cx="3458844" cy="1357313"/>
          </a:xfrm>
        </p:grpSpPr>
        <p:grpSp>
          <p:nvGrpSpPr>
            <p:cNvPr id="41" name="Group 2"/>
            <p:cNvGrpSpPr/>
            <p:nvPr/>
          </p:nvGrpSpPr>
          <p:grpSpPr>
            <a:xfrm>
              <a:off x="2894331" y="2786062"/>
              <a:ext cx="3458844" cy="1357313"/>
              <a:chOff x="2161591" y="511099"/>
              <a:chExt cx="3458844" cy="1357313"/>
            </a:xfrm>
          </p:grpSpPr>
          <p:sp>
            <p:nvSpPr>
              <p:cNvPr id="60" name="Background"/>
              <p:cNvSpPr/>
              <p:nvPr/>
            </p:nvSpPr>
            <p:spPr>
              <a:xfrm>
                <a:off x="2161591" y="511099"/>
                <a:ext cx="3458844" cy="1357313"/>
              </a:xfrm>
              <a:prstGeom prst="roundRect">
                <a:avLst>
                  <a:gd name="adj" fmla="val 2136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95000"/>
                    <a:lumOff val="5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r>
                  <a:rPr lang="en-US" sz="1200" kern="0" dirty="0">
                    <a:solidFill>
                      <a:srgbClr val="FFFFFF"/>
                    </a:solidFill>
                    <a:latin typeface="Segoe UI"/>
                  </a:rPr>
                  <a:t>Obrigado!</a:t>
                </a:r>
              </a:p>
            </p:txBody>
          </p:sp>
          <p:sp>
            <p:nvSpPr>
              <p:cNvPr id="61" name="InnerArea"/>
              <p:cNvSpPr/>
              <p:nvPr/>
            </p:nvSpPr>
            <p:spPr>
              <a:xfrm>
                <a:off x="2220594" y="806374"/>
                <a:ext cx="3333165" cy="99536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43" name="AlertText"/>
            <p:cNvSpPr txBox="1"/>
            <p:nvPr/>
          </p:nvSpPr>
          <p:spPr>
            <a:xfrm>
              <a:off x="3463240" y="3163963"/>
              <a:ext cx="2540000" cy="469900"/>
            </a:xfrm>
            <a:prstGeom prst="rect">
              <a:avLst/>
            </a:prstGeom>
            <a:noFill/>
          </p:spPr>
          <p:txBody>
            <a:bodyPr wrap="square" tIns="45720" rtlCol="0" anchor="ctr" anchorCtr="0">
              <a:no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Reserva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feita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com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sucesso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!</a:t>
              </a:r>
            </a:p>
          </p:txBody>
        </p:sp>
        <p:sp>
          <p:nvSpPr>
            <p:cNvPr id="44" name="WarningIcon"/>
            <p:cNvSpPr/>
            <p:nvPr/>
          </p:nvSpPr>
          <p:spPr>
            <a:xfrm>
              <a:off x="3089179" y="3283508"/>
              <a:ext cx="279400" cy="230809"/>
            </a:xfrm>
            <a:prstGeom prst="triangle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0" rIns="4572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!</a:t>
              </a:r>
            </a:p>
          </p:txBody>
        </p:sp>
        <p:sp>
          <p:nvSpPr>
            <p:cNvPr id="57" name="OkButton">
              <a:hlinkClick r:id="rId21" action="ppaction://hlinksldjump"/>
            </p:cNvPr>
            <p:cNvSpPr/>
            <p:nvPr/>
          </p:nvSpPr>
          <p:spPr>
            <a:xfrm>
              <a:off x="5373779" y="3772142"/>
              <a:ext cx="608481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ok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028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909 0.26459 C 0.27188 0.2632 0.24206 0.26598 0.21745 0.26065 C 0.19506 0.25648 0.18008 0.24491 0.16042 0.23704 C 0.08881 0.20602 0.05912 0.16135 0.01706 0.10556 C 0.00482 0.07037 5E-6 0.03658 5E-6 -3.33333E-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1" y="-1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Window"/>
          <p:cNvGrpSpPr/>
          <p:nvPr>
            <p:custDataLst>
              <p:custData r:id="rId1"/>
            </p:custDataLst>
          </p:nvPr>
        </p:nvGrpSpPr>
        <p:grpSpPr>
          <a:xfrm>
            <a:off x="3148240" y="251792"/>
            <a:ext cx="5783725" cy="4863547"/>
            <a:chOff x="0" y="0"/>
            <a:chExt cx="9144000" cy="6858000"/>
          </a:xfrm>
        </p:grpSpPr>
        <p:grpSp>
          <p:nvGrpSpPr>
            <p:cNvPr id="58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68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9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70" name="WindowTitle"/>
              <p:cNvSpPr txBox="1"/>
              <p:nvPr/>
            </p:nvSpPr>
            <p:spPr>
              <a:xfrm>
                <a:off x="240976" y="16951"/>
                <a:ext cx="1052761" cy="282401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Agenda</a:t>
                </a:r>
              </a:p>
            </p:txBody>
          </p:sp>
        </p:grpSp>
        <p:grpSp>
          <p:nvGrpSpPr>
            <p:cNvPr id="5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63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64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65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2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71" name="Content"/>
          <p:cNvSpPr/>
          <p:nvPr>
            <p:custDataLst>
              <p:custData r:id="rId2"/>
            </p:custDataLst>
          </p:nvPr>
        </p:nvSpPr>
        <p:spPr>
          <a:xfrm>
            <a:off x="5022575" y="4351131"/>
            <a:ext cx="1733222" cy="39314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Salvar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2" name="Content">
            <a:hlinkClick r:id="rId5" action="ppaction://hlinksldjump"/>
          </p:cNvPr>
          <p:cNvSpPr/>
          <p:nvPr>
            <p:custDataLst>
              <p:custData r:id="rId3"/>
            </p:custDataLst>
          </p:nvPr>
        </p:nvSpPr>
        <p:spPr>
          <a:xfrm>
            <a:off x="6932929" y="4351131"/>
            <a:ext cx="1733222" cy="39314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Incluir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Campos</a:t>
            </a:r>
          </a:p>
        </p:txBody>
      </p:sp>
    </p:spTree>
    <p:extLst>
      <p:ext uri="{BB962C8B-B14F-4D97-AF65-F5344CB8AC3E}">
        <p14:creationId xmlns:p14="http://schemas.microsoft.com/office/powerpoint/2010/main" val="93158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Window"/>
          <p:cNvGrpSpPr/>
          <p:nvPr>
            <p:custDataLst>
              <p:custData r:id="rId1"/>
            </p:custDataLst>
          </p:nvPr>
        </p:nvGrpSpPr>
        <p:grpSpPr>
          <a:xfrm>
            <a:off x="2990960" y="173073"/>
            <a:ext cx="5783725" cy="5208104"/>
            <a:chOff x="0" y="0"/>
            <a:chExt cx="9144000" cy="6858000"/>
          </a:xfrm>
        </p:grpSpPr>
        <p:grpSp>
          <p:nvGrpSpPr>
            <p:cNvPr id="58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68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9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70" name="WindowTitle"/>
              <p:cNvSpPr txBox="1"/>
              <p:nvPr/>
            </p:nvSpPr>
            <p:spPr>
              <a:xfrm>
                <a:off x="240976" y="16951"/>
                <a:ext cx="1052761" cy="282401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Agenda</a:t>
                </a:r>
              </a:p>
            </p:txBody>
          </p:sp>
        </p:grpSp>
        <p:grpSp>
          <p:nvGrpSpPr>
            <p:cNvPr id="5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63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64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65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2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Content"/>
          <p:cNvSpPr txBox="1"/>
          <p:nvPr>
            <p:custDataLst>
              <p:custData r:id="rId2"/>
            </p:custDataLst>
          </p:nvPr>
        </p:nvSpPr>
        <p:spPr>
          <a:xfrm>
            <a:off x="4115337" y="1049557"/>
            <a:ext cx="174278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Nome do Campo</a:t>
            </a:r>
          </a:p>
        </p:txBody>
      </p:sp>
      <p:sp>
        <p:nvSpPr>
          <p:cNvPr id="16" name="Content"/>
          <p:cNvSpPr txBox="1"/>
          <p:nvPr>
            <p:custDataLst>
              <p:custData r:id="rId3"/>
            </p:custDataLst>
          </p:nvPr>
        </p:nvSpPr>
        <p:spPr>
          <a:xfrm>
            <a:off x="5122502" y="1460912"/>
            <a:ext cx="58221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Tipo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Content"/>
          <p:cNvSpPr/>
          <p:nvPr>
            <p:custDataLst>
              <p:custData r:id="rId4"/>
            </p:custDataLst>
          </p:nvPr>
        </p:nvSpPr>
        <p:spPr>
          <a:xfrm>
            <a:off x="5882823" y="1117600"/>
            <a:ext cx="1816689" cy="22434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idade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0" name="DropdownBox"/>
          <p:cNvGrpSpPr/>
          <p:nvPr>
            <p:custDataLst>
              <p:custData r:id="rId5"/>
            </p:custDataLst>
          </p:nvPr>
        </p:nvGrpSpPr>
        <p:grpSpPr>
          <a:xfrm>
            <a:off x="5858122" y="1566864"/>
            <a:ext cx="1841390" cy="228600"/>
            <a:chOff x="4016824" y="3329201"/>
            <a:chExt cx="1097652" cy="124009"/>
          </a:xfrm>
        </p:grpSpPr>
        <p:sp>
          <p:nvSpPr>
            <p:cNvPr id="21" name="Content"/>
            <p:cNvSpPr>
              <a:spLocks/>
            </p:cNvSpPr>
            <p:nvPr/>
          </p:nvSpPr>
          <p:spPr>
            <a:xfrm>
              <a:off x="4016824" y="3329201"/>
              <a:ext cx="1097652" cy="124009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inteiro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DownArrow"/>
            <p:cNvSpPr>
              <a:spLocks noChangeAspect="1"/>
            </p:cNvSpPr>
            <p:nvPr/>
          </p:nvSpPr>
          <p:spPr>
            <a:xfrm rot="10800000">
              <a:off x="5041295" y="3383992"/>
              <a:ext cx="48467" cy="26455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32" name="Content">
            <a:hlinkClick r:id="rId10" action="ppaction://hlinksldjump"/>
          </p:cNvPr>
          <p:cNvSpPr/>
          <p:nvPr>
            <p:custDataLst>
              <p:custData r:id="rId6"/>
            </p:custDataLst>
          </p:nvPr>
        </p:nvSpPr>
        <p:spPr>
          <a:xfrm>
            <a:off x="5265148" y="4717737"/>
            <a:ext cx="1586208" cy="55182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Gerar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 Campo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3" name="CheckBoxChecked"/>
          <p:cNvGrpSpPr/>
          <p:nvPr>
            <p:custDataLst>
              <p:custData r:id="rId7"/>
            </p:custDataLst>
          </p:nvPr>
        </p:nvGrpSpPr>
        <p:grpSpPr>
          <a:xfrm>
            <a:off x="5882822" y="2130200"/>
            <a:ext cx="249820" cy="230832"/>
            <a:chOff x="4317072" y="3312427"/>
            <a:chExt cx="249820" cy="230832"/>
          </a:xfrm>
        </p:grpSpPr>
        <p:grpSp>
          <p:nvGrpSpPr>
            <p:cNvPr id="34" name="Group 2"/>
            <p:cNvGrpSpPr/>
            <p:nvPr/>
          </p:nvGrpSpPr>
          <p:grpSpPr>
            <a:xfrm>
              <a:off x="4354452" y="3312427"/>
              <a:ext cx="212440" cy="230832"/>
              <a:chOff x="5179823" y="2087451"/>
              <a:chExt cx="199098" cy="216403"/>
            </a:xfrm>
          </p:grpSpPr>
          <p:sp>
            <p:nvSpPr>
              <p:cNvPr id="36" name="Content"/>
              <p:cNvSpPr txBox="1">
                <a:spLocks/>
              </p:cNvSpPr>
              <p:nvPr/>
            </p:nvSpPr>
            <p:spPr>
              <a:xfrm>
                <a:off x="5179823" y="2087451"/>
                <a:ext cx="199098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CheckBox"/>
              <p:cNvSpPr>
                <a:spLocks/>
              </p:cNvSpPr>
              <p:nvPr/>
            </p:nvSpPr>
            <p:spPr>
              <a:xfrm>
                <a:off x="5179827" y="2146837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5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Content"/>
          <p:cNvSpPr txBox="1"/>
          <p:nvPr>
            <p:custDataLst>
              <p:custData r:id="rId8"/>
            </p:custDataLst>
          </p:nvPr>
        </p:nvSpPr>
        <p:spPr>
          <a:xfrm>
            <a:off x="4333462" y="2033256"/>
            <a:ext cx="1377972" cy="30379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Aceitar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Nulo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85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Window"/>
          <p:cNvGrpSpPr/>
          <p:nvPr>
            <p:custDataLst>
              <p:custData r:id="rId1"/>
            </p:custDataLst>
          </p:nvPr>
        </p:nvGrpSpPr>
        <p:grpSpPr>
          <a:xfrm>
            <a:off x="3148240" y="251792"/>
            <a:ext cx="5783725" cy="4863547"/>
            <a:chOff x="0" y="0"/>
            <a:chExt cx="9144000" cy="6858000"/>
          </a:xfrm>
        </p:grpSpPr>
        <p:grpSp>
          <p:nvGrpSpPr>
            <p:cNvPr id="58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68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9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70" name="WindowTitle"/>
              <p:cNvSpPr txBox="1"/>
              <p:nvPr/>
            </p:nvSpPr>
            <p:spPr>
              <a:xfrm>
                <a:off x="240976" y="16951"/>
                <a:ext cx="1052761" cy="282401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Agenda</a:t>
                </a:r>
              </a:p>
            </p:txBody>
          </p:sp>
        </p:grpSp>
        <p:grpSp>
          <p:nvGrpSpPr>
            <p:cNvPr id="5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63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64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65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2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71" name="Content"/>
          <p:cNvSpPr/>
          <p:nvPr>
            <p:custDataLst>
              <p:custData r:id="rId2"/>
            </p:custDataLst>
          </p:nvPr>
        </p:nvSpPr>
        <p:spPr>
          <a:xfrm>
            <a:off x="5022575" y="4351131"/>
            <a:ext cx="1733222" cy="39314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Salvar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2" name="Content">
            <a:hlinkClick r:id="rId7" action="ppaction://hlinksldjump"/>
          </p:cNvPr>
          <p:cNvSpPr/>
          <p:nvPr>
            <p:custDataLst>
              <p:custData r:id="rId3"/>
            </p:custDataLst>
          </p:nvPr>
        </p:nvSpPr>
        <p:spPr>
          <a:xfrm>
            <a:off x="6932929" y="4351131"/>
            <a:ext cx="1733222" cy="39314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Gerador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de Campos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6" name="Content"/>
          <p:cNvSpPr txBox="1"/>
          <p:nvPr>
            <p:custDataLst>
              <p:custData r:id="rId4"/>
            </p:custDataLst>
          </p:nvPr>
        </p:nvSpPr>
        <p:spPr>
          <a:xfrm>
            <a:off x="4870711" y="1049557"/>
            <a:ext cx="69121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Idade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Content"/>
          <p:cNvSpPr/>
          <p:nvPr>
            <p:custDataLst>
              <p:custData r:id="rId5"/>
            </p:custDataLst>
          </p:nvPr>
        </p:nvSpPr>
        <p:spPr>
          <a:xfrm>
            <a:off x="5882823" y="1117600"/>
            <a:ext cx="1816689" cy="22434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7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Media.WebCam" Revision="1" Stencil="System.Storyboarding.Media" StencilVersion="0.1"/>
</Control>
</file>

<file path=customXml/item101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2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WindowsApps.WindowsAppsTileLarge" Revision="1" Stencil="System.Storyboarding.WindowsApps" StencilVersion="0.1"/>
</Control>
</file>

<file path=customXml/item2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2.xml><?xml version="1.0" encoding="utf-8"?>
<Control xmlns="http://schemas.microsoft.com/VisualStudio/2011/storyboarding/control">
  <Id Name="System.Storyboarding.WindowsDesktop.AlertDialog" Revision="1" Stencil="System.Storyboarding.WindowsDesktop" StencilVersion="0.1"/>
</Control>
</file>

<file path=customXml/item23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Media.WebCam" Revision="1" Stencil="System.Storyboarding.Media" StencilVersion="0.1"/>
</Control>
</file>

<file path=customXml/item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Media.WebCam" Revision="1" Stencil="System.Storyboarding.Media" StencilVersion="0.1"/>
</Control>
</file>

<file path=customXml/item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WindowsApps.WindowsAppsTileLarge" Revision="1" Stencil="System.Storyboarding.WindowsApps" StencilVersion="0.1"/>
</Control>
</file>

<file path=customXml/item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WindowsDesktop.AlertDialog" Revision="1" Stencil="System.Storyboarding.WindowsDesktop" StencilVersion="0.1"/>
</Control>
</file>

<file path=customXml/item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7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8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WindowsApps.WindowsAppsTileLarge" Revision="1" Stencil="System.Storyboarding.WindowsApps" StencilVersion="0.1"/>
</Control>
</file>

<file path=customXml/item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Props1.xml><?xml version="1.0" encoding="utf-8"?>
<ds:datastoreItem xmlns:ds="http://schemas.openxmlformats.org/officeDocument/2006/customXml" ds:itemID="{3264790B-C945-4FAD-A9CE-AD355557898B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617DEF18-A65B-443B-9847-8905690F7D36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DFB1E65F-ACFF-4BCC-9B47-778D5159B8A6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439FA2F7-A856-4CF8-AF86-29756B16E503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0A2F9958-0D3A-429F-ADDF-70EF6BDBF9D1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25C730F6-98A3-4F36-BB20-677D1B5D4C73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7AA77133-2000-498F-8B56-43D109418F41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040CD4ED-AC0B-4F9E-87EF-72312C369E24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B5C060C3-DA15-476D-A7D2-55FF08801CFA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F4BDA739-6FE8-4293-976B-80720C43AE4A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E678870D-9047-441E-9D05-3CBD72B80025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7E25E65F-DA52-49DA-BB28-DD564642D3F4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CFF50073-4AAB-40DC-ADED-4A67034D8930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B4FECA83-1C4A-46F6-BE05-65BB0241C21C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F3DFA9A9-C396-4440-A96D-E95CDA47481D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7249C635-D349-471C-B3FC-B5822D07AE56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1FDEEE3E-B1F9-48FE-8F8A-1729787DEE7D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BDDD68F4-BD53-4D1A-ADAB-C848D04D7A72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AA4C6CBD-CED8-412B-ACC8-C0768B97E053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B6DB807E-3911-4CA5-90CC-285DA23DF7D9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CD1F0021-EDD7-4116-B2F8-5BE89040B8CD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3AE22DEE-2A24-4B97-8563-7B2CF027F74E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A44CB6E4-7FB1-414B-B95B-A206C4381229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AA6697C4-DB65-41F1-B40A-A93AA9EEED02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E009FA41-2102-4D70-B8F5-A8304EE011AF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454AB2F6-512C-44B6-AF98-3EB3B18C2AE9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F115D01A-413A-4056-A834-C0ADB1EAD014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4AF81EC7-AFB0-40E6-9630-59B2D2CC302C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9EF96A12-FFA7-4278-A575-424B885A6DBD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54401590-7177-454E-A024-0C561349D222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25CC0AB1-5712-4CB8-9FE5-55C9A39D5874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E4C4A5AC-62EA-4B1D-8973-6D2F0B15B730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4DFB24AD-EB7F-4604-92D2-43054278E249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A1B2B2CC-192F-4C3A-AF09-FD212EA6EED7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3EF22FB0-978F-4051-BF42-C5B830B6A966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87A4DA3D-2E90-4D9D-8626-4D41606E19FB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1391E37E-57F9-4AC1-8927-CC214FCC93FB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B05B4BDB-E671-474F-9B16-E7CFD27F7A7C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D0C2DBD9-ACCE-40E0-A695-795C1DDBA045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BD3EC128-3167-4F42-8A87-0C450C328D00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7A764BBA-69CD-40A4-9FA1-30B9A6C9321A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3D30A39E-4574-44A4-8B81-608CCEE26DEE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0AA35DFB-0DFC-477A-9CEC-FD60F175F8FE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383922BA-5C6D-4660-9A82-7A6D38D42E70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8F1F824C-06A5-4B5F-8E35-9F43914FA588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A254E81E-C1AD-4E31-B48C-7E5F4C4FF4F3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F9D893D9-E10B-41E8-9266-F5FEFD2BB9D6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E1D33B9F-43A7-4B8E-9695-A5B8A0DBE6E9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45A21C75-BB1A-40B6-BC8B-B8113178B2A5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88B7CD28-9E4C-4BE8-8062-317FD55D2D13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EBBAD1F4-DB7B-4B71-8A2C-99101AFE6143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B32ED784-D6D6-48E9-A221-09A7528142FF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7BC0C5C7-66F0-4844-B34B-2242E88422D3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D6E6E1FD-11EC-4DE9-9913-4F768D7B627E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5E1DF834-7BAA-4349-85F0-6C247E6729F4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B86FC14E-608D-4408-A64C-21E6AEE90D98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5E7E9EF5-5D59-482B-AD23-877EFFAD22E8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3AFD5FCB-EC77-44D1-8DD5-ED8B28E4D096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6BC15A9C-15A2-461F-93DD-993D7DBA8BAD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104EB5AF-B6AE-45BB-A1AD-C9BEAC371B6C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6DA8B83F-80C4-4F55-98C3-284C3FB31A5D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C67BA30B-08E2-41FF-9F07-B2A722680EBD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8BF70B2F-FBFF-4302-9DC1-1CCD43040306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BB0F0E04-7245-44A4-8386-D54F744E3064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AB73D517-D739-443C-8017-CC1B31F0D645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39EAD6D1-24E9-43D3-B5EE-F58A4AA4CCA7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EE4F4884-42D9-4CD9-94B7-BCB466B7A4E2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844F5660-9FCB-43A0-B775-87888A10F23A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BB419961-4E62-4C5C-9CE5-A855CFC311DD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EEA40ACB-FFA5-4137-87EF-9CF9A0A6310A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F94F8748-1B3D-4F4C-8610-43E4047182DE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51D0503D-AD1E-4D57-A071-AE4E55601ADA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5B6E97D1-3A44-40BF-B239-29F7FD405E8B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FA174EA9-3A95-4876-9719-D67E337F8EAF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4AE7F852-D6E6-428B-8E9C-26D3CD09C228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9DBD753F-1BB7-4D8C-803A-7871D312526F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F5DC3A30-DFF5-4B02-95E2-CBD2C26F2636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554E4828-36AF-45B9-9534-7B3A63D8FE05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BBB391D8-57A9-4A7D-8A09-73E6E35F951D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B1395F2D-C84B-4B61-A31B-F4B3C5E61378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26F7ADAA-8536-42C4-ABBA-5335FD84068C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3C2F35D0-1E87-455C-88E0-3F9D96624026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6485C110-2186-470B-BBB0-DBD76D8C38F9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952D2821-0005-40C5-91B2-D51CBC9BEA7C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9AD500C0-2F79-4DE2-B102-D54CD8111653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2B25EDCE-C624-4B32-A9B8-4B8B611E4D01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B18CC384-13AF-4868-AED0-7415FA8D7BBF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10BA589E-FF97-4F47-9B5A-429EE988FCBD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3C22CD8E-7F33-4216-BF41-98CD1F796C36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11B338C6-AF3B-460A-89BA-56A0C39F3079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BBBD77A1-5235-4FF3-BAF7-7178FBEDC9E4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2529C59F-DE37-41F0-96FE-BA7C450CF3F3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A61733B2-ABED-450A-8541-62ADD3E1B37F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113BBDE8-A4A5-42B1-AAD1-6F036FB2559B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B272B78C-640F-4DB2-980F-23D5DA9229E0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246527AF-F5FE-43F4-9E50-B4CD5E3CFAD9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8CE2A631-D3F7-4613-8102-A763CF36E6EF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0CF83F66-B14D-40A0-8768-EE63921BA75B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8B04437E-B889-4168-B264-7248862D0845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3AAC7ABE-88F4-42B6-9C5E-9B7418EF7D17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7F60BF7B-A563-44AE-BB77-7C0E4535709B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396655EF-6A83-4D29-B329-253FE67D2E68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D8DA1A4F-8447-441B-9226-11E3ED4D1364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85F40D46-4A38-4B6E-A734-1B309F9F1CE7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F97EC1DD-7487-4D54-B7E9-0955CEBFE939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ED270E3D-7CB1-431A-AE15-61E53F0B8ADD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6E98BB11-A721-4E0D-965D-EDBE4513869C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CBC154EC-4126-4114-B027-25974814E5E4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9AB233B2-31DE-4728-961A-3293412FEC51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67D4CD07-F314-4250-9A6A-CE4F2D028E22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DBD9622D-FAE7-4325-AF63-9DF7582B3988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293BED33-1EFA-4D5B-B2CF-431002E1FCCA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9CCEDFC5-FED5-408C-B917-C586A9484C7D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4F9B1ED3-6D00-4EF6-A2BB-0E565DB2A5A0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DCA32E67-CFA9-47C7-A0BE-A7929810F3A7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3A1C4C5D-AE70-45C5-97A1-72DBD785E083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8032AE5D-F34A-4123-8EF2-4B7A941E8DC6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967908E1-79C2-4F06-9621-B956EF5FAD91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D1DD4C5C-0C92-426E-9212-24DBF35DAB6A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365</Words>
  <Application>Microsoft Office PowerPoint</Application>
  <PresentationFormat>Widescreen</PresentationFormat>
  <Paragraphs>126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Segoe UI Light</vt:lpstr>
      <vt:lpstr>Segoe UI Semibold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regymatrix</cp:lastModifiedBy>
  <cp:revision>2</cp:revision>
  <dcterms:created xsi:type="dcterms:W3CDTF">2016-01-29T13:34:48Z</dcterms:created>
  <dcterms:modified xsi:type="dcterms:W3CDTF">2016-07-25T18:12:21Z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