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04"/>
  </p:sldMasterIdLst>
  <p:sldIdLst>
    <p:sldId id="262" r:id="rId205"/>
    <p:sldId id="258" r:id="rId206"/>
    <p:sldId id="266" r:id="rId207"/>
    <p:sldId id="264" r:id="rId208"/>
    <p:sldId id="263" r:id="rId209"/>
    <p:sldId id="257" r:id="rId210"/>
    <p:sldId id="261" r:id="rId211"/>
    <p:sldId id="265" r:id="rId2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02" autoAdjust="0"/>
    <p:restoredTop sz="94660" autoAdjust="0"/>
  </p:normalViewPr>
  <p:slideViewPr>
    <p:cSldViewPr snapToGrid="0">
      <p:cViewPr varScale="1">
        <p:scale>
          <a:sx n="92" d="100"/>
          <a:sy n="92" d="100"/>
        </p:scale>
        <p:origin x="43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slide" Target="slides/slide1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tableStyles" Target="tableStyles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slide" Target="slides/slide2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slide" Target="slides/slide3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slide" Target="slides/slide4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189" Type="http://schemas.openxmlformats.org/officeDocument/2006/relationships/customXml" Target="../customXml/item189.xml"/><Relationship Id="rId3" Type="http://schemas.openxmlformats.org/officeDocument/2006/relationships/customXml" Target="../customXml/item3.xml"/><Relationship Id="rId214" Type="http://schemas.openxmlformats.org/officeDocument/2006/relationships/viewProps" Target="viewProps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slide" Target="slides/slide5.xml"/><Relationship Id="rId190" Type="http://schemas.openxmlformats.org/officeDocument/2006/relationships/customXml" Target="../customXml/item190.xml"/><Relationship Id="rId204" Type="http://schemas.openxmlformats.org/officeDocument/2006/relationships/slideMaster" Target="slideMasters/slideMaster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slide" Target="slides/slide6.xml"/><Relationship Id="rId215" Type="http://schemas.openxmlformats.org/officeDocument/2006/relationships/theme" Target="theme/theme1.xml"/><Relationship Id="rId26" Type="http://schemas.openxmlformats.org/officeDocument/2006/relationships/customXml" Target="../customXml/item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slide" Target="slides/slide7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201" Type="http://schemas.openxmlformats.org/officeDocument/2006/relationships/customXml" Target="../customXml/item201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1" Type="http://schemas.openxmlformats.org/officeDocument/2006/relationships/customXml" Target="../customXml/item1.xml"/><Relationship Id="rId212" Type="http://schemas.openxmlformats.org/officeDocument/2006/relationships/slide" Target="slides/slide8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202" Type="http://schemas.openxmlformats.org/officeDocument/2006/relationships/customXml" Target="../customXml/item202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presProps" Target="presProps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59AE-6DC4-4D23-A8C5-773C382B60EB}" type="datetimeFigureOut">
              <a:rPr lang="pt-BR" smtClean="0"/>
              <a:t>22/07/2016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F99B-16EE-489B-BD1D-E5FD2F5A4D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42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59AE-6DC4-4D23-A8C5-773C382B60EB}" type="datetimeFigureOut">
              <a:rPr lang="pt-BR" smtClean="0"/>
              <a:t>22/07/2016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F99B-16EE-489B-BD1D-E5FD2F5A4D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23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59AE-6DC4-4D23-A8C5-773C382B60EB}" type="datetimeFigureOut">
              <a:rPr lang="pt-BR" smtClean="0"/>
              <a:t>22/07/2016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F99B-16EE-489B-BD1D-E5FD2F5A4D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36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59AE-6DC4-4D23-A8C5-773C382B60EB}" type="datetimeFigureOut">
              <a:rPr lang="pt-BR" smtClean="0"/>
              <a:t>22/07/2016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F99B-16EE-489B-BD1D-E5FD2F5A4D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28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59AE-6DC4-4D23-A8C5-773C382B60EB}" type="datetimeFigureOut">
              <a:rPr lang="pt-BR" smtClean="0"/>
              <a:t>22/07/2016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F99B-16EE-489B-BD1D-E5FD2F5A4D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21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59AE-6DC4-4D23-A8C5-773C382B60EB}" type="datetimeFigureOut">
              <a:rPr lang="pt-BR" smtClean="0"/>
              <a:t>22/07/2016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F99B-16EE-489B-BD1D-E5FD2F5A4D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35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59AE-6DC4-4D23-A8C5-773C382B60EB}" type="datetimeFigureOut">
              <a:rPr lang="pt-BR" smtClean="0"/>
              <a:t>22/07/2016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F99B-16EE-489B-BD1D-E5FD2F5A4D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66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59AE-6DC4-4D23-A8C5-773C382B60EB}" type="datetimeFigureOut">
              <a:rPr lang="pt-BR" smtClean="0"/>
              <a:t>22/07/2016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F99B-16EE-489B-BD1D-E5FD2F5A4D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89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59AE-6DC4-4D23-A8C5-773C382B60EB}" type="datetimeFigureOut">
              <a:rPr lang="pt-BR" smtClean="0"/>
              <a:t>22/07/2016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F99B-16EE-489B-BD1D-E5FD2F5A4D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78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59AE-6DC4-4D23-A8C5-773C382B60EB}" type="datetimeFigureOut">
              <a:rPr lang="pt-BR" smtClean="0"/>
              <a:t>22/07/2016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F99B-16EE-489B-BD1D-E5FD2F5A4D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79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59AE-6DC4-4D23-A8C5-773C382B60EB}" type="datetimeFigureOut">
              <a:rPr lang="pt-BR" smtClean="0"/>
              <a:t>22/07/2016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F99B-16EE-489B-BD1D-E5FD2F5A4D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31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959AE-6DC4-4D23-A8C5-773C382B60EB}" type="datetimeFigureOut">
              <a:rPr lang="pt-BR" smtClean="0"/>
              <a:t>22/07/2016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2F99B-16EE-489B-BD1D-E5FD2F5A4DC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44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9.xml"/><Relationship Id="rId13" Type="http://schemas.openxmlformats.org/officeDocument/2006/relationships/slide" Target="slide8.xml"/><Relationship Id="rId3" Type="http://schemas.openxmlformats.org/officeDocument/2006/relationships/customXml" Target="../../customXml/item165.xml"/><Relationship Id="rId7" Type="http://schemas.openxmlformats.org/officeDocument/2006/relationships/customXml" Target="../../customXml/item93.xml"/><Relationship Id="rId12" Type="http://schemas.openxmlformats.org/officeDocument/2006/relationships/slideLayout" Target="../slideLayouts/slideLayout2.xml"/><Relationship Id="rId2" Type="http://schemas.openxmlformats.org/officeDocument/2006/relationships/customXml" Target="../../customXml/item109.xml"/><Relationship Id="rId1" Type="http://schemas.openxmlformats.org/officeDocument/2006/relationships/customXml" Target="../../customXml/item195.xml"/><Relationship Id="rId6" Type="http://schemas.openxmlformats.org/officeDocument/2006/relationships/customXml" Target="../../customXml/item139.xml"/><Relationship Id="rId11" Type="http://schemas.openxmlformats.org/officeDocument/2006/relationships/customXml" Target="../../customXml/item131.xml"/><Relationship Id="rId5" Type="http://schemas.openxmlformats.org/officeDocument/2006/relationships/customXml" Target="../../customXml/item96.xml"/><Relationship Id="rId15" Type="http://schemas.openxmlformats.org/officeDocument/2006/relationships/slide" Target="slide2.xml"/><Relationship Id="rId10" Type="http://schemas.openxmlformats.org/officeDocument/2006/relationships/customXml" Target="../../customXml/item19.xml"/><Relationship Id="rId4" Type="http://schemas.openxmlformats.org/officeDocument/2006/relationships/customXml" Target="../../customXml/item164.xml"/><Relationship Id="rId9" Type="http://schemas.openxmlformats.org/officeDocument/2006/relationships/customXml" Target="../../customXml/item196.xml"/><Relationship Id="rId1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.xml"/><Relationship Id="rId13" Type="http://schemas.openxmlformats.org/officeDocument/2006/relationships/customXml" Target="../../customXml/item16.xml"/><Relationship Id="rId18" Type="http://schemas.openxmlformats.org/officeDocument/2006/relationships/image" Target="../media/image1.jpg"/><Relationship Id="rId3" Type="http://schemas.openxmlformats.org/officeDocument/2006/relationships/customXml" Target="../../customXml/item140.xml"/><Relationship Id="rId7" Type="http://schemas.openxmlformats.org/officeDocument/2006/relationships/customXml" Target="../../customXml/item119.xml"/><Relationship Id="rId12" Type="http://schemas.openxmlformats.org/officeDocument/2006/relationships/customXml" Target="../../customXml/item187.xml"/><Relationship Id="rId17" Type="http://schemas.openxmlformats.org/officeDocument/2006/relationships/slide" Target="slide8.xml"/><Relationship Id="rId2" Type="http://schemas.openxmlformats.org/officeDocument/2006/relationships/customXml" Target="../../customXml/item4.xml"/><Relationship Id="rId16" Type="http://schemas.openxmlformats.org/officeDocument/2006/relationships/slideLayout" Target="../slideLayouts/slideLayout2.xml"/><Relationship Id="rId1" Type="http://schemas.openxmlformats.org/officeDocument/2006/relationships/customXml" Target="../../customXml/item22.xml"/><Relationship Id="rId6" Type="http://schemas.openxmlformats.org/officeDocument/2006/relationships/customXml" Target="../../customXml/item71.xml"/><Relationship Id="rId11" Type="http://schemas.openxmlformats.org/officeDocument/2006/relationships/customXml" Target="../../customXml/item189.xml"/><Relationship Id="rId5" Type="http://schemas.openxmlformats.org/officeDocument/2006/relationships/customXml" Target="../../customXml/item7.xml"/><Relationship Id="rId15" Type="http://schemas.openxmlformats.org/officeDocument/2006/relationships/customXml" Target="../../customXml/item151.xml"/><Relationship Id="rId10" Type="http://schemas.openxmlformats.org/officeDocument/2006/relationships/customXml" Target="../../customXml/item116.xml"/><Relationship Id="rId19" Type="http://schemas.openxmlformats.org/officeDocument/2006/relationships/slide" Target="slide3.xml"/><Relationship Id="rId4" Type="http://schemas.openxmlformats.org/officeDocument/2006/relationships/customXml" Target="../../customXml/item105.xml"/><Relationship Id="rId9" Type="http://schemas.openxmlformats.org/officeDocument/2006/relationships/customXml" Target="../../customXml/item192.xml"/><Relationship Id="rId14" Type="http://schemas.openxmlformats.org/officeDocument/2006/relationships/customXml" Target="../../customXml/item18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5.xml"/><Relationship Id="rId13" Type="http://schemas.openxmlformats.org/officeDocument/2006/relationships/customXml" Target="../../customXml/item74.xml"/><Relationship Id="rId18" Type="http://schemas.openxmlformats.org/officeDocument/2006/relationships/image" Target="../media/image1.jpg"/><Relationship Id="rId3" Type="http://schemas.openxmlformats.org/officeDocument/2006/relationships/customXml" Target="../../customXml/item183.xml"/><Relationship Id="rId7" Type="http://schemas.openxmlformats.org/officeDocument/2006/relationships/customXml" Target="../../customXml/item162.xml"/><Relationship Id="rId12" Type="http://schemas.openxmlformats.org/officeDocument/2006/relationships/customXml" Target="../../customXml/item53.xml"/><Relationship Id="rId17" Type="http://schemas.openxmlformats.org/officeDocument/2006/relationships/slide" Target="slide8.xml"/><Relationship Id="rId2" Type="http://schemas.openxmlformats.org/officeDocument/2006/relationships/customXml" Target="../../customXml/item65.xml"/><Relationship Id="rId16" Type="http://schemas.openxmlformats.org/officeDocument/2006/relationships/slideLayout" Target="../slideLayouts/slideLayout1.xml"/><Relationship Id="rId1" Type="http://schemas.openxmlformats.org/officeDocument/2006/relationships/customXml" Target="../../customXml/item64.xml"/><Relationship Id="rId6" Type="http://schemas.openxmlformats.org/officeDocument/2006/relationships/customXml" Target="../../customXml/item202.xml"/><Relationship Id="rId11" Type="http://schemas.openxmlformats.org/officeDocument/2006/relationships/customXml" Target="../../customXml/item83.xml"/><Relationship Id="rId5" Type="http://schemas.openxmlformats.org/officeDocument/2006/relationships/customXml" Target="../../customXml/item58.xml"/><Relationship Id="rId15" Type="http://schemas.openxmlformats.org/officeDocument/2006/relationships/customXml" Target="../../customXml/item172.xml"/><Relationship Id="rId10" Type="http://schemas.openxmlformats.org/officeDocument/2006/relationships/customXml" Target="../../customXml/item8.xml"/><Relationship Id="rId4" Type="http://schemas.openxmlformats.org/officeDocument/2006/relationships/customXml" Target="../../customXml/item57.xml"/><Relationship Id="rId9" Type="http://schemas.openxmlformats.org/officeDocument/2006/relationships/customXml" Target="../../customXml/item127.xml"/><Relationship Id="rId14" Type="http://schemas.openxmlformats.org/officeDocument/2006/relationships/customXml" Target="../../customXml/item9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.xml"/><Relationship Id="rId13" Type="http://schemas.openxmlformats.org/officeDocument/2006/relationships/customXml" Target="../../customXml/item13.xml"/><Relationship Id="rId18" Type="http://schemas.openxmlformats.org/officeDocument/2006/relationships/slide" Target="slide5.xml"/><Relationship Id="rId3" Type="http://schemas.openxmlformats.org/officeDocument/2006/relationships/customXml" Target="../../customXml/item124.xml"/><Relationship Id="rId7" Type="http://schemas.openxmlformats.org/officeDocument/2006/relationships/customXml" Target="../../customXml/item111.xml"/><Relationship Id="rId12" Type="http://schemas.openxmlformats.org/officeDocument/2006/relationships/customXml" Target="../../customXml/item32.xml"/><Relationship Id="rId17" Type="http://schemas.openxmlformats.org/officeDocument/2006/relationships/slideLayout" Target="../slideLayouts/slideLayout1.xml"/><Relationship Id="rId2" Type="http://schemas.openxmlformats.org/officeDocument/2006/relationships/customXml" Target="../../customXml/item5.xml"/><Relationship Id="rId16" Type="http://schemas.openxmlformats.org/officeDocument/2006/relationships/customXml" Target="../../customXml/item193.xml"/><Relationship Id="rId20" Type="http://schemas.openxmlformats.org/officeDocument/2006/relationships/image" Target="../media/image1.jpg"/><Relationship Id="rId1" Type="http://schemas.openxmlformats.org/officeDocument/2006/relationships/customXml" Target="../../customXml/item79.xml"/><Relationship Id="rId6" Type="http://schemas.openxmlformats.org/officeDocument/2006/relationships/customXml" Target="../../customXml/item18.xml"/><Relationship Id="rId11" Type="http://schemas.openxmlformats.org/officeDocument/2006/relationships/customXml" Target="../../customXml/item21.xml"/><Relationship Id="rId5" Type="http://schemas.openxmlformats.org/officeDocument/2006/relationships/customXml" Target="../../customXml/item46.xml"/><Relationship Id="rId15" Type="http://schemas.openxmlformats.org/officeDocument/2006/relationships/customXml" Target="../../customXml/item23.xml"/><Relationship Id="rId10" Type="http://schemas.openxmlformats.org/officeDocument/2006/relationships/customXml" Target="../../customXml/item160.xml"/><Relationship Id="rId19" Type="http://schemas.openxmlformats.org/officeDocument/2006/relationships/slide" Target="slide8.xml"/><Relationship Id="rId4" Type="http://schemas.openxmlformats.org/officeDocument/2006/relationships/customXml" Target="../../customXml/item55.xml"/><Relationship Id="rId9" Type="http://schemas.openxmlformats.org/officeDocument/2006/relationships/customXml" Target="../../customXml/item186.xml"/><Relationship Id="rId14" Type="http://schemas.openxmlformats.org/officeDocument/2006/relationships/customXml" Target="../../customXml/item15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8.xml"/><Relationship Id="rId13" Type="http://schemas.openxmlformats.org/officeDocument/2006/relationships/customXml" Target="../../customXml/item82.xml"/><Relationship Id="rId18" Type="http://schemas.openxmlformats.org/officeDocument/2006/relationships/customXml" Target="../../customXml/item45.xml"/><Relationship Id="rId26" Type="http://schemas.openxmlformats.org/officeDocument/2006/relationships/slide" Target="slide8.xml"/><Relationship Id="rId3" Type="http://schemas.openxmlformats.org/officeDocument/2006/relationships/customXml" Target="../../customXml/item59.xml"/><Relationship Id="rId21" Type="http://schemas.openxmlformats.org/officeDocument/2006/relationships/customXml" Target="../../customXml/item25.xml"/><Relationship Id="rId7" Type="http://schemas.openxmlformats.org/officeDocument/2006/relationships/customXml" Target="../../customXml/item104.xml"/><Relationship Id="rId12" Type="http://schemas.openxmlformats.org/officeDocument/2006/relationships/customXml" Target="../../customXml/item67.xml"/><Relationship Id="rId17" Type="http://schemas.openxmlformats.org/officeDocument/2006/relationships/customXml" Target="../../customXml/item112.xml"/><Relationship Id="rId25" Type="http://schemas.openxmlformats.org/officeDocument/2006/relationships/slide" Target="slide6.xml"/><Relationship Id="rId2" Type="http://schemas.openxmlformats.org/officeDocument/2006/relationships/customXml" Target="../../customXml/item49.xml"/><Relationship Id="rId16" Type="http://schemas.openxmlformats.org/officeDocument/2006/relationships/customXml" Target="../../customXml/item106.xml"/><Relationship Id="rId20" Type="http://schemas.openxmlformats.org/officeDocument/2006/relationships/customXml" Target="../../customXml/item136.xml"/><Relationship Id="rId1" Type="http://schemas.openxmlformats.org/officeDocument/2006/relationships/customXml" Target="../../customXml/item181.xml"/><Relationship Id="rId6" Type="http://schemas.openxmlformats.org/officeDocument/2006/relationships/customXml" Target="../../customXml/item1.xml"/><Relationship Id="rId11" Type="http://schemas.openxmlformats.org/officeDocument/2006/relationships/customXml" Target="../../customXml/item54.xml"/><Relationship Id="rId24" Type="http://schemas.openxmlformats.org/officeDocument/2006/relationships/slideLayout" Target="../slideLayouts/slideLayout2.xml"/><Relationship Id="rId5" Type="http://schemas.openxmlformats.org/officeDocument/2006/relationships/customXml" Target="../../customXml/item3.xml"/><Relationship Id="rId15" Type="http://schemas.openxmlformats.org/officeDocument/2006/relationships/customXml" Target="../../customXml/item84.xml"/><Relationship Id="rId23" Type="http://schemas.openxmlformats.org/officeDocument/2006/relationships/customXml" Target="../../customXml/item132.xml"/><Relationship Id="rId28" Type="http://schemas.openxmlformats.org/officeDocument/2006/relationships/slide" Target="slide3.xml"/><Relationship Id="rId10" Type="http://schemas.openxmlformats.org/officeDocument/2006/relationships/customXml" Target="../../customXml/item190.xml"/><Relationship Id="rId19" Type="http://schemas.openxmlformats.org/officeDocument/2006/relationships/customXml" Target="../../customXml/item149.xml"/><Relationship Id="rId4" Type="http://schemas.openxmlformats.org/officeDocument/2006/relationships/customXml" Target="../../customXml/item87.xml"/><Relationship Id="rId9" Type="http://schemas.openxmlformats.org/officeDocument/2006/relationships/customXml" Target="../../customXml/item201.xml"/><Relationship Id="rId14" Type="http://schemas.openxmlformats.org/officeDocument/2006/relationships/customXml" Target="../../customXml/item101.xml"/><Relationship Id="rId22" Type="http://schemas.openxmlformats.org/officeDocument/2006/relationships/customXml" Target="../../customXml/item125.xml"/><Relationship Id="rId27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42.xml"/><Relationship Id="rId18" Type="http://schemas.openxmlformats.org/officeDocument/2006/relationships/customXml" Target="../../customXml/item35.xml"/><Relationship Id="rId26" Type="http://schemas.openxmlformats.org/officeDocument/2006/relationships/customXml" Target="../../customXml/item110.xml"/><Relationship Id="rId3" Type="http://schemas.openxmlformats.org/officeDocument/2006/relationships/customXml" Target="../../customXml/item89.xml"/><Relationship Id="rId21" Type="http://schemas.openxmlformats.org/officeDocument/2006/relationships/customXml" Target="../../customXml/item51.xml"/><Relationship Id="rId34" Type="http://schemas.openxmlformats.org/officeDocument/2006/relationships/image" Target="../media/image3.emf"/><Relationship Id="rId7" Type="http://schemas.openxmlformats.org/officeDocument/2006/relationships/customXml" Target="../../customXml/item43.xml"/><Relationship Id="rId12" Type="http://schemas.openxmlformats.org/officeDocument/2006/relationships/customXml" Target="../../customXml/item118.xml"/><Relationship Id="rId17" Type="http://schemas.openxmlformats.org/officeDocument/2006/relationships/customXml" Target="../../customXml/item153.xml"/><Relationship Id="rId25" Type="http://schemas.openxmlformats.org/officeDocument/2006/relationships/customXml" Target="../../customXml/item166.xml"/><Relationship Id="rId33" Type="http://schemas.openxmlformats.org/officeDocument/2006/relationships/slide" Target="slide3.xml"/><Relationship Id="rId2" Type="http://schemas.openxmlformats.org/officeDocument/2006/relationships/customXml" Target="../../customXml/item188.xml"/><Relationship Id="rId16" Type="http://schemas.openxmlformats.org/officeDocument/2006/relationships/customXml" Target="../../customXml/item108.xml"/><Relationship Id="rId20" Type="http://schemas.openxmlformats.org/officeDocument/2006/relationships/customXml" Target="../../customXml/item197.xml"/><Relationship Id="rId29" Type="http://schemas.openxmlformats.org/officeDocument/2006/relationships/slideLayout" Target="../slideLayouts/slideLayout2.xml"/><Relationship Id="rId1" Type="http://schemas.openxmlformats.org/officeDocument/2006/relationships/customXml" Target="../../customXml/item169.xml"/><Relationship Id="rId6" Type="http://schemas.openxmlformats.org/officeDocument/2006/relationships/customXml" Target="../../customXml/item20.xml"/><Relationship Id="rId11" Type="http://schemas.openxmlformats.org/officeDocument/2006/relationships/customXml" Target="../../customXml/item38.xml"/><Relationship Id="rId24" Type="http://schemas.openxmlformats.org/officeDocument/2006/relationships/customXml" Target="../../customXml/item88.xml"/><Relationship Id="rId32" Type="http://schemas.openxmlformats.org/officeDocument/2006/relationships/image" Target="../media/image2.png"/><Relationship Id="rId5" Type="http://schemas.openxmlformats.org/officeDocument/2006/relationships/customXml" Target="../../customXml/item170.xml"/><Relationship Id="rId15" Type="http://schemas.openxmlformats.org/officeDocument/2006/relationships/customXml" Target="../../customXml/item31.xml"/><Relationship Id="rId23" Type="http://schemas.openxmlformats.org/officeDocument/2006/relationships/customXml" Target="../../customXml/item198.xml"/><Relationship Id="rId28" Type="http://schemas.openxmlformats.org/officeDocument/2006/relationships/customXml" Target="../../customXml/item28.xml"/><Relationship Id="rId10" Type="http://schemas.openxmlformats.org/officeDocument/2006/relationships/customXml" Target="../../customXml/item24.xml"/><Relationship Id="rId19" Type="http://schemas.openxmlformats.org/officeDocument/2006/relationships/customXml" Target="../../customXml/item114.xml"/><Relationship Id="rId31" Type="http://schemas.openxmlformats.org/officeDocument/2006/relationships/image" Target="../media/image1.jpg"/><Relationship Id="rId4" Type="http://schemas.openxmlformats.org/officeDocument/2006/relationships/customXml" Target="../../customXml/item191.xml"/><Relationship Id="rId9" Type="http://schemas.openxmlformats.org/officeDocument/2006/relationships/customXml" Target="../../customXml/item159.xml"/><Relationship Id="rId14" Type="http://schemas.openxmlformats.org/officeDocument/2006/relationships/customXml" Target="../../customXml/item97.xml"/><Relationship Id="rId22" Type="http://schemas.openxmlformats.org/officeDocument/2006/relationships/customXml" Target="../../customXml/item174.xml"/><Relationship Id="rId27" Type="http://schemas.openxmlformats.org/officeDocument/2006/relationships/customXml" Target="../../customXml/item152.xml"/><Relationship Id="rId30" Type="http://schemas.openxmlformats.org/officeDocument/2006/relationships/slide" Target="slide8.xml"/><Relationship Id="rId35" Type="http://schemas.openxmlformats.org/officeDocument/2006/relationships/slide" Target="slide7.xml"/><Relationship Id="rId8" Type="http://schemas.openxmlformats.org/officeDocument/2006/relationships/customXml" Target="../../customXml/item4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2.xml"/><Relationship Id="rId13" Type="http://schemas.openxmlformats.org/officeDocument/2006/relationships/customXml" Target="../../customXml/item182.xml"/><Relationship Id="rId18" Type="http://schemas.openxmlformats.org/officeDocument/2006/relationships/image" Target="../media/image1.jpg"/><Relationship Id="rId3" Type="http://schemas.openxmlformats.org/officeDocument/2006/relationships/customXml" Target="../../customXml/item178.xml"/><Relationship Id="rId7" Type="http://schemas.openxmlformats.org/officeDocument/2006/relationships/customXml" Target="../../customXml/item9.xml"/><Relationship Id="rId12" Type="http://schemas.openxmlformats.org/officeDocument/2006/relationships/customXml" Target="../../customXml/item34.xml"/><Relationship Id="rId17" Type="http://schemas.openxmlformats.org/officeDocument/2006/relationships/slide" Target="slide8.xml"/><Relationship Id="rId2" Type="http://schemas.openxmlformats.org/officeDocument/2006/relationships/customXml" Target="../../customXml/item161.xml"/><Relationship Id="rId16" Type="http://schemas.openxmlformats.org/officeDocument/2006/relationships/slideLayout" Target="../slideLayouts/slideLayout2.xml"/><Relationship Id="rId1" Type="http://schemas.openxmlformats.org/officeDocument/2006/relationships/customXml" Target="../../customXml/item128.xml"/><Relationship Id="rId6" Type="http://schemas.openxmlformats.org/officeDocument/2006/relationships/customXml" Target="../../customXml/item80.xml"/><Relationship Id="rId11" Type="http://schemas.openxmlformats.org/officeDocument/2006/relationships/customXml" Target="../../customXml/item52.xml"/><Relationship Id="rId5" Type="http://schemas.openxmlformats.org/officeDocument/2006/relationships/customXml" Target="../../customXml/item138.xml"/><Relationship Id="rId15" Type="http://schemas.openxmlformats.org/officeDocument/2006/relationships/customXml" Target="../../customXml/item173.xml"/><Relationship Id="rId10" Type="http://schemas.openxmlformats.org/officeDocument/2006/relationships/customXml" Target="../../customXml/item120.xml"/><Relationship Id="rId4" Type="http://schemas.openxmlformats.org/officeDocument/2006/relationships/customXml" Target="../../customXml/item68.xml"/><Relationship Id="rId9" Type="http://schemas.openxmlformats.org/officeDocument/2006/relationships/customXml" Target="../../customXml/item37.xml"/><Relationship Id="rId14" Type="http://schemas.openxmlformats.org/officeDocument/2006/relationships/customXml" Target="../../customXml/item4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5.xml"/><Relationship Id="rId13" Type="http://schemas.openxmlformats.org/officeDocument/2006/relationships/customXml" Target="../../customXml/item115.xml"/><Relationship Id="rId18" Type="http://schemas.openxmlformats.org/officeDocument/2006/relationships/customXml" Target="../../customXml/item171.xml"/><Relationship Id="rId26" Type="http://schemas.openxmlformats.org/officeDocument/2006/relationships/image" Target="../media/image4.png"/><Relationship Id="rId3" Type="http://schemas.openxmlformats.org/officeDocument/2006/relationships/customXml" Target="../../customXml/item50.xml"/><Relationship Id="rId21" Type="http://schemas.openxmlformats.org/officeDocument/2006/relationships/customXml" Target="../../customXml/item177.xml"/><Relationship Id="rId7" Type="http://schemas.openxmlformats.org/officeDocument/2006/relationships/customXml" Target="../../customXml/item98.xml"/><Relationship Id="rId12" Type="http://schemas.openxmlformats.org/officeDocument/2006/relationships/customXml" Target="../../customXml/item36.xml"/><Relationship Id="rId17" Type="http://schemas.openxmlformats.org/officeDocument/2006/relationships/customXml" Target="../../customXml/item95.xml"/><Relationship Id="rId25" Type="http://schemas.openxmlformats.org/officeDocument/2006/relationships/image" Target="../media/image1.jpg"/><Relationship Id="rId2" Type="http://schemas.openxmlformats.org/officeDocument/2006/relationships/customXml" Target="../../customXml/item143.xml"/><Relationship Id="rId16" Type="http://schemas.openxmlformats.org/officeDocument/2006/relationships/customXml" Target="../../customXml/item135.xml"/><Relationship Id="rId20" Type="http://schemas.openxmlformats.org/officeDocument/2006/relationships/customXml" Target="../../customXml/item77.xml"/><Relationship Id="rId1" Type="http://schemas.openxmlformats.org/officeDocument/2006/relationships/customXml" Target="../../customXml/item17.xml"/><Relationship Id="rId6" Type="http://schemas.openxmlformats.org/officeDocument/2006/relationships/customXml" Target="../../customXml/item10.xml"/><Relationship Id="rId11" Type="http://schemas.openxmlformats.org/officeDocument/2006/relationships/customXml" Target="../../customXml/item133.xml"/><Relationship Id="rId24" Type="http://schemas.openxmlformats.org/officeDocument/2006/relationships/slide" Target="slide8.xml"/><Relationship Id="rId5" Type="http://schemas.openxmlformats.org/officeDocument/2006/relationships/customXml" Target="../../customXml/item78.xml"/><Relationship Id="rId15" Type="http://schemas.openxmlformats.org/officeDocument/2006/relationships/customXml" Target="../../customXml/item203.xml"/><Relationship Id="rId23" Type="http://schemas.openxmlformats.org/officeDocument/2006/relationships/slideLayout" Target="../slideLayouts/slideLayout2.xml"/><Relationship Id="rId10" Type="http://schemas.openxmlformats.org/officeDocument/2006/relationships/customXml" Target="../../customXml/item147.xml"/><Relationship Id="rId19" Type="http://schemas.openxmlformats.org/officeDocument/2006/relationships/customXml" Target="../../customXml/item29.xml"/><Relationship Id="rId4" Type="http://schemas.openxmlformats.org/officeDocument/2006/relationships/customXml" Target="../../customXml/item150.xml"/><Relationship Id="rId9" Type="http://schemas.openxmlformats.org/officeDocument/2006/relationships/customXml" Target="../../customXml/item56.xml"/><Relationship Id="rId14" Type="http://schemas.openxmlformats.org/officeDocument/2006/relationships/customXml" Target="../../customXml/item155.xml"/><Relationship Id="rId22" Type="http://schemas.openxmlformats.org/officeDocument/2006/relationships/customXml" Target="../../customXml/item1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1046729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Cliente - Consumo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0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984363762"/>
              </p:ext>
            </p:extLst>
          </p:nvPr>
        </p:nvGraphicFramePr>
        <p:xfrm>
          <a:off x="490537" y="2037738"/>
          <a:ext cx="5055605" cy="3635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12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061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09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445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COD</a:t>
                      </a:r>
                      <a:r>
                        <a:rPr lang="en-US" sz="11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. CONSUMO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PRODUTO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QTD.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445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445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445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445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445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445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445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1" name="Content"/>
          <p:cNvSpPr txBox="1"/>
          <p:nvPr>
            <p:custDataLst>
              <p:custData r:id="rId3"/>
            </p:custDataLst>
          </p:nvPr>
        </p:nvSpPr>
        <p:spPr>
          <a:xfrm>
            <a:off x="9978028" y="5994695"/>
            <a:ext cx="1854995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R$ 00,00</a:t>
            </a:r>
          </a:p>
        </p:txBody>
      </p:sp>
      <p:grpSp>
        <p:nvGrpSpPr>
          <p:cNvPr id="26" name="Group"/>
          <p:cNvGrpSpPr/>
          <p:nvPr>
            <p:custDataLst>
              <p:custData r:id="rId4"/>
            </p:custDataLst>
          </p:nvPr>
        </p:nvGrpSpPr>
        <p:grpSpPr>
          <a:xfrm>
            <a:off x="5822718" y="1760741"/>
            <a:ext cx="6010303" cy="3962407"/>
            <a:chOff x="3168650" y="2419758"/>
            <a:chExt cx="2616200" cy="1326742"/>
          </a:xfrm>
        </p:grpSpPr>
        <p:sp useBgFill="1">
          <p:nvSpPr>
            <p:cNvPr id="27" name="Container"/>
            <p:cNvSpPr>
              <a:spLocks/>
            </p:cNvSpPr>
            <p:nvPr/>
          </p:nvSpPr>
          <p:spPr>
            <a:xfrm>
              <a:off x="3168650" y="2468524"/>
              <a:ext cx="2616200" cy="1277976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28" name="Content"/>
            <p:cNvSpPr txBox="1">
              <a:spLocks/>
            </p:cNvSpPr>
            <p:nvPr/>
          </p:nvSpPr>
          <p:spPr>
            <a:xfrm>
              <a:off x="3232913" y="2419758"/>
              <a:ext cx="477411" cy="8501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05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Último</a:t>
              </a:r>
              <a:r>
                <a:rPr lang="en-US" sz="105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5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Produto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0" name="Content"/>
          <p:cNvSpPr/>
          <p:nvPr>
            <p:custDataLst>
              <p:custData r:id="rId5"/>
            </p:custDataLst>
          </p:nvPr>
        </p:nvSpPr>
        <p:spPr>
          <a:xfrm>
            <a:off x="504142" y="1641197"/>
            <a:ext cx="2538396" cy="265188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6"/>
            </p:custDataLst>
          </p:nvPr>
        </p:nvSpPr>
        <p:spPr>
          <a:xfrm>
            <a:off x="6847470" y="2433995"/>
            <a:ext cx="4324838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 do </a:t>
            </a:r>
            <a:r>
              <a:rPr lang="en-US" sz="3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Produto</a:t>
            </a:r>
            <a:r>
              <a:rPr lang="en-US" sz="3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</a:p>
        </p:txBody>
      </p:sp>
      <p:sp>
        <p:nvSpPr>
          <p:cNvPr id="42" name="Content"/>
          <p:cNvSpPr txBox="1"/>
          <p:nvPr>
            <p:custDataLst>
              <p:custData r:id="rId7"/>
            </p:custDataLst>
          </p:nvPr>
        </p:nvSpPr>
        <p:spPr>
          <a:xfrm>
            <a:off x="7339953" y="3070075"/>
            <a:ext cx="3254023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R$ 00,00</a:t>
            </a:r>
          </a:p>
        </p:txBody>
      </p:sp>
      <p:sp>
        <p:nvSpPr>
          <p:cNvPr id="49" name="Content"/>
          <p:cNvSpPr txBox="1"/>
          <p:nvPr>
            <p:custDataLst>
              <p:custData r:id="rId8"/>
            </p:custDataLst>
          </p:nvPr>
        </p:nvSpPr>
        <p:spPr>
          <a:xfrm>
            <a:off x="8305273" y="3461484"/>
            <a:ext cx="704616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Qtd</a:t>
            </a:r>
            <a:r>
              <a:rPr lang="en-US" sz="20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2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Imagem 1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301" y="480116"/>
            <a:ext cx="874647" cy="874647"/>
          </a:xfrm>
          <a:prstGeom prst="rect">
            <a:avLst/>
          </a:prstGeom>
        </p:spPr>
      </p:pic>
      <p:sp>
        <p:nvSpPr>
          <p:cNvPr id="33" name="Content"/>
          <p:cNvSpPr/>
          <p:nvPr>
            <p:custDataLst>
              <p:custData r:id="rId9"/>
            </p:custDataLst>
          </p:nvPr>
        </p:nvSpPr>
        <p:spPr>
          <a:xfrm>
            <a:off x="504142" y="890838"/>
            <a:ext cx="1435635" cy="397698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Buscar</a:t>
            </a:r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cliente</a:t>
            </a:r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…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MousePointer">
            <a:hlinkClick r:id="rId15" action="ppaction://hlinksldjump"/>
          </p:cNvPr>
          <p:cNvSpPr/>
          <p:nvPr>
            <p:custDataLst>
              <p:custData r:id="rId10"/>
            </p:custDataLst>
          </p:nvPr>
        </p:nvSpPr>
        <p:spPr>
          <a:xfrm rot="20359169">
            <a:off x="1812211" y="115350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490537" y="1363810"/>
            <a:ext cx="395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Produto</a:t>
            </a:r>
            <a:endParaRPr lang="pt-BR" sz="1400" dirty="0"/>
          </a:p>
        </p:txBody>
      </p:sp>
      <p:sp>
        <p:nvSpPr>
          <p:cNvPr id="29" name="Content"/>
          <p:cNvSpPr txBox="1"/>
          <p:nvPr>
            <p:custDataLst>
              <p:custData r:id="rId11"/>
            </p:custDataLst>
          </p:nvPr>
        </p:nvSpPr>
        <p:spPr>
          <a:xfrm>
            <a:off x="389696" y="5994695"/>
            <a:ext cx="530568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Só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é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possivel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adicionar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um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produto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depois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cliente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for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selecionado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Uma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vez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adicionado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seu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consumo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será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salvo 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vinculado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sua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reserva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44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5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5" name="WindowTitle"/>
              <p:cNvSpPr txBox="1"/>
              <p:nvPr/>
            </p:nvSpPr>
            <p:spPr>
              <a:xfrm>
                <a:off x="240976" y="42736"/>
                <a:ext cx="1046729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Cliente - Consumo</a:t>
                </a:r>
              </a:p>
            </p:txBody>
          </p:sp>
        </p:grpSp>
        <p:grpSp>
          <p:nvGrpSpPr>
            <p:cNvPr id="4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58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4211423697"/>
              </p:ext>
            </p:extLst>
          </p:nvPr>
        </p:nvGraphicFramePr>
        <p:xfrm>
          <a:off x="490537" y="2037738"/>
          <a:ext cx="5055605" cy="3635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12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061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09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445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COD</a:t>
                      </a:r>
                      <a:r>
                        <a:rPr lang="en-US" sz="11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. CONSUMO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PRODUTO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QTD.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445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445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445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445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445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445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445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9" name="Content"/>
          <p:cNvSpPr txBox="1"/>
          <p:nvPr>
            <p:custDataLst>
              <p:custData r:id="rId3"/>
            </p:custDataLst>
          </p:nvPr>
        </p:nvSpPr>
        <p:spPr>
          <a:xfrm>
            <a:off x="9978028" y="5994695"/>
            <a:ext cx="1854995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R$ 00,00</a:t>
            </a:r>
          </a:p>
        </p:txBody>
      </p:sp>
      <p:grpSp>
        <p:nvGrpSpPr>
          <p:cNvPr id="74" name="Group"/>
          <p:cNvGrpSpPr/>
          <p:nvPr>
            <p:custDataLst>
              <p:custData r:id="rId4"/>
            </p:custDataLst>
          </p:nvPr>
        </p:nvGrpSpPr>
        <p:grpSpPr>
          <a:xfrm>
            <a:off x="5822718" y="1760741"/>
            <a:ext cx="6010303" cy="3962407"/>
            <a:chOff x="3168650" y="2419758"/>
            <a:chExt cx="2616200" cy="1326742"/>
          </a:xfrm>
        </p:grpSpPr>
        <p:sp useBgFill="1">
          <p:nvSpPr>
            <p:cNvPr id="77" name="Container"/>
            <p:cNvSpPr>
              <a:spLocks/>
            </p:cNvSpPr>
            <p:nvPr/>
          </p:nvSpPr>
          <p:spPr>
            <a:xfrm>
              <a:off x="3168650" y="2468524"/>
              <a:ext cx="2616200" cy="1277976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78" name="Content"/>
            <p:cNvSpPr txBox="1">
              <a:spLocks/>
            </p:cNvSpPr>
            <p:nvPr/>
          </p:nvSpPr>
          <p:spPr>
            <a:xfrm>
              <a:off x="3232913" y="2419758"/>
              <a:ext cx="477411" cy="8501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05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Último</a:t>
              </a:r>
              <a:r>
                <a:rPr lang="en-US" sz="105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5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Produto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9" name="Content"/>
          <p:cNvSpPr/>
          <p:nvPr>
            <p:custDataLst>
              <p:custData r:id="rId5"/>
            </p:custDataLst>
          </p:nvPr>
        </p:nvSpPr>
        <p:spPr>
          <a:xfrm>
            <a:off x="504142" y="1641197"/>
            <a:ext cx="2538396" cy="265188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0" name="Content"/>
          <p:cNvSpPr txBox="1"/>
          <p:nvPr>
            <p:custDataLst>
              <p:custData r:id="rId6"/>
            </p:custDataLst>
          </p:nvPr>
        </p:nvSpPr>
        <p:spPr>
          <a:xfrm>
            <a:off x="6847470" y="2433995"/>
            <a:ext cx="4324838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 do </a:t>
            </a:r>
            <a:r>
              <a:rPr lang="en-US" sz="3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Produto</a:t>
            </a:r>
            <a:r>
              <a:rPr lang="en-US" sz="3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</a:p>
        </p:txBody>
      </p:sp>
      <p:sp>
        <p:nvSpPr>
          <p:cNvPr id="81" name="Content"/>
          <p:cNvSpPr txBox="1"/>
          <p:nvPr>
            <p:custDataLst>
              <p:custData r:id="rId7"/>
            </p:custDataLst>
          </p:nvPr>
        </p:nvSpPr>
        <p:spPr>
          <a:xfrm>
            <a:off x="7339953" y="3070075"/>
            <a:ext cx="3254023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R$ 00,00</a:t>
            </a:r>
          </a:p>
        </p:txBody>
      </p:sp>
      <p:pic>
        <p:nvPicPr>
          <p:cNvPr id="83" name="Imagem 1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301" y="480116"/>
            <a:ext cx="874647" cy="874647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475909" y="1324452"/>
            <a:ext cx="395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Produto</a:t>
            </a:r>
            <a:endParaRPr lang="pt-BR" sz="1400" dirty="0"/>
          </a:p>
        </p:txBody>
      </p:sp>
      <p:sp>
        <p:nvSpPr>
          <p:cNvPr id="89" name="Content"/>
          <p:cNvSpPr/>
          <p:nvPr>
            <p:custDataLst>
              <p:custData r:id="rId8"/>
            </p:custDataLst>
          </p:nvPr>
        </p:nvSpPr>
        <p:spPr>
          <a:xfrm>
            <a:off x="504142" y="890838"/>
            <a:ext cx="1435635" cy="397698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Buscar</a:t>
            </a:r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cliente</a:t>
            </a:r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…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B2B2B2">
              <a:alpha val="6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ontent"/>
          <p:cNvSpPr txBox="1"/>
          <p:nvPr>
            <p:custDataLst>
              <p:custData r:id="rId9"/>
            </p:custDataLst>
          </p:nvPr>
        </p:nvSpPr>
        <p:spPr>
          <a:xfrm>
            <a:off x="8305273" y="3461484"/>
            <a:ext cx="704616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Qtd</a:t>
            </a:r>
            <a:r>
              <a:rPr lang="en-US" sz="20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2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1" name="Window"/>
          <p:cNvGrpSpPr/>
          <p:nvPr>
            <p:custDataLst>
              <p:custData r:id="rId10"/>
            </p:custDataLst>
          </p:nvPr>
        </p:nvGrpSpPr>
        <p:grpSpPr>
          <a:xfrm>
            <a:off x="1946069" y="1756826"/>
            <a:ext cx="7860860" cy="3980752"/>
            <a:chOff x="169063" y="-9176"/>
            <a:chExt cx="9144000" cy="6867176"/>
          </a:xfrm>
        </p:grpSpPr>
        <p:grpSp>
          <p:nvGrpSpPr>
            <p:cNvPr id="62" name="Group 2"/>
            <p:cNvGrpSpPr/>
            <p:nvPr/>
          </p:nvGrpSpPr>
          <p:grpSpPr>
            <a:xfrm>
              <a:off x="169063" y="-9176"/>
              <a:ext cx="9144000" cy="6867176"/>
              <a:chOff x="169063" y="-9176"/>
              <a:chExt cx="9144000" cy="6867176"/>
            </a:xfrm>
          </p:grpSpPr>
          <p:sp>
            <p:nvSpPr>
              <p:cNvPr id="70" name="Rectangle 10"/>
              <p:cNvSpPr/>
              <p:nvPr/>
            </p:nvSpPr>
            <p:spPr>
              <a:xfrm>
                <a:off x="169063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71" name="Rectangle 11"/>
              <p:cNvSpPr/>
              <p:nvPr/>
            </p:nvSpPr>
            <p:spPr>
              <a:xfrm>
                <a:off x="229014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72" name="WindowTitle"/>
              <p:cNvSpPr txBox="1"/>
              <p:nvPr/>
            </p:nvSpPr>
            <p:spPr>
              <a:xfrm>
                <a:off x="240976" y="-9176"/>
                <a:ext cx="637133" cy="334656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Buscar</a:t>
                </a:r>
              </a:p>
            </p:txBody>
          </p:sp>
        </p:grpSp>
        <p:grpSp>
          <p:nvGrpSpPr>
            <p:cNvPr id="63" name="Minimize - Maximize - Close"/>
            <p:cNvGrpSpPr/>
            <p:nvPr/>
          </p:nvGrpSpPr>
          <p:grpSpPr>
            <a:xfrm>
              <a:off x="8946064" y="92599"/>
              <a:ext cx="70774" cy="76200"/>
              <a:chOff x="9661395" y="131588"/>
              <a:chExt cx="70774" cy="76200"/>
            </a:xfrm>
          </p:grpSpPr>
          <p:cxnSp>
            <p:nvCxnSpPr>
              <p:cNvPr id="6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sp>
        <p:nvSpPr>
          <p:cNvPr id="73" name="Content"/>
          <p:cNvSpPr/>
          <p:nvPr>
            <p:custDataLst>
              <p:custData r:id="rId11"/>
            </p:custDataLst>
          </p:nvPr>
        </p:nvSpPr>
        <p:spPr>
          <a:xfrm>
            <a:off x="2278437" y="2666426"/>
            <a:ext cx="4601638" cy="39446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Ana </a:t>
            </a:r>
          </a:p>
        </p:txBody>
      </p:sp>
      <p:graphicFrame>
        <p:nvGraphicFramePr>
          <p:cNvPr id="76" name="Table"/>
          <p:cNvGraphicFramePr>
            <a:graphicFrameLocks noGrp="1"/>
          </p:cNvGraphicFramePr>
          <p:nvPr>
            <p:custDataLst>
              <p:custData r:id="rId12"/>
            </p:custDataLst>
            <p:extLst>
              <p:ext uri="{D42A27DB-BD31-4B8C-83A1-F6EECF244321}">
                <p14:modId xmlns:p14="http://schemas.microsoft.com/office/powerpoint/2010/main" val="2977168315"/>
              </p:ext>
            </p:extLst>
          </p:nvPr>
        </p:nvGraphicFramePr>
        <p:xfrm>
          <a:off x="2222606" y="3863739"/>
          <a:ext cx="7149776" cy="114174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17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96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35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147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999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CODIGO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NOME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CPF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Nº</a:t>
                      </a:r>
                      <a:r>
                        <a:rPr lang="en-US" sz="1100" b="0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APT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1755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12368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Ana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Priscila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063.999.666-55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itchFamily="34" charset="0"/>
                          <a:ea typeface="+mn-ea"/>
                          <a:cs typeface="Segoe UI" pitchFamily="34" charset="0"/>
                        </a:rPr>
                        <a:t>2236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99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12398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Ana</a:t>
                      </a:r>
                      <a:r>
                        <a:rPr lang="en-US" sz="1100" b="0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Carla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635.852.741-33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1025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997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5" name="MousePointer">
            <a:hlinkClick r:id="rId19" action="ppaction://hlinksldjump"/>
          </p:cNvPr>
          <p:cNvSpPr/>
          <p:nvPr>
            <p:custDataLst>
              <p:custData r:id="rId13"/>
            </p:custDataLst>
          </p:nvPr>
        </p:nvSpPr>
        <p:spPr>
          <a:xfrm rot="20359169">
            <a:off x="7185547" y="425480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2" name="Content"/>
          <p:cNvSpPr txBox="1"/>
          <p:nvPr>
            <p:custDataLst>
              <p:custData r:id="rId14"/>
            </p:custDataLst>
          </p:nvPr>
        </p:nvSpPr>
        <p:spPr>
          <a:xfrm>
            <a:off x="2222606" y="2409918"/>
            <a:ext cx="77046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Pesquisa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15"/>
            </p:custDataLst>
          </p:nvPr>
        </p:nvSpPr>
        <p:spPr>
          <a:xfrm>
            <a:off x="389696" y="5994695"/>
            <a:ext cx="530568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Só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é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possivel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adicionar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um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produto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depois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cliente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for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selecionado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Uma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vez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adicionado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seu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consumo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será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salvo 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vinculado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sua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reserva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18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59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67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8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9" name="WindowTitle"/>
              <p:cNvSpPr txBox="1"/>
              <p:nvPr/>
            </p:nvSpPr>
            <p:spPr>
              <a:xfrm>
                <a:off x="240976" y="42736"/>
                <a:ext cx="1046729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Cliente - Consumo</a:t>
                </a:r>
              </a:p>
            </p:txBody>
          </p:sp>
        </p:grpSp>
        <p:grpSp>
          <p:nvGrpSpPr>
            <p:cNvPr id="6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1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75" name="Content"/>
          <p:cNvSpPr/>
          <p:nvPr>
            <p:custDataLst>
              <p:custData r:id="rId2"/>
            </p:custDataLst>
          </p:nvPr>
        </p:nvSpPr>
        <p:spPr>
          <a:xfrm>
            <a:off x="1990947" y="990418"/>
            <a:ext cx="3831771" cy="252682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Ana Priscila</a:t>
            </a:r>
          </a:p>
        </p:txBody>
      </p:sp>
      <p:graphicFrame>
        <p:nvGraphicFramePr>
          <p:cNvPr id="78" name="Table"/>
          <p:cNvGraphicFramePr>
            <a:graphicFrameLocks noGrp="1"/>
          </p:cNvGraphicFramePr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2988065940"/>
              </p:ext>
            </p:extLst>
          </p:nvPr>
        </p:nvGraphicFramePr>
        <p:xfrm>
          <a:off x="495982" y="2132223"/>
          <a:ext cx="5033218" cy="349288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383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88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90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7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29984">
                  <a:extLst>
                    <a:ext uri="{9D8B030D-6E8A-4147-A177-3AD203B41FA5}">
                      <a16:colId xmlns:a16="http://schemas.microsoft.com/office/drawing/2014/main" xmlns="" val="3835091490"/>
                    </a:ext>
                  </a:extLst>
                </a:gridCol>
              </a:tblGrid>
              <a:tr h="538621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COD</a:t>
                      </a:r>
                      <a:r>
                        <a:rPr lang="en-US" sz="11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. CONSUMO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PRODUTO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QTD.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2378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237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237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237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237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237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1" name="Content"/>
          <p:cNvSpPr/>
          <p:nvPr>
            <p:custDataLst>
              <p:custData r:id="rId4"/>
            </p:custDataLst>
          </p:nvPr>
        </p:nvSpPr>
        <p:spPr>
          <a:xfrm>
            <a:off x="5873888" y="990418"/>
            <a:ext cx="708704" cy="252682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2236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 txBox="1"/>
          <p:nvPr>
            <p:custDataLst>
              <p:custData r:id="rId5"/>
            </p:custDataLst>
          </p:nvPr>
        </p:nvSpPr>
        <p:spPr>
          <a:xfrm>
            <a:off x="5806605" y="759586"/>
            <a:ext cx="54893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Apto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 txBox="1"/>
          <p:nvPr>
            <p:custDataLst>
              <p:custData r:id="rId6"/>
            </p:custDataLst>
          </p:nvPr>
        </p:nvSpPr>
        <p:spPr>
          <a:xfrm>
            <a:off x="9978028" y="5994695"/>
            <a:ext cx="1854995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R$ 00,00</a:t>
            </a:r>
          </a:p>
        </p:txBody>
      </p:sp>
      <p:grpSp>
        <p:nvGrpSpPr>
          <p:cNvPr id="55" name="Group"/>
          <p:cNvGrpSpPr/>
          <p:nvPr>
            <p:custDataLst>
              <p:custData r:id="rId7"/>
            </p:custDataLst>
          </p:nvPr>
        </p:nvGrpSpPr>
        <p:grpSpPr>
          <a:xfrm>
            <a:off x="5822718" y="1760741"/>
            <a:ext cx="6010303" cy="3962407"/>
            <a:chOff x="3168650" y="2419758"/>
            <a:chExt cx="2616200" cy="1326742"/>
          </a:xfrm>
        </p:grpSpPr>
        <p:sp useBgFill="1">
          <p:nvSpPr>
            <p:cNvPr id="56" name="Container"/>
            <p:cNvSpPr>
              <a:spLocks/>
            </p:cNvSpPr>
            <p:nvPr/>
          </p:nvSpPr>
          <p:spPr>
            <a:xfrm>
              <a:off x="3168650" y="2468524"/>
              <a:ext cx="2616200" cy="1277976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57" name="Content"/>
            <p:cNvSpPr txBox="1">
              <a:spLocks/>
            </p:cNvSpPr>
            <p:nvPr/>
          </p:nvSpPr>
          <p:spPr>
            <a:xfrm>
              <a:off x="3232913" y="2419758"/>
              <a:ext cx="477411" cy="8501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05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Último</a:t>
              </a:r>
              <a:r>
                <a:rPr lang="en-US" sz="105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5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Produto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0" name="Content"/>
          <p:cNvSpPr txBox="1"/>
          <p:nvPr>
            <p:custDataLst>
              <p:custData r:id="rId8"/>
            </p:custDataLst>
          </p:nvPr>
        </p:nvSpPr>
        <p:spPr>
          <a:xfrm>
            <a:off x="6847470" y="2433995"/>
            <a:ext cx="4324838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 do </a:t>
            </a:r>
            <a:r>
              <a:rPr lang="en-US" sz="3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Produto</a:t>
            </a:r>
            <a:r>
              <a:rPr lang="en-US" sz="3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</a:p>
        </p:txBody>
      </p:sp>
      <p:sp>
        <p:nvSpPr>
          <p:cNvPr id="71" name="Content"/>
          <p:cNvSpPr txBox="1"/>
          <p:nvPr>
            <p:custDataLst>
              <p:custData r:id="rId9"/>
            </p:custDataLst>
          </p:nvPr>
        </p:nvSpPr>
        <p:spPr>
          <a:xfrm>
            <a:off x="7339953" y="3070075"/>
            <a:ext cx="3254023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R$ 00,00</a:t>
            </a:r>
          </a:p>
        </p:txBody>
      </p:sp>
      <p:sp>
        <p:nvSpPr>
          <p:cNvPr id="72" name="Content"/>
          <p:cNvSpPr txBox="1"/>
          <p:nvPr>
            <p:custDataLst>
              <p:custData r:id="rId10"/>
            </p:custDataLst>
          </p:nvPr>
        </p:nvSpPr>
        <p:spPr>
          <a:xfrm>
            <a:off x="8305273" y="3461484"/>
            <a:ext cx="704616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Qtd</a:t>
            </a:r>
            <a:r>
              <a:rPr lang="en-US" sz="20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2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Content"/>
          <p:cNvSpPr/>
          <p:nvPr>
            <p:custDataLst>
              <p:custData r:id="rId11"/>
            </p:custDataLst>
          </p:nvPr>
        </p:nvSpPr>
        <p:spPr>
          <a:xfrm>
            <a:off x="504142" y="1641196"/>
            <a:ext cx="2655871" cy="245153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Digite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aqui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o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código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12"/>
            </p:custDataLst>
          </p:nvPr>
        </p:nvSpPr>
        <p:spPr>
          <a:xfrm>
            <a:off x="419009" y="1382339"/>
            <a:ext cx="1275847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Produto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6" name="Imagem 45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301" y="480116"/>
            <a:ext cx="874647" cy="874647"/>
          </a:xfrm>
          <a:prstGeom prst="rect">
            <a:avLst/>
          </a:prstGeom>
        </p:spPr>
      </p:pic>
      <p:sp>
        <p:nvSpPr>
          <p:cNvPr id="33" name="Content"/>
          <p:cNvSpPr txBox="1"/>
          <p:nvPr>
            <p:custDataLst>
              <p:custData r:id="rId13"/>
            </p:custDataLst>
          </p:nvPr>
        </p:nvSpPr>
        <p:spPr>
          <a:xfrm>
            <a:off x="1939777" y="744544"/>
            <a:ext cx="651525" cy="20984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Cliente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/>
          <p:nvPr>
            <p:custDataLst>
              <p:custData r:id="rId14"/>
            </p:custDataLst>
          </p:nvPr>
        </p:nvSpPr>
        <p:spPr>
          <a:xfrm>
            <a:off x="504142" y="890838"/>
            <a:ext cx="1435635" cy="397698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Buscar</a:t>
            </a:r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cliente</a:t>
            </a:r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…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/>
          <p:cNvSpPr txBox="1"/>
          <p:nvPr>
            <p:custDataLst>
              <p:custData r:id="rId15"/>
            </p:custDataLst>
          </p:nvPr>
        </p:nvSpPr>
        <p:spPr>
          <a:xfrm>
            <a:off x="389696" y="5994695"/>
            <a:ext cx="530568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Só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é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possivel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adicionar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um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produto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depois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cliente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for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selecionado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Uma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vez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adicionado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seu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consumo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será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salvo 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vinculado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sua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reserva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55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59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67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8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9" name="WindowTitle"/>
              <p:cNvSpPr txBox="1"/>
              <p:nvPr/>
            </p:nvSpPr>
            <p:spPr>
              <a:xfrm>
                <a:off x="240976" y="42736"/>
                <a:ext cx="1046729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Cliente - Consumo</a:t>
                </a:r>
              </a:p>
            </p:txBody>
          </p:sp>
        </p:grpSp>
        <p:grpSp>
          <p:nvGrpSpPr>
            <p:cNvPr id="6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1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78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16820050"/>
              </p:ext>
            </p:extLst>
          </p:nvPr>
        </p:nvGraphicFramePr>
        <p:xfrm>
          <a:off x="490537" y="2162455"/>
          <a:ext cx="5033218" cy="306475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383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88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90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7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29984">
                  <a:extLst>
                    <a:ext uri="{9D8B030D-6E8A-4147-A177-3AD203B41FA5}">
                      <a16:colId xmlns:a16="http://schemas.microsoft.com/office/drawing/2014/main" xmlns="" val="3835091490"/>
                    </a:ext>
                  </a:extLst>
                </a:gridCol>
              </a:tblGrid>
              <a:tr h="4726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COD</a:t>
                      </a:r>
                      <a:r>
                        <a:rPr lang="en-US" sz="11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. CONSUMO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PRODUTO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QTD.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2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002090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Coca-Cola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8,60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Excluir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20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20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79" name="Content"/>
          <p:cNvSpPr txBox="1"/>
          <p:nvPr>
            <p:custDataLst>
              <p:custData r:id="rId3"/>
            </p:custDataLst>
          </p:nvPr>
        </p:nvSpPr>
        <p:spPr>
          <a:xfrm>
            <a:off x="9117875" y="5994695"/>
            <a:ext cx="2715146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R$ 8,60</a:t>
            </a:r>
          </a:p>
        </p:txBody>
      </p:sp>
      <p:grpSp>
        <p:nvGrpSpPr>
          <p:cNvPr id="90" name="Group"/>
          <p:cNvGrpSpPr/>
          <p:nvPr>
            <p:custDataLst>
              <p:custData r:id="rId4"/>
            </p:custDataLst>
          </p:nvPr>
        </p:nvGrpSpPr>
        <p:grpSpPr>
          <a:xfrm>
            <a:off x="5822718" y="1760741"/>
            <a:ext cx="6010303" cy="3962407"/>
            <a:chOff x="3168650" y="2419758"/>
            <a:chExt cx="2616200" cy="1326742"/>
          </a:xfrm>
        </p:grpSpPr>
        <p:sp useBgFill="1">
          <p:nvSpPr>
            <p:cNvPr id="91" name="Container"/>
            <p:cNvSpPr>
              <a:spLocks/>
            </p:cNvSpPr>
            <p:nvPr/>
          </p:nvSpPr>
          <p:spPr>
            <a:xfrm>
              <a:off x="3168650" y="2468524"/>
              <a:ext cx="2616200" cy="1277976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92" name="Content"/>
            <p:cNvSpPr txBox="1">
              <a:spLocks/>
            </p:cNvSpPr>
            <p:nvPr/>
          </p:nvSpPr>
          <p:spPr>
            <a:xfrm>
              <a:off x="3232913" y="2419758"/>
              <a:ext cx="477411" cy="8501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05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Último</a:t>
              </a:r>
              <a:r>
                <a:rPr lang="en-US" sz="105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5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Produto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3" name="Content"/>
          <p:cNvSpPr txBox="1"/>
          <p:nvPr>
            <p:custDataLst>
              <p:custData r:id="rId5"/>
            </p:custDataLst>
          </p:nvPr>
        </p:nvSpPr>
        <p:spPr>
          <a:xfrm>
            <a:off x="6847470" y="2433995"/>
            <a:ext cx="4060016" cy="60016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Coca-Cola</a:t>
            </a:r>
            <a:endParaRPr lang="en-US" sz="3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Content"/>
          <p:cNvSpPr txBox="1"/>
          <p:nvPr>
            <p:custDataLst>
              <p:custData r:id="rId6"/>
            </p:custDataLst>
          </p:nvPr>
        </p:nvSpPr>
        <p:spPr>
          <a:xfrm>
            <a:off x="7339953" y="3070075"/>
            <a:ext cx="3254023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R$ 4,30</a:t>
            </a:r>
          </a:p>
        </p:txBody>
      </p:sp>
      <p:sp>
        <p:nvSpPr>
          <p:cNvPr id="95" name="Content"/>
          <p:cNvSpPr txBox="1"/>
          <p:nvPr>
            <p:custDataLst>
              <p:custData r:id="rId7"/>
            </p:custDataLst>
          </p:nvPr>
        </p:nvSpPr>
        <p:spPr>
          <a:xfrm>
            <a:off x="8305272" y="3461484"/>
            <a:ext cx="1544122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Qtd</a:t>
            </a:r>
            <a:r>
              <a:rPr lang="en-US" sz="20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2</a:t>
            </a:r>
            <a:endParaRPr lang="en-US" sz="2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MouseClick">
            <a:hlinkClick r:id="rId18" action="ppaction://hlinksldjump"/>
          </p:cNvPr>
          <p:cNvSpPr/>
          <p:nvPr>
            <p:custDataLst>
              <p:custData r:id="rId8"/>
            </p:custDataLst>
          </p:nvPr>
        </p:nvSpPr>
        <p:spPr>
          <a:xfrm rot="20359169">
            <a:off x="4936054" y="2803689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4" name="Content"/>
          <p:cNvSpPr/>
          <p:nvPr>
            <p:custDataLst>
              <p:custData r:id="rId9"/>
            </p:custDataLst>
          </p:nvPr>
        </p:nvSpPr>
        <p:spPr>
          <a:xfrm>
            <a:off x="504142" y="1749397"/>
            <a:ext cx="2655871" cy="245153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 txBox="1"/>
          <p:nvPr>
            <p:custDataLst>
              <p:custData r:id="rId10"/>
            </p:custDataLst>
          </p:nvPr>
        </p:nvSpPr>
        <p:spPr>
          <a:xfrm>
            <a:off x="441092" y="1511915"/>
            <a:ext cx="1275847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Produto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Imagem 49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301" y="480116"/>
            <a:ext cx="874647" cy="874647"/>
          </a:xfrm>
          <a:prstGeom prst="rect">
            <a:avLst/>
          </a:prstGeom>
        </p:spPr>
      </p:pic>
      <p:sp>
        <p:nvSpPr>
          <p:cNvPr id="33" name="Content"/>
          <p:cNvSpPr/>
          <p:nvPr>
            <p:custDataLst>
              <p:custData r:id="rId11"/>
            </p:custDataLst>
          </p:nvPr>
        </p:nvSpPr>
        <p:spPr>
          <a:xfrm>
            <a:off x="1990947" y="990418"/>
            <a:ext cx="3831771" cy="252682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Ana Priscila</a:t>
            </a:r>
          </a:p>
        </p:txBody>
      </p:sp>
      <p:sp>
        <p:nvSpPr>
          <p:cNvPr id="34" name="Content"/>
          <p:cNvSpPr/>
          <p:nvPr>
            <p:custDataLst>
              <p:custData r:id="rId12"/>
            </p:custDataLst>
          </p:nvPr>
        </p:nvSpPr>
        <p:spPr>
          <a:xfrm>
            <a:off x="5873888" y="990418"/>
            <a:ext cx="708704" cy="252682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2236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/>
          <p:cNvSpPr txBox="1"/>
          <p:nvPr>
            <p:custDataLst>
              <p:custData r:id="rId13"/>
            </p:custDataLst>
          </p:nvPr>
        </p:nvSpPr>
        <p:spPr>
          <a:xfrm>
            <a:off x="5806605" y="759586"/>
            <a:ext cx="54893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Apto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Content"/>
          <p:cNvSpPr txBox="1"/>
          <p:nvPr>
            <p:custDataLst>
              <p:custData r:id="rId14"/>
            </p:custDataLst>
          </p:nvPr>
        </p:nvSpPr>
        <p:spPr>
          <a:xfrm>
            <a:off x="1939777" y="744544"/>
            <a:ext cx="651525" cy="20984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Cliente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Content"/>
          <p:cNvSpPr/>
          <p:nvPr>
            <p:custDataLst>
              <p:custData r:id="rId15"/>
            </p:custDataLst>
          </p:nvPr>
        </p:nvSpPr>
        <p:spPr>
          <a:xfrm>
            <a:off x="504142" y="890838"/>
            <a:ext cx="1435635" cy="397698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Buscar</a:t>
            </a:r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cliente</a:t>
            </a:r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…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 txBox="1"/>
          <p:nvPr>
            <p:custDataLst>
              <p:custData r:id="rId16"/>
            </p:custDataLst>
          </p:nvPr>
        </p:nvSpPr>
        <p:spPr>
          <a:xfrm>
            <a:off x="389696" y="5994695"/>
            <a:ext cx="530568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Só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é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possivel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adicionar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um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produto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depois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cliente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for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selecionado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Uma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vez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adicionado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seu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consumo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será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salvo 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vinculado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sua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reserva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09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1046729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Cliente - Consumo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0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853329661"/>
              </p:ext>
            </p:extLst>
          </p:nvPr>
        </p:nvGraphicFramePr>
        <p:xfrm>
          <a:off x="490537" y="2014652"/>
          <a:ext cx="5055606" cy="365868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10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655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694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23129">
                  <a:extLst>
                    <a:ext uri="{9D8B030D-6E8A-4147-A177-3AD203B41FA5}">
                      <a16:colId xmlns:a16="http://schemas.microsoft.com/office/drawing/2014/main" xmlns="" val="4258561837"/>
                    </a:ext>
                  </a:extLst>
                </a:gridCol>
              </a:tblGrid>
              <a:tr h="457336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COD</a:t>
                      </a:r>
                      <a:r>
                        <a:rPr lang="en-US" sz="11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. CONSUMO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PRODUTO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QTD.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33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002090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Coca-cola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8,60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  <a:hlinkClick r:id="rId25" action="ppaction://hlinksldjump"/>
                        </a:rPr>
                        <a:t>Excluir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336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33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33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733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733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733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8" name="Content"/>
          <p:cNvSpPr txBox="1"/>
          <p:nvPr>
            <p:custDataLst>
              <p:custData r:id="rId3"/>
            </p:custDataLst>
          </p:nvPr>
        </p:nvSpPr>
        <p:spPr>
          <a:xfrm>
            <a:off x="9117875" y="5994695"/>
            <a:ext cx="2715146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R$ 8,60</a:t>
            </a:r>
          </a:p>
        </p:txBody>
      </p:sp>
      <p:grpSp>
        <p:nvGrpSpPr>
          <p:cNvPr id="49" name="Group"/>
          <p:cNvGrpSpPr/>
          <p:nvPr>
            <p:custDataLst>
              <p:custData r:id="rId4"/>
            </p:custDataLst>
          </p:nvPr>
        </p:nvGrpSpPr>
        <p:grpSpPr>
          <a:xfrm>
            <a:off x="5822718" y="1760741"/>
            <a:ext cx="6010303" cy="3962407"/>
            <a:chOff x="3168650" y="2419758"/>
            <a:chExt cx="2616200" cy="1326742"/>
          </a:xfrm>
        </p:grpSpPr>
        <p:sp useBgFill="1">
          <p:nvSpPr>
            <p:cNvPr id="50" name="Container"/>
            <p:cNvSpPr>
              <a:spLocks/>
            </p:cNvSpPr>
            <p:nvPr/>
          </p:nvSpPr>
          <p:spPr>
            <a:xfrm>
              <a:off x="3168650" y="2468524"/>
              <a:ext cx="2616200" cy="1277976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51" name="Content"/>
            <p:cNvSpPr txBox="1">
              <a:spLocks/>
            </p:cNvSpPr>
            <p:nvPr/>
          </p:nvSpPr>
          <p:spPr>
            <a:xfrm>
              <a:off x="3232913" y="2419758"/>
              <a:ext cx="477411" cy="8501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05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Último</a:t>
              </a:r>
              <a:r>
                <a:rPr lang="en-US" sz="105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5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Produto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2" name="Content"/>
          <p:cNvSpPr txBox="1"/>
          <p:nvPr>
            <p:custDataLst>
              <p:custData r:id="rId5"/>
            </p:custDataLst>
          </p:nvPr>
        </p:nvSpPr>
        <p:spPr>
          <a:xfrm>
            <a:off x="6847470" y="2433995"/>
            <a:ext cx="4060016" cy="60016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Coca-Cola</a:t>
            </a:r>
            <a:endParaRPr lang="en-US" sz="36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 txBox="1"/>
          <p:nvPr>
            <p:custDataLst>
              <p:custData r:id="rId6"/>
            </p:custDataLst>
          </p:nvPr>
        </p:nvSpPr>
        <p:spPr>
          <a:xfrm>
            <a:off x="7339953" y="3070075"/>
            <a:ext cx="3254023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R$ 4,30</a:t>
            </a:r>
          </a:p>
        </p:txBody>
      </p:sp>
      <p:sp>
        <p:nvSpPr>
          <p:cNvPr id="54" name="Content"/>
          <p:cNvSpPr txBox="1"/>
          <p:nvPr>
            <p:custDataLst>
              <p:custData r:id="rId7"/>
            </p:custDataLst>
          </p:nvPr>
        </p:nvSpPr>
        <p:spPr>
          <a:xfrm>
            <a:off x="8305272" y="3461484"/>
            <a:ext cx="1544122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Qtd</a:t>
            </a:r>
            <a:r>
              <a:rPr lang="en-US" sz="20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2</a:t>
            </a:r>
            <a:endParaRPr lang="en-US" sz="2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2" name="Imagem 61">
            <a:hlinkClick r:id="rId26" action="ppaction://hlinksldjump"/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301" y="480116"/>
            <a:ext cx="874647" cy="874647"/>
          </a:xfrm>
          <a:prstGeom prst="rect">
            <a:avLst/>
          </a:prstGeom>
        </p:spPr>
      </p:pic>
      <p:sp>
        <p:nvSpPr>
          <p:cNvPr id="47" name="Content"/>
          <p:cNvSpPr/>
          <p:nvPr>
            <p:custDataLst>
              <p:custData r:id="rId8"/>
            </p:custDataLst>
          </p:nvPr>
        </p:nvSpPr>
        <p:spPr>
          <a:xfrm>
            <a:off x="504142" y="1622397"/>
            <a:ext cx="2655871" cy="245153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5" name="Content"/>
          <p:cNvSpPr txBox="1"/>
          <p:nvPr>
            <p:custDataLst>
              <p:custData r:id="rId9"/>
            </p:custDataLst>
          </p:nvPr>
        </p:nvSpPr>
        <p:spPr>
          <a:xfrm>
            <a:off x="441092" y="1384915"/>
            <a:ext cx="1275847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Produto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/>
          <p:nvPr>
            <p:custDataLst>
              <p:custData r:id="rId10"/>
            </p:custDataLst>
          </p:nvPr>
        </p:nvSpPr>
        <p:spPr>
          <a:xfrm>
            <a:off x="1990947" y="863418"/>
            <a:ext cx="3831771" cy="252682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Ana Priscila</a:t>
            </a:r>
          </a:p>
        </p:txBody>
      </p:sp>
      <p:sp>
        <p:nvSpPr>
          <p:cNvPr id="58" name="Content"/>
          <p:cNvSpPr/>
          <p:nvPr>
            <p:custDataLst>
              <p:custData r:id="rId11"/>
            </p:custDataLst>
          </p:nvPr>
        </p:nvSpPr>
        <p:spPr>
          <a:xfrm>
            <a:off x="5873888" y="863418"/>
            <a:ext cx="708704" cy="252682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2236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 txBox="1"/>
          <p:nvPr>
            <p:custDataLst>
              <p:custData r:id="rId12"/>
            </p:custDataLst>
          </p:nvPr>
        </p:nvSpPr>
        <p:spPr>
          <a:xfrm>
            <a:off x="5806605" y="632586"/>
            <a:ext cx="54893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Apto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 txBox="1"/>
          <p:nvPr>
            <p:custDataLst>
              <p:custData r:id="rId13"/>
            </p:custDataLst>
          </p:nvPr>
        </p:nvSpPr>
        <p:spPr>
          <a:xfrm>
            <a:off x="1939777" y="617544"/>
            <a:ext cx="651525" cy="20984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Cliente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14"/>
            </p:custDataLst>
          </p:nvPr>
        </p:nvSpPr>
        <p:spPr>
          <a:xfrm>
            <a:off x="504142" y="763838"/>
            <a:ext cx="1435635" cy="397698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Buscar</a:t>
            </a:r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cliente</a:t>
            </a:r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…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B2B2B2">
              <a:alpha val="6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5" name="Window"/>
          <p:cNvGrpSpPr/>
          <p:nvPr>
            <p:custDataLst>
              <p:custData r:id="rId15"/>
            </p:custDataLst>
          </p:nvPr>
        </p:nvGrpSpPr>
        <p:grpSpPr>
          <a:xfrm>
            <a:off x="1980818" y="2971819"/>
            <a:ext cx="4599652" cy="2357565"/>
            <a:chOff x="169061" y="-183460"/>
            <a:chExt cx="9144000" cy="6977998"/>
          </a:xfrm>
        </p:grpSpPr>
        <p:grpSp>
          <p:nvGrpSpPr>
            <p:cNvPr id="66" name="Group 2"/>
            <p:cNvGrpSpPr/>
            <p:nvPr/>
          </p:nvGrpSpPr>
          <p:grpSpPr>
            <a:xfrm>
              <a:off x="169061" y="-183460"/>
              <a:ext cx="9144000" cy="6977998"/>
              <a:chOff x="169061" y="-183460"/>
              <a:chExt cx="9144000" cy="6977998"/>
            </a:xfrm>
          </p:grpSpPr>
          <p:sp>
            <p:nvSpPr>
              <p:cNvPr id="70" name="Rectangle 10"/>
              <p:cNvSpPr/>
              <p:nvPr/>
            </p:nvSpPr>
            <p:spPr>
              <a:xfrm>
                <a:off x="169061" y="-63462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71" name="Rectangle 11"/>
              <p:cNvSpPr/>
              <p:nvPr/>
            </p:nvSpPr>
            <p:spPr>
              <a:xfrm>
                <a:off x="229014" y="534782"/>
                <a:ext cx="8991600" cy="6212437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72" name="WindowTitle"/>
              <p:cNvSpPr txBox="1"/>
              <p:nvPr/>
            </p:nvSpPr>
            <p:spPr>
              <a:xfrm>
                <a:off x="240974" y="-183460"/>
                <a:ext cx="1133329" cy="683224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pt-BR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Excluir</a:t>
                </a:r>
              </a:p>
            </p:txBody>
          </p:sp>
        </p:grpSp>
        <p:grpSp>
          <p:nvGrpSpPr>
            <p:cNvPr id="67" name="Minimize - Maximize - Close"/>
            <p:cNvGrpSpPr/>
            <p:nvPr/>
          </p:nvGrpSpPr>
          <p:grpSpPr>
            <a:xfrm>
              <a:off x="8946064" y="92599"/>
              <a:ext cx="70774" cy="76200"/>
              <a:chOff x="9661395" y="131588"/>
              <a:chExt cx="70774" cy="76200"/>
            </a:xfrm>
          </p:grpSpPr>
          <p:cxnSp>
            <p:nvCxnSpPr>
              <p:cNvPr id="6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sp>
        <p:nvSpPr>
          <p:cNvPr id="73" name="Content"/>
          <p:cNvSpPr txBox="1"/>
          <p:nvPr>
            <p:custDataLst>
              <p:custData r:id="rId16"/>
            </p:custDataLst>
          </p:nvPr>
        </p:nvSpPr>
        <p:spPr>
          <a:xfrm>
            <a:off x="2392168" y="3808659"/>
            <a:ext cx="165904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PRODUTO: </a:t>
            </a:r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Coca-cola</a:t>
            </a:r>
          </a:p>
        </p:txBody>
      </p:sp>
      <p:sp>
        <p:nvSpPr>
          <p:cNvPr id="74" name="Content"/>
          <p:cNvSpPr txBox="1"/>
          <p:nvPr>
            <p:custDataLst>
              <p:custData r:id="rId17"/>
            </p:custDataLst>
          </p:nvPr>
        </p:nvSpPr>
        <p:spPr>
          <a:xfrm>
            <a:off x="3917369" y="3832982"/>
            <a:ext cx="9155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Valor: </a:t>
            </a:r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4,30</a:t>
            </a:r>
          </a:p>
        </p:txBody>
      </p:sp>
      <p:sp>
        <p:nvSpPr>
          <p:cNvPr id="75" name="Content"/>
          <p:cNvSpPr txBox="1"/>
          <p:nvPr>
            <p:custDataLst>
              <p:custData r:id="rId18"/>
            </p:custDataLst>
          </p:nvPr>
        </p:nvSpPr>
        <p:spPr>
          <a:xfrm>
            <a:off x="5071104" y="3833966"/>
            <a:ext cx="103336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Qtd. Atual: </a:t>
            </a:r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76" name="Content">
            <a:hlinkClick r:id="rId28" action="ppaction://hlinksldjump"/>
          </p:cNvPr>
          <p:cNvSpPr/>
          <p:nvPr>
            <p:custDataLst>
              <p:custData r:id="rId19"/>
            </p:custDataLst>
          </p:nvPr>
        </p:nvSpPr>
        <p:spPr>
          <a:xfrm>
            <a:off x="3285496" y="4308628"/>
            <a:ext cx="974978" cy="40887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SIM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7" name="Content">
            <a:hlinkClick r:id="rId28" action="ppaction://hlinksldjump"/>
          </p:cNvPr>
          <p:cNvSpPr/>
          <p:nvPr>
            <p:custDataLst>
              <p:custData r:id="rId20"/>
            </p:custDataLst>
          </p:nvPr>
        </p:nvSpPr>
        <p:spPr>
          <a:xfrm>
            <a:off x="4413966" y="4308628"/>
            <a:ext cx="1095805" cy="40887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NÃO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/>
          <p:cNvSpPr txBox="1"/>
          <p:nvPr>
            <p:custDataLst>
              <p:custData r:id="rId21"/>
            </p:custDataLst>
          </p:nvPr>
        </p:nvSpPr>
        <p:spPr>
          <a:xfrm>
            <a:off x="2392449" y="3317408"/>
            <a:ext cx="85472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Excluir?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0" name="MouseClick">
            <a:hlinkClick r:id="rId25" action="ppaction://hlinksldjump"/>
          </p:cNvPr>
          <p:cNvSpPr/>
          <p:nvPr>
            <p:custDataLst>
              <p:custData r:id="rId22"/>
            </p:custDataLst>
          </p:nvPr>
        </p:nvSpPr>
        <p:spPr>
          <a:xfrm rot="20359169">
            <a:off x="3861377" y="458117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6" name="Content"/>
          <p:cNvSpPr txBox="1"/>
          <p:nvPr>
            <p:custDataLst>
              <p:custData r:id="rId23"/>
            </p:custDataLst>
          </p:nvPr>
        </p:nvSpPr>
        <p:spPr>
          <a:xfrm>
            <a:off x="389696" y="5994695"/>
            <a:ext cx="530568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Só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é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possivel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adicionar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um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produto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depois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cliente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for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selecionado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Uma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vez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adicionado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seu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consumo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será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salvo 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vinculado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sua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reserva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25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ontent"/>
          <p:cNvSpPr/>
          <p:nvPr>
            <p:custDataLst>
              <p:custData r:id="rId1"/>
            </p:custDataLst>
          </p:nvPr>
        </p:nvSpPr>
        <p:spPr>
          <a:xfrm>
            <a:off x="4266361" y="1681536"/>
            <a:ext cx="1277892" cy="33553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b="1" dirty="0">
                <a:latin typeface="Segoe UI" pitchFamily="34" charset="0"/>
                <a:cs typeface="Segoe UI" pitchFamily="34" charset="0"/>
              </a:rPr>
              <a:t>+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Window"/>
          <p:cNvGrpSpPr/>
          <p:nvPr>
            <p:custDataLst>
              <p:custData r:id="rId2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24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32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3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u="sng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4" name="WindowTitle"/>
              <p:cNvSpPr txBox="1"/>
              <p:nvPr/>
            </p:nvSpPr>
            <p:spPr>
              <a:xfrm>
                <a:off x="240976" y="42736"/>
                <a:ext cx="1046729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u="sng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Cliente - Consumo</a:t>
                </a:r>
              </a:p>
            </p:txBody>
          </p:sp>
        </p:grpSp>
        <p:grpSp>
          <p:nvGrpSpPr>
            <p:cNvPr id="25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u="sng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39" name="Table"/>
          <p:cNvGraphicFramePr>
            <a:graphicFrameLocks noGrp="1"/>
          </p:cNvGraphicFramePr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3459889890"/>
              </p:ext>
            </p:extLst>
          </p:nvPr>
        </p:nvGraphicFramePr>
        <p:xfrm>
          <a:off x="490537" y="2152340"/>
          <a:ext cx="5055605" cy="3521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12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061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09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40125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COD</a:t>
                      </a:r>
                      <a:r>
                        <a:rPr lang="en-US" sz="11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. CONSUMO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PRODUTO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QTD.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012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002090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Coca-cola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8,60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125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9,30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0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0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0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0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012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0" name="Content"/>
          <p:cNvSpPr txBox="1"/>
          <p:nvPr>
            <p:custDataLst>
              <p:custData r:id="rId4"/>
            </p:custDataLst>
          </p:nvPr>
        </p:nvSpPr>
        <p:spPr>
          <a:xfrm>
            <a:off x="9978028" y="5994695"/>
            <a:ext cx="1854995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R$ 17,90</a:t>
            </a:r>
          </a:p>
        </p:txBody>
      </p:sp>
      <p:grpSp>
        <p:nvGrpSpPr>
          <p:cNvPr id="185" name="Group"/>
          <p:cNvGrpSpPr/>
          <p:nvPr>
            <p:custDataLst>
              <p:custData r:id="rId5"/>
            </p:custDataLst>
          </p:nvPr>
        </p:nvGrpSpPr>
        <p:grpSpPr>
          <a:xfrm>
            <a:off x="5822718" y="1760741"/>
            <a:ext cx="6010303" cy="3962407"/>
            <a:chOff x="3168650" y="2419758"/>
            <a:chExt cx="2616200" cy="1326742"/>
          </a:xfrm>
        </p:grpSpPr>
        <p:sp useBgFill="1">
          <p:nvSpPr>
            <p:cNvPr id="186" name="Container"/>
            <p:cNvSpPr>
              <a:spLocks/>
            </p:cNvSpPr>
            <p:nvPr/>
          </p:nvSpPr>
          <p:spPr>
            <a:xfrm>
              <a:off x="3168650" y="2468524"/>
              <a:ext cx="2616200" cy="1277976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187" name="Content"/>
            <p:cNvSpPr txBox="1">
              <a:spLocks/>
            </p:cNvSpPr>
            <p:nvPr/>
          </p:nvSpPr>
          <p:spPr>
            <a:xfrm>
              <a:off x="3232913" y="2419758"/>
              <a:ext cx="477411" cy="8501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05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Último</a:t>
              </a:r>
              <a:r>
                <a:rPr lang="en-US" sz="105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5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Produto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90" name="Content"/>
          <p:cNvSpPr txBox="1"/>
          <p:nvPr>
            <p:custDataLst>
              <p:custData r:id="rId6"/>
            </p:custDataLst>
          </p:nvPr>
        </p:nvSpPr>
        <p:spPr>
          <a:xfrm>
            <a:off x="8305272" y="3461484"/>
            <a:ext cx="1544122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Qtd</a:t>
            </a:r>
            <a:r>
              <a:rPr lang="en-US" sz="20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2</a:t>
            </a:r>
            <a:endParaRPr lang="en-US" sz="2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7" name="Imagem 196">
            <a:hlinkClick r:id="rId30" action="ppaction://hlinksldjump"/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301" y="480116"/>
            <a:ext cx="874647" cy="874647"/>
          </a:xfrm>
          <a:prstGeom prst="rect">
            <a:avLst/>
          </a:prstGeom>
        </p:spPr>
      </p:pic>
      <p:sp>
        <p:nvSpPr>
          <p:cNvPr id="189" name="Content"/>
          <p:cNvSpPr/>
          <p:nvPr>
            <p:custDataLst>
              <p:custData r:id="rId7"/>
            </p:custDataLst>
          </p:nvPr>
        </p:nvSpPr>
        <p:spPr>
          <a:xfrm>
            <a:off x="504142" y="1749397"/>
            <a:ext cx="2655871" cy="245153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1" name="Content"/>
          <p:cNvSpPr txBox="1"/>
          <p:nvPr>
            <p:custDataLst>
              <p:custData r:id="rId8"/>
            </p:custDataLst>
          </p:nvPr>
        </p:nvSpPr>
        <p:spPr>
          <a:xfrm>
            <a:off x="441092" y="1511915"/>
            <a:ext cx="1275847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Produto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4" name="Content"/>
          <p:cNvSpPr/>
          <p:nvPr>
            <p:custDataLst>
              <p:custData r:id="rId9"/>
            </p:custDataLst>
          </p:nvPr>
        </p:nvSpPr>
        <p:spPr>
          <a:xfrm>
            <a:off x="1990947" y="990418"/>
            <a:ext cx="3831771" cy="252682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Ana Priscila</a:t>
            </a:r>
          </a:p>
        </p:txBody>
      </p:sp>
      <p:sp>
        <p:nvSpPr>
          <p:cNvPr id="196" name="Content"/>
          <p:cNvSpPr/>
          <p:nvPr>
            <p:custDataLst>
              <p:custData r:id="rId10"/>
            </p:custDataLst>
          </p:nvPr>
        </p:nvSpPr>
        <p:spPr>
          <a:xfrm>
            <a:off x="5873888" y="990418"/>
            <a:ext cx="708704" cy="252682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2236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8" name="Content"/>
          <p:cNvSpPr txBox="1"/>
          <p:nvPr>
            <p:custDataLst>
              <p:custData r:id="rId11"/>
            </p:custDataLst>
          </p:nvPr>
        </p:nvSpPr>
        <p:spPr>
          <a:xfrm>
            <a:off x="5806605" y="759586"/>
            <a:ext cx="54893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Apto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9" name="Content"/>
          <p:cNvSpPr txBox="1"/>
          <p:nvPr>
            <p:custDataLst>
              <p:custData r:id="rId12"/>
            </p:custDataLst>
          </p:nvPr>
        </p:nvSpPr>
        <p:spPr>
          <a:xfrm>
            <a:off x="1939777" y="744544"/>
            <a:ext cx="651525" cy="20984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Cliente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0" name="Content"/>
          <p:cNvSpPr/>
          <p:nvPr>
            <p:custDataLst>
              <p:custData r:id="rId13"/>
            </p:custDataLst>
          </p:nvPr>
        </p:nvSpPr>
        <p:spPr>
          <a:xfrm>
            <a:off x="504142" y="890838"/>
            <a:ext cx="1435635" cy="397698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Buscar</a:t>
            </a:r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cliente</a:t>
            </a:r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…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B2B2B2">
              <a:alpha val="6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ontent"/>
          <p:cNvSpPr txBox="1"/>
          <p:nvPr>
            <p:custDataLst>
              <p:custData r:id="rId14"/>
            </p:custDataLst>
          </p:nvPr>
        </p:nvSpPr>
        <p:spPr>
          <a:xfrm>
            <a:off x="3684671" y="5723149"/>
            <a:ext cx="1861472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 de Produtos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5</a:t>
            </a:r>
          </a:p>
        </p:txBody>
      </p:sp>
      <p:sp>
        <p:nvSpPr>
          <p:cNvPr id="42" name="Freeform 99"/>
          <p:cNvSpPr>
            <a:spLocks/>
          </p:cNvSpPr>
          <p:nvPr>
            <p:custDataLst>
              <p:custData r:id="rId15"/>
              <p:custData r:id="rId16"/>
            </p:custDataLst>
          </p:nvPr>
        </p:nvSpPr>
        <p:spPr bwMode="black">
          <a:xfrm>
            <a:off x="2668549" y="5767217"/>
            <a:ext cx="310645" cy="227477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Content"/>
          <p:cNvSpPr/>
          <p:nvPr>
            <p:custDataLst>
              <p:custData r:id="rId17"/>
            </p:custDataLst>
          </p:nvPr>
        </p:nvSpPr>
        <p:spPr>
          <a:xfrm>
            <a:off x="6494773" y="2438019"/>
            <a:ext cx="1401087" cy="285365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Maçã Verde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0" name="Picture 2" descr="C:\Users\t-dantay\Documents\Placeholders\search.png"/>
          <p:cNvPicPr>
            <a:picLocks noChangeAspect="1" noChangeArrowheads="1"/>
          </p:cNvPicPr>
          <p:nvPr>
            <p:custDataLst>
              <p:custData r:id="rId18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471" y="248252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ontent"/>
          <p:cNvSpPr txBox="1"/>
          <p:nvPr>
            <p:custDataLst>
              <p:custData r:id="rId19"/>
            </p:custDataLst>
          </p:nvPr>
        </p:nvSpPr>
        <p:spPr>
          <a:xfrm>
            <a:off x="6494773" y="4025081"/>
            <a:ext cx="1861472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 de Produtos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2</a:t>
            </a:r>
          </a:p>
        </p:txBody>
      </p:sp>
      <p:sp>
        <p:nvSpPr>
          <p:cNvPr id="61" name="Content"/>
          <p:cNvSpPr txBox="1"/>
          <p:nvPr>
            <p:custDataLst>
              <p:custData r:id="rId20"/>
            </p:custDataLst>
          </p:nvPr>
        </p:nvSpPr>
        <p:spPr>
          <a:xfrm>
            <a:off x="6512463" y="4337818"/>
            <a:ext cx="125867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R$ 8,60</a:t>
            </a:r>
          </a:p>
        </p:txBody>
      </p:sp>
      <p:grpSp>
        <p:nvGrpSpPr>
          <p:cNvPr id="67" name="DialogBox"/>
          <p:cNvGrpSpPr/>
          <p:nvPr>
            <p:custDataLst>
              <p:custData r:id="rId21"/>
            </p:custDataLst>
          </p:nvPr>
        </p:nvGrpSpPr>
        <p:grpSpPr>
          <a:xfrm>
            <a:off x="3841161" y="1336590"/>
            <a:ext cx="4896600" cy="2199970"/>
            <a:chOff x="2894330" y="2786062"/>
            <a:chExt cx="4316095" cy="3138488"/>
          </a:xfrm>
        </p:grpSpPr>
        <p:grpSp>
          <p:nvGrpSpPr>
            <p:cNvPr id="68" name="Group 2"/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72" name="Content"/>
              <p:cNvSpPr/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>
                    <a:solidFill>
                      <a:srgbClr val="FFFFFF"/>
                    </a:solidFill>
                    <a:latin typeface="Arial" pitchFamily="34" charset="0"/>
                    <a:cs typeface="Arial" pitchFamily="34" charset="0"/>
                  </a:rPr>
                  <a:t>Excluir item</a:t>
                </a:r>
              </a:p>
            </p:txBody>
          </p:sp>
          <p:sp>
            <p:nvSpPr>
              <p:cNvPr id="73" name="InnerArea"/>
              <p:cNvSpPr>
                <a:spLocks/>
              </p:cNvSpPr>
              <p:nvPr/>
            </p:nvSpPr>
            <p:spPr>
              <a:xfrm>
                <a:off x="2215430" y="932340"/>
                <a:ext cx="4212149" cy="2603105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9" name="Minimize - Maximize - Close"/>
            <p:cNvGrpSpPr/>
            <p:nvPr/>
          </p:nvGrpSpPr>
          <p:grpSpPr>
            <a:xfrm>
              <a:off x="7059466" y="2953859"/>
              <a:ext cx="62383" cy="108707"/>
              <a:chOff x="9681699" y="207165"/>
              <a:chExt cx="62383" cy="108707"/>
            </a:xfrm>
          </p:grpSpPr>
          <p:cxnSp>
            <p:nvCxnSpPr>
              <p:cNvPr id="70" name="X2"/>
              <p:cNvCxnSpPr>
                <a:cxnSpLocks/>
              </p:cNvCxnSpPr>
              <p:nvPr/>
            </p:nvCxnSpPr>
            <p:spPr>
              <a:xfrm>
                <a:off x="9681700" y="207165"/>
                <a:ext cx="62382" cy="108706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1" name="X1"/>
              <p:cNvCxnSpPr>
                <a:cxnSpLocks/>
              </p:cNvCxnSpPr>
              <p:nvPr/>
            </p:nvCxnSpPr>
            <p:spPr>
              <a:xfrm flipH="1">
                <a:off x="9681699" y="207165"/>
                <a:ext cx="62382" cy="108707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sp>
        <p:nvSpPr>
          <p:cNvPr id="75" name="Content"/>
          <p:cNvSpPr/>
          <p:nvPr>
            <p:custDataLst>
              <p:custData r:id="rId22"/>
            </p:custDataLst>
          </p:nvPr>
        </p:nvSpPr>
        <p:spPr>
          <a:xfrm>
            <a:off x="5475202" y="2091005"/>
            <a:ext cx="1513107" cy="31095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**********</a:t>
            </a:r>
          </a:p>
        </p:txBody>
      </p:sp>
      <p:sp>
        <p:nvSpPr>
          <p:cNvPr id="76" name="Content"/>
          <p:cNvSpPr txBox="1"/>
          <p:nvPr>
            <p:custDataLst>
              <p:custData r:id="rId23"/>
            </p:custDataLst>
          </p:nvPr>
        </p:nvSpPr>
        <p:spPr>
          <a:xfrm>
            <a:off x="4636700" y="2152344"/>
            <a:ext cx="7024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SENHA:</a:t>
            </a:r>
          </a:p>
        </p:txBody>
      </p:sp>
      <p:sp>
        <p:nvSpPr>
          <p:cNvPr id="77" name="Content">
            <a:hlinkClick r:id="rId33" action="ppaction://hlinksldjump"/>
          </p:cNvPr>
          <p:cNvSpPr/>
          <p:nvPr>
            <p:custDataLst>
              <p:custData r:id="rId24"/>
            </p:custDataLst>
          </p:nvPr>
        </p:nvSpPr>
        <p:spPr>
          <a:xfrm>
            <a:off x="5419192" y="2697386"/>
            <a:ext cx="1431983" cy="34195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OK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8" name="Picture 1"/>
          <p:cNvPicPr preferRelativeResize="0">
            <a:picLocks/>
          </p:cNvPicPr>
          <p:nvPr>
            <p:custDataLst>
              <p:custData r:id="rId25"/>
            </p:custDataLst>
          </p:nvPr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7416180" y="2129814"/>
            <a:ext cx="935526" cy="705424"/>
          </a:xfrm>
          <a:prstGeom prst="rect">
            <a:avLst/>
          </a:prstGeom>
        </p:spPr>
      </p:pic>
      <p:sp>
        <p:nvSpPr>
          <p:cNvPr id="192" name="MouseClick">
            <a:hlinkClick r:id="rId35" action="ppaction://hlinksldjump"/>
          </p:cNvPr>
          <p:cNvSpPr/>
          <p:nvPr>
            <p:custDataLst>
              <p:custData r:id="rId26"/>
            </p:custDataLst>
          </p:nvPr>
        </p:nvSpPr>
        <p:spPr>
          <a:xfrm rot="20359169">
            <a:off x="6028309" y="28703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8" name="Content"/>
          <p:cNvSpPr txBox="1"/>
          <p:nvPr>
            <p:custDataLst>
              <p:custData r:id="rId27"/>
            </p:custDataLst>
          </p:nvPr>
        </p:nvSpPr>
        <p:spPr>
          <a:xfrm>
            <a:off x="389696" y="5994695"/>
            <a:ext cx="530568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Só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é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possivel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adicionar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um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produto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depois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cliente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for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selecionado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Uma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vez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adicionado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seu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consumo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será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salvo 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vinculado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sua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reserva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9" name="Keyboard"/>
          <p:cNvGrpSpPr/>
          <p:nvPr>
            <p:custDataLst>
              <p:custData r:id="rId28"/>
            </p:custDataLst>
          </p:nvPr>
        </p:nvGrpSpPr>
        <p:grpSpPr>
          <a:xfrm>
            <a:off x="2527041" y="3657598"/>
            <a:ext cx="7391400" cy="2728911"/>
            <a:chOff x="809625" y="2119313"/>
            <a:chExt cx="7391400" cy="2728911"/>
          </a:xfrm>
        </p:grpSpPr>
        <p:sp>
          <p:nvSpPr>
            <p:cNvPr id="80" name="Rounded Rectangle 2"/>
            <p:cNvSpPr/>
            <p:nvPr/>
          </p:nvSpPr>
          <p:spPr>
            <a:xfrm>
              <a:off x="809625" y="2119313"/>
              <a:ext cx="7391400" cy="2728911"/>
            </a:xfrm>
            <a:prstGeom prst="roundRect">
              <a:avLst>
                <a:gd name="adj" fmla="val 2051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800" kern="0">
                <a:latin typeface="Segoe UI"/>
              </a:endParaRPr>
            </a:p>
          </p:txBody>
        </p:sp>
        <p:grpSp>
          <p:nvGrpSpPr>
            <p:cNvPr id="81" name="Group 3"/>
            <p:cNvGrpSpPr/>
            <p:nvPr/>
          </p:nvGrpSpPr>
          <p:grpSpPr>
            <a:xfrm>
              <a:off x="7943202" y="2212094"/>
              <a:ext cx="61736" cy="61736"/>
              <a:chOff x="7879702" y="2193044"/>
              <a:chExt cx="61736" cy="61736"/>
            </a:xfrm>
          </p:grpSpPr>
          <p:cxnSp>
            <p:nvCxnSpPr>
              <p:cNvPr id="183" name="Straight Connector 105"/>
              <p:cNvCxnSpPr/>
              <p:nvPr/>
            </p:nvCxnSpPr>
            <p:spPr>
              <a:xfrm rot="5400000" flipV="1">
                <a:off x="7879702" y="2193044"/>
                <a:ext cx="61736" cy="61736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84" name="Straight Connector 106"/>
              <p:cNvCxnSpPr/>
              <p:nvPr/>
            </p:nvCxnSpPr>
            <p:spPr>
              <a:xfrm rot="5400000">
                <a:off x="7879702" y="2193044"/>
                <a:ext cx="61736" cy="61736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82" name="Rounded Rectangle 4"/>
            <p:cNvSpPr/>
            <p:nvPr/>
          </p:nvSpPr>
          <p:spPr>
            <a:xfrm>
              <a:off x="914401" y="2471642"/>
              <a:ext cx="628650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Esc</a:t>
              </a:r>
            </a:p>
            <a:p>
              <a:endParaRPr lang="en-US" sz="9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Rounded Rectangle 5"/>
            <p:cNvSpPr/>
            <p:nvPr/>
          </p:nvSpPr>
          <p:spPr>
            <a:xfrm>
              <a:off x="914401" y="2938367"/>
              <a:ext cx="847724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Tab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84" name="Rounded Rectangle 6"/>
            <p:cNvSpPr/>
            <p:nvPr/>
          </p:nvSpPr>
          <p:spPr>
            <a:xfrm>
              <a:off x="904875" y="3405092"/>
              <a:ext cx="1085849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Caps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85" name="Rounded Rectangle 7"/>
            <p:cNvSpPr/>
            <p:nvPr/>
          </p:nvSpPr>
          <p:spPr>
            <a:xfrm>
              <a:off x="914400" y="3862292"/>
              <a:ext cx="1304925" cy="404908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Shift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86" name="Rounded Rectangle 8"/>
            <p:cNvSpPr/>
            <p:nvPr/>
          </p:nvSpPr>
          <p:spPr>
            <a:xfrm>
              <a:off x="914401" y="4319492"/>
              <a:ext cx="628650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Ctrl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grpSp>
          <p:nvGrpSpPr>
            <p:cNvPr id="87" name="Group 9"/>
            <p:cNvGrpSpPr/>
            <p:nvPr/>
          </p:nvGrpSpPr>
          <p:grpSpPr>
            <a:xfrm>
              <a:off x="1590676" y="2471642"/>
              <a:ext cx="409574" cy="478965"/>
              <a:chOff x="1590676" y="2471642"/>
              <a:chExt cx="409574" cy="478965"/>
            </a:xfrm>
          </p:grpSpPr>
          <p:sp>
            <p:nvSpPr>
              <p:cNvPr id="181" name="Rounded Rectangle 103"/>
              <p:cNvSpPr/>
              <p:nvPr/>
            </p:nvSpPr>
            <p:spPr>
              <a:xfrm>
                <a:off x="1590676" y="2471642"/>
                <a:ext cx="409574" cy="414433"/>
              </a:xfrm>
              <a:prstGeom prst="roundRect">
                <a:avLst>
                  <a:gd name="adj" fmla="val 7680"/>
                </a:avLst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1440" tIns="48766" rIns="91440" bIns="48766" rtlCol="0" anchor="ctr"/>
              <a:lstStyle/>
              <a:p>
                <a:r>
                  <a:rPr lang="en-US" sz="1200" dirty="0">
                    <a:solidFill>
                      <a:srgbClr val="000000"/>
                    </a:solidFill>
                    <a:cs typeface="Segoe UI" pitchFamily="34" charset="0"/>
                  </a:rPr>
                  <a:t>~</a:t>
                </a:r>
              </a:p>
              <a:p>
                <a:endParaRPr lang="en-US" sz="1200" dirty="0">
                  <a:solidFill>
                    <a:srgbClr val="000000"/>
                  </a:solidFill>
                  <a:cs typeface="Segoe UI" pitchFamily="34" charset="0"/>
                </a:endParaRPr>
              </a:p>
            </p:txBody>
          </p:sp>
          <p:sp>
            <p:nvSpPr>
              <p:cNvPr id="182" name="TextBox 104"/>
              <p:cNvSpPr txBox="1"/>
              <p:nvPr/>
            </p:nvSpPr>
            <p:spPr>
              <a:xfrm>
                <a:off x="1724025" y="2581275"/>
                <a:ext cx="251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`</a:t>
                </a:r>
              </a:p>
            </p:txBody>
          </p:sp>
        </p:grpSp>
        <p:grpSp>
          <p:nvGrpSpPr>
            <p:cNvPr id="88" name="Group 10"/>
            <p:cNvGrpSpPr/>
            <p:nvPr/>
          </p:nvGrpSpPr>
          <p:grpSpPr>
            <a:xfrm>
              <a:off x="2038351" y="2471642"/>
              <a:ext cx="409574" cy="478965"/>
              <a:chOff x="2038351" y="2471642"/>
              <a:chExt cx="409574" cy="478965"/>
            </a:xfrm>
          </p:grpSpPr>
          <p:sp>
            <p:nvSpPr>
              <p:cNvPr id="179" name="Rounded Rectangle 101"/>
              <p:cNvSpPr/>
              <p:nvPr/>
            </p:nvSpPr>
            <p:spPr>
              <a:xfrm>
                <a:off x="2038351" y="2471642"/>
                <a:ext cx="409574" cy="414433"/>
              </a:xfrm>
              <a:prstGeom prst="roundRect">
                <a:avLst>
                  <a:gd name="adj" fmla="val 7680"/>
                </a:avLst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1440" tIns="48766" rIns="91440" bIns="48766" rtlCol="0" anchor="ctr"/>
              <a:lstStyle/>
              <a:p>
                <a:r>
                  <a:rPr lang="en-US" sz="1200" dirty="0">
                    <a:solidFill>
                      <a:srgbClr val="000000"/>
                    </a:solidFill>
                    <a:cs typeface="Segoe UI" pitchFamily="34" charset="0"/>
                  </a:rPr>
                  <a:t>!</a:t>
                </a:r>
              </a:p>
              <a:p>
                <a:endParaRPr lang="en-US" sz="1200" dirty="0">
                  <a:solidFill>
                    <a:srgbClr val="000000"/>
                  </a:solidFill>
                  <a:cs typeface="Segoe UI" pitchFamily="34" charset="0"/>
                </a:endParaRPr>
              </a:p>
            </p:txBody>
          </p:sp>
          <p:sp>
            <p:nvSpPr>
              <p:cNvPr id="180" name="TextBox 102"/>
              <p:cNvSpPr txBox="1"/>
              <p:nvPr/>
            </p:nvSpPr>
            <p:spPr>
              <a:xfrm>
                <a:off x="2171700" y="2581275"/>
                <a:ext cx="251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grpSp>
          <p:nvGrpSpPr>
            <p:cNvPr id="89" name="Group 11"/>
            <p:cNvGrpSpPr/>
            <p:nvPr/>
          </p:nvGrpSpPr>
          <p:grpSpPr>
            <a:xfrm>
              <a:off x="2476501" y="2471642"/>
              <a:ext cx="409574" cy="478965"/>
              <a:chOff x="2476501" y="2471642"/>
              <a:chExt cx="409574" cy="478965"/>
            </a:xfrm>
          </p:grpSpPr>
          <p:sp>
            <p:nvSpPr>
              <p:cNvPr id="177" name="Rounded Rectangle 99"/>
              <p:cNvSpPr/>
              <p:nvPr/>
            </p:nvSpPr>
            <p:spPr>
              <a:xfrm>
                <a:off x="2476501" y="2471642"/>
                <a:ext cx="409574" cy="414433"/>
              </a:xfrm>
              <a:prstGeom prst="roundRect">
                <a:avLst>
                  <a:gd name="adj" fmla="val 7680"/>
                </a:avLst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1440" tIns="48766" rIns="91440" bIns="48766" rtlCol="0" anchor="ctr"/>
              <a:lstStyle/>
              <a:p>
                <a:r>
                  <a:rPr lang="en-US" sz="1200" dirty="0">
                    <a:solidFill>
                      <a:srgbClr val="000000"/>
                    </a:solidFill>
                    <a:cs typeface="Segoe UI" pitchFamily="34" charset="0"/>
                  </a:rPr>
                  <a:t>@</a:t>
                </a:r>
              </a:p>
              <a:p>
                <a:endParaRPr lang="en-US" sz="1200" dirty="0">
                  <a:solidFill>
                    <a:srgbClr val="000000"/>
                  </a:solidFill>
                  <a:cs typeface="Segoe UI" pitchFamily="34" charset="0"/>
                </a:endParaRPr>
              </a:p>
            </p:txBody>
          </p:sp>
          <p:sp>
            <p:nvSpPr>
              <p:cNvPr id="178" name="TextBox 100"/>
              <p:cNvSpPr txBox="1"/>
              <p:nvPr/>
            </p:nvSpPr>
            <p:spPr>
              <a:xfrm>
                <a:off x="2609850" y="2581275"/>
                <a:ext cx="251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</p:grpSp>
        <p:grpSp>
          <p:nvGrpSpPr>
            <p:cNvPr id="90" name="Group 12"/>
            <p:cNvGrpSpPr/>
            <p:nvPr/>
          </p:nvGrpSpPr>
          <p:grpSpPr>
            <a:xfrm>
              <a:off x="2924176" y="2471642"/>
              <a:ext cx="409574" cy="478965"/>
              <a:chOff x="2924176" y="2471642"/>
              <a:chExt cx="409574" cy="478965"/>
            </a:xfrm>
          </p:grpSpPr>
          <p:sp>
            <p:nvSpPr>
              <p:cNvPr id="175" name="Rounded Rectangle 97"/>
              <p:cNvSpPr/>
              <p:nvPr/>
            </p:nvSpPr>
            <p:spPr>
              <a:xfrm>
                <a:off x="2924176" y="2471642"/>
                <a:ext cx="409574" cy="414433"/>
              </a:xfrm>
              <a:prstGeom prst="roundRect">
                <a:avLst>
                  <a:gd name="adj" fmla="val 7680"/>
                </a:avLst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1440" tIns="48766" rIns="91440" bIns="48766" rtlCol="0" anchor="ctr"/>
              <a:lstStyle/>
              <a:p>
                <a:r>
                  <a:rPr lang="en-US" sz="1200" dirty="0">
                    <a:solidFill>
                      <a:srgbClr val="000000"/>
                    </a:solidFill>
                    <a:cs typeface="Segoe UI" pitchFamily="34" charset="0"/>
                  </a:rPr>
                  <a:t>#</a:t>
                </a:r>
              </a:p>
              <a:p>
                <a:endParaRPr lang="en-US" sz="1200" dirty="0">
                  <a:solidFill>
                    <a:srgbClr val="000000"/>
                  </a:solidFill>
                  <a:cs typeface="Segoe UI" pitchFamily="34" charset="0"/>
                </a:endParaRPr>
              </a:p>
            </p:txBody>
          </p:sp>
          <p:sp>
            <p:nvSpPr>
              <p:cNvPr id="176" name="TextBox 98"/>
              <p:cNvSpPr txBox="1"/>
              <p:nvPr/>
            </p:nvSpPr>
            <p:spPr>
              <a:xfrm>
                <a:off x="3057525" y="2581275"/>
                <a:ext cx="251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</p:grpSp>
        <p:grpSp>
          <p:nvGrpSpPr>
            <p:cNvPr id="91" name="Group 13"/>
            <p:cNvGrpSpPr/>
            <p:nvPr/>
          </p:nvGrpSpPr>
          <p:grpSpPr>
            <a:xfrm>
              <a:off x="3371851" y="2471642"/>
              <a:ext cx="409574" cy="478965"/>
              <a:chOff x="3371851" y="2471642"/>
              <a:chExt cx="409574" cy="478965"/>
            </a:xfrm>
          </p:grpSpPr>
          <p:sp>
            <p:nvSpPr>
              <p:cNvPr id="173" name="Rounded Rectangle 95"/>
              <p:cNvSpPr/>
              <p:nvPr/>
            </p:nvSpPr>
            <p:spPr>
              <a:xfrm>
                <a:off x="3371851" y="2471642"/>
                <a:ext cx="409574" cy="414433"/>
              </a:xfrm>
              <a:prstGeom prst="roundRect">
                <a:avLst>
                  <a:gd name="adj" fmla="val 7680"/>
                </a:avLst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1440" tIns="48766" rIns="91440" bIns="48766" rtlCol="0" anchor="ctr"/>
              <a:lstStyle/>
              <a:p>
                <a:r>
                  <a:rPr lang="en-US" sz="1200" dirty="0">
                    <a:solidFill>
                      <a:srgbClr val="000000"/>
                    </a:solidFill>
                    <a:cs typeface="Segoe UI" pitchFamily="34" charset="0"/>
                  </a:rPr>
                  <a:t>$</a:t>
                </a:r>
              </a:p>
              <a:p>
                <a:endParaRPr lang="en-US" sz="1200" dirty="0">
                  <a:solidFill>
                    <a:srgbClr val="000000"/>
                  </a:solidFill>
                  <a:cs typeface="Segoe UI" pitchFamily="34" charset="0"/>
                </a:endParaRPr>
              </a:p>
            </p:txBody>
          </p:sp>
          <p:sp>
            <p:nvSpPr>
              <p:cNvPr id="174" name="TextBox 96"/>
              <p:cNvSpPr txBox="1"/>
              <p:nvPr/>
            </p:nvSpPr>
            <p:spPr>
              <a:xfrm>
                <a:off x="3505200" y="2581275"/>
                <a:ext cx="251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grpSp>
          <p:nvGrpSpPr>
            <p:cNvPr id="92" name="Group 14"/>
            <p:cNvGrpSpPr/>
            <p:nvPr/>
          </p:nvGrpSpPr>
          <p:grpSpPr>
            <a:xfrm>
              <a:off x="3829051" y="2471642"/>
              <a:ext cx="409574" cy="478965"/>
              <a:chOff x="3829051" y="2471642"/>
              <a:chExt cx="409574" cy="478965"/>
            </a:xfrm>
          </p:grpSpPr>
          <p:sp>
            <p:nvSpPr>
              <p:cNvPr id="171" name="Rounded Rectangle 93"/>
              <p:cNvSpPr/>
              <p:nvPr/>
            </p:nvSpPr>
            <p:spPr>
              <a:xfrm>
                <a:off x="3829051" y="2471642"/>
                <a:ext cx="409574" cy="414433"/>
              </a:xfrm>
              <a:prstGeom prst="roundRect">
                <a:avLst>
                  <a:gd name="adj" fmla="val 7680"/>
                </a:avLst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1440" tIns="48766" rIns="91440" bIns="48766" rtlCol="0" anchor="ctr"/>
              <a:lstStyle/>
              <a:p>
                <a:r>
                  <a:rPr lang="en-US" sz="1200" dirty="0">
                    <a:solidFill>
                      <a:srgbClr val="000000"/>
                    </a:solidFill>
                    <a:cs typeface="Segoe UI" pitchFamily="34" charset="0"/>
                  </a:rPr>
                  <a:t>%</a:t>
                </a:r>
              </a:p>
              <a:p>
                <a:endParaRPr lang="en-US" sz="1200" dirty="0">
                  <a:solidFill>
                    <a:srgbClr val="000000"/>
                  </a:solidFill>
                  <a:cs typeface="Segoe UI" pitchFamily="34" charset="0"/>
                </a:endParaRPr>
              </a:p>
            </p:txBody>
          </p:sp>
          <p:sp>
            <p:nvSpPr>
              <p:cNvPr id="172" name="TextBox 94"/>
              <p:cNvSpPr txBox="1"/>
              <p:nvPr/>
            </p:nvSpPr>
            <p:spPr>
              <a:xfrm>
                <a:off x="3962400" y="2581275"/>
                <a:ext cx="251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</p:grpSp>
        <p:grpSp>
          <p:nvGrpSpPr>
            <p:cNvPr id="93" name="Group 15"/>
            <p:cNvGrpSpPr/>
            <p:nvPr/>
          </p:nvGrpSpPr>
          <p:grpSpPr>
            <a:xfrm>
              <a:off x="4276726" y="2471642"/>
              <a:ext cx="409574" cy="478965"/>
              <a:chOff x="4276726" y="2471642"/>
              <a:chExt cx="409574" cy="478965"/>
            </a:xfrm>
          </p:grpSpPr>
          <p:sp>
            <p:nvSpPr>
              <p:cNvPr id="169" name="Rounded Rectangle 91"/>
              <p:cNvSpPr/>
              <p:nvPr/>
            </p:nvSpPr>
            <p:spPr>
              <a:xfrm>
                <a:off x="4276726" y="2471642"/>
                <a:ext cx="409574" cy="414433"/>
              </a:xfrm>
              <a:prstGeom prst="roundRect">
                <a:avLst>
                  <a:gd name="adj" fmla="val 7680"/>
                </a:avLst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1440" tIns="48766" rIns="91440" bIns="48766" rtlCol="0" anchor="ctr"/>
              <a:lstStyle/>
              <a:p>
                <a:r>
                  <a:rPr lang="en-US" sz="1200" dirty="0">
                    <a:solidFill>
                      <a:srgbClr val="000000"/>
                    </a:solidFill>
                    <a:cs typeface="Segoe UI" pitchFamily="34" charset="0"/>
                  </a:rPr>
                  <a:t>^</a:t>
                </a:r>
              </a:p>
              <a:p>
                <a:endParaRPr lang="en-US" sz="1200" dirty="0">
                  <a:solidFill>
                    <a:srgbClr val="000000"/>
                  </a:solidFill>
                  <a:cs typeface="Segoe UI" pitchFamily="34" charset="0"/>
                </a:endParaRPr>
              </a:p>
            </p:txBody>
          </p:sp>
          <p:sp>
            <p:nvSpPr>
              <p:cNvPr id="170" name="TextBox 92"/>
              <p:cNvSpPr txBox="1"/>
              <p:nvPr/>
            </p:nvSpPr>
            <p:spPr>
              <a:xfrm>
                <a:off x="4410075" y="2581275"/>
                <a:ext cx="251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</p:grpSp>
        <p:sp>
          <p:nvSpPr>
            <p:cNvPr id="94" name="Rounded Rectangle 16"/>
            <p:cNvSpPr/>
            <p:nvPr/>
          </p:nvSpPr>
          <p:spPr>
            <a:xfrm>
              <a:off x="4714876" y="2471642"/>
              <a:ext cx="409574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&amp;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95" name="TextBox 17"/>
            <p:cNvSpPr txBox="1"/>
            <p:nvPr/>
          </p:nvSpPr>
          <p:spPr>
            <a:xfrm>
              <a:off x="4848225" y="2581275"/>
              <a:ext cx="25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96" name="Rounded Rectangle 18"/>
            <p:cNvSpPr/>
            <p:nvPr/>
          </p:nvSpPr>
          <p:spPr>
            <a:xfrm>
              <a:off x="5162551" y="2471642"/>
              <a:ext cx="409574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*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97" name="TextBox 19"/>
            <p:cNvSpPr txBox="1"/>
            <p:nvPr/>
          </p:nvSpPr>
          <p:spPr>
            <a:xfrm>
              <a:off x="5295900" y="2581275"/>
              <a:ext cx="25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98" name="Rounded Rectangle 20"/>
            <p:cNvSpPr/>
            <p:nvPr/>
          </p:nvSpPr>
          <p:spPr>
            <a:xfrm>
              <a:off x="5610226" y="2471642"/>
              <a:ext cx="409574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(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99" name="TextBox 21"/>
            <p:cNvSpPr txBox="1"/>
            <p:nvPr/>
          </p:nvSpPr>
          <p:spPr>
            <a:xfrm>
              <a:off x="5743575" y="2581275"/>
              <a:ext cx="25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00" name="Rounded Rectangle 22"/>
            <p:cNvSpPr/>
            <p:nvPr/>
          </p:nvSpPr>
          <p:spPr>
            <a:xfrm>
              <a:off x="6067426" y="2471642"/>
              <a:ext cx="409574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)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01" name="TextBox 23"/>
            <p:cNvSpPr txBox="1"/>
            <p:nvPr/>
          </p:nvSpPr>
          <p:spPr>
            <a:xfrm>
              <a:off x="6200775" y="2581275"/>
              <a:ext cx="25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02" name="Rounded Rectangle 24"/>
            <p:cNvSpPr/>
            <p:nvPr/>
          </p:nvSpPr>
          <p:spPr>
            <a:xfrm>
              <a:off x="6515101" y="2471642"/>
              <a:ext cx="409574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_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03" name="TextBox 25"/>
            <p:cNvSpPr txBox="1"/>
            <p:nvPr/>
          </p:nvSpPr>
          <p:spPr>
            <a:xfrm>
              <a:off x="6648450" y="2581275"/>
              <a:ext cx="25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104" name="Rounded Rectangle 26"/>
            <p:cNvSpPr/>
            <p:nvPr/>
          </p:nvSpPr>
          <p:spPr>
            <a:xfrm>
              <a:off x="6962776" y="2471642"/>
              <a:ext cx="409574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+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05" name="TextBox 27"/>
            <p:cNvSpPr txBox="1"/>
            <p:nvPr/>
          </p:nvSpPr>
          <p:spPr>
            <a:xfrm>
              <a:off x="7096125" y="2581275"/>
              <a:ext cx="25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106" name="Rounded Rectangle 28"/>
            <p:cNvSpPr/>
            <p:nvPr/>
          </p:nvSpPr>
          <p:spPr>
            <a:xfrm>
              <a:off x="7400925" y="2471642"/>
              <a:ext cx="685799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Bksp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07" name="Rounded Rectangle 29"/>
            <p:cNvSpPr/>
            <p:nvPr/>
          </p:nvSpPr>
          <p:spPr>
            <a:xfrm>
              <a:off x="1809751" y="2938367"/>
              <a:ext cx="400049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Q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08" name="Rounded Rectangle 30"/>
            <p:cNvSpPr/>
            <p:nvPr/>
          </p:nvSpPr>
          <p:spPr>
            <a:xfrm>
              <a:off x="2257426" y="2938367"/>
              <a:ext cx="400049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W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09" name="Rounded Rectangle 31"/>
            <p:cNvSpPr/>
            <p:nvPr/>
          </p:nvSpPr>
          <p:spPr>
            <a:xfrm>
              <a:off x="2705101" y="2938367"/>
              <a:ext cx="400049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E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10" name="Rounded Rectangle 32"/>
            <p:cNvSpPr/>
            <p:nvPr/>
          </p:nvSpPr>
          <p:spPr>
            <a:xfrm>
              <a:off x="3152776" y="2938367"/>
              <a:ext cx="400049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R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11" name="Rounded Rectangle 33"/>
            <p:cNvSpPr/>
            <p:nvPr/>
          </p:nvSpPr>
          <p:spPr>
            <a:xfrm>
              <a:off x="3600451" y="2938367"/>
              <a:ext cx="400049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T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12" name="Rounded Rectangle 34"/>
            <p:cNvSpPr/>
            <p:nvPr/>
          </p:nvSpPr>
          <p:spPr>
            <a:xfrm>
              <a:off x="4048126" y="2938367"/>
              <a:ext cx="400049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Y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13" name="Rounded Rectangle 35"/>
            <p:cNvSpPr/>
            <p:nvPr/>
          </p:nvSpPr>
          <p:spPr>
            <a:xfrm>
              <a:off x="4495801" y="2938367"/>
              <a:ext cx="400049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U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14" name="Rounded Rectangle 36"/>
            <p:cNvSpPr/>
            <p:nvPr/>
          </p:nvSpPr>
          <p:spPr>
            <a:xfrm>
              <a:off x="4943476" y="2938367"/>
              <a:ext cx="400049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I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15" name="Rounded Rectangle 37"/>
            <p:cNvSpPr/>
            <p:nvPr/>
          </p:nvSpPr>
          <p:spPr>
            <a:xfrm>
              <a:off x="5391151" y="2938367"/>
              <a:ext cx="400049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O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16" name="Rounded Rectangle 38"/>
            <p:cNvSpPr/>
            <p:nvPr/>
          </p:nvSpPr>
          <p:spPr>
            <a:xfrm>
              <a:off x="5838826" y="2938367"/>
              <a:ext cx="400049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P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17" name="Rounded Rectangle 39"/>
            <p:cNvSpPr/>
            <p:nvPr/>
          </p:nvSpPr>
          <p:spPr>
            <a:xfrm>
              <a:off x="6286501" y="2938367"/>
              <a:ext cx="409574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{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18" name="TextBox 40"/>
            <p:cNvSpPr txBox="1"/>
            <p:nvPr/>
          </p:nvSpPr>
          <p:spPr>
            <a:xfrm>
              <a:off x="6419850" y="3048000"/>
              <a:ext cx="251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</a:t>
              </a:r>
            </a:p>
          </p:txBody>
        </p:sp>
        <p:sp>
          <p:nvSpPr>
            <p:cNvPr id="119" name="Rounded Rectangle 41"/>
            <p:cNvSpPr/>
            <p:nvPr/>
          </p:nvSpPr>
          <p:spPr>
            <a:xfrm>
              <a:off x="6734176" y="2938367"/>
              <a:ext cx="409574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}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20" name="TextBox 42"/>
            <p:cNvSpPr txBox="1"/>
            <p:nvPr/>
          </p:nvSpPr>
          <p:spPr>
            <a:xfrm>
              <a:off x="6867525" y="3048000"/>
              <a:ext cx="251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]</a:t>
              </a:r>
            </a:p>
          </p:txBody>
        </p:sp>
        <p:sp>
          <p:nvSpPr>
            <p:cNvPr id="121" name="Rounded Rectangle 43"/>
            <p:cNvSpPr/>
            <p:nvPr/>
          </p:nvSpPr>
          <p:spPr>
            <a:xfrm>
              <a:off x="7181851" y="2938367"/>
              <a:ext cx="409574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|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22" name="TextBox 44"/>
            <p:cNvSpPr txBox="1"/>
            <p:nvPr/>
          </p:nvSpPr>
          <p:spPr>
            <a:xfrm>
              <a:off x="7315200" y="3048000"/>
              <a:ext cx="251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\</a:t>
              </a:r>
            </a:p>
          </p:txBody>
        </p:sp>
        <p:sp>
          <p:nvSpPr>
            <p:cNvPr id="123" name="Rounded Rectangle 45"/>
            <p:cNvSpPr/>
            <p:nvPr/>
          </p:nvSpPr>
          <p:spPr>
            <a:xfrm>
              <a:off x="7629526" y="2938367"/>
              <a:ext cx="457200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Del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24" name="Rounded Rectangle 46"/>
            <p:cNvSpPr/>
            <p:nvPr/>
          </p:nvSpPr>
          <p:spPr>
            <a:xfrm>
              <a:off x="2038351" y="3405092"/>
              <a:ext cx="400049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A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25" name="Rounded Rectangle 47"/>
            <p:cNvSpPr/>
            <p:nvPr/>
          </p:nvSpPr>
          <p:spPr>
            <a:xfrm>
              <a:off x="2486026" y="3405092"/>
              <a:ext cx="400049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S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26" name="Rounded Rectangle 48"/>
            <p:cNvSpPr/>
            <p:nvPr/>
          </p:nvSpPr>
          <p:spPr>
            <a:xfrm>
              <a:off x="2933701" y="3405092"/>
              <a:ext cx="400049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D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27" name="Rounded Rectangle 49"/>
            <p:cNvSpPr/>
            <p:nvPr/>
          </p:nvSpPr>
          <p:spPr>
            <a:xfrm>
              <a:off x="3381376" y="3405092"/>
              <a:ext cx="400049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F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28" name="Rounded Rectangle 50"/>
            <p:cNvSpPr/>
            <p:nvPr/>
          </p:nvSpPr>
          <p:spPr>
            <a:xfrm>
              <a:off x="3829051" y="3405092"/>
              <a:ext cx="400049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G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29" name="Rounded Rectangle 51"/>
            <p:cNvSpPr/>
            <p:nvPr/>
          </p:nvSpPr>
          <p:spPr>
            <a:xfrm>
              <a:off x="4276726" y="3405092"/>
              <a:ext cx="400049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H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30" name="Rounded Rectangle 52"/>
            <p:cNvSpPr/>
            <p:nvPr/>
          </p:nvSpPr>
          <p:spPr>
            <a:xfrm>
              <a:off x="4724401" y="3405092"/>
              <a:ext cx="400049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J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31" name="Rounded Rectangle 53"/>
            <p:cNvSpPr/>
            <p:nvPr/>
          </p:nvSpPr>
          <p:spPr>
            <a:xfrm>
              <a:off x="5172076" y="3405092"/>
              <a:ext cx="400049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K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32" name="Rounded Rectangle 54"/>
            <p:cNvSpPr/>
            <p:nvPr/>
          </p:nvSpPr>
          <p:spPr>
            <a:xfrm>
              <a:off x="5619751" y="3405092"/>
              <a:ext cx="400049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L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33" name="Rounded Rectangle 55"/>
            <p:cNvSpPr/>
            <p:nvPr/>
          </p:nvSpPr>
          <p:spPr>
            <a:xfrm>
              <a:off x="6067426" y="3405092"/>
              <a:ext cx="409574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: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34" name="TextBox 56"/>
            <p:cNvSpPr txBox="1"/>
            <p:nvPr/>
          </p:nvSpPr>
          <p:spPr>
            <a:xfrm>
              <a:off x="6200775" y="3514725"/>
              <a:ext cx="251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;</a:t>
              </a:r>
            </a:p>
          </p:txBody>
        </p:sp>
        <p:sp>
          <p:nvSpPr>
            <p:cNvPr id="135" name="Rounded Rectangle 57"/>
            <p:cNvSpPr/>
            <p:nvPr/>
          </p:nvSpPr>
          <p:spPr>
            <a:xfrm>
              <a:off x="6515101" y="3405092"/>
              <a:ext cx="409574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“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36" name="TextBox 58"/>
            <p:cNvSpPr txBox="1"/>
            <p:nvPr/>
          </p:nvSpPr>
          <p:spPr>
            <a:xfrm>
              <a:off x="6648450" y="3514725"/>
              <a:ext cx="251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‘</a:t>
              </a:r>
            </a:p>
          </p:txBody>
        </p:sp>
        <p:sp>
          <p:nvSpPr>
            <p:cNvPr id="137" name="Rounded Rectangle 59"/>
            <p:cNvSpPr/>
            <p:nvPr/>
          </p:nvSpPr>
          <p:spPr>
            <a:xfrm>
              <a:off x="6962775" y="3405092"/>
              <a:ext cx="1123949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ENTER</a:t>
              </a:r>
            </a:p>
            <a:p>
              <a:r>
                <a:rPr lang="en-US" sz="1200" dirty="0">
                  <a:sym typeface="Wingdings 3"/>
                </a:rPr>
                <a:t></a:t>
              </a:r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38" name="Rounded Rectangle 60"/>
            <p:cNvSpPr/>
            <p:nvPr/>
          </p:nvSpPr>
          <p:spPr>
            <a:xfrm>
              <a:off x="2266951" y="3862292"/>
              <a:ext cx="400049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Z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39" name="Rounded Rectangle 61"/>
            <p:cNvSpPr/>
            <p:nvPr/>
          </p:nvSpPr>
          <p:spPr>
            <a:xfrm>
              <a:off x="2714626" y="3862292"/>
              <a:ext cx="400049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X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40" name="Rounded Rectangle 62"/>
            <p:cNvSpPr/>
            <p:nvPr/>
          </p:nvSpPr>
          <p:spPr>
            <a:xfrm>
              <a:off x="3162301" y="3862292"/>
              <a:ext cx="400049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C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41" name="Rounded Rectangle 63"/>
            <p:cNvSpPr/>
            <p:nvPr/>
          </p:nvSpPr>
          <p:spPr>
            <a:xfrm>
              <a:off x="3609976" y="3862292"/>
              <a:ext cx="400049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V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42" name="Rounded Rectangle 64"/>
            <p:cNvSpPr/>
            <p:nvPr/>
          </p:nvSpPr>
          <p:spPr>
            <a:xfrm>
              <a:off x="4057651" y="3862292"/>
              <a:ext cx="400049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B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43" name="Rounded Rectangle 65"/>
            <p:cNvSpPr/>
            <p:nvPr/>
          </p:nvSpPr>
          <p:spPr>
            <a:xfrm>
              <a:off x="4505326" y="3862292"/>
              <a:ext cx="400049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N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44" name="Rounded Rectangle 66"/>
            <p:cNvSpPr/>
            <p:nvPr/>
          </p:nvSpPr>
          <p:spPr>
            <a:xfrm>
              <a:off x="4953001" y="3862292"/>
              <a:ext cx="400049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M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45" name="Rounded Rectangle 67"/>
            <p:cNvSpPr/>
            <p:nvPr/>
          </p:nvSpPr>
          <p:spPr>
            <a:xfrm>
              <a:off x="5400676" y="3862292"/>
              <a:ext cx="409574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&lt;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46" name="TextBox 68"/>
            <p:cNvSpPr txBox="1"/>
            <p:nvPr/>
          </p:nvSpPr>
          <p:spPr>
            <a:xfrm>
              <a:off x="5534025" y="3971925"/>
              <a:ext cx="251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,</a:t>
              </a:r>
            </a:p>
          </p:txBody>
        </p:sp>
        <p:sp>
          <p:nvSpPr>
            <p:cNvPr id="147" name="Rounded Rectangle 69"/>
            <p:cNvSpPr/>
            <p:nvPr/>
          </p:nvSpPr>
          <p:spPr>
            <a:xfrm>
              <a:off x="5848351" y="3862292"/>
              <a:ext cx="409574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&gt;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48" name="TextBox 70"/>
            <p:cNvSpPr txBox="1"/>
            <p:nvPr/>
          </p:nvSpPr>
          <p:spPr>
            <a:xfrm>
              <a:off x="5981700" y="3971925"/>
              <a:ext cx="251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.</a:t>
              </a:r>
            </a:p>
          </p:txBody>
        </p:sp>
        <p:sp>
          <p:nvSpPr>
            <p:cNvPr id="149" name="Rounded Rectangle 71"/>
            <p:cNvSpPr/>
            <p:nvPr/>
          </p:nvSpPr>
          <p:spPr>
            <a:xfrm>
              <a:off x="6286501" y="3862292"/>
              <a:ext cx="409574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?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50" name="TextBox 72"/>
            <p:cNvSpPr txBox="1"/>
            <p:nvPr/>
          </p:nvSpPr>
          <p:spPr>
            <a:xfrm>
              <a:off x="6419850" y="3971925"/>
              <a:ext cx="251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/</a:t>
              </a:r>
            </a:p>
          </p:txBody>
        </p:sp>
        <p:sp>
          <p:nvSpPr>
            <p:cNvPr id="151" name="Rounded Rectangle 73"/>
            <p:cNvSpPr/>
            <p:nvPr/>
          </p:nvSpPr>
          <p:spPr>
            <a:xfrm>
              <a:off x="6743701" y="3862292"/>
              <a:ext cx="400049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ym typeface="Wingdings"/>
                </a:rPr>
                <a:t></a:t>
              </a:r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52" name="Rounded Rectangle 74"/>
            <p:cNvSpPr/>
            <p:nvPr/>
          </p:nvSpPr>
          <p:spPr>
            <a:xfrm>
              <a:off x="7200901" y="4309967"/>
              <a:ext cx="400049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ym typeface="Wingdings"/>
                </a:rPr>
                <a:t></a:t>
              </a:r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53" name="Rounded Rectangle 75"/>
            <p:cNvSpPr/>
            <p:nvPr/>
          </p:nvSpPr>
          <p:spPr>
            <a:xfrm>
              <a:off x="6305551" y="4319492"/>
              <a:ext cx="400049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ym typeface="Wingdings"/>
                </a:rPr>
                <a:t></a:t>
              </a:r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54" name="Rounded Rectangle 76"/>
            <p:cNvSpPr/>
            <p:nvPr/>
          </p:nvSpPr>
          <p:spPr>
            <a:xfrm>
              <a:off x="6753226" y="4319492"/>
              <a:ext cx="400049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ym typeface="Wingdings"/>
                </a:rPr>
                <a:t></a:t>
              </a:r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55" name="Rounded Rectangle 77"/>
            <p:cNvSpPr/>
            <p:nvPr/>
          </p:nvSpPr>
          <p:spPr>
            <a:xfrm>
              <a:off x="7639051" y="4309967"/>
              <a:ext cx="457199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Fn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56" name="Rounded Rectangle 78"/>
            <p:cNvSpPr/>
            <p:nvPr/>
          </p:nvSpPr>
          <p:spPr>
            <a:xfrm>
              <a:off x="7191375" y="3862292"/>
              <a:ext cx="895350" cy="404908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Shift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57" name="Rounded Rectangle 79"/>
            <p:cNvSpPr/>
            <p:nvPr/>
          </p:nvSpPr>
          <p:spPr>
            <a:xfrm>
              <a:off x="2028827" y="4309967"/>
              <a:ext cx="419098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Alt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58" name="Rounded Rectangle 80"/>
            <p:cNvSpPr/>
            <p:nvPr/>
          </p:nvSpPr>
          <p:spPr>
            <a:xfrm>
              <a:off x="1576410" y="4309967"/>
              <a:ext cx="419098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ym typeface="Wingdings"/>
                </a:rPr>
                <a:t></a:t>
              </a:r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59" name="Rounded Rectangle 81"/>
            <p:cNvSpPr/>
            <p:nvPr/>
          </p:nvSpPr>
          <p:spPr>
            <a:xfrm>
              <a:off x="2486026" y="4319492"/>
              <a:ext cx="2200273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60" name="Rounded Rectangle 82"/>
            <p:cNvSpPr/>
            <p:nvPr/>
          </p:nvSpPr>
          <p:spPr>
            <a:xfrm>
              <a:off x="4714877" y="4319492"/>
              <a:ext cx="419098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Alt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61" name="Rounded Rectangle 83"/>
            <p:cNvSpPr/>
            <p:nvPr/>
          </p:nvSpPr>
          <p:spPr>
            <a:xfrm>
              <a:off x="5181602" y="4319492"/>
              <a:ext cx="419098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ym typeface="Wingdings"/>
                </a:rPr>
                <a:t></a:t>
              </a:r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62" name="Rounded Rectangle 84"/>
            <p:cNvSpPr/>
            <p:nvPr/>
          </p:nvSpPr>
          <p:spPr>
            <a:xfrm>
              <a:off x="5629276" y="4319492"/>
              <a:ext cx="628650" cy="414433"/>
            </a:xfrm>
            <a:prstGeom prst="roundRect">
              <a:avLst>
                <a:gd name="adj" fmla="val 7680"/>
              </a:avLst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Ctrl</a:t>
              </a:r>
            </a:p>
            <a:p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163" name="Isosceles Triangle 85"/>
            <p:cNvSpPr/>
            <p:nvPr/>
          </p:nvSpPr>
          <p:spPr>
            <a:xfrm flipV="1">
              <a:off x="2018362" y="2235732"/>
              <a:ext cx="76200" cy="45719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4" name="TextBox 86"/>
            <p:cNvSpPr txBox="1"/>
            <p:nvPr/>
          </p:nvSpPr>
          <p:spPr>
            <a:xfrm>
              <a:off x="1602554" y="2142993"/>
              <a:ext cx="43473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 dirty="0">
                  <a:solidFill>
                    <a:srgbClr val="FFFFFF"/>
                  </a:solidFill>
                </a:rPr>
                <a:t>Tools</a:t>
              </a:r>
            </a:p>
          </p:txBody>
        </p:sp>
        <p:sp>
          <p:nvSpPr>
            <p:cNvPr id="165" name="Isosceles Triangle 87"/>
            <p:cNvSpPr/>
            <p:nvPr/>
          </p:nvSpPr>
          <p:spPr>
            <a:xfrm flipV="1">
              <a:off x="2647012" y="2235732"/>
              <a:ext cx="76200" cy="45719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6" name="TextBox 88"/>
            <p:cNvSpPr txBox="1"/>
            <p:nvPr/>
          </p:nvSpPr>
          <p:spPr>
            <a:xfrm>
              <a:off x="2351430" y="2142993"/>
              <a:ext cx="3145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 dirty="0">
                  <a:solidFill>
                    <a:srgbClr val="FFFFFF"/>
                  </a:solidFill>
                </a:rPr>
                <a:t>EN</a:t>
              </a:r>
            </a:p>
          </p:txBody>
        </p:sp>
        <p:sp>
          <p:nvSpPr>
            <p:cNvPr id="167" name="Oval 89"/>
            <p:cNvSpPr/>
            <p:nvPr/>
          </p:nvSpPr>
          <p:spPr>
            <a:xfrm>
              <a:off x="976172" y="2165748"/>
              <a:ext cx="155699" cy="158422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8" name="Oval 90"/>
            <p:cNvSpPr/>
            <p:nvPr/>
          </p:nvSpPr>
          <p:spPr>
            <a:xfrm>
              <a:off x="1309547" y="2165748"/>
              <a:ext cx="155699" cy="158422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880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1046729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Cliente - Consumo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6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227226278"/>
              </p:ext>
            </p:extLst>
          </p:nvPr>
        </p:nvGraphicFramePr>
        <p:xfrm>
          <a:off x="490537" y="2068132"/>
          <a:ext cx="5055606" cy="360520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10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655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694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23129">
                  <a:extLst>
                    <a:ext uri="{9D8B030D-6E8A-4147-A177-3AD203B41FA5}">
                      <a16:colId xmlns:a16="http://schemas.microsoft.com/office/drawing/2014/main" xmlns="" val="4258561837"/>
                    </a:ext>
                  </a:extLst>
                </a:gridCol>
              </a:tblGrid>
              <a:tr h="450651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COD</a:t>
                      </a:r>
                      <a:r>
                        <a:rPr lang="en-US" sz="11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. CONSUMO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PRODUTO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QTD.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0651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0651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065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065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065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065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065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62" name="Content"/>
          <p:cNvSpPr txBox="1"/>
          <p:nvPr>
            <p:custDataLst>
              <p:custData r:id="rId3"/>
            </p:custDataLst>
          </p:nvPr>
        </p:nvSpPr>
        <p:spPr>
          <a:xfrm>
            <a:off x="9978028" y="5994695"/>
            <a:ext cx="1854995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R$ 00,00</a:t>
            </a:r>
          </a:p>
        </p:txBody>
      </p:sp>
      <p:grpSp>
        <p:nvGrpSpPr>
          <p:cNvPr id="74" name="Group"/>
          <p:cNvGrpSpPr/>
          <p:nvPr>
            <p:custDataLst>
              <p:custData r:id="rId4"/>
            </p:custDataLst>
          </p:nvPr>
        </p:nvGrpSpPr>
        <p:grpSpPr>
          <a:xfrm>
            <a:off x="5822718" y="1760741"/>
            <a:ext cx="6010303" cy="3962407"/>
            <a:chOff x="3168650" y="2419758"/>
            <a:chExt cx="2616200" cy="1326742"/>
          </a:xfrm>
        </p:grpSpPr>
        <p:sp useBgFill="1">
          <p:nvSpPr>
            <p:cNvPr id="75" name="Container"/>
            <p:cNvSpPr>
              <a:spLocks/>
            </p:cNvSpPr>
            <p:nvPr/>
          </p:nvSpPr>
          <p:spPr>
            <a:xfrm>
              <a:off x="3168650" y="2468524"/>
              <a:ext cx="2616200" cy="1277976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76" name="Content"/>
            <p:cNvSpPr txBox="1">
              <a:spLocks/>
            </p:cNvSpPr>
            <p:nvPr/>
          </p:nvSpPr>
          <p:spPr>
            <a:xfrm>
              <a:off x="3232913" y="2419758"/>
              <a:ext cx="477411" cy="8501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05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Último</a:t>
              </a:r>
              <a:r>
                <a:rPr lang="en-US" sz="105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5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Produto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6" name="Content"/>
          <p:cNvSpPr txBox="1"/>
          <p:nvPr>
            <p:custDataLst>
              <p:custData r:id="rId5"/>
            </p:custDataLst>
          </p:nvPr>
        </p:nvSpPr>
        <p:spPr>
          <a:xfrm>
            <a:off x="6847470" y="2433995"/>
            <a:ext cx="4324838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 do </a:t>
            </a:r>
            <a:r>
              <a:rPr lang="en-US" sz="3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Produto</a:t>
            </a:r>
            <a:r>
              <a:rPr lang="en-US" sz="3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</a:p>
        </p:txBody>
      </p:sp>
      <p:sp>
        <p:nvSpPr>
          <p:cNvPr id="71" name="Content"/>
          <p:cNvSpPr txBox="1"/>
          <p:nvPr>
            <p:custDataLst>
              <p:custData r:id="rId6"/>
            </p:custDataLst>
          </p:nvPr>
        </p:nvSpPr>
        <p:spPr>
          <a:xfrm>
            <a:off x="7339953" y="3070075"/>
            <a:ext cx="3254023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R$ 00,00</a:t>
            </a:r>
          </a:p>
        </p:txBody>
      </p:sp>
      <p:sp>
        <p:nvSpPr>
          <p:cNvPr id="72" name="Content"/>
          <p:cNvSpPr txBox="1"/>
          <p:nvPr>
            <p:custDataLst>
              <p:custData r:id="rId7"/>
            </p:custDataLst>
          </p:nvPr>
        </p:nvSpPr>
        <p:spPr>
          <a:xfrm>
            <a:off x="8305273" y="3461484"/>
            <a:ext cx="704616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Qtd</a:t>
            </a:r>
            <a:r>
              <a:rPr lang="en-US" sz="20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2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9" name="Imagem 38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301" y="480116"/>
            <a:ext cx="874647" cy="874647"/>
          </a:xfrm>
          <a:prstGeom prst="rect">
            <a:avLst/>
          </a:prstGeom>
        </p:spPr>
      </p:pic>
      <p:sp>
        <p:nvSpPr>
          <p:cNvPr id="31" name="Content"/>
          <p:cNvSpPr/>
          <p:nvPr>
            <p:custDataLst>
              <p:custData r:id="rId8"/>
            </p:custDataLst>
          </p:nvPr>
        </p:nvSpPr>
        <p:spPr>
          <a:xfrm>
            <a:off x="504142" y="1749397"/>
            <a:ext cx="2655871" cy="245153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/>
          <p:cNvSpPr txBox="1"/>
          <p:nvPr>
            <p:custDataLst>
              <p:custData r:id="rId9"/>
            </p:custDataLst>
          </p:nvPr>
        </p:nvSpPr>
        <p:spPr>
          <a:xfrm>
            <a:off x="441092" y="1511915"/>
            <a:ext cx="1275847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Produto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/>
          <p:nvPr>
            <p:custDataLst>
              <p:custData r:id="rId10"/>
            </p:custDataLst>
          </p:nvPr>
        </p:nvSpPr>
        <p:spPr>
          <a:xfrm>
            <a:off x="1990947" y="990418"/>
            <a:ext cx="3831771" cy="252682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Ana Priscila</a:t>
            </a:r>
          </a:p>
        </p:txBody>
      </p:sp>
      <p:sp>
        <p:nvSpPr>
          <p:cNvPr id="35" name="Content"/>
          <p:cNvSpPr/>
          <p:nvPr>
            <p:custDataLst>
              <p:custData r:id="rId11"/>
            </p:custDataLst>
          </p:nvPr>
        </p:nvSpPr>
        <p:spPr>
          <a:xfrm>
            <a:off x="5873888" y="990418"/>
            <a:ext cx="708704" cy="252682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2236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Content"/>
          <p:cNvSpPr txBox="1"/>
          <p:nvPr>
            <p:custDataLst>
              <p:custData r:id="rId12"/>
            </p:custDataLst>
          </p:nvPr>
        </p:nvSpPr>
        <p:spPr>
          <a:xfrm>
            <a:off x="5806605" y="759586"/>
            <a:ext cx="54893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Apto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 txBox="1"/>
          <p:nvPr>
            <p:custDataLst>
              <p:custData r:id="rId13"/>
            </p:custDataLst>
          </p:nvPr>
        </p:nvSpPr>
        <p:spPr>
          <a:xfrm>
            <a:off x="1939777" y="744544"/>
            <a:ext cx="651525" cy="20984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Cliente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14"/>
            </p:custDataLst>
          </p:nvPr>
        </p:nvSpPr>
        <p:spPr>
          <a:xfrm>
            <a:off x="504142" y="890838"/>
            <a:ext cx="1435635" cy="397698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Buscar</a:t>
            </a:r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cliente</a:t>
            </a:r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…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/>
          <p:cNvSpPr txBox="1"/>
          <p:nvPr>
            <p:custDataLst>
              <p:custData r:id="rId15"/>
            </p:custDataLst>
          </p:nvPr>
        </p:nvSpPr>
        <p:spPr>
          <a:xfrm>
            <a:off x="389696" y="5994695"/>
            <a:ext cx="530568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Só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é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possivel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adicionar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um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produto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depois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cliente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for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selecionado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Uma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vez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adicionado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seu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consumo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será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salvo 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vinculado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sua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reserva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18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5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4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" name="WindowTitle"/>
              <p:cNvSpPr txBox="1"/>
              <p:nvPr/>
            </p:nvSpPr>
            <p:spPr>
              <a:xfrm>
                <a:off x="240976" y="42736"/>
                <a:ext cx="1046729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Cliente - Consumo</a:t>
                </a:r>
              </a:p>
            </p:txBody>
          </p:sp>
        </p:grpSp>
        <p:grpSp>
          <p:nvGrpSpPr>
            <p:cNvPr id="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6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865018309"/>
              </p:ext>
            </p:extLst>
          </p:nvPr>
        </p:nvGraphicFramePr>
        <p:xfrm>
          <a:off x="490537" y="2068132"/>
          <a:ext cx="5055606" cy="360520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10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655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694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23129">
                  <a:extLst>
                    <a:ext uri="{9D8B030D-6E8A-4147-A177-3AD203B41FA5}">
                      <a16:colId xmlns:a16="http://schemas.microsoft.com/office/drawing/2014/main" xmlns="" val="4258561837"/>
                    </a:ext>
                  </a:extLst>
                </a:gridCol>
              </a:tblGrid>
              <a:tr h="450651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COD</a:t>
                      </a:r>
                      <a:r>
                        <a:rPr lang="en-US" sz="11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. CONSUMO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PRODUTO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QTD.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0651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0651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065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065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065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065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065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62" name="Content"/>
          <p:cNvSpPr txBox="1"/>
          <p:nvPr>
            <p:custDataLst>
              <p:custData r:id="rId3"/>
            </p:custDataLst>
          </p:nvPr>
        </p:nvSpPr>
        <p:spPr>
          <a:xfrm>
            <a:off x="9978028" y="5994695"/>
            <a:ext cx="1854995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R$ 00,00</a:t>
            </a:r>
          </a:p>
        </p:txBody>
      </p:sp>
      <p:grpSp>
        <p:nvGrpSpPr>
          <p:cNvPr id="74" name="Group"/>
          <p:cNvGrpSpPr/>
          <p:nvPr>
            <p:custDataLst>
              <p:custData r:id="rId4"/>
            </p:custDataLst>
          </p:nvPr>
        </p:nvGrpSpPr>
        <p:grpSpPr>
          <a:xfrm>
            <a:off x="5822718" y="1760741"/>
            <a:ext cx="6010303" cy="3962407"/>
            <a:chOff x="3168650" y="2419758"/>
            <a:chExt cx="2616200" cy="1326742"/>
          </a:xfrm>
        </p:grpSpPr>
        <p:sp useBgFill="1">
          <p:nvSpPr>
            <p:cNvPr id="75" name="Container"/>
            <p:cNvSpPr>
              <a:spLocks/>
            </p:cNvSpPr>
            <p:nvPr/>
          </p:nvSpPr>
          <p:spPr>
            <a:xfrm>
              <a:off x="3168650" y="2468524"/>
              <a:ext cx="2616200" cy="1277976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76" name="Content"/>
            <p:cNvSpPr txBox="1">
              <a:spLocks/>
            </p:cNvSpPr>
            <p:nvPr/>
          </p:nvSpPr>
          <p:spPr>
            <a:xfrm>
              <a:off x="3232913" y="2419758"/>
              <a:ext cx="477411" cy="8501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05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Último</a:t>
              </a:r>
              <a:r>
                <a:rPr lang="en-US" sz="105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5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Produto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78" name="Imagem 77">
            <a:hlinkClick r:id="rId24" action="ppaction://hlinksldjump"/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301" y="480116"/>
            <a:ext cx="874647" cy="874647"/>
          </a:xfrm>
          <a:prstGeom prst="rect">
            <a:avLst/>
          </a:prstGeom>
        </p:spPr>
      </p:pic>
      <p:sp>
        <p:nvSpPr>
          <p:cNvPr id="79" name="Content"/>
          <p:cNvSpPr/>
          <p:nvPr>
            <p:custDataLst>
              <p:custData r:id="rId5"/>
            </p:custDataLst>
          </p:nvPr>
        </p:nvSpPr>
        <p:spPr>
          <a:xfrm>
            <a:off x="504142" y="1749397"/>
            <a:ext cx="2655871" cy="245153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0" name="Content"/>
          <p:cNvSpPr txBox="1"/>
          <p:nvPr>
            <p:custDataLst>
              <p:custData r:id="rId6"/>
            </p:custDataLst>
          </p:nvPr>
        </p:nvSpPr>
        <p:spPr>
          <a:xfrm>
            <a:off x="441092" y="1511915"/>
            <a:ext cx="1275847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Produto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Content"/>
          <p:cNvSpPr/>
          <p:nvPr>
            <p:custDataLst>
              <p:custData r:id="rId7"/>
            </p:custDataLst>
          </p:nvPr>
        </p:nvSpPr>
        <p:spPr>
          <a:xfrm>
            <a:off x="1990947" y="990418"/>
            <a:ext cx="3831771" cy="252682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Ana Priscila</a:t>
            </a:r>
          </a:p>
        </p:txBody>
      </p:sp>
      <p:sp>
        <p:nvSpPr>
          <p:cNvPr id="82" name="Content"/>
          <p:cNvSpPr/>
          <p:nvPr>
            <p:custDataLst>
              <p:custData r:id="rId8"/>
            </p:custDataLst>
          </p:nvPr>
        </p:nvSpPr>
        <p:spPr>
          <a:xfrm>
            <a:off x="5873888" y="990418"/>
            <a:ext cx="708704" cy="252682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2236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3" name="Content"/>
          <p:cNvSpPr txBox="1"/>
          <p:nvPr>
            <p:custDataLst>
              <p:custData r:id="rId9"/>
            </p:custDataLst>
          </p:nvPr>
        </p:nvSpPr>
        <p:spPr>
          <a:xfrm>
            <a:off x="5806605" y="759586"/>
            <a:ext cx="54893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Apto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" name="Content"/>
          <p:cNvSpPr txBox="1"/>
          <p:nvPr>
            <p:custDataLst>
              <p:custData r:id="rId10"/>
            </p:custDataLst>
          </p:nvPr>
        </p:nvSpPr>
        <p:spPr>
          <a:xfrm>
            <a:off x="1939777" y="744544"/>
            <a:ext cx="651525" cy="20984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Cliente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11"/>
            </p:custDataLst>
          </p:nvPr>
        </p:nvSpPr>
        <p:spPr>
          <a:xfrm>
            <a:off x="504142" y="890838"/>
            <a:ext cx="1435635" cy="397698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Buscar</a:t>
            </a:r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cliente</a:t>
            </a:r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…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B2B2B2">
              <a:alpha val="6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ontent"/>
          <p:cNvSpPr txBox="1"/>
          <p:nvPr>
            <p:custDataLst>
              <p:custData r:id="rId12"/>
            </p:custDataLst>
          </p:nvPr>
        </p:nvSpPr>
        <p:spPr>
          <a:xfrm>
            <a:off x="6847470" y="2433995"/>
            <a:ext cx="4324838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 do </a:t>
            </a:r>
            <a:r>
              <a:rPr lang="en-US" sz="3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Produto</a:t>
            </a:r>
            <a:r>
              <a:rPr lang="en-US" sz="3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</a:p>
        </p:txBody>
      </p:sp>
      <p:sp>
        <p:nvSpPr>
          <p:cNvPr id="71" name="Content"/>
          <p:cNvSpPr txBox="1"/>
          <p:nvPr>
            <p:custDataLst>
              <p:custData r:id="rId13"/>
            </p:custDataLst>
          </p:nvPr>
        </p:nvSpPr>
        <p:spPr>
          <a:xfrm>
            <a:off x="7339953" y="3070075"/>
            <a:ext cx="3254023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R$ 00,00</a:t>
            </a:r>
          </a:p>
        </p:txBody>
      </p:sp>
      <p:sp>
        <p:nvSpPr>
          <p:cNvPr id="72" name="Content"/>
          <p:cNvSpPr txBox="1"/>
          <p:nvPr>
            <p:custDataLst>
              <p:custData r:id="rId14"/>
            </p:custDataLst>
          </p:nvPr>
        </p:nvSpPr>
        <p:spPr>
          <a:xfrm>
            <a:off x="8305273" y="3461484"/>
            <a:ext cx="704616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Qtd</a:t>
            </a:r>
            <a:r>
              <a:rPr lang="en-US" sz="20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2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1" name="Window"/>
          <p:cNvGrpSpPr/>
          <p:nvPr>
            <p:custDataLst>
              <p:custData r:id="rId15"/>
            </p:custDataLst>
          </p:nvPr>
        </p:nvGrpSpPr>
        <p:grpSpPr>
          <a:xfrm>
            <a:off x="5621441" y="1780457"/>
            <a:ext cx="6072279" cy="3412711"/>
            <a:chOff x="169063" y="-76364"/>
            <a:chExt cx="9144000" cy="6934364"/>
          </a:xfrm>
        </p:grpSpPr>
        <p:grpSp>
          <p:nvGrpSpPr>
            <p:cNvPr id="32" name="Group 2"/>
            <p:cNvGrpSpPr/>
            <p:nvPr/>
          </p:nvGrpSpPr>
          <p:grpSpPr>
            <a:xfrm>
              <a:off x="169063" y="-76364"/>
              <a:ext cx="9144000" cy="6934364"/>
              <a:chOff x="169063" y="-76364"/>
              <a:chExt cx="9144000" cy="6934364"/>
            </a:xfrm>
          </p:grpSpPr>
          <p:sp>
            <p:nvSpPr>
              <p:cNvPr id="39" name="Rectangle 10"/>
              <p:cNvSpPr/>
              <p:nvPr/>
            </p:nvSpPr>
            <p:spPr>
              <a:xfrm>
                <a:off x="169063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0" name="Rectangle 11"/>
              <p:cNvSpPr/>
              <p:nvPr/>
            </p:nvSpPr>
            <p:spPr>
              <a:xfrm>
                <a:off x="229014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1" name="WindowTitle"/>
              <p:cNvSpPr txBox="1"/>
              <p:nvPr/>
            </p:nvSpPr>
            <p:spPr>
              <a:xfrm>
                <a:off x="240975" y="-76364"/>
                <a:ext cx="1565171" cy="469033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Ocultar</a:t>
                </a:r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Exibir</a:t>
                </a:r>
                <a:endPara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4" name="Minimize - Maximize - Close"/>
            <p:cNvGrpSpPr/>
            <p:nvPr/>
          </p:nvGrpSpPr>
          <p:grpSpPr>
            <a:xfrm>
              <a:off x="8946064" y="92599"/>
              <a:ext cx="70774" cy="76200"/>
              <a:chOff x="9661395" y="131588"/>
              <a:chExt cx="70774" cy="76200"/>
            </a:xfrm>
          </p:grpSpPr>
          <p:cxnSp>
            <p:nvCxnSpPr>
              <p:cNvPr id="3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grpSp>
        <p:nvGrpSpPr>
          <p:cNvPr id="48" name="CheckBoxChecked"/>
          <p:cNvGrpSpPr/>
          <p:nvPr>
            <p:custDataLst>
              <p:custData r:id="rId16"/>
            </p:custDataLst>
          </p:nvPr>
        </p:nvGrpSpPr>
        <p:grpSpPr>
          <a:xfrm>
            <a:off x="7432100" y="2589078"/>
            <a:ext cx="827986" cy="230832"/>
            <a:chOff x="4317072" y="3312427"/>
            <a:chExt cx="827986" cy="230832"/>
          </a:xfrm>
        </p:grpSpPr>
        <p:grpSp>
          <p:nvGrpSpPr>
            <p:cNvPr id="49" name="Group 2"/>
            <p:cNvGrpSpPr/>
            <p:nvPr/>
          </p:nvGrpSpPr>
          <p:grpSpPr>
            <a:xfrm>
              <a:off x="4354457" y="3312427"/>
              <a:ext cx="790601" cy="230832"/>
              <a:chOff x="5179808" y="2087451"/>
              <a:chExt cx="740946" cy="216403"/>
            </a:xfrm>
          </p:grpSpPr>
          <p:sp>
            <p:nvSpPr>
              <p:cNvPr id="51" name="Content"/>
              <p:cNvSpPr txBox="1">
                <a:spLocks/>
              </p:cNvSpPr>
              <p:nvPr/>
            </p:nvSpPr>
            <p:spPr>
              <a:xfrm>
                <a:off x="5179808" y="2087451"/>
                <a:ext cx="740946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CODIGO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2" name="CheckBox"/>
              <p:cNvSpPr>
                <a:spLocks/>
              </p:cNvSpPr>
              <p:nvPr/>
            </p:nvSpPr>
            <p:spPr>
              <a:xfrm>
                <a:off x="5179808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0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CheckBoxChecked"/>
          <p:cNvGrpSpPr/>
          <p:nvPr>
            <p:custDataLst>
              <p:custData r:id="rId17"/>
            </p:custDataLst>
          </p:nvPr>
        </p:nvGrpSpPr>
        <p:grpSpPr>
          <a:xfrm>
            <a:off x="7455557" y="2992909"/>
            <a:ext cx="943469" cy="230832"/>
            <a:chOff x="4317072" y="3312427"/>
            <a:chExt cx="943469" cy="230832"/>
          </a:xfrm>
        </p:grpSpPr>
        <p:grpSp>
          <p:nvGrpSpPr>
            <p:cNvPr id="54" name="Group 2"/>
            <p:cNvGrpSpPr/>
            <p:nvPr/>
          </p:nvGrpSpPr>
          <p:grpSpPr>
            <a:xfrm>
              <a:off x="4354458" y="3312427"/>
              <a:ext cx="906083" cy="230832"/>
              <a:chOff x="5179840" y="2087451"/>
              <a:chExt cx="849180" cy="216403"/>
            </a:xfrm>
          </p:grpSpPr>
          <p:sp>
            <p:nvSpPr>
              <p:cNvPr id="56" name="Content"/>
              <p:cNvSpPr txBox="1">
                <a:spLocks/>
              </p:cNvSpPr>
              <p:nvPr/>
            </p:nvSpPr>
            <p:spPr>
              <a:xfrm>
                <a:off x="5179840" y="2087451"/>
                <a:ext cx="849180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PRODUTO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7" name="CheckBox"/>
              <p:cNvSpPr>
                <a:spLocks/>
              </p:cNvSpPr>
              <p:nvPr/>
            </p:nvSpPr>
            <p:spPr>
              <a:xfrm>
                <a:off x="5179840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5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CheckBoxChecked"/>
          <p:cNvGrpSpPr/>
          <p:nvPr>
            <p:custDataLst>
              <p:custData r:id="rId18"/>
            </p:custDataLst>
          </p:nvPr>
        </p:nvGrpSpPr>
        <p:grpSpPr>
          <a:xfrm>
            <a:off x="7480957" y="3437409"/>
            <a:ext cx="545795" cy="230832"/>
            <a:chOff x="4317072" y="3312427"/>
            <a:chExt cx="545795" cy="230832"/>
          </a:xfrm>
        </p:grpSpPr>
        <p:grpSp>
          <p:nvGrpSpPr>
            <p:cNvPr id="59" name="Group 2"/>
            <p:cNvGrpSpPr/>
            <p:nvPr/>
          </p:nvGrpSpPr>
          <p:grpSpPr>
            <a:xfrm>
              <a:off x="4354458" y="3312427"/>
              <a:ext cx="508409" cy="230832"/>
              <a:chOff x="5179835" y="2087451"/>
              <a:chExt cx="476480" cy="216403"/>
            </a:xfrm>
          </p:grpSpPr>
          <p:sp>
            <p:nvSpPr>
              <p:cNvPr id="61" name="Content"/>
              <p:cNvSpPr txBox="1">
                <a:spLocks/>
              </p:cNvSpPr>
              <p:nvPr/>
            </p:nvSpPr>
            <p:spPr>
              <a:xfrm>
                <a:off x="5179835" y="2087451"/>
                <a:ext cx="476480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QTD</a:t>
                </a:r>
              </a:p>
            </p:txBody>
          </p:sp>
          <p:sp>
            <p:nvSpPr>
              <p:cNvPr id="63" name="CheckBox"/>
              <p:cNvSpPr>
                <a:spLocks/>
              </p:cNvSpPr>
              <p:nvPr/>
            </p:nvSpPr>
            <p:spPr>
              <a:xfrm>
                <a:off x="5179835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0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4" name="CheckBoxChecked"/>
          <p:cNvGrpSpPr/>
          <p:nvPr>
            <p:custDataLst>
              <p:custData r:id="rId19"/>
            </p:custDataLst>
          </p:nvPr>
        </p:nvGrpSpPr>
        <p:grpSpPr>
          <a:xfrm>
            <a:off x="7507944" y="3921597"/>
            <a:ext cx="671595" cy="230832"/>
            <a:chOff x="4317072" y="3312427"/>
            <a:chExt cx="671595" cy="230832"/>
          </a:xfrm>
        </p:grpSpPr>
        <p:grpSp>
          <p:nvGrpSpPr>
            <p:cNvPr id="67" name="Group 2"/>
            <p:cNvGrpSpPr/>
            <p:nvPr/>
          </p:nvGrpSpPr>
          <p:grpSpPr>
            <a:xfrm>
              <a:off x="4354457" y="3312427"/>
              <a:ext cx="634210" cy="230832"/>
              <a:chOff x="5179830" y="2087451"/>
              <a:chExt cx="594380" cy="216403"/>
            </a:xfrm>
          </p:grpSpPr>
          <p:sp>
            <p:nvSpPr>
              <p:cNvPr id="69" name="Content"/>
              <p:cNvSpPr txBox="1">
                <a:spLocks/>
              </p:cNvSpPr>
              <p:nvPr/>
            </p:nvSpPr>
            <p:spPr>
              <a:xfrm>
                <a:off x="5179830" y="2087451"/>
                <a:ext cx="594380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TOTAL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0" name="CheckBox"/>
              <p:cNvSpPr>
                <a:spLocks/>
              </p:cNvSpPr>
              <p:nvPr/>
            </p:nvSpPr>
            <p:spPr>
              <a:xfrm>
                <a:off x="5179831" y="2146836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8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3" name="Content"/>
          <p:cNvSpPr txBox="1"/>
          <p:nvPr>
            <p:custDataLst>
              <p:custData r:id="rId20"/>
            </p:custDataLst>
          </p:nvPr>
        </p:nvSpPr>
        <p:spPr>
          <a:xfrm>
            <a:off x="6758625" y="4430882"/>
            <a:ext cx="35852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ocultar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coluna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grid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basta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desmarcar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acima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77" name="Content"/>
          <p:cNvSpPr/>
          <p:nvPr>
            <p:custDataLst>
              <p:custData r:id="rId21"/>
            </p:custDataLst>
          </p:nvPr>
        </p:nvSpPr>
        <p:spPr>
          <a:xfrm>
            <a:off x="8003329" y="478472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OK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7" name="Content"/>
          <p:cNvSpPr txBox="1"/>
          <p:nvPr>
            <p:custDataLst>
              <p:custData r:id="rId22"/>
            </p:custDataLst>
          </p:nvPr>
        </p:nvSpPr>
        <p:spPr>
          <a:xfrm>
            <a:off x="389696" y="5994695"/>
            <a:ext cx="530568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Só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é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possivel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adicionar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um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produto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depois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cliente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for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selecionado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Uma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vez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adicionado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seu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consumo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será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salvo e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vinculado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sua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reserva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00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8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0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3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50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6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64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1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70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7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7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WindowsDesktop.Keyboard" Revision="1" Stencil="System.Storyboarding.WindowsDesktop" StencilVersion="0.1"/>
</Control>
</file>

<file path=customXml/item2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3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5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69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73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D4546425-B9EA-4FA6-A361-F9FEAA0C098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28C12FAB-9C38-4E17-80C7-C470BA59E28E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7C87B357-41A6-4E9B-B071-490522ECE08E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C66F1193-2AFB-48C4-903F-206FD6E72439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1C727D1D-964C-4BCE-906A-41D37CF1F5C3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8DBB0A9A-51DE-45E6-ADCA-C3DB8464096F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0D20F2F6-E337-4FB3-9352-18F47372F797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CA8B150B-9BC6-4CD8-A1FF-AF8436C77745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2C74D105-1BD2-4550-86FB-0718D178FE20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263B3D42-59C4-419A-887C-26F05A943FE4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F402DD61-4DF8-4A7B-A557-769E9203FCCD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49C9DD6C-761E-4DFF-B858-464D2B92DA3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0FC23425-4F8F-4D2C-AB45-33DACEDFD226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1B6C7E35-B5D5-44DD-95BF-EF3AE7A991C9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6C1C3DD2-27FF-410C-9A81-D24EDC302971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EEE5EA1A-591F-4E85-B989-577C2932B7DB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B56A0A77-9D3F-4F58-BBA3-1B1D40A53D0D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9C0B3EFD-BA98-4D87-B884-964668EE95E1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C93E71AC-8D22-46BA-8CF9-756741BEBCD3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79393500-76C6-4200-94FD-0BA179E2AF52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66ACB638-A508-4B2F-A944-22151F2F076B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5141AE86-A2BB-4871-9438-CAEE0A6F8E6E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788CF65F-EA89-49EB-9E44-A3FED3D9C69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2F01E6C-E326-4B4D-81FB-0C2EA80EE453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461CFD91-FBF9-48B8-AE94-3B8EE1D918C6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84AD2FEB-D666-41D7-A093-9C7AB3680E8A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AA7FD957-875A-4152-801E-DC20FFC7FDBD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5C10AF61-A1FC-4C53-AC04-DE3A6782E31A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00AFE2C5-D022-4391-A5C2-459BEC889314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662EB72A-00C3-4929-8E2D-300FD1124786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27487845-6096-44F6-B6D6-59E720FA31E4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286BC014-594B-4E08-92D3-68AA3D94F8E7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89D3CC25-5AAF-4061-AAEC-AE91EFA95105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7AE7F2AF-121E-4B47-A77B-BCB4589B72A8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FC474CDA-A69B-41C0-8DA2-E7C9C93B679B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41374640-FE8D-405A-B32E-9D35407F678E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8A859703-8E79-4CD8-9E75-CD87C50FD8B6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19C49714-D60C-4A86-B0A8-52334532B8C6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213009B4-E666-42C7-AEB1-B2E5FC5BF501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72CB1C19-D9B3-4303-AABC-0FFF246902AD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C13DBCC0-389D-486A-B058-0CE7ACAD1FF8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06A86FAE-CD29-4E73-84D6-D58100A4DC00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2ADA31C8-6B8A-4BAC-B80C-4AB64242037E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ECB34B9C-C658-4E4B-956A-AB852CF48566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9C4266B9-D328-49B5-B478-F86A80A59B5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9351AACD-046F-48D6-ACD1-4F9A5098FE30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53961519-860B-4EBD-880B-D85FA1F81CE6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5B114419-556F-4407-9F9F-0923CF19B3D0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47B90CC9-A51C-4099-A980-32245F8B19FF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9F5D8C20-523A-41FD-81F5-4E2E08989532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3E5373BA-D88E-4CBB-A27B-B7F533B7AE49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F386A37C-21B9-4361-A5CA-F6614F7F2212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37ACE174-9A1A-4ECD-A7C7-61FA6D0EAE77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23F09FB0-0FE4-4C7E-9C68-CA26302585B9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C0E38CBB-CE0C-4774-90DC-E21989A2C720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1FD62AC7-C5AA-41E9-93A6-487536274849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240902F1-EF24-4AFA-8699-9A35AFC5BE9C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6BEDEF77-2821-4D94-884A-889ADA3F2421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5AE2E7E9-76C5-4594-A53C-A335D4B99729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DC78ADF6-3D55-47BC-9EC7-32B179DF16B1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B4136B7A-319D-4B69-B898-DFF3A63D1837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5028F1E1-7070-422F-B81A-DCC94889030E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EBD4CCCA-B50B-46E7-868E-73214ECBD92D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607B8CBF-41B3-40B6-B89F-AD2019B77709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211B57E1-1798-4934-AE38-A69E49B56174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5FF6B2D6-702E-456F-8228-A6556810D5E3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E9EC14D3-0F87-4777-8840-6DCCD49F97C5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43A68E7-8705-4428-8FD0-0430629CA15A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53736681-7F57-46A9-84F4-9430DB71DC0D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63503ED9-3250-4FC6-9986-3246B6FBF784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65D9626D-7C1C-48C1-89A2-5C7850AC1C5E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B6ED135A-3F79-4FF7-A42B-2C8284943C0F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747DCA6B-A20A-4064-8745-48815A1C8416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F2909221-833C-42E0-B247-3914B57E8B04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4BF88C41-82CF-4D8C-A0F5-5524F9066D2D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2515BBFC-B82A-4F16-AA38-A0643248480C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E25350B1-D064-4891-B299-1C757B98966D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8866D43E-5C80-4707-BDE5-D986CC25CCF7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BF87C651-CD69-422D-9A8F-A90C740D8969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B2040515-7334-4572-8EEF-CAE97A9FE41D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34DD821C-3022-4961-B657-9F61D6453254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27D2C41A-F78A-47E7-A6FB-88FE025EB2C9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14C12872-E412-47ED-82DD-8619C0E0F9C7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0D53223E-B68B-4E11-A8F9-86D9C9296603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70185314-628D-431F-996A-D62F39E730BA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11F78782-C2C5-4289-A5BE-BC2870201415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65E4BD63-0331-4F7F-9AEF-FF556D021204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67B81485-4F5A-424B-A04B-D9821E557D80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AAD9CE59-C02F-4838-BE57-FDDAE2845F6F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E62C529-71D5-4127-A7D1-D60910E84BFB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984DB069-6E73-41EE-B690-7649F166004A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C2AF8AC2-571C-4087-8B3F-0CC7D07CC6F1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A2D765E9-689F-4F58-84F6-6B9EC43A2C84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6C94BEEE-8AD2-458F-AC47-BF0B70893283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F698D203-066D-4832-95BD-743A0303936B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50FEF695-021F-4F5C-A261-E8D903D33194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BB2B037B-B624-4E50-8E40-D50B6E93700B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C7B21FFE-9A46-4EEF-A184-4F5BE543644D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82F92B2D-BE15-46FA-A6B8-34F99E227E41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1798546A-A69C-4D08-8BA0-8CA7B06F3E2A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74C842D3-F79A-4E2C-89BC-F5CB24C1278B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A4B3E6B2-AD49-4537-88E7-1652A420E397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8F2568CD-B6F2-4DEE-BD25-DC165565D0B0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8D9B76AF-7C25-4DEB-812C-8ABD2D3BB725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C83AB6E9-4431-4A35-9D0F-12572E3E109E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F9FEC0AC-29CA-4319-BB53-84E0CC8E621E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E0BA410B-1CA0-450E-920B-19215A4D3121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53235777-08EF-4396-B0B1-9385B5A6C216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0012EB90-0AF8-4D9E-A0DA-E5035A709184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0754236A-0E2F-4FCE-AEED-BC40823964E8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75BAF97A-EE99-4E52-AF65-65BBA6E62DA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49B2B38-B79F-4AB6-8B9B-E98BB9F4E562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35FB411-425E-49F6-BCFF-5F18638AB9F5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4C751B8A-050B-43A6-AE94-3D66BBBE0399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8ECCAB11-B3A5-405A-BC46-7AB4EE0EC9E7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85B6716C-E743-4475-B662-E7DB4E35AE3B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D6A359A3-2B74-4175-9FE5-E1A9A8DE0C0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7B6BBC4D-19F4-40C5-89AB-85046FE25F0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3214813F-9644-4512-8420-AE191E1FCFF3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77ACF469-6BE1-4381-95A8-6B739304A311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6724D408-FE1E-48E7-B442-E110FFC0F6BE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ABA3AA83-8224-4B2F-B851-8F4CBAD09260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877EFC99-81BF-4696-98D7-3E3C1DEBA267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EAB5CA64-FC82-4AC9-8197-606182F5B7DA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BEFF02C8-AF35-478E-8CE2-B54C6337BE56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F121AC47-B234-43F0-9F29-02E6FFDEB0F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50D5165-BFC1-4B12-AA9F-AB56FED533B6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9F77AAC5-307F-4EFA-B7B5-4757FD714208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423CDF6A-629A-4299-A830-04263DC1AD8D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03463F53-045A-4000-B12C-852122169D0A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88D6595C-149E-4925-A5D1-897967E1273E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BC87A8B5-A5A5-489A-A740-482999E0ADC9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A964EF95-8EA4-454C-99E2-92C5D3C9C5B7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9915ACBA-2A92-4AE1-8805-802D2DE91A3B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437A9D5C-EA8F-4B48-A022-58B6B06CA359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F5277112-5B5D-4A5A-BE24-2391AE934C57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A913CB72-8EC4-4DAA-9937-1684082C953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F19F81F-5954-4DA9-9C3E-A12968AA51C0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CE16EDC8-6D5C-4B1B-B191-641A6EB23750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ABC8BEE7-0950-4639-AB19-3675F14FC820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A73D0268-0801-466D-87AD-7C88D76297EC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70B14CE2-ED62-40C0-A9F4-B850AA622EA0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477A25D3-7C16-4FA5-BC29-D94FCB455CF2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6A53BD01-29C1-4438-A28A-5ADE7AFB4EAA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9D0A20DA-7A85-4EBA-9670-22417137EBFE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4976AE93-5C8D-47FF-B971-6067C7C25726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10FFC566-4BE9-497B-8D61-4337E7EA799A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32C574FB-776B-4473-961E-6E278B02ECF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E264ADB-6602-4871-AB5A-5849FB61B940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0B5BDC57-8080-44FF-894B-CDF3A3296489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A64404F3-B6DE-4F95-AB5B-A31C794567A6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EE00A61C-0994-414E-9E5A-DAA489A586AA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B4F3719D-C868-4427-896D-3506B5999A3F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D1A27636-4D83-4E48-A394-C00214C4D548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B8251F79-F89C-477F-84B8-4DDF47672501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E3F31DFB-674B-4895-940C-BF0EF6AB3C76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82D6E344-741B-4A61-9D3E-9D9CA983CC57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BC04E79E-56F7-40B7-AC40-916FC368BC78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1F0B8965-3D4E-4C31-938F-F2033AD01D8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179AB0D-9449-4E20-925D-D6854ECA475B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B06FB7A9-2E0A-4CA2-B250-F1ECCCE357B5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D5DDB68B-37BA-4629-832C-57D81DB973E8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06FAA626-3C31-44BB-B4E7-4944F7D90650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5825D409-F614-4EC3-88DF-42502053D64D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000019A4-A124-425C-B951-6825CB4043E1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AF1F9D5F-6C5F-4C4F-811F-8CFD07FE96B2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93449940-F22D-4694-94A6-BB16E8D0E036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EF1938A4-DCB3-4C0F-92E2-4FCFA2308257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8A291102-79CA-4A1A-B34C-27D6406871E3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24D6097D-A62B-4955-B6F1-66539D012E3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317C6C0-CDF3-4B49-BE5E-375A0DB33A4F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9ABC1B0F-A451-46EE-B5EE-351F500CFCF7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A94EB378-1171-4706-BE25-35221F42519D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046DE34F-97F3-40B2-B053-4094628661CB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8918B4E5-FFB8-4919-80B7-4B7238FD4B11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DD9AFB0B-8810-44F0-9F2E-E396DEE3E3DB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C91A8A13-7278-4436-A355-439AC6CED390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66C32C19-B3B4-45DD-86AE-EF6237674559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2CA7600F-3EAA-482D-A895-F86134351944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FCA2958A-5F96-49D3-BAD1-331AF3AD8FF9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CFF175AA-FC94-462A-A3B7-4BEBEAD90AC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DBC16DC-BDF0-44AF-A77A-5B221B7DE753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C0F905B5-BA95-4AEA-9419-29AFB018C303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0CCC6B41-5A6C-4EC9-8835-2AA4ECEF4FA5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046B4EB0-021C-4AC1-BD5E-43405D4C4DC9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769DCFAA-9F6B-471B-AD45-98ACE6B31523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83264387-C791-4DC3-B70C-FB34CF6DF4F8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2ED5FB16-BE0B-4EB8-9423-FC8C686B53A9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71CBCE23-FC59-4155-8BE4-A85E9B5EF52E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73315510-E376-41BE-A11B-E856003F8EA1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EDEA065A-A4AC-4707-A636-F05B65FE8180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78B6B93D-7880-4E51-93DA-6932FEADCB7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D7D6E35-9246-4EF4-851B-5D40F176417B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2D5719A2-C502-470E-A6BE-D8A5985355AF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C204BE48-8706-42A2-B360-FB1ABC55FC08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3BA1B368-56C2-4659-9082-BD1368A29F37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ACCA9EC5-1061-41C5-B957-F9E218CAC548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75C5A3E7-4C55-48CE-ADB9-66E853D39344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24BD5AF4-5F54-4C72-B681-86CB524E6DED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7BFA7AF1-CD00-4F2D-A336-654C9617FB74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B55DDE2C-5AD9-4221-83D6-2BD411375D22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95A3B731-086B-4790-B307-1B731EF285A2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332EF384-9B46-4D0D-9EC3-FBFFCE19A91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648</Words>
  <PresentationFormat>Widescreen</PresentationFormat>
  <Paragraphs>279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Wingdings</vt:lpstr>
      <vt:lpstr>Wingdings 3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2016-02-01T10:23:34Z</dcterms:created>
  <dcterms:modified xsi:type="dcterms:W3CDTF">2016-07-22T18:22:47Z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