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0"/>
  </p:sldMasterIdLst>
  <p:sldIdLst>
    <p:sldId id="256" r:id="rId141"/>
    <p:sldId id="257" r:id="rId142"/>
    <p:sldId id="262" r:id="rId143"/>
    <p:sldId id="263" r:id="rId144"/>
    <p:sldId id="264" r:id="rId145"/>
    <p:sldId id="258" r:id="rId146"/>
    <p:sldId id="265" r:id="rId147"/>
    <p:sldId id="260" r:id="rId1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presProps" Target="presProps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Master" Target="slideMasters/slideMaster1.xml"/><Relationship Id="rId145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1.xml"/><Relationship Id="rId146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slide" Target="slides/slide3.xml"/><Relationship Id="rId148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slide" Target="slides/slide4.xml"/><Relationship Id="rId90" Type="http://schemas.openxmlformats.org/officeDocument/2006/relationships/customXml" Target="../customXml/item9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explosion val="1"/>
          <c:dPt>
            <c:idx val="0"/>
            <c:bubble3D val="0"/>
            <c:spPr>
              <a:solidFill>
                <a:srgbClr val="00206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EBD-4089-A404-206C5C26FC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EBD-4089-A404-206C5C26FC85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EBD-4089-A404-206C5C26FC85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EBD-4089-A404-206C5C26F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50-4A87-91D4-DDD195EDACD9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50-4A87-91D4-DDD195EDACD9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50-4A87-91D4-DDD195EDACD9}"/>
            </c:ext>
          </c:extLst>
        </c:ser>
        <c:ser>
          <c:idx val="3"/>
          <c:order val="3"/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450-4A87-91D4-DDD195EDACD9}"/>
            </c:ext>
          </c:extLst>
        </c:ser>
        <c:ser>
          <c:idx val="4"/>
          <c:order val="4"/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450-4A87-91D4-DDD195EDAC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1420928"/>
        <c:axId val="1301425280"/>
      </c:barChart>
      <c:catAx>
        <c:axId val="130142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Data reserva</a:t>
                </a:r>
              </a:p>
            </c:rich>
          </c:tx>
          <c:layout>
            <c:manualLayout>
              <c:xMode val="edge"/>
              <c:yMode val="edge"/>
              <c:x val="0.41105530223915066"/>
              <c:y val="0.92253664794798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1425280"/>
        <c:crosses val="autoZero"/>
        <c:auto val="1"/>
        <c:lblAlgn val="ctr"/>
        <c:lblOffset val="100"/>
        <c:noMultiLvlLbl val="0"/>
      </c:catAx>
      <c:valAx>
        <c:axId val="130142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Nº de</a:t>
                </a:r>
                <a:r>
                  <a:rPr lang="pt-BR" baseline="0" dirty="0"/>
                  <a:t> reservas</a:t>
                </a:r>
                <a:endParaRPr lang="pt-B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142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2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60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4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0E5D-E8F4-417E-8331-FDF0039E39E0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6F23-83A6-440E-A4DB-9101340488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50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30.xml"/><Relationship Id="rId11" Type="http://schemas.openxmlformats.org/officeDocument/2006/relationships/slide" Target="slide2.xml"/><Relationship Id="rId5" Type="http://schemas.openxmlformats.org/officeDocument/2006/relationships/customXml" Target="../../customXml/item117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slide" Target="slide6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39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71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18.xml"/><Relationship Id="rId10" Type="http://schemas.openxmlformats.org/officeDocument/2006/relationships/customXml" Target="../../customXml/item132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66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slide" Target="slide4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26.xml"/><Relationship Id="rId12" Type="http://schemas.openxmlformats.org/officeDocument/2006/relationships/slide" Target="slide6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1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slide" Target="slide6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113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5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8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69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29.xml"/><Relationship Id="rId12" Type="http://schemas.openxmlformats.org/officeDocument/2006/relationships/slide" Target="slide6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3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22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30.xml"/><Relationship Id="rId9" Type="http://schemas.openxmlformats.org/officeDocument/2006/relationships/customXml" Target="../../customXml/item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27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63.xml"/><Relationship Id="rId21" Type="http://schemas.openxmlformats.org/officeDocument/2006/relationships/customXml" Target="../../customXml/item121.xml"/><Relationship Id="rId7" Type="http://schemas.openxmlformats.org/officeDocument/2006/relationships/customXml" Target="../../customXml/item126.xml"/><Relationship Id="rId12" Type="http://schemas.openxmlformats.org/officeDocument/2006/relationships/customXml" Target="../../customXml/item68.xml"/><Relationship Id="rId17" Type="http://schemas.openxmlformats.org/officeDocument/2006/relationships/customXml" Target="../../customXml/item17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70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76.xml"/><Relationship Id="rId29" Type="http://schemas.openxmlformats.org/officeDocument/2006/relationships/chart" Target="../charts/chart1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104.xml"/><Relationship Id="rId11" Type="http://schemas.openxmlformats.org/officeDocument/2006/relationships/customXml" Target="../../customXml/item93.xml"/><Relationship Id="rId24" Type="http://schemas.openxmlformats.org/officeDocument/2006/relationships/customXml" Target="../../customXml/item45.xml"/><Relationship Id="rId5" Type="http://schemas.openxmlformats.org/officeDocument/2006/relationships/customXml" Target="../../customXml/item131.xml"/><Relationship Id="rId15" Type="http://schemas.openxmlformats.org/officeDocument/2006/relationships/customXml" Target="../../customXml/item9.xml"/><Relationship Id="rId23" Type="http://schemas.openxmlformats.org/officeDocument/2006/relationships/customXml" Target="../../customXml/item101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90.xml"/><Relationship Id="rId19" Type="http://schemas.openxmlformats.org/officeDocument/2006/relationships/customXml" Target="../../customXml/item92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23.xml"/><Relationship Id="rId22" Type="http://schemas.openxmlformats.org/officeDocument/2006/relationships/customXml" Target="../../customXml/item73.xml"/><Relationship Id="rId27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42.xml"/><Relationship Id="rId26" Type="http://schemas.openxmlformats.org/officeDocument/2006/relationships/chart" Target="../charts/chart2.xml"/><Relationship Id="rId3" Type="http://schemas.openxmlformats.org/officeDocument/2006/relationships/customXml" Target="../../customXml/item7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34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59.xml"/><Relationship Id="rId16" Type="http://schemas.openxmlformats.org/officeDocument/2006/relationships/customXml" Target="../../customXml/item81.xml"/><Relationship Id="rId20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55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111.xml"/><Relationship Id="rId23" Type="http://schemas.openxmlformats.org/officeDocument/2006/relationships/slide" Target="slide8.xml"/><Relationship Id="rId10" Type="http://schemas.openxmlformats.org/officeDocument/2006/relationships/customXml" Target="../../customXml/item38.xml"/><Relationship Id="rId19" Type="http://schemas.openxmlformats.org/officeDocument/2006/relationships/customXml" Target="../../customXml/item88.xml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138.xml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1.xml"/><Relationship Id="rId3" Type="http://schemas.openxmlformats.org/officeDocument/2006/relationships/customXml" Target="../../customXml/item102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77.xml"/><Relationship Id="rId2" Type="http://schemas.openxmlformats.org/officeDocument/2006/relationships/customXml" Target="../../customXml/item100.xml"/><Relationship Id="rId16" Type="http://schemas.openxmlformats.org/officeDocument/2006/relationships/customXml" Target="../../customXml/item107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119.xml"/><Relationship Id="rId15" Type="http://schemas.openxmlformats.org/officeDocument/2006/relationships/customXml" Target="../../customXml/item67.xml"/><Relationship Id="rId10" Type="http://schemas.openxmlformats.org/officeDocument/2006/relationships/customXml" Target="../../customXml/item28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83.xm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200122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 – Bem Vindo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480310" y="645672"/>
            <a:ext cx="9610090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Informações Estratégicas</a:t>
            </a: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759146" y="1853720"/>
            <a:ext cx="83522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pSp>
        <p:nvGrpSpPr>
          <p:cNvPr id="18" name="DatePicker"/>
          <p:cNvGrpSpPr/>
          <p:nvPr>
            <p:custDataLst>
              <p:custData r:id="rId4"/>
            </p:custDataLst>
          </p:nvPr>
        </p:nvGrpSpPr>
        <p:grpSpPr>
          <a:xfrm>
            <a:off x="1129151" y="2307216"/>
            <a:ext cx="1959436" cy="228612"/>
            <a:chOff x="3790801" y="3347712"/>
            <a:chExt cx="969298" cy="147756"/>
          </a:xfrm>
        </p:grpSpPr>
        <p:sp>
          <p:nvSpPr>
            <p:cNvPr id="19" name="Content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atePicker"/>
          <p:cNvGrpSpPr/>
          <p:nvPr>
            <p:custDataLst>
              <p:custData r:id="rId5"/>
            </p:custDataLst>
          </p:nvPr>
        </p:nvGrpSpPr>
        <p:grpSpPr>
          <a:xfrm>
            <a:off x="3440675" y="2307216"/>
            <a:ext cx="1959436" cy="228612"/>
            <a:chOff x="3790801" y="3347712"/>
            <a:chExt cx="969298" cy="147756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3" name="Icon" descr="C:\Users\t-dantay\Documents\First24\calendar1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756933" y="2307216"/>
            <a:ext cx="3802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3126661" y="2304985"/>
            <a:ext cx="2696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à</a:t>
            </a: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861131" y="28453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Gerar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Pointer">
            <a:hlinkClick r:id="rId11" action="ppaction://hlinksldjump"/>
          </p:cNvPr>
          <p:cNvSpPr/>
          <p:nvPr>
            <p:custDataLst>
              <p:custData r:id="rId9"/>
            </p:custDataLst>
          </p:nvPr>
        </p:nvSpPr>
        <p:spPr>
          <a:xfrm rot="20359169">
            <a:off x="2875091" y="24905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8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49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0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1" name="WindowTitle"/>
              <p:cNvSpPr txBox="1"/>
              <p:nvPr/>
            </p:nvSpPr>
            <p:spPr>
              <a:xfrm>
                <a:off x="240976" y="42736"/>
                <a:ext cx="200122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 – Bem Vindo</a:t>
                </a:r>
              </a:p>
            </p:txBody>
          </p:sp>
        </p:grpSp>
        <p:grpSp>
          <p:nvGrpSpPr>
            <p:cNvPr id="1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480310" y="645672"/>
            <a:ext cx="9610090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Informações Estratégicas</a:t>
            </a: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759146" y="1853720"/>
            <a:ext cx="83522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pSp>
        <p:nvGrpSpPr>
          <p:cNvPr id="18" name="DatePicker"/>
          <p:cNvGrpSpPr/>
          <p:nvPr>
            <p:custDataLst>
              <p:custData r:id="rId4"/>
            </p:custDataLst>
          </p:nvPr>
        </p:nvGrpSpPr>
        <p:grpSpPr>
          <a:xfrm>
            <a:off x="1129151" y="2307216"/>
            <a:ext cx="1959436" cy="228612"/>
            <a:chOff x="3790801" y="3347712"/>
            <a:chExt cx="969298" cy="147756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08   /10   /    2016</a:t>
              </a:r>
            </a:p>
          </p:txBody>
        </p:sp>
        <p:pic>
          <p:nvPicPr>
            <p:cNvPr id="2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atePicker"/>
          <p:cNvGrpSpPr/>
          <p:nvPr>
            <p:custDataLst>
              <p:custData r:id="rId5"/>
            </p:custDataLst>
          </p:nvPr>
        </p:nvGrpSpPr>
        <p:grpSpPr>
          <a:xfrm>
            <a:off x="3440675" y="2307216"/>
            <a:ext cx="1959436" cy="228612"/>
            <a:chOff x="3790801" y="3347712"/>
            <a:chExt cx="969298" cy="147756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756933" y="2307216"/>
            <a:ext cx="3802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3126661" y="2304985"/>
            <a:ext cx="2696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à</a:t>
            </a: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861131" y="28453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13" action="ppaction://hlinksldjump"/>
              </a:rPr>
              <a:t>Gerar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5" name="Calendar"/>
          <p:cNvGrpSpPr/>
          <p:nvPr>
            <p:custDataLst>
              <p:custData r:id="rId9"/>
            </p:custDataLst>
          </p:nvPr>
        </p:nvGrpSpPr>
        <p:grpSpPr>
          <a:xfrm>
            <a:off x="1248888" y="2559013"/>
            <a:ext cx="1708751" cy="1374975"/>
            <a:chOff x="3646492" y="2684275"/>
            <a:chExt cx="1851017" cy="1489451"/>
          </a:xfrm>
        </p:grpSpPr>
        <p:sp>
          <p:nvSpPr>
            <p:cNvPr id="86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8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9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2016</a:t>
              </a:r>
            </a:p>
          </p:txBody>
        </p:sp>
        <p:sp>
          <p:nvSpPr>
            <p:cNvPr id="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91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57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MouseClick">
            <a:hlinkClick r:id="rId14" action="ppaction://hlinksldjump"/>
          </p:cNvPr>
          <p:cNvSpPr/>
          <p:nvPr>
            <p:custDataLst>
              <p:custData r:id="rId10"/>
            </p:custDataLst>
          </p:nvPr>
        </p:nvSpPr>
        <p:spPr>
          <a:xfrm rot="20359169">
            <a:off x="2569462" y="327914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/>
              <p:cNvSpPr txBox="1"/>
              <p:nvPr/>
            </p:nvSpPr>
            <p:spPr>
              <a:xfrm>
                <a:off x="240976" y="42736"/>
                <a:ext cx="200122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 – Bem Vindo</a:t>
                </a: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480310" y="645672"/>
            <a:ext cx="9610090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Informações Estratégicas</a:t>
            </a: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759146" y="1853720"/>
            <a:ext cx="83522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pSp>
        <p:nvGrpSpPr>
          <p:cNvPr id="18" name="DatePicker"/>
          <p:cNvGrpSpPr/>
          <p:nvPr>
            <p:custDataLst>
              <p:custData r:id="rId4"/>
            </p:custDataLst>
          </p:nvPr>
        </p:nvGrpSpPr>
        <p:grpSpPr>
          <a:xfrm>
            <a:off x="1129151" y="2307216"/>
            <a:ext cx="1959436" cy="228612"/>
            <a:chOff x="3790801" y="3347712"/>
            <a:chExt cx="969298" cy="147756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08   /10   /    2016</a:t>
              </a:r>
            </a:p>
          </p:txBody>
        </p:sp>
        <p:pic>
          <p:nvPicPr>
            <p:cNvPr id="2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atePicker"/>
          <p:cNvGrpSpPr/>
          <p:nvPr>
            <p:custDataLst>
              <p:custData r:id="rId5"/>
            </p:custDataLst>
          </p:nvPr>
        </p:nvGrpSpPr>
        <p:grpSpPr>
          <a:xfrm>
            <a:off x="3440675" y="2307216"/>
            <a:ext cx="1959436" cy="228612"/>
            <a:chOff x="3790801" y="3347712"/>
            <a:chExt cx="969298" cy="147756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756933" y="2307216"/>
            <a:ext cx="3802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3126661" y="2304985"/>
            <a:ext cx="2696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à</a:t>
            </a: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861131" y="28453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12" action="ppaction://hlinksldjump"/>
              </a:rPr>
              <a:t>Gerar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MouseClick">
            <a:hlinkClick r:id="rId13" action="ppaction://hlinksldjump"/>
          </p:cNvPr>
          <p:cNvSpPr/>
          <p:nvPr>
            <p:custDataLst>
              <p:custData r:id="rId9"/>
            </p:custDataLst>
          </p:nvPr>
        </p:nvSpPr>
        <p:spPr>
          <a:xfrm rot="20359169">
            <a:off x="5212728" y="254506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8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49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0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1" name="WindowTitle"/>
              <p:cNvSpPr txBox="1"/>
              <p:nvPr/>
            </p:nvSpPr>
            <p:spPr>
              <a:xfrm>
                <a:off x="240976" y="42736"/>
                <a:ext cx="1984390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 – Bem vindo</a:t>
                </a:r>
              </a:p>
            </p:txBody>
          </p:sp>
        </p:grpSp>
        <p:grpSp>
          <p:nvGrpSpPr>
            <p:cNvPr id="1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480310" y="645672"/>
            <a:ext cx="9610090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Informações Estratégicas</a:t>
            </a: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759146" y="1853720"/>
            <a:ext cx="83522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pSp>
        <p:nvGrpSpPr>
          <p:cNvPr id="18" name="DatePicker"/>
          <p:cNvGrpSpPr/>
          <p:nvPr>
            <p:custDataLst>
              <p:custData r:id="rId4"/>
            </p:custDataLst>
          </p:nvPr>
        </p:nvGrpSpPr>
        <p:grpSpPr>
          <a:xfrm>
            <a:off x="1129151" y="2307216"/>
            <a:ext cx="1959436" cy="228612"/>
            <a:chOff x="3790801" y="3347712"/>
            <a:chExt cx="969298" cy="147756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08   /10   /    2016</a:t>
              </a:r>
            </a:p>
          </p:txBody>
        </p:sp>
        <p:pic>
          <p:nvPicPr>
            <p:cNvPr id="2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atePicker"/>
          <p:cNvGrpSpPr/>
          <p:nvPr>
            <p:custDataLst>
              <p:custData r:id="rId5"/>
            </p:custDataLst>
          </p:nvPr>
        </p:nvGrpSpPr>
        <p:grpSpPr>
          <a:xfrm>
            <a:off x="3440675" y="2307216"/>
            <a:ext cx="1959436" cy="228612"/>
            <a:chOff x="3790801" y="3347712"/>
            <a:chExt cx="969298" cy="147756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12 / 10  /    2016</a:t>
              </a:r>
            </a:p>
          </p:txBody>
        </p:sp>
        <p:pic>
          <p:nvPicPr>
            <p:cNvPr id="2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756933" y="2307216"/>
            <a:ext cx="3802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3126661" y="2304985"/>
            <a:ext cx="2696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à</a:t>
            </a: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1041079" y="28453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13" action="ppaction://hlinksldjump"/>
              </a:rPr>
              <a:t>Gerar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5" name="Calendar"/>
          <p:cNvGrpSpPr/>
          <p:nvPr>
            <p:custDataLst>
              <p:custData r:id="rId9"/>
            </p:custDataLst>
          </p:nvPr>
        </p:nvGrpSpPr>
        <p:grpSpPr>
          <a:xfrm>
            <a:off x="3691360" y="2614361"/>
            <a:ext cx="1708751" cy="1374975"/>
            <a:chOff x="3646492" y="2684275"/>
            <a:chExt cx="1851017" cy="1489451"/>
          </a:xfrm>
        </p:grpSpPr>
        <p:sp>
          <p:nvSpPr>
            <p:cNvPr id="86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8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9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2016</a:t>
              </a:r>
            </a:p>
          </p:txBody>
        </p:sp>
        <p:sp>
          <p:nvSpPr>
            <p:cNvPr id="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91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57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MouseClick">
            <a:hlinkClick r:id="rId14" action="ppaction://hlinksldjump"/>
          </p:cNvPr>
          <p:cNvSpPr/>
          <p:nvPr>
            <p:custDataLst>
              <p:custData r:id="rId10"/>
            </p:custDataLst>
          </p:nvPr>
        </p:nvSpPr>
        <p:spPr>
          <a:xfrm rot="20359169">
            <a:off x="4302996" y="343580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9" name="WindowTitle"/>
              <p:cNvSpPr txBox="1"/>
              <p:nvPr/>
            </p:nvSpPr>
            <p:spPr>
              <a:xfrm>
                <a:off x="240976" y="42736"/>
                <a:ext cx="200122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 – Bem Vindo</a:t>
                </a:r>
              </a:p>
            </p:txBody>
          </p:sp>
        </p:grpSp>
        <p:grpSp>
          <p:nvGrpSpPr>
            <p:cNvPr id="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480310" y="645672"/>
            <a:ext cx="9610090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Informações Estratégicas</a:t>
            </a: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759146" y="1853720"/>
            <a:ext cx="83522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pSp>
        <p:nvGrpSpPr>
          <p:cNvPr id="18" name="DatePicker"/>
          <p:cNvGrpSpPr/>
          <p:nvPr>
            <p:custDataLst>
              <p:custData r:id="rId4"/>
            </p:custDataLst>
          </p:nvPr>
        </p:nvGrpSpPr>
        <p:grpSpPr>
          <a:xfrm>
            <a:off x="1129151" y="2307216"/>
            <a:ext cx="1959436" cy="228612"/>
            <a:chOff x="3790801" y="3347712"/>
            <a:chExt cx="969298" cy="147756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08   /10   /    2016</a:t>
              </a:r>
            </a:p>
          </p:txBody>
        </p:sp>
        <p:pic>
          <p:nvPicPr>
            <p:cNvPr id="2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atePicker"/>
          <p:cNvGrpSpPr/>
          <p:nvPr>
            <p:custDataLst>
              <p:custData r:id="rId5"/>
            </p:custDataLst>
          </p:nvPr>
        </p:nvGrpSpPr>
        <p:grpSpPr>
          <a:xfrm>
            <a:off x="3440675" y="2307216"/>
            <a:ext cx="1959436" cy="228612"/>
            <a:chOff x="3790801" y="3347712"/>
            <a:chExt cx="969298" cy="147756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3790801" y="3347719"/>
              <a:ext cx="835416" cy="14774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12 / 10  /    2016</a:t>
              </a:r>
            </a:p>
          </p:txBody>
        </p:sp>
        <p:pic>
          <p:nvPicPr>
            <p:cNvPr id="2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754" y="3347712"/>
              <a:ext cx="111345" cy="14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756933" y="2307216"/>
            <a:ext cx="3802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3126661" y="2304985"/>
            <a:ext cx="2696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à</a:t>
            </a: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41079" y="28453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12" action="ppaction://hlinksldjump"/>
              </a:rPr>
              <a:t>Gerar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Click">
            <a:hlinkClick r:id="rId12" action="ppaction://hlinksldjump"/>
          </p:cNvPr>
          <p:cNvSpPr/>
          <p:nvPr>
            <p:custDataLst>
              <p:custData r:id="rId9"/>
            </p:custDataLst>
          </p:nvPr>
        </p:nvSpPr>
        <p:spPr>
          <a:xfrm rot="20359169">
            <a:off x="1633246" y="29698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90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1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2" name="WindowTitle"/>
              <p:cNvSpPr txBox="1"/>
              <p:nvPr/>
            </p:nvSpPr>
            <p:spPr>
              <a:xfrm>
                <a:off x="240976" y="42736"/>
                <a:ext cx="132315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</a:t>
                </a:r>
              </a:p>
            </p:txBody>
          </p:sp>
        </p:grpSp>
        <p:grpSp>
          <p:nvGrpSpPr>
            <p:cNvPr id="8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DatePicker"/>
          <p:cNvGrpSpPr/>
          <p:nvPr>
            <p:custDataLst>
              <p:custData r:id="rId2"/>
            </p:custDataLst>
          </p:nvPr>
        </p:nvGrpSpPr>
        <p:grpSpPr>
          <a:xfrm>
            <a:off x="742056" y="930589"/>
            <a:ext cx="1639402" cy="228601"/>
            <a:chOff x="3790801" y="3347718"/>
            <a:chExt cx="969301" cy="190061"/>
          </a:xfrm>
        </p:grpSpPr>
        <p:sp>
          <p:nvSpPr>
            <p:cNvPr id="17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atePicker"/>
          <p:cNvGrpSpPr/>
          <p:nvPr>
            <p:custDataLst>
              <p:custData r:id="rId3"/>
            </p:custDataLst>
          </p:nvPr>
        </p:nvGrpSpPr>
        <p:grpSpPr>
          <a:xfrm>
            <a:off x="2688162" y="930588"/>
            <a:ext cx="1639402" cy="228601"/>
            <a:chOff x="3790801" y="3347718"/>
            <a:chExt cx="969301" cy="190061"/>
          </a:xfrm>
        </p:grpSpPr>
        <p:sp>
          <p:nvSpPr>
            <p:cNvPr id="20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321301" y="930589"/>
            <a:ext cx="372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</a:t>
            </a:r>
          </a:p>
        </p:txBody>
      </p:sp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2403203" y="930589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321301" y="567663"/>
            <a:ext cx="83978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</a:t>
            </a:r>
          </a:p>
        </p:txBody>
      </p:sp>
      <p:sp>
        <p:nvSpPr>
          <p:cNvPr id="37" name="Content">
            <a:hlinkClick r:id="" action="ppaction://noaction"/>
          </p:cNvPr>
          <p:cNvSpPr/>
          <p:nvPr>
            <p:custDataLst>
              <p:custData r:id="rId7"/>
            </p:custDataLst>
          </p:nvPr>
        </p:nvSpPr>
        <p:spPr>
          <a:xfrm>
            <a:off x="4500123" y="9134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Atualizar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8"/>
            </p:custDataLst>
          </p:nvPr>
        </p:nvSpPr>
        <p:spPr>
          <a:xfrm>
            <a:off x="210310" y="1327326"/>
            <a:ext cx="11511722" cy="52552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9"/>
            </p:custDataLst>
          </p:nvPr>
        </p:nvSpPr>
        <p:spPr>
          <a:xfrm>
            <a:off x="5137432" y="1794116"/>
            <a:ext cx="102303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Reservas</a:t>
            </a:r>
          </a:p>
        </p:txBody>
      </p:sp>
      <p:grpSp>
        <p:nvGrpSpPr>
          <p:cNvPr id="50" name="ScrollbarVertical"/>
          <p:cNvGrpSpPr/>
          <p:nvPr>
            <p:custDataLst>
              <p:custData r:id="rId10"/>
            </p:custDataLst>
          </p:nvPr>
        </p:nvGrpSpPr>
        <p:grpSpPr>
          <a:xfrm>
            <a:off x="11685037" y="1338927"/>
            <a:ext cx="147992" cy="5256182"/>
            <a:chOff x="4504565" y="1543109"/>
            <a:chExt cx="140086" cy="3562291"/>
          </a:xfrm>
        </p:grpSpPr>
        <p:sp>
          <p:nvSpPr>
            <p:cNvPr id="51" name="Background"/>
            <p:cNvSpPr>
              <a:spLocks/>
            </p:cNvSpPr>
            <p:nvPr/>
          </p:nvSpPr>
          <p:spPr>
            <a:xfrm>
              <a:off x="4504565" y="1543109"/>
              <a:ext cx="14008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2" name="Slider">
              <a:hlinkClick r:id="rId27" action="ppaction://hlinksldjump"/>
            </p:cNvPr>
            <p:cNvSpPr>
              <a:spLocks/>
            </p:cNvSpPr>
            <p:nvPr/>
          </p:nvSpPr>
          <p:spPr>
            <a:xfrm>
              <a:off x="4504565" y="1755356"/>
              <a:ext cx="14008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UpArrow"/>
            <p:cNvSpPr>
              <a:spLocks/>
            </p:cNvSpPr>
            <p:nvPr/>
          </p:nvSpPr>
          <p:spPr>
            <a:xfrm>
              <a:off x="4544835" y="15628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Arrow"/>
            <p:cNvSpPr>
              <a:spLocks/>
            </p:cNvSpPr>
            <p:nvPr/>
          </p:nvSpPr>
          <p:spPr>
            <a:xfrm rot="10800000">
              <a:off x="4544835" y="50450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Content"/>
          <p:cNvSpPr/>
          <p:nvPr>
            <p:custDataLst>
              <p:custData r:id="rId11"/>
            </p:custDataLst>
          </p:nvPr>
        </p:nvSpPr>
        <p:spPr>
          <a:xfrm>
            <a:off x="247311" y="1334635"/>
            <a:ext cx="11437720" cy="3186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2" descr="C:\Users\t-dantay\Documents\Placeholders\search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12" y="141012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13"/>
            </p:custDataLst>
          </p:nvPr>
        </p:nvSpPr>
        <p:spPr>
          <a:xfrm>
            <a:off x="507410" y="13796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14"/>
            </p:custDataLst>
          </p:nvPr>
        </p:nvSpPr>
        <p:spPr>
          <a:xfrm>
            <a:off x="1048562" y="2663203"/>
            <a:ext cx="1690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Nº total de Reservas:</a:t>
            </a:r>
          </a:p>
        </p:txBody>
      </p:sp>
      <p:sp>
        <p:nvSpPr>
          <p:cNvPr id="70" name="Content"/>
          <p:cNvSpPr txBox="1"/>
          <p:nvPr>
            <p:custDataLst>
              <p:custData r:id="rId15"/>
            </p:custDataLst>
          </p:nvPr>
        </p:nvSpPr>
        <p:spPr>
          <a:xfrm>
            <a:off x="1059534" y="2324410"/>
            <a:ext cx="7876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Período:</a:t>
            </a:r>
          </a:p>
        </p:txBody>
      </p:sp>
      <p:graphicFrame>
        <p:nvGraphicFramePr>
          <p:cNvPr id="71" name="PieChart"/>
          <p:cNvGraphicFramePr/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648061674"/>
              </p:ext>
            </p:extLst>
          </p:nvPr>
        </p:nvGraphicFramePr>
        <p:xfrm>
          <a:off x="4744475" y="3962283"/>
          <a:ext cx="2460921" cy="233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72" name="Content"/>
          <p:cNvSpPr txBox="1"/>
          <p:nvPr>
            <p:custDataLst>
              <p:custData r:id="rId17"/>
            </p:custDataLst>
          </p:nvPr>
        </p:nvSpPr>
        <p:spPr>
          <a:xfrm>
            <a:off x="2454610" y="3279137"/>
            <a:ext cx="6518701" cy="262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Reservas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de apartamento</a:t>
            </a:r>
          </a:p>
        </p:txBody>
      </p:sp>
      <p:sp>
        <p:nvSpPr>
          <p:cNvPr id="73" name="Content"/>
          <p:cNvSpPr txBox="1"/>
          <p:nvPr>
            <p:custDataLst>
              <p:custData r:id="rId18"/>
            </p:custDataLst>
          </p:nvPr>
        </p:nvSpPr>
        <p:spPr>
          <a:xfrm>
            <a:off x="6245387" y="5027898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75" name="Content"/>
          <p:cNvSpPr txBox="1"/>
          <p:nvPr>
            <p:custDataLst>
              <p:custData r:id="rId19"/>
            </p:custDataLst>
          </p:nvPr>
        </p:nvSpPr>
        <p:spPr>
          <a:xfrm>
            <a:off x="5339487" y="4413208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15%</a:t>
            </a:r>
          </a:p>
        </p:txBody>
      </p:sp>
      <p:sp>
        <p:nvSpPr>
          <p:cNvPr id="76" name="Content"/>
          <p:cNvSpPr txBox="1"/>
          <p:nvPr>
            <p:custDataLst>
              <p:custData r:id="rId20"/>
            </p:custDataLst>
          </p:nvPr>
        </p:nvSpPr>
        <p:spPr>
          <a:xfrm>
            <a:off x="5162955" y="5303280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77" name="Content"/>
          <p:cNvSpPr txBox="1"/>
          <p:nvPr>
            <p:custDataLst>
              <p:custData r:id="rId21"/>
            </p:custDataLst>
          </p:nvPr>
        </p:nvSpPr>
        <p:spPr>
          <a:xfrm>
            <a:off x="7323673" y="4711622"/>
            <a:ext cx="710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TIPO02</a:t>
            </a:r>
          </a:p>
        </p:txBody>
      </p:sp>
      <p:sp>
        <p:nvSpPr>
          <p:cNvPr id="78" name="Content"/>
          <p:cNvSpPr txBox="1"/>
          <p:nvPr>
            <p:custDataLst>
              <p:custData r:id="rId22"/>
            </p:custDataLst>
          </p:nvPr>
        </p:nvSpPr>
        <p:spPr>
          <a:xfrm>
            <a:off x="4248476" y="3995133"/>
            <a:ext cx="710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TIPO01</a:t>
            </a:r>
          </a:p>
        </p:txBody>
      </p:sp>
      <p:sp>
        <p:nvSpPr>
          <p:cNvPr id="79" name="Content"/>
          <p:cNvSpPr txBox="1"/>
          <p:nvPr>
            <p:custDataLst>
              <p:custData r:id="rId23"/>
            </p:custDataLst>
          </p:nvPr>
        </p:nvSpPr>
        <p:spPr>
          <a:xfrm>
            <a:off x="4014935" y="6011338"/>
            <a:ext cx="710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TIPO03</a:t>
            </a:r>
          </a:p>
        </p:txBody>
      </p:sp>
      <p:cxnSp>
        <p:nvCxnSpPr>
          <p:cNvPr id="81" name="Conector Angulado 80"/>
          <p:cNvCxnSpPr/>
          <p:nvPr/>
        </p:nvCxnSpPr>
        <p:spPr>
          <a:xfrm>
            <a:off x="6786695" y="4513700"/>
            <a:ext cx="610051" cy="3181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/>
          <p:nvPr/>
        </p:nvCxnSpPr>
        <p:spPr>
          <a:xfrm>
            <a:off x="4862186" y="4149898"/>
            <a:ext cx="382467" cy="2542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 flipV="1">
            <a:off x="4637575" y="5728016"/>
            <a:ext cx="452420" cy="3987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MouseClick">
            <a:hlinkClick r:id="rId27" action="ppaction://hlinksldjump"/>
          </p:cNvPr>
          <p:cNvSpPr/>
          <p:nvPr>
            <p:custDataLst>
              <p:custData r:id="rId24"/>
            </p:custDataLst>
          </p:nvPr>
        </p:nvSpPr>
        <p:spPr>
          <a:xfrm rot="20359169">
            <a:off x="11755215" y="328636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15464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Reservas - Relatórios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DatePicker"/>
          <p:cNvGrpSpPr/>
          <p:nvPr>
            <p:custDataLst>
              <p:custData r:id="rId2"/>
            </p:custDataLst>
          </p:nvPr>
        </p:nvGrpSpPr>
        <p:grpSpPr>
          <a:xfrm>
            <a:off x="742056" y="930589"/>
            <a:ext cx="1639402" cy="228601"/>
            <a:chOff x="3790801" y="3347718"/>
            <a:chExt cx="969301" cy="190061"/>
          </a:xfrm>
        </p:grpSpPr>
        <p:sp>
          <p:nvSpPr>
            <p:cNvPr id="17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atePicker"/>
          <p:cNvGrpSpPr/>
          <p:nvPr>
            <p:custDataLst>
              <p:custData r:id="rId3"/>
            </p:custDataLst>
          </p:nvPr>
        </p:nvGrpSpPr>
        <p:grpSpPr>
          <a:xfrm>
            <a:off x="2688162" y="930588"/>
            <a:ext cx="1639402" cy="228601"/>
            <a:chOff x="3790801" y="3347718"/>
            <a:chExt cx="969301" cy="190061"/>
          </a:xfrm>
        </p:grpSpPr>
        <p:sp>
          <p:nvSpPr>
            <p:cNvPr id="20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321301" y="930589"/>
            <a:ext cx="372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</a:t>
            </a:r>
          </a:p>
        </p:txBody>
      </p:sp>
      <p:sp>
        <p:nvSpPr>
          <p:cNvPr id="23" name="Content"/>
          <p:cNvSpPr txBox="1"/>
          <p:nvPr>
            <p:custDataLst>
              <p:custData r:id="rId5"/>
            </p:custDataLst>
          </p:nvPr>
        </p:nvSpPr>
        <p:spPr>
          <a:xfrm>
            <a:off x="2403203" y="930589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321301" y="567663"/>
            <a:ext cx="83978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</a:t>
            </a:r>
          </a:p>
        </p:txBody>
      </p:sp>
      <p:sp>
        <p:nvSpPr>
          <p:cNvPr id="25" name="Content"/>
          <p:cNvSpPr/>
          <p:nvPr>
            <p:custDataLst>
              <p:custData r:id="rId7"/>
            </p:custDataLst>
          </p:nvPr>
        </p:nvSpPr>
        <p:spPr>
          <a:xfrm>
            <a:off x="4512522" y="9291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Pesquisar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8"/>
            </p:custDataLst>
          </p:nvPr>
        </p:nvSpPr>
        <p:spPr>
          <a:xfrm>
            <a:off x="210310" y="1327326"/>
            <a:ext cx="11511722" cy="52552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8" name="ScrollbarVertical"/>
          <p:cNvGrpSpPr/>
          <p:nvPr>
            <p:custDataLst>
              <p:custData r:id="rId9"/>
            </p:custDataLst>
          </p:nvPr>
        </p:nvGrpSpPr>
        <p:grpSpPr>
          <a:xfrm>
            <a:off x="11685045" y="1338927"/>
            <a:ext cx="148830" cy="5256182"/>
            <a:chOff x="4504565" y="1543109"/>
            <a:chExt cx="140879" cy="3562291"/>
          </a:xfrm>
        </p:grpSpPr>
        <p:sp>
          <p:nvSpPr>
            <p:cNvPr id="39" name="Background"/>
            <p:cNvSpPr>
              <a:spLocks/>
            </p:cNvSpPr>
            <p:nvPr/>
          </p:nvSpPr>
          <p:spPr>
            <a:xfrm>
              <a:off x="4504565" y="1543109"/>
              <a:ext cx="14008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0" name="Slider">
              <a:hlinkClick r:id="rId23" action="ppaction://hlinksldjump"/>
            </p:cNvPr>
            <p:cNvSpPr>
              <a:spLocks/>
            </p:cNvSpPr>
            <p:nvPr/>
          </p:nvSpPr>
          <p:spPr>
            <a:xfrm>
              <a:off x="4505358" y="2388839"/>
              <a:ext cx="14008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UpArrow"/>
            <p:cNvSpPr>
              <a:spLocks/>
            </p:cNvSpPr>
            <p:nvPr/>
          </p:nvSpPr>
          <p:spPr>
            <a:xfrm>
              <a:off x="4544835" y="15628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Arrow"/>
            <p:cNvSpPr>
              <a:spLocks/>
            </p:cNvSpPr>
            <p:nvPr/>
          </p:nvSpPr>
          <p:spPr>
            <a:xfrm rot="10800000">
              <a:off x="4544835" y="50450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10"/>
            </p:custDataLst>
          </p:nvPr>
        </p:nvSpPr>
        <p:spPr>
          <a:xfrm>
            <a:off x="247311" y="1334635"/>
            <a:ext cx="11437720" cy="3186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6" name="Picture 2" descr="C:\Users\t-dantay\Documents\Placeholders\search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10" y="14094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ontent"/>
          <p:cNvSpPr/>
          <p:nvPr>
            <p:custDataLst>
              <p:custData r:id="rId12"/>
            </p:custDataLst>
          </p:nvPr>
        </p:nvSpPr>
        <p:spPr>
          <a:xfrm>
            <a:off x="481012" y="13796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3"/>
            </p:custDataLst>
          </p:nvPr>
        </p:nvSpPr>
        <p:spPr>
          <a:xfrm>
            <a:off x="6154111" y="2967359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60%</a:t>
            </a:r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8"/>
          <a:stretch/>
        </p:blipFill>
        <p:spPr>
          <a:xfrm>
            <a:off x="3598023" y="1670303"/>
            <a:ext cx="3619641" cy="1171731"/>
          </a:xfrm>
          <a:prstGeom prst="rect">
            <a:avLst/>
          </a:prstGeom>
        </p:spPr>
      </p:pic>
      <p:sp>
        <p:nvSpPr>
          <p:cNvPr id="64" name="Content"/>
          <p:cNvSpPr txBox="1"/>
          <p:nvPr>
            <p:custDataLst>
              <p:custData r:id="rId14"/>
            </p:custDataLst>
          </p:nvPr>
        </p:nvSpPr>
        <p:spPr>
          <a:xfrm>
            <a:off x="2496533" y="3047288"/>
            <a:ext cx="6518701" cy="262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Dias com </a:t>
            </a:r>
            <a:r>
              <a:rPr lang="pt-BR" sz="1400" b="1" noProof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maiores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nº de </a:t>
            </a:r>
            <a:r>
              <a:rPr lang="pt-BR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reservas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realizadas</a:t>
            </a:r>
          </a:p>
        </p:txBody>
      </p:sp>
      <p:graphicFrame>
        <p:nvGraphicFramePr>
          <p:cNvPr id="66" name="VerticalBarChart"/>
          <p:cNvGraphicFramePr/>
          <p:nvPr>
            <p:custDataLst>
              <p:custData r:id="rId15"/>
            </p:custDataLst>
            <p:extLst>
              <p:ext uri="{D42A27DB-BD31-4B8C-83A1-F6EECF244321}">
                <p14:modId xmlns:p14="http://schemas.microsoft.com/office/powerpoint/2010/main" val="629894025"/>
              </p:ext>
            </p:extLst>
          </p:nvPr>
        </p:nvGraphicFramePr>
        <p:xfrm>
          <a:off x="1543966" y="3618916"/>
          <a:ext cx="8551010" cy="288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51" name="MouseClick">
            <a:hlinkClick r:id="rId23" action="ppaction://hlinksldjump"/>
          </p:cNvPr>
          <p:cNvSpPr/>
          <p:nvPr>
            <p:custDataLst>
              <p:custData r:id="rId16"/>
            </p:custDataLst>
          </p:nvPr>
        </p:nvSpPr>
        <p:spPr>
          <a:xfrm rot="20359169">
            <a:off x="11744714" y="471608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Content"/>
          <p:cNvSpPr txBox="1"/>
          <p:nvPr>
            <p:custDataLst>
              <p:custData r:id="rId17"/>
            </p:custDataLst>
          </p:nvPr>
        </p:nvSpPr>
        <p:spPr>
          <a:xfrm>
            <a:off x="2444491" y="6133118"/>
            <a:ext cx="835485" cy="20005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12/12/2015</a:t>
            </a:r>
          </a:p>
        </p:txBody>
      </p:sp>
      <p:sp>
        <p:nvSpPr>
          <p:cNvPr id="53" name="Content"/>
          <p:cNvSpPr txBox="1"/>
          <p:nvPr>
            <p:custDataLst>
              <p:custData r:id="rId18"/>
            </p:custDataLst>
          </p:nvPr>
        </p:nvSpPr>
        <p:spPr>
          <a:xfrm>
            <a:off x="3797278" y="6102341"/>
            <a:ext cx="835485" cy="20005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10/11/2015</a:t>
            </a:r>
          </a:p>
        </p:txBody>
      </p:sp>
      <p:sp>
        <p:nvSpPr>
          <p:cNvPr id="56" name="Content"/>
          <p:cNvSpPr txBox="1"/>
          <p:nvPr>
            <p:custDataLst>
              <p:custData r:id="rId19"/>
            </p:custDataLst>
          </p:nvPr>
        </p:nvSpPr>
        <p:spPr>
          <a:xfrm>
            <a:off x="5135343" y="6129104"/>
            <a:ext cx="835485" cy="20005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12/11/2015</a:t>
            </a:r>
          </a:p>
        </p:txBody>
      </p:sp>
      <p:sp>
        <p:nvSpPr>
          <p:cNvPr id="57" name="Content"/>
          <p:cNvSpPr txBox="1"/>
          <p:nvPr>
            <p:custDataLst>
              <p:custData r:id="rId20"/>
            </p:custDataLst>
          </p:nvPr>
        </p:nvSpPr>
        <p:spPr>
          <a:xfrm>
            <a:off x="6428501" y="6129104"/>
            <a:ext cx="835485" cy="20005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12/09/2015</a:t>
            </a:r>
          </a:p>
        </p:txBody>
      </p:sp>
    </p:spTree>
    <p:extLst>
      <p:ext uri="{BB962C8B-B14F-4D97-AF65-F5344CB8AC3E}">
        <p14:creationId xmlns:p14="http://schemas.microsoft.com/office/powerpoint/2010/main" val="31665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132315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 de Reservas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DatePicker"/>
          <p:cNvGrpSpPr/>
          <p:nvPr>
            <p:custDataLst>
              <p:custData r:id="rId2"/>
            </p:custDataLst>
          </p:nvPr>
        </p:nvGrpSpPr>
        <p:grpSpPr>
          <a:xfrm>
            <a:off x="742056" y="930589"/>
            <a:ext cx="1639402" cy="228601"/>
            <a:chOff x="3790801" y="3347718"/>
            <a:chExt cx="969301" cy="190061"/>
          </a:xfrm>
        </p:grpSpPr>
        <p:sp>
          <p:nvSpPr>
            <p:cNvPr id="17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atePicker"/>
          <p:cNvGrpSpPr/>
          <p:nvPr>
            <p:custDataLst>
              <p:custData r:id="rId3"/>
            </p:custDataLst>
          </p:nvPr>
        </p:nvGrpSpPr>
        <p:grpSpPr>
          <a:xfrm>
            <a:off x="2688162" y="930588"/>
            <a:ext cx="1639402" cy="228601"/>
            <a:chOff x="3790801" y="3347718"/>
            <a:chExt cx="969301" cy="190061"/>
          </a:xfrm>
        </p:grpSpPr>
        <p:sp>
          <p:nvSpPr>
            <p:cNvPr id="20" name="Content"/>
            <p:cNvSpPr>
              <a:spLocks/>
            </p:cNvSpPr>
            <p:nvPr/>
          </p:nvSpPr>
          <p:spPr>
            <a:xfrm>
              <a:off x="3790801" y="3347719"/>
              <a:ext cx="809279" cy="19006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0" y="3347718"/>
              <a:ext cx="133082" cy="19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321301" y="930589"/>
            <a:ext cx="372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</a:t>
            </a:r>
          </a:p>
        </p:txBody>
      </p:sp>
      <p:sp>
        <p:nvSpPr>
          <p:cNvPr id="23" name="Content"/>
          <p:cNvSpPr txBox="1"/>
          <p:nvPr>
            <p:custDataLst>
              <p:custData r:id="rId5"/>
            </p:custDataLst>
          </p:nvPr>
        </p:nvSpPr>
        <p:spPr>
          <a:xfrm>
            <a:off x="2403203" y="930589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321301" y="567663"/>
            <a:ext cx="83978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</a:t>
            </a:r>
          </a:p>
        </p:txBody>
      </p:sp>
      <p:sp>
        <p:nvSpPr>
          <p:cNvPr id="25" name="Content">
            <a:hlinkClick r:id="" action="ppaction://noaction"/>
          </p:cNvPr>
          <p:cNvSpPr/>
          <p:nvPr>
            <p:custDataLst>
              <p:custData r:id="rId7"/>
            </p:custDataLst>
          </p:nvPr>
        </p:nvSpPr>
        <p:spPr>
          <a:xfrm>
            <a:off x="4511712" y="90035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Pesquisar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8"/>
            </p:custDataLst>
          </p:nvPr>
        </p:nvSpPr>
        <p:spPr>
          <a:xfrm>
            <a:off x="210310" y="1327326"/>
            <a:ext cx="11511722" cy="52552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ScrollbarVertical"/>
          <p:cNvGrpSpPr/>
          <p:nvPr>
            <p:custDataLst>
              <p:custData r:id="rId9"/>
            </p:custDataLst>
          </p:nvPr>
        </p:nvGrpSpPr>
        <p:grpSpPr>
          <a:xfrm>
            <a:off x="11685037" y="1338927"/>
            <a:ext cx="147992" cy="5256182"/>
            <a:chOff x="4504565" y="1543109"/>
            <a:chExt cx="140086" cy="3562291"/>
          </a:xfrm>
        </p:grpSpPr>
        <p:sp>
          <p:nvSpPr>
            <p:cNvPr id="38" name="Background"/>
            <p:cNvSpPr>
              <a:spLocks/>
            </p:cNvSpPr>
            <p:nvPr/>
          </p:nvSpPr>
          <p:spPr>
            <a:xfrm>
              <a:off x="4504565" y="1543109"/>
              <a:ext cx="14008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9" name="Slider"/>
            <p:cNvSpPr>
              <a:spLocks/>
            </p:cNvSpPr>
            <p:nvPr/>
          </p:nvSpPr>
          <p:spPr>
            <a:xfrm>
              <a:off x="4504565" y="4242980"/>
              <a:ext cx="14008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544835" y="15628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544835" y="5045041"/>
              <a:ext cx="60589" cy="4338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247311" y="1334635"/>
            <a:ext cx="11437720" cy="3186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5" name="Picture 2" descr="C:\Users\t-dantay\Documents\Placeholders\search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22" y="13927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507410" y="13796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3"/>
            </p:custDataLst>
          </p:nvPr>
        </p:nvSpPr>
        <p:spPr>
          <a:xfrm>
            <a:off x="6154111" y="2967359"/>
            <a:ext cx="54373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60%</a:t>
            </a: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4" b="-1"/>
          <a:stretch/>
        </p:blipFill>
        <p:spPr>
          <a:xfrm>
            <a:off x="2197010" y="1667042"/>
            <a:ext cx="7758662" cy="1083967"/>
          </a:xfrm>
          <a:prstGeom prst="rect">
            <a:avLst/>
          </a:prstGeom>
        </p:spPr>
      </p:pic>
      <p:sp>
        <p:nvSpPr>
          <p:cNvPr id="54" name="Content"/>
          <p:cNvSpPr txBox="1"/>
          <p:nvPr>
            <p:custDataLst>
              <p:custData r:id="rId14"/>
            </p:custDataLst>
          </p:nvPr>
        </p:nvSpPr>
        <p:spPr>
          <a:xfrm>
            <a:off x="2739172" y="2975358"/>
            <a:ext cx="6518701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pt-BR" sz="1400" b="1" dirty="0"/>
              <a:t>Lista com detalhes das reservas agrupados por tipo de apartamento 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15"/>
            </p:custDataLst>
            <p:extLst>
              <p:ext uri="{D42A27DB-BD31-4B8C-83A1-F6EECF244321}">
                <p14:modId xmlns:p14="http://schemas.microsoft.com/office/powerpoint/2010/main" val="1825310006"/>
              </p:ext>
            </p:extLst>
          </p:nvPr>
        </p:nvGraphicFramePr>
        <p:xfrm>
          <a:off x="914399" y="3430082"/>
          <a:ext cx="10329182" cy="22392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8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4355">
                  <a:extLst>
                    <a:ext uri="{9D8B030D-6E8A-4147-A177-3AD203B41FA5}">
                      <a16:colId xmlns:a16="http://schemas.microsoft.com/office/drawing/2014/main" xmlns="" val="410719103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5050">
                  <a:extLst>
                    <a:ext uri="{9D8B030D-6E8A-4147-A177-3AD203B41FA5}">
                      <a16:colId xmlns:a16="http://schemas.microsoft.com/office/drawing/2014/main" xmlns="" val="1768007287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xmlns="" val="3407383381"/>
                    </a:ext>
                  </a:extLst>
                </a:gridCol>
                <a:gridCol w="2759081">
                  <a:extLst>
                    <a:ext uri="{9D8B030D-6E8A-4147-A177-3AD203B41FA5}">
                      <a16:colId xmlns:a16="http://schemas.microsoft.com/office/drawing/2014/main" xmlns="" val="1907805182"/>
                    </a:ext>
                  </a:extLst>
                </a:gridCol>
              </a:tblGrid>
              <a:tr h="2799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Inicial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Qtd.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Diárias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Hóspedes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Apt.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TIPO01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TIPO02</a:t>
                      </a:r>
                    </a:p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90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Content"/>
          <p:cNvSpPr txBox="1"/>
          <p:nvPr>
            <p:custDataLst>
              <p:custData r:id="rId16"/>
            </p:custDataLst>
          </p:nvPr>
        </p:nvSpPr>
        <p:spPr>
          <a:xfrm>
            <a:off x="8523601" y="5833960"/>
            <a:ext cx="168886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de Diárias: 0</a:t>
            </a:r>
          </a:p>
        </p:txBody>
      </p:sp>
      <p:sp>
        <p:nvSpPr>
          <p:cNvPr id="52" name="Content"/>
          <p:cNvSpPr txBox="1"/>
          <p:nvPr>
            <p:custDataLst>
              <p:custData r:id="rId17"/>
            </p:custDataLst>
          </p:nvPr>
        </p:nvSpPr>
        <p:spPr>
          <a:xfrm>
            <a:off x="8523601" y="6104739"/>
            <a:ext cx="193020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de Hóspedes: 0</a:t>
            </a:r>
          </a:p>
        </p:txBody>
      </p:sp>
      <p:sp>
        <p:nvSpPr>
          <p:cNvPr id="56" name="MouseClick">
            <a:hlinkClick r:id="" action="ppaction://noaction"/>
          </p:cNvPr>
          <p:cNvSpPr/>
          <p:nvPr>
            <p:custDataLst>
              <p:custData r:id="rId18"/>
            </p:custDataLst>
          </p:nvPr>
        </p:nvSpPr>
        <p:spPr>
          <a:xfrm rot="20359169">
            <a:off x="4875084" y="11363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60914" y="1819186"/>
            <a:ext cx="947057" cy="6083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ctangle 43"/>
          <p:cNvSpPr/>
          <p:nvPr/>
        </p:nvSpPr>
        <p:spPr>
          <a:xfrm>
            <a:off x="4130740" y="1703973"/>
            <a:ext cx="1008459" cy="716605"/>
          </a:xfrm>
          <a:prstGeom prst="rect">
            <a:avLst/>
          </a:prstGeom>
          <a:solidFill>
            <a:srgbClr val="F07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A72BDF6-EE18-4900-95C2-E5491C78362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47BD991-1F28-4841-8546-8327798C2B8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1B0B9A5-DA7D-41BE-BE87-A6744682174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3344681-B2C9-4CA0-8658-585C71CA0C4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12C9173-B4D7-41C3-BF5E-316BDC2A6FD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370F493-3672-4165-B40D-F1068172A92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AA91E40-5B9D-4174-978E-2B0246FFC83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091544F-BEA8-4CD1-9F46-AAFC526531C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CC08145-F611-473D-9DEC-EE4C88A8D1A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7ED3757-C98C-405C-8BD5-956637B9AEB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39901E7-2314-46E0-83DE-DB13C30E028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0F21581-21E3-4671-A8FD-BD907A2605B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A49F901-2401-4A33-B452-1A546A9B3C3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ADC6998-7478-4024-ABCD-075D34F67CD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D04333E-78FE-40E8-84E3-2EA5040CC2E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8FCB805-81B0-49D3-9C2F-84A59EA33BB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73634A6-AD9D-4231-85C8-20CF19772D1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F8E904A-39D7-42E8-90D1-6784C6D7583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D2F3B5F-A2EA-49F2-8052-4D32CCA29C3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7D1CAAB-319E-4A66-91F1-6AD833B2A40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DE837A9-79EA-4BF2-B643-15113C3DB76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A787391-8695-4CCA-8001-08D17FF7BB2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50415BF-B9C2-4AEA-ACA0-5A255017D42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1F6379C-DEE3-4ADF-941E-FD842CF7A4D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3843830-E41A-4145-BC4E-59DCFE2FAC4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97F94E3-188F-4BCF-B9A0-015F4A4E14A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9F7095C-0FF0-44D3-B815-9AC37C6BEFC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7FD4CB1-8546-4B45-AEE7-25E88609859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C2D3329-34D7-409B-8079-F06029DD239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23731BE-C978-455C-ADAE-A7A4BA805F7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B9F0C4B-592C-48E3-BDEE-4D3E1100D37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CEC4FA4-EAA9-4262-9E2B-073575A34C6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07F663B-1CFE-4333-BD53-BF01D72F068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6811128-A6B4-4152-88A2-64726BCD3A1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C3948EF-5763-4910-BFAC-D8F6C4C5E65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43CAE95-8F78-4031-8CFD-F0198264705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6385C3D-D498-4380-A217-703B62FC179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C008D78-7D49-4987-99D7-B6DF7640E9F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F0AC4E6-4901-453E-8D64-88307459844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77644FD-43D6-4164-930E-E36DBB3F4C2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8AFC60E-5847-49D3-9CD3-3BB706BB43C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D1184F2-B7D8-42B8-8ED3-EF839ED2D57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962AD2D-CC02-461D-8987-59D1DE1D07E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D7C863F-84B1-4FC3-8160-67D168D2247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40E4073-D32E-463A-BA43-5C80F4DA984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5C729A-F8B3-4650-9CEA-1C15136F4C7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AABC8A-A5E6-4008-A95E-12ED0C79748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F6C3DA9-4A37-4D9F-9979-2E7B3228B13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FE7D6D9-DB35-4779-8B57-2CA791923B1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B6E2EB2-85FC-42A5-8FFB-9BBFFB057ED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39C1091-7175-4B9B-AF70-F85ADF3A6F6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AA62F71-6610-4C53-B94A-ED545DDD7C6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A682264-87C9-47BC-9798-BCBEDF3E201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DCFFD20-6CC5-40E8-958B-41A092061A7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D2E371F-D30A-4E12-8D90-F57BDBCFC49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0FCBBE6-911B-4AC7-84D6-E4BD55FA4B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CFE1C2E-1011-4FCC-AC2A-1E0352BABE0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CF2A9B2-B50E-48C2-97F7-CF04E12A3FC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9DD23E8-4EFF-42A4-9C18-C7EECAE803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A7FEF15-14C4-474A-ACDB-783372B27C3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3E6E826-BEA6-4676-848B-B6E60F9438B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B4CE0D7-FDA3-4BB3-930E-DB9F84FE23D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66FBA4F-2333-415C-8D81-16534774C63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DCBB26C-9B04-4282-8070-762AC750C97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4F2C7C3-BBAD-4C1C-84FE-2B25E184BEA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5AC119C-F149-4F75-9628-C54E35CE0A5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C5B279D-BD4A-4083-B8A0-2DB805CACB2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D4A0C2F-978B-4C42-81FC-D88F99E388C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E58B8F9-C28E-48D1-B33C-D1B336A365E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15A9C4C-211E-4C9F-9D2B-8515C66D424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0E3CA2-69EA-451B-ABC3-F41D06668B8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D3A3F7-8506-4A56-A48D-6CDF5537AC5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6EF0859-34C4-4994-B978-B11B70865CE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69F4F0-D2BD-49AE-836C-8C42FDCC7DF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89FBF1D-6CF0-4759-A4B6-32C3077C9A6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4266ECC-DD5A-4937-8996-BA8F24A21FF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1783999-06B0-4870-A5F7-474DB0DD790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5825F2-532C-4883-9B06-C101AC6F6A6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16E5FFE-1DFF-4523-A492-BE8F537474E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D29E697-91E5-4AFA-AB61-465BA0EDB43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27654A0-12F5-4571-AA5E-1E327C8311F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E06CA77-D411-4A47-8F55-70FC7BCCCA0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B75B029-3E05-47A2-A884-F1FE05A268C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73CA65C-6E74-437B-B989-BE5C3C523EA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1E1E70E-A62C-4EC1-9530-1CAD11B3701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9295770-2F29-4D25-892C-223155D2A9B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090CB5D-AE23-4BFC-8446-31F65807B78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26D7D23-CF72-4CA7-9208-6184ACAF248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83F26D3-18D1-4D8A-BF62-84539F87DF5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E96DBF3-CAEF-45BE-AF56-F9F087376D9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76B7583-2603-4387-AF75-189E56C3396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A2DBF44-EE90-410C-91D4-2F20E3D3820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C9FA46A-8A98-4BFC-BD63-691E8CD92AC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0A7DB8C-349B-48AD-9B5B-CE9F3D29B43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CCDF40C-5853-4B94-A50D-CB7FD16DE2D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BB0D331-C3A1-4AAE-8089-451DFBF3A4D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CE184F3-F1C9-47F2-A6BE-AFC2E7A38E9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3D237DE-D313-4E5F-83C0-3CF86DDE930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25A4122-78E0-4544-A8E8-FAB7B1B6771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19484B0-D66E-4DF5-9822-88E7B627C03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B853F4B-C1C7-4B09-8671-7C94954E15C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5C51471-77D9-4495-B1E2-8F2E7422958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FE91FAE-F239-4AE7-A467-E0D05F5170B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8748DC1-62AA-4420-A987-C30FCD84A12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F13A8FB-8D8A-4C43-9A22-54563B4F78E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1BBF792-8C99-44EA-8607-918943C13BA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90FD78-92A9-4CA5-BB14-88DC271BAD0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C59CA0D-5177-483D-9E7E-7B1A36C025D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FD62953-2163-4671-9FE6-196C628F861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41AADED-5A82-4838-8571-CB4D2A4B093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3AC81A1-9986-44DE-9E5D-E05CF76FDBD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F76F75C-29A4-4E64-A016-55F17A8E096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B705614-2E67-44B2-A8CE-EE09149A850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F3621D0-7A7F-4338-A16F-0DA3B58D393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768836E-1A51-4B37-8A30-9EF81302E14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4B29D58-4670-460D-B2D7-B0B0308572C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94AFD42-8BBF-47FD-9796-65708116039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4C842D3-F79A-4E2C-89BC-F5CB24C1278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403267A-D067-4EE8-B378-52B1D4CDB6B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F85C2A4-D1AC-4A6F-8631-6B468189F18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EE7D295-1642-4FB4-B599-3DEBEBBD4B5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AC127F3-7C12-4CF1-9BF7-BCFBFC799C5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7E7DEBC-E26F-4A30-BBD4-5BFDE543036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E4F609F-B6FE-4509-9908-0FA20194BDD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46F00FA-6BAF-4952-A30F-625B48465C7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4F497C3-7980-4B9B-AF8C-D9C06735533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0AB8CD-5A11-4DBF-86F1-880FEFF08DA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1DE6296-FEFF-47EA-9401-BFEB4D20E1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154E8A3-74C7-4687-8FB5-5F1858DFE45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3F1F5ED-698D-4163-9DB4-50095C28F6D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51C951F-659C-4775-8F9E-B390AA4CBBE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B2E1CEE-B42C-48CC-9225-0B8F15F8F25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4ECF2D5-39F6-42B3-B21D-91B559F0BA0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BEBFE3C-F801-40FA-8FDE-AF4AA09A280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7359C08-7986-4BCE-8D4D-A22B8B212C2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C7425C2-7871-4583-A0DF-A2CE35D0DA5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E433AAF-6B67-4858-B434-0173779DDB3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3EB319F-3E62-498F-B7ED-4526DF3D01F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21EAB2D-E8E1-4F78-8E5E-657BBD8ECB6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336</Words>
  <PresentationFormat>Widescreen</PresentationFormat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2016-02-02T11:20:56Z</dcterms:created>
  <dcterms:modified xsi:type="dcterms:W3CDTF">2016-05-12T21:18:42Z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\\10.139.186.221\DataFilesPT2016-Seletiva\WireframeSessao05-E03.pptx</vt:lpwstr>
  </property>
</Properties>
</file>