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57" r:id="rId18"/>
    <p:sldId id="258" r:id="rId19"/>
    <p:sldId id="259" r:id="rId20"/>
    <p:sldId id="260" r:id="rId21"/>
    <p:sldId id="261" r:id="rId22"/>
    <p:sldId id="262" r:id="rId23"/>
  </p:sldIdLst>
  <p:sldSz cx="12192000" cy="6858000"/>
  <p:notesSz cx="6858000" cy="9144000"/>
  <p:photoAlbum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9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41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9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7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E06F-B254-4E79-A18C-6F4048F25E12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4E7B-BE00-4E99-B132-FD5BF0DC47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01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9.xml"/><Relationship Id="rId5" Type="http://schemas.openxmlformats.org/officeDocument/2006/relationships/slide" Target="slide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3.xml"/><Relationship Id="rId5" Type="http://schemas.openxmlformats.org/officeDocument/2006/relationships/slide" Target="slide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3.xml"/><Relationship Id="rId5" Type="http://schemas.openxmlformats.org/officeDocument/2006/relationships/slide" Target="slide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6.xml"/><Relationship Id="rId5" Type="http://schemas.openxmlformats.org/officeDocument/2006/relationships/slide" Target="slide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1.xml"/><Relationship Id="rId5" Type="http://schemas.openxmlformats.org/officeDocument/2006/relationships/slide" Target="slide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5293262" y="3504793"/>
            <a:ext cx="2304039" cy="3279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Carregar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Arquivo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Teste</a:t>
            </a:r>
          </a:p>
        </p:txBody>
      </p:sp>
      <p:sp>
        <p:nvSpPr>
          <p:cNvPr id="4" name="MousePointer"/>
          <p:cNvSpPr/>
          <p:nvPr>
            <p:custDataLst>
              <p:custData r:id="rId2"/>
            </p:custDataLst>
          </p:nvPr>
        </p:nvSpPr>
        <p:spPr>
          <a:xfrm rot="20359169">
            <a:off x="6632440" y="3708849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597748" y="858130"/>
            <a:ext cx="3601329" cy="3516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11338" y="81235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51631" y="8380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51539" y="1230385"/>
            <a:ext cx="1971821" cy="2274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43679" y="12303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Existe?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43679" y="1698193"/>
            <a:ext cx="35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643679" y="1933748"/>
            <a:ext cx="35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 Público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539" y="2580079"/>
            <a:ext cx="19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Método Existe?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14732" y="2957558"/>
            <a:ext cx="240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Abstrata existe?</a:t>
            </a:r>
          </a:p>
        </p:txBody>
      </p:sp>
    </p:spTree>
    <p:extLst>
      <p:ext uri="{BB962C8B-B14F-4D97-AF65-F5344CB8AC3E}">
        <p14:creationId xmlns:p14="http://schemas.microsoft.com/office/powerpoint/2010/main" val="16865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8901854" y="5294313"/>
            <a:ext cx="757712" cy="2212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MousePointer"/>
          <p:cNvSpPr/>
          <p:nvPr>
            <p:custDataLst>
              <p:custData r:id="rId2"/>
            </p:custDataLst>
          </p:nvPr>
        </p:nvSpPr>
        <p:spPr>
          <a:xfrm rot="20359169">
            <a:off x="9319581" y="553427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597748" y="858130"/>
            <a:ext cx="3601329" cy="3516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11338" y="81235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51631" y="8380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34717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7830767" y="3472775"/>
            <a:ext cx="2305454" cy="8852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da Biblioteca</a:t>
            </a:r>
          </a:p>
        </p:txBody>
      </p:sp>
      <p:sp>
        <p:nvSpPr>
          <p:cNvPr id="4" name="MousePointer"/>
          <p:cNvSpPr/>
          <p:nvPr>
            <p:custDataLst>
              <p:custData r:id="rId2"/>
            </p:custDataLst>
          </p:nvPr>
        </p:nvSpPr>
        <p:spPr>
          <a:xfrm rot="20359169">
            <a:off x="8558221" y="423414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597748" y="858130"/>
            <a:ext cx="3601329" cy="3516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11338" y="81235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51631" y="8380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051539" y="1230385"/>
            <a:ext cx="1971821" cy="2274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643679" y="12303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Existe?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643679" y="1698193"/>
            <a:ext cx="35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643679" y="1933748"/>
            <a:ext cx="35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 Público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051539" y="2580079"/>
            <a:ext cx="19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Método Existe?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814732" y="2957558"/>
            <a:ext cx="240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Abstrata existe?</a:t>
            </a:r>
          </a:p>
        </p:txBody>
      </p:sp>
    </p:spTree>
    <p:extLst>
      <p:ext uri="{BB962C8B-B14F-4D97-AF65-F5344CB8AC3E}">
        <p14:creationId xmlns:p14="http://schemas.microsoft.com/office/powerpoint/2010/main" val="18845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8911379" y="5303838"/>
            <a:ext cx="738459" cy="2117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ok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MousePointer"/>
          <p:cNvSpPr/>
          <p:nvPr>
            <p:custDataLst>
              <p:custData r:id="rId2"/>
            </p:custDataLst>
          </p:nvPr>
        </p:nvSpPr>
        <p:spPr>
          <a:xfrm rot="20359169">
            <a:off x="9459914" y="553427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597748" y="858130"/>
            <a:ext cx="3601329" cy="3516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11338" y="81235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51631" y="8380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</a:t>
            </a:r>
          </a:p>
        </p:txBody>
      </p:sp>
    </p:spTree>
    <p:extLst>
      <p:ext uri="{BB962C8B-B14F-4D97-AF65-F5344CB8AC3E}">
        <p14:creationId xmlns:p14="http://schemas.microsoft.com/office/powerpoint/2010/main" val="4660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">
            <a:hlinkClick r:id="rId5" action="ppaction://hlinksldjump"/>
          </p:cNvPr>
          <p:cNvSpPr/>
          <p:nvPr>
            <p:custDataLst>
              <p:custData r:id="rId1"/>
            </p:custDataLst>
          </p:nvPr>
        </p:nvSpPr>
        <p:spPr>
          <a:xfrm>
            <a:off x="5283940" y="4017523"/>
            <a:ext cx="2303633" cy="3501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Play Teste</a:t>
            </a:r>
          </a:p>
        </p:txBody>
      </p:sp>
      <p:sp>
        <p:nvSpPr>
          <p:cNvPr id="4" name="MousePointer"/>
          <p:cNvSpPr/>
          <p:nvPr>
            <p:custDataLst>
              <p:custData r:id="rId2"/>
            </p:custDataLst>
          </p:nvPr>
        </p:nvSpPr>
        <p:spPr>
          <a:xfrm rot="20359169">
            <a:off x="6590877" y="438641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6597748" y="858130"/>
            <a:ext cx="3601329" cy="3516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711338" y="81235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651631" y="8380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51539" y="1230385"/>
            <a:ext cx="1971821" cy="2274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43679" y="12303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Existe?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43679" y="1698193"/>
            <a:ext cx="35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643679" y="1933748"/>
            <a:ext cx="352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 Público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51539" y="2580079"/>
            <a:ext cx="19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Método Existe?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14732" y="2957558"/>
            <a:ext cx="240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Abstrata existe?</a:t>
            </a:r>
          </a:p>
        </p:txBody>
      </p:sp>
    </p:spTree>
    <p:extLst>
      <p:ext uri="{BB962C8B-B14F-4D97-AF65-F5344CB8AC3E}">
        <p14:creationId xmlns:p14="http://schemas.microsoft.com/office/powerpoint/2010/main" val="41943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90" y="4434193"/>
            <a:ext cx="303178" cy="303178"/>
          </a:xfrm>
          <a:prstGeom prst="rect">
            <a:avLst/>
          </a:prstGeom>
        </p:spPr>
      </p:pic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8258784" y="3991585"/>
            <a:ext cx="2305454" cy="8852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Upload da Biblioteca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6892" y="4737371"/>
            <a:ext cx="255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Biblioteca Carregada</a:t>
            </a:r>
          </a:p>
        </p:txBody>
      </p:sp>
      <p:sp>
        <p:nvSpPr>
          <p:cNvPr id="9" name="Retângulo 8"/>
          <p:cNvSpPr/>
          <p:nvPr/>
        </p:nvSpPr>
        <p:spPr>
          <a:xfrm>
            <a:off x="4904509" y="4364182"/>
            <a:ext cx="346364" cy="3731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689272" y="4391008"/>
            <a:ext cx="346364" cy="3731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597748" y="858130"/>
            <a:ext cx="3601329" cy="3516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711338" y="81235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Esperado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51631" y="8380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051539" y="1230385"/>
            <a:ext cx="1971821" cy="26437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475914" y="124456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Existe?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47778" y="1716535"/>
            <a:ext cx="352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447778" y="2229089"/>
            <a:ext cx="41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Qtd Métodos Existentes no Pacote Público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092695" y="2863221"/>
            <a:ext cx="197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Método Existe?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35184" y="3375775"/>
            <a:ext cx="240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Abstrata existe?</a:t>
            </a:r>
          </a:p>
        </p:txBody>
      </p:sp>
    </p:spTree>
    <p:extLst>
      <p:ext uri="{BB962C8B-B14F-4D97-AF65-F5344CB8AC3E}">
        <p14:creationId xmlns:p14="http://schemas.microsoft.com/office/powerpoint/2010/main" val="174800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CBE526FB-DFC5-41FE-96B6-F3C2EE66AF0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9C7CACC-1DAB-4459-9BC1-4E64B636F16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5BA96B6-710B-42C5-9B9B-5E8E2AE75A6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4C842D3-F79A-4E2C-89BC-F5CB24C1278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969A014-4B13-4C83-9F1B-5B2F3F4B8F5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731A594-429B-4A87-B98D-9750419EE23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E679CCC-D531-4B6A-B1DE-C6EA62EFDBA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9A54F22-C763-4080-85AB-756D4A1C97B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C716509-2D3C-4D47-B66D-16E9B5BAF22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2E7BC4D-E67A-4431-AED8-A9654B3DD67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61C220E-236C-4347-B75D-6791A55F33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5E02204-AD8B-4D6E-98C1-90BB0CCD87D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4B28E1-740C-419B-A3E2-F16A0575C9D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645B2DC-AF07-4BF0-A72F-0F605DECA35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A6DF9EC-D950-44B6-8225-26C8CF1C9D0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9D707E8-47CF-45B6-95E1-BD757F63ED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112</Words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2016-01-31T17:44:14Z</dcterms:created>
  <dcterms:modified xsi:type="dcterms:W3CDTF">2016-05-09T18:38:24Z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