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  <p:sldMasterId id="2147483662" r:id="rId5"/>
  </p:sldMasterIdLst>
  <p:notesMasterIdLst>
    <p:notesMasterId r:id="rId15"/>
  </p:notesMasterIdLst>
  <p:sldIdLst>
    <p:sldId id="256" r:id="rId6"/>
    <p:sldId id="273" r:id="rId7"/>
    <p:sldId id="272" r:id="rId8"/>
    <p:sldId id="274" r:id="rId9"/>
    <p:sldId id="268" r:id="rId10"/>
    <p:sldId id="270" r:id="rId11"/>
    <p:sldId id="269" r:id="rId12"/>
    <p:sldId id="271" r:id="rId13"/>
    <p:sldId id="265" r:id="rId14"/>
  </p:sldIdLst>
  <p:sldSz cx="12192000" cy="6858000"/>
  <p:notesSz cx="6858000" cy="9144000"/>
  <p:embeddedFontLst>
    <p:embeddedFont>
      <p:font typeface="Architects Daughter" panose="020B0604020202020204" charset="0"/>
      <p:regular r:id="rId16"/>
    </p:embeddedFon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omemade Apple" panose="020B0604020202020204" charset="0"/>
      <p:regular r:id="rId25"/>
    </p:embeddedFont>
    <p:embeddedFont>
      <p:font typeface="Limelight" panose="020B0604020202020204" charset="0"/>
      <p:regular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060D3-3EE5-42A1-A970-43FB33A3945B}" v="1813" dt="2021-11-01T23:47:30.689"/>
    <p1510:client id="{E6237F68-8951-4040-800D-C36CC59EC8A4}" v="51" dt="2021-11-01T23:29:46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PANG Hui Qi," userId="5c355389-8339-4334-9d6c-851f47cc6e8a" providerId="ADAL" clId="{B92060D3-3EE5-42A1-A970-43FB33A3945B}"/>
    <pc:docChg chg="undo custSel addSld delSld modSld sldOrd">
      <pc:chgData name="Michelle PANG Hui Qi," userId="5c355389-8339-4334-9d6c-851f47cc6e8a" providerId="ADAL" clId="{B92060D3-3EE5-42A1-A970-43FB33A3945B}" dt="2021-11-01T23:47:43.200" v="2024" actId="1076"/>
      <pc:docMkLst>
        <pc:docMk/>
      </pc:docMkLst>
      <pc:sldChg chg="addSp delSp modSp mod">
        <pc:chgData name="Michelle PANG Hui Qi," userId="5c355389-8339-4334-9d6c-851f47cc6e8a" providerId="ADAL" clId="{B92060D3-3EE5-42A1-A970-43FB33A3945B}" dt="2021-11-01T23:47:43.200" v="2024" actId="1076"/>
        <pc:sldMkLst>
          <pc:docMk/>
          <pc:sldMk cId="0" sldId="256"/>
        </pc:sldMkLst>
        <pc:spChg chg="add del mod">
          <ac:chgData name="Michelle PANG Hui Qi," userId="5c355389-8339-4334-9d6c-851f47cc6e8a" providerId="ADAL" clId="{B92060D3-3EE5-42A1-A970-43FB33A3945B}" dt="2021-11-01T23:47:26.575" v="2013" actId="478"/>
          <ac:spMkLst>
            <pc:docMk/>
            <pc:sldMk cId="0" sldId="256"/>
            <ac:spMk id="2" creationId="{40E4BB8B-79C3-4248-985E-61CD90A66B3F}"/>
          </ac:spMkLst>
        </pc:spChg>
        <pc:spChg chg="add mod">
          <ac:chgData name="Michelle PANG Hui Qi," userId="5c355389-8339-4334-9d6c-851f47cc6e8a" providerId="ADAL" clId="{B92060D3-3EE5-42A1-A970-43FB33A3945B}" dt="2021-11-01T23:47:43.200" v="2024" actId="1076"/>
          <ac:spMkLst>
            <pc:docMk/>
            <pc:sldMk cId="0" sldId="256"/>
            <ac:spMk id="20" creationId="{F679AF65-0DF8-4C01-84A4-123F9E0B723F}"/>
          </ac:spMkLst>
        </pc:spChg>
      </pc:sldChg>
      <pc:sldChg chg="addSp delSp modSp new mod ord">
        <pc:chgData name="Michelle PANG Hui Qi," userId="5c355389-8339-4334-9d6c-851f47cc6e8a" providerId="ADAL" clId="{B92060D3-3EE5-42A1-A970-43FB33A3945B}" dt="2021-11-01T23:38:07.740" v="2003" actId="113"/>
        <pc:sldMkLst>
          <pc:docMk/>
          <pc:sldMk cId="740458335" sldId="272"/>
        </pc:sldMkLst>
        <pc:spChg chg="add mod">
          <ac:chgData name="Michelle PANG Hui Qi," userId="5c355389-8339-4334-9d6c-851f47cc6e8a" providerId="ADAL" clId="{B92060D3-3EE5-42A1-A970-43FB33A3945B}" dt="2021-10-30T09:13:36.971" v="820" actId="255"/>
          <ac:spMkLst>
            <pc:docMk/>
            <pc:sldMk cId="740458335" sldId="272"/>
            <ac:spMk id="2" creationId="{A6229F7C-9B7C-492E-AF2D-7DB0ACC05723}"/>
          </ac:spMkLst>
        </pc:spChg>
        <pc:spChg chg="add del mod">
          <ac:chgData name="Michelle PANG Hui Qi," userId="5c355389-8339-4334-9d6c-851f47cc6e8a" providerId="ADAL" clId="{B92060D3-3EE5-42A1-A970-43FB33A3945B}" dt="2021-10-30T09:14:16.747" v="823"/>
          <ac:spMkLst>
            <pc:docMk/>
            <pc:sldMk cId="740458335" sldId="272"/>
            <ac:spMk id="3" creationId="{6B1EC682-3395-4ADB-BCDF-86F3325A07A5}"/>
          </ac:spMkLst>
        </pc:spChg>
        <pc:spChg chg="add del mod">
          <ac:chgData name="Michelle PANG Hui Qi," userId="5c355389-8339-4334-9d6c-851f47cc6e8a" providerId="ADAL" clId="{B92060D3-3EE5-42A1-A970-43FB33A3945B}" dt="2021-10-30T09:17:06.227" v="1013" actId="478"/>
          <ac:spMkLst>
            <pc:docMk/>
            <pc:sldMk cId="740458335" sldId="272"/>
            <ac:spMk id="4" creationId="{DFB19403-1CAB-489F-BF92-6C92B1F5817C}"/>
          </ac:spMkLst>
        </pc:spChg>
        <pc:spChg chg="add mod">
          <ac:chgData name="Michelle PANG Hui Qi," userId="5c355389-8339-4334-9d6c-851f47cc6e8a" providerId="ADAL" clId="{B92060D3-3EE5-42A1-A970-43FB33A3945B}" dt="2021-10-30T09:23:37.171" v="1468" actId="115"/>
          <ac:spMkLst>
            <pc:docMk/>
            <pc:sldMk cId="740458335" sldId="272"/>
            <ac:spMk id="6" creationId="{36AA0F1F-ED2F-478E-9DAC-0CA31B0A2E90}"/>
          </ac:spMkLst>
        </pc:spChg>
        <pc:graphicFrameChg chg="add mod modGraphic">
          <ac:chgData name="Michelle PANG Hui Qi," userId="5c355389-8339-4334-9d6c-851f47cc6e8a" providerId="ADAL" clId="{B92060D3-3EE5-42A1-A970-43FB33A3945B}" dt="2021-11-01T23:38:07.740" v="2003" actId="113"/>
          <ac:graphicFrameMkLst>
            <pc:docMk/>
            <pc:sldMk cId="740458335" sldId="272"/>
            <ac:graphicFrameMk id="5" creationId="{B5B77D4C-81CA-4BAB-B94F-C9FA4CEC0C23}"/>
          </ac:graphicFrameMkLst>
        </pc:graphicFrameChg>
      </pc:sldChg>
      <pc:sldChg chg="new del">
        <pc:chgData name="Michelle PANG Hui Qi," userId="5c355389-8339-4334-9d6c-851f47cc6e8a" providerId="ADAL" clId="{B92060D3-3EE5-42A1-A970-43FB33A3945B}" dt="2021-10-30T08:43:25.732" v="1" actId="2696"/>
        <pc:sldMkLst>
          <pc:docMk/>
          <pc:sldMk cId="1765945450" sldId="272"/>
        </pc:sldMkLst>
      </pc:sldChg>
      <pc:sldChg chg="addSp delSp modSp new mod">
        <pc:chgData name="Michelle PANG Hui Qi," userId="5c355389-8339-4334-9d6c-851f47cc6e8a" providerId="ADAL" clId="{B92060D3-3EE5-42A1-A970-43FB33A3945B}" dt="2021-11-01T23:31:19.179" v="1998" actId="20577"/>
        <pc:sldMkLst>
          <pc:docMk/>
          <pc:sldMk cId="1218780100" sldId="273"/>
        </pc:sldMkLst>
        <pc:spChg chg="add mod">
          <ac:chgData name="Michelle PANG Hui Qi," userId="5c355389-8339-4334-9d6c-851f47cc6e8a" providerId="ADAL" clId="{B92060D3-3EE5-42A1-A970-43FB33A3945B}" dt="2021-10-30T09:30:31.791" v="1659" actId="20577"/>
          <ac:spMkLst>
            <pc:docMk/>
            <pc:sldMk cId="1218780100" sldId="273"/>
            <ac:spMk id="2" creationId="{8284B42E-7562-484D-A505-97C2B466171F}"/>
          </ac:spMkLst>
        </pc:spChg>
        <pc:spChg chg="add mod">
          <ac:chgData name="Michelle PANG Hui Qi," userId="5c355389-8339-4334-9d6c-851f47cc6e8a" providerId="ADAL" clId="{B92060D3-3EE5-42A1-A970-43FB33A3945B}" dt="2021-11-01T23:31:19.179" v="1998" actId="20577"/>
          <ac:spMkLst>
            <pc:docMk/>
            <pc:sldMk cId="1218780100" sldId="273"/>
            <ac:spMk id="4" creationId="{AD31EF10-2E70-45A1-9065-3A57E8F7AC3E}"/>
          </ac:spMkLst>
        </pc:spChg>
        <pc:spChg chg="add del mod">
          <ac:chgData name="Michelle PANG Hui Qi," userId="5c355389-8339-4334-9d6c-851f47cc6e8a" providerId="ADAL" clId="{B92060D3-3EE5-42A1-A970-43FB33A3945B}" dt="2021-10-30T08:56:47.157" v="273" actId="478"/>
          <ac:spMkLst>
            <pc:docMk/>
            <pc:sldMk cId="1218780100" sldId="273"/>
            <ac:spMk id="6" creationId="{62F4C500-2856-42C4-B144-A84E6F475D60}"/>
          </ac:spMkLst>
        </pc:spChg>
        <pc:spChg chg="add mod">
          <ac:chgData name="Michelle PANG Hui Qi," userId="5c355389-8339-4334-9d6c-851f47cc6e8a" providerId="ADAL" clId="{B92060D3-3EE5-42A1-A970-43FB33A3945B}" dt="2021-10-30T09:11:37.115" v="800" actId="1076"/>
          <ac:spMkLst>
            <pc:docMk/>
            <pc:sldMk cId="1218780100" sldId="273"/>
            <ac:spMk id="9" creationId="{76CCB882-EE5A-47D7-9067-3E381EC8069F}"/>
          </ac:spMkLst>
        </pc:spChg>
        <pc:graphicFrameChg chg="add del mod modGraphic">
          <ac:chgData name="Michelle PANG Hui Qi," userId="5c355389-8339-4334-9d6c-851f47cc6e8a" providerId="ADAL" clId="{B92060D3-3EE5-42A1-A970-43FB33A3945B}" dt="2021-10-30T09:01:34.282" v="397" actId="478"/>
          <ac:graphicFrameMkLst>
            <pc:docMk/>
            <pc:sldMk cId="1218780100" sldId="273"/>
            <ac:graphicFrameMk id="3" creationId="{6BC14A7E-783C-49A5-819A-20CF03D5DC18}"/>
          </ac:graphicFrameMkLst>
        </pc:graphicFrameChg>
        <pc:picChg chg="add del mod">
          <ac:chgData name="Michelle PANG Hui Qi," userId="5c355389-8339-4334-9d6c-851f47cc6e8a" providerId="ADAL" clId="{B92060D3-3EE5-42A1-A970-43FB33A3945B}" dt="2021-10-30T08:46:08.375" v="10" actId="478"/>
          <ac:picMkLst>
            <pc:docMk/>
            <pc:sldMk cId="1218780100" sldId="273"/>
            <ac:picMk id="1026" creationId="{7C74EA0C-586D-4696-8F79-087DE6E88512}"/>
          </ac:picMkLst>
        </pc:picChg>
        <pc:picChg chg="add mod">
          <ac:chgData name="Michelle PANG Hui Qi," userId="5c355389-8339-4334-9d6c-851f47cc6e8a" providerId="ADAL" clId="{B92060D3-3EE5-42A1-A970-43FB33A3945B}" dt="2021-10-30T09:11:02.491" v="794" actId="1076"/>
          <ac:picMkLst>
            <pc:docMk/>
            <pc:sldMk cId="1218780100" sldId="273"/>
            <ac:picMk id="1028" creationId="{7FB14DF3-B4D4-4C0B-9370-2817BC2492DF}"/>
          </ac:picMkLst>
        </pc:picChg>
        <pc:picChg chg="add mod">
          <ac:chgData name="Michelle PANG Hui Qi," userId="5c355389-8339-4334-9d6c-851f47cc6e8a" providerId="ADAL" clId="{B92060D3-3EE5-42A1-A970-43FB33A3945B}" dt="2021-10-30T09:08:56.604" v="664" actId="1076"/>
          <ac:picMkLst>
            <pc:docMk/>
            <pc:sldMk cId="1218780100" sldId="273"/>
            <ac:picMk id="1030" creationId="{38CE1C2D-5DE7-4C64-889B-9124B9A03105}"/>
          </ac:picMkLst>
        </pc:picChg>
        <pc:cxnChg chg="add del">
          <ac:chgData name="Michelle PANG Hui Qi," userId="5c355389-8339-4334-9d6c-851f47cc6e8a" providerId="ADAL" clId="{B92060D3-3EE5-42A1-A970-43FB33A3945B}" dt="2021-10-30T09:15:27.286" v="877" actId="478"/>
          <ac:cxnSpMkLst>
            <pc:docMk/>
            <pc:sldMk cId="1218780100" sldId="273"/>
            <ac:cxnSpMk id="7" creationId="{569415B1-134E-4818-8520-4D7DB9B2F52B}"/>
          </ac:cxnSpMkLst>
        </pc:cxnChg>
      </pc:sldChg>
      <pc:sldChg chg="new del">
        <pc:chgData name="Michelle PANG Hui Qi," userId="5c355389-8339-4334-9d6c-851f47cc6e8a" providerId="ADAL" clId="{B92060D3-3EE5-42A1-A970-43FB33A3945B}" dt="2021-10-30T08:45:16.564" v="6" actId="2696"/>
        <pc:sldMkLst>
          <pc:docMk/>
          <pc:sldMk cId="1554909474" sldId="273"/>
        </pc:sldMkLst>
      </pc:sldChg>
      <pc:sldChg chg="addSp modSp new mod">
        <pc:chgData name="Michelle PANG Hui Qi," userId="5c355389-8339-4334-9d6c-851f47cc6e8a" providerId="ADAL" clId="{B92060D3-3EE5-42A1-A970-43FB33A3945B}" dt="2021-10-30T09:35:45.505" v="1812" actId="5793"/>
        <pc:sldMkLst>
          <pc:docMk/>
          <pc:sldMk cId="6149219" sldId="274"/>
        </pc:sldMkLst>
        <pc:spChg chg="add mod">
          <ac:chgData name="Michelle PANG Hui Qi," userId="5c355389-8339-4334-9d6c-851f47cc6e8a" providerId="ADAL" clId="{B92060D3-3EE5-42A1-A970-43FB33A3945B}" dt="2021-10-30T09:25:00.326" v="1498" actId="20577"/>
          <ac:spMkLst>
            <pc:docMk/>
            <pc:sldMk cId="6149219" sldId="274"/>
            <ac:spMk id="2" creationId="{0FF1CE50-EDF7-4E86-B983-A8F3DB24BFC1}"/>
          </ac:spMkLst>
        </pc:spChg>
        <pc:spChg chg="add mod">
          <ac:chgData name="Michelle PANG Hui Qi," userId="5c355389-8339-4334-9d6c-851f47cc6e8a" providerId="ADAL" clId="{B92060D3-3EE5-42A1-A970-43FB33A3945B}" dt="2021-10-30T09:35:45.505" v="1812" actId="5793"/>
          <ac:spMkLst>
            <pc:docMk/>
            <pc:sldMk cId="6149219" sldId="274"/>
            <ac:spMk id="3" creationId="{3B0B3777-7E7E-4580-BF7A-356EFDCE81DF}"/>
          </ac:spMkLst>
        </pc:spChg>
      </pc:sldChg>
      <pc:sldMasterChg chg="delSldLayout">
        <pc:chgData name="Michelle PANG Hui Qi," userId="5c355389-8339-4334-9d6c-851f47cc6e8a" providerId="ADAL" clId="{B92060D3-3EE5-42A1-A970-43FB33A3945B}" dt="2021-10-30T08:43:25.732" v="1" actId="2696"/>
        <pc:sldMasterMkLst>
          <pc:docMk/>
          <pc:sldMasterMk cId="0" sldId="2147483661"/>
        </pc:sldMasterMkLst>
        <pc:sldLayoutChg chg="del">
          <pc:chgData name="Michelle PANG Hui Qi," userId="5c355389-8339-4334-9d6c-851f47cc6e8a" providerId="ADAL" clId="{B92060D3-3EE5-42A1-A970-43FB33A3945B}" dt="2021-10-30T08:43:25.732" v="1" actId="2696"/>
          <pc:sldLayoutMkLst>
            <pc:docMk/>
            <pc:sldMasterMk cId="0" sldId="2147483661"/>
            <pc:sldLayoutMk cId="0" sldId="2147483649"/>
          </pc:sldLayoutMkLst>
        </pc:sldLayoutChg>
      </pc:sldMasterChg>
    </pc:docChg>
  </pc:docChgLst>
  <pc:docChgLst>
    <pc:chgData name="Michelle PANG Hui Qi," userId="S::hqpang.2020@mitb.smu.edu.sg::5c355389-8339-4334-9d6c-851f47cc6e8a" providerId="AD" clId="Web-{E6237F68-8951-4040-800D-C36CC59EC8A4}"/>
    <pc:docChg chg="modSld">
      <pc:chgData name="Michelle PANG Hui Qi," userId="S::hqpang.2020@mitb.smu.edu.sg::5c355389-8339-4334-9d6c-851f47cc6e8a" providerId="AD" clId="Web-{E6237F68-8951-4040-800D-C36CC59EC8A4}" dt="2021-11-01T23:29:46.215" v="27" actId="1076"/>
      <pc:docMkLst>
        <pc:docMk/>
      </pc:docMkLst>
      <pc:sldChg chg="modSp">
        <pc:chgData name="Michelle PANG Hui Qi," userId="S::hqpang.2020@mitb.smu.edu.sg::5c355389-8339-4334-9d6c-851f47cc6e8a" providerId="AD" clId="Web-{E6237F68-8951-4040-800D-C36CC59EC8A4}" dt="2021-11-01T23:29:46.215" v="27" actId="1076"/>
        <pc:sldMkLst>
          <pc:docMk/>
          <pc:sldMk cId="1218780100" sldId="273"/>
        </pc:sldMkLst>
        <pc:spChg chg="mod">
          <ac:chgData name="Michelle PANG Hui Qi," userId="S::hqpang.2020@mitb.smu.edu.sg::5c355389-8339-4334-9d6c-851f47cc6e8a" providerId="AD" clId="Web-{E6237F68-8951-4040-800D-C36CC59EC8A4}" dt="2021-11-01T23:29:32.512" v="26" actId="20577"/>
          <ac:spMkLst>
            <pc:docMk/>
            <pc:sldMk cId="1218780100" sldId="273"/>
            <ac:spMk id="4" creationId="{AD31EF10-2E70-45A1-9065-3A57E8F7AC3E}"/>
          </ac:spMkLst>
        </pc:spChg>
        <pc:spChg chg="mod">
          <ac:chgData name="Michelle PANG Hui Qi," userId="S::hqpang.2020@mitb.smu.edu.sg::5c355389-8339-4334-9d6c-851f47cc6e8a" providerId="AD" clId="Web-{E6237F68-8951-4040-800D-C36CC59EC8A4}" dt="2021-11-01T23:29:46.215" v="27" actId="1076"/>
          <ac:spMkLst>
            <pc:docMk/>
            <pc:sldMk cId="1218780100" sldId="273"/>
            <ac:spMk id="9" creationId="{76CCB882-EE5A-47D7-9067-3E381EC8069F}"/>
          </ac:spMkLst>
        </pc:spChg>
      </pc:sldChg>
    </pc:docChg>
  </pc:docChgLst>
  <pc:docChgLst>
    <pc:chgData name="KOH Jit Woon" userId="S::jitwoon.koh.2020@mitb.smu.edu.sg::b8365f70-f713-4424-b3d0-54368f1ea3e8" providerId="AD" clId="Web-{3EF2DF5B-B108-4A62-9A31-E27D01ABBEBB}"/>
    <pc:docChg chg="delSld modSld">
      <pc:chgData name="KOH Jit Woon" userId="S::jitwoon.koh.2020@mitb.smu.edu.sg::b8365f70-f713-4424-b3d0-54368f1ea3e8" providerId="AD" clId="Web-{3EF2DF5B-B108-4A62-9A31-E27D01ABBEBB}" dt="2021-10-30T12:43:32.631" v="104" actId="20577"/>
      <pc:docMkLst>
        <pc:docMk/>
      </pc:docMkLst>
      <pc:sldChg chg="del">
        <pc:chgData name="KOH Jit Woon" userId="S::jitwoon.koh.2020@mitb.smu.edu.sg::b8365f70-f713-4424-b3d0-54368f1ea3e8" providerId="AD" clId="Web-{3EF2DF5B-B108-4A62-9A31-E27D01ABBEBB}" dt="2021-10-30T12:40:23.301" v="73"/>
        <pc:sldMkLst>
          <pc:docMk/>
          <pc:sldMk cId="0" sldId="257"/>
        </pc:sldMkLst>
      </pc:sldChg>
      <pc:sldChg chg="del">
        <pc:chgData name="KOH Jit Woon" userId="S::jitwoon.koh.2020@mitb.smu.edu.sg::b8365f70-f713-4424-b3d0-54368f1ea3e8" providerId="AD" clId="Web-{3EF2DF5B-B108-4A62-9A31-E27D01ABBEBB}" dt="2021-10-30T12:40:26.020" v="74"/>
        <pc:sldMkLst>
          <pc:docMk/>
          <pc:sldMk cId="0" sldId="258"/>
        </pc:sldMkLst>
      </pc:sldChg>
      <pc:sldChg chg="del">
        <pc:chgData name="KOH Jit Woon" userId="S::jitwoon.koh.2020@mitb.smu.edu.sg::b8365f70-f713-4424-b3d0-54368f1ea3e8" providerId="AD" clId="Web-{3EF2DF5B-B108-4A62-9A31-E27D01ABBEBB}" dt="2021-10-30T12:40:26.082" v="75"/>
        <pc:sldMkLst>
          <pc:docMk/>
          <pc:sldMk cId="0" sldId="259"/>
        </pc:sldMkLst>
      </pc:sldChg>
      <pc:sldChg chg="del">
        <pc:chgData name="KOH Jit Woon" userId="S::jitwoon.koh.2020@mitb.smu.edu.sg::b8365f70-f713-4424-b3d0-54368f1ea3e8" providerId="AD" clId="Web-{3EF2DF5B-B108-4A62-9A31-E27D01ABBEBB}" dt="2021-10-30T12:40:26.332" v="76"/>
        <pc:sldMkLst>
          <pc:docMk/>
          <pc:sldMk cId="0" sldId="260"/>
        </pc:sldMkLst>
      </pc:sldChg>
      <pc:sldChg chg="del">
        <pc:chgData name="KOH Jit Woon" userId="S::jitwoon.koh.2020@mitb.smu.edu.sg::b8365f70-f713-4424-b3d0-54368f1ea3e8" providerId="AD" clId="Web-{3EF2DF5B-B108-4A62-9A31-E27D01ABBEBB}" dt="2021-10-30T12:40:28.832" v="77"/>
        <pc:sldMkLst>
          <pc:docMk/>
          <pc:sldMk cId="0" sldId="261"/>
        </pc:sldMkLst>
      </pc:sldChg>
      <pc:sldChg chg="del">
        <pc:chgData name="KOH Jit Woon" userId="S::jitwoon.koh.2020@mitb.smu.edu.sg::b8365f70-f713-4424-b3d0-54368f1ea3e8" providerId="AD" clId="Web-{3EF2DF5B-B108-4A62-9A31-E27D01ABBEBB}" dt="2021-10-30T12:40:28.895" v="78"/>
        <pc:sldMkLst>
          <pc:docMk/>
          <pc:sldMk cId="0" sldId="262"/>
        </pc:sldMkLst>
      </pc:sldChg>
      <pc:sldChg chg="del">
        <pc:chgData name="KOH Jit Woon" userId="S::jitwoon.koh.2020@mitb.smu.edu.sg::b8365f70-f713-4424-b3d0-54368f1ea3e8" providerId="AD" clId="Web-{3EF2DF5B-B108-4A62-9A31-E27D01ABBEBB}" dt="2021-10-30T12:40:31.566" v="79"/>
        <pc:sldMkLst>
          <pc:docMk/>
          <pc:sldMk cId="0" sldId="263"/>
        </pc:sldMkLst>
      </pc:sldChg>
      <pc:sldChg chg="del">
        <pc:chgData name="KOH Jit Woon" userId="S::jitwoon.koh.2020@mitb.smu.edu.sg::b8365f70-f713-4424-b3d0-54368f1ea3e8" providerId="AD" clId="Web-{3EF2DF5B-B108-4A62-9A31-E27D01ABBEBB}" dt="2021-10-30T12:40:31.645" v="80"/>
        <pc:sldMkLst>
          <pc:docMk/>
          <pc:sldMk cId="0" sldId="264"/>
        </pc:sldMkLst>
      </pc:sldChg>
      <pc:sldChg chg="delSp modSp mod modShow">
        <pc:chgData name="KOH Jit Woon" userId="S::jitwoon.koh.2020@mitb.smu.edu.sg::b8365f70-f713-4424-b3d0-54368f1ea3e8" providerId="AD" clId="Web-{3EF2DF5B-B108-4A62-9A31-E27D01ABBEBB}" dt="2021-10-30T12:40:49.770" v="96"/>
        <pc:sldMkLst>
          <pc:docMk/>
          <pc:sldMk cId="0" sldId="265"/>
        </pc:sldMkLst>
        <pc:spChg chg="del">
          <ac:chgData name="KOH Jit Woon" userId="S::jitwoon.koh.2020@mitb.smu.edu.sg::b8365f70-f713-4424-b3d0-54368f1ea3e8" providerId="AD" clId="Web-{3EF2DF5B-B108-4A62-9A31-E27D01ABBEBB}" dt="2021-10-30T12:40:47.801" v="94"/>
          <ac:spMkLst>
            <pc:docMk/>
            <pc:sldMk cId="0" sldId="265"/>
            <ac:spMk id="632" creationId="{00000000-0000-0000-0000-000000000000}"/>
          </ac:spMkLst>
        </pc:spChg>
        <pc:spChg chg="mod">
          <ac:chgData name="KOH Jit Woon" userId="S::jitwoon.koh.2020@mitb.smu.edu.sg::b8365f70-f713-4424-b3d0-54368f1ea3e8" providerId="AD" clId="Web-{3EF2DF5B-B108-4A62-9A31-E27D01ABBEBB}" dt="2021-10-30T12:40:49.692" v="95" actId="1076"/>
          <ac:spMkLst>
            <pc:docMk/>
            <pc:sldMk cId="0" sldId="265"/>
            <ac:spMk id="633" creationId="{00000000-0000-0000-0000-000000000000}"/>
          </ac:spMkLst>
        </pc:spChg>
      </pc:sldChg>
      <pc:sldChg chg="modSp">
        <pc:chgData name="KOH Jit Woon" userId="S::jitwoon.koh.2020@mitb.smu.edu.sg::b8365f70-f713-4424-b3d0-54368f1ea3e8" providerId="AD" clId="Web-{3EF2DF5B-B108-4A62-9A31-E27D01ABBEBB}" dt="2021-10-30T12:39:16.644" v="63" actId="1076"/>
        <pc:sldMkLst>
          <pc:docMk/>
          <pc:sldMk cId="2929953423" sldId="268"/>
        </pc:sldMkLst>
        <pc:spChg chg="mod">
          <ac:chgData name="KOH Jit Woon" userId="S::jitwoon.koh.2020@mitb.smu.edu.sg::b8365f70-f713-4424-b3d0-54368f1ea3e8" providerId="AD" clId="Web-{3EF2DF5B-B108-4A62-9A31-E27D01ABBEBB}" dt="2021-10-30T12:39:16.644" v="63" actId="1076"/>
          <ac:spMkLst>
            <pc:docMk/>
            <pc:sldMk cId="2929953423" sldId="268"/>
            <ac:spMk id="12" creationId="{E993A591-3204-C343-A76D-38252D35261F}"/>
          </ac:spMkLst>
        </pc:spChg>
        <pc:spChg chg="mod">
          <ac:chgData name="KOH Jit Woon" userId="S::jitwoon.koh.2020@mitb.smu.edu.sg::b8365f70-f713-4424-b3d0-54368f1ea3e8" providerId="AD" clId="Web-{3EF2DF5B-B108-4A62-9A31-E27D01ABBEBB}" dt="2021-10-30T12:39:05.284" v="61" actId="1076"/>
          <ac:spMkLst>
            <pc:docMk/>
            <pc:sldMk cId="2929953423" sldId="268"/>
            <ac:spMk id="13" creationId="{EDBC85A1-2F30-9444-BA13-CA2F88B554F7}"/>
          </ac:spMkLst>
        </pc:spChg>
        <pc:spChg chg="mod">
          <ac:chgData name="KOH Jit Woon" userId="S::jitwoon.koh.2020@mitb.smu.edu.sg::b8365f70-f713-4424-b3d0-54368f1ea3e8" providerId="AD" clId="Web-{3EF2DF5B-B108-4A62-9A31-E27D01ABBEBB}" dt="2021-10-30T12:39:11.659" v="62" actId="1076"/>
          <ac:spMkLst>
            <pc:docMk/>
            <pc:sldMk cId="2929953423" sldId="268"/>
            <ac:spMk id="14" creationId="{77F5A7A8-DB58-2941-B8B9-B23BDE6BB7FE}"/>
          </ac:spMkLst>
        </pc:spChg>
        <pc:picChg chg="mod">
          <ac:chgData name="KOH Jit Woon" userId="S::jitwoon.koh.2020@mitb.smu.edu.sg::b8365f70-f713-4424-b3d0-54368f1ea3e8" providerId="AD" clId="Web-{3EF2DF5B-B108-4A62-9A31-E27D01ABBEBB}" dt="2021-10-30T12:38:54.503" v="57" actId="1076"/>
          <ac:picMkLst>
            <pc:docMk/>
            <pc:sldMk cId="2929953423" sldId="268"/>
            <ac:picMk id="6" creationId="{9D3C0825-F0FC-E04F-8E49-4D82FE927E3F}"/>
          </ac:picMkLst>
        </pc:picChg>
        <pc:picChg chg="mod">
          <ac:chgData name="KOH Jit Woon" userId="S::jitwoon.koh.2020@mitb.smu.edu.sg::b8365f70-f713-4424-b3d0-54368f1ea3e8" providerId="AD" clId="Web-{3EF2DF5B-B108-4A62-9A31-E27D01ABBEBB}" dt="2021-10-30T12:38:57.409" v="58" actId="14100"/>
          <ac:picMkLst>
            <pc:docMk/>
            <pc:sldMk cId="2929953423" sldId="268"/>
            <ac:picMk id="7" creationId="{61CC4521-3CC8-724F-ACFE-2C2181351AB8}"/>
          </ac:picMkLst>
        </pc:picChg>
        <pc:picChg chg="mod">
          <ac:chgData name="KOH Jit Woon" userId="S::jitwoon.koh.2020@mitb.smu.edu.sg::b8365f70-f713-4424-b3d0-54368f1ea3e8" providerId="AD" clId="Web-{3EF2DF5B-B108-4A62-9A31-E27D01ABBEBB}" dt="2021-10-30T12:39:00.206" v="59" actId="14100"/>
          <ac:picMkLst>
            <pc:docMk/>
            <pc:sldMk cId="2929953423" sldId="268"/>
            <ac:picMk id="8" creationId="{F7F8343B-67FD-F74F-9539-8433977E2D9A}"/>
          </ac:picMkLst>
        </pc:picChg>
      </pc:sldChg>
      <pc:sldChg chg="modSp">
        <pc:chgData name="KOH Jit Woon" userId="S::jitwoon.koh.2020@mitb.smu.edu.sg::b8365f70-f713-4424-b3d0-54368f1ea3e8" providerId="AD" clId="Web-{3EF2DF5B-B108-4A62-9A31-E27D01ABBEBB}" dt="2021-10-30T12:41:55.333" v="99" actId="1076"/>
        <pc:sldMkLst>
          <pc:docMk/>
          <pc:sldMk cId="2995137885" sldId="269"/>
        </pc:sldMkLst>
        <pc:picChg chg="mod">
          <ac:chgData name="KOH Jit Woon" userId="S::jitwoon.koh.2020@mitb.smu.edu.sg::b8365f70-f713-4424-b3d0-54368f1ea3e8" providerId="AD" clId="Web-{3EF2DF5B-B108-4A62-9A31-E27D01ABBEBB}" dt="2021-10-30T12:41:55.271" v="97" actId="1076"/>
          <ac:picMkLst>
            <pc:docMk/>
            <pc:sldMk cId="2995137885" sldId="269"/>
            <ac:picMk id="16" creationId="{20DF5D6D-B257-7849-856C-7DB77849CFC8}"/>
          </ac:picMkLst>
        </pc:picChg>
        <pc:picChg chg="mod">
          <ac:chgData name="KOH Jit Woon" userId="S::jitwoon.koh.2020@mitb.smu.edu.sg::b8365f70-f713-4424-b3d0-54368f1ea3e8" providerId="AD" clId="Web-{3EF2DF5B-B108-4A62-9A31-E27D01ABBEBB}" dt="2021-10-30T12:41:55.302" v="98" actId="1076"/>
          <ac:picMkLst>
            <pc:docMk/>
            <pc:sldMk cId="2995137885" sldId="269"/>
            <ac:picMk id="17" creationId="{37158F21-2FF2-BA41-9212-4FB26D9864C9}"/>
          </ac:picMkLst>
        </pc:picChg>
        <pc:picChg chg="mod">
          <ac:chgData name="KOH Jit Woon" userId="S::jitwoon.koh.2020@mitb.smu.edu.sg::b8365f70-f713-4424-b3d0-54368f1ea3e8" providerId="AD" clId="Web-{3EF2DF5B-B108-4A62-9A31-E27D01ABBEBB}" dt="2021-10-30T12:41:55.333" v="99" actId="1076"/>
          <ac:picMkLst>
            <pc:docMk/>
            <pc:sldMk cId="2995137885" sldId="269"/>
            <ac:picMk id="18" creationId="{596698E2-50F1-DE42-BF7F-25CE5FE67505}"/>
          </ac:picMkLst>
        </pc:picChg>
      </pc:sldChg>
      <pc:sldChg chg="modSp">
        <pc:chgData name="KOH Jit Woon" userId="S::jitwoon.koh.2020@mitb.smu.edu.sg::b8365f70-f713-4424-b3d0-54368f1ea3e8" providerId="AD" clId="Web-{3EF2DF5B-B108-4A62-9A31-E27D01ABBEBB}" dt="2021-10-30T12:37:53.783" v="55" actId="14100"/>
        <pc:sldMkLst>
          <pc:docMk/>
          <pc:sldMk cId="3161425279" sldId="270"/>
        </pc:sldMkLst>
        <pc:picChg chg="mod">
          <ac:chgData name="KOH Jit Woon" userId="S::jitwoon.koh.2020@mitb.smu.edu.sg::b8365f70-f713-4424-b3d0-54368f1ea3e8" providerId="AD" clId="Web-{3EF2DF5B-B108-4A62-9A31-E27D01ABBEBB}" dt="2021-10-30T12:37:53.783" v="55" actId="14100"/>
          <ac:picMkLst>
            <pc:docMk/>
            <pc:sldMk cId="3161425279" sldId="270"/>
            <ac:picMk id="15" creationId="{3D96A298-DF75-7746-A1B5-86AFE6609959}"/>
          </ac:picMkLst>
        </pc:picChg>
      </pc:sldChg>
      <pc:sldChg chg="modSp">
        <pc:chgData name="KOH Jit Woon" userId="S::jitwoon.koh.2020@mitb.smu.edu.sg::b8365f70-f713-4424-b3d0-54368f1ea3e8" providerId="AD" clId="Web-{3EF2DF5B-B108-4A62-9A31-E27D01ABBEBB}" dt="2021-10-30T12:40:17.535" v="72" actId="20577"/>
        <pc:sldMkLst>
          <pc:docMk/>
          <pc:sldMk cId="4245546425" sldId="271"/>
        </pc:sldMkLst>
        <pc:spChg chg="mod">
          <ac:chgData name="KOH Jit Woon" userId="S::jitwoon.koh.2020@mitb.smu.edu.sg::b8365f70-f713-4424-b3d0-54368f1ea3e8" providerId="AD" clId="Web-{3EF2DF5B-B108-4A62-9A31-E27D01ABBEBB}" dt="2021-10-30T12:40:17.535" v="72" actId="20577"/>
          <ac:spMkLst>
            <pc:docMk/>
            <pc:sldMk cId="4245546425" sldId="271"/>
            <ac:spMk id="12" creationId="{B5A12F99-86D2-534E-9716-C083405B2C8F}"/>
          </ac:spMkLst>
        </pc:spChg>
      </pc:sldChg>
      <pc:sldChg chg="modSp">
        <pc:chgData name="KOH Jit Woon" userId="S::jitwoon.koh.2020@mitb.smu.edu.sg::b8365f70-f713-4424-b3d0-54368f1ea3e8" providerId="AD" clId="Web-{3EF2DF5B-B108-4A62-9A31-E27D01ABBEBB}" dt="2021-10-30T12:37:12.517" v="50" actId="20577"/>
        <pc:sldMkLst>
          <pc:docMk/>
          <pc:sldMk cId="740458335" sldId="272"/>
        </pc:sldMkLst>
        <pc:spChg chg="mod">
          <ac:chgData name="KOH Jit Woon" userId="S::jitwoon.koh.2020@mitb.smu.edu.sg::b8365f70-f713-4424-b3d0-54368f1ea3e8" providerId="AD" clId="Web-{3EF2DF5B-B108-4A62-9A31-E27D01ABBEBB}" dt="2021-10-30T12:37:12.517" v="50" actId="20577"/>
          <ac:spMkLst>
            <pc:docMk/>
            <pc:sldMk cId="740458335" sldId="272"/>
            <ac:spMk id="6" creationId="{36AA0F1F-ED2F-478E-9DAC-0CA31B0A2E90}"/>
          </ac:spMkLst>
        </pc:spChg>
      </pc:sldChg>
      <pc:sldChg chg="modSp">
        <pc:chgData name="KOH Jit Woon" userId="S::jitwoon.koh.2020@mitb.smu.edu.sg::b8365f70-f713-4424-b3d0-54368f1ea3e8" providerId="AD" clId="Web-{3EF2DF5B-B108-4A62-9A31-E27D01ABBEBB}" dt="2021-10-30T12:43:32.631" v="104" actId="20577"/>
        <pc:sldMkLst>
          <pc:docMk/>
          <pc:sldMk cId="1218780100" sldId="273"/>
        </pc:sldMkLst>
        <pc:spChg chg="mod">
          <ac:chgData name="KOH Jit Woon" userId="S::jitwoon.koh.2020@mitb.smu.edu.sg::b8365f70-f713-4424-b3d0-54368f1ea3e8" providerId="AD" clId="Web-{3EF2DF5B-B108-4A62-9A31-E27D01ABBEBB}" dt="2021-10-30T12:43:32.631" v="104" actId="20577"/>
          <ac:spMkLst>
            <pc:docMk/>
            <pc:sldMk cId="1218780100" sldId="273"/>
            <ac:spMk id="9" creationId="{76CCB882-EE5A-47D7-9067-3E381EC8069F}"/>
          </ac:spMkLst>
        </pc:spChg>
      </pc:sldChg>
      <pc:sldChg chg="modSp">
        <pc:chgData name="KOH Jit Woon" userId="S::jitwoon.koh.2020@mitb.smu.edu.sg::b8365f70-f713-4424-b3d0-54368f1ea3e8" providerId="AD" clId="Web-{3EF2DF5B-B108-4A62-9A31-E27D01ABBEBB}" dt="2021-10-30T12:37:21.455" v="52" actId="20577"/>
        <pc:sldMkLst>
          <pc:docMk/>
          <pc:sldMk cId="6149219" sldId="274"/>
        </pc:sldMkLst>
        <pc:spChg chg="mod">
          <ac:chgData name="KOH Jit Woon" userId="S::jitwoon.koh.2020@mitb.smu.edu.sg::b8365f70-f713-4424-b3d0-54368f1ea3e8" providerId="AD" clId="Web-{3EF2DF5B-B108-4A62-9A31-E27D01ABBEBB}" dt="2021-10-30T12:37:21.455" v="52" actId="20577"/>
          <ac:spMkLst>
            <pc:docMk/>
            <pc:sldMk cId="6149219" sldId="274"/>
            <ac:spMk id="3" creationId="{3B0B3777-7E7E-4580-BF7A-356EFDCE81DF}"/>
          </ac:spMkLst>
        </pc:spChg>
      </pc:sldChg>
    </pc:docChg>
  </pc:docChgLst>
  <pc:docChgLst>
    <pc:chgData name="KOH Jit Woon" userId="S::jitwoon.koh.2020@mitb.smu.edu.sg::b8365f70-f713-4424-b3d0-54368f1ea3e8" providerId="AD" clId="Web-{4C0DA849-288C-47F7-97E2-843C67032D4F}"/>
    <pc:docChg chg="delSld modSld">
      <pc:chgData name="KOH Jit Woon" userId="S::jitwoon.koh.2020@mitb.smu.edu.sg::b8365f70-f713-4424-b3d0-54368f1ea3e8" providerId="AD" clId="Web-{4C0DA849-288C-47F7-97E2-843C67032D4F}" dt="2021-10-29T09:38:35.951" v="38" actId="20577"/>
      <pc:docMkLst>
        <pc:docMk/>
      </pc:docMkLst>
      <pc:sldChg chg="modSp">
        <pc:chgData name="KOH Jit Woon" userId="S::jitwoon.koh.2020@mitb.smu.edu.sg::b8365f70-f713-4424-b3d0-54368f1ea3e8" providerId="AD" clId="Web-{4C0DA849-288C-47F7-97E2-843C67032D4F}" dt="2021-10-29T09:38:35.951" v="38" actId="20577"/>
        <pc:sldMkLst>
          <pc:docMk/>
          <pc:sldMk cId="0" sldId="256"/>
        </pc:sldMkLst>
        <pc:spChg chg="mod">
          <ac:chgData name="KOH Jit Woon" userId="S::jitwoon.koh.2020@mitb.smu.edu.sg::b8365f70-f713-4424-b3d0-54368f1ea3e8" providerId="AD" clId="Web-{4C0DA849-288C-47F7-97E2-843C67032D4F}" dt="2021-10-29T09:38:35.951" v="38" actId="20577"/>
          <ac:spMkLst>
            <pc:docMk/>
            <pc:sldMk cId="0" sldId="256"/>
            <ac:spMk id="570" creationId="{00000000-0000-0000-0000-000000000000}"/>
          </ac:spMkLst>
        </pc:spChg>
      </pc:sldChg>
      <pc:sldChg chg="del">
        <pc:chgData name="KOH Jit Woon" userId="S::jitwoon.koh.2020@mitb.smu.edu.sg::b8365f70-f713-4424-b3d0-54368f1ea3e8" providerId="AD" clId="Web-{4C0DA849-288C-47F7-97E2-843C67032D4F}" dt="2021-10-29T09:37:57.434" v="21"/>
        <pc:sldMkLst>
          <pc:docMk/>
          <pc:sldMk cId="0" sldId="266"/>
        </pc:sldMkLst>
      </pc:sldChg>
    </pc:docChg>
  </pc:docChgLst>
  <pc:docChgLst>
    <pc:chgData name="KOH Jit Woon" userId="S::jitwoon.koh.2020@mitb.smu.edu.sg::b8365f70-f713-4424-b3d0-54368f1ea3e8" providerId="AD" clId="Web-{2197F3DC-FECC-4F96-A4D8-D45FFF1A2A25}"/>
    <pc:docChg chg="delSld modSld sldOrd">
      <pc:chgData name="KOH Jit Woon" userId="S::jitwoon.koh.2020@mitb.smu.edu.sg::b8365f70-f713-4424-b3d0-54368f1ea3e8" providerId="AD" clId="Web-{2197F3DC-FECC-4F96-A4D8-D45FFF1A2A25}" dt="2021-10-29T09:34:02.140" v="22" actId="20577"/>
      <pc:docMkLst>
        <pc:docMk/>
      </pc:docMkLst>
      <pc:sldChg chg="modSp mod ord modShow">
        <pc:chgData name="KOH Jit Woon" userId="S::jitwoon.koh.2020@mitb.smu.edu.sg::b8365f70-f713-4424-b3d0-54368f1ea3e8" providerId="AD" clId="Web-{2197F3DC-FECC-4F96-A4D8-D45FFF1A2A25}" dt="2021-10-29T09:34:02.140" v="22" actId="20577"/>
        <pc:sldMkLst>
          <pc:docMk/>
          <pc:sldMk cId="0" sldId="256"/>
        </pc:sldMkLst>
        <pc:spChg chg="mod">
          <ac:chgData name="KOH Jit Woon" userId="S::jitwoon.koh.2020@mitb.smu.edu.sg::b8365f70-f713-4424-b3d0-54368f1ea3e8" providerId="AD" clId="Web-{2197F3DC-FECC-4F96-A4D8-D45FFF1A2A25}" dt="2021-10-29T09:33:12.029" v="9" actId="14100"/>
          <ac:spMkLst>
            <pc:docMk/>
            <pc:sldMk cId="0" sldId="256"/>
            <ac:spMk id="569" creationId="{00000000-0000-0000-0000-000000000000}"/>
          </ac:spMkLst>
        </pc:spChg>
        <pc:spChg chg="mod">
          <ac:chgData name="KOH Jit Woon" userId="S::jitwoon.koh.2020@mitb.smu.edu.sg::b8365f70-f713-4424-b3d0-54368f1ea3e8" providerId="AD" clId="Web-{2197F3DC-FECC-4F96-A4D8-D45FFF1A2A25}" dt="2021-10-29T09:33:36.592" v="16" actId="20577"/>
          <ac:spMkLst>
            <pc:docMk/>
            <pc:sldMk cId="0" sldId="256"/>
            <ac:spMk id="571" creationId="{00000000-0000-0000-0000-000000000000}"/>
          </ac:spMkLst>
        </pc:spChg>
        <pc:spChg chg="mod">
          <ac:chgData name="KOH Jit Woon" userId="S::jitwoon.koh.2020@mitb.smu.edu.sg::b8365f70-f713-4424-b3d0-54368f1ea3e8" providerId="AD" clId="Web-{2197F3DC-FECC-4F96-A4D8-D45FFF1A2A25}" dt="2021-10-29T09:33:55.780" v="21" actId="20577"/>
          <ac:spMkLst>
            <pc:docMk/>
            <pc:sldMk cId="0" sldId="256"/>
            <ac:spMk id="572" creationId="{00000000-0000-0000-0000-000000000000}"/>
          </ac:spMkLst>
        </pc:spChg>
        <pc:spChg chg="mod">
          <ac:chgData name="KOH Jit Woon" userId="S::jitwoon.koh.2020@mitb.smu.edu.sg::b8365f70-f713-4424-b3d0-54368f1ea3e8" providerId="AD" clId="Web-{2197F3DC-FECC-4F96-A4D8-D45FFF1A2A25}" dt="2021-10-29T09:34:02.140" v="22" actId="20577"/>
          <ac:spMkLst>
            <pc:docMk/>
            <pc:sldMk cId="0" sldId="256"/>
            <ac:spMk id="573" creationId="{00000000-0000-0000-0000-000000000000}"/>
          </ac:spMkLst>
        </pc:spChg>
      </pc:sldChg>
      <pc:sldChg chg="del">
        <pc:chgData name="KOH Jit Woon" userId="S::jitwoon.koh.2020@mitb.smu.edu.sg::b8365f70-f713-4424-b3d0-54368f1ea3e8" providerId="AD" clId="Web-{2197F3DC-FECC-4F96-A4D8-D45FFF1A2A25}" dt="2021-10-29T09:32:28.434" v="0"/>
        <pc:sldMkLst>
          <pc:docMk/>
          <pc:sldMk cId="0" sldId="267"/>
        </pc:sldMkLst>
      </pc:sldChg>
    </pc:docChg>
  </pc:docChgLst>
  <pc:docChgLst>
    <pc:chgData name="Uthara V" userId="13b32c609af179f4" providerId="LiveId" clId="{E991CD40-4DD9-9B4F-B2A3-08B04B09BE77}"/>
    <pc:docChg chg="undo custSel addSld modSld">
      <pc:chgData name="Uthara V" userId="13b32c609af179f4" providerId="LiveId" clId="{E991CD40-4DD9-9B4F-B2A3-08B04B09BE77}" dt="2021-10-30T12:41:54.356" v="705" actId="20577"/>
      <pc:docMkLst>
        <pc:docMk/>
      </pc:docMkLst>
      <pc:sldChg chg="mod modShow">
        <pc:chgData name="Uthara V" userId="13b32c609af179f4" providerId="LiveId" clId="{E991CD40-4DD9-9B4F-B2A3-08B04B09BE77}" dt="2021-10-28T12:48:43.455" v="682" actId="729"/>
        <pc:sldMkLst>
          <pc:docMk/>
          <pc:sldMk cId="0" sldId="256"/>
        </pc:sldMkLst>
      </pc:sldChg>
      <pc:sldChg chg="mod modShow">
        <pc:chgData name="Uthara V" userId="13b32c609af179f4" providerId="LiveId" clId="{E991CD40-4DD9-9B4F-B2A3-08B04B09BE77}" dt="2021-10-28T12:48:45.199" v="683" actId="729"/>
        <pc:sldMkLst>
          <pc:docMk/>
          <pc:sldMk cId="0" sldId="257"/>
        </pc:sldMkLst>
      </pc:sldChg>
      <pc:sldChg chg="mod modShow">
        <pc:chgData name="Uthara V" userId="13b32c609af179f4" providerId="LiveId" clId="{E991CD40-4DD9-9B4F-B2A3-08B04B09BE77}" dt="2021-10-28T12:48:48.498" v="684" actId="729"/>
        <pc:sldMkLst>
          <pc:docMk/>
          <pc:sldMk cId="0" sldId="258"/>
        </pc:sldMkLst>
      </pc:sldChg>
      <pc:sldChg chg="mod modShow">
        <pc:chgData name="Uthara V" userId="13b32c609af179f4" providerId="LiveId" clId="{E991CD40-4DD9-9B4F-B2A3-08B04B09BE77}" dt="2021-10-28T12:48:50.593" v="685" actId="729"/>
        <pc:sldMkLst>
          <pc:docMk/>
          <pc:sldMk cId="0" sldId="259"/>
        </pc:sldMkLst>
      </pc:sldChg>
      <pc:sldChg chg="mod modShow">
        <pc:chgData name="Uthara V" userId="13b32c609af179f4" providerId="LiveId" clId="{E991CD40-4DD9-9B4F-B2A3-08B04B09BE77}" dt="2021-10-28T12:48:52.264" v="686" actId="729"/>
        <pc:sldMkLst>
          <pc:docMk/>
          <pc:sldMk cId="0" sldId="260"/>
        </pc:sldMkLst>
      </pc:sldChg>
      <pc:sldChg chg="mod modShow">
        <pc:chgData name="Uthara V" userId="13b32c609af179f4" providerId="LiveId" clId="{E991CD40-4DD9-9B4F-B2A3-08B04B09BE77}" dt="2021-10-28T12:48:55.362" v="687" actId="729"/>
        <pc:sldMkLst>
          <pc:docMk/>
          <pc:sldMk cId="0" sldId="261"/>
        </pc:sldMkLst>
      </pc:sldChg>
      <pc:sldChg chg="mod modShow">
        <pc:chgData name="Uthara V" userId="13b32c609af179f4" providerId="LiveId" clId="{E991CD40-4DD9-9B4F-B2A3-08B04B09BE77}" dt="2021-10-28T12:48:57.693" v="688" actId="729"/>
        <pc:sldMkLst>
          <pc:docMk/>
          <pc:sldMk cId="0" sldId="262"/>
        </pc:sldMkLst>
      </pc:sldChg>
      <pc:sldChg chg="mod modShow">
        <pc:chgData name="Uthara V" userId="13b32c609af179f4" providerId="LiveId" clId="{E991CD40-4DD9-9B4F-B2A3-08B04B09BE77}" dt="2021-10-28T12:48:59.861" v="689" actId="729"/>
        <pc:sldMkLst>
          <pc:docMk/>
          <pc:sldMk cId="0" sldId="263"/>
        </pc:sldMkLst>
      </pc:sldChg>
      <pc:sldChg chg="mod modShow">
        <pc:chgData name="Uthara V" userId="13b32c609af179f4" providerId="LiveId" clId="{E991CD40-4DD9-9B4F-B2A3-08B04B09BE77}" dt="2021-10-28T12:49:01.913" v="690" actId="729"/>
        <pc:sldMkLst>
          <pc:docMk/>
          <pc:sldMk cId="0" sldId="264"/>
        </pc:sldMkLst>
      </pc:sldChg>
      <pc:sldChg chg="mod modShow">
        <pc:chgData name="Uthara V" userId="13b32c609af179f4" providerId="LiveId" clId="{E991CD40-4DD9-9B4F-B2A3-08B04B09BE77}" dt="2021-10-28T12:49:04.069" v="691" actId="729"/>
        <pc:sldMkLst>
          <pc:docMk/>
          <pc:sldMk cId="0" sldId="265"/>
        </pc:sldMkLst>
      </pc:sldChg>
      <pc:sldChg chg="mod modShow">
        <pc:chgData name="Uthara V" userId="13b32c609af179f4" providerId="LiveId" clId="{E991CD40-4DD9-9B4F-B2A3-08B04B09BE77}" dt="2021-10-28T12:49:07.046" v="692" actId="729"/>
        <pc:sldMkLst>
          <pc:docMk/>
          <pc:sldMk cId="0" sldId="266"/>
        </pc:sldMkLst>
      </pc:sldChg>
      <pc:sldChg chg="mod modShow">
        <pc:chgData name="Uthara V" userId="13b32c609af179f4" providerId="LiveId" clId="{E991CD40-4DD9-9B4F-B2A3-08B04B09BE77}" dt="2021-10-28T12:49:09.251" v="693" actId="729"/>
        <pc:sldMkLst>
          <pc:docMk/>
          <pc:sldMk cId="0" sldId="267"/>
        </pc:sldMkLst>
      </pc:sldChg>
      <pc:sldChg chg="addSp delSp modSp add mod modNotesTx">
        <pc:chgData name="Uthara V" userId="13b32c609af179f4" providerId="LiveId" clId="{E991CD40-4DD9-9B4F-B2A3-08B04B09BE77}" dt="2021-10-30T12:41:50.068" v="698" actId="20577"/>
        <pc:sldMkLst>
          <pc:docMk/>
          <pc:sldMk cId="2929953423" sldId="268"/>
        </pc:sldMkLst>
        <pc:spChg chg="add mod">
          <ac:chgData name="Uthara V" userId="13b32c609af179f4" providerId="LiveId" clId="{E991CD40-4DD9-9B4F-B2A3-08B04B09BE77}" dt="2021-10-27T14:54:25.697" v="91" actId="1076"/>
          <ac:spMkLst>
            <pc:docMk/>
            <pc:sldMk cId="2929953423" sldId="268"/>
            <ac:spMk id="2" creationId="{A856D836-F6FE-F54D-93E0-267A9D4B0057}"/>
          </ac:spMkLst>
        </pc:spChg>
        <pc:spChg chg="add mod">
          <ac:chgData name="Uthara V" userId="13b32c609af179f4" providerId="LiveId" clId="{E991CD40-4DD9-9B4F-B2A3-08B04B09BE77}" dt="2021-10-27T14:54:15.738" v="89" actId="1076"/>
          <ac:spMkLst>
            <pc:docMk/>
            <pc:sldMk cId="2929953423" sldId="268"/>
            <ac:spMk id="10" creationId="{3A175C02-3E7B-5748-A3CC-773B984DE813}"/>
          </ac:spMkLst>
        </pc:spChg>
        <pc:spChg chg="add mod">
          <ac:chgData name="Uthara V" userId="13b32c609af179f4" providerId="LiveId" clId="{E991CD40-4DD9-9B4F-B2A3-08B04B09BE77}" dt="2021-10-27T14:54:17.757" v="90" actId="1076"/>
          <ac:spMkLst>
            <pc:docMk/>
            <pc:sldMk cId="2929953423" sldId="268"/>
            <ac:spMk id="11" creationId="{05E9327F-3790-F043-983D-E0AA728E30E1}"/>
          </ac:spMkLst>
        </pc:spChg>
        <pc:spChg chg="add mod">
          <ac:chgData name="Uthara V" userId="13b32c609af179f4" providerId="LiveId" clId="{E991CD40-4DD9-9B4F-B2A3-08B04B09BE77}" dt="2021-10-27T14:55:07.098" v="108" actId="1076"/>
          <ac:spMkLst>
            <pc:docMk/>
            <pc:sldMk cId="2929953423" sldId="268"/>
            <ac:spMk id="12" creationId="{E993A591-3204-C343-A76D-38252D35261F}"/>
          </ac:spMkLst>
        </pc:spChg>
        <pc:spChg chg="add del mod">
          <ac:chgData name="Uthara V" userId="13b32c609af179f4" providerId="LiveId" clId="{E991CD40-4DD9-9B4F-B2A3-08B04B09BE77}" dt="2021-10-27T14:55:31.507" v="123" actId="20577"/>
          <ac:spMkLst>
            <pc:docMk/>
            <pc:sldMk cId="2929953423" sldId="268"/>
            <ac:spMk id="13" creationId="{EDBC85A1-2F30-9444-BA13-CA2F88B554F7}"/>
          </ac:spMkLst>
        </pc:spChg>
        <pc:spChg chg="add mod">
          <ac:chgData name="Uthara V" userId="13b32c609af179f4" providerId="LiveId" clId="{E991CD40-4DD9-9B4F-B2A3-08B04B09BE77}" dt="2021-10-27T14:56:18.189" v="132" actId="1076"/>
          <ac:spMkLst>
            <pc:docMk/>
            <pc:sldMk cId="2929953423" sldId="268"/>
            <ac:spMk id="14" creationId="{77F5A7A8-DB58-2941-B8B9-B23BDE6BB7FE}"/>
          </ac:spMkLst>
        </pc:spChg>
        <pc:spChg chg="mod">
          <ac:chgData name="Uthara V" userId="13b32c609af179f4" providerId="LiveId" clId="{E991CD40-4DD9-9B4F-B2A3-08B04B09BE77}" dt="2021-10-27T15:06:40.255" v="355" actId="20577"/>
          <ac:spMkLst>
            <pc:docMk/>
            <pc:sldMk cId="2929953423" sldId="268"/>
            <ac:spMk id="591" creationId="{00000000-0000-0000-0000-000000000000}"/>
          </ac:spMkLst>
        </pc:spChg>
        <pc:spChg chg="del">
          <ac:chgData name="Uthara V" userId="13b32c609af179f4" providerId="LiveId" clId="{E991CD40-4DD9-9B4F-B2A3-08B04B09BE77}" dt="2021-10-27T14:47:25.228" v="25" actId="478"/>
          <ac:spMkLst>
            <pc:docMk/>
            <pc:sldMk cId="2929953423" sldId="268"/>
            <ac:spMk id="592" creationId="{00000000-0000-0000-0000-000000000000}"/>
          </ac:spMkLst>
        </pc:spChg>
        <pc:spChg chg="del">
          <ac:chgData name="Uthara V" userId="13b32c609af179f4" providerId="LiveId" clId="{E991CD40-4DD9-9B4F-B2A3-08B04B09BE77}" dt="2021-10-27T14:47:27.677" v="26" actId="478"/>
          <ac:spMkLst>
            <pc:docMk/>
            <pc:sldMk cId="2929953423" sldId="268"/>
            <ac:spMk id="593" creationId="{00000000-0000-0000-0000-000000000000}"/>
          </ac:spMkLst>
        </pc:spChg>
        <pc:spChg chg="del mod">
          <ac:chgData name="Uthara V" userId="13b32c609af179f4" providerId="LiveId" clId="{E991CD40-4DD9-9B4F-B2A3-08B04B09BE77}" dt="2021-10-27T14:47:32.202" v="28" actId="478"/>
          <ac:spMkLst>
            <pc:docMk/>
            <pc:sldMk cId="2929953423" sldId="268"/>
            <ac:spMk id="594" creationId="{00000000-0000-0000-0000-000000000000}"/>
          </ac:spMkLst>
        </pc:spChg>
        <pc:picChg chg="add mod">
          <ac:chgData name="Uthara V" userId="13b32c609af179f4" providerId="LiveId" clId="{E991CD40-4DD9-9B4F-B2A3-08B04B09BE77}" dt="2021-10-27T14:49:12.779" v="36" actId="1076"/>
          <ac:picMkLst>
            <pc:docMk/>
            <pc:sldMk cId="2929953423" sldId="268"/>
            <ac:picMk id="6" creationId="{9D3C0825-F0FC-E04F-8E49-4D82FE927E3F}"/>
          </ac:picMkLst>
        </pc:picChg>
        <pc:picChg chg="add mod">
          <ac:chgData name="Uthara V" userId="13b32c609af179f4" providerId="LiveId" clId="{E991CD40-4DD9-9B4F-B2A3-08B04B09BE77}" dt="2021-10-27T14:48:59.680" v="33" actId="1076"/>
          <ac:picMkLst>
            <pc:docMk/>
            <pc:sldMk cId="2929953423" sldId="268"/>
            <ac:picMk id="7" creationId="{61CC4521-3CC8-724F-ACFE-2C2181351AB8}"/>
          </ac:picMkLst>
        </pc:picChg>
        <pc:picChg chg="add mod">
          <ac:chgData name="Uthara V" userId="13b32c609af179f4" providerId="LiveId" clId="{E991CD40-4DD9-9B4F-B2A3-08B04B09BE77}" dt="2021-10-27T14:49:09.193" v="35" actId="1076"/>
          <ac:picMkLst>
            <pc:docMk/>
            <pc:sldMk cId="2929953423" sldId="268"/>
            <ac:picMk id="8" creationId="{F7F8343B-67FD-F74F-9539-8433977E2D9A}"/>
          </ac:picMkLst>
        </pc:picChg>
      </pc:sldChg>
      <pc:sldChg chg="addSp delSp modSp add mod modNotesTx">
        <pc:chgData name="Uthara V" userId="13b32c609af179f4" providerId="LiveId" clId="{E991CD40-4DD9-9B4F-B2A3-08B04B09BE77}" dt="2021-10-30T12:41:54.356" v="705" actId="20577"/>
        <pc:sldMkLst>
          <pc:docMk/>
          <pc:sldMk cId="2995137885" sldId="269"/>
        </pc:sldMkLst>
        <pc:spChg chg="del">
          <ac:chgData name="Uthara V" userId="13b32c609af179f4" providerId="LiveId" clId="{E991CD40-4DD9-9B4F-B2A3-08B04B09BE77}" dt="2021-10-27T15:00:27.924" v="135" actId="478"/>
          <ac:spMkLst>
            <pc:docMk/>
            <pc:sldMk cId="2995137885" sldId="269"/>
            <ac:spMk id="2" creationId="{A856D836-F6FE-F54D-93E0-267A9D4B0057}"/>
          </ac:spMkLst>
        </pc:spChg>
        <pc:spChg chg="add del mod">
          <ac:chgData name="Uthara V" userId="13b32c609af179f4" providerId="LiveId" clId="{E991CD40-4DD9-9B4F-B2A3-08B04B09BE77}" dt="2021-10-28T09:01:16.461" v="535" actId="478"/>
          <ac:spMkLst>
            <pc:docMk/>
            <pc:sldMk cId="2995137885" sldId="269"/>
            <ac:spMk id="3" creationId="{7CC7DBEC-F4F0-1447-A69F-E5900F28E91A}"/>
          </ac:spMkLst>
        </pc:spChg>
        <pc:spChg chg="del">
          <ac:chgData name="Uthara V" userId="13b32c609af179f4" providerId="LiveId" clId="{E991CD40-4DD9-9B4F-B2A3-08B04B09BE77}" dt="2021-10-27T15:00:40.229" v="141" actId="478"/>
          <ac:spMkLst>
            <pc:docMk/>
            <pc:sldMk cId="2995137885" sldId="269"/>
            <ac:spMk id="10" creationId="{3A175C02-3E7B-5748-A3CC-773B984DE813}"/>
          </ac:spMkLst>
        </pc:spChg>
        <pc:spChg chg="del mod">
          <ac:chgData name="Uthara V" userId="13b32c609af179f4" providerId="LiveId" clId="{E991CD40-4DD9-9B4F-B2A3-08B04B09BE77}" dt="2021-10-27T15:00:37.947" v="140" actId="478"/>
          <ac:spMkLst>
            <pc:docMk/>
            <pc:sldMk cId="2995137885" sldId="269"/>
            <ac:spMk id="11" creationId="{05E9327F-3790-F043-983D-E0AA728E30E1}"/>
          </ac:spMkLst>
        </pc:spChg>
        <pc:spChg chg="del">
          <ac:chgData name="Uthara V" userId="13b32c609af179f4" providerId="LiveId" clId="{E991CD40-4DD9-9B4F-B2A3-08B04B09BE77}" dt="2021-10-27T15:00:30.095" v="136" actId="478"/>
          <ac:spMkLst>
            <pc:docMk/>
            <pc:sldMk cId="2995137885" sldId="269"/>
            <ac:spMk id="12" creationId="{E993A591-3204-C343-A76D-38252D35261F}"/>
          </ac:spMkLst>
        </pc:spChg>
        <pc:spChg chg="del">
          <ac:chgData name="Uthara V" userId="13b32c609af179f4" providerId="LiveId" clId="{E991CD40-4DD9-9B4F-B2A3-08B04B09BE77}" dt="2021-10-27T15:00:43.054" v="142" actId="478"/>
          <ac:spMkLst>
            <pc:docMk/>
            <pc:sldMk cId="2995137885" sldId="269"/>
            <ac:spMk id="13" creationId="{EDBC85A1-2F30-9444-BA13-CA2F88B554F7}"/>
          </ac:spMkLst>
        </pc:spChg>
        <pc:spChg chg="del">
          <ac:chgData name="Uthara V" userId="13b32c609af179f4" providerId="LiveId" clId="{E991CD40-4DD9-9B4F-B2A3-08B04B09BE77}" dt="2021-10-27T15:00:45.240" v="143" actId="478"/>
          <ac:spMkLst>
            <pc:docMk/>
            <pc:sldMk cId="2995137885" sldId="269"/>
            <ac:spMk id="14" creationId="{77F5A7A8-DB58-2941-B8B9-B23BDE6BB7FE}"/>
          </ac:spMkLst>
        </pc:spChg>
        <pc:spChg chg="add mod">
          <ac:chgData name="Uthara V" userId="13b32c609af179f4" providerId="LiveId" clId="{E991CD40-4DD9-9B4F-B2A3-08B04B09BE77}" dt="2021-10-27T15:06:48.487" v="357" actId="20577"/>
          <ac:spMkLst>
            <pc:docMk/>
            <pc:sldMk cId="2995137885" sldId="269"/>
            <ac:spMk id="19" creationId="{076145FB-A78A-864A-977F-9DBCF56B89EC}"/>
          </ac:spMkLst>
        </pc:spChg>
        <pc:spChg chg="add mod">
          <ac:chgData name="Uthara V" userId="13b32c609af179f4" providerId="LiveId" clId="{E991CD40-4DD9-9B4F-B2A3-08B04B09BE77}" dt="2021-10-27T15:08:17.996" v="385" actId="20577"/>
          <ac:spMkLst>
            <pc:docMk/>
            <pc:sldMk cId="2995137885" sldId="269"/>
            <ac:spMk id="20" creationId="{7F93CBD2-6566-704B-B4FE-AB003807C52D}"/>
          </ac:spMkLst>
        </pc:spChg>
        <pc:spChg chg="add mod">
          <ac:chgData name="Uthara V" userId="13b32c609af179f4" providerId="LiveId" clId="{E991CD40-4DD9-9B4F-B2A3-08B04B09BE77}" dt="2021-10-27T15:09:01.615" v="459" actId="20577"/>
          <ac:spMkLst>
            <pc:docMk/>
            <pc:sldMk cId="2995137885" sldId="269"/>
            <ac:spMk id="21" creationId="{63040C89-C65D-1E43-A562-CB8016E3EFE2}"/>
          </ac:spMkLst>
        </pc:spChg>
        <pc:spChg chg="add mod">
          <ac:chgData name="Uthara V" userId="13b32c609af179f4" providerId="LiveId" clId="{E991CD40-4DD9-9B4F-B2A3-08B04B09BE77}" dt="2021-10-27T15:08:59.561" v="457" actId="20577"/>
          <ac:spMkLst>
            <pc:docMk/>
            <pc:sldMk cId="2995137885" sldId="269"/>
            <ac:spMk id="22" creationId="{724D6880-A013-0248-A839-16A572AD04E9}"/>
          </ac:spMkLst>
        </pc:spChg>
        <pc:spChg chg="del">
          <ac:chgData name="Uthara V" userId="13b32c609af179f4" providerId="LiveId" clId="{E991CD40-4DD9-9B4F-B2A3-08B04B09BE77}" dt="2021-10-27T15:04:59.890" v="255" actId="478"/>
          <ac:spMkLst>
            <pc:docMk/>
            <pc:sldMk cId="2995137885" sldId="269"/>
            <ac:spMk id="591" creationId="{00000000-0000-0000-0000-000000000000}"/>
          </ac:spMkLst>
        </pc:spChg>
        <pc:picChg chg="del">
          <ac:chgData name="Uthara V" userId="13b32c609af179f4" providerId="LiveId" clId="{E991CD40-4DD9-9B4F-B2A3-08B04B09BE77}" dt="2021-10-27T15:00:25.838" v="134" actId="478"/>
          <ac:picMkLst>
            <pc:docMk/>
            <pc:sldMk cId="2995137885" sldId="269"/>
            <ac:picMk id="6" creationId="{9D3C0825-F0FC-E04F-8E49-4D82FE927E3F}"/>
          </ac:picMkLst>
        </pc:picChg>
        <pc:picChg chg="del">
          <ac:chgData name="Uthara V" userId="13b32c609af179f4" providerId="LiveId" clId="{E991CD40-4DD9-9B4F-B2A3-08B04B09BE77}" dt="2021-10-27T15:00:32.606" v="137" actId="478"/>
          <ac:picMkLst>
            <pc:docMk/>
            <pc:sldMk cId="2995137885" sldId="269"/>
            <ac:picMk id="7" creationId="{61CC4521-3CC8-724F-ACFE-2C2181351AB8}"/>
          </ac:picMkLst>
        </pc:picChg>
        <pc:picChg chg="del">
          <ac:chgData name="Uthara V" userId="13b32c609af179f4" providerId="LiveId" clId="{E991CD40-4DD9-9B4F-B2A3-08B04B09BE77}" dt="2021-10-27T15:00:32.606" v="137" actId="478"/>
          <ac:picMkLst>
            <pc:docMk/>
            <pc:sldMk cId="2995137885" sldId="269"/>
            <ac:picMk id="8" creationId="{F7F8343B-67FD-F74F-9539-8433977E2D9A}"/>
          </ac:picMkLst>
        </pc:picChg>
        <pc:picChg chg="add del mod">
          <ac:chgData name="Uthara V" userId="13b32c609af179f4" providerId="LiveId" clId="{E991CD40-4DD9-9B4F-B2A3-08B04B09BE77}" dt="2021-10-27T15:06:03.122" v="317" actId="478"/>
          <ac:picMkLst>
            <pc:docMk/>
            <pc:sldMk cId="2995137885" sldId="269"/>
            <ac:picMk id="15" creationId="{2E13E9A6-028E-5248-9515-E229091B0BBF}"/>
          </ac:picMkLst>
        </pc:picChg>
        <pc:picChg chg="add mod">
          <ac:chgData name="Uthara V" userId="13b32c609af179f4" providerId="LiveId" clId="{E991CD40-4DD9-9B4F-B2A3-08B04B09BE77}" dt="2021-10-27T15:07:51.136" v="362" actId="1076"/>
          <ac:picMkLst>
            <pc:docMk/>
            <pc:sldMk cId="2995137885" sldId="269"/>
            <ac:picMk id="16" creationId="{20DF5D6D-B257-7849-856C-7DB77849CFC8}"/>
          </ac:picMkLst>
        </pc:picChg>
        <pc:picChg chg="add mod">
          <ac:chgData name="Uthara V" userId="13b32c609af179f4" providerId="LiveId" clId="{E991CD40-4DD9-9B4F-B2A3-08B04B09BE77}" dt="2021-10-27T15:07:04.021" v="360" actId="1076"/>
          <ac:picMkLst>
            <pc:docMk/>
            <pc:sldMk cId="2995137885" sldId="269"/>
            <ac:picMk id="17" creationId="{37158F21-2FF2-BA41-9212-4FB26D9864C9}"/>
          </ac:picMkLst>
        </pc:picChg>
        <pc:picChg chg="add mod">
          <ac:chgData name="Uthara V" userId="13b32c609af179f4" providerId="LiveId" clId="{E991CD40-4DD9-9B4F-B2A3-08B04B09BE77}" dt="2021-10-27T15:07:01.561" v="359" actId="1076"/>
          <ac:picMkLst>
            <pc:docMk/>
            <pc:sldMk cId="2995137885" sldId="269"/>
            <ac:picMk id="18" creationId="{596698E2-50F1-DE42-BF7F-25CE5FE67505}"/>
          </ac:picMkLst>
        </pc:picChg>
      </pc:sldChg>
      <pc:sldChg chg="addSp delSp modSp add mod">
        <pc:chgData name="Uthara V" userId="13b32c609af179f4" providerId="LiveId" clId="{E991CD40-4DD9-9B4F-B2A3-08B04B09BE77}" dt="2021-10-27T15:12:04.366" v="533" actId="20577"/>
        <pc:sldMkLst>
          <pc:docMk/>
          <pc:sldMk cId="3161425279" sldId="270"/>
        </pc:sldMkLst>
        <pc:spChg chg="del">
          <ac:chgData name="Uthara V" userId="13b32c609af179f4" providerId="LiveId" clId="{E991CD40-4DD9-9B4F-B2A3-08B04B09BE77}" dt="2021-10-27T15:10:29.199" v="469" actId="478"/>
          <ac:spMkLst>
            <pc:docMk/>
            <pc:sldMk cId="3161425279" sldId="270"/>
            <ac:spMk id="2" creationId="{A856D836-F6FE-F54D-93E0-267A9D4B0057}"/>
          </ac:spMkLst>
        </pc:spChg>
        <pc:spChg chg="del">
          <ac:chgData name="Uthara V" userId="13b32c609af179f4" providerId="LiveId" clId="{E991CD40-4DD9-9B4F-B2A3-08B04B09BE77}" dt="2021-10-27T15:10:31.484" v="470" actId="478"/>
          <ac:spMkLst>
            <pc:docMk/>
            <pc:sldMk cId="3161425279" sldId="270"/>
            <ac:spMk id="10" creationId="{3A175C02-3E7B-5748-A3CC-773B984DE813}"/>
          </ac:spMkLst>
        </pc:spChg>
        <pc:spChg chg="del">
          <ac:chgData name="Uthara V" userId="13b32c609af179f4" providerId="LiveId" clId="{E991CD40-4DD9-9B4F-B2A3-08B04B09BE77}" dt="2021-10-27T15:10:33.444" v="471" actId="478"/>
          <ac:spMkLst>
            <pc:docMk/>
            <pc:sldMk cId="3161425279" sldId="270"/>
            <ac:spMk id="11" creationId="{05E9327F-3790-F043-983D-E0AA728E30E1}"/>
          </ac:spMkLst>
        </pc:spChg>
        <pc:spChg chg="del">
          <ac:chgData name="Uthara V" userId="13b32c609af179f4" providerId="LiveId" clId="{E991CD40-4DD9-9B4F-B2A3-08B04B09BE77}" dt="2021-10-27T15:10:19.898" v="464" actId="478"/>
          <ac:spMkLst>
            <pc:docMk/>
            <pc:sldMk cId="3161425279" sldId="270"/>
            <ac:spMk id="12" creationId="{E993A591-3204-C343-A76D-38252D35261F}"/>
          </ac:spMkLst>
        </pc:spChg>
        <pc:spChg chg="del">
          <ac:chgData name="Uthara V" userId="13b32c609af179f4" providerId="LiveId" clId="{E991CD40-4DD9-9B4F-B2A3-08B04B09BE77}" dt="2021-10-27T15:10:23.172" v="465" actId="478"/>
          <ac:spMkLst>
            <pc:docMk/>
            <pc:sldMk cId="3161425279" sldId="270"/>
            <ac:spMk id="13" creationId="{EDBC85A1-2F30-9444-BA13-CA2F88B554F7}"/>
          </ac:spMkLst>
        </pc:spChg>
        <pc:spChg chg="del">
          <ac:chgData name="Uthara V" userId="13b32c609af179f4" providerId="LiveId" clId="{E991CD40-4DD9-9B4F-B2A3-08B04B09BE77}" dt="2021-10-27T15:10:25.259" v="466" actId="478"/>
          <ac:spMkLst>
            <pc:docMk/>
            <pc:sldMk cId="3161425279" sldId="270"/>
            <ac:spMk id="14" creationId="{77F5A7A8-DB58-2941-B8B9-B23BDE6BB7FE}"/>
          </ac:spMkLst>
        </pc:spChg>
        <pc:spChg chg="mod">
          <ac:chgData name="Uthara V" userId="13b32c609af179f4" providerId="LiveId" clId="{E991CD40-4DD9-9B4F-B2A3-08B04B09BE77}" dt="2021-10-27T15:12:04.366" v="533" actId="20577"/>
          <ac:spMkLst>
            <pc:docMk/>
            <pc:sldMk cId="3161425279" sldId="270"/>
            <ac:spMk id="591" creationId="{00000000-0000-0000-0000-000000000000}"/>
          </ac:spMkLst>
        </pc:spChg>
        <pc:picChg chg="del">
          <ac:chgData name="Uthara V" userId="13b32c609af179f4" providerId="LiveId" clId="{E991CD40-4DD9-9B4F-B2A3-08B04B09BE77}" dt="2021-10-27T15:10:14.632" v="461" actId="478"/>
          <ac:picMkLst>
            <pc:docMk/>
            <pc:sldMk cId="3161425279" sldId="270"/>
            <ac:picMk id="6" creationId="{9D3C0825-F0FC-E04F-8E49-4D82FE927E3F}"/>
          </ac:picMkLst>
        </pc:picChg>
        <pc:picChg chg="del">
          <ac:chgData name="Uthara V" userId="13b32c609af179f4" providerId="LiveId" clId="{E991CD40-4DD9-9B4F-B2A3-08B04B09BE77}" dt="2021-10-27T15:10:15.762" v="462" actId="478"/>
          <ac:picMkLst>
            <pc:docMk/>
            <pc:sldMk cId="3161425279" sldId="270"/>
            <ac:picMk id="7" creationId="{61CC4521-3CC8-724F-ACFE-2C2181351AB8}"/>
          </ac:picMkLst>
        </pc:picChg>
        <pc:picChg chg="del">
          <ac:chgData name="Uthara V" userId="13b32c609af179f4" providerId="LiveId" clId="{E991CD40-4DD9-9B4F-B2A3-08B04B09BE77}" dt="2021-10-27T15:10:16.790" v="463" actId="478"/>
          <ac:picMkLst>
            <pc:docMk/>
            <pc:sldMk cId="3161425279" sldId="270"/>
            <ac:picMk id="8" creationId="{F7F8343B-67FD-F74F-9539-8433977E2D9A}"/>
          </ac:picMkLst>
        </pc:picChg>
        <pc:picChg chg="add mod">
          <ac:chgData name="Uthara V" userId="13b32c609af179f4" providerId="LiveId" clId="{E991CD40-4DD9-9B4F-B2A3-08B04B09BE77}" dt="2021-10-27T15:10:47.678" v="475" actId="1076"/>
          <ac:picMkLst>
            <pc:docMk/>
            <pc:sldMk cId="3161425279" sldId="270"/>
            <ac:picMk id="15" creationId="{3D96A298-DF75-7746-A1B5-86AFE6609959}"/>
          </ac:picMkLst>
        </pc:picChg>
      </pc:sldChg>
      <pc:sldChg chg="addSp delSp modSp add mod">
        <pc:chgData name="Uthara V" userId="13b32c609af179f4" providerId="LiveId" clId="{E991CD40-4DD9-9B4F-B2A3-08B04B09BE77}" dt="2021-10-28T12:30:12.400" v="681" actId="20577"/>
        <pc:sldMkLst>
          <pc:docMk/>
          <pc:sldMk cId="4245546425" sldId="271"/>
        </pc:sldMkLst>
        <pc:spChg chg="add mod">
          <ac:chgData name="Uthara V" userId="13b32c609af179f4" providerId="LiveId" clId="{E991CD40-4DD9-9B4F-B2A3-08B04B09BE77}" dt="2021-10-28T12:27:47.336" v="599" actId="1076"/>
          <ac:spMkLst>
            <pc:docMk/>
            <pc:sldMk cId="4245546425" sldId="271"/>
            <ac:spMk id="11" creationId="{8FEA3108-F4A0-724C-86B6-C93ADDB9E869}"/>
          </ac:spMkLst>
        </pc:spChg>
        <pc:spChg chg="add mod">
          <ac:chgData name="Uthara V" userId="13b32c609af179f4" providerId="LiveId" clId="{E991CD40-4DD9-9B4F-B2A3-08B04B09BE77}" dt="2021-10-28T12:28:00.214" v="607" actId="20577"/>
          <ac:spMkLst>
            <pc:docMk/>
            <pc:sldMk cId="4245546425" sldId="271"/>
            <ac:spMk id="12" creationId="{B5A12F99-86D2-534E-9716-C083405B2C8F}"/>
          </ac:spMkLst>
        </pc:spChg>
        <pc:spChg chg="mod">
          <ac:chgData name="Uthara V" userId="13b32c609af179f4" providerId="LiveId" clId="{E991CD40-4DD9-9B4F-B2A3-08B04B09BE77}" dt="2021-10-28T12:30:12.400" v="681" actId="20577"/>
          <ac:spMkLst>
            <pc:docMk/>
            <pc:sldMk cId="4245546425" sldId="271"/>
            <ac:spMk id="19" creationId="{076145FB-A78A-864A-977F-9DBCF56B89EC}"/>
          </ac:spMkLst>
        </pc:spChg>
        <pc:spChg chg="del">
          <ac:chgData name="Uthara V" userId="13b32c609af179f4" providerId="LiveId" clId="{E991CD40-4DD9-9B4F-B2A3-08B04B09BE77}" dt="2021-10-28T12:26:28.899" v="540" actId="478"/>
          <ac:spMkLst>
            <pc:docMk/>
            <pc:sldMk cId="4245546425" sldId="271"/>
            <ac:spMk id="20" creationId="{7F93CBD2-6566-704B-B4FE-AB003807C52D}"/>
          </ac:spMkLst>
        </pc:spChg>
        <pc:spChg chg="del">
          <ac:chgData name="Uthara V" userId="13b32c609af179f4" providerId="LiveId" clId="{E991CD40-4DD9-9B4F-B2A3-08B04B09BE77}" dt="2021-10-28T12:26:31.556" v="541" actId="478"/>
          <ac:spMkLst>
            <pc:docMk/>
            <pc:sldMk cId="4245546425" sldId="271"/>
            <ac:spMk id="21" creationId="{63040C89-C65D-1E43-A562-CB8016E3EFE2}"/>
          </ac:spMkLst>
        </pc:spChg>
        <pc:spChg chg="del">
          <ac:chgData name="Uthara V" userId="13b32c609af179f4" providerId="LiveId" clId="{E991CD40-4DD9-9B4F-B2A3-08B04B09BE77}" dt="2021-10-28T12:26:33.823" v="542" actId="478"/>
          <ac:spMkLst>
            <pc:docMk/>
            <pc:sldMk cId="4245546425" sldId="271"/>
            <ac:spMk id="22" creationId="{724D6880-A013-0248-A839-16A572AD04E9}"/>
          </ac:spMkLst>
        </pc:spChg>
        <pc:picChg chg="add mod">
          <ac:chgData name="Uthara V" userId="13b32c609af179f4" providerId="LiveId" clId="{E991CD40-4DD9-9B4F-B2A3-08B04B09BE77}" dt="2021-10-28T12:26:42.370" v="546" actId="1076"/>
          <ac:picMkLst>
            <pc:docMk/>
            <pc:sldMk cId="4245546425" sldId="271"/>
            <ac:picMk id="9" creationId="{DBA509EB-D054-004A-820F-2EA8D6BF3165}"/>
          </ac:picMkLst>
        </pc:picChg>
        <pc:picChg chg="add mod">
          <ac:chgData name="Uthara V" userId="13b32c609af179f4" providerId="LiveId" clId="{E991CD40-4DD9-9B4F-B2A3-08B04B09BE77}" dt="2021-10-28T12:26:59.567" v="550" actId="14100"/>
          <ac:picMkLst>
            <pc:docMk/>
            <pc:sldMk cId="4245546425" sldId="271"/>
            <ac:picMk id="10" creationId="{467631C6-5546-B04C-B6A6-B12B1086A469}"/>
          </ac:picMkLst>
        </pc:picChg>
        <pc:picChg chg="del">
          <ac:chgData name="Uthara V" userId="13b32c609af179f4" providerId="LiveId" clId="{E991CD40-4DD9-9B4F-B2A3-08B04B09BE77}" dt="2021-10-28T12:26:23.948" v="537" actId="478"/>
          <ac:picMkLst>
            <pc:docMk/>
            <pc:sldMk cId="4245546425" sldId="271"/>
            <ac:picMk id="16" creationId="{20DF5D6D-B257-7849-856C-7DB77849CFC8}"/>
          </ac:picMkLst>
        </pc:picChg>
        <pc:picChg chg="del">
          <ac:chgData name="Uthara V" userId="13b32c609af179f4" providerId="LiveId" clId="{E991CD40-4DD9-9B4F-B2A3-08B04B09BE77}" dt="2021-10-28T12:26:26.935" v="539" actId="478"/>
          <ac:picMkLst>
            <pc:docMk/>
            <pc:sldMk cId="4245546425" sldId="271"/>
            <ac:picMk id="17" creationId="{37158F21-2FF2-BA41-9212-4FB26D9864C9}"/>
          </ac:picMkLst>
        </pc:picChg>
        <pc:picChg chg="del">
          <ac:chgData name="Uthara V" userId="13b32c609af179f4" providerId="LiveId" clId="{E991CD40-4DD9-9B4F-B2A3-08B04B09BE77}" dt="2021-10-28T12:26:25.492" v="538" actId="478"/>
          <ac:picMkLst>
            <pc:docMk/>
            <pc:sldMk cId="4245546425" sldId="271"/>
            <ac:picMk id="18" creationId="{596698E2-50F1-DE42-BF7F-25CE5FE675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683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258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shiny</a:t>
            </a:r>
            <a:endParaRPr/>
          </a:p>
        </p:txBody>
      </p:sp>
      <p:sp>
        <p:nvSpPr>
          <p:cNvPr id="589" name="Google Shape;5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14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77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shint</a:t>
            </a:r>
            <a:endParaRPr/>
          </a:p>
        </p:txBody>
      </p:sp>
      <p:sp>
        <p:nvSpPr>
          <p:cNvPr id="589" name="Google Shape;5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21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165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s://slidesmania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www.facebook.com/SlidesManiaSM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9" Type="http://schemas.openxmlformats.org/officeDocument/2006/relationships/hyperlink" Target="https://www.pinterest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4_Russo_Template_SlidesMania_1">
  <p:cSld name="0084_Russo_Template_SlidesMania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;p2"/>
          <p:cNvGrpSpPr/>
          <p:nvPr/>
        </p:nvGrpSpPr>
        <p:grpSpPr>
          <a:xfrm>
            <a:off x="-9241" y="-24962"/>
            <a:ext cx="12201241" cy="981649"/>
            <a:chOff x="-9241" y="-24962"/>
            <a:chExt cx="12226626" cy="981649"/>
          </a:xfrm>
        </p:grpSpPr>
        <p:sp>
          <p:nvSpPr>
            <p:cNvPr id="9" name="Google Shape;9;p2"/>
            <p:cNvSpPr/>
            <p:nvPr/>
          </p:nvSpPr>
          <p:spPr>
            <a:xfrm flipH="1">
              <a:off x="480289" y="1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2"/>
            <p:cNvSpPr/>
            <p:nvPr/>
          </p:nvSpPr>
          <p:spPr>
            <a:xfrm flipH="1">
              <a:off x="1140690" y="0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1787238" y="-129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2447639" y="-1297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3121895" y="-1297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3773060" y="-1298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428844" y="-2594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5089245" y="-2595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5749646" y="-3892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6410047" y="5343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7056595" y="4047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7716996" y="404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8391252" y="404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9051653" y="4045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9698201" y="2749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10358602" y="2748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11028239" y="-3892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-9241" y="2746"/>
              <a:ext cx="868219" cy="951345"/>
            </a:xfrm>
            <a:custGeom>
              <a:avLst/>
              <a:gdLst/>
              <a:ahLst/>
              <a:cxnLst/>
              <a:rect l="l" t="t" r="r" b="b"/>
              <a:pathLst>
                <a:path w="868219" h="951345" extrusionOk="0">
                  <a:moveTo>
                    <a:pt x="0" y="951345"/>
                  </a:moveTo>
                  <a:lnTo>
                    <a:pt x="367181" y="1"/>
                  </a:lnTo>
                  <a:lnTo>
                    <a:pt x="868219" y="0"/>
                  </a:lnTo>
                  <a:lnTo>
                    <a:pt x="842784" y="951345"/>
                  </a:lnTo>
                  <a:lnTo>
                    <a:pt x="0" y="951345"/>
                  </a:lnTo>
                  <a:close/>
                </a:path>
              </a:pathLst>
            </a:cu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697874" y="-24962"/>
              <a:ext cx="519511" cy="979053"/>
            </a:xfrm>
            <a:custGeom>
              <a:avLst/>
              <a:gdLst/>
              <a:ahLst/>
              <a:cxnLst/>
              <a:rect l="l" t="t" r="r" b="b"/>
              <a:pathLst>
                <a:path w="519511" h="979053" extrusionOk="0">
                  <a:moveTo>
                    <a:pt x="29982" y="960580"/>
                  </a:moveTo>
                  <a:lnTo>
                    <a:pt x="0" y="0"/>
                  </a:lnTo>
                  <a:lnTo>
                    <a:pt x="519511" y="27709"/>
                  </a:lnTo>
                  <a:lnTo>
                    <a:pt x="152330" y="979053"/>
                  </a:lnTo>
                  <a:lnTo>
                    <a:pt x="29982" y="960580"/>
                  </a:lnTo>
                  <a:close/>
                </a:path>
              </a:pathLst>
            </a:cu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-13857" y="943921"/>
            <a:ext cx="12205858" cy="972088"/>
            <a:chOff x="-13857" y="943921"/>
            <a:chExt cx="12217390" cy="972088"/>
          </a:xfrm>
        </p:grpSpPr>
        <p:sp>
          <p:nvSpPr>
            <p:cNvPr id="29" name="Google Shape;29;p2"/>
            <p:cNvSpPr/>
            <p:nvPr/>
          </p:nvSpPr>
          <p:spPr>
            <a:xfrm>
              <a:off x="11023620" y="947814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363219" y="947813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698199" y="955753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037798" y="94651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82014" y="94651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712377" y="946515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056593" y="945219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6192" y="945218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45027" y="943921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84626" y="95315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428842" y="951860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768441" y="951859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03421" y="951859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443020" y="951858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96472" y="950562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136071" y="950561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5670" y="943921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3857" y="955428"/>
              <a:ext cx="877455" cy="960581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702495" y="946192"/>
              <a:ext cx="501038" cy="969816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119966" y="80804"/>
            <a:ext cx="1730478" cy="1684746"/>
          </a:xfrm>
          <a:custGeom>
            <a:avLst/>
            <a:gdLst/>
            <a:ahLst/>
            <a:cxnLst/>
            <a:rect l="l" t="t" r="r" b="b"/>
            <a:pathLst>
              <a:path w="1730478" h="1684746" extrusionOk="0">
                <a:moveTo>
                  <a:pt x="0" y="103814"/>
                </a:moveTo>
                <a:cubicBezTo>
                  <a:pt x="0" y="46479"/>
                  <a:pt x="46479" y="0"/>
                  <a:pt x="103814" y="0"/>
                </a:cubicBezTo>
                <a:lnTo>
                  <a:pt x="1730478" y="1580932"/>
                </a:lnTo>
                <a:cubicBezTo>
                  <a:pt x="1730478" y="1638267"/>
                  <a:pt x="1683999" y="1684746"/>
                  <a:pt x="1626664" y="1684746"/>
                </a:cubicBezTo>
                <a:lnTo>
                  <a:pt x="103814" y="1684746"/>
                </a:lnTo>
                <a:cubicBezTo>
                  <a:pt x="46479" y="1684746"/>
                  <a:pt x="0" y="1638267"/>
                  <a:pt x="0" y="1580932"/>
                </a:cubicBezTo>
                <a:lnTo>
                  <a:pt x="0" y="103814"/>
                </a:ln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230709" y="363780"/>
            <a:ext cx="216000" cy="216000"/>
          </a:xfrm>
          <a:prstGeom prst="ellipse">
            <a:avLst/>
          </a:prstGeom>
          <a:solidFill>
            <a:srgbClr val="4A4A4A"/>
          </a:solidFill>
          <a:ln w="12700" cap="flat" cmpd="sng">
            <a:solidFill>
              <a:srgbClr val="7F7F7F">
                <a:alpha val="83921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204456" y="1426233"/>
            <a:ext cx="216000" cy="216000"/>
          </a:xfrm>
          <a:prstGeom prst="ellipse">
            <a:avLst/>
          </a:prstGeom>
          <a:solidFill>
            <a:srgbClr val="4A4A4A"/>
          </a:solidFill>
          <a:ln w="12700" cap="flat" cmpd="sng">
            <a:solidFill>
              <a:srgbClr val="7F7F7F">
                <a:alpha val="83921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1318506" y="1421541"/>
            <a:ext cx="216000" cy="216000"/>
          </a:xfrm>
          <a:prstGeom prst="ellipse">
            <a:avLst/>
          </a:prstGeom>
          <a:solidFill>
            <a:srgbClr val="4A4A4A"/>
          </a:solidFill>
          <a:ln w="12700" cap="flat" cmpd="sng">
            <a:solidFill>
              <a:srgbClr val="7F7F7F">
                <a:alpha val="83921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4_Russo_Template_SlidesMania_6">
  <p:cSld name="0084_Russo_Template_SlidesMania_6">
    <p:bg>
      <p:bgPr>
        <a:solidFill>
          <a:srgbClr val="F2F2F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"/>
          <p:cNvSpPr/>
          <p:nvPr/>
        </p:nvSpPr>
        <p:spPr>
          <a:xfrm>
            <a:off x="0" y="5594555"/>
            <a:ext cx="12192000" cy="1300886"/>
          </a:xfrm>
          <a:prstGeom prst="rect">
            <a:avLst/>
          </a:prstGeom>
          <a:solidFill>
            <a:srgbClr val="2223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9" name="Google Shape;389;p12"/>
          <p:cNvGrpSpPr/>
          <p:nvPr/>
        </p:nvGrpSpPr>
        <p:grpSpPr>
          <a:xfrm rot="806427">
            <a:off x="7297168" y="78658"/>
            <a:ext cx="3941103" cy="6700684"/>
            <a:chOff x="994691" y="78657"/>
            <a:chExt cx="3941103" cy="6700684"/>
          </a:xfrm>
        </p:grpSpPr>
        <p:sp>
          <p:nvSpPr>
            <p:cNvPr id="390" name="Google Shape;390;p12"/>
            <p:cNvSpPr/>
            <p:nvPr/>
          </p:nvSpPr>
          <p:spPr>
            <a:xfrm>
              <a:off x="994691" y="78657"/>
              <a:ext cx="3941103" cy="6700684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  <a:effectLst>
              <a:outerShdw blurRad="50800" dist="1270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1" name="Google Shape;391;p12"/>
            <p:cNvGrpSpPr/>
            <p:nvPr/>
          </p:nvGrpSpPr>
          <p:grpSpPr>
            <a:xfrm rot="-5400000">
              <a:off x="-385099" y="1458447"/>
              <a:ext cx="6700684" cy="3941103"/>
              <a:chOff x="0" y="0"/>
              <a:chExt cx="12192000" cy="6852169"/>
            </a:xfrm>
          </p:grpSpPr>
          <p:sp>
            <p:nvSpPr>
              <p:cNvPr id="392" name="Google Shape;392;p12"/>
              <p:cNvSpPr/>
              <p:nvPr/>
            </p:nvSpPr>
            <p:spPr>
              <a:xfrm>
                <a:off x="0" y="5760788"/>
                <a:ext cx="12192000" cy="1091381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2"/>
              <p:cNvSpPr/>
              <p:nvPr/>
            </p:nvSpPr>
            <p:spPr>
              <a:xfrm>
                <a:off x="0" y="0"/>
                <a:ext cx="12192000" cy="1091381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2"/>
              <p:cNvSpPr/>
              <p:nvPr/>
            </p:nvSpPr>
            <p:spPr>
              <a:xfrm>
                <a:off x="137652" y="12781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2"/>
              <p:cNvSpPr/>
              <p:nvPr/>
            </p:nvSpPr>
            <p:spPr>
              <a:xfrm>
                <a:off x="938981" y="13765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2"/>
              <p:cNvSpPr/>
              <p:nvPr/>
            </p:nvSpPr>
            <p:spPr>
              <a:xfrm>
                <a:off x="1740310" y="11798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2"/>
              <p:cNvSpPr/>
              <p:nvPr/>
            </p:nvSpPr>
            <p:spPr>
              <a:xfrm>
                <a:off x="2541639" y="12781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2"/>
              <p:cNvSpPr/>
              <p:nvPr/>
            </p:nvSpPr>
            <p:spPr>
              <a:xfrm>
                <a:off x="3342968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2"/>
              <p:cNvSpPr/>
              <p:nvPr/>
            </p:nvSpPr>
            <p:spPr>
              <a:xfrm>
                <a:off x="4144297" y="157312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2"/>
              <p:cNvSpPr/>
              <p:nvPr/>
            </p:nvSpPr>
            <p:spPr>
              <a:xfrm>
                <a:off x="4945626" y="13765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2"/>
              <p:cNvSpPr/>
              <p:nvPr/>
            </p:nvSpPr>
            <p:spPr>
              <a:xfrm>
                <a:off x="5746955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2"/>
              <p:cNvSpPr/>
              <p:nvPr/>
            </p:nvSpPr>
            <p:spPr>
              <a:xfrm>
                <a:off x="6587613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2"/>
              <p:cNvSpPr/>
              <p:nvPr/>
            </p:nvSpPr>
            <p:spPr>
              <a:xfrm>
                <a:off x="7388942" y="12781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2"/>
              <p:cNvSpPr/>
              <p:nvPr/>
            </p:nvSpPr>
            <p:spPr>
              <a:xfrm>
                <a:off x="8190271" y="13765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2"/>
              <p:cNvSpPr/>
              <p:nvPr/>
            </p:nvSpPr>
            <p:spPr>
              <a:xfrm>
                <a:off x="8991600" y="157312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2"/>
              <p:cNvSpPr/>
              <p:nvPr/>
            </p:nvSpPr>
            <p:spPr>
              <a:xfrm>
                <a:off x="9792929" y="167143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2"/>
              <p:cNvSpPr/>
              <p:nvPr/>
            </p:nvSpPr>
            <p:spPr>
              <a:xfrm>
                <a:off x="10594258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2"/>
              <p:cNvSpPr/>
              <p:nvPr/>
            </p:nvSpPr>
            <p:spPr>
              <a:xfrm>
                <a:off x="11395587" y="157312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2"/>
              <p:cNvSpPr/>
              <p:nvPr/>
            </p:nvSpPr>
            <p:spPr>
              <a:xfrm>
                <a:off x="137652" y="5903356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2"/>
              <p:cNvSpPr/>
              <p:nvPr/>
            </p:nvSpPr>
            <p:spPr>
              <a:xfrm>
                <a:off x="938981" y="5913187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2"/>
              <p:cNvSpPr/>
              <p:nvPr/>
            </p:nvSpPr>
            <p:spPr>
              <a:xfrm>
                <a:off x="1740310" y="5893525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2"/>
              <p:cNvSpPr/>
              <p:nvPr/>
            </p:nvSpPr>
            <p:spPr>
              <a:xfrm>
                <a:off x="2541639" y="5903356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2"/>
              <p:cNvSpPr/>
              <p:nvPr/>
            </p:nvSpPr>
            <p:spPr>
              <a:xfrm>
                <a:off x="3342968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2"/>
              <p:cNvSpPr/>
              <p:nvPr/>
            </p:nvSpPr>
            <p:spPr>
              <a:xfrm>
                <a:off x="4144297" y="593284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2"/>
              <p:cNvSpPr/>
              <p:nvPr/>
            </p:nvSpPr>
            <p:spPr>
              <a:xfrm>
                <a:off x="4945626" y="5913187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2"/>
              <p:cNvSpPr/>
              <p:nvPr/>
            </p:nvSpPr>
            <p:spPr>
              <a:xfrm>
                <a:off x="5746955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2"/>
              <p:cNvSpPr/>
              <p:nvPr/>
            </p:nvSpPr>
            <p:spPr>
              <a:xfrm>
                <a:off x="6587613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2"/>
              <p:cNvSpPr/>
              <p:nvPr/>
            </p:nvSpPr>
            <p:spPr>
              <a:xfrm>
                <a:off x="7388942" y="5903356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2"/>
              <p:cNvSpPr/>
              <p:nvPr/>
            </p:nvSpPr>
            <p:spPr>
              <a:xfrm>
                <a:off x="8190271" y="5913187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2"/>
              <p:cNvSpPr/>
              <p:nvPr/>
            </p:nvSpPr>
            <p:spPr>
              <a:xfrm>
                <a:off x="8991600" y="593284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2"/>
              <p:cNvSpPr/>
              <p:nvPr/>
            </p:nvSpPr>
            <p:spPr>
              <a:xfrm>
                <a:off x="9792929" y="594268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2"/>
              <p:cNvSpPr/>
              <p:nvPr/>
            </p:nvSpPr>
            <p:spPr>
              <a:xfrm>
                <a:off x="10594258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2"/>
              <p:cNvSpPr/>
              <p:nvPr/>
            </p:nvSpPr>
            <p:spPr>
              <a:xfrm>
                <a:off x="11395587" y="593284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4" name="Google Shape;424;p12"/>
          <p:cNvSpPr txBox="1"/>
          <p:nvPr/>
        </p:nvSpPr>
        <p:spPr>
          <a:xfrm rot="5400000">
            <a:off x="-679350" y="48776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4_Russo_Template_SlidesMania_8">
  <p:cSld name="0084_Russo_Template_SlidesMania_8">
    <p:bg>
      <p:bgPr>
        <a:solidFill>
          <a:srgbClr val="F2F2F2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3"/>
          <p:cNvGrpSpPr/>
          <p:nvPr/>
        </p:nvGrpSpPr>
        <p:grpSpPr>
          <a:xfrm>
            <a:off x="8200103" y="0"/>
            <a:ext cx="3991897" cy="6858001"/>
            <a:chOff x="994691" y="78657"/>
            <a:chExt cx="3941103" cy="6700684"/>
          </a:xfrm>
        </p:grpSpPr>
        <p:sp>
          <p:nvSpPr>
            <p:cNvPr id="427" name="Google Shape;427;p13"/>
            <p:cNvSpPr/>
            <p:nvPr/>
          </p:nvSpPr>
          <p:spPr>
            <a:xfrm>
              <a:off x="994691" y="78657"/>
              <a:ext cx="3941103" cy="6700684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8" name="Google Shape;428;p13"/>
            <p:cNvGrpSpPr/>
            <p:nvPr/>
          </p:nvGrpSpPr>
          <p:grpSpPr>
            <a:xfrm rot="-5400000">
              <a:off x="-385099" y="1458447"/>
              <a:ext cx="6700684" cy="3941103"/>
              <a:chOff x="0" y="0"/>
              <a:chExt cx="12192000" cy="6852169"/>
            </a:xfrm>
          </p:grpSpPr>
          <p:sp>
            <p:nvSpPr>
              <p:cNvPr id="429" name="Google Shape;429;p13"/>
              <p:cNvSpPr/>
              <p:nvPr/>
            </p:nvSpPr>
            <p:spPr>
              <a:xfrm>
                <a:off x="0" y="5760788"/>
                <a:ext cx="12192000" cy="1091381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0" y="0"/>
                <a:ext cx="12192000" cy="1091381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>
                <a:off x="137652" y="12781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>
                <a:off x="938981" y="13765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1740310" y="11798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2541639" y="12781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3342968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4144297" y="157312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4945626" y="13765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5746955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6587613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7388942" y="12781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8190271" y="13765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8991600" y="157312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9792929" y="167143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10594258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11395587" y="157312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137652" y="5903356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938981" y="5913187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1740310" y="5893525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2541639" y="5903356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3342968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4144297" y="593284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4945626" y="5913187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5746955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6587613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7388942" y="5903356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8190271" y="5913187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8991600" y="593284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9792929" y="594268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10594258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11395587" y="593284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1" name="Google Shape;461;p13"/>
          <p:cNvSpPr txBox="1"/>
          <p:nvPr/>
        </p:nvSpPr>
        <p:spPr>
          <a:xfrm rot="5400000">
            <a:off x="-679350" y="51062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4_Russo_Template_SlidesMania_1">
  <p:cSld name="0084_Russo_Template_SlidesMania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14"/>
          <p:cNvGrpSpPr/>
          <p:nvPr/>
        </p:nvGrpSpPr>
        <p:grpSpPr>
          <a:xfrm>
            <a:off x="-9241" y="-24962"/>
            <a:ext cx="12201241" cy="981649"/>
            <a:chOff x="-9241" y="-24962"/>
            <a:chExt cx="12226626" cy="981649"/>
          </a:xfrm>
        </p:grpSpPr>
        <p:sp>
          <p:nvSpPr>
            <p:cNvPr id="464" name="Google Shape;464;p14"/>
            <p:cNvSpPr/>
            <p:nvPr/>
          </p:nvSpPr>
          <p:spPr>
            <a:xfrm flipH="1">
              <a:off x="480289" y="1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 flipH="1">
              <a:off x="1140690" y="0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 flipH="1">
              <a:off x="1787238" y="-129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 flipH="1">
              <a:off x="2447639" y="-1297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 flipH="1">
              <a:off x="3121895" y="-1297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 flipH="1">
              <a:off x="3773060" y="-1298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 flipH="1">
              <a:off x="4428844" y="-2594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 flipH="1">
              <a:off x="5089245" y="-2595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 flipH="1">
              <a:off x="5749646" y="-3892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 flipH="1">
              <a:off x="6410047" y="5343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 flipH="1">
              <a:off x="7056595" y="4047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 flipH="1">
              <a:off x="7716996" y="404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 flipH="1">
              <a:off x="8391252" y="404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 flipH="1">
              <a:off x="9051653" y="4045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 flipH="1">
              <a:off x="9698201" y="2749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 flipH="1">
              <a:off x="10358602" y="2748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 flipH="1">
              <a:off x="11028239" y="-3892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 flipH="1">
              <a:off x="-9241" y="2746"/>
              <a:ext cx="868219" cy="951345"/>
            </a:xfrm>
            <a:custGeom>
              <a:avLst/>
              <a:gdLst/>
              <a:ahLst/>
              <a:cxnLst/>
              <a:rect l="l" t="t" r="r" b="b"/>
              <a:pathLst>
                <a:path w="868219" h="951345" extrusionOk="0">
                  <a:moveTo>
                    <a:pt x="0" y="951345"/>
                  </a:moveTo>
                  <a:lnTo>
                    <a:pt x="367181" y="1"/>
                  </a:lnTo>
                  <a:lnTo>
                    <a:pt x="868219" y="0"/>
                  </a:lnTo>
                  <a:lnTo>
                    <a:pt x="842784" y="951345"/>
                  </a:lnTo>
                  <a:lnTo>
                    <a:pt x="0" y="951345"/>
                  </a:lnTo>
                  <a:close/>
                </a:path>
              </a:pathLst>
            </a:cu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 flipH="1">
              <a:off x="11697874" y="-24962"/>
              <a:ext cx="519511" cy="979053"/>
            </a:xfrm>
            <a:custGeom>
              <a:avLst/>
              <a:gdLst/>
              <a:ahLst/>
              <a:cxnLst/>
              <a:rect l="l" t="t" r="r" b="b"/>
              <a:pathLst>
                <a:path w="519511" h="979053" extrusionOk="0">
                  <a:moveTo>
                    <a:pt x="29982" y="960580"/>
                  </a:moveTo>
                  <a:lnTo>
                    <a:pt x="0" y="0"/>
                  </a:lnTo>
                  <a:lnTo>
                    <a:pt x="519511" y="27709"/>
                  </a:lnTo>
                  <a:lnTo>
                    <a:pt x="152330" y="979053"/>
                  </a:lnTo>
                  <a:lnTo>
                    <a:pt x="29982" y="960580"/>
                  </a:lnTo>
                  <a:close/>
                </a:path>
              </a:pathLst>
            </a:cu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" name="Google Shape;483;p14"/>
          <p:cNvGrpSpPr/>
          <p:nvPr/>
        </p:nvGrpSpPr>
        <p:grpSpPr>
          <a:xfrm>
            <a:off x="-13857" y="943921"/>
            <a:ext cx="12205858" cy="972088"/>
            <a:chOff x="-13857" y="943921"/>
            <a:chExt cx="12217390" cy="972088"/>
          </a:xfrm>
        </p:grpSpPr>
        <p:sp>
          <p:nvSpPr>
            <p:cNvPr id="484" name="Google Shape;484;p14"/>
            <p:cNvSpPr/>
            <p:nvPr/>
          </p:nvSpPr>
          <p:spPr>
            <a:xfrm>
              <a:off x="11023620" y="947814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10363219" y="947813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9698199" y="955753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9037798" y="94651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8382014" y="94651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7712377" y="946515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7056593" y="945219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6396192" y="945218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5745027" y="943921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5084626" y="95315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4428842" y="951860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768441" y="951859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3103421" y="951859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2443020" y="951858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1796472" y="950562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1136071" y="950561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475670" y="943921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-13857" y="955428"/>
              <a:ext cx="877455" cy="960581"/>
            </a:xfrm>
            <a:custGeom>
              <a:avLst/>
              <a:gdLst/>
              <a:ahLst/>
              <a:cxnLst/>
              <a:rect l="l" t="t" r="r" b="b"/>
              <a:pathLst>
                <a:path w="877455" h="960581" extrusionOk="0">
                  <a:moveTo>
                    <a:pt x="0" y="960581"/>
                  </a:moveTo>
                  <a:lnTo>
                    <a:pt x="25436" y="0"/>
                  </a:lnTo>
                  <a:lnTo>
                    <a:pt x="877455" y="0"/>
                  </a:lnTo>
                  <a:lnTo>
                    <a:pt x="510274" y="951344"/>
                  </a:lnTo>
                  <a:lnTo>
                    <a:pt x="0" y="960581"/>
                  </a:lnTo>
                  <a:close/>
                </a:path>
              </a:pathLst>
            </a:cu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1702495" y="946192"/>
              <a:ext cx="501038" cy="969816"/>
            </a:xfrm>
            <a:custGeom>
              <a:avLst/>
              <a:gdLst/>
              <a:ahLst/>
              <a:cxnLst/>
              <a:rect l="l" t="t" r="r" b="b"/>
              <a:pathLst>
                <a:path w="501038" h="969816" extrusionOk="0">
                  <a:moveTo>
                    <a:pt x="0" y="960580"/>
                  </a:moveTo>
                  <a:lnTo>
                    <a:pt x="367181" y="9236"/>
                  </a:lnTo>
                  <a:lnTo>
                    <a:pt x="498763" y="0"/>
                  </a:lnTo>
                  <a:cubicBezTo>
                    <a:pt x="499521" y="323272"/>
                    <a:pt x="500280" y="646544"/>
                    <a:pt x="501038" y="969816"/>
                  </a:cubicBezTo>
                  <a:lnTo>
                    <a:pt x="0" y="960580"/>
                  </a:lnTo>
                  <a:close/>
                </a:path>
              </a:pathLst>
            </a:cu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3" name="Google Shape;503;p14"/>
          <p:cNvSpPr/>
          <p:nvPr/>
        </p:nvSpPr>
        <p:spPr>
          <a:xfrm>
            <a:off x="119966" y="80804"/>
            <a:ext cx="1730478" cy="1684746"/>
          </a:xfrm>
          <a:custGeom>
            <a:avLst/>
            <a:gdLst/>
            <a:ahLst/>
            <a:cxnLst/>
            <a:rect l="l" t="t" r="r" b="b"/>
            <a:pathLst>
              <a:path w="1730478" h="1684746" extrusionOk="0">
                <a:moveTo>
                  <a:pt x="0" y="103814"/>
                </a:moveTo>
                <a:cubicBezTo>
                  <a:pt x="0" y="46479"/>
                  <a:pt x="46479" y="0"/>
                  <a:pt x="103814" y="0"/>
                </a:cubicBezTo>
                <a:lnTo>
                  <a:pt x="1730478" y="1580932"/>
                </a:lnTo>
                <a:cubicBezTo>
                  <a:pt x="1730478" y="1638267"/>
                  <a:pt x="1683999" y="1684746"/>
                  <a:pt x="1626664" y="1684746"/>
                </a:cubicBezTo>
                <a:lnTo>
                  <a:pt x="103814" y="1684746"/>
                </a:lnTo>
                <a:cubicBezTo>
                  <a:pt x="46479" y="1684746"/>
                  <a:pt x="0" y="1638267"/>
                  <a:pt x="0" y="1580932"/>
                </a:cubicBezTo>
                <a:lnTo>
                  <a:pt x="0" y="103814"/>
                </a:ln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4"/>
          <p:cNvSpPr/>
          <p:nvPr/>
        </p:nvSpPr>
        <p:spPr>
          <a:xfrm>
            <a:off x="230709" y="363780"/>
            <a:ext cx="216000" cy="216000"/>
          </a:xfrm>
          <a:prstGeom prst="ellipse">
            <a:avLst/>
          </a:prstGeom>
          <a:solidFill>
            <a:srgbClr val="4A4A4A"/>
          </a:solidFill>
          <a:ln w="12700" cap="flat" cmpd="sng">
            <a:solidFill>
              <a:srgbClr val="7F7F7F">
                <a:alpha val="83921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4"/>
          <p:cNvSpPr/>
          <p:nvPr/>
        </p:nvSpPr>
        <p:spPr>
          <a:xfrm>
            <a:off x="204456" y="1426233"/>
            <a:ext cx="216000" cy="216000"/>
          </a:xfrm>
          <a:prstGeom prst="ellipse">
            <a:avLst/>
          </a:prstGeom>
          <a:solidFill>
            <a:srgbClr val="4A4A4A"/>
          </a:solidFill>
          <a:ln w="12700" cap="flat" cmpd="sng">
            <a:solidFill>
              <a:srgbClr val="7F7F7F">
                <a:alpha val="83921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4"/>
          <p:cNvSpPr/>
          <p:nvPr/>
        </p:nvSpPr>
        <p:spPr>
          <a:xfrm>
            <a:off x="1318506" y="1421541"/>
            <a:ext cx="216000" cy="216000"/>
          </a:xfrm>
          <a:prstGeom prst="ellipse">
            <a:avLst/>
          </a:prstGeom>
          <a:solidFill>
            <a:srgbClr val="4A4A4A"/>
          </a:solidFill>
          <a:ln w="12700" cap="flat" cmpd="sng">
            <a:solidFill>
              <a:srgbClr val="7F7F7F">
                <a:alpha val="83921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4_Russo_Template_SlidesMania_2">
  <p:cSld name="0084_Russo_Template_SlidesMania_2">
    <p:bg>
      <p:bgPr>
        <a:solidFill>
          <a:srgbClr val="F2F2F2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5"/>
          <p:cNvSpPr/>
          <p:nvPr/>
        </p:nvSpPr>
        <p:spPr>
          <a:xfrm>
            <a:off x="11635461" y="2231947"/>
            <a:ext cx="560564" cy="972087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rgbClr val="2223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5"/>
          <p:cNvSpPr/>
          <p:nvPr/>
        </p:nvSpPr>
        <p:spPr>
          <a:xfrm>
            <a:off x="0" y="3132018"/>
            <a:ext cx="12192000" cy="3725982"/>
          </a:xfrm>
          <a:prstGeom prst="rect">
            <a:avLst/>
          </a:prstGeom>
          <a:solidFill>
            <a:srgbClr val="2223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15"/>
          <p:cNvGrpSpPr/>
          <p:nvPr/>
        </p:nvGrpSpPr>
        <p:grpSpPr>
          <a:xfrm rot="-574958">
            <a:off x="-176701" y="271937"/>
            <a:ext cx="12201241" cy="981649"/>
            <a:chOff x="-9241" y="-24962"/>
            <a:chExt cx="12226626" cy="981649"/>
          </a:xfrm>
        </p:grpSpPr>
        <p:sp>
          <p:nvSpPr>
            <p:cNvPr id="511" name="Google Shape;511;p15"/>
            <p:cNvSpPr/>
            <p:nvPr/>
          </p:nvSpPr>
          <p:spPr>
            <a:xfrm flipH="1">
              <a:off x="480289" y="1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 flipH="1">
              <a:off x="1140690" y="0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 flipH="1">
              <a:off x="1787238" y="-129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 flipH="1">
              <a:off x="2447639" y="-1297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 flipH="1">
              <a:off x="3121895" y="-1297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 flipH="1">
              <a:off x="3773060" y="-1298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 flipH="1">
              <a:off x="4428844" y="-2594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 flipH="1">
              <a:off x="5089245" y="-2595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 flipH="1">
              <a:off x="5749646" y="-3892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 flipH="1">
              <a:off x="6410047" y="5343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 flipH="1">
              <a:off x="7056595" y="4047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 flipH="1">
              <a:off x="7716996" y="404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 flipH="1">
              <a:off x="8391252" y="4046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 flipH="1">
              <a:off x="9051653" y="4045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 flipH="1">
              <a:off x="9698201" y="2749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 flipH="1">
              <a:off x="10358602" y="2748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 flipH="1">
              <a:off x="11028239" y="-3892"/>
              <a:ext cx="1025237" cy="951344"/>
            </a:xfrm>
            <a:prstGeom prst="parallelogram">
              <a:avLst>
                <a:gd name="adj" fmla="val 38596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 flipH="1">
              <a:off x="-9241" y="2746"/>
              <a:ext cx="868219" cy="951345"/>
            </a:xfrm>
            <a:custGeom>
              <a:avLst/>
              <a:gdLst/>
              <a:ahLst/>
              <a:cxnLst/>
              <a:rect l="l" t="t" r="r" b="b"/>
              <a:pathLst>
                <a:path w="868219" h="951345" extrusionOk="0">
                  <a:moveTo>
                    <a:pt x="0" y="951345"/>
                  </a:moveTo>
                  <a:lnTo>
                    <a:pt x="367181" y="1"/>
                  </a:lnTo>
                  <a:lnTo>
                    <a:pt x="868219" y="0"/>
                  </a:lnTo>
                  <a:lnTo>
                    <a:pt x="842784" y="951345"/>
                  </a:lnTo>
                  <a:lnTo>
                    <a:pt x="0" y="951345"/>
                  </a:lnTo>
                  <a:close/>
                </a:path>
              </a:pathLst>
            </a:cu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 flipH="1">
              <a:off x="11697874" y="-24962"/>
              <a:ext cx="519511" cy="979053"/>
            </a:xfrm>
            <a:custGeom>
              <a:avLst/>
              <a:gdLst/>
              <a:ahLst/>
              <a:cxnLst/>
              <a:rect l="l" t="t" r="r" b="b"/>
              <a:pathLst>
                <a:path w="519511" h="979053" extrusionOk="0">
                  <a:moveTo>
                    <a:pt x="29982" y="960580"/>
                  </a:moveTo>
                  <a:lnTo>
                    <a:pt x="0" y="0"/>
                  </a:lnTo>
                  <a:lnTo>
                    <a:pt x="519511" y="27709"/>
                  </a:lnTo>
                  <a:lnTo>
                    <a:pt x="152330" y="979053"/>
                  </a:lnTo>
                  <a:lnTo>
                    <a:pt x="29982" y="960580"/>
                  </a:lnTo>
                  <a:close/>
                </a:path>
              </a:pathLst>
            </a:custGeom>
            <a:solidFill>
              <a:srgbClr val="22232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0" name="Google Shape;530;p15"/>
          <p:cNvSpPr/>
          <p:nvPr/>
        </p:nvSpPr>
        <p:spPr>
          <a:xfrm>
            <a:off x="11013201" y="2235840"/>
            <a:ext cx="1024269" cy="951344"/>
          </a:xfrm>
          <a:prstGeom prst="parallelogram">
            <a:avLst>
              <a:gd name="adj" fmla="val 38596"/>
            </a:avLst>
          </a:prstGeom>
          <a:solidFill>
            <a:schemeClr val="lt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5"/>
          <p:cNvSpPr/>
          <p:nvPr/>
        </p:nvSpPr>
        <p:spPr>
          <a:xfrm>
            <a:off x="10353423" y="2235839"/>
            <a:ext cx="1024269" cy="951344"/>
          </a:xfrm>
          <a:prstGeom prst="parallelogram">
            <a:avLst>
              <a:gd name="adj" fmla="val 38596"/>
            </a:avLst>
          </a:prstGeom>
          <a:solidFill>
            <a:srgbClr val="2223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5"/>
          <p:cNvSpPr/>
          <p:nvPr/>
        </p:nvSpPr>
        <p:spPr>
          <a:xfrm>
            <a:off x="9689031" y="2243779"/>
            <a:ext cx="1024269" cy="951344"/>
          </a:xfrm>
          <a:prstGeom prst="parallelogram">
            <a:avLst>
              <a:gd name="adj" fmla="val 38596"/>
            </a:avLst>
          </a:prstGeom>
          <a:solidFill>
            <a:schemeClr val="lt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5"/>
          <p:cNvSpPr/>
          <p:nvPr/>
        </p:nvSpPr>
        <p:spPr>
          <a:xfrm>
            <a:off x="9029253" y="2234542"/>
            <a:ext cx="1024269" cy="951344"/>
          </a:xfrm>
          <a:prstGeom prst="parallelogram">
            <a:avLst>
              <a:gd name="adj" fmla="val 38596"/>
            </a:avLst>
          </a:prstGeom>
          <a:solidFill>
            <a:srgbClr val="2223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5"/>
          <p:cNvSpPr/>
          <p:nvPr/>
        </p:nvSpPr>
        <p:spPr>
          <a:xfrm>
            <a:off x="8364256" y="2234542"/>
            <a:ext cx="1024269" cy="951344"/>
          </a:xfrm>
          <a:prstGeom prst="parallelogram">
            <a:avLst>
              <a:gd name="adj" fmla="val 38596"/>
            </a:avLst>
          </a:prstGeom>
          <a:solidFill>
            <a:schemeClr val="lt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5"/>
          <p:cNvSpPr/>
          <p:nvPr/>
        </p:nvSpPr>
        <p:spPr>
          <a:xfrm>
            <a:off x="7705084" y="2234541"/>
            <a:ext cx="1024269" cy="951344"/>
          </a:xfrm>
          <a:prstGeom prst="parallelogram">
            <a:avLst>
              <a:gd name="adj" fmla="val 38596"/>
            </a:avLst>
          </a:prstGeom>
          <a:solidFill>
            <a:srgbClr val="2223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5"/>
          <p:cNvSpPr/>
          <p:nvPr/>
        </p:nvSpPr>
        <p:spPr>
          <a:xfrm>
            <a:off x="7049919" y="2233245"/>
            <a:ext cx="1024269" cy="951344"/>
          </a:xfrm>
          <a:prstGeom prst="parallelogram">
            <a:avLst>
              <a:gd name="adj" fmla="val 38596"/>
            </a:avLst>
          </a:prstGeom>
          <a:solidFill>
            <a:schemeClr val="lt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5"/>
          <p:cNvSpPr/>
          <p:nvPr/>
        </p:nvSpPr>
        <p:spPr>
          <a:xfrm>
            <a:off x="6390141" y="2233244"/>
            <a:ext cx="1024269" cy="951344"/>
          </a:xfrm>
          <a:prstGeom prst="parallelogram">
            <a:avLst>
              <a:gd name="adj" fmla="val 38596"/>
            </a:avLst>
          </a:prstGeom>
          <a:solidFill>
            <a:srgbClr val="2223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5"/>
          <p:cNvSpPr/>
          <p:nvPr/>
        </p:nvSpPr>
        <p:spPr>
          <a:xfrm>
            <a:off x="5739591" y="2231947"/>
            <a:ext cx="1024269" cy="951344"/>
          </a:xfrm>
          <a:prstGeom prst="parallelogram">
            <a:avLst>
              <a:gd name="adj" fmla="val 38596"/>
            </a:avLst>
          </a:prstGeom>
          <a:solidFill>
            <a:schemeClr val="lt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5"/>
          <p:cNvSpPr/>
          <p:nvPr/>
        </p:nvSpPr>
        <p:spPr>
          <a:xfrm>
            <a:off x="5079813" y="2241182"/>
            <a:ext cx="1024269" cy="951344"/>
          </a:xfrm>
          <a:prstGeom prst="parallelogram">
            <a:avLst>
              <a:gd name="adj" fmla="val 38596"/>
            </a:avLst>
          </a:prstGeom>
          <a:solidFill>
            <a:srgbClr val="2223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5"/>
          <p:cNvSpPr/>
          <p:nvPr/>
        </p:nvSpPr>
        <p:spPr>
          <a:xfrm>
            <a:off x="4424648" y="2239886"/>
            <a:ext cx="1024269" cy="951344"/>
          </a:xfrm>
          <a:prstGeom prst="parallelogram">
            <a:avLst>
              <a:gd name="adj" fmla="val 38596"/>
            </a:avLst>
          </a:prstGeom>
          <a:solidFill>
            <a:schemeClr val="lt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5"/>
          <p:cNvSpPr/>
          <p:nvPr/>
        </p:nvSpPr>
        <p:spPr>
          <a:xfrm>
            <a:off x="3764871" y="2239885"/>
            <a:ext cx="1024269" cy="951344"/>
          </a:xfrm>
          <a:prstGeom prst="parallelogram">
            <a:avLst>
              <a:gd name="adj" fmla="val 38596"/>
            </a:avLst>
          </a:prstGeom>
          <a:solidFill>
            <a:srgbClr val="2223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5"/>
          <p:cNvSpPr/>
          <p:nvPr/>
        </p:nvSpPr>
        <p:spPr>
          <a:xfrm>
            <a:off x="3100478" y="2239885"/>
            <a:ext cx="1024269" cy="951344"/>
          </a:xfrm>
          <a:prstGeom prst="parallelogram">
            <a:avLst>
              <a:gd name="adj" fmla="val 38596"/>
            </a:avLst>
          </a:prstGeom>
          <a:solidFill>
            <a:schemeClr val="lt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5"/>
          <p:cNvSpPr/>
          <p:nvPr/>
        </p:nvSpPr>
        <p:spPr>
          <a:xfrm>
            <a:off x="2440701" y="2239884"/>
            <a:ext cx="1024269" cy="951344"/>
          </a:xfrm>
          <a:prstGeom prst="parallelogram">
            <a:avLst>
              <a:gd name="adj" fmla="val 38596"/>
            </a:avLst>
          </a:prstGeom>
          <a:solidFill>
            <a:srgbClr val="2223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5"/>
          <p:cNvSpPr/>
          <p:nvPr/>
        </p:nvSpPr>
        <p:spPr>
          <a:xfrm>
            <a:off x="1794763" y="2238588"/>
            <a:ext cx="1024269" cy="951344"/>
          </a:xfrm>
          <a:prstGeom prst="parallelogram">
            <a:avLst>
              <a:gd name="adj" fmla="val 38596"/>
            </a:avLst>
          </a:prstGeom>
          <a:solidFill>
            <a:schemeClr val="lt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5"/>
          <p:cNvSpPr/>
          <p:nvPr/>
        </p:nvSpPr>
        <p:spPr>
          <a:xfrm>
            <a:off x="1134985" y="2238587"/>
            <a:ext cx="1024269" cy="951344"/>
          </a:xfrm>
          <a:prstGeom prst="parallelogram">
            <a:avLst>
              <a:gd name="adj" fmla="val 38596"/>
            </a:avLst>
          </a:prstGeom>
          <a:solidFill>
            <a:srgbClr val="2223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5"/>
          <p:cNvSpPr/>
          <p:nvPr/>
        </p:nvSpPr>
        <p:spPr>
          <a:xfrm>
            <a:off x="475208" y="2231947"/>
            <a:ext cx="1024269" cy="951344"/>
          </a:xfrm>
          <a:prstGeom prst="parallelogram">
            <a:avLst>
              <a:gd name="adj" fmla="val 38596"/>
            </a:avLst>
          </a:prstGeom>
          <a:solidFill>
            <a:schemeClr val="lt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5"/>
          <p:cNvSpPr/>
          <p:nvPr/>
        </p:nvSpPr>
        <p:spPr>
          <a:xfrm>
            <a:off x="-13857" y="2243454"/>
            <a:ext cx="876627" cy="960581"/>
          </a:xfrm>
          <a:custGeom>
            <a:avLst/>
            <a:gdLst/>
            <a:ahLst/>
            <a:cxnLst/>
            <a:rect l="l" t="t" r="r" b="b"/>
            <a:pathLst>
              <a:path w="877455" h="960581" extrusionOk="0">
                <a:moveTo>
                  <a:pt x="0" y="960581"/>
                </a:moveTo>
                <a:lnTo>
                  <a:pt x="25436" y="0"/>
                </a:lnTo>
                <a:lnTo>
                  <a:pt x="877455" y="0"/>
                </a:lnTo>
                <a:lnTo>
                  <a:pt x="510274" y="951344"/>
                </a:lnTo>
                <a:lnTo>
                  <a:pt x="0" y="960581"/>
                </a:lnTo>
                <a:close/>
              </a:path>
            </a:pathLst>
          </a:custGeom>
          <a:solidFill>
            <a:srgbClr val="2223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5"/>
          <p:cNvSpPr/>
          <p:nvPr/>
        </p:nvSpPr>
        <p:spPr>
          <a:xfrm>
            <a:off x="119966" y="1368830"/>
            <a:ext cx="1730478" cy="1684746"/>
          </a:xfrm>
          <a:custGeom>
            <a:avLst/>
            <a:gdLst/>
            <a:ahLst/>
            <a:cxnLst/>
            <a:rect l="l" t="t" r="r" b="b"/>
            <a:pathLst>
              <a:path w="1730478" h="1684746" extrusionOk="0">
                <a:moveTo>
                  <a:pt x="0" y="103814"/>
                </a:moveTo>
                <a:cubicBezTo>
                  <a:pt x="0" y="46479"/>
                  <a:pt x="46479" y="0"/>
                  <a:pt x="103814" y="0"/>
                </a:cubicBezTo>
                <a:lnTo>
                  <a:pt x="1730478" y="1580932"/>
                </a:lnTo>
                <a:cubicBezTo>
                  <a:pt x="1730478" y="1638267"/>
                  <a:pt x="1683999" y="1684746"/>
                  <a:pt x="1626664" y="1684746"/>
                </a:cubicBezTo>
                <a:lnTo>
                  <a:pt x="103814" y="1684746"/>
                </a:lnTo>
                <a:cubicBezTo>
                  <a:pt x="46479" y="1684746"/>
                  <a:pt x="0" y="1638267"/>
                  <a:pt x="0" y="1580932"/>
                </a:cubicBezTo>
                <a:lnTo>
                  <a:pt x="0" y="103814"/>
                </a:ln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5"/>
          <p:cNvSpPr/>
          <p:nvPr/>
        </p:nvSpPr>
        <p:spPr>
          <a:xfrm>
            <a:off x="230709" y="1651806"/>
            <a:ext cx="216000" cy="216000"/>
          </a:xfrm>
          <a:prstGeom prst="ellipse">
            <a:avLst/>
          </a:prstGeom>
          <a:solidFill>
            <a:srgbClr val="4A4A4A"/>
          </a:solidFill>
          <a:ln w="12700" cap="flat" cmpd="sng">
            <a:solidFill>
              <a:srgbClr val="7F7F7F">
                <a:alpha val="83921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5"/>
          <p:cNvSpPr/>
          <p:nvPr/>
        </p:nvSpPr>
        <p:spPr>
          <a:xfrm>
            <a:off x="204456" y="2714259"/>
            <a:ext cx="216000" cy="216000"/>
          </a:xfrm>
          <a:prstGeom prst="ellipse">
            <a:avLst/>
          </a:prstGeom>
          <a:solidFill>
            <a:srgbClr val="4A4A4A"/>
          </a:solidFill>
          <a:ln w="12700" cap="flat" cmpd="sng">
            <a:solidFill>
              <a:srgbClr val="7F7F7F">
                <a:alpha val="83921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5"/>
          <p:cNvSpPr/>
          <p:nvPr/>
        </p:nvSpPr>
        <p:spPr>
          <a:xfrm>
            <a:off x="1318506" y="2709567"/>
            <a:ext cx="216000" cy="216000"/>
          </a:xfrm>
          <a:prstGeom prst="ellipse">
            <a:avLst/>
          </a:prstGeom>
          <a:solidFill>
            <a:srgbClr val="4A4A4A"/>
          </a:solidFill>
          <a:ln w="12700" cap="flat" cmpd="sng">
            <a:solidFill>
              <a:srgbClr val="7F7F7F">
                <a:alpha val="83921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5"/>
          <p:cNvSpPr txBox="1"/>
          <p:nvPr/>
        </p:nvSpPr>
        <p:spPr>
          <a:xfrm rot="5400000">
            <a:off x="-679350" y="51062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0" name="Google Shape;10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1" name="Google Shape;101;p4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4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s-ES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s-ES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s-ES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s-ES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3" name="Google Shape;103;p4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4" name="Google Shape;104;p4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4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4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4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4_Russo_Template_SlidesMania_9">
  <p:cSld name="0084_Russo_Template_SlidesMania_9">
    <p:bg>
      <p:bgPr>
        <a:solidFill>
          <a:srgbClr val="F2F2F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8"/>
          <p:cNvGrpSpPr/>
          <p:nvPr/>
        </p:nvGrpSpPr>
        <p:grpSpPr>
          <a:xfrm>
            <a:off x="0" y="0"/>
            <a:ext cx="12192000" cy="2458065"/>
            <a:chOff x="0" y="0"/>
            <a:chExt cx="12192000" cy="2458065"/>
          </a:xfrm>
        </p:grpSpPr>
        <p:sp>
          <p:nvSpPr>
            <p:cNvPr id="181" name="Google Shape;181;p8"/>
            <p:cNvSpPr/>
            <p:nvPr/>
          </p:nvSpPr>
          <p:spPr>
            <a:xfrm rot="-5400000">
              <a:off x="1836272" y="-1836272"/>
              <a:ext cx="2458064" cy="613060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 rot="10800000">
              <a:off x="1" y="0"/>
              <a:ext cx="6130607" cy="577867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 rot="10800000">
              <a:off x="0" y="1829037"/>
              <a:ext cx="6130607" cy="56019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10800000">
              <a:off x="5730141" y="189762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 rot="10800000">
              <a:off x="5327202" y="189241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 rot="10800000">
              <a:off x="4924263" y="190282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10800000">
              <a:off x="4521324" y="189762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10800000">
              <a:off x="4118385" y="1887213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 rot="10800000">
              <a:off x="3715446" y="1882008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 rot="10800000">
              <a:off x="3312506" y="189241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 rot="10800000">
              <a:off x="2909567" y="1887213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 rot="10800000">
              <a:off x="2486852" y="1887213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 rot="10800000">
              <a:off x="2083913" y="189762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 rot="10800000">
              <a:off x="1680974" y="189241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 rot="10800000">
              <a:off x="1278035" y="1882008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 rot="10800000">
              <a:off x="875096" y="1876803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 rot="10800000">
              <a:off x="472157" y="1887213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 rot="10800000">
              <a:off x="69218" y="1882008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 rot="10800000">
              <a:off x="5730141" y="6507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 rot="10800000">
              <a:off x="5327202" y="59870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 rot="10800000">
              <a:off x="4924263" y="70281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 rot="10800000">
              <a:off x="4521324" y="6507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 rot="10800000">
              <a:off x="4118385" y="5466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 rot="10800000">
              <a:off x="3715446" y="49459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 rot="10800000">
              <a:off x="3312506" y="59870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 rot="10800000">
              <a:off x="2909567" y="5466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 rot="10800000">
              <a:off x="2486852" y="5466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 rot="10800000">
              <a:off x="2083913" y="6507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 rot="10800000">
              <a:off x="1680974" y="59870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 rot="10800000">
              <a:off x="1278035" y="49459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 rot="10800000">
              <a:off x="875096" y="44254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 rot="10800000">
              <a:off x="472157" y="5466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 rot="10800000">
              <a:off x="69218" y="49459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 rot="-5400000">
              <a:off x="7897664" y="-1836271"/>
              <a:ext cx="2458064" cy="613060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 rot="10800000">
              <a:off x="6061393" y="1"/>
              <a:ext cx="6130607" cy="577867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 rot="10800000">
              <a:off x="6061392" y="1829038"/>
              <a:ext cx="6130607" cy="56019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 rot="10800000">
              <a:off x="11791533" y="1897625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 rot="10800000">
              <a:off x="11388594" y="1892420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 rot="10800000">
              <a:off x="10985655" y="1902830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 rot="10800000">
              <a:off x="10582716" y="1897625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 rot="10800000">
              <a:off x="10179777" y="188721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9776838" y="188200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9373898" y="1892420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8970959" y="188721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 rot="10800000">
              <a:off x="8548244" y="188721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 rot="10800000">
              <a:off x="8145305" y="1897625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 rot="10800000">
              <a:off x="7742366" y="1892420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 rot="10800000">
              <a:off x="7339427" y="188200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 rot="10800000">
              <a:off x="6936488" y="187680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 rot="10800000">
              <a:off x="6533549" y="188721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 rot="10800000">
              <a:off x="6130610" y="188200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11791533" y="6507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 rot="10800000">
              <a:off x="11388594" y="59871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 rot="10800000">
              <a:off x="10985655" y="70282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10800000">
              <a:off x="10582716" y="6507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10179777" y="5466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 rot="10800000">
              <a:off x="9776838" y="49460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10800000">
              <a:off x="9373898" y="59871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10800000">
              <a:off x="8970959" y="5466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10800000">
              <a:off x="8548244" y="5466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 rot="10800000">
              <a:off x="8145305" y="6507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 rot="10800000">
              <a:off x="7742366" y="59871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10800000">
              <a:off x="7339427" y="49460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 rot="10800000">
              <a:off x="6936488" y="4425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10800000">
              <a:off x="6533549" y="5466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 rot="10800000">
              <a:off x="6130610" y="49460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45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4_Russo_Template_SlidesMania_3">
  <p:cSld name="0084_Russo_Template_SlidesMania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137652" y="127819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938981" y="137650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1740310" y="117988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2541639" y="127819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3342968" y="147481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4144297" y="157312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4945626" y="137650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5746955" y="147481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6587613" y="147481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7388942" y="127819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8190271" y="137650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991600" y="157312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9792929" y="167143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0594258" y="147481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11395587" y="157312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137652" y="5903356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938981" y="5913187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1740310" y="5893525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2541639" y="5903356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3342968" y="5923018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4144297" y="5932849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4945626" y="5913187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5746955" y="5923018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6587613" y="5923018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7388942" y="5903356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8190271" y="5913187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8991600" y="5932849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9792929" y="5942680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10594258" y="5923018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11395587" y="5932849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4_Russo_Template_SlidesMania_7">
  <p:cSld name="0084_Russo_Template_SlidesMania_7">
    <p:bg>
      <p:bgPr>
        <a:solidFill>
          <a:srgbClr val="F2F2F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7"/>
          <p:cNvGrpSpPr/>
          <p:nvPr/>
        </p:nvGrpSpPr>
        <p:grpSpPr>
          <a:xfrm>
            <a:off x="0" y="-1"/>
            <a:ext cx="3991897" cy="6858001"/>
            <a:chOff x="994691" y="78657"/>
            <a:chExt cx="3941103" cy="6700684"/>
          </a:xfrm>
        </p:grpSpPr>
        <p:sp>
          <p:nvSpPr>
            <p:cNvPr id="144" name="Google Shape;144;p7"/>
            <p:cNvSpPr/>
            <p:nvPr/>
          </p:nvSpPr>
          <p:spPr>
            <a:xfrm>
              <a:off x="994691" y="78657"/>
              <a:ext cx="3941103" cy="6700684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" name="Google Shape;145;p7"/>
            <p:cNvGrpSpPr/>
            <p:nvPr/>
          </p:nvGrpSpPr>
          <p:grpSpPr>
            <a:xfrm rot="-5400000">
              <a:off x="-385099" y="1458447"/>
              <a:ext cx="6700684" cy="3941103"/>
              <a:chOff x="0" y="0"/>
              <a:chExt cx="12192000" cy="6852169"/>
            </a:xfrm>
          </p:grpSpPr>
          <p:sp>
            <p:nvSpPr>
              <p:cNvPr id="146" name="Google Shape;146;p7"/>
              <p:cNvSpPr/>
              <p:nvPr/>
            </p:nvSpPr>
            <p:spPr>
              <a:xfrm>
                <a:off x="0" y="5760788"/>
                <a:ext cx="12192000" cy="1091381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0" y="0"/>
                <a:ext cx="12192000" cy="1091381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137652" y="12781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938981" y="13765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1740310" y="11798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541639" y="12781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3342968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4144297" y="157312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4945626" y="13765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5746955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6587613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7388942" y="12781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8190271" y="13765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8991600" y="157312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9792929" y="167143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10594258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11395587" y="157312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137652" y="5903356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938981" y="5913187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1740310" y="5893525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541639" y="5903356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3342968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4144297" y="593284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4945626" y="5913187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5746955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6587613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7388942" y="5903356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8190271" y="5913187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8991600" y="593284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9792929" y="594268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10594258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11395587" y="593284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8" name="Google Shape;178;p7"/>
          <p:cNvSpPr txBox="1"/>
          <p:nvPr/>
        </p:nvSpPr>
        <p:spPr>
          <a:xfrm rot="-5400000">
            <a:off x="11284050" y="51062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4_Russo_Template_SlidesMania_9">
  <p:cSld name="0084_Russo_Template_SlidesMania_9">
    <p:bg>
      <p:bgPr>
        <a:solidFill>
          <a:srgbClr val="F2F2F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8"/>
          <p:cNvGrpSpPr/>
          <p:nvPr/>
        </p:nvGrpSpPr>
        <p:grpSpPr>
          <a:xfrm>
            <a:off x="0" y="0"/>
            <a:ext cx="12192000" cy="2458065"/>
            <a:chOff x="0" y="0"/>
            <a:chExt cx="12192000" cy="2458065"/>
          </a:xfrm>
        </p:grpSpPr>
        <p:sp>
          <p:nvSpPr>
            <p:cNvPr id="181" name="Google Shape;181;p8"/>
            <p:cNvSpPr/>
            <p:nvPr/>
          </p:nvSpPr>
          <p:spPr>
            <a:xfrm rot="-5400000">
              <a:off x="1836272" y="-1836272"/>
              <a:ext cx="2458064" cy="613060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 rot="10800000">
              <a:off x="1" y="0"/>
              <a:ext cx="6130607" cy="577867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 rot="10800000">
              <a:off x="0" y="1829037"/>
              <a:ext cx="6130607" cy="56019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10800000">
              <a:off x="5730141" y="189762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 rot="10800000">
              <a:off x="5327202" y="189241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 rot="10800000">
              <a:off x="4924263" y="190282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10800000">
              <a:off x="4521324" y="189762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10800000">
              <a:off x="4118385" y="1887213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 rot="10800000">
              <a:off x="3715446" y="1882008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 rot="10800000">
              <a:off x="3312506" y="189241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 rot="10800000">
              <a:off x="2909567" y="1887213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 rot="10800000">
              <a:off x="2486852" y="1887213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 rot="10800000">
              <a:off x="2083913" y="189762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 rot="10800000">
              <a:off x="1680974" y="189241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 rot="10800000">
              <a:off x="1278035" y="1882008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 rot="10800000">
              <a:off x="875096" y="1876803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 rot="10800000">
              <a:off x="472157" y="1887213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 rot="10800000">
              <a:off x="69218" y="1882008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 rot="10800000">
              <a:off x="5730141" y="6507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 rot="10800000">
              <a:off x="5327202" y="59870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 rot="10800000">
              <a:off x="4924263" y="70281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 rot="10800000">
              <a:off x="4521324" y="6507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 rot="10800000">
              <a:off x="4118385" y="5466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 rot="10800000">
              <a:off x="3715446" y="49459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 rot="10800000">
              <a:off x="3312506" y="59870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 rot="10800000">
              <a:off x="2909567" y="5466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 rot="10800000">
              <a:off x="2486852" y="5466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 rot="10800000">
              <a:off x="2083913" y="6507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 rot="10800000">
              <a:off x="1680974" y="59870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 rot="10800000">
              <a:off x="1278035" y="49459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 rot="10800000">
              <a:off x="875096" y="44254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 rot="10800000">
              <a:off x="472157" y="5466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 rot="10800000">
              <a:off x="69218" y="49459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 rot="-5400000">
              <a:off x="7897664" y="-1836271"/>
              <a:ext cx="2458064" cy="613060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 rot="10800000">
              <a:off x="6061393" y="1"/>
              <a:ext cx="6130607" cy="577867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 rot="10800000">
              <a:off x="6061392" y="1829038"/>
              <a:ext cx="6130607" cy="56019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 rot="10800000">
              <a:off x="11791533" y="1897625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 rot="10800000">
              <a:off x="11388594" y="1892420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 rot="10800000">
              <a:off x="10985655" y="1902830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 rot="10800000">
              <a:off x="10582716" y="1897625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 rot="10800000">
              <a:off x="10179777" y="188721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9776838" y="188200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9373898" y="1892420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8970959" y="188721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 rot="10800000">
              <a:off x="8548244" y="188721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 rot="10800000">
              <a:off x="8145305" y="1897625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 rot="10800000">
              <a:off x="7742366" y="1892420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 rot="10800000">
              <a:off x="7339427" y="188200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 rot="10800000">
              <a:off x="6936488" y="187680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 rot="10800000">
              <a:off x="6533549" y="1887214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 rot="10800000">
              <a:off x="6130610" y="1882009"/>
              <a:ext cx="331250" cy="4239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11791533" y="6507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 rot="10800000">
              <a:off x="11388594" y="59871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 rot="10800000">
              <a:off x="10985655" y="70282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10800000">
              <a:off x="10582716" y="6507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10179777" y="5466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 rot="10800000">
              <a:off x="9776838" y="49460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10800000">
              <a:off x="9373898" y="59871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10800000">
              <a:off x="8970959" y="5466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10800000">
              <a:off x="8548244" y="5466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 rot="10800000">
              <a:off x="8145305" y="6507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 rot="10800000">
              <a:off x="7742366" y="59871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10800000">
              <a:off x="7339427" y="49460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 rot="10800000">
              <a:off x="6936488" y="44255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10800000">
              <a:off x="6533549" y="54666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 rot="10800000">
              <a:off x="6130610" y="49460"/>
              <a:ext cx="331250" cy="4373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4_Russo_Template_SlidesMania_4">
  <p:cSld name="0084_Russo_Template_SlidesMania_4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0" y="5760788"/>
            <a:ext cx="12192000" cy="1091381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0" y="0"/>
            <a:ext cx="12192000" cy="1091381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137652" y="127819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938981" y="137650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1740310" y="117988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2541639" y="127819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3342968" y="147481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4144297" y="157312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4945626" y="137650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5746955" y="147481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6587613" y="147481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7388942" y="127819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8190271" y="137650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8991600" y="157312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9792929" y="167143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10594258" y="147481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11395587" y="157312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137652" y="5903356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938981" y="5913187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1740310" y="5893525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2541639" y="5903356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3342968" y="5923018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4144297" y="5932849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4945626" y="5913187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5746955" y="5923018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6587613" y="5923018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7388942" y="5903356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8190271" y="5913187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8991600" y="5932849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9792929" y="5942680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10594258" y="5923018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11395587" y="5932849"/>
            <a:ext cx="658761" cy="825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4_Russo_Template_SlidesMania_5">
  <p:cSld name="0084_Russo_Template_SlidesMania_5">
    <p:bg>
      <p:bgPr>
        <a:solidFill>
          <a:srgbClr val="F2F2F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/>
          <p:nvPr/>
        </p:nvSpPr>
        <p:spPr>
          <a:xfrm>
            <a:off x="0" y="5594555"/>
            <a:ext cx="12192000" cy="1300886"/>
          </a:xfrm>
          <a:prstGeom prst="rect">
            <a:avLst/>
          </a:prstGeom>
          <a:solidFill>
            <a:srgbClr val="2223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10"/>
          <p:cNvGrpSpPr/>
          <p:nvPr/>
        </p:nvGrpSpPr>
        <p:grpSpPr>
          <a:xfrm rot="-1274517">
            <a:off x="1260162" y="-1"/>
            <a:ext cx="3941103" cy="6700684"/>
            <a:chOff x="994691" y="78657"/>
            <a:chExt cx="3941103" cy="6700684"/>
          </a:xfrm>
        </p:grpSpPr>
        <p:sp>
          <p:nvSpPr>
            <p:cNvPr id="283" name="Google Shape;283;p10"/>
            <p:cNvSpPr/>
            <p:nvPr/>
          </p:nvSpPr>
          <p:spPr>
            <a:xfrm>
              <a:off x="994691" y="78657"/>
              <a:ext cx="3941103" cy="6700684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  <a:effectLst>
              <a:outerShdw blurRad="50800" dist="1270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4" name="Google Shape;284;p10"/>
            <p:cNvGrpSpPr/>
            <p:nvPr/>
          </p:nvGrpSpPr>
          <p:grpSpPr>
            <a:xfrm rot="-5400000">
              <a:off x="-385099" y="1458447"/>
              <a:ext cx="6700684" cy="3941103"/>
              <a:chOff x="0" y="0"/>
              <a:chExt cx="12192000" cy="6852169"/>
            </a:xfrm>
          </p:grpSpPr>
          <p:sp>
            <p:nvSpPr>
              <p:cNvPr id="285" name="Google Shape;285;p10"/>
              <p:cNvSpPr/>
              <p:nvPr/>
            </p:nvSpPr>
            <p:spPr>
              <a:xfrm>
                <a:off x="0" y="5760788"/>
                <a:ext cx="12192000" cy="1091381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0"/>
              <p:cNvSpPr/>
              <p:nvPr/>
            </p:nvSpPr>
            <p:spPr>
              <a:xfrm>
                <a:off x="0" y="0"/>
                <a:ext cx="12192000" cy="1091381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0"/>
              <p:cNvSpPr/>
              <p:nvPr/>
            </p:nvSpPr>
            <p:spPr>
              <a:xfrm>
                <a:off x="137652" y="12781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0"/>
              <p:cNvSpPr/>
              <p:nvPr/>
            </p:nvSpPr>
            <p:spPr>
              <a:xfrm>
                <a:off x="938981" y="13765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0"/>
              <p:cNvSpPr/>
              <p:nvPr/>
            </p:nvSpPr>
            <p:spPr>
              <a:xfrm>
                <a:off x="1740310" y="11798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0"/>
              <p:cNvSpPr/>
              <p:nvPr/>
            </p:nvSpPr>
            <p:spPr>
              <a:xfrm>
                <a:off x="2541639" y="12781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0"/>
              <p:cNvSpPr/>
              <p:nvPr/>
            </p:nvSpPr>
            <p:spPr>
              <a:xfrm>
                <a:off x="3342968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0"/>
              <p:cNvSpPr/>
              <p:nvPr/>
            </p:nvSpPr>
            <p:spPr>
              <a:xfrm>
                <a:off x="4144297" y="157312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0"/>
              <p:cNvSpPr/>
              <p:nvPr/>
            </p:nvSpPr>
            <p:spPr>
              <a:xfrm>
                <a:off x="4945626" y="13765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0"/>
              <p:cNvSpPr/>
              <p:nvPr/>
            </p:nvSpPr>
            <p:spPr>
              <a:xfrm>
                <a:off x="5746955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6587613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0"/>
              <p:cNvSpPr/>
              <p:nvPr/>
            </p:nvSpPr>
            <p:spPr>
              <a:xfrm>
                <a:off x="7388942" y="12781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0"/>
              <p:cNvSpPr/>
              <p:nvPr/>
            </p:nvSpPr>
            <p:spPr>
              <a:xfrm>
                <a:off x="8190271" y="13765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8991600" y="157312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9792929" y="167143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>
                <a:off x="10594258" y="147481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>
                <a:off x="11395587" y="157312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137652" y="5903356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938981" y="5913187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1740310" y="5893525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2541639" y="5903356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0"/>
              <p:cNvSpPr/>
              <p:nvPr/>
            </p:nvSpPr>
            <p:spPr>
              <a:xfrm>
                <a:off x="3342968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0"/>
              <p:cNvSpPr/>
              <p:nvPr/>
            </p:nvSpPr>
            <p:spPr>
              <a:xfrm>
                <a:off x="4144297" y="593284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0"/>
              <p:cNvSpPr/>
              <p:nvPr/>
            </p:nvSpPr>
            <p:spPr>
              <a:xfrm>
                <a:off x="4945626" y="5913187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0"/>
              <p:cNvSpPr/>
              <p:nvPr/>
            </p:nvSpPr>
            <p:spPr>
              <a:xfrm>
                <a:off x="5746955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0"/>
              <p:cNvSpPr/>
              <p:nvPr/>
            </p:nvSpPr>
            <p:spPr>
              <a:xfrm>
                <a:off x="6587613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0"/>
              <p:cNvSpPr/>
              <p:nvPr/>
            </p:nvSpPr>
            <p:spPr>
              <a:xfrm>
                <a:off x="7388942" y="5903356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0"/>
              <p:cNvSpPr/>
              <p:nvPr/>
            </p:nvSpPr>
            <p:spPr>
              <a:xfrm>
                <a:off x="8190271" y="5913187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8991600" y="593284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9792929" y="5942680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10594258" y="5923018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11395587" y="5932849"/>
                <a:ext cx="658761" cy="8259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7" name="Google Shape;317;p10"/>
          <p:cNvSpPr txBox="1"/>
          <p:nvPr/>
        </p:nvSpPr>
        <p:spPr>
          <a:xfrm rot="5400000">
            <a:off x="-679350" y="48776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4_Russo_Template_SlidesMania_10">
  <p:cSld name="0084_Russo_Template_SlidesMania_10">
    <p:bg>
      <p:bgPr>
        <a:solidFill>
          <a:srgbClr val="F2F2F2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1"/>
          <p:cNvGrpSpPr/>
          <p:nvPr/>
        </p:nvGrpSpPr>
        <p:grpSpPr>
          <a:xfrm>
            <a:off x="0" y="4475989"/>
            <a:ext cx="12192000" cy="2458201"/>
            <a:chOff x="0" y="-136"/>
            <a:chExt cx="12192000" cy="2458201"/>
          </a:xfrm>
        </p:grpSpPr>
        <p:sp>
          <p:nvSpPr>
            <p:cNvPr id="320" name="Google Shape;320;p11"/>
            <p:cNvSpPr/>
            <p:nvPr/>
          </p:nvSpPr>
          <p:spPr>
            <a:xfrm rot="-5400000">
              <a:off x="1836150" y="-1836286"/>
              <a:ext cx="2458200" cy="6130500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 rot="10800000">
              <a:off x="108" y="67"/>
              <a:ext cx="6130500" cy="577800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 rot="10800000">
              <a:off x="107" y="1829135"/>
              <a:ext cx="6130500" cy="560100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 rot="10800000">
              <a:off x="5730191" y="1897657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 rot="10800000">
              <a:off x="5327252" y="1892452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 rot="10800000">
              <a:off x="4924313" y="1902862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 rot="10800000">
              <a:off x="4521374" y="1897657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 rot="10800000">
              <a:off x="4118435" y="1887246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 rot="10800000">
              <a:off x="3715496" y="1882041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 rot="10800000">
              <a:off x="3312556" y="1892452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 rot="10800000">
              <a:off x="2909617" y="1887246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 rot="10800000">
              <a:off x="2486902" y="1887246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 rot="10800000">
              <a:off x="2083963" y="1897657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 rot="10800000">
              <a:off x="1681024" y="1892452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 rot="10800000">
              <a:off x="1278085" y="1882041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 rot="10800000">
              <a:off x="875146" y="1876836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 rot="10800000">
              <a:off x="472207" y="1887246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 rot="10800000">
              <a:off x="69268" y="1882041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 rot="10800000">
              <a:off x="5730191" y="64979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 rot="10800000">
              <a:off x="5327252" y="59774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 rot="10800000">
              <a:off x="4924313" y="70185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 rot="10800000">
              <a:off x="4521374" y="64979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 rot="10800000">
              <a:off x="4118435" y="54569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 rot="10800000">
              <a:off x="3715496" y="49363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10800000">
              <a:off x="3312556" y="59774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10800000">
              <a:off x="2909617" y="54569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 rot="10800000">
              <a:off x="2486902" y="54569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 rot="10800000">
              <a:off x="2083963" y="64979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 rot="10800000">
              <a:off x="1681024" y="59774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 rot="10800000">
              <a:off x="1278085" y="49363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 rot="10800000">
              <a:off x="875146" y="44158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 rot="10800000">
              <a:off x="472207" y="54569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 rot="10800000">
              <a:off x="69268" y="49363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 rot="-5400000">
              <a:off x="7897542" y="-1836285"/>
              <a:ext cx="2458200" cy="6130500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 rot="10800000">
              <a:off x="6061500" y="68"/>
              <a:ext cx="6130500" cy="577800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 rot="10800000">
              <a:off x="6061499" y="1829136"/>
              <a:ext cx="6130500" cy="560100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 rot="10800000">
              <a:off x="11791583" y="1897658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 rot="10800000">
              <a:off x="11388644" y="1892453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 rot="10800000">
              <a:off x="10985705" y="1902863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 rot="10800000">
              <a:off x="10582766" y="1897658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 rot="10800000">
              <a:off x="10179827" y="1887247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 rot="10800000">
              <a:off x="9776888" y="1882042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 rot="10800000">
              <a:off x="9373948" y="1892453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8971009" y="1887247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8548294" y="1887247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8145355" y="1897658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7742416" y="1892453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7339477" y="1882042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6936538" y="1876837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6533599" y="1887247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6130660" y="1882042"/>
              <a:ext cx="331200" cy="42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11791583" y="64980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11388644" y="59775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10985705" y="70186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10582766" y="64980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10179827" y="54570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9776888" y="49364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9373948" y="59775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8971009" y="54570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8548294" y="54570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8145355" y="64980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7742416" y="59775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7339477" y="49364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6936538" y="44159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 rot="10800000">
              <a:off x="6533599" y="54570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 rot="10800000">
              <a:off x="6130660" y="49364"/>
              <a:ext cx="331200" cy="437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11"/>
          <p:cNvSpPr txBox="1"/>
          <p:nvPr/>
        </p:nvSpPr>
        <p:spPr>
          <a:xfrm rot="5400000">
            <a:off x="-679350" y="56396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 rot="5400000">
            <a:off x="-679350" y="6173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 rot="5400000">
            <a:off x="-679350" y="51062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 txBox="1"/>
          <p:nvPr/>
        </p:nvSpPr>
        <p:spPr>
          <a:xfrm>
            <a:off x="324465" y="2281084"/>
            <a:ext cx="32880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/>
          </a:p>
        </p:txBody>
      </p:sp>
      <p:sp>
        <p:nvSpPr>
          <p:cNvPr id="558" name="Google Shape;558;p16"/>
          <p:cNvSpPr txBox="1"/>
          <p:nvPr/>
        </p:nvSpPr>
        <p:spPr>
          <a:xfrm>
            <a:off x="324465" y="3099647"/>
            <a:ext cx="25872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DIRECTOR</a:t>
            </a:r>
            <a:endParaRPr/>
          </a:p>
        </p:txBody>
      </p:sp>
      <p:sp>
        <p:nvSpPr>
          <p:cNvPr id="559" name="Google Shape;559;p16"/>
          <p:cNvSpPr txBox="1"/>
          <p:nvPr/>
        </p:nvSpPr>
        <p:spPr>
          <a:xfrm>
            <a:off x="324465" y="3918210"/>
            <a:ext cx="22108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/>
          </a:p>
        </p:txBody>
      </p:sp>
      <p:sp>
        <p:nvSpPr>
          <p:cNvPr id="560" name="Google Shape;560;p16"/>
          <p:cNvSpPr txBox="1"/>
          <p:nvPr/>
        </p:nvSpPr>
        <p:spPr>
          <a:xfrm>
            <a:off x="1216871" y="4870753"/>
            <a:ext cx="14552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561" name="Google Shape;561;p16"/>
          <p:cNvSpPr txBox="1"/>
          <p:nvPr/>
        </p:nvSpPr>
        <p:spPr>
          <a:xfrm>
            <a:off x="5067769" y="4835095"/>
            <a:ext cx="177484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endParaRPr/>
          </a:p>
        </p:txBody>
      </p:sp>
      <p:sp>
        <p:nvSpPr>
          <p:cNvPr id="562" name="Google Shape;562;p16"/>
          <p:cNvSpPr txBox="1"/>
          <p:nvPr/>
        </p:nvSpPr>
        <p:spPr>
          <a:xfrm>
            <a:off x="9144002" y="4874538"/>
            <a:ext cx="15014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TAKE</a:t>
            </a:r>
            <a:endParaRPr/>
          </a:p>
        </p:txBody>
      </p:sp>
      <p:cxnSp>
        <p:nvCxnSpPr>
          <p:cNvPr id="563" name="Google Shape;563;p16"/>
          <p:cNvCxnSpPr/>
          <p:nvPr/>
        </p:nvCxnSpPr>
        <p:spPr>
          <a:xfrm>
            <a:off x="3612545" y="2802194"/>
            <a:ext cx="78617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4" name="Google Shape;564;p16"/>
          <p:cNvCxnSpPr/>
          <p:nvPr/>
        </p:nvCxnSpPr>
        <p:spPr>
          <a:xfrm>
            <a:off x="2911712" y="3583859"/>
            <a:ext cx="8562533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5" name="Google Shape;565;p16"/>
          <p:cNvCxnSpPr/>
          <p:nvPr/>
        </p:nvCxnSpPr>
        <p:spPr>
          <a:xfrm>
            <a:off x="2535327" y="4375356"/>
            <a:ext cx="8938918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6" name="Google Shape;566;p16"/>
          <p:cNvCxnSpPr/>
          <p:nvPr/>
        </p:nvCxnSpPr>
        <p:spPr>
          <a:xfrm>
            <a:off x="436140" y="5476512"/>
            <a:ext cx="11038105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7" name="Google Shape;567;p16"/>
          <p:cNvCxnSpPr/>
          <p:nvPr/>
        </p:nvCxnSpPr>
        <p:spPr>
          <a:xfrm>
            <a:off x="3612545" y="5476512"/>
            <a:ext cx="0" cy="1007862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8" name="Google Shape;568;p16"/>
          <p:cNvCxnSpPr/>
          <p:nvPr/>
        </p:nvCxnSpPr>
        <p:spPr>
          <a:xfrm>
            <a:off x="8169796" y="5476512"/>
            <a:ext cx="0" cy="1007862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9" name="Google Shape;569;p16"/>
          <p:cNvSpPr txBox="1"/>
          <p:nvPr/>
        </p:nvSpPr>
        <p:spPr>
          <a:xfrm>
            <a:off x="4212194" y="2175791"/>
            <a:ext cx="6990646" cy="75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4400" b="1" err="1">
                <a:solidFill>
                  <a:schemeClr val="lt1"/>
                </a:solidFill>
                <a:latin typeface="Architects Daughter"/>
                <a:sym typeface="Architects Daughter"/>
              </a:rPr>
              <a:t>Analysis</a:t>
            </a:r>
            <a:r>
              <a:rPr lang="es-ES" sz="4400" b="1">
                <a:solidFill>
                  <a:schemeClr val="lt1"/>
                </a:solidFill>
                <a:latin typeface="Architects Daughter"/>
                <a:sym typeface="Architects Daughter"/>
              </a:rPr>
              <a:t> </a:t>
            </a:r>
            <a:r>
              <a:rPr lang="es-ES" sz="4400" b="1" err="1">
                <a:solidFill>
                  <a:schemeClr val="lt1"/>
                </a:solidFill>
                <a:latin typeface="Architects Daughter"/>
                <a:sym typeface="Architects Daughter"/>
              </a:rPr>
              <a:t>of</a:t>
            </a:r>
            <a:r>
              <a:rPr lang="es-ES" sz="4400" b="1">
                <a:solidFill>
                  <a:schemeClr val="lt1"/>
                </a:solidFill>
                <a:latin typeface="Architects Daughter"/>
                <a:sym typeface="Architects Daughter"/>
              </a:rPr>
              <a:t> IMDB </a:t>
            </a:r>
            <a:r>
              <a:rPr lang="es-ES" sz="4400" b="1" err="1">
                <a:solidFill>
                  <a:schemeClr val="lt1"/>
                </a:solidFill>
                <a:latin typeface="Architects Daughter"/>
                <a:sym typeface="Architects Daughter"/>
              </a:rPr>
              <a:t>Dataset</a:t>
            </a:r>
            <a:endParaRPr lang="en-US" err="1">
              <a:solidFill>
                <a:schemeClr val="lt1"/>
              </a:solidFill>
            </a:endParaRPr>
          </a:p>
        </p:txBody>
      </p:sp>
      <p:sp>
        <p:nvSpPr>
          <p:cNvPr id="570" name="Google Shape;570;p16"/>
          <p:cNvSpPr txBox="1"/>
          <p:nvPr/>
        </p:nvSpPr>
        <p:spPr>
          <a:xfrm>
            <a:off x="3556348" y="3039249"/>
            <a:ext cx="781576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2800" b="1" dirty="0">
                <a:solidFill>
                  <a:schemeClr val="lt1"/>
                </a:solidFill>
                <a:latin typeface="Architects Daughter"/>
                <a:sym typeface="Architects Daughter"/>
              </a:rPr>
              <a:t>Michelle, </a:t>
            </a:r>
            <a:r>
              <a:rPr lang="es-ES" sz="2800" b="1" dirty="0" err="1">
                <a:solidFill>
                  <a:schemeClr val="lt1"/>
                </a:solidFill>
                <a:latin typeface="Architects Daughter"/>
                <a:sym typeface="Architects Daughter"/>
              </a:rPr>
              <a:t>Uthara</a:t>
            </a:r>
            <a:r>
              <a:rPr lang="es-ES" sz="2800" b="1" dirty="0">
                <a:solidFill>
                  <a:schemeClr val="lt1"/>
                </a:solidFill>
                <a:latin typeface="Architects Daughter"/>
                <a:sym typeface="Architects Daughter"/>
              </a:rPr>
              <a:t>, </a:t>
            </a:r>
            <a:r>
              <a:rPr lang="es-ES" sz="2800" b="1" dirty="0" err="1">
                <a:solidFill>
                  <a:schemeClr val="lt1"/>
                </a:solidFill>
                <a:latin typeface="Architects Daughter"/>
                <a:sym typeface="Architects Daughter"/>
              </a:rPr>
              <a:t>Filbert</a:t>
            </a:r>
            <a:r>
              <a:rPr lang="es-ES" sz="2800" b="1" dirty="0">
                <a:solidFill>
                  <a:schemeClr val="lt1"/>
                </a:solidFill>
                <a:latin typeface="Architects Daughter"/>
                <a:sym typeface="Architects Daughter"/>
              </a:rPr>
              <a:t>, Jun Jie, Jit </a:t>
            </a:r>
            <a:r>
              <a:rPr lang="es-ES" sz="2800" b="1" dirty="0" err="1">
                <a:solidFill>
                  <a:schemeClr val="lt1"/>
                </a:solidFill>
                <a:latin typeface="Architects Daughter"/>
                <a:sym typeface="Architects Daughter"/>
              </a:rPr>
              <a:t>Woon</a:t>
            </a:r>
            <a:r>
              <a:rPr lang="es-ES" sz="2800" b="1" dirty="0">
                <a:solidFill>
                  <a:schemeClr val="lt1"/>
                </a:solidFill>
                <a:latin typeface="Architects Daughter"/>
                <a:sym typeface="Architects Daughter"/>
              </a:rPr>
              <a:t> 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571" name="Google Shape;571;p16"/>
          <p:cNvSpPr txBox="1"/>
          <p:nvPr/>
        </p:nvSpPr>
        <p:spPr>
          <a:xfrm>
            <a:off x="324465" y="5757881"/>
            <a:ext cx="31050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sz="3300" b="1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2nd Nov 2021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572" name="Google Shape;572;p16"/>
          <p:cNvSpPr txBox="1"/>
          <p:nvPr/>
        </p:nvSpPr>
        <p:spPr>
          <a:xfrm>
            <a:off x="4543497" y="5764019"/>
            <a:ext cx="31050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 b="1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</a:t>
            </a:r>
            <a:endParaRPr sz="3300" b="1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73" name="Google Shape;573;p16"/>
          <p:cNvSpPr txBox="1"/>
          <p:nvPr/>
        </p:nvSpPr>
        <p:spPr>
          <a:xfrm>
            <a:off x="8365544" y="5755321"/>
            <a:ext cx="31050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 b="1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#1</a:t>
            </a:r>
            <a:endParaRPr sz="3300" b="1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" name="Google Shape;570;p16">
            <a:extLst>
              <a:ext uri="{FF2B5EF4-FFF2-40B4-BE49-F238E27FC236}">
                <a16:creationId xmlns:a16="http://schemas.microsoft.com/office/drawing/2014/main" id="{F679AF65-0DF8-4C01-84A4-123F9E0B723F}"/>
              </a:ext>
            </a:extLst>
          </p:cNvPr>
          <p:cNvSpPr txBox="1"/>
          <p:nvPr/>
        </p:nvSpPr>
        <p:spPr>
          <a:xfrm>
            <a:off x="3387079" y="3816406"/>
            <a:ext cx="781576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sz="2800" b="1" dirty="0" err="1">
                <a:solidFill>
                  <a:schemeClr val="lt1"/>
                </a:solidFill>
                <a:latin typeface="Architects Daughter"/>
                <a:sym typeface="Architects Daughter"/>
              </a:rPr>
              <a:t>Group</a:t>
            </a:r>
            <a:r>
              <a:rPr lang="es-ES" sz="2800" b="1" dirty="0">
                <a:solidFill>
                  <a:schemeClr val="lt1"/>
                </a:solidFill>
                <a:latin typeface="Architects Daughter"/>
                <a:sym typeface="Architects Daughter"/>
              </a:rPr>
              <a:t> 3</a:t>
            </a:r>
            <a:endParaRPr lang="en-US" sz="2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DB data from 2006 to 2016 | Kaggle">
            <a:extLst>
              <a:ext uri="{FF2B5EF4-FFF2-40B4-BE49-F238E27FC236}">
                <a16:creationId xmlns:a16="http://schemas.microsoft.com/office/drawing/2014/main" id="{38CE1C2D-5DE7-4C64-889B-9124B9A0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343"/>
            <a:ext cx="12192000" cy="652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DB Dataset of 50K Movie Reviews | Kaggle">
            <a:extLst>
              <a:ext uri="{FF2B5EF4-FFF2-40B4-BE49-F238E27FC236}">
                <a16:creationId xmlns:a16="http://schemas.microsoft.com/office/drawing/2014/main" id="{7FB14DF3-B4D4-4C0B-9370-2817BC249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61" y="1179934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84B42E-7562-484D-A505-97C2B466171F}"/>
              </a:ext>
            </a:extLst>
          </p:cNvPr>
          <p:cNvSpPr txBox="1"/>
          <p:nvPr/>
        </p:nvSpPr>
        <p:spPr>
          <a:xfrm>
            <a:off x="4708186" y="1154366"/>
            <a:ext cx="6906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2000" b="1">
                <a:solidFill>
                  <a:schemeClr val="bg1"/>
                </a:solidFill>
              </a:rPr>
              <a:t>Known also as the Internet Movie </a:t>
            </a:r>
            <a:r>
              <a:rPr lang="en-SG" sz="2000" b="1" err="1">
                <a:solidFill>
                  <a:schemeClr val="bg1"/>
                </a:solidFill>
              </a:rPr>
              <a:t>DataBase</a:t>
            </a:r>
            <a:endParaRPr lang="en-SG" sz="2000" b="1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SG" sz="2000" b="1">
                <a:solidFill>
                  <a:schemeClr val="bg1"/>
                </a:solidFill>
              </a:rPr>
              <a:t>contains over 8 million titles but has been divided into subsets to allow ease of usage.</a:t>
            </a: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SG" sz="2000" b="1">
                <a:solidFill>
                  <a:schemeClr val="bg1"/>
                </a:solidFill>
              </a:rPr>
              <a:t>Stays relevant by being refreshed daily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1EF10-2E70-45A1-9065-3A57E8F7AC3E}"/>
              </a:ext>
            </a:extLst>
          </p:cNvPr>
          <p:cNvSpPr txBox="1"/>
          <p:nvPr/>
        </p:nvSpPr>
        <p:spPr>
          <a:xfrm>
            <a:off x="1108951" y="3203948"/>
            <a:ext cx="10664757" cy="136960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+mn-lt"/>
              </a:rPr>
              <a:t>Subsets used: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SG" b="1" dirty="0">
                <a:solidFill>
                  <a:schemeClr val="bg1"/>
                </a:solidFill>
                <a:latin typeface="+mn-lt"/>
              </a:rPr>
              <a:t>IMDb movies.csv - </a:t>
            </a:r>
            <a:r>
              <a:rPr lang="en-SG" sz="1300" dirty="0">
                <a:solidFill>
                  <a:schemeClr val="bg1"/>
                </a:solidFill>
                <a:latin typeface="+mn-lt"/>
              </a:rPr>
              <a:t>movies</a:t>
            </a:r>
            <a:r>
              <a:rPr lang="en-SG" sz="1300" b="0" i="0" dirty="0">
                <a:solidFill>
                  <a:schemeClr val="bg1"/>
                </a:solidFill>
                <a:effectLst/>
                <a:latin typeface="+mn-lt"/>
              </a:rPr>
              <a:t> with attributes such as movie description, average rating, number of votes, genre, etc.</a:t>
            </a:r>
            <a:endParaRPr lang="en-SG" sz="1300" b="1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SG" b="1" dirty="0">
                <a:solidFill>
                  <a:schemeClr val="bg1"/>
                </a:solidFill>
                <a:latin typeface="+mn-lt"/>
              </a:rPr>
              <a:t>IMDb names.csv -  </a:t>
            </a:r>
            <a:r>
              <a:rPr lang="en-SG" sz="1300" b="0" i="0" dirty="0">
                <a:solidFill>
                  <a:schemeClr val="bg1"/>
                </a:solidFill>
                <a:effectLst/>
                <a:latin typeface="+mn-lt"/>
              </a:rPr>
              <a:t> cast members with personal attributes such as birth details, death details, height, spouses, children, etc.</a:t>
            </a:r>
            <a:endParaRPr lang="en-SG" sz="1300" b="1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SG" b="1" dirty="0">
                <a:solidFill>
                  <a:schemeClr val="bg1"/>
                </a:solidFill>
                <a:latin typeface="+mn-lt"/>
              </a:rPr>
              <a:t>IMDb ratings.csv -</a:t>
            </a:r>
            <a:r>
              <a:rPr lang="en-SG" sz="1300" b="0" i="0" dirty="0">
                <a:solidFill>
                  <a:schemeClr val="bg1"/>
                </a:solidFill>
                <a:effectLst/>
                <a:latin typeface="+mn-lt"/>
              </a:rPr>
              <a:t> rating details from demographic perspective.</a:t>
            </a:r>
            <a:endParaRPr lang="en-SG" sz="1300" b="1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SG" b="1" dirty="0">
                <a:solidFill>
                  <a:schemeClr val="bg1"/>
                </a:solidFill>
                <a:latin typeface="+mn-lt"/>
              </a:rPr>
              <a:t>IMDb title_principals.csv - </a:t>
            </a:r>
            <a:r>
              <a:rPr lang="en-SG" sz="1300" dirty="0">
                <a:solidFill>
                  <a:schemeClr val="bg1"/>
                </a:solidFill>
                <a:latin typeface="+mn-lt"/>
              </a:rPr>
              <a:t>cast </a:t>
            </a:r>
            <a:r>
              <a:rPr lang="en-SG" sz="1300" b="0" i="0" dirty="0">
                <a:solidFill>
                  <a:schemeClr val="bg1"/>
                </a:solidFill>
                <a:effectLst/>
                <a:latin typeface="+mn-lt"/>
              </a:rPr>
              <a:t>members roles in movies with attributes such as IMDb title id, IMDb name id, order of importance in the 		               movie, role, and characters played.</a:t>
            </a:r>
            <a:endParaRPr lang="en-SG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CB882-EE5A-47D7-9067-3E381EC8069F}"/>
              </a:ext>
            </a:extLst>
          </p:cNvPr>
          <p:cNvSpPr txBox="1"/>
          <p:nvPr/>
        </p:nvSpPr>
        <p:spPr>
          <a:xfrm>
            <a:off x="1108951" y="4847389"/>
            <a:ext cx="10664757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SG" sz="2400" b="1">
                <a:solidFill>
                  <a:schemeClr val="bg1"/>
                </a:solidFill>
              </a:rPr>
              <a:t>We aim to help production houses in their decision making when trying to decide whether or not to support a proposal</a:t>
            </a:r>
          </a:p>
        </p:txBody>
      </p:sp>
    </p:spTree>
    <p:extLst>
      <p:ext uri="{BB962C8B-B14F-4D97-AF65-F5344CB8AC3E}">
        <p14:creationId xmlns:p14="http://schemas.microsoft.com/office/powerpoint/2010/main" val="121878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29F7C-9B7C-492E-AF2D-7DB0ACC05723}"/>
              </a:ext>
            </a:extLst>
          </p:cNvPr>
          <p:cNvSpPr txBox="1"/>
          <p:nvPr/>
        </p:nvSpPr>
        <p:spPr>
          <a:xfrm>
            <a:off x="311285" y="875489"/>
            <a:ext cx="1110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chemeClr val="bg1"/>
                </a:solidFill>
                <a:latin typeface="Limelight" panose="020B0604020202020204" charset="0"/>
              </a:rPr>
              <a:t>Data Preparation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B77D4C-81CA-4BAB-B94F-C9FA4CEC0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72363"/>
              </p:ext>
            </p:extLst>
          </p:nvPr>
        </p:nvGraphicFramePr>
        <p:xfrm>
          <a:off x="311285" y="2724781"/>
          <a:ext cx="5943600" cy="381762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67309377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771978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1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Variable Name</a:t>
                      </a:r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1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357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Title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Title of the Movie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40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Genre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The first genre listed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107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Duration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Duration in minutes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06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Country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SG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Country where movie was produced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628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Continent 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SG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Continent where movie was produced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07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Director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Movie director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538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Avg vote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SG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Average rating out of 10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4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Budget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Budget of the movie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56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Worldwide gross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Worldwide box office proceeds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77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Profit 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(Worldwide gross – budget)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4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Metascore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SG" sz="1100" b="0" i="0">
                          <a:effectLst/>
                          <a:latin typeface="Calibri" panose="020F0502020204030204" pitchFamily="34" charset="0"/>
                        </a:rPr>
                        <a:t>Average score out of 100, given by critics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33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Allgenders_age_avg vote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SG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Average rating from each age group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Males_age_avg vote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SG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Average rating from each male age group </a:t>
                      </a:r>
                      <a:endParaRPr lang="en-SG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77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Females_age_avg</a:t>
                      </a:r>
                      <a:r>
                        <a:rPr lang="en-US" sz="105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 vote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SG" sz="1050" b="0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Average rating from each female age group </a:t>
                      </a:r>
                      <a:endParaRPr lang="en-SG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47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AA0F1F-ED2F-478E-9DAC-0CA31B0A2E90}"/>
              </a:ext>
            </a:extLst>
          </p:cNvPr>
          <p:cNvSpPr txBox="1"/>
          <p:nvPr/>
        </p:nvSpPr>
        <p:spPr>
          <a:xfrm>
            <a:off x="6420256" y="2802084"/>
            <a:ext cx="561610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sz="1800" u="sng" dirty="0"/>
              <a:t>Further Data Cleaning was conducted: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800" b="1" dirty="0"/>
              <a:t>Filtered only movies produced from 2000-2020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800" dirty="0"/>
              <a:t>Filtered out movies with less than 100 votes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800" dirty="0"/>
              <a:t>Filtered out movies with no available information on budget and worldwide gross income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800" b="1" dirty="0"/>
              <a:t>Took only the first listed genre and ignored the other 2 genres (if any)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800" b="1" dirty="0"/>
              <a:t>Filtered out movies with budget &lt; $100K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800" dirty="0"/>
              <a:t>Filtered out movies with worldwide gross income &lt; 1000</a:t>
            </a:r>
          </a:p>
        </p:txBody>
      </p:sp>
    </p:spTree>
    <p:extLst>
      <p:ext uri="{BB962C8B-B14F-4D97-AF65-F5344CB8AC3E}">
        <p14:creationId xmlns:p14="http://schemas.microsoft.com/office/powerpoint/2010/main" val="74045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F1CE50-EDF7-4E86-B983-A8F3DB24BFC1}"/>
              </a:ext>
            </a:extLst>
          </p:cNvPr>
          <p:cNvSpPr txBox="1"/>
          <p:nvPr/>
        </p:nvSpPr>
        <p:spPr>
          <a:xfrm>
            <a:off x="243191" y="1177047"/>
            <a:ext cx="9533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chemeClr val="bg1"/>
                </a:solidFill>
                <a:latin typeface="Limelight" panose="020B0604020202020204" charset="0"/>
              </a:rPr>
              <a:t>Dataset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B3777-7E7E-4580-BF7A-356EFDCE81DF}"/>
              </a:ext>
            </a:extLst>
          </p:cNvPr>
          <p:cNvSpPr txBox="1"/>
          <p:nvPr/>
        </p:nvSpPr>
        <p:spPr>
          <a:xfrm>
            <a:off x="335603" y="2660515"/>
            <a:ext cx="1135704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SG" sz="2400"/>
              <a:t>Missing Data from columns (Budget, Worldwide Gross Income)</a:t>
            </a:r>
          </a:p>
          <a:p>
            <a:endParaRPr lang="en-SG" sz="240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SG" sz="2400"/>
              <a:t>Some movies had multiple movie genres (up to three) and we only took the first one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SG" sz="240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SG" sz="2400"/>
              <a:t>Data is unbalanced as </a:t>
            </a:r>
            <a:r>
              <a:rPr lang="en-US" sz="2400"/>
              <a:t>most movies are produced in North America and Europe, and very few movies are produced in Africa and South America</a:t>
            </a:r>
            <a:endParaRPr lang="en-SG" sz="240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SG" sz="2400"/>
          </a:p>
        </p:txBody>
      </p:sp>
    </p:spTree>
    <p:extLst>
      <p:ext uri="{BB962C8B-B14F-4D97-AF65-F5344CB8AC3E}">
        <p14:creationId xmlns:p14="http://schemas.microsoft.com/office/powerpoint/2010/main" val="61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9"/>
          <p:cNvSpPr txBox="1"/>
          <p:nvPr/>
        </p:nvSpPr>
        <p:spPr>
          <a:xfrm>
            <a:off x="175998" y="625602"/>
            <a:ext cx="11839999" cy="109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Statistical</a:t>
            </a:r>
            <a:r>
              <a:rPr lang="es-ES" sz="3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36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Analysis</a:t>
            </a:r>
            <a:r>
              <a:rPr lang="es-ES" sz="3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–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Scatterplot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to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analyze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correlation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of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independent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variables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with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Profit</a:t>
            </a:r>
            <a:endParaRPr sz="24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C0825-F0FC-E04F-8E49-4D82FE927E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6" y="3021818"/>
            <a:ext cx="3595069" cy="3173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C4521-3CC8-724F-ACFE-2C2181351A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38" y="3051897"/>
            <a:ext cx="3772334" cy="3116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F8343B-67FD-F74F-9539-8433977E2D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55" y="2989984"/>
            <a:ext cx="3642092" cy="31803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56D836-F6FE-F54D-93E0-267A9D4B0057}"/>
              </a:ext>
            </a:extLst>
          </p:cNvPr>
          <p:cNvSpPr txBox="1"/>
          <p:nvPr/>
        </p:nvSpPr>
        <p:spPr>
          <a:xfrm>
            <a:off x="460850" y="2651430"/>
            <a:ext cx="359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Profit ($) vs Budget ($)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75C02-3E7B-5748-A3CC-773B984DE813}"/>
              </a:ext>
            </a:extLst>
          </p:cNvPr>
          <p:cNvSpPr txBox="1"/>
          <p:nvPr/>
        </p:nvSpPr>
        <p:spPr>
          <a:xfrm>
            <a:off x="4296250" y="2628450"/>
            <a:ext cx="359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Profit ($) vs </a:t>
            </a:r>
            <a:r>
              <a:rPr lang="en-US" sz="1600" err="1"/>
              <a:t>Metascore</a:t>
            </a:r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9327F-3790-F043-983D-E0AA728E30E1}"/>
              </a:ext>
            </a:extLst>
          </p:cNvPr>
          <p:cNvSpPr txBox="1"/>
          <p:nvPr/>
        </p:nvSpPr>
        <p:spPr>
          <a:xfrm>
            <a:off x="8180228" y="2625827"/>
            <a:ext cx="359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Profit ($) vs Mean Vote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3A591-3204-C343-A76D-38252D35261F}"/>
              </a:ext>
            </a:extLst>
          </p:cNvPr>
          <p:cNvSpPr txBox="1"/>
          <p:nvPr/>
        </p:nvSpPr>
        <p:spPr>
          <a:xfrm>
            <a:off x="320482" y="6232830"/>
            <a:ext cx="359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 = 0.663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C85A1-2F30-9444-BA13-CA2F88B554F7}"/>
              </a:ext>
            </a:extLst>
          </p:cNvPr>
          <p:cNvSpPr txBox="1"/>
          <p:nvPr/>
        </p:nvSpPr>
        <p:spPr>
          <a:xfrm>
            <a:off x="4141385" y="6232830"/>
            <a:ext cx="359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 = ~0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5A7A8-DB58-2941-B8B9-B23BDE6BB7FE}"/>
              </a:ext>
            </a:extLst>
          </p:cNvPr>
          <p:cNvSpPr txBox="1"/>
          <p:nvPr/>
        </p:nvSpPr>
        <p:spPr>
          <a:xfrm>
            <a:off x="8079964" y="6196120"/>
            <a:ext cx="359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 = 0.202</a:t>
            </a:r>
          </a:p>
        </p:txBody>
      </p:sp>
    </p:spTree>
    <p:extLst>
      <p:ext uri="{BB962C8B-B14F-4D97-AF65-F5344CB8AC3E}">
        <p14:creationId xmlns:p14="http://schemas.microsoft.com/office/powerpoint/2010/main" val="292995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9"/>
          <p:cNvSpPr txBox="1"/>
          <p:nvPr/>
        </p:nvSpPr>
        <p:spPr>
          <a:xfrm>
            <a:off x="175998" y="625602"/>
            <a:ext cx="11839999" cy="109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Statistical</a:t>
            </a:r>
            <a:r>
              <a:rPr lang="es-ES" sz="3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36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Analysis</a:t>
            </a:r>
            <a:r>
              <a:rPr lang="es-ES" sz="3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–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Average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Ratings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by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Gender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,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Age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Group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and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Movie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Genre</a:t>
            </a:r>
            <a:endParaRPr sz="24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96A298-DF75-7746-A1B5-86AFE66099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18" y="2496271"/>
            <a:ext cx="10794205" cy="43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2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0DF5D6D-B257-7849-856C-7DB77849C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1" y="3149964"/>
            <a:ext cx="3852110" cy="30808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158F21-2FF2-BA41-9212-4FB26D9864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458" y="3148292"/>
            <a:ext cx="3902242" cy="30904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6698E2-50F1-DE42-BF7F-25CE5FE675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71" y="3149964"/>
            <a:ext cx="3962398" cy="3077459"/>
          </a:xfrm>
          <a:prstGeom prst="rect">
            <a:avLst/>
          </a:prstGeom>
        </p:spPr>
      </p:pic>
      <p:sp>
        <p:nvSpPr>
          <p:cNvPr id="19" name="Google Shape;591;p19">
            <a:extLst>
              <a:ext uri="{FF2B5EF4-FFF2-40B4-BE49-F238E27FC236}">
                <a16:creationId xmlns:a16="http://schemas.microsoft.com/office/drawing/2014/main" id="{076145FB-A78A-864A-977F-9DBCF56B89EC}"/>
              </a:ext>
            </a:extLst>
          </p:cNvPr>
          <p:cNvSpPr txBox="1"/>
          <p:nvPr/>
        </p:nvSpPr>
        <p:spPr>
          <a:xfrm>
            <a:off x="175998" y="625602"/>
            <a:ext cx="11839999" cy="109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Statistical</a:t>
            </a:r>
            <a:r>
              <a:rPr lang="es-ES" sz="3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36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Analysis</a:t>
            </a:r>
            <a:r>
              <a:rPr lang="es-ES" sz="3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–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Ranking of top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Genres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,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Directors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and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Writers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based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on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Profitability</a:t>
            </a:r>
            <a:endParaRPr sz="24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93CBD2-6566-704B-B4FE-AB003807C52D}"/>
              </a:ext>
            </a:extLst>
          </p:cNvPr>
          <p:cNvSpPr txBox="1"/>
          <p:nvPr/>
        </p:nvSpPr>
        <p:spPr>
          <a:xfrm>
            <a:off x="460850" y="2651430"/>
            <a:ext cx="359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Top 10 movies by Genre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040C89-C65D-1E43-A562-CB8016E3EFE2}"/>
              </a:ext>
            </a:extLst>
          </p:cNvPr>
          <p:cNvSpPr txBox="1"/>
          <p:nvPr/>
        </p:nvSpPr>
        <p:spPr>
          <a:xfrm>
            <a:off x="4296250" y="2628450"/>
            <a:ext cx="359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Top 10 Directors for Action movies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4D6880-A013-0248-A839-16A572AD04E9}"/>
              </a:ext>
            </a:extLst>
          </p:cNvPr>
          <p:cNvSpPr txBox="1"/>
          <p:nvPr/>
        </p:nvSpPr>
        <p:spPr>
          <a:xfrm>
            <a:off x="8180228" y="2625827"/>
            <a:ext cx="359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Top 10 Writers for Action movies</a:t>
            </a:r>
          </a:p>
        </p:txBody>
      </p:sp>
    </p:spTree>
    <p:extLst>
      <p:ext uri="{BB962C8B-B14F-4D97-AF65-F5344CB8AC3E}">
        <p14:creationId xmlns:p14="http://schemas.microsoft.com/office/powerpoint/2010/main" val="299513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91;p19">
            <a:extLst>
              <a:ext uri="{FF2B5EF4-FFF2-40B4-BE49-F238E27FC236}">
                <a16:creationId xmlns:a16="http://schemas.microsoft.com/office/drawing/2014/main" id="{076145FB-A78A-864A-977F-9DBCF56B89EC}"/>
              </a:ext>
            </a:extLst>
          </p:cNvPr>
          <p:cNvSpPr txBox="1"/>
          <p:nvPr/>
        </p:nvSpPr>
        <p:spPr>
          <a:xfrm>
            <a:off x="175998" y="625602"/>
            <a:ext cx="11839999" cy="109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Statistical</a:t>
            </a:r>
            <a:r>
              <a:rPr lang="es-ES" sz="3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s-ES" sz="36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Analysis</a:t>
            </a:r>
            <a:r>
              <a:rPr lang="es-ES" sz="3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–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Ranking of top 100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genres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in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terms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of </a:t>
            </a:r>
            <a:r>
              <a:rPr lang="es-ES" sz="2400" err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profitability</a:t>
            </a:r>
            <a:r>
              <a:rPr lang="es-ES" sz="2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/ratings</a:t>
            </a:r>
            <a:endParaRPr sz="24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BA509EB-D054-004A-820F-2EA8D6BF3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334" y="3160132"/>
            <a:ext cx="5825666" cy="3538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631C6-5546-B04C-B6A6-B12B1086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0332" y="3160132"/>
            <a:ext cx="5825666" cy="3570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EA3108-F4A0-724C-86B6-C93ADDB9E869}"/>
              </a:ext>
            </a:extLst>
          </p:cNvPr>
          <p:cNvSpPr txBox="1"/>
          <p:nvPr/>
        </p:nvSpPr>
        <p:spPr>
          <a:xfrm>
            <a:off x="1199309" y="2651430"/>
            <a:ext cx="396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Genres of top 100 most profitable movies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12F99-86D2-534E-9716-C083405B2C8F}"/>
              </a:ext>
            </a:extLst>
          </p:cNvPr>
          <p:cNvSpPr txBox="1"/>
          <p:nvPr/>
        </p:nvSpPr>
        <p:spPr>
          <a:xfrm>
            <a:off x="7119307" y="2651430"/>
            <a:ext cx="396771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/>
              <a:t>Genres of top 100 highly rated movies</a:t>
            </a:r>
          </a:p>
        </p:txBody>
      </p:sp>
    </p:spTree>
    <p:extLst>
      <p:ext uri="{BB962C8B-B14F-4D97-AF65-F5344CB8AC3E}">
        <p14:creationId xmlns:p14="http://schemas.microsoft.com/office/powerpoint/2010/main" val="424554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5"/>
          <p:cNvSpPr txBox="1"/>
          <p:nvPr/>
        </p:nvSpPr>
        <p:spPr>
          <a:xfrm>
            <a:off x="1046790" y="2721530"/>
            <a:ext cx="592021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sz="4400">
                <a:solidFill>
                  <a:srgbClr val="191919"/>
                </a:solidFill>
                <a:latin typeface="Limelight"/>
                <a:sym typeface="Limelight"/>
              </a:rPr>
              <a:t>Demo </a:t>
            </a:r>
            <a:r>
              <a:rPr lang="es-ES" sz="4400" err="1">
                <a:solidFill>
                  <a:srgbClr val="191919"/>
                </a:solidFill>
                <a:latin typeface="Limelight"/>
                <a:sym typeface="Limelight"/>
              </a:rPr>
              <a:t>of</a:t>
            </a:r>
            <a:r>
              <a:rPr lang="es-ES" sz="4400">
                <a:solidFill>
                  <a:srgbClr val="191919"/>
                </a:solidFill>
                <a:latin typeface="Limelight"/>
                <a:sym typeface="Limelight"/>
              </a:rPr>
              <a:t> </a:t>
            </a:r>
            <a:r>
              <a:rPr lang="es-ES" sz="4400" err="1">
                <a:solidFill>
                  <a:srgbClr val="191919"/>
                </a:solidFill>
                <a:latin typeface="Limelight"/>
                <a:sym typeface="Limelight"/>
              </a:rPr>
              <a:t>Shiny</a:t>
            </a:r>
            <a:r>
              <a:rPr lang="es-ES" sz="4400">
                <a:solidFill>
                  <a:srgbClr val="191919"/>
                </a:solidFill>
                <a:latin typeface="Limelight"/>
                <a:sym typeface="Limelight"/>
              </a:rPr>
              <a:t> App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84_Russo_Template_SlidesMani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084_Russo_Template_SlidesMani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97D8503C32F4EBCBA63CF0CBDF401" ma:contentTypeVersion="4" ma:contentTypeDescription="Create a new document." ma:contentTypeScope="" ma:versionID="1ebc8b0b0822414892f0754eef6877fc">
  <xsd:schema xmlns:xsd="http://www.w3.org/2001/XMLSchema" xmlns:xs="http://www.w3.org/2001/XMLSchema" xmlns:p="http://schemas.microsoft.com/office/2006/metadata/properties" xmlns:ns2="43125ffc-3997-4a92-ac63-1ff4109da0b4" targetNamespace="http://schemas.microsoft.com/office/2006/metadata/properties" ma:root="true" ma:fieldsID="a921080a2c6961ccc7b692add3199acc" ns2:_="">
    <xsd:import namespace="43125ffc-3997-4a92-ac63-1ff4109da0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25ffc-3997-4a92-ac63-1ff4109da0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E2B61D-B73F-4807-9F52-777E86946F3B}">
  <ds:schemaRefs>
    <ds:schemaRef ds:uri="43125ffc-3997-4a92-ac63-1ff4109da0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C279E3-9C93-4745-9427-302458E10D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6B8E78-A710-4663-8AD1-40B2EAC7EC9E}">
  <ds:schemaRefs>
    <ds:schemaRef ds:uri="http://schemas.microsoft.com/office/2006/documentManagement/types"/>
    <ds:schemaRef ds:uri="http://schemas.openxmlformats.org/package/2006/metadata/core-properties"/>
    <ds:schemaRef ds:uri="43125ffc-3997-4a92-ac63-1ff4109da0b4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527</Words>
  <Application>Microsoft Office PowerPoint</Application>
  <PresentationFormat>Widescreen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Barlow Condensed</vt:lpstr>
      <vt:lpstr>Arial</vt:lpstr>
      <vt:lpstr>Poppins</vt:lpstr>
      <vt:lpstr>Wingdings</vt:lpstr>
      <vt:lpstr>Calibri</vt:lpstr>
      <vt:lpstr>Homemade Apple</vt:lpstr>
      <vt:lpstr>Limelight</vt:lpstr>
      <vt:lpstr>Architects Daughter</vt:lpstr>
      <vt:lpstr>Courier New</vt:lpstr>
      <vt:lpstr>0084_Russo_Template_SlidesMania</vt:lpstr>
      <vt:lpstr>0084_Russo_Template_SlidesMania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Michelle PANG Hui Qi,</cp:lastModifiedBy>
  <cp:revision>1</cp:revision>
  <dcterms:modified xsi:type="dcterms:W3CDTF">2021-11-01T23:47:46Z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0x0101007D997D8503C32F4EBCBA63CF0CBDF401</vt:lpwstr>
  </property>
</Properties>
</file>