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e9169bef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e9169bef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e9169be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e9169bef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e9169bef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e9169bef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e9169bef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e9169bef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e9169bef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e9169bef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e9169bef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e9169bef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public.tableau.com/app/profile/filbert.leonardo/viz/DashboardJumlahPendudukdanFaskesdiJawaBarat/Dashboard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9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RevoU Mini Course</a:t>
            </a:r>
            <a:endParaRPr/>
          </a:p>
          <a:p>
            <a:pPr indent="0" lvl="0" marL="0" rtl="0" algn="l">
              <a:spcBef>
                <a:spcPts val="0"/>
              </a:spcBef>
              <a:spcAft>
                <a:spcPts val="0"/>
              </a:spcAft>
              <a:buNone/>
            </a:pPr>
            <a:r>
              <a:rPr lang="en" sz="3033"/>
              <a:t>Dashboard Jumlah Penduduk &amp; Faskes di Jawa Barat</a:t>
            </a:r>
            <a:endParaRPr sz="3033"/>
          </a:p>
        </p:txBody>
      </p:sp>
      <p:sp>
        <p:nvSpPr>
          <p:cNvPr id="73" name="Google Shape;73;p13"/>
          <p:cNvSpPr txBox="1"/>
          <p:nvPr>
            <p:ph idx="1" type="subTitle"/>
          </p:nvPr>
        </p:nvSpPr>
        <p:spPr>
          <a:xfrm>
            <a:off x="2390275" y="3919075"/>
            <a:ext cx="6331500" cy="561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Filbert Leonardo</a:t>
            </a:r>
            <a:endParaRPr/>
          </a:p>
        </p:txBody>
      </p:sp>
      <p:pic>
        <p:nvPicPr>
          <p:cNvPr id="74" name="Google Shape;74;p13"/>
          <p:cNvPicPr preferRelativeResize="0"/>
          <p:nvPr/>
        </p:nvPicPr>
        <p:blipFill>
          <a:blip r:embed="rId3">
            <a:alphaModFix/>
          </a:blip>
          <a:stretch>
            <a:fillRect/>
          </a:stretch>
        </p:blipFill>
        <p:spPr>
          <a:xfrm>
            <a:off x="239400" y="1419300"/>
            <a:ext cx="2085468" cy="20854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08800" y="580675"/>
            <a:ext cx="6274401" cy="4066949"/>
          </a:xfrm>
          <a:prstGeom prst="rect">
            <a:avLst/>
          </a:prstGeom>
          <a:noFill/>
          <a:ln>
            <a:noFill/>
          </a:ln>
        </p:spPr>
      </p:pic>
      <p:sp>
        <p:nvSpPr>
          <p:cNvPr id="80" name="Google Shape;80;p14"/>
          <p:cNvSpPr txBox="1"/>
          <p:nvPr>
            <p:ph idx="4294967295" type="ctrTitle"/>
          </p:nvPr>
        </p:nvSpPr>
        <p:spPr>
          <a:xfrm>
            <a:off x="6718225" y="537175"/>
            <a:ext cx="22662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Visualisasi Data Jumlah Penduduk</a:t>
            </a:r>
            <a:endParaRPr sz="1800"/>
          </a:p>
        </p:txBody>
      </p:sp>
      <p:sp>
        <p:nvSpPr>
          <p:cNvPr id="81" name="Google Shape;81;p14"/>
          <p:cNvSpPr txBox="1"/>
          <p:nvPr>
            <p:ph idx="4294967295" type="subTitle"/>
          </p:nvPr>
        </p:nvSpPr>
        <p:spPr>
          <a:xfrm>
            <a:off x="6718225" y="1396275"/>
            <a:ext cx="1994100" cy="29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t>Dari visualisasi disamping, kita dapat melihat bahwa Kabupaten Bogor memiliki jumlah penduduk </a:t>
            </a:r>
            <a:r>
              <a:rPr lang="en" sz="1000"/>
              <a:t>terbanyak sebesar 3.517.032 jiwa. Sedangkan Kabupaten Kota dengan jumlah penduduk paling sedikit adalah Kota Banjar sebanyak 128.985 jiwa.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152400" y="922150"/>
            <a:ext cx="6352549" cy="3299199"/>
          </a:xfrm>
          <a:prstGeom prst="rect">
            <a:avLst/>
          </a:prstGeom>
          <a:noFill/>
          <a:ln>
            <a:noFill/>
          </a:ln>
        </p:spPr>
      </p:pic>
      <p:sp>
        <p:nvSpPr>
          <p:cNvPr id="87" name="Google Shape;87;p15"/>
          <p:cNvSpPr txBox="1"/>
          <p:nvPr>
            <p:ph idx="4294967295" type="ctrTitle"/>
          </p:nvPr>
        </p:nvSpPr>
        <p:spPr>
          <a:xfrm>
            <a:off x="6718225" y="537175"/>
            <a:ext cx="22662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Visualisasi Data Jumlah Penduduk</a:t>
            </a:r>
            <a:endParaRPr sz="1800"/>
          </a:p>
        </p:txBody>
      </p:sp>
      <p:sp>
        <p:nvSpPr>
          <p:cNvPr id="88" name="Google Shape;88;p15"/>
          <p:cNvSpPr txBox="1"/>
          <p:nvPr>
            <p:ph idx="4294967295" type="subTitle"/>
          </p:nvPr>
        </p:nvSpPr>
        <p:spPr>
          <a:xfrm>
            <a:off x="6718225" y="1396275"/>
            <a:ext cx="2005200" cy="29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t>Dari visualisasi disamping, kita dapat melihat bahwa Jumlah Penduduk dengan Jaminan </a:t>
            </a:r>
            <a:r>
              <a:rPr lang="en" sz="1000"/>
              <a:t>Kesehatan terbanyak adalah </a:t>
            </a:r>
            <a:r>
              <a:rPr lang="en" sz="1000">
                <a:solidFill>
                  <a:srgbClr val="1F1F1F"/>
                </a:solidFill>
                <a:highlight>
                  <a:srgbClr val="FFFFFF"/>
                </a:highlight>
              </a:rPr>
              <a:t>Penerima Bantuan Iuran (PBI) APBN sebanyak 15.363.537 jiwa.  Sedangkan penduduk dengan Jaminan Kesehatan paling sedikit dan bahkan tidak ada sama sekali adalah Asuransi Swasta dan Asuransi Perusahaan yang bernilai 0 jiwa.</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4294967295" type="ctrTitle"/>
          </p:nvPr>
        </p:nvSpPr>
        <p:spPr>
          <a:xfrm>
            <a:off x="7309650" y="537175"/>
            <a:ext cx="1674600" cy="10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Visualisasi Data Jumlah Faskes</a:t>
            </a:r>
            <a:endParaRPr sz="1800"/>
          </a:p>
        </p:txBody>
      </p:sp>
      <p:sp>
        <p:nvSpPr>
          <p:cNvPr id="94" name="Google Shape;94;p16"/>
          <p:cNvSpPr txBox="1"/>
          <p:nvPr>
            <p:ph idx="4294967295" type="subTitle"/>
          </p:nvPr>
        </p:nvSpPr>
        <p:spPr>
          <a:xfrm>
            <a:off x="7309650" y="1613875"/>
            <a:ext cx="1511400" cy="2772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025"/>
              <a:t>Dari visualisasi disamping, kita dapat melihat bahwa Jenis Faskes banyak didominasi oleh Posyandu dengan Jumlah Faskes terbanyak berada di Kabupaten Bogor. Sedangkan Jumlah Faskes paling sedikit terletak di Kota Banjar.</a:t>
            </a:r>
            <a:endParaRPr sz="1025"/>
          </a:p>
        </p:txBody>
      </p:sp>
      <p:pic>
        <p:nvPicPr>
          <p:cNvPr id="95" name="Google Shape;95;p16"/>
          <p:cNvPicPr preferRelativeResize="0"/>
          <p:nvPr/>
        </p:nvPicPr>
        <p:blipFill>
          <a:blip r:embed="rId3">
            <a:alphaModFix/>
          </a:blip>
          <a:stretch>
            <a:fillRect/>
          </a:stretch>
        </p:blipFill>
        <p:spPr>
          <a:xfrm>
            <a:off x="242500" y="766638"/>
            <a:ext cx="6917176" cy="3610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402500" y="649288"/>
            <a:ext cx="6835426" cy="3844924"/>
          </a:xfrm>
          <a:prstGeom prst="rect">
            <a:avLst/>
          </a:prstGeom>
          <a:noFill/>
          <a:ln>
            <a:noFill/>
          </a:ln>
        </p:spPr>
      </p:pic>
      <p:sp>
        <p:nvSpPr>
          <p:cNvPr id="101" name="Google Shape;101;p17"/>
          <p:cNvSpPr txBox="1"/>
          <p:nvPr>
            <p:ph type="ctrTitle"/>
          </p:nvPr>
        </p:nvSpPr>
        <p:spPr>
          <a:xfrm>
            <a:off x="7359525" y="1341875"/>
            <a:ext cx="1686600" cy="4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Dashboard</a:t>
            </a:r>
            <a:endParaRPr sz="1800"/>
          </a:p>
        </p:txBody>
      </p:sp>
      <p:sp>
        <p:nvSpPr>
          <p:cNvPr id="102" name="Google Shape;102;p17"/>
          <p:cNvSpPr txBox="1"/>
          <p:nvPr>
            <p:ph idx="1" type="subTitle"/>
          </p:nvPr>
        </p:nvSpPr>
        <p:spPr>
          <a:xfrm>
            <a:off x="7359525" y="1972575"/>
            <a:ext cx="1686600" cy="954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https://public.tableau.com/app/profile/filbert.leonardo/viz/DashboardJumlahPendudukdanFaskesdiJawaBarat/Dashboard1</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ctrTitle"/>
          </p:nvPr>
        </p:nvSpPr>
        <p:spPr>
          <a:xfrm>
            <a:off x="2371725" y="630225"/>
            <a:ext cx="6331500" cy="88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Kesimpulan</a:t>
            </a:r>
            <a:endParaRPr/>
          </a:p>
        </p:txBody>
      </p:sp>
      <p:sp>
        <p:nvSpPr>
          <p:cNvPr id="108" name="Google Shape;108;p18"/>
          <p:cNvSpPr txBox="1"/>
          <p:nvPr>
            <p:ph idx="1" type="subTitle"/>
          </p:nvPr>
        </p:nvSpPr>
        <p:spPr>
          <a:xfrm>
            <a:off x="2509325" y="1515825"/>
            <a:ext cx="6331500" cy="2955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Jumlah Penduduk dengan Jumlah Faskes yang tersedia cukup seimbang untuk masing-masing Kabupaten Kota. Namun dapat kita lihat Jenis Faskes yang mendominasi adalah Posyandu dimana untuk fasilitas dan alat-alat yang lebih memumpuni biasanya didapatkan di Rumah Sakit. Dari hasil visualisasi Jumlah Faskes, alangkah baiknya di bangun lebih banyak Rumah Sakit agar dapat lebih mudah dan cepat mengatasi pasien yang datang berobat. Karena Posyandu tentunya tidak mempunyai alat atau obat-obatan selengkap yang ada di Rumah Sakit.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ctrTitle"/>
          </p:nvPr>
        </p:nvSpPr>
        <p:spPr>
          <a:xfrm>
            <a:off x="2447850" y="1800750"/>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Terima Kasih</a:t>
            </a:r>
            <a:endParaRPr/>
          </a:p>
        </p:txBody>
      </p:sp>
      <p:sp>
        <p:nvSpPr>
          <p:cNvPr id="114" name="Google Shape;114;p19"/>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Sumber : RevoU Mini Course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