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262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0416"/>
            <a:ext cx="7772400" cy="565949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538164"/>
            <a:ext cx="6858000" cy="39247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7B09-A079-4B4E-9E38-480A4916F19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6176-3A5B-4152-A0BE-37122D78D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7B09-A079-4B4E-9E38-480A4916F19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6176-3A5B-4152-A0BE-37122D78D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4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865481"/>
            <a:ext cx="1971675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865481"/>
            <a:ext cx="5800725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7B09-A079-4B4E-9E38-480A4916F19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6176-3A5B-4152-A0BE-37122D78D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7B09-A079-4B4E-9E38-480A4916F19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6176-3A5B-4152-A0BE-37122D78D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6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052716"/>
            <a:ext cx="7886700" cy="67620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0878731"/>
            <a:ext cx="7886700" cy="3555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7B09-A079-4B4E-9E38-480A4916F19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6176-3A5B-4152-A0BE-37122D78D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4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327407"/>
            <a:ext cx="38862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327407"/>
            <a:ext cx="38862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7B09-A079-4B4E-9E38-480A4916F19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6176-3A5B-4152-A0BE-37122D78D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9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65485"/>
            <a:ext cx="78867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984979"/>
            <a:ext cx="3868340" cy="19529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937956"/>
            <a:ext cx="3868340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984979"/>
            <a:ext cx="3887391" cy="19529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937956"/>
            <a:ext cx="3887391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7B09-A079-4B4E-9E38-480A4916F19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6176-3A5B-4152-A0BE-37122D78D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0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7B09-A079-4B4E-9E38-480A4916F19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6176-3A5B-4152-A0BE-37122D78D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8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7B09-A079-4B4E-9E38-480A4916F19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6176-3A5B-4152-A0BE-37122D78D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83733"/>
            <a:ext cx="2949178" cy="3793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340567"/>
            <a:ext cx="4629150" cy="115522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76800"/>
            <a:ext cx="2949178" cy="9034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7B09-A079-4B4E-9E38-480A4916F19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6176-3A5B-4152-A0BE-37122D78D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83733"/>
            <a:ext cx="2949178" cy="3793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340567"/>
            <a:ext cx="4629150" cy="1155229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76800"/>
            <a:ext cx="2949178" cy="9034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7B09-A079-4B4E-9E38-480A4916F19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6176-3A5B-4152-A0BE-37122D78D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9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65485"/>
            <a:ext cx="78867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327407"/>
            <a:ext cx="78867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5066908"/>
            <a:ext cx="20574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7B09-A079-4B4E-9E38-480A4916F19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5066908"/>
            <a:ext cx="30861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5066908"/>
            <a:ext cx="20574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6176-3A5B-4152-A0BE-37122D78D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4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1E8C48"/>
            </a:gs>
            <a:gs pos="0">
              <a:srgbClr val="1BC15D"/>
            </a:gs>
            <a:gs pos="38000">
              <a:srgbClr val="1E904A"/>
            </a:gs>
            <a:gs pos="100000">
              <a:srgbClr val="20733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>
            <a:extLst>
              <a:ext uri="{FF2B5EF4-FFF2-40B4-BE49-F238E27FC236}">
                <a16:creationId xmlns:a16="http://schemas.microsoft.com/office/drawing/2014/main" id="{AE114892-9E5B-469B-B6BE-E466AD3D073F}"/>
              </a:ext>
            </a:extLst>
          </p:cNvPr>
          <p:cNvSpPr/>
          <p:nvPr/>
        </p:nvSpPr>
        <p:spPr>
          <a:xfrm rot="2121051">
            <a:off x="3047246" y="-352273"/>
            <a:ext cx="5707014" cy="18730351"/>
          </a:xfrm>
          <a:prstGeom prst="trapezoid">
            <a:avLst>
              <a:gd name="adj" fmla="val 44539"/>
            </a:avLst>
          </a:prstGeom>
          <a:gradFill>
            <a:gsLst>
              <a:gs pos="0">
                <a:srgbClr val="1BC15D">
                  <a:alpha val="0"/>
                </a:srgbClr>
              </a:gs>
              <a:gs pos="100000">
                <a:srgbClr val="1BC15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0232E1-A0E6-457F-8F5C-364A98506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820" r="37407"/>
          <a:stretch/>
        </p:blipFill>
        <p:spPr>
          <a:xfrm>
            <a:off x="764339" y="11653230"/>
            <a:ext cx="3776278" cy="405528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A76C03E8-EA9B-4793-9B67-86E81882BF73}"/>
              </a:ext>
            </a:extLst>
          </p:cNvPr>
          <p:cNvGrpSpPr/>
          <p:nvPr/>
        </p:nvGrpSpPr>
        <p:grpSpPr>
          <a:xfrm>
            <a:off x="371343" y="1706365"/>
            <a:ext cx="8236948" cy="10181418"/>
            <a:chOff x="-410486" y="513366"/>
            <a:chExt cx="9050119" cy="11186551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3CAAEDD-50B4-43C6-BB2C-5474D4F6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03234">
              <a:off x="4710065" y="513366"/>
              <a:ext cx="3594077" cy="714796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400DFF4-9A8E-497D-B4B8-A9082366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636622">
              <a:off x="5245665" y="5333088"/>
              <a:ext cx="3393968" cy="636682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6A460B0-AB32-4135-B304-DBCE89F1E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176620">
              <a:off x="-410486" y="865599"/>
              <a:ext cx="5389214" cy="10618901"/>
            </a:xfrm>
            <a:prstGeom prst="rect">
              <a:avLst/>
            </a:prstGeom>
          </p:spPr>
        </p:pic>
      </p:grpSp>
      <p:pic>
        <p:nvPicPr>
          <p:cNvPr id="1026" name="Picture 2" descr="google play logo | Google play gift card, Play store app, Itunes ...">
            <a:extLst>
              <a:ext uri="{FF2B5EF4-FFF2-40B4-BE49-F238E27FC236}">
                <a16:creationId xmlns:a16="http://schemas.microsoft.com/office/drawing/2014/main" id="{46976813-CC84-473B-805C-D50C0EFD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87" y="12055095"/>
            <a:ext cx="2256733" cy="17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7A5F4AB-43EB-4800-8C4D-BEF65F0352F8}"/>
              </a:ext>
            </a:extLst>
          </p:cNvPr>
          <p:cNvSpPr txBox="1"/>
          <p:nvPr/>
        </p:nvSpPr>
        <p:spPr>
          <a:xfrm>
            <a:off x="5140624" y="13968874"/>
            <a:ext cx="30620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5400" b="1" dirty="0">
                <a:solidFill>
                  <a:schemeClr val="bg1"/>
                </a:solidFill>
                <a:latin typeface="Quicksand" pitchFamily="2" charset="-18"/>
              </a:rPr>
              <a:t>Töltsd le</a:t>
            </a:r>
          </a:p>
          <a:p>
            <a:pPr algn="ctr"/>
            <a:r>
              <a:rPr lang="hu-HU" sz="5400" b="1" dirty="0">
                <a:solidFill>
                  <a:schemeClr val="bg1"/>
                </a:solidFill>
                <a:latin typeface="Quicksand" pitchFamily="2" charset="-18"/>
              </a:rPr>
              <a:t>most!</a:t>
            </a:r>
            <a:endParaRPr lang="en-US" sz="5400" b="1" dirty="0">
              <a:solidFill>
                <a:schemeClr val="bg1"/>
              </a:solidFill>
              <a:latin typeface="Quicksand" pitchFamily="2" charset="-1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5997DB-0F96-42CF-9F81-9E657F3AAAD1}"/>
              </a:ext>
            </a:extLst>
          </p:cNvPr>
          <p:cNvSpPr txBox="1"/>
          <p:nvPr/>
        </p:nvSpPr>
        <p:spPr>
          <a:xfrm>
            <a:off x="1184694" y="305184"/>
            <a:ext cx="677461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1000" b="1" dirty="0">
                <a:solidFill>
                  <a:schemeClr val="bg1"/>
                </a:solidFill>
                <a:effectLst>
                  <a:outerShdw blurRad="279400" algn="ctr" rotWithShape="0">
                    <a:prstClr val="black">
                      <a:alpha val="81000"/>
                    </a:prstClr>
                  </a:outerShdw>
                </a:effectLst>
                <a:latin typeface="Quicksand SemiBold" pitchFamily="2" charset="-18"/>
              </a:rPr>
              <a:t>Filc Napló</a:t>
            </a:r>
            <a:endParaRPr lang="en-US" sz="11000" b="1" dirty="0">
              <a:solidFill>
                <a:schemeClr val="bg1"/>
              </a:solidFill>
              <a:effectLst>
                <a:outerShdw blurRad="279400" algn="ctr" rotWithShape="0">
                  <a:prstClr val="black">
                    <a:alpha val="81000"/>
                  </a:prstClr>
                </a:outerShdw>
              </a:effectLst>
              <a:latin typeface="Quicksand SemiBol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1552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Quicksand</vt:lpstr>
      <vt:lpstr>Quicksand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Benedek Fodor</dc:creator>
  <cp:lastModifiedBy>Benedek Fodor</cp:lastModifiedBy>
  <cp:revision>3</cp:revision>
  <dcterms:created xsi:type="dcterms:W3CDTF">2020-03-28T20:59:42Z</dcterms:created>
  <dcterms:modified xsi:type="dcterms:W3CDTF">2020-03-28T21:30:51Z</dcterms:modified>
</cp:coreProperties>
</file>