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FC8A1-758B-4200-86E6-4FCD530D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059B68-9C42-4044-AEEF-29DD86BF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80770-FF87-4AA8-A778-23A5310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88F7C8-94D7-4BD2-910E-881047AE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8F9549-8302-4425-B129-1CF1D274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8E543-1E37-4B96-A1F4-7D9194E1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04F980-807E-41AB-88DE-9C45F10E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89A453-C843-479B-9005-C02F20D7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EE5E59-346D-482B-96C0-B824F24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B21A4F-B068-48DA-B9EF-CB48AE2D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18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088A58-0CA8-4621-A757-346744EDA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03AE190-2082-4E8A-8B4F-5D7611D5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426437-2F2B-4CEA-8283-14E1AD4B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A8F8BC-F0FA-44D3-8383-E315E824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5361B9-4E2E-4689-AFF1-BE313E66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0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6A05D9-06F9-49CF-8D8D-A2264983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81C69C-B93D-48DF-B0C0-3AF77F0F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AF519E-DC01-446B-A0B8-5BA8B5B1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F0F7-47DB-45C7-8F87-F85672D1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E6B7B8-49F5-48C5-83F4-A93A38D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8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136942-2D1B-4BCA-99A1-6F181B64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4CFACC-667E-4D49-9F47-933546BD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97F028-54CB-45CE-A003-2731105D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8806A2-AB53-495B-803E-4B825B1E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998581-BC53-4E40-9BED-F13E1CC1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B7D34D-8239-42F8-A610-BB891BBA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BA017-F50A-46BD-839A-9FB8B8F90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8973E9-1E74-4F1F-A30B-EF9A8219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2DC2D1-1260-4B67-96D6-7247E8A6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15ADE-B4E6-41C7-8C89-827C6BA3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233468-BC7A-44EC-8D90-B3A561A8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71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E98D1-7852-4060-93F8-03FD7150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AD4B39-4890-4CF1-B45A-3A14534C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B8D1E2-A0DB-415F-A4F5-2B9E59A5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35BCADD-E8FF-44FB-B9BF-DB2CEC35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713CC4E-ED49-48D2-82EE-4D68176B8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73CE7E-3D8E-468C-ABED-094B953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7349906-AACD-4B0D-9AE0-1B97CC13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029C2B-004B-4CE5-847A-852F628B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6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CE06D-2AD7-44D3-8D34-530C19B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9765FE-8621-4C1E-B456-62CC9D7C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3358F8F-394D-447C-BB31-8FDE7D32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593B14D-CF81-486D-9C1B-C3E90C5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CDD7A83-720B-4515-A555-85F9B68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8104EE6-CC1C-4DFD-B8F3-54DD1446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7C11EA-F437-45F7-A5AC-36BA3E54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8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E06B9-C490-4310-8C7A-937D0684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D46222-2007-4BDA-B48B-6A21E6B6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FFDFC2-8EB1-4FFD-BBE4-A4BA9989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3CA23B-2A67-44B2-9323-279570A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8C2A98-BF1A-4A1B-8E9C-1DEE2D9E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88FF24-4B74-4834-8C8F-5503A22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6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4ADD4-7F1B-4E2B-9C47-47CC53C2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07C2D99-25E0-4B01-9A5F-D95294004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DBE5A3F-07A5-4DF6-92BD-C119C575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73EB8A-4BCD-4BFD-889A-DD64CC06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CC1EC1-10BB-4A59-9BCD-FC06B6A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530E2E-8853-4DA0-BCE9-668F7405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4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E23D95F-2170-49CE-8D19-6FB0FBF9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CC87A7-361E-4397-B6A9-2EEF6F18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077767-63CB-4648-8DC4-31EB8916C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ADCB-F246-41A9-A2E6-8B3AB18BF3E3}" type="datetimeFigureOut">
              <a:rPr lang="hu-HU" smtClean="0"/>
              <a:t>2020.02.01.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AF73B7-7484-4FC6-AD5B-F015921A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293E03-AAB4-4FD9-BE80-2E512794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28F3-DD14-4295-8225-E7636385A2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4D20F1A-3F18-4A12-9467-D23180BA3853}"/>
              </a:ext>
            </a:extLst>
          </p:cNvPr>
          <p:cNvSpPr txBox="1"/>
          <p:nvPr/>
        </p:nvSpPr>
        <p:spPr>
          <a:xfrm>
            <a:off x="4857520" y="3554084"/>
            <a:ext cx="247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FiraGO Heavy" panose="020B0A03050000020004" pitchFamily="34" charset="0"/>
                <a:cs typeface="FiraGO Heavy" panose="020B0A03050000020004" pitchFamily="34" charset="0"/>
              </a:rPr>
              <a:t>Filc Napló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FCE3AB-9441-46D0-971B-62D8B548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25" y="957534"/>
            <a:ext cx="2596550" cy="259655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C200E7-9BA5-499C-A070-CF00D527165A}"/>
              </a:ext>
            </a:extLst>
          </p:cNvPr>
          <p:cNvSpPr txBox="1"/>
          <p:nvPr/>
        </p:nvSpPr>
        <p:spPr>
          <a:xfrm>
            <a:off x="5505134" y="41751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FiraGO Thin" panose="020B0303050000020004" pitchFamily="34" charset="0"/>
                <a:cs typeface="FiraGO Thin" panose="020B0303050000020004" pitchFamily="34" charset="0"/>
              </a:rPr>
              <a:t>betöltés…</a:t>
            </a:r>
          </a:p>
        </p:txBody>
      </p:sp>
    </p:spTree>
    <p:extLst>
      <p:ext uri="{BB962C8B-B14F-4D97-AF65-F5344CB8AC3E}">
        <p14:creationId xmlns:p14="http://schemas.microsoft.com/office/powerpoint/2010/main" val="25589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FiraGO Heavy</vt:lpstr>
      <vt:lpstr>FiraGO Thin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Benedek Fodor</dc:creator>
  <cp:lastModifiedBy>Benedek Fodor</cp:lastModifiedBy>
  <cp:revision>2</cp:revision>
  <dcterms:created xsi:type="dcterms:W3CDTF">2020-02-01T17:34:25Z</dcterms:created>
  <dcterms:modified xsi:type="dcterms:W3CDTF">2020-02-01T18:06:27Z</dcterms:modified>
</cp:coreProperties>
</file>