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307" r:id="rId3"/>
    <p:sldId id="295" r:id="rId4"/>
    <p:sldId id="270" r:id="rId5"/>
    <p:sldId id="306" r:id="rId6"/>
    <p:sldId id="305" r:id="rId7"/>
    <p:sldId id="262" r:id="rId8"/>
    <p:sldId id="299" r:id="rId9"/>
    <p:sldId id="300" r:id="rId10"/>
    <p:sldId id="298" r:id="rId11"/>
    <p:sldId id="302" r:id="rId12"/>
    <p:sldId id="303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5"/>
    <p:restoredTop sz="94660"/>
  </p:normalViewPr>
  <p:slideViewPr>
    <p:cSldViewPr>
      <p:cViewPr varScale="1">
        <p:scale>
          <a:sx n="146" d="100"/>
          <a:sy n="146" d="100"/>
        </p:scale>
        <p:origin x="17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0382F-ACFC-854F-8DD4-989B4C60DC57}" type="datetimeFigureOut">
              <a:rPr lang="es-ES_tradnl" smtClean="0"/>
              <a:t>30/1/18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C4F0-DA8D-B14B-84AD-A12CD62358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256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7B48F5-57DE-4896-906D-475D15366115}" type="datetimeFigureOut">
              <a:rPr lang="es-ES" smtClean="0"/>
              <a:t>30/1/18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E1D0B8-CA8A-430E-ADC7-9C13422718D3}" type="slidenum">
              <a:rPr lang="es-ES" smtClean="0"/>
              <a:t>‹#›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zuluaga5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zuluaga55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16.tiff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tiff"/><Relationship Id="rId5" Type="http://schemas.openxmlformats.org/officeDocument/2006/relationships/image" Target="../media/image8.png"/><Relationship Id="rId10" Type="http://schemas.openxmlformats.org/officeDocument/2006/relationships/image" Target="../media/image13.tiff"/><Relationship Id="rId4" Type="http://schemas.openxmlformats.org/officeDocument/2006/relationships/image" Target="../media/image7.jpeg"/><Relationship Id="rId9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6600" dirty="0"/>
              <a:t>Programación Distribuida</a:t>
            </a:r>
            <a:endParaRPr lang="es-ES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948616"/>
            <a:ext cx="7854696" cy="2576728"/>
          </a:xfrm>
        </p:spPr>
        <p:txBody>
          <a:bodyPr>
            <a:noAutofit/>
          </a:bodyPr>
          <a:lstStyle/>
          <a:p>
            <a:r>
              <a:rPr lang="es-CO" sz="3600" dirty="0"/>
              <a:t>Juan Carlos Zuluaga Cardona</a:t>
            </a:r>
          </a:p>
          <a:p>
            <a:r>
              <a:rPr lang="es-CO" sz="3600" dirty="0">
                <a:hlinkClick r:id="rId2"/>
              </a:rPr>
              <a:t>jzuluaga55@gmail.com</a:t>
            </a:r>
            <a:endParaRPr lang="es-CO" sz="3600" dirty="0"/>
          </a:p>
          <a:p>
            <a:r>
              <a:rPr lang="es-CO" sz="3600" dirty="0"/>
              <a:t>Teléfono: 315 634 2747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05749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Vamos a trabajar entre otros…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>
            <a:normAutofit lnSpcReduction="10000"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MVC 5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MVVM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WEB API 2.0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Servicios en Azure</a:t>
            </a:r>
          </a:p>
        </p:txBody>
      </p:sp>
    </p:spTree>
    <p:extLst>
      <p:ext uri="{BB962C8B-B14F-4D97-AF65-F5344CB8AC3E}">
        <p14:creationId xmlns:p14="http://schemas.microsoft.com/office/powerpoint/2010/main" val="105041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052736"/>
            <a:ext cx="7772400" cy="3600400"/>
          </a:xfrm>
        </p:spPr>
        <p:txBody>
          <a:bodyPr/>
          <a:lstStyle/>
          <a:p>
            <a:r>
              <a:rPr lang="es-CO" dirty="0"/>
              <a:t>Instalación del ambiente de desarrollo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0352" y="4871616"/>
            <a:ext cx="7772400" cy="1509712"/>
          </a:xfrm>
        </p:spPr>
        <p:txBody>
          <a:bodyPr/>
          <a:lstStyle/>
          <a:p>
            <a:r>
              <a:rPr lang="es-CO" dirty="0"/>
              <a:t>Primera tarea para poder iniciar en la siguiente clase</a:t>
            </a:r>
          </a:p>
          <a:p>
            <a:r>
              <a:rPr lang="es-CO" dirty="0"/>
              <a:t>(Seguir instrucciones del documento de intalación de ambiente de desarrollo)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626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Presentación Docente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861672"/>
          </a:xfrm>
        </p:spPr>
        <p:txBody>
          <a:bodyPr/>
          <a:lstStyle/>
          <a:p>
            <a:r>
              <a:rPr lang="es-ES_tradnl" dirty="0"/>
              <a:t>Nombre: Juan Carlos Zuluaga Cardona (Zulu)</a:t>
            </a:r>
          </a:p>
          <a:p>
            <a:r>
              <a:rPr lang="es-ES_tradnl" dirty="0"/>
              <a:t>Contacto: </a:t>
            </a:r>
            <a:r>
              <a:rPr lang="es-ES_tradnl" dirty="0">
                <a:hlinkClick r:id="rId2"/>
              </a:rPr>
              <a:t>jzuluaga55@gmail.com</a:t>
            </a:r>
            <a:r>
              <a:rPr lang="es-ES_tradnl" dirty="0"/>
              <a:t>, 315 634 2747.</a:t>
            </a:r>
          </a:p>
          <a:p>
            <a:r>
              <a:rPr lang="es-ES_tradnl" dirty="0"/>
              <a:t>Profesión: Ingeniero en Informática.</a:t>
            </a:r>
          </a:p>
          <a:p>
            <a:r>
              <a:rPr lang="es-ES_tradnl" dirty="0"/>
              <a:t>Perfil: Desarrollador y docente con más de 20 años de experiencia. Trabajo con el ITM desde el 2012, apasionado por el desarrollo y la enseñanza.</a:t>
            </a:r>
          </a:p>
        </p:txBody>
      </p:sp>
      <p:pic>
        <p:nvPicPr>
          <p:cNvPr id="1026" name="Picture 2" descr="Xamarin Ceritifications">
            <a:extLst>
              <a:ext uri="{FF2B5EF4-FFF2-40B4-BE49-F238E27FC236}">
                <a16:creationId xmlns:a16="http://schemas.microsoft.com/office/drawing/2014/main" id="{39D669AD-23B3-4E0A-82FA-61E23D2E7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2137420" cy="19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0C46075-0FD4-4A64-B915-86AC2CDF8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56" y="5056146"/>
            <a:ext cx="5076056" cy="13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 del curso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Evaluación, condiciones, metodología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891130"/>
            <a:ext cx="8712968" cy="4850238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2" charset="2"/>
              <a:buChar char="q"/>
            </a:pPr>
            <a:r>
              <a:rPr lang="es-CO" sz="2000" dirty="0">
                <a:latin typeface="Arial" charset="0"/>
                <a:cs typeface="Arial" charset="0"/>
              </a:rPr>
              <a:t>Empezamos clase en punto, pasados 15 minutos, se cierra la puerta y no se permite el ingreso (clase de 6:00 PM, son 30 minutos). 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CO" sz="2000" dirty="0">
                <a:latin typeface="Arial" charset="0"/>
                <a:cs typeface="Arial" charset="0"/>
              </a:rPr>
              <a:t>Se llama a lista todas las clases, el 20% de las faltas da cancelación por asistencia (reglameno estudiantil).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CO" sz="2000" dirty="0">
                <a:latin typeface="Arial" charset="0"/>
                <a:cs typeface="Arial" charset="0"/>
              </a:rPr>
              <a:t>Ninguna excusa borra la falta de asistencia, inclusive las excusas médicas (reglameno estudiantil).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CO" sz="2000" dirty="0">
                <a:latin typeface="Arial" charset="0"/>
                <a:cs typeface="Arial" charset="0"/>
              </a:rPr>
              <a:t>No comer ni beber en clase.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Crear o enlazar una cuenta de Dropbox con la del docente.</a:t>
            </a:r>
            <a:endParaRPr lang="es-CO" sz="2000" dirty="0">
              <a:latin typeface="Arial" charset="0"/>
              <a:cs typeface="Arial" charset="0"/>
            </a:endParaRP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Colocar los celulares en modo vibración en clase.</a:t>
            </a:r>
            <a:endParaRPr lang="es-CO" sz="2000" dirty="0">
              <a:latin typeface="Arial" charset="0"/>
              <a:cs typeface="Arial" charset="0"/>
            </a:endParaRP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No utilizar los computadores para actividades que no estén en el desarrollo normal de la clase (Facebook, YouTube, Chats, entre otros).</a:t>
            </a:r>
            <a:endParaRPr lang="es-CO" sz="2000" dirty="0">
              <a:latin typeface="Arial" charset="0"/>
              <a:cs typeface="Arial" charset="0"/>
            </a:endParaRP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No chatear en clase por medio de los celulares o los computadores.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Tener cuenta de correo dominio Gmail y Microsoft.</a:t>
            </a:r>
          </a:p>
          <a:p>
            <a:pPr marL="457200" lvl="0" indent="-457200">
              <a:buFont typeface="Wingdings" pitchFamily="2" charset="2"/>
              <a:buChar char="q"/>
            </a:pPr>
            <a:endParaRPr lang="es-ES" sz="2000" dirty="0"/>
          </a:p>
        </p:txBody>
      </p:sp>
      <p:pic>
        <p:nvPicPr>
          <p:cNvPr id="1026" name="Picture 2" descr="Página principal de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3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891130"/>
            <a:ext cx="8712968" cy="4850238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Crear cuenta en GitLab y GitHub. Todos los proyectos deben estar en repositorios.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Es recomendable tener un dispositivo con Android.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La materia no es habilitable (reglamento estudiantil).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Todo el código fuente se hace en Ingles, incluyendo los comentarios.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Las evaluaciones se harán en Ingles.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Las clases del grupo 4 (martes, jueves, 6 a 8 PM) se dictaran en ingles.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100% de las notas individuales, cualquier copia, total o parcial de trabajos, código fuente, documentos u otros, </a:t>
            </a:r>
            <a:r>
              <a:rPr lang="es-E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dará una nota de 0.0 a TODOS los implicados</a:t>
            </a:r>
            <a:r>
              <a:rPr lang="es-ES" sz="2000" dirty="0">
                <a:latin typeface="Arial" charset="0"/>
                <a:cs typeface="Arial" charset="0"/>
              </a:rPr>
              <a:t>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No se permite tomar clases en grupos diferentes al matriculado.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s-ES" sz="2000" dirty="0">
                <a:latin typeface="Arial" charset="0"/>
                <a:cs typeface="Arial" charset="0"/>
              </a:rPr>
              <a:t>Las clases se graban en vídeo, pero esto no quiere decir que es un curso virtual. Es 100% presencial, los vídeos son un complemento OPCIONAL para los estudiantes que lo requieran.</a:t>
            </a:r>
          </a:p>
          <a:p>
            <a:pPr marL="457200" lvl="0" indent="-457200">
              <a:buFont typeface="Wingdings" pitchFamily="2" charset="2"/>
              <a:buChar char="q"/>
            </a:pPr>
            <a:endParaRPr lang="es-ES" sz="2000" dirty="0"/>
          </a:p>
        </p:txBody>
      </p:sp>
      <p:pic>
        <p:nvPicPr>
          <p:cNvPr id="1026" name="Picture 2" descr="Página principal de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Principales herramientas</a:t>
            </a:r>
          </a:p>
        </p:txBody>
      </p:sp>
      <p:pic>
        <p:nvPicPr>
          <p:cNvPr id="4" name="Picture 2" descr="Dropbox - Secure backup, sync and sharing made eas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5025" y="2431962"/>
            <a:ext cx="1440160" cy="372455"/>
          </a:xfrm>
          <a:prstGeom prst="rect">
            <a:avLst/>
          </a:prstGeom>
          <a:noFill/>
        </p:spPr>
      </p:pic>
      <p:pic>
        <p:nvPicPr>
          <p:cNvPr id="5" name="Picture 4" descr="http://emailfaxservices.net/wp-content/uploads/2010/07/gmail-fa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059" y="2132856"/>
            <a:ext cx="1296144" cy="970669"/>
          </a:xfrm>
          <a:prstGeom prst="rect">
            <a:avLst/>
          </a:prstGeom>
          <a:noFill/>
        </p:spPr>
      </p:pic>
      <p:pic>
        <p:nvPicPr>
          <p:cNvPr id="6" name="Picture 4" descr="https://encrypted-tbn2.gstatic.com/images?q=tbn:ANd9GcT9bFQaYROgA1hBCUw3X8YUHyUkPvbajsM8tic_Ini5qzcZooc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236111"/>
            <a:ext cx="1296144" cy="9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973" y="2346655"/>
            <a:ext cx="1811536" cy="643888"/>
          </a:xfrm>
          <a:prstGeom prst="rect">
            <a:avLst/>
          </a:prstGeom>
        </p:spPr>
      </p:pic>
      <p:pic>
        <p:nvPicPr>
          <p:cNvPr id="8" name="Picture 2" descr="Resultado de imagen para azu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25" y="3490111"/>
            <a:ext cx="1230884" cy="123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android logo png 3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7" y="3389293"/>
            <a:ext cx="1432520" cy="14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4593" y="3322022"/>
            <a:ext cx="1934972" cy="144936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6330" y="3067142"/>
            <a:ext cx="2076822" cy="207682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549" y="5320392"/>
            <a:ext cx="1023055" cy="105545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8697" y="4845365"/>
            <a:ext cx="1543540" cy="154354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7450" y="5205062"/>
            <a:ext cx="1563064" cy="117078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0290" y="5020854"/>
            <a:ext cx="1654533" cy="1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3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69E35F-F5D9-8E4C-816E-E0A06A61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53370"/>
              </p:ext>
            </p:extLst>
          </p:nvPr>
        </p:nvGraphicFramePr>
        <p:xfrm>
          <a:off x="251520" y="476672"/>
          <a:ext cx="8640960" cy="594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220">
                  <a:extLst>
                    <a:ext uri="{9D8B030D-6E8A-4147-A177-3AD203B41FA5}">
                      <a16:colId xmlns:a16="http://schemas.microsoft.com/office/drawing/2014/main" val="2713267482"/>
                    </a:ext>
                  </a:extLst>
                </a:gridCol>
                <a:gridCol w="1416256">
                  <a:extLst>
                    <a:ext uri="{9D8B030D-6E8A-4147-A177-3AD203B41FA5}">
                      <a16:colId xmlns:a16="http://schemas.microsoft.com/office/drawing/2014/main" val="1132408606"/>
                    </a:ext>
                  </a:extLst>
                </a:gridCol>
                <a:gridCol w="2796660">
                  <a:extLst>
                    <a:ext uri="{9D8B030D-6E8A-4147-A177-3AD203B41FA5}">
                      <a16:colId xmlns:a16="http://schemas.microsoft.com/office/drawing/2014/main" val="468176197"/>
                    </a:ext>
                  </a:extLst>
                </a:gridCol>
                <a:gridCol w="2581532">
                  <a:extLst>
                    <a:ext uri="{9D8B030D-6E8A-4147-A177-3AD203B41FA5}">
                      <a16:colId xmlns:a16="http://schemas.microsoft.com/office/drawing/2014/main" val="2277631468"/>
                    </a:ext>
                  </a:extLst>
                </a:gridCol>
                <a:gridCol w="914292">
                  <a:extLst>
                    <a:ext uri="{9D8B030D-6E8A-4147-A177-3AD203B41FA5}">
                      <a16:colId xmlns:a16="http://schemas.microsoft.com/office/drawing/2014/main" val="3112140633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#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Semana Fecha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Tema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Evaluación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Valor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0133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29-Jan-18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* Aplicaciones en 3 capas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* Manejo de transacciones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* MVC 5 Servicios Web, WCF, Servicios Rest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* Desarrollo de aplicaciones para dispositivos móviles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* Bases de datos locales en aplicaciones móviles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* Integreación con redes sociales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* Multi-idioma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* Mapas, Geolocalización, Notificaciones Push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* Publicación en tiendas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Examen I (24-feb)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4"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290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5-Feb-18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5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12-Feb-18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1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19-Feb-18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80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26-Feb-18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Práctica I (24-mar)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4"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1954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5-Mar-18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03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12-Mar-18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2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19-Mar-18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746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26-Mar-18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Examen II (14-abr)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7199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2-Apr-18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54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9-Apr-18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31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16-Apr-18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Práctica II (5-may)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7015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23-Apr-18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14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30-Apr-18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76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7-May-18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Práctica III (2-jun)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4"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6202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14-May-18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3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21-May-18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11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28-May-18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69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86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971600" y="2780928"/>
            <a:ext cx="792088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redondeado 3"/>
          <p:cNvSpPr/>
          <p:nvPr/>
        </p:nvSpPr>
        <p:spPr>
          <a:xfrm>
            <a:off x="971600" y="3501008"/>
            <a:ext cx="792088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1835696" y="2777401"/>
            <a:ext cx="792088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redondeado 5"/>
          <p:cNvSpPr/>
          <p:nvPr/>
        </p:nvSpPr>
        <p:spPr>
          <a:xfrm>
            <a:off x="1835744" y="3501008"/>
            <a:ext cx="792088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redondeado 6"/>
          <p:cNvSpPr/>
          <p:nvPr/>
        </p:nvSpPr>
        <p:spPr>
          <a:xfrm>
            <a:off x="2735288" y="3501008"/>
            <a:ext cx="792088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redondeado 7"/>
          <p:cNvSpPr/>
          <p:nvPr/>
        </p:nvSpPr>
        <p:spPr>
          <a:xfrm>
            <a:off x="3671392" y="2775743"/>
            <a:ext cx="792088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2758032" y="4149080"/>
            <a:ext cx="792088" cy="79208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/>
          <p:cNvSpPr/>
          <p:nvPr/>
        </p:nvSpPr>
        <p:spPr>
          <a:xfrm>
            <a:off x="3660359" y="4145094"/>
            <a:ext cx="792088" cy="79208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redondeado 11"/>
          <p:cNvSpPr/>
          <p:nvPr/>
        </p:nvSpPr>
        <p:spPr>
          <a:xfrm>
            <a:off x="4514558" y="4145094"/>
            <a:ext cx="792088" cy="79208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redondeado 12"/>
          <p:cNvSpPr/>
          <p:nvPr/>
        </p:nvSpPr>
        <p:spPr>
          <a:xfrm>
            <a:off x="5435080" y="2774830"/>
            <a:ext cx="792088" cy="648072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71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asumo?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SON TECNOLOGOS!</a:t>
            </a:r>
          </a:p>
          <a:p>
            <a:r>
              <a:rPr lang="es-CO" dirty="0"/>
              <a:t>Saben programar (y ojala les guste mucho)</a:t>
            </a:r>
          </a:p>
          <a:p>
            <a:r>
              <a:rPr lang="es-CO" dirty="0"/>
              <a:t>Tienen buena lógica de programación.</a:t>
            </a:r>
          </a:p>
          <a:p>
            <a:r>
              <a:rPr lang="es-CO" dirty="0"/>
              <a:t>Tienen claros los conceptos de programación orientada a objetos .</a:t>
            </a:r>
          </a:p>
          <a:p>
            <a:r>
              <a:rPr lang="es-CO" dirty="0"/>
              <a:t>Saben Java, C#, HTML 5, CSS3, SQL y están familiarizados con Visual Studio.</a:t>
            </a:r>
          </a:p>
          <a:p>
            <a:r>
              <a:rPr lang="es-CO" dirty="0"/>
              <a:t>Disponen de el doble de tiempo visto en clase para repasar y estudiar los conceptos aprendidos.</a:t>
            </a:r>
          </a:p>
          <a:p>
            <a:r>
              <a:rPr lang="es-CO" dirty="0"/>
              <a:t>Les gusta el $, quieren aprender mucho este semestre.</a:t>
            </a:r>
          </a:p>
        </p:txBody>
      </p:sp>
    </p:spTree>
    <p:extLst>
      <p:ext uri="{BB962C8B-B14F-4D97-AF65-F5344CB8AC3E}">
        <p14:creationId xmlns:p14="http://schemas.microsoft.com/office/powerpoint/2010/main" val="48006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837</TotalTime>
  <Words>588</Words>
  <Application>Microsoft Macintosh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Constantia</vt:lpstr>
      <vt:lpstr>Wingdings</vt:lpstr>
      <vt:lpstr>Wingdings 2</vt:lpstr>
      <vt:lpstr>Flujo</vt:lpstr>
      <vt:lpstr>Programación Distribuida</vt:lpstr>
      <vt:lpstr>Presentación Docente</vt:lpstr>
      <vt:lpstr>Presentación del curso</vt:lpstr>
      <vt:lpstr>Reglas</vt:lpstr>
      <vt:lpstr>Reglas</vt:lpstr>
      <vt:lpstr>Principales herramientas</vt:lpstr>
      <vt:lpstr>PowerPoint Presentation</vt:lpstr>
      <vt:lpstr>PowerPoint Presentation</vt:lpstr>
      <vt:lpstr>¿Qué asumo?</vt:lpstr>
      <vt:lpstr>PowerPoint Presentation</vt:lpstr>
      <vt:lpstr>Vamos a trabajar entre otros…</vt:lpstr>
      <vt:lpstr>Instalación del ambiente de desarrollo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 I</dc:title>
  <dc:creator>I14SI53210S67</dc:creator>
  <cp:lastModifiedBy>JUAN CARLOS ZULUAGA CARDONA</cp:lastModifiedBy>
  <cp:revision>56</cp:revision>
  <dcterms:created xsi:type="dcterms:W3CDTF">2013-02-04T16:09:50Z</dcterms:created>
  <dcterms:modified xsi:type="dcterms:W3CDTF">2018-01-31T01:52:06Z</dcterms:modified>
</cp:coreProperties>
</file>