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64" r:id="rId4"/>
    <p:sldMasterId id="2147483765" r:id="rId5"/>
    <p:sldMasterId id="2147483766" r:id="rId6"/>
    <p:sldMasterId id="214748376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Lst>
  <p:sldSz cy="6994525" cx="12436475"/>
  <p:notesSz cx="7023100" cy="9309100"/>
  <p:embeddedFontLst>
    <p:embeddedFont>
      <p:font typeface="Quattrocento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7">
          <p15:clr>
            <a:srgbClr val="A4A3A4"/>
          </p15:clr>
        </p15:guide>
        <p15:guide id="2" orient="horz" pos="821">
          <p15:clr>
            <a:srgbClr val="A4A3A4"/>
          </p15:clr>
        </p15:guide>
        <p15:guide id="3" orient="horz" pos="1339">
          <p15:clr>
            <a:srgbClr val="A4A3A4"/>
          </p15:clr>
        </p15:guide>
        <p15:guide id="4" orient="horz" pos="2484">
          <p15:clr>
            <a:srgbClr val="A4A3A4"/>
          </p15:clr>
        </p15:guide>
        <p15:guide id="5" orient="horz" pos="4219">
          <p15:clr>
            <a:srgbClr val="A4A3A4"/>
          </p15:clr>
        </p15:guide>
        <p15:guide id="6" orient="horz" pos="3067">
          <p15:clr>
            <a:srgbClr val="A4A3A4"/>
          </p15:clr>
        </p15:guide>
        <p15:guide id="7" orient="horz" pos="3643">
          <p15:clr>
            <a:srgbClr val="A4A3A4"/>
          </p15:clr>
        </p15:guide>
        <p15:guide id="8" orient="horz" pos="302">
          <p15:clr>
            <a:srgbClr val="A4A3A4"/>
          </p15:clr>
        </p15:guide>
        <p15:guide id="9" orient="horz" pos="4104">
          <p15:clr>
            <a:srgbClr val="A4A3A4"/>
          </p15:clr>
        </p15:guide>
        <p15:guide id="10" orient="horz" pos="1912">
          <p15:clr>
            <a:srgbClr val="A4A3A4"/>
          </p15:clr>
        </p15:guide>
        <p15:guide id="11" pos="3629">
          <p15:clr>
            <a:srgbClr val="A4A3A4"/>
          </p15:clr>
        </p15:guide>
        <p15:guide id="12" pos="749">
          <p15:clr>
            <a:srgbClr val="A4A3A4"/>
          </p15:clr>
        </p15:guide>
        <p15:guide id="13" pos="4203">
          <p15:clr>
            <a:srgbClr val="A4A3A4"/>
          </p15:clr>
        </p15:guide>
        <p15:guide id="14" pos="1325">
          <p15:clr>
            <a:srgbClr val="A4A3A4"/>
          </p15:clr>
        </p15:guide>
        <p15:guide id="15" pos="1901">
          <p15:clr>
            <a:srgbClr val="A4A3A4"/>
          </p15:clr>
        </p15:guide>
        <p15:guide id="16" pos="3053">
          <p15:clr>
            <a:srgbClr val="A4A3A4"/>
          </p15:clr>
        </p15:guide>
        <p15:guide id="17" pos="7085">
          <p15:clr>
            <a:srgbClr val="A4A3A4"/>
          </p15:clr>
        </p15:guide>
        <p15:guide id="18" pos="4781">
          <p15:clr>
            <a:srgbClr val="A4A3A4"/>
          </p15:clr>
        </p15:guide>
        <p15:guide id="19" pos="5357">
          <p15:clr>
            <a:srgbClr val="A4A3A4"/>
          </p15:clr>
        </p15:guide>
        <p15:guide id="20" pos="5933">
          <p15:clr>
            <a:srgbClr val="A4A3A4"/>
          </p15:clr>
        </p15:guide>
        <p15:guide id="21" pos="2477">
          <p15:clr>
            <a:srgbClr val="A4A3A4"/>
          </p15:clr>
        </p15:guide>
        <p15:guide id="22" pos="6509">
          <p15:clr>
            <a:srgbClr val="A4A3A4"/>
          </p15:clr>
        </p15:guide>
        <p15:guide id="23" pos="171">
          <p15:clr>
            <a:srgbClr val="A4A3A4"/>
          </p15:clr>
        </p15:guide>
        <p15:guide id="24" pos="7663">
          <p15:clr>
            <a:srgbClr val="A4A3A4"/>
          </p15:clr>
        </p15:guide>
        <p15:guide id="25" pos="288">
          <p15:clr>
            <a:srgbClr val="A4A3A4"/>
          </p15:clr>
        </p15:guide>
        <p15:guide id="26" pos="7517">
          <p15:clr>
            <a:srgbClr val="A4A3A4"/>
          </p15:clr>
        </p15:guide>
      </p15:sldGuideLst>
    </p:ext>
    <p:ext uri="{2D200454-40CA-4A62-9FC3-DE9A4176ACB9}">
      <p15:notesGuideLst>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87" orient="horz"/>
        <p:guide pos="821" orient="horz"/>
        <p:guide pos="1339" orient="horz"/>
        <p:guide pos="2484" orient="horz"/>
        <p:guide pos="4219" orient="horz"/>
        <p:guide pos="3067" orient="horz"/>
        <p:guide pos="3643" orient="horz"/>
        <p:guide pos="302" orient="horz"/>
        <p:guide pos="4104" orient="horz"/>
        <p:guide pos="1912" orient="horz"/>
        <p:guide pos="3629"/>
        <p:guide pos="749"/>
        <p:guide pos="4203"/>
        <p:guide pos="1325"/>
        <p:guide pos="1901"/>
        <p:guide pos="3053"/>
        <p:guide pos="7085"/>
        <p:guide pos="4781"/>
        <p:guide pos="5357"/>
        <p:guide pos="5933"/>
        <p:guide pos="2477"/>
        <p:guide pos="6509"/>
        <p:guide pos="171"/>
        <p:guide pos="7663"/>
        <p:guide pos="288"/>
        <p:guide pos="7517"/>
      </p:guideLst>
    </p:cSldViewPr>
  </p:slideViewPr>
  <p:notesViewPr>
    <p:cSldViewPr snapToGrid="0">
      <p:cViewPr varScale="1">
        <p:scale>
          <a:sx n="100" d="100"/>
          <a:sy n="100" d="100"/>
        </p:scale>
        <p:origin x="0" y="0"/>
      </p:cViewPr>
      <p:guideLst>
        <p:guide pos="2932" orient="horz"/>
        <p:guide pos="2212"/>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20" Type="http://schemas.openxmlformats.org/officeDocument/2006/relationships/slide" Target="slides/slide12.xml"/><Relationship Id="rId22" Type="http://schemas.openxmlformats.org/officeDocument/2006/relationships/font" Target="fonts/QuattrocentoSans-bold.fntdata"/><Relationship Id="rId21" Type="http://schemas.openxmlformats.org/officeDocument/2006/relationships/font" Target="fonts/QuattrocentoSans-regular.fntdata"/><Relationship Id="rId24" Type="http://schemas.openxmlformats.org/officeDocument/2006/relationships/font" Target="fonts/QuattrocentoSans-boldItalic.fntdata"/><Relationship Id="rId23" Type="http://schemas.openxmlformats.org/officeDocument/2006/relationships/font" Target="fonts/QuattrocentoSans-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43343" cy="465455"/>
          </a:xfrm>
          <a:prstGeom prst="rect">
            <a:avLst/>
          </a:prstGeom>
          <a:noFill/>
          <a:ln>
            <a:noFill/>
          </a:ln>
        </p:spPr>
        <p:txBody>
          <a:bodyPr anchorCtr="0" anchor="t" bIns="46200" lIns="92425" spcFirstLastPara="1" rIns="92425" wrap="square" tIns="46200"/>
          <a:lstStyle>
            <a:lvl1pPr lvl="0" marR="0" rtl="0" algn="l">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p:nvPr>
            <p:ph idx="3"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 name="Google Shape;5;n"/>
          <p:cNvSpPr txBox="1"/>
          <p:nvPr>
            <p:ph idx="11" type="ftr"/>
          </p:nvPr>
        </p:nvSpPr>
        <p:spPr>
          <a:xfrm>
            <a:off x="0" y="8843647"/>
            <a:ext cx="6063276" cy="362391"/>
          </a:xfrm>
          <a:prstGeom prst="rect">
            <a:avLst/>
          </a:prstGeom>
          <a:noFill/>
          <a:ln>
            <a:noFill/>
          </a:ln>
        </p:spPr>
        <p:txBody>
          <a:bodyPr anchorCtr="0" anchor="b" bIns="46200" lIns="92425" spcFirstLastPara="1" rIns="92425" wrap="square" tIns="462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 name="Google Shape;6;n"/>
          <p:cNvSpPr txBox="1"/>
          <p:nvPr>
            <p:ph idx="10" type="dt"/>
          </p:nvPr>
        </p:nvSpPr>
        <p:spPr>
          <a:xfrm>
            <a:off x="3978133" y="0"/>
            <a:ext cx="3043343" cy="465455"/>
          </a:xfrm>
          <a:prstGeom prst="rect">
            <a:avLst/>
          </a:prstGeom>
          <a:noFill/>
          <a:ln>
            <a:noFill/>
          </a:ln>
        </p:spPr>
        <p:txBody>
          <a:bodyPr anchorCtr="0" anchor="t" bIns="46200" lIns="92425" spcFirstLastPara="1" rIns="92425" wrap="square" tIns="46200"/>
          <a:lstStyle>
            <a:lvl1pPr lvl="0" marR="0" rtl="0" algn="r">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 name="Google Shape;7;n"/>
          <p:cNvSpPr txBox="1"/>
          <p:nvPr>
            <p:ph idx="1" type="body"/>
          </p:nvPr>
        </p:nvSpPr>
        <p:spPr>
          <a:xfrm>
            <a:off x="702310" y="4421824"/>
            <a:ext cx="5618480" cy="4189095"/>
          </a:xfrm>
          <a:prstGeom prst="rect">
            <a:avLst/>
          </a:prstGeom>
          <a:noFill/>
          <a:ln>
            <a:noFill/>
          </a:ln>
        </p:spPr>
        <p:txBody>
          <a:bodyPr anchorCtr="0" anchor="t" bIns="46200" lIns="92425" spcFirstLastPara="1" rIns="92425" wrap="square" tIns="46200"/>
          <a:lstStyle>
            <a:lvl1pPr indent="-228600" lvl="0" marL="457200" marR="0" rtl="0" algn="l">
              <a:lnSpc>
                <a:spcPct val="90000"/>
              </a:lnSpc>
              <a:spcBef>
                <a:spcPts val="0"/>
              </a:spcBef>
              <a:spcAft>
                <a:spcPts val="0"/>
              </a:spcAft>
              <a:buSzPts val="1400"/>
              <a:buNone/>
              <a:defRPr b="0" i="0" sz="900" u="none" cap="none" strike="noStrike">
                <a:solidFill>
                  <a:schemeClr val="dk1"/>
                </a:solidFill>
                <a:latin typeface="Quattrocento Sans"/>
                <a:ea typeface="Quattrocento Sans"/>
                <a:cs typeface="Quattrocento Sans"/>
                <a:sym typeface="Quattrocento Sans"/>
              </a:defRPr>
            </a:lvl1pPr>
            <a:lvl2pPr indent="-285750" lvl="1" marL="9144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2pPr>
            <a:lvl3pPr indent="-285750" lvl="2" marL="13716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3pPr>
            <a:lvl4pPr indent="-285750" lvl="3" marL="18288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4pPr>
            <a:lvl5pPr indent="-285750" lvl="4" marL="22860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5pPr>
            <a:lvl6pPr indent="-228600" lvl="5" marL="2743200" marR="0" rtl="0" algn="l">
              <a:spcBef>
                <a:spcPts val="34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051570" y="8842030"/>
            <a:ext cx="969904"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p1: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6" name="Google Shape;526;p1:notes"/>
          <p:cNvSpPr txBox="1"/>
          <p:nvPr>
            <p:ph idx="1" type="body"/>
          </p:nvPr>
        </p:nvSpPr>
        <p:spPr>
          <a:xfrm>
            <a:off x="702310" y="4421824"/>
            <a:ext cx="5618480" cy="4189095"/>
          </a:xfrm>
          <a:prstGeom prst="rect">
            <a:avLst/>
          </a:prstGeom>
          <a:noFill/>
          <a:ln>
            <a:noFill/>
          </a:ln>
        </p:spPr>
        <p:txBody>
          <a:bodyPr anchorCtr="0" anchor="t" bIns="46200" lIns="92425" spcFirstLastPara="1" rIns="92425" wrap="square" tIns="46200">
            <a:noAutofit/>
          </a:bodyPr>
          <a:lstStyle/>
          <a:p>
            <a:pPr indent="0" lvl="0" marL="0" marR="0" rtl="0" algn="l">
              <a:lnSpc>
                <a:spcPct val="90000"/>
              </a:lnSpc>
              <a:spcBef>
                <a:spcPts val="0"/>
              </a:spcBef>
              <a:spcAft>
                <a:spcPts val="0"/>
              </a:spcAft>
              <a:buNone/>
            </a:pPr>
            <a:r>
              <a:rPr b="0" i="0" lang="en-US" sz="900" u="none" cap="none" strike="noStrike">
                <a:solidFill>
                  <a:schemeClr val="lt1"/>
                </a:solidFill>
                <a:latin typeface="Quattrocento Sans"/>
                <a:ea typeface="Quattrocento Sans"/>
                <a:cs typeface="Quattrocento Sans"/>
                <a:sym typeface="Quattrocento Sans"/>
              </a:rPr>
              <a:t>This presentation provides an overview of why developers and businesses should want to build on the Microsoft platform.  It is has been created to be used on its own or for you to use before you dive on more specific product or technical discussions.</a:t>
            </a:r>
            <a:endParaRPr/>
          </a:p>
          <a:p>
            <a:pPr indent="0" lvl="0" marL="0" marR="0" rtl="0" algn="l">
              <a:lnSpc>
                <a:spcPct val="90000"/>
              </a:lnSpc>
              <a:spcBef>
                <a:spcPts val="340"/>
              </a:spcBef>
              <a:spcAft>
                <a:spcPts val="0"/>
              </a:spcAft>
              <a:buNone/>
            </a:pPr>
            <a:r>
              <a:t/>
            </a:r>
            <a:endParaRPr b="0" i="0" sz="900" u="none" cap="none" strike="noStrike">
              <a:solidFill>
                <a:schemeClr val="lt1"/>
              </a:solidFill>
              <a:latin typeface="Quattrocento Sans"/>
              <a:ea typeface="Quattrocento Sans"/>
              <a:cs typeface="Quattrocento Sans"/>
              <a:sym typeface="Quattrocento Sans"/>
            </a:endParaRPr>
          </a:p>
          <a:p>
            <a:pPr indent="0" lvl="0" marL="0" marR="0" rtl="0" algn="l">
              <a:lnSpc>
                <a:spcPct val="90000"/>
              </a:lnSpc>
              <a:spcBef>
                <a:spcPts val="340"/>
              </a:spcBef>
              <a:spcAft>
                <a:spcPts val="0"/>
              </a:spcAft>
              <a:buNone/>
            </a:pPr>
            <a:r>
              <a:rPr b="0" i="0" lang="en-US" sz="900" u="none" cap="none" strike="noStrike">
                <a:solidFill>
                  <a:schemeClr val="lt1"/>
                </a:solidFill>
                <a:latin typeface="Quattrocento Sans"/>
                <a:ea typeface="Quattrocento Sans"/>
                <a:cs typeface="Quattrocento Sans"/>
                <a:sym typeface="Quattrocento Sans"/>
              </a:rPr>
              <a:t>Please send any feedback to platstory@Microsoft.com </a:t>
            </a:r>
            <a:endParaRPr/>
          </a:p>
          <a:p>
            <a:pPr indent="0" lvl="0" marL="0" marR="0" rtl="0" algn="l">
              <a:lnSpc>
                <a:spcPct val="90000"/>
              </a:lnSpc>
              <a:spcBef>
                <a:spcPts val="340"/>
              </a:spcBef>
              <a:spcAft>
                <a:spcPts val="0"/>
              </a:spcAft>
              <a:buNone/>
            </a:pPr>
            <a:r>
              <a:t/>
            </a:r>
            <a:endParaRPr b="0" i="0" sz="900" u="none" cap="none" strike="noStrike">
              <a:solidFill>
                <a:schemeClr val="lt1"/>
              </a:solidFill>
              <a:latin typeface="Quattrocento Sans"/>
              <a:ea typeface="Quattrocento Sans"/>
              <a:cs typeface="Quattrocento Sans"/>
              <a:sym typeface="Quattrocento Sans"/>
            </a:endParaRPr>
          </a:p>
          <a:p>
            <a:pPr indent="0" lvl="0" marL="0" marR="0" rtl="0" algn="l">
              <a:lnSpc>
                <a:spcPct val="90000"/>
              </a:lnSpc>
              <a:spcBef>
                <a:spcPts val="340"/>
              </a:spcBef>
              <a:spcAft>
                <a:spcPts val="0"/>
              </a:spcAft>
              <a:buNone/>
            </a:pPr>
            <a:r>
              <a:t/>
            </a:r>
            <a:endParaRPr b="0" i="0" sz="900" u="none" cap="none" strike="noStrike">
              <a:solidFill>
                <a:schemeClr val="lt1"/>
              </a:solidFill>
              <a:latin typeface="Quattrocento Sans"/>
              <a:ea typeface="Quattrocento Sans"/>
              <a:cs typeface="Quattrocento Sans"/>
              <a:sym typeface="Quattrocento Sans"/>
            </a:endParaRPr>
          </a:p>
          <a:p>
            <a:pPr indent="0" lvl="0" marL="0" marR="0" rtl="0" algn="l">
              <a:lnSpc>
                <a:spcPct val="90000"/>
              </a:lnSpc>
              <a:spcBef>
                <a:spcPts val="340"/>
              </a:spcBef>
              <a:spcAft>
                <a:spcPts val="0"/>
              </a:spcAft>
              <a:buNone/>
            </a:pPr>
            <a:r>
              <a:t/>
            </a:r>
            <a:endParaRPr b="0" i="0" sz="900" u="none" cap="none" strike="noStrike">
              <a:solidFill>
                <a:schemeClr val="lt1"/>
              </a:solidFill>
              <a:latin typeface="Quattrocento Sans"/>
              <a:ea typeface="Quattrocento Sans"/>
              <a:cs typeface="Quattrocento Sans"/>
              <a:sym typeface="Quattrocento Sans"/>
            </a:endParaRPr>
          </a:p>
        </p:txBody>
      </p:sp>
      <p:sp>
        <p:nvSpPr>
          <p:cNvPr id="527" name="Google Shape;527;p1:notes"/>
          <p:cNvSpPr txBox="1"/>
          <p:nvPr>
            <p:ph idx="12" type="sldNum"/>
          </p:nvPr>
        </p:nvSpPr>
        <p:spPr>
          <a:xfrm>
            <a:off x="6051570" y="8842030"/>
            <a:ext cx="969904"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b="0" i="0" lang="en-US" sz="1200" u="none" cap="none" strike="noStrike">
                <a:solidFill>
                  <a:srgbClr val="000000"/>
                </a:solidFill>
                <a:latin typeface="Quattrocento Sans"/>
                <a:ea typeface="Quattrocento Sans"/>
                <a:cs typeface="Quattrocento Sans"/>
                <a:sym typeface="Quattrocento Sans"/>
              </a:rPr>
              <a:t>‹#›</a:t>
            </a:fld>
            <a:endParaRPr b="0" i="0" sz="1200" u="none" cap="none" strike="noStrike">
              <a:solidFill>
                <a:srgbClr val="000000"/>
              </a:solidFill>
              <a:latin typeface="Quattrocento Sans"/>
              <a:ea typeface="Quattrocento Sans"/>
              <a:cs typeface="Quattrocento Sans"/>
              <a:sym typeface="Quattrocento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6" name="Shape 666"/>
        <p:cNvGrpSpPr/>
        <p:nvPr/>
      </p:nvGrpSpPr>
      <p:grpSpPr>
        <a:xfrm>
          <a:off x="0" y="0"/>
          <a:ext cx="0" cy="0"/>
          <a:chOff x="0" y="0"/>
          <a:chExt cx="0" cy="0"/>
        </a:xfrm>
      </p:grpSpPr>
      <p:sp>
        <p:nvSpPr>
          <p:cNvPr id="667" name="Google Shape;667;p10:notes"/>
          <p:cNvSpPr txBox="1"/>
          <p:nvPr>
            <p:ph idx="1" type="body"/>
          </p:nvPr>
        </p:nvSpPr>
        <p:spPr>
          <a:xfrm>
            <a:off x="702310" y="4421824"/>
            <a:ext cx="5618480" cy="4189095"/>
          </a:xfrm>
          <a:prstGeom prst="rect">
            <a:avLst/>
          </a:prstGeom>
        </p:spPr>
        <p:txBody>
          <a:bodyPr anchorCtr="0" anchor="t" bIns="46200" lIns="92425" spcFirstLastPara="1" rIns="92425" wrap="square" tIns="46200">
            <a:noAutofit/>
          </a:bodyPr>
          <a:lstStyle/>
          <a:p>
            <a:pPr indent="0" lvl="0" marL="0" rtl="0" algn="l">
              <a:spcBef>
                <a:spcPts val="0"/>
              </a:spcBef>
              <a:spcAft>
                <a:spcPts val="340"/>
              </a:spcAft>
              <a:buNone/>
            </a:pPr>
            <a:r>
              <a:t/>
            </a:r>
            <a:endParaRPr/>
          </a:p>
        </p:txBody>
      </p:sp>
      <p:sp>
        <p:nvSpPr>
          <p:cNvPr id="668" name="Google Shape;668;p10: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Google Shape;691;p11:notes"/>
          <p:cNvSpPr txBox="1"/>
          <p:nvPr>
            <p:ph idx="1" type="body"/>
          </p:nvPr>
        </p:nvSpPr>
        <p:spPr>
          <a:xfrm>
            <a:off x="702310" y="4421824"/>
            <a:ext cx="5618480" cy="4189095"/>
          </a:xfrm>
          <a:prstGeom prst="rect">
            <a:avLst/>
          </a:prstGeom>
        </p:spPr>
        <p:txBody>
          <a:bodyPr anchorCtr="0" anchor="t" bIns="46200" lIns="92425" spcFirstLastPara="1" rIns="92425" wrap="square" tIns="46200">
            <a:noAutofit/>
          </a:bodyPr>
          <a:lstStyle/>
          <a:p>
            <a:pPr indent="0" lvl="0" marL="0" rtl="0" algn="l">
              <a:spcBef>
                <a:spcPts val="0"/>
              </a:spcBef>
              <a:spcAft>
                <a:spcPts val="340"/>
              </a:spcAft>
              <a:buNone/>
            </a:pPr>
            <a:r>
              <a:t/>
            </a:r>
            <a:endParaRPr/>
          </a:p>
        </p:txBody>
      </p:sp>
      <p:sp>
        <p:nvSpPr>
          <p:cNvPr id="692" name="Google Shape;692;p11: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5" name="Shape 695"/>
        <p:cNvGrpSpPr/>
        <p:nvPr/>
      </p:nvGrpSpPr>
      <p:grpSpPr>
        <a:xfrm>
          <a:off x="0" y="0"/>
          <a:ext cx="0" cy="0"/>
          <a:chOff x="0" y="0"/>
          <a:chExt cx="0" cy="0"/>
        </a:xfrm>
      </p:grpSpPr>
      <p:sp>
        <p:nvSpPr>
          <p:cNvPr id="696" name="Google Shape;696;p12:notes"/>
          <p:cNvSpPr txBox="1"/>
          <p:nvPr>
            <p:ph idx="1" type="body"/>
          </p:nvPr>
        </p:nvSpPr>
        <p:spPr>
          <a:xfrm>
            <a:off x="702310" y="4421824"/>
            <a:ext cx="5618480" cy="4189095"/>
          </a:xfrm>
          <a:prstGeom prst="rect">
            <a:avLst/>
          </a:prstGeom>
        </p:spPr>
        <p:txBody>
          <a:bodyPr anchorCtr="0" anchor="t" bIns="46200" lIns="92425" spcFirstLastPara="1" rIns="92425" wrap="square" tIns="46200">
            <a:noAutofit/>
          </a:bodyPr>
          <a:lstStyle/>
          <a:p>
            <a:pPr indent="0" lvl="0" marL="0" rtl="0" algn="l">
              <a:spcBef>
                <a:spcPts val="0"/>
              </a:spcBef>
              <a:spcAft>
                <a:spcPts val="340"/>
              </a:spcAft>
              <a:buNone/>
            </a:pPr>
            <a:r>
              <a:t/>
            </a:r>
            <a:endParaRPr/>
          </a:p>
        </p:txBody>
      </p:sp>
      <p:sp>
        <p:nvSpPr>
          <p:cNvPr id="697" name="Google Shape;697;p12: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p2: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4" name="Google Shape;534;p2:notes"/>
          <p:cNvSpPr txBox="1"/>
          <p:nvPr>
            <p:ph idx="1" type="body"/>
          </p:nvPr>
        </p:nvSpPr>
        <p:spPr>
          <a:xfrm>
            <a:off x="702310" y="4421824"/>
            <a:ext cx="5618480" cy="4189095"/>
          </a:xfrm>
          <a:prstGeom prst="rect">
            <a:avLst/>
          </a:prstGeom>
          <a:noFill/>
          <a:ln>
            <a:noFill/>
          </a:ln>
        </p:spPr>
        <p:txBody>
          <a:bodyPr anchorCtr="0" anchor="t" bIns="46200" lIns="92425" spcFirstLastPara="1" rIns="92425" wrap="square" tIns="46200">
            <a:noAutofit/>
          </a:bodyPr>
          <a:lstStyle/>
          <a:p>
            <a:pPr indent="0" lvl="0" marL="0" marR="0" rtl="0" algn="l">
              <a:lnSpc>
                <a:spcPct val="90000"/>
              </a:lnSpc>
              <a:spcBef>
                <a:spcPts val="0"/>
              </a:spcBef>
              <a:spcAft>
                <a:spcPts val="0"/>
              </a:spcAft>
              <a:buNone/>
            </a:pPr>
            <a:r>
              <a:t/>
            </a:r>
            <a:endParaRPr b="0" i="0" sz="900" u="none" cap="none" strike="noStrike">
              <a:solidFill>
                <a:schemeClr val="dk1"/>
              </a:solidFill>
              <a:latin typeface="Quattrocento Sans"/>
              <a:ea typeface="Quattrocento Sans"/>
              <a:cs typeface="Quattrocento Sans"/>
              <a:sym typeface="Quattrocento Sans"/>
            </a:endParaRPr>
          </a:p>
        </p:txBody>
      </p:sp>
      <p:sp>
        <p:nvSpPr>
          <p:cNvPr id="535" name="Google Shape;535;p2:notes"/>
          <p:cNvSpPr txBox="1"/>
          <p:nvPr>
            <p:ph idx="3" type="hdr"/>
          </p:nvPr>
        </p:nvSpPr>
        <p:spPr>
          <a:xfrm>
            <a:off x="0" y="0"/>
            <a:ext cx="3043343" cy="46545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rPr b="0" i="0" lang="en-US" sz="1200" u="none" cap="none" strike="noStrike">
                <a:solidFill>
                  <a:schemeClr val="dk1"/>
                </a:solidFill>
                <a:latin typeface="Quattrocento Sans"/>
                <a:ea typeface="Quattrocento Sans"/>
                <a:cs typeface="Quattrocento Sans"/>
                <a:sym typeface="Quattrocento Sans"/>
              </a:rPr>
              <a:t>Build 2014</a:t>
            </a:r>
            <a:endParaRPr b="0" i="0" sz="1200" u="none" cap="none" strike="noStrike">
              <a:solidFill>
                <a:schemeClr val="dk1"/>
              </a:solidFill>
              <a:latin typeface="Quattrocento Sans"/>
              <a:ea typeface="Quattrocento Sans"/>
              <a:cs typeface="Quattrocento Sans"/>
              <a:sym typeface="Quattrocento Sans"/>
            </a:endParaRPr>
          </a:p>
        </p:txBody>
      </p:sp>
      <p:sp>
        <p:nvSpPr>
          <p:cNvPr id="536" name="Google Shape;536;p2:notes"/>
          <p:cNvSpPr txBox="1"/>
          <p:nvPr>
            <p:ph idx="11" type="ftr"/>
          </p:nvPr>
        </p:nvSpPr>
        <p:spPr>
          <a:xfrm>
            <a:off x="0" y="8843647"/>
            <a:ext cx="6063276" cy="362391"/>
          </a:xfrm>
          <a:prstGeom prst="rect">
            <a:avLst/>
          </a:prstGeom>
          <a:noFill/>
          <a:ln>
            <a:noFill/>
          </a:ln>
        </p:spPr>
        <p:txBody>
          <a:bodyPr anchorCtr="0" anchor="b" bIns="46200" lIns="92425" spcFirstLastPara="1" rIns="92425" wrap="square" tIns="46200">
            <a:noAutofit/>
          </a:bodyPr>
          <a:lstStyle/>
          <a:p>
            <a:pPr indent="0" lvl="0" marL="577780" marR="0" rtl="0" algn="l">
              <a:spcBef>
                <a:spcPts val="0"/>
              </a:spcBef>
              <a:spcAft>
                <a:spcPts val="0"/>
              </a:spcAft>
              <a:buNone/>
            </a:pPr>
            <a:r>
              <a:rPr b="0" i="0" lang="en-US" sz="400" u="none" cap="none" strike="noStrike">
                <a:solidFill>
                  <a:srgbClr val="000000"/>
                </a:solidFill>
                <a:latin typeface="Quattrocento Sans"/>
                <a:ea typeface="Quattrocento Sans"/>
                <a:cs typeface="Quattrocento Sans"/>
                <a:sym typeface="Quattrocento Sans"/>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b="0" i="0" sz="400" u="none" cap="none" strike="noStrike">
              <a:solidFill>
                <a:srgbClr val="000000"/>
              </a:solidFill>
              <a:latin typeface="Quattrocento Sans"/>
              <a:ea typeface="Quattrocento Sans"/>
              <a:cs typeface="Quattrocento Sans"/>
              <a:sym typeface="Quattrocento Sans"/>
            </a:endParaRPr>
          </a:p>
        </p:txBody>
      </p:sp>
      <p:sp>
        <p:nvSpPr>
          <p:cNvPr id="537" name="Google Shape;537;p2:notes"/>
          <p:cNvSpPr txBox="1"/>
          <p:nvPr>
            <p:ph idx="10" type="dt"/>
          </p:nvPr>
        </p:nvSpPr>
        <p:spPr>
          <a:xfrm>
            <a:off x="3978133" y="0"/>
            <a:ext cx="3043343" cy="465455"/>
          </a:xfrm>
          <a:prstGeom prst="rect">
            <a:avLst/>
          </a:prstGeom>
          <a:noFill/>
          <a:ln>
            <a:noFill/>
          </a:ln>
        </p:spPr>
        <p:txBody>
          <a:bodyPr anchorCtr="0" anchor="t" bIns="46200" lIns="92425" spcFirstLastPara="1" rIns="92425" wrap="square" tIns="46200">
            <a:noAutofit/>
          </a:bodyPr>
          <a:lstStyle/>
          <a:p>
            <a:pPr indent="0" lvl="0" marL="0" marR="0" rtl="0" algn="r">
              <a:spcBef>
                <a:spcPts val="0"/>
              </a:spcBef>
              <a:spcAft>
                <a:spcPts val="0"/>
              </a:spcAft>
              <a:buNone/>
            </a:pPr>
            <a:r>
              <a:rPr b="0" i="0" lang="en-US" sz="1200" u="none" cap="none" strike="noStrike">
                <a:solidFill>
                  <a:schemeClr val="dk1"/>
                </a:solidFill>
                <a:latin typeface="Quattrocento Sans"/>
                <a:ea typeface="Quattrocento Sans"/>
                <a:cs typeface="Quattrocento Sans"/>
                <a:sym typeface="Quattrocento Sans"/>
              </a:rPr>
              <a:t>3/30/2017</a:t>
            </a:r>
            <a:endParaRPr b="0" i="0" sz="1200" u="none" cap="none" strike="noStrike">
              <a:solidFill>
                <a:schemeClr val="dk1"/>
              </a:solidFill>
              <a:latin typeface="Quattrocento Sans"/>
              <a:ea typeface="Quattrocento Sans"/>
              <a:cs typeface="Quattrocento Sans"/>
              <a:sym typeface="Quattrocento Sans"/>
            </a:endParaRPr>
          </a:p>
        </p:txBody>
      </p:sp>
      <p:sp>
        <p:nvSpPr>
          <p:cNvPr id="538" name="Google Shape;538;p2:notes"/>
          <p:cNvSpPr txBox="1"/>
          <p:nvPr>
            <p:ph idx="12" type="sldNum"/>
          </p:nvPr>
        </p:nvSpPr>
        <p:spPr>
          <a:xfrm>
            <a:off x="6051570" y="8842030"/>
            <a:ext cx="969904"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p3:notes"/>
          <p:cNvSpPr txBox="1"/>
          <p:nvPr>
            <p:ph idx="1" type="body"/>
          </p:nvPr>
        </p:nvSpPr>
        <p:spPr>
          <a:xfrm>
            <a:off x="702310" y="4421824"/>
            <a:ext cx="5618480" cy="4189095"/>
          </a:xfrm>
          <a:prstGeom prst="rect">
            <a:avLst/>
          </a:prstGeom>
        </p:spPr>
        <p:txBody>
          <a:bodyPr anchorCtr="0" anchor="t" bIns="46200" lIns="92425" spcFirstLastPara="1" rIns="92425" wrap="square" tIns="46200">
            <a:noAutofit/>
          </a:bodyPr>
          <a:lstStyle/>
          <a:p>
            <a:pPr indent="0" lvl="0" marL="0" rtl="0" algn="l">
              <a:spcBef>
                <a:spcPts val="0"/>
              </a:spcBef>
              <a:spcAft>
                <a:spcPts val="340"/>
              </a:spcAft>
              <a:buNone/>
            </a:pPr>
            <a:r>
              <a:t/>
            </a:r>
            <a:endParaRPr/>
          </a:p>
        </p:txBody>
      </p:sp>
      <p:sp>
        <p:nvSpPr>
          <p:cNvPr id="543" name="Google Shape;543;p3: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p4: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8" name="Google Shape;548;p4:notes"/>
          <p:cNvSpPr txBox="1"/>
          <p:nvPr>
            <p:ph idx="1" type="body"/>
          </p:nvPr>
        </p:nvSpPr>
        <p:spPr>
          <a:xfrm>
            <a:off x="702310" y="4421824"/>
            <a:ext cx="5618480" cy="4189095"/>
          </a:xfrm>
          <a:prstGeom prst="rect">
            <a:avLst/>
          </a:prstGeom>
          <a:noFill/>
          <a:ln>
            <a:noFill/>
          </a:ln>
        </p:spPr>
        <p:txBody>
          <a:bodyPr anchorCtr="0" anchor="t" bIns="46200" lIns="92425" spcFirstLastPara="1" rIns="92425" wrap="square" tIns="46200">
            <a:noAutofit/>
          </a:bodyPr>
          <a:lstStyle/>
          <a:p>
            <a:pPr indent="0" lvl="0" marL="0" marR="0" rtl="0" algn="l">
              <a:lnSpc>
                <a:spcPct val="90000"/>
              </a:lnSpc>
              <a:spcBef>
                <a:spcPts val="0"/>
              </a:spcBef>
              <a:spcAft>
                <a:spcPts val="0"/>
              </a:spcAft>
              <a:buNone/>
            </a:pPr>
            <a:r>
              <a:t/>
            </a:r>
            <a:endParaRPr b="0" i="0" sz="900" u="none" cap="none" strike="noStrike">
              <a:solidFill>
                <a:schemeClr val="dk1"/>
              </a:solidFill>
              <a:latin typeface="Quattrocento Sans"/>
              <a:ea typeface="Quattrocento Sans"/>
              <a:cs typeface="Quattrocento Sans"/>
              <a:sym typeface="Quattrocento Sans"/>
            </a:endParaRPr>
          </a:p>
        </p:txBody>
      </p:sp>
      <p:sp>
        <p:nvSpPr>
          <p:cNvPr id="549" name="Google Shape;549;p4:notes"/>
          <p:cNvSpPr txBox="1"/>
          <p:nvPr>
            <p:ph idx="3" type="hdr"/>
          </p:nvPr>
        </p:nvSpPr>
        <p:spPr>
          <a:xfrm>
            <a:off x="0" y="0"/>
            <a:ext cx="3043343" cy="46545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rPr lang="en-US" sz="1200">
                <a:solidFill>
                  <a:schemeClr val="dk1"/>
                </a:solidFill>
                <a:latin typeface="Quattrocento Sans"/>
                <a:ea typeface="Quattrocento Sans"/>
                <a:cs typeface="Quattrocento Sans"/>
                <a:sym typeface="Quattrocento Sans"/>
              </a:rPr>
              <a:t>Build 2014</a:t>
            </a:r>
            <a:endParaRPr sz="1200">
              <a:solidFill>
                <a:schemeClr val="dk1"/>
              </a:solidFill>
              <a:latin typeface="Quattrocento Sans"/>
              <a:ea typeface="Quattrocento Sans"/>
              <a:cs typeface="Quattrocento Sans"/>
              <a:sym typeface="Quattrocento Sans"/>
            </a:endParaRPr>
          </a:p>
        </p:txBody>
      </p:sp>
      <p:sp>
        <p:nvSpPr>
          <p:cNvPr id="550" name="Google Shape;550;p4:notes"/>
          <p:cNvSpPr txBox="1"/>
          <p:nvPr>
            <p:ph idx="11" type="ftr"/>
          </p:nvPr>
        </p:nvSpPr>
        <p:spPr>
          <a:xfrm>
            <a:off x="0" y="8843647"/>
            <a:ext cx="6063276" cy="362391"/>
          </a:xfrm>
          <a:prstGeom prst="rect">
            <a:avLst/>
          </a:prstGeom>
          <a:noFill/>
          <a:ln>
            <a:noFill/>
          </a:ln>
        </p:spPr>
        <p:txBody>
          <a:bodyPr anchorCtr="0" anchor="b" bIns="46200" lIns="92425" spcFirstLastPara="1" rIns="92425" wrap="square" tIns="46200">
            <a:noAutofit/>
          </a:bodyPr>
          <a:lstStyle/>
          <a:p>
            <a:pPr indent="0" lvl="0" marL="577780" marR="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sz="400">
              <a:solidFill>
                <a:srgbClr val="000000"/>
              </a:solidFill>
              <a:latin typeface="Quattrocento Sans"/>
              <a:ea typeface="Quattrocento Sans"/>
              <a:cs typeface="Quattrocento Sans"/>
              <a:sym typeface="Quattrocento Sans"/>
            </a:endParaRPr>
          </a:p>
        </p:txBody>
      </p:sp>
      <p:sp>
        <p:nvSpPr>
          <p:cNvPr id="551" name="Google Shape;551;p4:notes"/>
          <p:cNvSpPr txBox="1"/>
          <p:nvPr>
            <p:ph idx="10" type="dt"/>
          </p:nvPr>
        </p:nvSpPr>
        <p:spPr>
          <a:xfrm>
            <a:off x="3978133" y="0"/>
            <a:ext cx="3043343" cy="465455"/>
          </a:xfrm>
          <a:prstGeom prst="rect">
            <a:avLst/>
          </a:prstGeom>
          <a:noFill/>
          <a:ln>
            <a:noFill/>
          </a:ln>
        </p:spPr>
        <p:txBody>
          <a:bodyPr anchorCtr="0" anchor="t" bIns="46200" lIns="92425" spcFirstLastPara="1" rIns="92425" wrap="square" tIns="46200">
            <a:noAutofit/>
          </a:bodyPr>
          <a:lstStyle/>
          <a:p>
            <a:pPr indent="0" lvl="0" marL="0" marR="0" rtl="0" algn="r">
              <a:spcBef>
                <a:spcPts val="0"/>
              </a:spcBef>
              <a:spcAft>
                <a:spcPts val="0"/>
              </a:spcAft>
              <a:buNone/>
            </a:pPr>
            <a:r>
              <a:rPr lang="en-US" sz="1200">
                <a:solidFill>
                  <a:schemeClr val="dk1"/>
                </a:solidFill>
                <a:latin typeface="Quattrocento Sans"/>
                <a:ea typeface="Quattrocento Sans"/>
                <a:cs typeface="Quattrocento Sans"/>
                <a:sym typeface="Quattrocento Sans"/>
              </a:rPr>
              <a:t>3/30/2017</a:t>
            </a:r>
            <a:endParaRPr sz="1200">
              <a:solidFill>
                <a:schemeClr val="dk1"/>
              </a:solidFill>
              <a:latin typeface="Quattrocento Sans"/>
              <a:ea typeface="Quattrocento Sans"/>
              <a:cs typeface="Quattrocento Sans"/>
              <a:sym typeface="Quattrocento Sans"/>
            </a:endParaRPr>
          </a:p>
        </p:txBody>
      </p:sp>
      <p:sp>
        <p:nvSpPr>
          <p:cNvPr id="552" name="Google Shape;552;p4:notes"/>
          <p:cNvSpPr txBox="1"/>
          <p:nvPr>
            <p:ph idx="12" type="sldNum"/>
          </p:nvPr>
        </p:nvSpPr>
        <p:spPr>
          <a:xfrm>
            <a:off x="6051570" y="8842030"/>
            <a:ext cx="969904"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lang="en-US" sz="1200">
                <a:solidFill>
                  <a:schemeClr val="dk1"/>
                </a:solidFill>
                <a:latin typeface="Quattrocento Sans"/>
                <a:ea typeface="Quattrocento Sans"/>
                <a:cs typeface="Quattrocento Sans"/>
                <a:sym typeface="Quattrocento Sans"/>
              </a:rPr>
              <a:t>‹#›</a:t>
            </a:fld>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p5:notes"/>
          <p:cNvSpPr txBox="1"/>
          <p:nvPr>
            <p:ph idx="1" type="body"/>
          </p:nvPr>
        </p:nvSpPr>
        <p:spPr>
          <a:xfrm>
            <a:off x="702310" y="4421824"/>
            <a:ext cx="5618480" cy="4189095"/>
          </a:xfrm>
          <a:prstGeom prst="rect">
            <a:avLst/>
          </a:prstGeom>
        </p:spPr>
        <p:txBody>
          <a:bodyPr anchorCtr="0" anchor="t" bIns="46200" lIns="92425" spcFirstLastPara="1" rIns="92425" wrap="square" tIns="46200">
            <a:noAutofit/>
          </a:bodyPr>
          <a:lstStyle/>
          <a:p>
            <a:pPr indent="0" lvl="0" marL="0" rtl="0" algn="l">
              <a:spcBef>
                <a:spcPts val="0"/>
              </a:spcBef>
              <a:spcAft>
                <a:spcPts val="340"/>
              </a:spcAft>
              <a:buNone/>
            </a:pPr>
            <a:r>
              <a:t/>
            </a:r>
            <a:endParaRPr/>
          </a:p>
        </p:txBody>
      </p:sp>
      <p:sp>
        <p:nvSpPr>
          <p:cNvPr id="575" name="Google Shape;575;p5: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p6: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2" name="Google Shape;582;p6:notes"/>
          <p:cNvSpPr txBox="1"/>
          <p:nvPr>
            <p:ph idx="1" type="body"/>
          </p:nvPr>
        </p:nvSpPr>
        <p:spPr>
          <a:xfrm>
            <a:off x="702310" y="4421824"/>
            <a:ext cx="5618480" cy="4189095"/>
          </a:xfrm>
          <a:prstGeom prst="rect">
            <a:avLst/>
          </a:prstGeom>
          <a:noFill/>
          <a:ln>
            <a:noFill/>
          </a:ln>
        </p:spPr>
        <p:txBody>
          <a:bodyPr anchorCtr="0" anchor="t" bIns="46200" lIns="92425" spcFirstLastPara="1" rIns="92425" wrap="square" tIns="46200">
            <a:noAutofit/>
          </a:bodyPr>
          <a:lstStyle/>
          <a:p>
            <a:pPr indent="0" lvl="0" marL="0" marR="0" rtl="0" algn="l">
              <a:lnSpc>
                <a:spcPct val="90000"/>
              </a:lnSpc>
              <a:spcBef>
                <a:spcPts val="0"/>
              </a:spcBef>
              <a:spcAft>
                <a:spcPts val="0"/>
              </a:spcAft>
              <a:buNone/>
            </a:pPr>
            <a:r>
              <a:t/>
            </a:r>
            <a:endParaRPr b="0" i="0" sz="900" u="none" cap="none" strike="noStrike">
              <a:solidFill>
                <a:schemeClr val="dk1"/>
              </a:solidFill>
              <a:latin typeface="Quattrocento Sans"/>
              <a:ea typeface="Quattrocento Sans"/>
              <a:cs typeface="Quattrocento Sans"/>
              <a:sym typeface="Quattrocento Sans"/>
            </a:endParaRPr>
          </a:p>
        </p:txBody>
      </p:sp>
      <p:sp>
        <p:nvSpPr>
          <p:cNvPr id="583" name="Google Shape;583;p6:notes"/>
          <p:cNvSpPr txBox="1"/>
          <p:nvPr>
            <p:ph idx="3" type="hdr"/>
          </p:nvPr>
        </p:nvSpPr>
        <p:spPr>
          <a:xfrm>
            <a:off x="0" y="0"/>
            <a:ext cx="3043343" cy="46545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rPr lang="en-US" sz="1200">
                <a:solidFill>
                  <a:schemeClr val="dk1"/>
                </a:solidFill>
                <a:latin typeface="Quattrocento Sans"/>
                <a:ea typeface="Quattrocento Sans"/>
                <a:cs typeface="Quattrocento Sans"/>
                <a:sym typeface="Quattrocento Sans"/>
              </a:rPr>
              <a:t>Build 2014</a:t>
            </a:r>
            <a:endParaRPr sz="1200">
              <a:solidFill>
                <a:schemeClr val="dk1"/>
              </a:solidFill>
              <a:latin typeface="Quattrocento Sans"/>
              <a:ea typeface="Quattrocento Sans"/>
              <a:cs typeface="Quattrocento Sans"/>
              <a:sym typeface="Quattrocento Sans"/>
            </a:endParaRPr>
          </a:p>
        </p:txBody>
      </p:sp>
      <p:sp>
        <p:nvSpPr>
          <p:cNvPr id="584" name="Google Shape;584;p6:notes"/>
          <p:cNvSpPr txBox="1"/>
          <p:nvPr>
            <p:ph idx="11" type="ftr"/>
          </p:nvPr>
        </p:nvSpPr>
        <p:spPr>
          <a:xfrm>
            <a:off x="0" y="8843647"/>
            <a:ext cx="6063276" cy="362391"/>
          </a:xfrm>
          <a:prstGeom prst="rect">
            <a:avLst/>
          </a:prstGeom>
          <a:noFill/>
          <a:ln>
            <a:noFill/>
          </a:ln>
        </p:spPr>
        <p:txBody>
          <a:bodyPr anchorCtr="0" anchor="b" bIns="46200" lIns="92425" spcFirstLastPara="1" rIns="92425" wrap="square" tIns="46200">
            <a:noAutofit/>
          </a:bodyPr>
          <a:lstStyle/>
          <a:p>
            <a:pPr indent="0" lvl="0" marL="577780" marR="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sz="400">
              <a:solidFill>
                <a:srgbClr val="000000"/>
              </a:solidFill>
              <a:latin typeface="Quattrocento Sans"/>
              <a:ea typeface="Quattrocento Sans"/>
              <a:cs typeface="Quattrocento Sans"/>
              <a:sym typeface="Quattrocento Sans"/>
            </a:endParaRPr>
          </a:p>
        </p:txBody>
      </p:sp>
      <p:sp>
        <p:nvSpPr>
          <p:cNvPr id="585" name="Google Shape;585;p6:notes"/>
          <p:cNvSpPr txBox="1"/>
          <p:nvPr>
            <p:ph idx="10" type="dt"/>
          </p:nvPr>
        </p:nvSpPr>
        <p:spPr>
          <a:xfrm>
            <a:off x="3978133" y="0"/>
            <a:ext cx="3043343" cy="465455"/>
          </a:xfrm>
          <a:prstGeom prst="rect">
            <a:avLst/>
          </a:prstGeom>
          <a:noFill/>
          <a:ln>
            <a:noFill/>
          </a:ln>
        </p:spPr>
        <p:txBody>
          <a:bodyPr anchorCtr="0" anchor="t" bIns="46200" lIns="92425" spcFirstLastPara="1" rIns="92425" wrap="square" tIns="46200">
            <a:noAutofit/>
          </a:bodyPr>
          <a:lstStyle/>
          <a:p>
            <a:pPr indent="0" lvl="0" marL="0" marR="0" rtl="0" algn="r">
              <a:spcBef>
                <a:spcPts val="0"/>
              </a:spcBef>
              <a:spcAft>
                <a:spcPts val="0"/>
              </a:spcAft>
              <a:buNone/>
            </a:pPr>
            <a:r>
              <a:rPr lang="en-US" sz="1200">
                <a:solidFill>
                  <a:schemeClr val="dk1"/>
                </a:solidFill>
                <a:latin typeface="Quattrocento Sans"/>
                <a:ea typeface="Quattrocento Sans"/>
                <a:cs typeface="Quattrocento Sans"/>
                <a:sym typeface="Quattrocento Sans"/>
              </a:rPr>
              <a:t>3/30/2017</a:t>
            </a:r>
            <a:endParaRPr sz="1200">
              <a:solidFill>
                <a:schemeClr val="dk1"/>
              </a:solidFill>
              <a:latin typeface="Quattrocento Sans"/>
              <a:ea typeface="Quattrocento Sans"/>
              <a:cs typeface="Quattrocento Sans"/>
              <a:sym typeface="Quattrocento Sans"/>
            </a:endParaRPr>
          </a:p>
        </p:txBody>
      </p:sp>
      <p:sp>
        <p:nvSpPr>
          <p:cNvPr id="586" name="Google Shape;586;p6:notes"/>
          <p:cNvSpPr txBox="1"/>
          <p:nvPr>
            <p:ph idx="12" type="sldNum"/>
          </p:nvPr>
        </p:nvSpPr>
        <p:spPr>
          <a:xfrm>
            <a:off x="6051570" y="8842030"/>
            <a:ext cx="969904"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lang="en-US" sz="1200">
                <a:solidFill>
                  <a:schemeClr val="dk1"/>
                </a:solidFill>
                <a:latin typeface="Quattrocento Sans"/>
                <a:ea typeface="Quattrocento Sans"/>
                <a:cs typeface="Quattrocento Sans"/>
                <a:sym typeface="Quattrocento Sans"/>
              </a:rPr>
              <a:t>‹#›</a:t>
            </a:fld>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p7: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4" name="Google Shape;604;p7:notes"/>
          <p:cNvSpPr txBox="1"/>
          <p:nvPr>
            <p:ph idx="1" type="body"/>
          </p:nvPr>
        </p:nvSpPr>
        <p:spPr>
          <a:xfrm>
            <a:off x="702310" y="4421824"/>
            <a:ext cx="5618480" cy="4189095"/>
          </a:xfrm>
          <a:prstGeom prst="rect">
            <a:avLst/>
          </a:prstGeom>
          <a:noFill/>
          <a:ln>
            <a:noFill/>
          </a:ln>
        </p:spPr>
        <p:txBody>
          <a:bodyPr anchorCtr="0" anchor="t" bIns="46200" lIns="92425" spcFirstLastPara="1" rIns="92425" wrap="square" tIns="46200">
            <a:noAutofit/>
          </a:bodyPr>
          <a:lstStyle/>
          <a:p>
            <a:pPr indent="0" lvl="0" marL="0" marR="0" rtl="0" algn="l">
              <a:lnSpc>
                <a:spcPct val="90000"/>
              </a:lnSpc>
              <a:spcBef>
                <a:spcPts val="0"/>
              </a:spcBef>
              <a:spcAft>
                <a:spcPts val="0"/>
              </a:spcAft>
              <a:buNone/>
            </a:pPr>
            <a:r>
              <a:t/>
            </a:r>
            <a:endParaRPr b="0" i="0" sz="900" u="none" cap="none" strike="noStrike">
              <a:solidFill>
                <a:schemeClr val="dk1"/>
              </a:solidFill>
              <a:latin typeface="Quattrocento Sans"/>
              <a:ea typeface="Quattrocento Sans"/>
              <a:cs typeface="Quattrocento Sans"/>
              <a:sym typeface="Quattrocento Sans"/>
            </a:endParaRPr>
          </a:p>
        </p:txBody>
      </p:sp>
      <p:sp>
        <p:nvSpPr>
          <p:cNvPr id="605" name="Google Shape;605;p7:notes"/>
          <p:cNvSpPr txBox="1"/>
          <p:nvPr>
            <p:ph idx="3" type="hdr"/>
          </p:nvPr>
        </p:nvSpPr>
        <p:spPr>
          <a:xfrm>
            <a:off x="0" y="0"/>
            <a:ext cx="3043343" cy="46545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rPr lang="en-US" sz="1200">
                <a:solidFill>
                  <a:schemeClr val="dk1"/>
                </a:solidFill>
                <a:latin typeface="Quattrocento Sans"/>
                <a:ea typeface="Quattrocento Sans"/>
                <a:cs typeface="Quattrocento Sans"/>
                <a:sym typeface="Quattrocento Sans"/>
              </a:rPr>
              <a:t>Build 2014</a:t>
            </a:r>
            <a:endParaRPr sz="1200">
              <a:solidFill>
                <a:schemeClr val="dk1"/>
              </a:solidFill>
              <a:latin typeface="Quattrocento Sans"/>
              <a:ea typeface="Quattrocento Sans"/>
              <a:cs typeface="Quattrocento Sans"/>
              <a:sym typeface="Quattrocento Sans"/>
            </a:endParaRPr>
          </a:p>
        </p:txBody>
      </p:sp>
      <p:sp>
        <p:nvSpPr>
          <p:cNvPr id="606" name="Google Shape;606;p7:notes"/>
          <p:cNvSpPr txBox="1"/>
          <p:nvPr>
            <p:ph idx="11" type="ftr"/>
          </p:nvPr>
        </p:nvSpPr>
        <p:spPr>
          <a:xfrm>
            <a:off x="0" y="8843647"/>
            <a:ext cx="6063276" cy="362391"/>
          </a:xfrm>
          <a:prstGeom prst="rect">
            <a:avLst/>
          </a:prstGeom>
          <a:noFill/>
          <a:ln>
            <a:noFill/>
          </a:ln>
        </p:spPr>
        <p:txBody>
          <a:bodyPr anchorCtr="0" anchor="b" bIns="46200" lIns="92425" spcFirstLastPara="1" rIns="92425" wrap="square" tIns="46200">
            <a:noAutofit/>
          </a:bodyPr>
          <a:lstStyle/>
          <a:p>
            <a:pPr indent="0" lvl="0" marL="577780" marR="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sz="400">
              <a:solidFill>
                <a:srgbClr val="000000"/>
              </a:solidFill>
              <a:latin typeface="Quattrocento Sans"/>
              <a:ea typeface="Quattrocento Sans"/>
              <a:cs typeface="Quattrocento Sans"/>
              <a:sym typeface="Quattrocento Sans"/>
            </a:endParaRPr>
          </a:p>
        </p:txBody>
      </p:sp>
      <p:sp>
        <p:nvSpPr>
          <p:cNvPr id="607" name="Google Shape;607;p7:notes"/>
          <p:cNvSpPr txBox="1"/>
          <p:nvPr>
            <p:ph idx="10" type="dt"/>
          </p:nvPr>
        </p:nvSpPr>
        <p:spPr>
          <a:xfrm>
            <a:off x="3978133" y="0"/>
            <a:ext cx="3043343" cy="465455"/>
          </a:xfrm>
          <a:prstGeom prst="rect">
            <a:avLst/>
          </a:prstGeom>
          <a:noFill/>
          <a:ln>
            <a:noFill/>
          </a:ln>
        </p:spPr>
        <p:txBody>
          <a:bodyPr anchorCtr="0" anchor="t" bIns="46200" lIns="92425" spcFirstLastPara="1" rIns="92425" wrap="square" tIns="46200">
            <a:noAutofit/>
          </a:bodyPr>
          <a:lstStyle/>
          <a:p>
            <a:pPr indent="0" lvl="0" marL="0" marR="0" rtl="0" algn="r">
              <a:spcBef>
                <a:spcPts val="0"/>
              </a:spcBef>
              <a:spcAft>
                <a:spcPts val="0"/>
              </a:spcAft>
              <a:buNone/>
            </a:pPr>
            <a:r>
              <a:rPr lang="en-US" sz="1200">
                <a:solidFill>
                  <a:schemeClr val="dk1"/>
                </a:solidFill>
                <a:latin typeface="Quattrocento Sans"/>
                <a:ea typeface="Quattrocento Sans"/>
                <a:cs typeface="Quattrocento Sans"/>
                <a:sym typeface="Quattrocento Sans"/>
              </a:rPr>
              <a:t>3/30/2017</a:t>
            </a:r>
            <a:endParaRPr sz="1200">
              <a:solidFill>
                <a:schemeClr val="dk1"/>
              </a:solidFill>
              <a:latin typeface="Quattrocento Sans"/>
              <a:ea typeface="Quattrocento Sans"/>
              <a:cs typeface="Quattrocento Sans"/>
              <a:sym typeface="Quattrocento Sans"/>
            </a:endParaRPr>
          </a:p>
        </p:txBody>
      </p:sp>
      <p:sp>
        <p:nvSpPr>
          <p:cNvPr id="608" name="Google Shape;608;p7:notes"/>
          <p:cNvSpPr txBox="1"/>
          <p:nvPr>
            <p:ph idx="12" type="sldNum"/>
          </p:nvPr>
        </p:nvSpPr>
        <p:spPr>
          <a:xfrm>
            <a:off x="6051570" y="8842030"/>
            <a:ext cx="969904"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lang="en-US" sz="1200">
                <a:solidFill>
                  <a:schemeClr val="dk1"/>
                </a:solidFill>
                <a:latin typeface="Quattrocento Sans"/>
                <a:ea typeface="Quattrocento Sans"/>
                <a:cs typeface="Quattrocento Sans"/>
                <a:sym typeface="Quattrocento Sans"/>
              </a:rPr>
              <a:t>‹#›</a:t>
            </a:fld>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2" name="Shape 612"/>
        <p:cNvGrpSpPr/>
        <p:nvPr/>
      </p:nvGrpSpPr>
      <p:grpSpPr>
        <a:xfrm>
          <a:off x="0" y="0"/>
          <a:ext cx="0" cy="0"/>
          <a:chOff x="0" y="0"/>
          <a:chExt cx="0" cy="0"/>
        </a:xfrm>
      </p:grpSpPr>
      <p:sp>
        <p:nvSpPr>
          <p:cNvPr id="613" name="Google Shape;613;p8: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4" name="Google Shape;614;p8:notes"/>
          <p:cNvSpPr txBox="1"/>
          <p:nvPr>
            <p:ph idx="1" type="body"/>
          </p:nvPr>
        </p:nvSpPr>
        <p:spPr>
          <a:xfrm>
            <a:off x="702310" y="4421824"/>
            <a:ext cx="5618480" cy="4189095"/>
          </a:xfrm>
          <a:prstGeom prst="rect">
            <a:avLst/>
          </a:prstGeom>
          <a:noFill/>
          <a:ln>
            <a:noFill/>
          </a:ln>
        </p:spPr>
        <p:txBody>
          <a:bodyPr anchorCtr="0" anchor="t" bIns="46200" lIns="92425" spcFirstLastPara="1" rIns="92425" wrap="square" tIns="46200">
            <a:noAutofit/>
          </a:bodyPr>
          <a:lstStyle/>
          <a:p>
            <a:pPr indent="0" lvl="0" marL="0" marR="0" rtl="0" algn="l">
              <a:lnSpc>
                <a:spcPct val="90000"/>
              </a:lnSpc>
              <a:spcBef>
                <a:spcPts val="0"/>
              </a:spcBef>
              <a:spcAft>
                <a:spcPts val="0"/>
              </a:spcAft>
              <a:buNone/>
            </a:pPr>
            <a:r>
              <a:t/>
            </a:r>
            <a:endParaRPr b="0" i="0" sz="900" u="none" cap="none" strike="noStrike">
              <a:solidFill>
                <a:schemeClr val="dk1"/>
              </a:solidFill>
              <a:latin typeface="Quattrocento Sans"/>
              <a:ea typeface="Quattrocento Sans"/>
              <a:cs typeface="Quattrocento Sans"/>
              <a:sym typeface="Quattrocento Sans"/>
            </a:endParaRPr>
          </a:p>
        </p:txBody>
      </p:sp>
      <p:sp>
        <p:nvSpPr>
          <p:cNvPr id="615" name="Google Shape;615;p8:notes"/>
          <p:cNvSpPr txBox="1"/>
          <p:nvPr>
            <p:ph idx="3" type="hdr"/>
          </p:nvPr>
        </p:nvSpPr>
        <p:spPr>
          <a:xfrm>
            <a:off x="0" y="0"/>
            <a:ext cx="3043343" cy="46545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rPr lang="en-US" sz="1200">
                <a:solidFill>
                  <a:schemeClr val="dk1"/>
                </a:solidFill>
                <a:latin typeface="Quattrocento Sans"/>
                <a:ea typeface="Quattrocento Sans"/>
                <a:cs typeface="Quattrocento Sans"/>
                <a:sym typeface="Quattrocento Sans"/>
              </a:rPr>
              <a:t>Build 2014</a:t>
            </a:r>
            <a:endParaRPr sz="1200">
              <a:solidFill>
                <a:schemeClr val="dk1"/>
              </a:solidFill>
              <a:latin typeface="Quattrocento Sans"/>
              <a:ea typeface="Quattrocento Sans"/>
              <a:cs typeface="Quattrocento Sans"/>
              <a:sym typeface="Quattrocento Sans"/>
            </a:endParaRPr>
          </a:p>
        </p:txBody>
      </p:sp>
      <p:sp>
        <p:nvSpPr>
          <p:cNvPr id="616" name="Google Shape;616;p8:notes"/>
          <p:cNvSpPr txBox="1"/>
          <p:nvPr>
            <p:ph idx="11" type="ftr"/>
          </p:nvPr>
        </p:nvSpPr>
        <p:spPr>
          <a:xfrm>
            <a:off x="0" y="8843647"/>
            <a:ext cx="6063276" cy="362391"/>
          </a:xfrm>
          <a:prstGeom prst="rect">
            <a:avLst/>
          </a:prstGeom>
          <a:noFill/>
          <a:ln>
            <a:noFill/>
          </a:ln>
        </p:spPr>
        <p:txBody>
          <a:bodyPr anchorCtr="0" anchor="b" bIns="46200" lIns="92425" spcFirstLastPara="1" rIns="92425" wrap="square" tIns="46200">
            <a:noAutofit/>
          </a:bodyPr>
          <a:lstStyle/>
          <a:p>
            <a:pPr indent="0" lvl="0" marL="577780" marR="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sz="400">
              <a:solidFill>
                <a:srgbClr val="000000"/>
              </a:solidFill>
              <a:latin typeface="Quattrocento Sans"/>
              <a:ea typeface="Quattrocento Sans"/>
              <a:cs typeface="Quattrocento Sans"/>
              <a:sym typeface="Quattrocento Sans"/>
            </a:endParaRPr>
          </a:p>
        </p:txBody>
      </p:sp>
      <p:sp>
        <p:nvSpPr>
          <p:cNvPr id="617" name="Google Shape;617;p8:notes"/>
          <p:cNvSpPr txBox="1"/>
          <p:nvPr>
            <p:ph idx="10" type="dt"/>
          </p:nvPr>
        </p:nvSpPr>
        <p:spPr>
          <a:xfrm>
            <a:off x="3978133" y="0"/>
            <a:ext cx="3043343" cy="465455"/>
          </a:xfrm>
          <a:prstGeom prst="rect">
            <a:avLst/>
          </a:prstGeom>
          <a:noFill/>
          <a:ln>
            <a:noFill/>
          </a:ln>
        </p:spPr>
        <p:txBody>
          <a:bodyPr anchorCtr="0" anchor="t" bIns="46200" lIns="92425" spcFirstLastPara="1" rIns="92425" wrap="square" tIns="46200">
            <a:noAutofit/>
          </a:bodyPr>
          <a:lstStyle/>
          <a:p>
            <a:pPr indent="0" lvl="0" marL="0" marR="0" rtl="0" algn="r">
              <a:spcBef>
                <a:spcPts val="0"/>
              </a:spcBef>
              <a:spcAft>
                <a:spcPts val="0"/>
              </a:spcAft>
              <a:buNone/>
            </a:pPr>
            <a:r>
              <a:rPr lang="en-US" sz="1200">
                <a:solidFill>
                  <a:schemeClr val="dk1"/>
                </a:solidFill>
                <a:latin typeface="Quattrocento Sans"/>
                <a:ea typeface="Quattrocento Sans"/>
                <a:cs typeface="Quattrocento Sans"/>
                <a:sym typeface="Quattrocento Sans"/>
              </a:rPr>
              <a:t>3/30/2017</a:t>
            </a:r>
            <a:endParaRPr sz="1200">
              <a:solidFill>
                <a:schemeClr val="dk1"/>
              </a:solidFill>
              <a:latin typeface="Quattrocento Sans"/>
              <a:ea typeface="Quattrocento Sans"/>
              <a:cs typeface="Quattrocento Sans"/>
              <a:sym typeface="Quattrocento Sans"/>
            </a:endParaRPr>
          </a:p>
        </p:txBody>
      </p:sp>
      <p:sp>
        <p:nvSpPr>
          <p:cNvPr id="618" name="Google Shape;618;p8:notes"/>
          <p:cNvSpPr txBox="1"/>
          <p:nvPr>
            <p:ph idx="12" type="sldNum"/>
          </p:nvPr>
        </p:nvSpPr>
        <p:spPr>
          <a:xfrm>
            <a:off x="6051570" y="8842030"/>
            <a:ext cx="969904"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lang="en-US" sz="1200">
                <a:solidFill>
                  <a:schemeClr val="dk1"/>
                </a:solidFill>
                <a:latin typeface="Quattrocento Sans"/>
                <a:ea typeface="Quattrocento Sans"/>
                <a:cs typeface="Quattrocento Sans"/>
                <a:sym typeface="Quattrocento Sans"/>
              </a:rPr>
              <a:t>‹#›</a:t>
            </a:fld>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Google Shape;661;p9:notes"/>
          <p:cNvSpPr txBox="1"/>
          <p:nvPr>
            <p:ph idx="1" type="body"/>
          </p:nvPr>
        </p:nvSpPr>
        <p:spPr>
          <a:xfrm>
            <a:off x="702310" y="4421824"/>
            <a:ext cx="5618480" cy="4189095"/>
          </a:xfrm>
          <a:prstGeom prst="rect">
            <a:avLst/>
          </a:prstGeom>
        </p:spPr>
        <p:txBody>
          <a:bodyPr anchorCtr="0" anchor="t" bIns="46200" lIns="92425" spcFirstLastPara="1" rIns="92425" wrap="square" tIns="46200">
            <a:noAutofit/>
          </a:bodyPr>
          <a:lstStyle/>
          <a:p>
            <a:pPr indent="0" lvl="0" marL="0" rtl="0" algn="l">
              <a:spcBef>
                <a:spcPts val="0"/>
              </a:spcBef>
              <a:spcAft>
                <a:spcPts val="340"/>
              </a:spcAft>
              <a:buNone/>
            </a:pPr>
            <a:r>
              <a:t/>
            </a:r>
            <a:endParaRPr/>
          </a:p>
        </p:txBody>
      </p:sp>
      <p:sp>
        <p:nvSpPr>
          <p:cNvPr id="662" name="Google Shape;662;p9: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3.png"/><Relationship Id="rId4" Type="http://schemas.openxmlformats.org/officeDocument/2006/relationships/image" Target="../media/image11.pn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image" Target="../media/image6.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 Id="rId3" Type="http://schemas.openxmlformats.org/officeDocument/2006/relationships/image" Target="../media/image3.png"/><Relationship Id="rId4" Type="http://schemas.openxmlformats.org/officeDocument/2006/relationships/image" Target="../media/image1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 Id="rId3" Type="http://schemas.openxmlformats.org/officeDocument/2006/relationships/image" Target="../media/image3.png"/><Relationship Id="rId4" Type="http://schemas.openxmlformats.org/officeDocument/2006/relationships/image" Target="../media/image1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0.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4.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5.jp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image" Target="../media/image6.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jp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3.png"/><Relationship Id="rId4" Type="http://schemas.openxmlformats.org/officeDocument/2006/relationships/image" Target="../media/image11.png"/></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6.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1.png"/></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2.png"/></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7.jpg"/><Relationship Id="rId3" Type="http://schemas.openxmlformats.org/officeDocument/2006/relationships/image" Target="../media/image23.pn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8.jpg"/><Relationship Id="rId3" Type="http://schemas.openxmlformats.org/officeDocument/2006/relationships/image" Target="../media/image29.pn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5.png"/><Relationship Id="rId3" Type="http://schemas.openxmlformats.org/officeDocument/2006/relationships/image" Target="../media/image24.png"/></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5.png"/><Relationship Id="rId3" Type="http://schemas.openxmlformats.org/officeDocument/2006/relationships/image" Target="../media/image2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ection Title Accent Color 2">
  <p:cSld name="1_Section Title Accent Color 2">
    <p:bg>
      <p:bgPr>
        <a:solidFill>
          <a:schemeClr val="accent2"/>
        </a:solidFill>
      </p:bgPr>
    </p:bg>
    <p:spTree>
      <p:nvGrpSpPr>
        <p:cNvPr id="13"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b="0" l="0" r="0" t="0"/>
          <a:stretch/>
        </p:blipFill>
        <p:spPr>
          <a:xfrm>
            <a:off x="0" y="0"/>
            <a:ext cx="12434711" cy="6994525"/>
          </a:xfrm>
          <a:prstGeom prst="rect">
            <a:avLst/>
          </a:prstGeom>
          <a:noFill/>
          <a:ln>
            <a:noFill/>
          </a:ln>
        </p:spPr>
      </p:pic>
      <p:sp>
        <p:nvSpPr>
          <p:cNvPr id="15" name="Google Shape;15;p2"/>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3">
  <p:cSld name="3_Title Slide 3">
    <p:bg>
      <p:bgPr>
        <a:solidFill>
          <a:schemeClr val="lt1"/>
        </a:solidFill>
      </p:bgPr>
    </p:bg>
    <p:spTree>
      <p:nvGrpSpPr>
        <p:cNvPr id="53" name="Shape 53"/>
        <p:cNvGrpSpPr/>
        <p:nvPr/>
      </p:nvGrpSpPr>
      <p:grpSpPr>
        <a:xfrm>
          <a:off x="0" y="0"/>
          <a:ext cx="0" cy="0"/>
          <a:chOff x="0" y="0"/>
          <a:chExt cx="0" cy="0"/>
        </a:xfrm>
      </p:grpSpPr>
      <p:pic>
        <p:nvPicPr>
          <p:cNvPr id="54" name="Google Shape;54;p12"/>
          <p:cNvPicPr preferRelativeResize="0"/>
          <p:nvPr/>
        </p:nvPicPr>
        <p:blipFill rotWithShape="1">
          <a:blip r:embed="rId2">
            <a:alphaModFix/>
          </a:blip>
          <a:srcRect b="0" l="0" r="0" t="0"/>
          <a:stretch/>
        </p:blipFill>
        <p:spPr>
          <a:xfrm>
            <a:off x="0" y="0"/>
            <a:ext cx="12434710" cy="6994524"/>
          </a:xfrm>
          <a:prstGeom prst="rect">
            <a:avLst/>
          </a:prstGeom>
          <a:noFill/>
          <a:ln>
            <a:noFill/>
          </a:ln>
        </p:spPr>
      </p:pic>
      <p:pic>
        <p:nvPicPr>
          <p:cNvPr descr="VS_Purp526_rgb.png" id="55" name="Google Shape;55;p12"/>
          <p:cNvPicPr preferRelativeResize="0"/>
          <p:nvPr/>
        </p:nvPicPr>
        <p:blipFill rotWithShape="1">
          <a:blip r:embed="rId3">
            <a:alphaModFix/>
          </a:blip>
          <a:srcRect b="0" l="0" r="0" t="0"/>
          <a:stretch/>
        </p:blipFill>
        <p:spPr>
          <a:xfrm>
            <a:off x="250907" y="1924372"/>
            <a:ext cx="3217432" cy="901047"/>
          </a:xfrm>
          <a:prstGeom prst="rect">
            <a:avLst/>
          </a:prstGeom>
          <a:noFill/>
          <a:ln>
            <a:noFill/>
          </a:ln>
        </p:spPr>
      </p:pic>
      <p:sp>
        <p:nvSpPr>
          <p:cNvPr id="56" name="Google Shape;56;p12"/>
          <p:cNvSpPr txBox="1"/>
          <p:nvPr>
            <p:ph idx="1" type="body"/>
          </p:nvPr>
        </p:nvSpPr>
        <p:spPr>
          <a:xfrm>
            <a:off x="276542" y="5600698"/>
            <a:ext cx="7315200" cy="1393827"/>
          </a:xfrm>
          <a:prstGeom prst="rect">
            <a:avLst/>
          </a:prstGeom>
          <a:noFill/>
          <a:ln>
            <a:noFill/>
          </a:ln>
        </p:spPr>
        <p:txBody>
          <a:bodyPr anchorCtr="0" anchor="t" bIns="109675" lIns="146250" spcFirstLastPara="1" rIns="146250" wrap="square" tIns="109675"/>
          <a:lstStyle>
            <a:lvl1pPr indent="-228600" lvl="0" marL="457200" marR="0" rtl="0" algn="l">
              <a:lnSpc>
                <a:spcPct val="90000"/>
              </a:lnSpc>
              <a:spcBef>
                <a:spcPts val="0"/>
              </a:spcBef>
              <a:spcAft>
                <a:spcPts val="0"/>
              </a:spcAft>
              <a:buClr>
                <a:srgbClr val="7F7F7F"/>
              </a:buClr>
              <a:buSzPts val="2700"/>
              <a:buFont typeface="Arial"/>
              <a:buNone/>
              <a:defRPr b="0" i="0" sz="3000" u="none" cap="none" strike="noStrike">
                <a:solidFill>
                  <a:srgbClr val="7F7F7F"/>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57" name="Google Shape;57;p12"/>
          <p:cNvSpPr txBox="1"/>
          <p:nvPr>
            <p:ph type="title"/>
          </p:nvPr>
        </p:nvSpPr>
        <p:spPr>
          <a:xfrm>
            <a:off x="274703" y="3763403"/>
            <a:ext cx="7315200" cy="1837298"/>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accent2"/>
              </a:buClr>
              <a:buSzPts val="5000"/>
              <a:buFont typeface="Quattrocento Sans"/>
              <a:buNone/>
              <a:defRPr b="0" i="0" sz="50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descr="MSFT_logo_rgb_C-Gray.png" id="58" name="Google Shape;58;p12"/>
          <p:cNvPicPr preferRelativeResize="0"/>
          <p:nvPr/>
        </p:nvPicPr>
        <p:blipFill rotWithShape="1">
          <a:blip r:embed="rId4">
            <a:alphaModFix/>
          </a:blip>
          <a:srcRect b="23386" l="30316" r="0" t="23386"/>
          <a:stretch/>
        </p:blipFill>
        <p:spPr>
          <a:xfrm>
            <a:off x="10126763" y="6434577"/>
            <a:ext cx="1254513" cy="352486"/>
          </a:xfrm>
          <a:prstGeom prst="rect">
            <a:avLst/>
          </a:prstGeom>
          <a:noFill/>
          <a:ln>
            <a:noFill/>
          </a:ln>
        </p:spPr>
      </p:pic>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mo slide">
  <p:cSld name="Demo slide">
    <p:spTree>
      <p:nvGrpSpPr>
        <p:cNvPr id="477" name="Shape 477"/>
        <p:cNvGrpSpPr/>
        <p:nvPr/>
      </p:nvGrpSpPr>
      <p:grpSpPr>
        <a:xfrm>
          <a:off x="0" y="0"/>
          <a:ext cx="0" cy="0"/>
          <a:chOff x="0" y="0"/>
          <a:chExt cx="0" cy="0"/>
        </a:xfrm>
      </p:grpSpPr>
      <p:sp>
        <p:nvSpPr>
          <p:cNvPr id="478" name="Google Shape;478;p104"/>
          <p:cNvSpPr/>
          <p:nvPr/>
        </p:nvSpPr>
        <p:spPr>
          <a:xfrm>
            <a:off x="274702" y="1211287"/>
            <a:ext cx="10058336" cy="2743176"/>
          </a:xfrm>
          <a:prstGeom prst="rect">
            <a:avLst/>
          </a:prstGeom>
          <a:solidFill>
            <a:schemeClr val="accent1"/>
          </a:solidFill>
          <a:ln>
            <a:noFill/>
          </a:ln>
        </p:spPr>
        <p:txBody>
          <a:bodyPr anchorCtr="0" anchor="t" bIns="109725" lIns="146300" spcFirstLastPara="1" rIns="146300" wrap="square" tIns="109725">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479" name="Google Shape;479;p104"/>
          <p:cNvSpPr txBox="1"/>
          <p:nvPr>
            <p:ph type="title"/>
          </p:nvPr>
        </p:nvSpPr>
        <p:spPr>
          <a:xfrm>
            <a:off x="274702" y="1211287"/>
            <a:ext cx="10056812" cy="2751698"/>
          </a:xfrm>
          <a:prstGeom prst="rect">
            <a:avLst/>
          </a:prstGeom>
          <a:noFill/>
          <a:ln>
            <a:noFill/>
          </a:ln>
        </p:spPr>
        <p:txBody>
          <a:bodyPr anchorCtr="0" anchor="t" bIns="91425" lIns="146250" spcFirstLastPara="1" rIns="146250" wrap="square" tIns="91425"/>
          <a:lstStyle>
            <a:lvl1pPr lvl="0" marR="0" rtl="0" algn="l">
              <a:lnSpc>
                <a:spcPct val="90000"/>
              </a:lnSpc>
              <a:spcBef>
                <a:spcPts val="0"/>
              </a:spcBef>
              <a:spcAft>
                <a:spcPts val="0"/>
              </a:spcAft>
              <a:buClr>
                <a:srgbClr val="FFFFFF"/>
              </a:buClr>
              <a:buSzPts val="7200"/>
              <a:buFont typeface="Quattrocento Sans"/>
              <a:buNone/>
              <a:defRPr b="0" i="0" sz="7200" u="none" cap="none" strike="noStrike">
                <a:solidFill>
                  <a:srgbClr val="FFFFFF"/>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0" name="Google Shape;480;p104"/>
          <p:cNvSpPr txBox="1"/>
          <p:nvPr>
            <p:ph idx="1" type="body"/>
          </p:nvPr>
        </p:nvSpPr>
        <p:spPr>
          <a:xfrm>
            <a:off x="274638" y="3954457"/>
            <a:ext cx="10058401" cy="1829593"/>
          </a:xfrm>
          <a:prstGeom prst="rect">
            <a:avLst/>
          </a:prstGeom>
          <a:noFill/>
          <a:ln>
            <a:noFill/>
          </a:ln>
        </p:spPr>
        <p:txBody>
          <a:bodyPr anchorCtr="0" anchor="t" bIns="146300" lIns="182875" spcFirstLastPara="1" rIns="182875" wrap="square" tIns="146300"/>
          <a:lstStyle>
            <a:lvl1pPr indent="-228600" lvl="0" marL="457200" marR="0" rtl="0" algn="l">
              <a:lnSpc>
                <a:spcPct val="90000"/>
              </a:lnSpc>
              <a:spcBef>
                <a:spcPts val="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mo slide 2">
  <p:cSld name="Demo slide 2">
    <p:bg>
      <p:bgPr>
        <a:solidFill>
          <a:schemeClr val="accent1"/>
        </a:solidFill>
      </p:bgPr>
    </p:bg>
    <p:spTree>
      <p:nvGrpSpPr>
        <p:cNvPr id="481" name="Shape 481"/>
        <p:cNvGrpSpPr/>
        <p:nvPr/>
      </p:nvGrpSpPr>
      <p:grpSpPr>
        <a:xfrm>
          <a:off x="0" y="0"/>
          <a:ext cx="0" cy="0"/>
          <a:chOff x="0" y="0"/>
          <a:chExt cx="0" cy="0"/>
        </a:xfrm>
      </p:grpSpPr>
      <p:sp>
        <p:nvSpPr>
          <p:cNvPr id="482" name="Google Shape;482;p105"/>
          <p:cNvSpPr txBox="1"/>
          <p:nvPr>
            <p:ph type="title"/>
          </p:nvPr>
        </p:nvSpPr>
        <p:spPr>
          <a:xfrm>
            <a:off x="274639" y="1209973"/>
            <a:ext cx="10056812" cy="2751698"/>
          </a:xfrm>
          <a:prstGeom prst="rect">
            <a:avLst/>
          </a:prstGeom>
          <a:noFill/>
          <a:ln>
            <a:noFill/>
          </a:ln>
        </p:spPr>
        <p:txBody>
          <a:bodyPr anchorCtr="0" anchor="t" bIns="91425" lIns="146250" spcFirstLastPara="1" rIns="146250" wrap="square" tIns="91425"/>
          <a:lstStyle>
            <a:lvl1pPr lvl="0" marR="0" rtl="0" algn="l">
              <a:lnSpc>
                <a:spcPct val="90000"/>
              </a:lnSpc>
              <a:spcBef>
                <a:spcPts val="0"/>
              </a:spcBef>
              <a:spcAft>
                <a:spcPts val="0"/>
              </a:spcAft>
              <a:buClr>
                <a:schemeClr val="dk1"/>
              </a:buClr>
              <a:buSzPts val="7200"/>
              <a:buFont typeface="Quattrocento Sans"/>
              <a:buNone/>
              <a:defRPr b="0" i="0" sz="72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3" name="Google Shape;483;p105"/>
          <p:cNvSpPr txBox="1"/>
          <p:nvPr>
            <p:ph idx="1" type="body"/>
          </p:nvPr>
        </p:nvSpPr>
        <p:spPr>
          <a:xfrm>
            <a:off x="274638" y="3954457"/>
            <a:ext cx="10058401" cy="1829593"/>
          </a:xfrm>
          <a:prstGeom prst="rect">
            <a:avLst/>
          </a:prstGeom>
          <a:noFill/>
          <a:ln>
            <a:noFill/>
          </a:ln>
        </p:spPr>
        <p:txBody>
          <a:bodyPr anchorCtr="0" anchor="t" bIns="146300" lIns="182875" spcFirstLastPara="1" rIns="182875" wrap="square" tIns="146300"/>
          <a:lstStyle>
            <a:lvl1pPr indent="-228600" lvl="0" marL="457200" marR="0" rtl="0" algn="l">
              <a:lnSpc>
                <a:spcPct val="90000"/>
              </a:lnSpc>
              <a:spcBef>
                <a:spcPts val="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o slide">
  <p:cSld name="Video slide">
    <p:spTree>
      <p:nvGrpSpPr>
        <p:cNvPr id="484" name="Shape 484"/>
        <p:cNvGrpSpPr/>
        <p:nvPr/>
      </p:nvGrpSpPr>
      <p:grpSpPr>
        <a:xfrm>
          <a:off x="0" y="0"/>
          <a:ext cx="0" cy="0"/>
          <a:chOff x="0" y="0"/>
          <a:chExt cx="0" cy="0"/>
        </a:xfrm>
      </p:grpSpPr>
      <p:sp>
        <p:nvSpPr>
          <p:cNvPr id="485" name="Google Shape;485;p106"/>
          <p:cNvSpPr/>
          <p:nvPr/>
        </p:nvSpPr>
        <p:spPr>
          <a:xfrm>
            <a:off x="274702" y="1211287"/>
            <a:ext cx="10058336" cy="2743176"/>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486" name="Google Shape;486;p106"/>
          <p:cNvSpPr txBox="1"/>
          <p:nvPr>
            <p:ph type="title"/>
          </p:nvPr>
        </p:nvSpPr>
        <p:spPr>
          <a:xfrm>
            <a:off x="274702" y="1211287"/>
            <a:ext cx="10056812" cy="2751698"/>
          </a:xfrm>
          <a:prstGeom prst="rect">
            <a:avLst/>
          </a:prstGeom>
          <a:noFill/>
          <a:ln>
            <a:noFill/>
          </a:ln>
        </p:spPr>
        <p:txBody>
          <a:bodyPr anchorCtr="0" anchor="t" bIns="91425" lIns="146250" spcFirstLastPara="1" rIns="146250" wrap="square" tIns="91425"/>
          <a:lstStyle>
            <a:lvl1pPr lvl="0" marR="0" rtl="0" algn="l">
              <a:lnSpc>
                <a:spcPct val="90000"/>
              </a:lnSpc>
              <a:spcBef>
                <a:spcPts val="0"/>
              </a:spcBef>
              <a:spcAft>
                <a:spcPts val="0"/>
              </a:spcAft>
              <a:buClr>
                <a:srgbClr val="FFFFFF"/>
              </a:buClr>
              <a:buSzPts val="7200"/>
              <a:buFont typeface="Quattrocento Sans"/>
              <a:buNone/>
              <a:defRPr b="0" i="0" sz="7200" u="none" cap="none" strike="noStrike">
                <a:solidFill>
                  <a:srgbClr val="FFFFFF"/>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o slide 2">
  <p:cSld name="Video slide 2">
    <p:bg>
      <p:bgPr>
        <a:solidFill>
          <a:schemeClr val="accent2"/>
        </a:solidFill>
      </p:bgPr>
    </p:bg>
    <p:spTree>
      <p:nvGrpSpPr>
        <p:cNvPr id="487" name="Shape 487"/>
        <p:cNvGrpSpPr/>
        <p:nvPr/>
      </p:nvGrpSpPr>
      <p:grpSpPr>
        <a:xfrm>
          <a:off x="0" y="0"/>
          <a:ext cx="0" cy="0"/>
          <a:chOff x="0" y="0"/>
          <a:chExt cx="0" cy="0"/>
        </a:xfrm>
      </p:grpSpPr>
      <p:sp>
        <p:nvSpPr>
          <p:cNvPr id="488" name="Google Shape;488;p107"/>
          <p:cNvSpPr txBox="1"/>
          <p:nvPr>
            <p:ph type="title"/>
          </p:nvPr>
        </p:nvSpPr>
        <p:spPr>
          <a:xfrm>
            <a:off x="274639" y="1209973"/>
            <a:ext cx="10056812" cy="2751698"/>
          </a:xfrm>
          <a:prstGeom prst="rect">
            <a:avLst/>
          </a:prstGeom>
          <a:noFill/>
          <a:ln>
            <a:noFill/>
          </a:ln>
        </p:spPr>
        <p:txBody>
          <a:bodyPr anchorCtr="0" anchor="t" bIns="91425" lIns="146250" spcFirstLastPara="1" rIns="146250" wrap="square" tIns="91425"/>
          <a:lstStyle>
            <a:lvl1pPr lvl="0" marR="0" rtl="0" algn="l">
              <a:lnSpc>
                <a:spcPct val="90000"/>
              </a:lnSpc>
              <a:spcBef>
                <a:spcPts val="0"/>
              </a:spcBef>
              <a:spcAft>
                <a:spcPts val="0"/>
              </a:spcAft>
              <a:buClr>
                <a:schemeClr val="dk1"/>
              </a:buClr>
              <a:buSzPts val="7200"/>
              <a:buFont typeface="Quattrocento Sans"/>
              <a:buNone/>
              <a:defRPr b="0" i="0" sz="72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1">
  <p:cSld name="Section Title Accent Color 1">
    <p:bg>
      <p:bgPr>
        <a:solidFill>
          <a:schemeClr val="accent1"/>
        </a:solidFill>
      </p:bgPr>
    </p:bg>
    <p:spTree>
      <p:nvGrpSpPr>
        <p:cNvPr id="489" name="Shape 489"/>
        <p:cNvGrpSpPr/>
        <p:nvPr/>
      </p:nvGrpSpPr>
      <p:grpSpPr>
        <a:xfrm>
          <a:off x="0" y="0"/>
          <a:ext cx="0" cy="0"/>
          <a:chOff x="0" y="0"/>
          <a:chExt cx="0" cy="0"/>
        </a:xfrm>
      </p:grpSpPr>
      <p:sp>
        <p:nvSpPr>
          <p:cNvPr id="490" name="Google Shape;490;p108"/>
          <p:cNvSpPr txBox="1"/>
          <p:nvPr>
            <p:ph type="title"/>
          </p:nvPr>
        </p:nvSpPr>
        <p:spPr>
          <a:xfrm>
            <a:off x="274638" y="2125662"/>
            <a:ext cx="11887200" cy="1831975"/>
          </a:xfrm>
          <a:prstGeom prst="rect">
            <a:avLst/>
          </a:prstGeom>
          <a:noFill/>
          <a:ln>
            <a:noFill/>
          </a:ln>
        </p:spPr>
        <p:txBody>
          <a:bodyPr anchorCtr="0" anchor="t" bIns="91425" lIns="146250" spcFirstLastPara="1" rIns="146250" wrap="square" tIns="91425"/>
          <a:lstStyle>
            <a:lvl1pPr lvl="0" marR="0" rtl="0" algn="l">
              <a:lnSpc>
                <a:spcPct val="90000"/>
              </a:lnSpc>
              <a:spcBef>
                <a:spcPts val="0"/>
              </a:spcBef>
              <a:spcAft>
                <a:spcPts val="0"/>
              </a:spcAft>
              <a:buClr>
                <a:schemeClr val="dk1"/>
              </a:buClr>
              <a:buSzPts val="8800"/>
              <a:buFont typeface="Quattrocento Sans"/>
              <a:buNone/>
              <a:defRPr b="0" i="0" sz="88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Section Title Accent Color 2">
  <p:cSld name="5_Section Title Accent Color 2">
    <p:bg>
      <p:bgPr>
        <a:solidFill>
          <a:schemeClr val="accent2"/>
        </a:solidFill>
      </p:bgPr>
    </p:bg>
    <p:spTree>
      <p:nvGrpSpPr>
        <p:cNvPr id="491" name="Shape 491"/>
        <p:cNvGrpSpPr/>
        <p:nvPr/>
      </p:nvGrpSpPr>
      <p:grpSpPr>
        <a:xfrm>
          <a:off x="0" y="0"/>
          <a:ext cx="0" cy="0"/>
          <a:chOff x="0" y="0"/>
          <a:chExt cx="0" cy="0"/>
        </a:xfrm>
      </p:grpSpPr>
      <p:sp>
        <p:nvSpPr>
          <p:cNvPr id="492" name="Google Shape;492;p109"/>
          <p:cNvSpPr txBox="1"/>
          <p:nvPr>
            <p:ph type="title"/>
          </p:nvPr>
        </p:nvSpPr>
        <p:spPr>
          <a:xfrm>
            <a:off x="274638" y="2125662"/>
            <a:ext cx="11887200" cy="1831975"/>
          </a:xfrm>
          <a:prstGeom prst="rect">
            <a:avLst/>
          </a:prstGeom>
          <a:noFill/>
          <a:ln>
            <a:noFill/>
          </a:ln>
        </p:spPr>
        <p:txBody>
          <a:bodyPr anchorCtr="0" anchor="t" bIns="91425" lIns="146250" spcFirstLastPara="1" rIns="146250" wrap="square" tIns="91425"/>
          <a:lstStyle>
            <a:lvl1pPr lvl="0" marR="0" rtl="0" algn="l">
              <a:lnSpc>
                <a:spcPct val="90000"/>
              </a:lnSpc>
              <a:spcBef>
                <a:spcPts val="0"/>
              </a:spcBef>
              <a:spcAft>
                <a:spcPts val="0"/>
              </a:spcAft>
              <a:buClr>
                <a:schemeClr val="dk1"/>
              </a:buClr>
              <a:buSzPts val="8800"/>
              <a:buFont typeface="Quattrocento Sans"/>
              <a:buNone/>
              <a:defRPr b="0" i="0" sz="88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ection Title Accent Color 3">
  <p:cSld name="1_Section Title Accent Color 3">
    <p:bg>
      <p:bgPr>
        <a:solidFill>
          <a:schemeClr val="accent3"/>
        </a:solidFill>
      </p:bgPr>
    </p:bg>
    <p:spTree>
      <p:nvGrpSpPr>
        <p:cNvPr id="493" name="Shape 493"/>
        <p:cNvGrpSpPr/>
        <p:nvPr/>
      </p:nvGrpSpPr>
      <p:grpSpPr>
        <a:xfrm>
          <a:off x="0" y="0"/>
          <a:ext cx="0" cy="0"/>
          <a:chOff x="0" y="0"/>
          <a:chExt cx="0" cy="0"/>
        </a:xfrm>
      </p:grpSpPr>
      <p:sp>
        <p:nvSpPr>
          <p:cNvPr id="494" name="Google Shape;494;p110"/>
          <p:cNvSpPr txBox="1"/>
          <p:nvPr>
            <p:ph type="title"/>
          </p:nvPr>
        </p:nvSpPr>
        <p:spPr>
          <a:xfrm>
            <a:off x="274638" y="2125662"/>
            <a:ext cx="11887200" cy="1831975"/>
          </a:xfrm>
          <a:prstGeom prst="rect">
            <a:avLst/>
          </a:prstGeom>
          <a:noFill/>
          <a:ln>
            <a:noFill/>
          </a:ln>
        </p:spPr>
        <p:txBody>
          <a:bodyPr anchorCtr="0" anchor="t" bIns="91425" lIns="146250" spcFirstLastPara="1" rIns="146250" wrap="square" tIns="91425"/>
          <a:lstStyle>
            <a:lvl1pPr lvl="0" marR="0" rtl="0" algn="l">
              <a:lnSpc>
                <a:spcPct val="90000"/>
              </a:lnSpc>
              <a:spcBef>
                <a:spcPts val="0"/>
              </a:spcBef>
              <a:spcAft>
                <a:spcPts val="0"/>
              </a:spcAft>
              <a:buClr>
                <a:schemeClr val="dk1"/>
              </a:buClr>
              <a:buSzPts val="8800"/>
              <a:buFont typeface="Quattrocento Sans"/>
              <a:buNone/>
              <a:defRPr b="0" i="0" sz="88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mp; Non-bulleted text">
  <p:cSld name="1_Title &amp; Non-bulleted text">
    <p:spTree>
      <p:nvGrpSpPr>
        <p:cNvPr id="495" name="Shape 495"/>
        <p:cNvGrpSpPr/>
        <p:nvPr/>
      </p:nvGrpSpPr>
      <p:grpSpPr>
        <a:xfrm>
          <a:off x="0" y="0"/>
          <a:ext cx="0" cy="0"/>
          <a:chOff x="0" y="0"/>
          <a:chExt cx="0" cy="0"/>
        </a:xfrm>
      </p:grpSpPr>
      <p:sp>
        <p:nvSpPr>
          <p:cNvPr id="496" name="Google Shape;496;p111"/>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97" name="Google Shape;497;p111"/>
          <p:cNvSpPr txBox="1"/>
          <p:nvPr>
            <p:ph idx="1" type="body"/>
          </p:nvPr>
        </p:nvSpPr>
        <p:spPr>
          <a:xfrm>
            <a:off x="274638" y="1212850"/>
            <a:ext cx="11887200" cy="2092881"/>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800"/>
              </a:spcBef>
              <a:spcAft>
                <a:spcPts val="0"/>
              </a:spcAft>
              <a:buClr>
                <a:schemeClr val="dk1"/>
              </a:buClr>
              <a:buSzPts val="3600"/>
              <a:buFont typeface="Arial"/>
              <a:buNone/>
              <a:defRPr b="0" i="0" sz="40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498" name="Shape 498"/>
        <p:cNvGrpSpPr/>
        <p:nvPr/>
      </p:nvGrpSpPr>
      <p:grpSpPr>
        <a:xfrm>
          <a:off x="0" y="0"/>
          <a:ext cx="0" cy="0"/>
          <a:chOff x="0" y="0"/>
          <a:chExt cx="0" cy="0"/>
        </a:xfrm>
      </p:grpSpPr>
      <p:sp>
        <p:nvSpPr>
          <p:cNvPr id="499" name="Google Shape;499;p112"/>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0" name="Google Shape;500;p112"/>
          <p:cNvSpPr txBox="1"/>
          <p:nvPr>
            <p:ph idx="1" type="body"/>
          </p:nvPr>
        </p:nvSpPr>
        <p:spPr>
          <a:xfrm>
            <a:off x="274638" y="1214438"/>
            <a:ext cx="11887200" cy="5483225"/>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dk1"/>
              </a:buClr>
              <a:buSzPts val="3600"/>
              <a:buFont typeface="Arial"/>
              <a:buChar char="•"/>
              <a:defRPr b="0" i="0" sz="40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wo Column Non-bulleted text">
  <p:cSld name="1_Two Column Non-bulleted text">
    <p:spTree>
      <p:nvGrpSpPr>
        <p:cNvPr id="501" name="Shape 501"/>
        <p:cNvGrpSpPr/>
        <p:nvPr/>
      </p:nvGrpSpPr>
      <p:grpSpPr>
        <a:xfrm>
          <a:off x="0" y="0"/>
          <a:ext cx="0" cy="0"/>
          <a:chOff x="0" y="0"/>
          <a:chExt cx="0" cy="0"/>
        </a:xfrm>
      </p:grpSpPr>
      <p:sp>
        <p:nvSpPr>
          <p:cNvPr id="502" name="Google Shape;502;p113"/>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3" name="Google Shape;503;p113"/>
          <p:cNvSpPr txBox="1"/>
          <p:nvPr>
            <p:ph idx="1" type="body"/>
          </p:nvPr>
        </p:nvSpPr>
        <p:spPr>
          <a:xfrm>
            <a:off x="274639" y="1212849"/>
            <a:ext cx="5486399" cy="2536079"/>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dk1"/>
              </a:buClr>
              <a:buSzPts val="3240"/>
              <a:buFont typeface="Noto Sans Symbols"/>
              <a:buNone/>
              <a:defRPr b="0" i="0" sz="3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504" name="Google Shape;504;p113"/>
          <p:cNvSpPr txBox="1"/>
          <p:nvPr>
            <p:ph idx="2" type="body"/>
          </p:nvPr>
        </p:nvSpPr>
        <p:spPr>
          <a:xfrm>
            <a:off x="6675439"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dk1"/>
              </a:buClr>
              <a:buSzPts val="3240"/>
              <a:buFont typeface="Noto Sans Symbols"/>
              <a:buNone/>
              <a:defRPr b="0" i="0" sz="3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ection Title Accent Color 2">
  <p:cSld name="1_Section Title Accent Color 2">
    <p:bg>
      <p:bgPr>
        <a:solidFill>
          <a:schemeClr val="accent2"/>
        </a:solidFill>
      </p:bgPr>
    </p:bg>
    <p:spTree>
      <p:nvGrpSpPr>
        <p:cNvPr id="59" name="Shape 59"/>
        <p:cNvGrpSpPr/>
        <p:nvPr/>
      </p:nvGrpSpPr>
      <p:grpSpPr>
        <a:xfrm>
          <a:off x="0" y="0"/>
          <a:ext cx="0" cy="0"/>
          <a:chOff x="0" y="0"/>
          <a:chExt cx="0" cy="0"/>
        </a:xfrm>
      </p:grpSpPr>
      <p:pic>
        <p:nvPicPr>
          <p:cNvPr id="60" name="Google Shape;60;p13"/>
          <p:cNvPicPr preferRelativeResize="0"/>
          <p:nvPr/>
        </p:nvPicPr>
        <p:blipFill rotWithShape="1">
          <a:blip r:embed="rId2">
            <a:alphaModFix/>
          </a:blip>
          <a:srcRect b="0" l="0" r="0" t="0"/>
          <a:stretch/>
        </p:blipFill>
        <p:spPr>
          <a:xfrm>
            <a:off x="0" y="0"/>
            <a:ext cx="12434711" cy="6994525"/>
          </a:xfrm>
          <a:prstGeom prst="rect">
            <a:avLst/>
          </a:prstGeom>
          <a:noFill/>
          <a:ln>
            <a:noFill/>
          </a:ln>
        </p:spPr>
      </p:pic>
      <p:sp>
        <p:nvSpPr>
          <p:cNvPr id="61" name="Google Shape;61;p13"/>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wo Column Bullet text">
  <p:cSld name="1_Two Column Bullet text">
    <p:spTree>
      <p:nvGrpSpPr>
        <p:cNvPr id="505" name="Shape 505"/>
        <p:cNvGrpSpPr/>
        <p:nvPr/>
      </p:nvGrpSpPr>
      <p:grpSpPr>
        <a:xfrm>
          <a:off x="0" y="0"/>
          <a:ext cx="0" cy="0"/>
          <a:chOff x="0" y="0"/>
          <a:chExt cx="0" cy="0"/>
        </a:xfrm>
      </p:grpSpPr>
      <p:sp>
        <p:nvSpPr>
          <p:cNvPr id="506" name="Google Shape;506;p114"/>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7" name="Google Shape;507;p114"/>
          <p:cNvSpPr txBox="1"/>
          <p:nvPr>
            <p:ph idx="1" type="body"/>
          </p:nvPr>
        </p:nvSpPr>
        <p:spPr>
          <a:xfrm>
            <a:off x="274639" y="1212849"/>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chemeClr val="dk1"/>
              </a:buClr>
              <a:buSzPts val="3240"/>
              <a:buFont typeface="Arial"/>
              <a:buChar char="•"/>
              <a:defRPr b="0" i="0" sz="36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508" name="Google Shape;508;p114"/>
          <p:cNvSpPr txBox="1"/>
          <p:nvPr>
            <p:ph idx="2" type="body"/>
          </p:nvPr>
        </p:nvSpPr>
        <p:spPr>
          <a:xfrm>
            <a:off x="6675439" y="1212849"/>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chemeClr val="dk1"/>
              </a:buClr>
              <a:buSzPts val="3240"/>
              <a:buFont typeface="Arial"/>
              <a:buChar char="•"/>
              <a:defRPr b="0" i="0" sz="36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wo Column Bullet text 1st level color">
  <p:cSld name="1_Two Column Bullet text 1st level color">
    <p:spTree>
      <p:nvGrpSpPr>
        <p:cNvPr id="509" name="Shape 509"/>
        <p:cNvGrpSpPr/>
        <p:nvPr/>
      </p:nvGrpSpPr>
      <p:grpSpPr>
        <a:xfrm>
          <a:off x="0" y="0"/>
          <a:ext cx="0" cy="0"/>
          <a:chOff x="0" y="0"/>
          <a:chExt cx="0" cy="0"/>
        </a:xfrm>
      </p:grpSpPr>
      <p:sp>
        <p:nvSpPr>
          <p:cNvPr id="510" name="Google Shape;510;p115"/>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1" name="Google Shape;511;p115"/>
          <p:cNvSpPr txBox="1"/>
          <p:nvPr>
            <p:ph idx="1" type="body"/>
          </p:nvPr>
        </p:nvSpPr>
        <p:spPr>
          <a:xfrm>
            <a:off x="274639" y="1212849"/>
            <a:ext cx="5486399" cy="2671501"/>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chemeClr val="dk2"/>
              </a:buClr>
              <a:buSzPts val="3240"/>
              <a:buFont typeface="Arial"/>
              <a:buChar char="•"/>
              <a:defRPr b="0" i="0" sz="3600" u="none" cap="none" strike="noStrike">
                <a:solidFill>
                  <a:schemeClr val="dk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65760" lvl="2" marL="13716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512" name="Google Shape;512;p115"/>
          <p:cNvSpPr txBox="1"/>
          <p:nvPr>
            <p:ph idx="2" type="body"/>
          </p:nvPr>
        </p:nvSpPr>
        <p:spPr>
          <a:xfrm>
            <a:off x="6675439" y="1212849"/>
            <a:ext cx="5486399" cy="2671501"/>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chemeClr val="dk2"/>
              </a:buClr>
              <a:buSzPts val="3240"/>
              <a:buFont typeface="Arial"/>
              <a:buChar char="•"/>
              <a:defRPr b="0" i="0" sz="3600" u="none" cap="none" strike="noStrike">
                <a:solidFill>
                  <a:schemeClr val="dk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65760" lvl="2" marL="13716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Accent Color 1">
  <p:cSld name="1_Blank Accent Color 1">
    <p:bg>
      <p:bgPr>
        <a:solidFill>
          <a:schemeClr val="accent1"/>
        </a:solidFill>
      </p:bgPr>
    </p:bg>
    <p:spTree>
      <p:nvGrpSpPr>
        <p:cNvPr id="513" name="Shape 513"/>
        <p:cNvGrpSpPr/>
        <p:nvPr/>
      </p:nvGrpSpPr>
      <p:grpSpPr>
        <a:xfrm>
          <a:off x="0" y="0"/>
          <a:ext cx="0" cy="0"/>
          <a:chOff x="0" y="0"/>
          <a:chExt cx="0" cy="0"/>
        </a:xfrm>
      </p:grpSpPr>
    </p:spTree>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Accent Color 2">
  <p:cSld name="1_Blank Accent Color 2">
    <p:bg>
      <p:bgPr>
        <a:solidFill>
          <a:schemeClr val="accent2"/>
        </a:solidFill>
      </p:bgPr>
    </p:bg>
    <p:spTree>
      <p:nvGrpSpPr>
        <p:cNvPr id="514" name="Shape 514"/>
        <p:cNvGrpSpPr/>
        <p:nvPr/>
      </p:nvGrpSpPr>
      <p:grpSpPr>
        <a:xfrm>
          <a:off x="0" y="0"/>
          <a:ext cx="0" cy="0"/>
          <a:chOff x="0" y="0"/>
          <a:chExt cx="0" cy="0"/>
        </a:xfrm>
      </p:grpSpPr>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Accent Color 3">
  <p:cSld name="1_Blank Accent Color 3">
    <p:bg>
      <p:bgPr>
        <a:solidFill>
          <a:schemeClr val="accent3"/>
        </a:solidFill>
      </p:bgPr>
    </p:bg>
    <p:spTree>
      <p:nvGrpSpPr>
        <p:cNvPr id="515" name="Shape 515"/>
        <p:cNvGrpSpPr/>
        <p:nvPr/>
      </p:nvGrpSpPr>
      <p:grpSpPr>
        <a:xfrm>
          <a:off x="0" y="0"/>
          <a:ext cx="0" cy="0"/>
          <a:chOff x="0" y="0"/>
          <a:chExt cx="0" cy="0"/>
        </a:xfrm>
      </p:grpSpPr>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eveloper Code Layout">
  <p:cSld name="1_Developer Code Layout">
    <p:spTree>
      <p:nvGrpSpPr>
        <p:cNvPr id="516" name="Shape 516"/>
        <p:cNvGrpSpPr/>
        <p:nvPr/>
      </p:nvGrpSpPr>
      <p:grpSpPr>
        <a:xfrm>
          <a:off x="0" y="0"/>
          <a:ext cx="0" cy="0"/>
          <a:chOff x="0" y="0"/>
          <a:chExt cx="0" cy="0"/>
        </a:xfrm>
      </p:grpSpPr>
      <p:sp>
        <p:nvSpPr>
          <p:cNvPr id="517" name="Google Shape;517;p119"/>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8" name="Google Shape;518;p119"/>
          <p:cNvSpPr/>
          <p:nvPr/>
        </p:nvSpPr>
        <p:spPr>
          <a:xfrm>
            <a:off x="1" y="1212849"/>
            <a:ext cx="12436475" cy="5781676"/>
          </a:xfrm>
          <a:prstGeom prst="rect">
            <a:avLst/>
          </a:prstGeom>
          <a:solidFill>
            <a:srgbClr val="FFFFFF"/>
          </a:solidFill>
          <a:ln>
            <a:noFill/>
          </a:ln>
        </p:spPr>
        <p:txBody>
          <a:bodyPr anchorCtr="0" anchor="ctr" bIns="46625" lIns="46625" spcFirstLastPara="1" rIns="46625" wrap="square" tIns="46625">
            <a:noAutofit/>
          </a:bodyPr>
          <a:lstStyle/>
          <a:p>
            <a:pPr indent="0" lvl="0" marL="0" marR="0" rtl="0" algn="ctr">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519" name="Google Shape;519;p119"/>
          <p:cNvSpPr txBox="1"/>
          <p:nvPr>
            <p:ph idx="1" type="body"/>
          </p:nvPr>
        </p:nvSpPr>
        <p:spPr>
          <a:xfrm>
            <a:off x="274638" y="1216152"/>
            <a:ext cx="11887199" cy="2131353"/>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660"/>
              </a:spcBef>
              <a:spcAft>
                <a:spcPts val="0"/>
              </a:spcAft>
              <a:buClr>
                <a:srgbClr val="000000"/>
              </a:buClr>
              <a:buSzPts val="2970"/>
              <a:buFont typeface="Arial"/>
              <a:buNone/>
              <a:defRPr b="0" i="0" sz="3300" u="none" cap="none" strike="noStrike">
                <a:solidFill>
                  <a:srgbClr val="000000"/>
                </a:solidFill>
                <a:latin typeface="Consolas"/>
                <a:ea typeface="Consolas"/>
                <a:cs typeface="Consolas"/>
                <a:sym typeface="Consolas"/>
              </a:defRPr>
            </a:lvl1pPr>
            <a:lvl2pPr indent="-228600" lvl="1" marL="914400" marR="0" rtl="0" algn="l">
              <a:lnSpc>
                <a:spcPct val="90000"/>
              </a:lnSpc>
              <a:spcBef>
                <a:spcPts val="480"/>
              </a:spcBef>
              <a:spcAft>
                <a:spcPts val="0"/>
              </a:spcAft>
              <a:buClr>
                <a:srgbClr val="000000"/>
              </a:buClr>
              <a:buSzPts val="2160"/>
              <a:buFont typeface="Arial"/>
              <a:buNone/>
              <a:defRPr b="0" i="0" sz="2400" u="none" cap="none" strike="noStrike">
                <a:solidFill>
                  <a:srgbClr val="000000"/>
                </a:solidFill>
                <a:latin typeface="Consolas"/>
                <a:ea typeface="Consolas"/>
                <a:cs typeface="Consolas"/>
                <a:sym typeface="Consolas"/>
              </a:defRPr>
            </a:lvl2pPr>
            <a:lvl3pPr indent="-228600" lvl="2" marL="1371600" marR="0" rtl="0" algn="l">
              <a:lnSpc>
                <a:spcPct val="90000"/>
              </a:lnSpc>
              <a:spcBef>
                <a:spcPts val="400"/>
              </a:spcBef>
              <a:spcAft>
                <a:spcPts val="0"/>
              </a:spcAft>
              <a:buClr>
                <a:srgbClr val="000000"/>
              </a:buClr>
              <a:buSzPts val="1800"/>
              <a:buFont typeface="Arial"/>
              <a:buNone/>
              <a:defRPr b="0" i="0" sz="2000" u="none" cap="none" strike="noStrike">
                <a:solidFill>
                  <a:srgbClr val="000000"/>
                </a:solidFill>
                <a:latin typeface="Consolas"/>
                <a:ea typeface="Consolas"/>
                <a:cs typeface="Consolas"/>
                <a:sym typeface="Consolas"/>
              </a:defRPr>
            </a:lvl3pPr>
            <a:lvl4pPr indent="-228600" lvl="3" marL="1828800" marR="0" rtl="0" algn="l">
              <a:lnSpc>
                <a:spcPct val="90000"/>
              </a:lnSpc>
              <a:spcBef>
                <a:spcPts val="360"/>
              </a:spcBef>
              <a:spcAft>
                <a:spcPts val="0"/>
              </a:spcAft>
              <a:buClr>
                <a:srgbClr val="000000"/>
              </a:buClr>
              <a:buSzPts val="1620"/>
              <a:buFont typeface="Arial"/>
              <a:buNone/>
              <a:defRPr b="0" i="0" sz="1800" u="none" cap="none" strike="noStrike">
                <a:solidFill>
                  <a:srgbClr val="000000"/>
                </a:solidFill>
                <a:latin typeface="Consolas"/>
                <a:ea typeface="Consolas"/>
                <a:cs typeface="Consolas"/>
                <a:sym typeface="Consolas"/>
              </a:defRPr>
            </a:lvl4pPr>
            <a:lvl5pPr indent="-228600" lvl="4" marL="2286000" marR="0" rtl="0" algn="l">
              <a:lnSpc>
                <a:spcPct val="90000"/>
              </a:lnSpc>
              <a:spcBef>
                <a:spcPts val="360"/>
              </a:spcBef>
              <a:spcAft>
                <a:spcPts val="0"/>
              </a:spcAft>
              <a:buClr>
                <a:srgbClr val="000000"/>
              </a:buClr>
              <a:buSzPts val="1620"/>
              <a:buFont typeface="Arial"/>
              <a:buNone/>
              <a:defRPr b="0" i="0" sz="1800" u="none" cap="none" strike="noStrike">
                <a:solidFill>
                  <a:srgbClr val="000000"/>
                </a:solidFill>
                <a:latin typeface="Consolas"/>
                <a:ea typeface="Consolas"/>
                <a:cs typeface="Consolas"/>
                <a:sym typeface="Consola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ck Notes slide Layout">
  <p:cSld name="1_Black Notes slide Layout">
    <p:bg>
      <p:bgPr>
        <a:solidFill>
          <a:srgbClr val="000000"/>
        </a:solidFill>
      </p:bgPr>
    </p:bg>
    <p:spTree>
      <p:nvGrpSpPr>
        <p:cNvPr id="520" name="Shape 520"/>
        <p:cNvGrpSpPr/>
        <p:nvPr/>
      </p:nvGrpSpPr>
      <p:grpSpPr>
        <a:xfrm>
          <a:off x="0" y="0"/>
          <a:ext cx="0" cy="0"/>
          <a:chOff x="0" y="0"/>
          <a:chExt cx="0" cy="0"/>
        </a:xfrm>
      </p:grpSpPr>
      <p:sp>
        <p:nvSpPr>
          <p:cNvPr id="521" name="Google Shape;521;p120"/>
          <p:cNvSpPr txBox="1"/>
          <p:nvPr>
            <p:ph idx="1" type="body"/>
          </p:nvPr>
        </p:nvSpPr>
        <p:spPr>
          <a:xfrm>
            <a:off x="274638" y="1212850"/>
            <a:ext cx="11887200" cy="2443746"/>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720"/>
              </a:spcBef>
              <a:spcAft>
                <a:spcPts val="0"/>
              </a:spcAft>
              <a:buClr>
                <a:schemeClr val="lt1"/>
              </a:buClr>
              <a:buSzPts val="3240"/>
              <a:buFont typeface="Arial"/>
              <a:buChar char="•"/>
              <a:defRPr b="0" i="0" sz="3600" u="none" cap="none" strike="noStrike">
                <a:solidFill>
                  <a:schemeClr val="lt1"/>
                </a:solidFill>
                <a:latin typeface="Quattrocento Sans"/>
                <a:ea typeface="Quattrocento Sans"/>
                <a:cs typeface="Quattrocento Sans"/>
                <a:sym typeface="Quattrocento Sans"/>
              </a:defRPr>
            </a:lvl1pPr>
            <a:lvl2pPr indent="-411480" lvl="1" marL="914400" marR="0" rtl="0" algn="l">
              <a:lnSpc>
                <a:spcPct val="90000"/>
              </a:lnSpc>
              <a:spcBef>
                <a:spcPts val="640"/>
              </a:spcBef>
              <a:spcAft>
                <a:spcPts val="0"/>
              </a:spcAft>
              <a:buClr>
                <a:schemeClr val="lt1"/>
              </a:buClr>
              <a:buSzPts val="2880"/>
              <a:buFont typeface="Arial"/>
              <a:buChar char="•"/>
              <a:defRPr b="0" i="0" sz="3200" u="none" cap="none" strike="noStrike">
                <a:solidFill>
                  <a:schemeClr val="lt1"/>
                </a:solidFill>
                <a:latin typeface="Quattrocento Sans"/>
                <a:ea typeface="Quattrocento Sans"/>
                <a:cs typeface="Quattrocento Sans"/>
                <a:sym typeface="Quattrocento Sans"/>
              </a:defRPr>
            </a:lvl2pPr>
            <a:lvl3pPr indent="-388619" lvl="2" marL="1371600" marR="0" rtl="0" algn="l">
              <a:lnSpc>
                <a:spcPct val="90000"/>
              </a:lnSpc>
              <a:spcBef>
                <a:spcPts val="560"/>
              </a:spcBef>
              <a:spcAft>
                <a:spcPts val="0"/>
              </a:spcAft>
              <a:buClr>
                <a:schemeClr val="lt1"/>
              </a:buClr>
              <a:buSzPts val="2520"/>
              <a:buFont typeface="Arial"/>
              <a:buChar char="•"/>
              <a:defRPr b="0" i="0" sz="2800" u="none" cap="none" strike="noStrike">
                <a:solidFill>
                  <a:schemeClr val="lt1"/>
                </a:solidFill>
                <a:latin typeface="Quattrocento Sans"/>
                <a:ea typeface="Quattrocento Sans"/>
                <a:cs typeface="Quattrocento Sans"/>
                <a:sym typeface="Quattrocento Sans"/>
              </a:defRPr>
            </a:lvl3pPr>
            <a:lvl4pPr indent="-365760" lvl="3" marL="18288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4pPr>
            <a:lvl5pPr indent="-342900" lvl="4" marL="22860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522" name="Google Shape;522;p120"/>
          <p:cNvSpPr txBox="1"/>
          <p:nvPr>
            <p:ph idx="2" type="body"/>
          </p:nvPr>
        </p:nvSpPr>
        <p:spPr>
          <a:xfrm>
            <a:off x="1" y="6363076"/>
            <a:ext cx="12436476" cy="631450"/>
          </a:xfrm>
          <a:prstGeom prst="rect">
            <a:avLst/>
          </a:prstGeom>
          <a:solidFill>
            <a:srgbClr val="FFFF99"/>
          </a:solidFill>
          <a:ln>
            <a:noFill/>
          </a:ln>
        </p:spPr>
        <p:txBody>
          <a:bodyPr anchorCtr="0" anchor="b" bIns="77725" lIns="155450" spcFirstLastPara="1" rIns="155450" wrap="square" tIns="77725"/>
          <a:lstStyle>
            <a:lvl1pPr indent="-228600" lvl="0" marL="457200" marR="0" rtl="0" algn="r">
              <a:lnSpc>
                <a:spcPct val="90000"/>
              </a:lnSpc>
              <a:spcBef>
                <a:spcPts val="740"/>
              </a:spcBef>
              <a:spcAft>
                <a:spcPts val="0"/>
              </a:spcAft>
              <a:buClr>
                <a:srgbClr val="000000"/>
              </a:buClr>
              <a:buSzPts val="3330"/>
              <a:buFont typeface="Arial"/>
              <a:buNone/>
              <a:defRPr b="0" i="0" sz="3700" u="none" cap="none" strike="noStrike">
                <a:solidFill>
                  <a:srgbClr val="000000"/>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523" name="Google Shape;523;p120"/>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400"/>
              <a:buFont typeface="Quattrocento Sans"/>
              <a:buNone/>
              <a:defRPr b="0" i="0" sz="54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Section Title Accent Color 2">
  <p:cSld name="2_Section Title Accent Color 2">
    <p:bg>
      <p:bgPr>
        <a:solidFill>
          <a:schemeClr val="accent2"/>
        </a:solidFill>
      </p:bgPr>
    </p:bg>
    <p:spTree>
      <p:nvGrpSpPr>
        <p:cNvPr id="62" name="Shape 62"/>
        <p:cNvGrpSpPr/>
        <p:nvPr/>
      </p:nvGrpSpPr>
      <p:grpSpPr>
        <a:xfrm>
          <a:off x="0" y="0"/>
          <a:ext cx="0" cy="0"/>
          <a:chOff x="0" y="0"/>
          <a:chExt cx="0" cy="0"/>
        </a:xfrm>
      </p:grpSpPr>
      <p:pic>
        <p:nvPicPr>
          <p:cNvPr id="63" name="Google Shape;63;p14"/>
          <p:cNvPicPr preferRelativeResize="0"/>
          <p:nvPr/>
        </p:nvPicPr>
        <p:blipFill rotWithShape="1">
          <a:blip r:embed="rId2">
            <a:alphaModFix/>
          </a:blip>
          <a:srcRect b="0" l="0" r="0" t="0"/>
          <a:stretch/>
        </p:blipFill>
        <p:spPr>
          <a:xfrm>
            <a:off x="0" y="0"/>
            <a:ext cx="12434711" cy="6994524"/>
          </a:xfrm>
          <a:prstGeom prst="rect">
            <a:avLst/>
          </a:prstGeom>
          <a:noFill/>
          <a:ln>
            <a:noFill/>
          </a:ln>
        </p:spPr>
      </p:pic>
      <p:sp>
        <p:nvSpPr>
          <p:cNvPr id="64" name="Google Shape;64;p14"/>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Section Title Accent Color 2">
  <p:cSld name="3_Section Title Accent Color 2">
    <p:bg>
      <p:bgPr>
        <a:solidFill>
          <a:schemeClr val="accent2"/>
        </a:solidFill>
      </p:bgPr>
    </p:bg>
    <p:spTree>
      <p:nvGrpSpPr>
        <p:cNvPr id="65" name="Shape 65"/>
        <p:cNvGrpSpPr/>
        <p:nvPr/>
      </p:nvGrpSpPr>
      <p:grpSpPr>
        <a:xfrm>
          <a:off x="0" y="0"/>
          <a:ext cx="0" cy="0"/>
          <a:chOff x="0" y="0"/>
          <a:chExt cx="0" cy="0"/>
        </a:xfrm>
      </p:grpSpPr>
      <p:pic>
        <p:nvPicPr>
          <p:cNvPr id="66" name="Google Shape;66;p15"/>
          <p:cNvPicPr preferRelativeResize="0"/>
          <p:nvPr/>
        </p:nvPicPr>
        <p:blipFill rotWithShape="1">
          <a:blip r:embed="rId2">
            <a:alphaModFix/>
          </a:blip>
          <a:srcRect b="0" l="0" r="0" t="0"/>
          <a:stretch/>
        </p:blipFill>
        <p:spPr>
          <a:xfrm>
            <a:off x="0" y="0"/>
            <a:ext cx="12434711" cy="6994524"/>
          </a:xfrm>
          <a:prstGeom prst="rect">
            <a:avLst/>
          </a:prstGeom>
          <a:noFill/>
          <a:ln>
            <a:noFill/>
          </a:ln>
        </p:spPr>
      </p:pic>
      <p:sp>
        <p:nvSpPr>
          <p:cNvPr id="67" name="Google Shape;67;p15"/>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Section Title Accent Color 2">
  <p:cSld name="8_Section Title Accent Color 2">
    <p:bg>
      <p:bgPr>
        <a:solidFill>
          <a:schemeClr val="accent2"/>
        </a:solidFill>
      </p:bgPr>
    </p:bg>
    <p:spTree>
      <p:nvGrpSpPr>
        <p:cNvPr id="68" name="Shape 68"/>
        <p:cNvGrpSpPr/>
        <p:nvPr/>
      </p:nvGrpSpPr>
      <p:grpSpPr>
        <a:xfrm>
          <a:off x="0" y="0"/>
          <a:ext cx="0" cy="0"/>
          <a:chOff x="0" y="0"/>
          <a:chExt cx="0" cy="0"/>
        </a:xfrm>
      </p:grpSpPr>
      <p:pic>
        <p:nvPicPr>
          <p:cNvPr descr="demo2.png" id="69" name="Google Shape;69;p16"/>
          <p:cNvPicPr preferRelativeResize="0"/>
          <p:nvPr/>
        </p:nvPicPr>
        <p:blipFill rotWithShape="1">
          <a:blip r:embed="rId2">
            <a:alphaModFix/>
          </a:blip>
          <a:srcRect b="0" l="0" r="0" t="0"/>
          <a:stretch/>
        </p:blipFill>
        <p:spPr>
          <a:xfrm>
            <a:off x="0" y="0"/>
            <a:ext cx="12427659" cy="6994525"/>
          </a:xfrm>
          <a:prstGeom prst="rect">
            <a:avLst/>
          </a:prstGeom>
          <a:noFill/>
          <a:ln>
            <a:noFill/>
          </a:ln>
        </p:spPr>
      </p:pic>
      <p:sp>
        <p:nvSpPr>
          <p:cNvPr id="70" name="Google Shape;70;p16"/>
          <p:cNvSpPr txBox="1"/>
          <p:nvPr>
            <p:ph type="title"/>
          </p:nvPr>
        </p:nvSpPr>
        <p:spPr>
          <a:xfrm>
            <a:off x="274638" y="274320"/>
            <a:ext cx="4746400" cy="4488660"/>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Section Title Accent Color 2">
  <p:cSld name="6_Section Title Accent Color 2">
    <p:bg>
      <p:bgPr>
        <a:solidFill>
          <a:schemeClr val="accent2"/>
        </a:solidFill>
      </p:bgPr>
    </p:bg>
    <p:spTree>
      <p:nvGrpSpPr>
        <p:cNvPr id="71" name="Shape 71"/>
        <p:cNvGrpSpPr/>
        <p:nvPr/>
      </p:nvGrpSpPr>
      <p:grpSpPr>
        <a:xfrm>
          <a:off x="0" y="0"/>
          <a:ext cx="0" cy="0"/>
          <a:chOff x="0" y="0"/>
          <a:chExt cx="0" cy="0"/>
        </a:xfrm>
      </p:grpSpPr>
      <p:pic>
        <p:nvPicPr>
          <p:cNvPr descr="announcing.png" id="72" name="Google Shape;72;p17"/>
          <p:cNvPicPr preferRelativeResize="0"/>
          <p:nvPr/>
        </p:nvPicPr>
        <p:blipFill rotWithShape="1">
          <a:blip r:embed="rId2">
            <a:alphaModFix/>
          </a:blip>
          <a:srcRect b="0" l="0" r="0" t="0"/>
          <a:stretch/>
        </p:blipFill>
        <p:spPr>
          <a:xfrm>
            <a:off x="0" y="0"/>
            <a:ext cx="12436475" cy="6992345"/>
          </a:xfrm>
          <a:prstGeom prst="rect">
            <a:avLst/>
          </a:prstGeom>
          <a:noFill/>
          <a:ln>
            <a:noFill/>
          </a:ln>
        </p:spPr>
      </p:pic>
      <p:sp>
        <p:nvSpPr>
          <p:cNvPr id="73" name="Google Shape;73;p17"/>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Section Title Accent Color 2">
  <p:cSld name="7_Section Title Accent Color 2">
    <p:bg>
      <p:bgPr>
        <a:solidFill>
          <a:schemeClr val="accent2"/>
        </a:solidFill>
      </p:bgPr>
    </p:bg>
    <p:spTree>
      <p:nvGrpSpPr>
        <p:cNvPr id="74" name="Shape 74"/>
        <p:cNvGrpSpPr/>
        <p:nvPr/>
      </p:nvGrpSpPr>
      <p:grpSpPr>
        <a:xfrm>
          <a:off x="0" y="0"/>
          <a:ext cx="0" cy="0"/>
          <a:chOff x="0" y="0"/>
          <a:chExt cx="0" cy="0"/>
        </a:xfrm>
      </p:grpSpPr>
      <p:pic>
        <p:nvPicPr>
          <p:cNvPr descr="video.png" id="75" name="Google Shape;75;p18"/>
          <p:cNvPicPr preferRelativeResize="0"/>
          <p:nvPr/>
        </p:nvPicPr>
        <p:blipFill rotWithShape="1">
          <a:blip r:embed="rId2">
            <a:alphaModFix/>
          </a:blip>
          <a:srcRect b="0" l="0" r="0" t="0"/>
          <a:stretch/>
        </p:blipFill>
        <p:spPr>
          <a:xfrm>
            <a:off x="0" y="0"/>
            <a:ext cx="12427659" cy="6994525"/>
          </a:xfrm>
          <a:prstGeom prst="rect">
            <a:avLst/>
          </a:prstGeom>
          <a:noFill/>
          <a:ln>
            <a:noFill/>
          </a:ln>
        </p:spPr>
      </p:pic>
      <p:sp>
        <p:nvSpPr>
          <p:cNvPr id="76" name="Google Shape;76;p18"/>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Non-bulleted text">
  <p:cSld name="Title &amp; Non-bulleted text">
    <p:spTree>
      <p:nvGrpSpPr>
        <p:cNvPr id="77" name="Shape 77"/>
        <p:cNvGrpSpPr/>
        <p:nvPr/>
      </p:nvGrpSpPr>
      <p:grpSpPr>
        <a:xfrm>
          <a:off x="0" y="0"/>
          <a:ext cx="0" cy="0"/>
          <a:chOff x="0" y="0"/>
          <a:chExt cx="0" cy="0"/>
        </a:xfrm>
      </p:grpSpPr>
      <p:sp>
        <p:nvSpPr>
          <p:cNvPr id="78" name="Google Shape;78;p19"/>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9" name="Google Shape;79;p19"/>
          <p:cNvSpPr txBox="1"/>
          <p:nvPr>
            <p:ph idx="1" type="body"/>
          </p:nvPr>
        </p:nvSpPr>
        <p:spPr>
          <a:xfrm>
            <a:off x="274638" y="1212851"/>
            <a:ext cx="11887200" cy="205233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800"/>
              </a:spcBef>
              <a:spcAft>
                <a:spcPts val="0"/>
              </a:spcAft>
              <a:buClr>
                <a:schemeClr val="dk2"/>
              </a:buClr>
              <a:buSzPts val="3600"/>
              <a:buFont typeface="Arial"/>
              <a:buNone/>
              <a:defRPr b="0" i="0" sz="40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80" name="Shape 80"/>
        <p:cNvGrpSpPr/>
        <p:nvPr/>
      </p:nvGrpSpPr>
      <p:grpSpPr>
        <a:xfrm>
          <a:off x="0" y="0"/>
          <a:ext cx="0" cy="0"/>
          <a:chOff x="0" y="0"/>
          <a:chExt cx="0" cy="0"/>
        </a:xfrm>
      </p:grpSpPr>
      <p:sp>
        <p:nvSpPr>
          <p:cNvPr id="81" name="Google Shape;81;p20"/>
          <p:cNvSpPr txBox="1"/>
          <p:nvPr>
            <p:ph idx="1" type="body"/>
          </p:nvPr>
        </p:nvSpPr>
        <p:spPr>
          <a:xfrm>
            <a:off x="274638" y="1212853"/>
            <a:ext cx="11887200" cy="2121397"/>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accent2"/>
              </a:buClr>
              <a:buSzPts val="3600"/>
              <a:buFont typeface="Arial"/>
              <a:buChar char="•"/>
              <a:defRPr b="0" i="0" sz="4000" u="none" cap="none" strike="noStrike">
                <a:solidFill>
                  <a:schemeClr val="accent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82" name="Google Shape;82;p20"/>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1st level color text">
  <p:cSld name="Title and Content 1st level color text">
    <p:spTree>
      <p:nvGrpSpPr>
        <p:cNvPr id="83" name="Shape 83"/>
        <p:cNvGrpSpPr/>
        <p:nvPr/>
      </p:nvGrpSpPr>
      <p:grpSpPr>
        <a:xfrm>
          <a:off x="0" y="0"/>
          <a:ext cx="0" cy="0"/>
          <a:chOff x="0" y="0"/>
          <a:chExt cx="0" cy="0"/>
        </a:xfrm>
      </p:grpSpPr>
      <p:sp>
        <p:nvSpPr>
          <p:cNvPr id="84" name="Google Shape;84;p21"/>
          <p:cNvSpPr txBox="1"/>
          <p:nvPr>
            <p:ph idx="1" type="body"/>
          </p:nvPr>
        </p:nvSpPr>
        <p:spPr>
          <a:xfrm>
            <a:off x="274638" y="1212853"/>
            <a:ext cx="11887200" cy="2121397"/>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dk2"/>
              </a:buClr>
              <a:buSzPts val="3600"/>
              <a:buFont typeface="Arial"/>
              <a:buChar char="•"/>
              <a:defRPr b="0" i="0" sz="4000" u="none" cap="none" strike="noStrike">
                <a:solidFill>
                  <a:schemeClr val="dk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85" name="Google Shape;85;p21"/>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Section Title Accent Color 2">
  <p:cSld name="8_Section Title Accent Color 2">
    <p:bg>
      <p:bgPr>
        <a:solidFill>
          <a:schemeClr val="accent2"/>
        </a:solidFill>
      </p:bgPr>
    </p:bg>
    <p:spTree>
      <p:nvGrpSpPr>
        <p:cNvPr id="16" name="Shape 16"/>
        <p:cNvGrpSpPr/>
        <p:nvPr/>
      </p:nvGrpSpPr>
      <p:grpSpPr>
        <a:xfrm>
          <a:off x="0" y="0"/>
          <a:ext cx="0" cy="0"/>
          <a:chOff x="0" y="0"/>
          <a:chExt cx="0" cy="0"/>
        </a:xfrm>
      </p:grpSpPr>
      <p:pic>
        <p:nvPicPr>
          <p:cNvPr descr="demo2.png" id="17" name="Google Shape;17;p3"/>
          <p:cNvPicPr preferRelativeResize="0"/>
          <p:nvPr/>
        </p:nvPicPr>
        <p:blipFill rotWithShape="1">
          <a:blip r:embed="rId2">
            <a:alphaModFix/>
          </a:blip>
          <a:srcRect b="0" l="0" r="0" t="0"/>
          <a:stretch/>
        </p:blipFill>
        <p:spPr>
          <a:xfrm>
            <a:off x="0" y="0"/>
            <a:ext cx="12427659" cy="6994525"/>
          </a:xfrm>
          <a:prstGeom prst="rect">
            <a:avLst/>
          </a:prstGeom>
          <a:noFill/>
          <a:ln>
            <a:noFill/>
          </a:ln>
        </p:spPr>
      </p:pic>
      <p:sp>
        <p:nvSpPr>
          <p:cNvPr id="18" name="Google Shape;18;p3"/>
          <p:cNvSpPr txBox="1"/>
          <p:nvPr>
            <p:ph type="title"/>
          </p:nvPr>
        </p:nvSpPr>
        <p:spPr>
          <a:xfrm>
            <a:off x="274638" y="274320"/>
            <a:ext cx="4746400" cy="4488660"/>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Non-bulleted text">
  <p:cSld name="Two Column Non-bulleted text">
    <p:spTree>
      <p:nvGrpSpPr>
        <p:cNvPr id="86" name="Shape 86"/>
        <p:cNvGrpSpPr/>
        <p:nvPr/>
      </p:nvGrpSpPr>
      <p:grpSpPr>
        <a:xfrm>
          <a:off x="0" y="0"/>
          <a:ext cx="0" cy="0"/>
          <a:chOff x="0" y="0"/>
          <a:chExt cx="0" cy="0"/>
        </a:xfrm>
      </p:grpSpPr>
      <p:sp>
        <p:nvSpPr>
          <p:cNvPr id="87" name="Google Shape;87;p22"/>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8" name="Google Shape;88;p22"/>
          <p:cNvSpPr txBox="1"/>
          <p:nvPr>
            <p:ph idx="1" type="body"/>
          </p:nvPr>
        </p:nvSpPr>
        <p:spPr>
          <a:xfrm>
            <a:off x="274642"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dk2"/>
              </a:buClr>
              <a:buSzPts val="3240"/>
              <a:buFont typeface="Noto Sans Symbols"/>
              <a:buNone/>
              <a:defRPr b="0" i="0" sz="36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89" name="Google Shape;89;p22"/>
          <p:cNvSpPr txBox="1"/>
          <p:nvPr>
            <p:ph idx="2" type="body"/>
          </p:nvPr>
        </p:nvSpPr>
        <p:spPr>
          <a:xfrm>
            <a:off x="6675442"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dk2"/>
              </a:buClr>
              <a:buSzPts val="3240"/>
              <a:buFont typeface="Noto Sans Symbols"/>
              <a:buNone/>
              <a:defRPr b="0" i="0" sz="36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Bullet text">
  <p:cSld name="Two Column Bullet text">
    <p:spTree>
      <p:nvGrpSpPr>
        <p:cNvPr id="90" name="Shape 90"/>
        <p:cNvGrpSpPr/>
        <p:nvPr/>
      </p:nvGrpSpPr>
      <p:grpSpPr>
        <a:xfrm>
          <a:off x="0" y="0"/>
          <a:ext cx="0" cy="0"/>
          <a:chOff x="0" y="0"/>
          <a:chExt cx="0" cy="0"/>
        </a:xfrm>
      </p:grpSpPr>
      <p:sp>
        <p:nvSpPr>
          <p:cNvPr id="91" name="Google Shape;91;p23"/>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23"/>
          <p:cNvSpPr txBox="1"/>
          <p:nvPr>
            <p:ph idx="1" type="body"/>
          </p:nvPr>
        </p:nvSpPr>
        <p:spPr>
          <a:xfrm>
            <a:off x="274642" y="1212852"/>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rgbClr val="68217A"/>
              </a:buClr>
              <a:buSzPts val="3240"/>
              <a:buFont typeface="Arial"/>
              <a:buChar char="•"/>
              <a:defRPr b="0" i="0" sz="3600" u="none" cap="none" strike="noStrike">
                <a:solidFill>
                  <a:srgbClr val="68217A"/>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93" name="Google Shape;93;p23"/>
          <p:cNvSpPr txBox="1"/>
          <p:nvPr>
            <p:ph idx="2" type="body"/>
          </p:nvPr>
        </p:nvSpPr>
        <p:spPr>
          <a:xfrm>
            <a:off x="6675442" y="1212852"/>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rgbClr val="68217A"/>
              </a:buClr>
              <a:buSzPts val="3240"/>
              <a:buFont typeface="Arial"/>
              <a:buChar char="•"/>
              <a:defRPr b="0" i="0" sz="3600" u="none" cap="none" strike="noStrike">
                <a:solidFill>
                  <a:srgbClr val="68217A"/>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Bullet text 1st level color">
  <p:cSld name="Two Column Bullet text 1st level color">
    <p:spTree>
      <p:nvGrpSpPr>
        <p:cNvPr id="94" name="Shape 94"/>
        <p:cNvGrpSpPr/>
        <p:nvPr/>
      </p:nvGrpSpPr>
      <p:grpSpPr>
        <a:xfrm>
          <a:off x="0" y="0"/>
          <a:ext cx="0" cy="0"/>
          <a:chOff x="0" y="0"/>
          <a:chExt cx="0" cy="0"/>
        </a:xfrm>
      </p:grpSpPr>
      <p:sp>
        <p:nvSpPr>
          <p:cNvPr id="95" name="Google Shape;95;p24"/>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24"/>
          <p:cNvSpPr txBox="1"/>
          <p:nvPr>
            <p:ph idx="1" type="body"/>
          </p:nvPr>
        </p:nvSpPr>
        <p:spPr>
          <a:xfrm>
            <a:off x="274642" y="1212852"/>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chemeClr val="dk2"/>
              </a:buClr>
              <a:buSzPts val="3240"/>
              <a:buFont typeface="Arial"/>
              <a:buChar char="•"/>
              <a:defRPr b="0" i="0" sz="3600" u="none" cap="none" strike="noStrike">
                <a:solidFill>
                  <a:schemeClr val="dk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97" name="Google Shape;97;p24"/>
          <p:cNvSpPr txBox="1"/>
          <p:nvPr>
            <p:ph idx="2" type="body"/>
          </p:nvPr>
        </p:nvSpPr>
        <p:spPr>
          <a:xfrm>
            <a:off x="6675442" y="1212852"/>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chemeClr val="dk2"/>
              </a:buClr>
              <a:buSzPts val="3240"/>
              <a:buFont typeface="Arial"/>
              <a:buChar char="•"/>
              <a:defRPr b="0" i="0" sz="3600" u="none" cap="none" strike="noStrike">
                <a:solidFill>
                  <a:schemeClr val="dk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Content Tile Layout">
  <p:cSld name="Two Column Content Tile Layout">
    <p:spTree>
      <p:nvGrpSpPr>
        <p:cNvPr id="98" name="Shape 98"/>
        <p:cNvGrpSpPr/>
        <p:nvPr/>
      </p:nvGrpSpPr>
      <p:grpSpPr>
        <a:xfrm>
          <a:off x="0" y="0"/>
          <a:ext cx="0" cy="0"/>
          <a:chOff x="0" y="0"/>
          <a:chExt cx="0" cy="0"/>
        </a:xfrm>
      </p:grpSpPr>
      <p:sp>
        <p:nvSpPr>
          <p:cNvPr id="99" name="Google Shape;99;p25"/>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0" name="Google Shape;100;p25"/>
          <p:cNvSpPr txBox="1"/>
          <p:nvPr>
            <p:ph idx="1" type="body"/>
          </p:nvPr>
        </p:nvSpPr>
        <p:spPr>
          <a:xfrm>
            <a:off x="274641" y="2124075"/>
            <a:ext cx="5943600" cy="3657600"/>
          </a:xfrm>
          <a:prstGeom prst="rect">
            <a:avLst/>
          </a:prstGeom>
          <a:solidFill>
            <a:schemeClr val="accent1"/>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01" name="Google Shape;101;p25"/>
          <p:cNvSpPr txBox="1"/>
          <p:nvPr>
            <p:ph idx="2" type="body"/>
          </p:nvPr>
        </p:nvSpPr>
        <p:spPr>
          <a:xfrm>
            <a:off x="6216791" y="2124075"/>
            <a:ext cx="5943600" cy="3657600"/>
          </a:xfrm>
          <a:prstGeom prst="rect">
            <a:avLst/>
          </a:prstGeom>
          <a:solidFill>
            <a:schemeClr val="accent4"/>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rgbClr val="FFFFFF"/>
              </a:buClr>
              <a:buSzPts val="3600"/>
              <a:buFont typeface="Noto Sans Symbols"/>
              <a:buNone/>
              <a:defRPr b="0" i="0" sz="4000" u="none" cap="none" strike="noStrike">
                <a:solidFill>
                  <a:srgbClr val="FFFFFF"/>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rgbClr val="FFFFFF"/>
              </a:buClr>
              <a:buSzPts val="1800"/>
              <a:buFont typeface="Arial"/>
              <a:buNone/>
              <a:defRPr b="0" i="0" sz="2000" u="none" cap="none" strike="noStrike">
                <a:solidFill>
                  <a:srgbClr val="FFFFFF"/>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rgbClr val="FFFFFF"/>
              </a:buClr>
              <a:buSzPts val="1800"/>
              <a:buFont typeface="Arial"/>
              <a:buNone/>
              <a:defRPr b="0" i="0" sz="2000" u="none" cap="none" strike="noStrike">
                <a:solidFill>
                  <a:srgbClr val="FFFFFF"/>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rgbClr val="FFFFFF"/>
              </a:buClr>
              <a:buSzPts val="1620"/>
              <a:buFont typeface="Arial"/>
              <a:buNone/>
              <a:defRPr b="0" i="0" sz="1800" u="none" cap="none" strike="noStrike">
                <a:solidFill>
                  <a:srgbClr val="FFFFFF"/>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rgbClr val="FFFFFF"/>
              </a:buClr>
              <a:buSzPts val="1620"/>
              <a:buFont typeface="Arial"/>
              <a:buNone/>
              <a:defRPr b="0" i="0" sz="1800" u="none" cap="none" strike="noStrike">
                <a:solidFill>
                  <a:srgbClr val="FFFFFF"/>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 Content Tile Layout">
  <p:cSld name="Three Column Content Tile Layout">
    <p:spTree>
      <p:nvGrpSpPr>
        <p:cNvPr id="102" name="Shape 102"/>
        <p:cNvGrpSpPr/>
        <p:nvPr/>
      </p:nvGrpSpPr>
      <p:grpSpPr>
        <a:xfrm>
          <a:off x="0" y="0"/>
          <a:ext cx="0" cy="0"/>
          <a:chOff x="0" y="0"/>
          <a:chExt cx="0" cy="0"/>
        </a:xfrm>
      </p:grpSpPr>
      <p:sp>
        <p:nvSpPr>
          <p:cNvPr id="103" name="Google Shape;103;p26"/>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 name="Google Shape;104;p26"/>
          <p:cNvSpPr txBox="1"/>
          <p:nvPr>
            <p:ph idx="1" type="body"/>
          </p:nvPr>
        </p:nvSpPr>
        <p:spPr>
          <a:xfrm>
            <a:off x="274641" y="2124075"/>
            <a:ext cx="3913632" cy="3657600"/>
          </a:xfrm>
          <a:prstGeom prst="rect">
            <a:avLst/>
          </a:prstGeom>
          <a:solidFill>
            <a:schemeClr val="accent2"/>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05" name="Google Shape;105;p26"/>
          <p:cNvSpPr txBox="1"/>
          <p:nvPr>
            <p:ph idx="2" type="body"/>
          </p:nvPr>
        </p:nvSpPr>
        <p:spPr>
          <a:xfrm>
            <a:off x="4241641" y="2124075"/>
            <a:ext cx="3913632" cy="3657600"/>
          </a:xfrm>
          <a:prstGeom prst="rect">
            <a:avLst/>
          </a:prstGeom>
          <a:solidFill>
            <a:schemeClr val="accent3"/>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dk1"/>
              </a:buClr>
              <a:buSzPts val="3600"/>
              <a:buFont typeface="Noto Sans Symbols"/>
              <a:buNone/>
              <a:defRPr b="0" i="0" sz="40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06" name="Google Shape;106;p26"/>
          <p:cNvSpPr txBox="1"/>
          <p:nvPr>
            <p:ph idx="3" type="body"/>
          </p:nvPr>
        </p:nvSpPr>
        <p:spPr>
          <a:xfrm>
            <a:off x="8205661" y="2124075"/>
            <a:ext cx="3959352" cy="3657600"/>
          </a:xfrm>
          <a:prstGeom prst="rect">
            <a:avLst/>
          </a:prstGeom>
          <a:solidFill>
            <a:schemeClr val="accent1"/>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Tile + Image">
  <p:cSld name="Content Tile + Image">
    <p:spTree>
      <p:nvGrpSpPr>
        <p:cNvPr id="107" name="Shape 107"/>
        <p:cNvGrpSpPr/>
        <p:nvPr/>
      </p:nvGrpSpPr>
      <p:grpSpPr>
        <a:xfrm>
          <a:off x="0" y="0"/>
          <a:ext cx="0" cy="0"/>
          <a:chOff x="0" y="0"/>
          <a:chExt cx="0" cy="0"/>
        </a:xfrm>
      </p:grpSpPr>
      <p:sp>
        <p:nvSpPr>
          <p:cNvPr id="108" name="Google Shape;108;p27"/>
          <p:cNvSpPr/>
          <p:nvPr>
            <p:ph idx="2" type="pic"/>
          </p:nvPr>
        </p:nvSpPr>
        <p:spPr>
          <a:xfrm>
            <a:off x="4169891" y="2122133"/>
            <a:ext cx="7995121" cy="3657600"/>
          </a:xfrm>
          <a:prstGeom prst="rect">
            <a:avLst/>
          </a:prstGeom>
          <a:noFill/>
          <a:ln>
            <a:noFill/>
          </a:ln>
        </p:spPr>
        <p:txBody>
          <a:bodyPr anchorCtr="0" anchor="t" bIns="91400" lIns="146250" spcFirstLastPara="1" rIns="146250" wrap="square" tIns="91400"/>
          <a:lstStyle>
            <a:lvl1pPr lvl="0" marR="0" rtl="0" algn="l">
              <a:lnSpc>
                <a:spcPct val="90000"/>
              </a:lnSpc>
              <a:spcBef>
                <a:spcPts val="800"/>
              </a:spcBef>
              <a:spcAft>
                <a:spcPts val="0"/>
              </a:spcAft>
              <a:buClr>
                <a:schemeClr val="dk1"/>
              </a:buClr>
              <a:buSzPts val="3600"/>
              <a:buFont typeface="Arial"/>
              <a:buChar char="•"/>
              <a:defRPr b="0" i="0" sz="4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09" name="Google Shape;109;p27"/>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0" name="Google Shape;110;p27"/>
          <p:cNvSpPr txBox="1"/>
          <p:nvPr>
            <p:ph idx="1" type="body"/>
          </p:nvPr>
        </p:nvSpPr>
        <p:spPr>
          <a:xfrm>
            <a:off x="274641" y="2124075"/>
            <a:ext cx="3913632" cy="3657600"/>
          </a:xfrm>
          <a:prstGeom prst="rect">
            <a:avLst/>
          </a:prstGeom>
          <a:solidFill>
            <a:schemeClr val="accent2"/>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11" name="Shape 111"/>
        <p:cNvGrpSpPr/>
        <p:nvPr/>
      </p:nvGrpSpPr>
      <p:grpSpPr>
        <a:xfrm>
          <a:off x="0" y="0"/>
          <a:ext cx="0" cy="0"/>
          <a:chOff x="0" y="0"/>
          <a:chExt cx="0" cy="0"/>
        </a:xfrm>
      </p:grpSpPr>
      <p:sp>
        <p:nvSpPr>
          <p:cNvPr id="112" name="Google Shape;112;p28"/>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hasis Content">
  <p:cSld name="Emphasis Content">
    <p:bg>
      <p:bgPr>
        <a:solidFill>
          <a:schemeClr val="accent2"/>
        </a:solidFill>
      </p:bgPr>
    </p:bg>
    <p:spTree>
      <p:nvGrpSpPr>
        <p:cNvPr id="113" name="Shape 113"/>
        <p:cNvGrpSpPr/>
        <p:nvPr/>
      </p:nvGrpSpPr>
      <p:grpSpPr>
        <a:xfrm>
          <a:off x="0" y="0"/>
          <a:ext cx="0" cy="0"/>
          <a:chOff x="0" y="0"/>
          <a:chExt cx="0" cy="0"/>
        </a:xfrm>
      </p:grpSpPr>
      <p:sp>
        <p:nvSpPr>
          <p:cNvPr id="114" name="Google Shape;114;p29"/>
          <p:cNvSpPr txBox="1"/>
          <p:nvPr>
            <p:ph idx="1" type="body"/>
          </p:nvPr>
        </p:nvSpPr>
        <p:spPr>
          <a:xfrm>
            <a:off x="274641" y="2124075"/>
            <a:ext cx="11887200" cy="1353136"/>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lt1"/>
              </a:buClr>
              <a:buSzPts val="4860"/>
              <a:buFont typeface="Noto Sans Symbols"/>
              <a:buNone/>
              <a:defRPr b="0" i="0" sz="54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hasis Content One Tile">
  <p:cSld name="Emphasis Content One Tile">
    <p:bg>
      <p:bgPr>
        <a:solidFill>
          <a:schemeClr val="accent2"/>
        </a:solidFill>
      </p:bgPr>
    </p:bg>
    <p:spTree>
      <p:nvGrpSpPr>
        <p:cNvPr id="115" name="Shape 115"/>
        <p:cNvGrpSpPr/>
        <p:nvPr/>
      </p:nvGrpSpPr>
      <p:grpSpPr>
        <a:xfrm>
          <a:off x="0" y="0"/>
          <a:ext cx="0" cy="0"/>
          <a:chOff x="0" y="0"/>
          <a:chExt cx="0" cy="0"/>
        </a:xfrm>
      </p:grpSpPr>
      <p:sp>
        <p:nvSpPr>
          <p:cNvPr id="116" name="Google Shape;116;p30"/>
          <p:cNvSpPr txBox="1"/>
          <p:nvPr>
            <p:ph idx="1" type="body"/>
          </p:nvPr>
        </p:nvSpPr>
        <p:spPr>
          <a:xfrm>
            <a:off x="8205661" y="2124075"/>
            <a:ext cx="3959352" cy="3657600"/>
          </a:xfrm>
          <a:prstGeom prst="rect">
            <a:avLst/>
          </a:prstGeom>
          <a:solidFill>
            <a:schemeClr val="accent3"/>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dk1"/>
              </a:buClr>
              <a:buSzPts val="3600"/>
              <a:buFont typeface="Noto Sans Symbols"/>
              <a:buNone/>
              <a:defRPr b="0" i="0" sz="40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17" name="Google Shape;117;p30"/>
          <p:cNvSpPr txBox="1"/>
          <p:nvPr>
            <p:ph idx="2" type="body"/>
          </p:nvPr>
        </p:nvSpPr>
        <p:spPr>
          <a:xfrm>
            <a:off x="274641" y="2124075"/>
            <a:ext cx="7315200" cy="3048472"/>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lt1"/>
              </a:buClr>
              <a:buSzPts val="4860"/>
              <a:buFont typeface="Noto Sans Symbols"/>
              <a:buNone/>
              <a:defRPr b="0" i="0" sz="54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ntent Tile Layout">
  <p:cSld name="Four Content Tile Layout">
    <p:spTree>
      <p:nvGrpSpPr>
        <p:cNvPr id="118" name="Shape 118"/>
        <p:cNvGrpSpPr/>
        <p:nvPr/>
      </p:nvGrpSpPr>
      <p:grpSpPr>
        <a:xfrm>
          <a:off x="0" y="0"/>
          <a:ext cx="0" cy="0"/>
          <a:chOff x="0" y="0"/>
          <a:chExt cx="0" cy="0"/>
        </a:xfrm>
      </p:grpSpPr>
      <p:sp>
        <p:nvSpPr>
          <p:cNvPr id="119" name="Google Shape;119;p31"/>
          <p:cNvSpPr txBox="1"/>
          <p:nvPr>
            <p:ph idx="1" type="body"/>
          </p:nvPr>
        </p:nvSpPr>
        <p:spPr>
          <a:xfrm>
            <a:off x="274642" y="1212849"/>
            <a:ext cx="5486399" cy="3048472"/>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accent2"/>
              </a:buClr>
              <a:buSzPts val="4860"/>
              <a:buFont typeface="Noto Sans Symbols"/>
              <a:buNone/>
              <a:defRPr b="0" i="0" sz="5400" u="none" cap="none" strike="noStrike">
                <a:solidFill>
                  <a:schemeClr val="accent2"/>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20" name="Google Shape;120;p31"/>
          <p:cNvSpPr txBox="1"/>
          <p:nvPr>
            <p:ph idx="2" type="body"/>
          </p:nvPr>
        </p:nvSpPr>
        <p:spPr>
          <a:xfrm>
            <a:off x="6672263" y="1200150"/>
            <a:ext cx="2697480" cy="2697480"/>
          </a:xfrm>
          <a:prstGeom prst="rect">
            <a:avLst/>
          </a:prstGeom>
          <a:solidFill>
            <a:srgbClr val="55C5E9"/>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dk1"/>
              </a:buClr>
              <a:buSzPts val="3600"/>
              <a:buFont typeface="Noto Sans Symbols"/>
              <a:buNone/>
              <a:defRPr b="0" i="0" sz="40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21" name="Google Shape;121;p31"/>
          <p:cNvSpPr txBox="1"/>
          <p:nvPr>
            <p:ph idx="3" type="body"/>
          </p:nvPr>
        </p:nvSpPr>
        <p:spPr>
          <a:xfrm>
            <a:off x="9423400" y="1200150"/>
            <a:ext cx="2743200" cy="2697480"/>
          </a:xfrm>
          <a:prstGeom prst="rect">
            <a:avLst/>
          </a:prstGeom>
          <a:solidFill>
            <a:schemeClr val="accent2"/>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22" name="Google Shape;122;p31"/>
          <p:cNvSpPr txBox="1"/>
          <p:nvPr>
            <p:ph idx="4" type="body"/>
          </p:nvPr>
        </p:nvSpPr>
        <p:spPr>
          <a:xfrm>
            <a:off x="6672263" y="3944938"/>
            <a:ext cx="2697480" cy="2743200"/>
          </a:xfrm>
          <a:prstGeom prst="rect">
            <a:avLst/>
          </a:prstGeom>
          <a:solidFill>
            <a:schemeClr val="accent1"/>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23" name="Google Shape;123;p31"/>
          <p:cNvSpPr txBox="1"/>
          <p:nvPr>
            <p:ph idx="5" type="body"/>
          </p:nvPr>
        </p:nvSpPr>
        <p:spPr>
          <a:xfrm>
            <a:off x="9423400" y="3944938"/>
            <a:ext cx="2743200" cy="2743200"/>
          </a:xfrm>
          <a:prstGeom prst="rect">
            <a:avLst/>
          </a:prstGeom>
          <a:solidFill>
            <a:schemeClr val="accent5"/>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Only Large">
  <p:cSld name="Text Only Large">
    <p:spTree>
      <p:nvGrpSpPr>
        <p:cNvPr id="23" name="Shape 23"/>
        <p:cNvGrpSpPr/>
        <p:nvPr/>
      </p:nvGrpSpPr>
      <p:grpSpPr>
        <a:xfrm>
          <a:off x="0" y="0"/>
          <a:ext cx="0" cy="0"/>
          <a:chOff x="0" y="0"/>
          <a:chExt cx="0" cy="0"/>
        </a:xfrm>
      </p:grpSpPr>
      <p:sp>
        <p:nvSpPr>
          <p:cNvPr id="24" name="Google Shape;24;p5"/>
          <p:cNvSpPr txBox="1"/>
          <p:nvPr>
            <p:ph type="title"/>
          </p:nvPr>
        </p:nvSpPr>
        <p:spPr>
          <a:xfrm>
            <a:off x="1189038" y="2125663"/>
            <a:ext cx="10058399" cy="1828800"/>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4800"/>
              <a:buFont typeface="Quattrocento Sans"/>
              <a:buNone/>
              <a:defRPr b="0" i="0" sz="48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Section Title Accent Color 2">
  <p:cSld name="4_Section Title Accent Color 2">
    <p:bg>
      <p:bgPr>
        <a:solidFill>
          <a:schemeClr val="accent1"/>
        </a:solidFill>
      </p:bgPr>
    </p:bg>
    <p:spTree>
      <p:nvGrpSpPr>
        <p:cNvPr id="124" name="Shape 124"/>
        <p:cNvGrpSpPr/>
        <p:nvPr/>
      </p:nvGrpSpPr>
      <p:grpSpPr>
        <a:xfrm>
          <a:off x="0" y="0"/>
          <a:ext cx="0" cy="0"/>
          <a:chOff x="0" y="0"/>
          <a:chExt cx="0" cy="0"/>
        </a:xfrm>
      </p:grpSpPr>
      <p:sp>
        <p:nvSpPr>
          <p:cNvPr id="125" name="Google Shape;125;p32"/>
          <p:cNvSpPr txBox="1"/>
          <p:nvPr>
            <p:ph type="title"/>
          </p:nvPr>
        </p:nvSpPr>
        <p:spPr>
          <a:xfrm>
            <a:off x="274638" y="2125665"/>
            <a:ext cx="11887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2">
  <p:cSld name="Section Title Accent Color 2">
    <p:bg>
      <p:bgPr>
        <a:solidFill>
          <a:schemeClr val="accent2"/>
        </a:solidFill>
      </p:bgPr>
    </p:bg>
    <p:spTree>
      <p:nvGrpSpPr>
        <p:cNvPr id="126" name="Shape 126"/>
        <p:cNvGrpSpPr/>
        <p:nvPr/>
      </p:nvGrpSpPr>
      <p:grpSpPr>
        <a:xfrm>
          <a:off x="0" y="0"/>
          <a:ext cx="0" cy="0"/>
          <a:chOff x="0" y="0"/>
          <a:chExt cx="0" cy="0"/>
        </a:xfrm>
      </p:grpSpPr>
      <p:sp>
        <p:nvSpPr>
          <p:cNvPr id="127" name="Google Shape;127;p33"/>
          <p:cNvSpPr txBox="1"/>
          <p:nvPr>
            <p:ph type="title"/>
          </p:nvPr>
        </p:nvSpPr>
        <p:spPr>
          <a:xfrm>
            <a:off x="274638" y="2125665"/>
            <a:ext cx="11887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3">
  <p:cSld name="Section Title Accent Color 3">
    <p:bg>
      <p:bgPr>
        <a:solidFill>
          <a:schemeClr val="accent3"/>
        </a:solidFill>
      </p:bgPr>
    </p:bg>
    <p:spTree>
      <p:nvGrpSpPr>
        <p:cNvPr id="128" name="Shape 128"/>
        <p:cNvGrpSpPr/>
        <p:nvPr/>
      </p:nvGrpSpPr>
      <p:grpSpPr>
        <a:xfrm>
          <a:off x="0" y="0"/>
          <a:ext cx="0" cy="0"/>
          <a:chOff x="0" y="0"/>
          <a:chExt cx="0" cy="0"/>
        </a:xfrm>
      </p:grpSpPr>
      <p:sp>
        <p:nvSpPr>
          <p:cNvPr id="129" name="Google Shape;129;p34"/>
          <p:cNvSpPr txBox="1"/>
          <p:nvPr>
            <p:ph type="title"/>
          </p:nvPr>
        </p:nvSpPr>
        <p:spPr>
          <a:xfrm>
            <a:off x="274638" y="2125665"/>
            <a:ext cx="11887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8800"/>
              <a:buFont typeface="Quattrocento Sans"/>
              <a:buNone/>
              <a:defRPr b="0" i="0" sz="88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1">
  <p:cSld name="Blank Accent Color 1">
    <p:bg>
      <p:bgPr>
        <a:solidFill>
          <a:schemeClr val="accent1"/>
        </a:solidFill>
      </p:bgPr>
    </p:bg>
    <p:spTree>
      <p:nvGrpSpPr>
        <p:cNvPr id="130" name="Shape 130"/>
        <p:cNvGrpSpPr/>
        <p:nvPr/>
      </p:nvGrpSpPr>
      <p:grpSpPr>
        <a:xfrm>
          <a:off x="0" y="0"/>
          <a:ext cx="0" cy="0"/>
          <a:chOff x="0" y="0"/>
          <a:chExt cx="0" cy="0"/>
        </a:xfrm>
      </p:grpSpPr>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2">
  <p:cSld name="Blank Accent Color 2">
    <p:bg>
      <p:bgPr>
        <a:solidFill>
          <a:schemeClr val="accent2"/>
        </a:solidFill>
      </p:bgPr>
    </p:bg>
    <p:spTree>
      <p:nvGrpSpPr>
        <p:cNvPr id="131" name="Shape 131"/>
        <p:cNvGrpSpPr/>
        <p:nvPr/>
      </p:nvGrpSpPr>
      <p:grpSpPr>
        <a:xfrm>
          <a:off x="0" y="0"/>
          <a:ext cx="0" cy="0"/>
          <a:chOff x="0" y="0"/>
          <a:chExt cx="0" cy="0"/>
        </a:xfrm>
      </p:grpSpPr>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3">
  <p:cSld name="Blank Accent Color 3">
    <p:bg>
      <p:bgPr>
        <a:solidFill>
          <a:schemeClr val="accent3"/>
        </a:solidFill>
      </p:bgPr>
    </p:bg>
    <p:spTree>
      <p:nvGrpSpPr>
        <p:cNvPr id="132" name="Shape 132"/>
        <p:cNvGrpSpPr/>
        <p:nvPr/>
      </p:nvGrpSpPr>
      <p:grpSpPr>
        <a:xfrm>
          <a:off x="0" y="0"/>
          <a:ext cx="0" cy="0"/>
          <a:chOff x="0" y="0"/>
          <a:chExt cx="0" cy="0"/>
        </a:xfrm>
      </p:grpSpPr>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133" name="Shape 133"/>
        <p:cNvGrpSpPr/>
        <p:nvPr/>
      </p:nvGrpSpPr>
      <p:grpSpPr>
        <a:xfrm>
          <a:off x="0" y="0"/>
          <a:ext cx="0" cy="0"/>
          <a:chOff x="0" y="0"/>
          <a:chExt cx="0" cy="0"/>
        </a:xfrm>
      </p:grpSpPr>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veloper Code Layout">
  <p:cSld name="Developer Code Layout">
    <p:spTree>
      <p:nvGrpSpPr>
        <p:cNvPr id="134" name="Shape 134"/>
        <p:cNvGrpSpPr/>
        <p:nvPr/>
      </p:nvGrpSpPr>
      <p:grpSpPr>
        <a:xfrm>
          <a:off x="0" y="0"/>
          <a:ext cx="0" cy="0"/>
          <a:chOff x="0" y="0"/>
          <a:chExt cx="0" cy="0"/>
        </a:xfrm>
      </p:grpSpPr>
      <p:sp>
        <p:nvSpPr>
          <p:cNvPr id="135" name="Google Shape;135;p39"/>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6" name="Google Shape;136;p39"/>
          <p:cNvSpPr/>
          <p:nvPr/>
        </p:nvSpPr>
        <p:spPr>
          <a:xfrm>
            <a:off x="4" y="1212849"/>
            <a:ext cx="12436475" cy="5781676"/>
          </a:xfrm>
          <a:prstGeom prst="rect">
            <a:avLst/>
          </a:prstGeom>
          <a:solidFill>
            <a:srgbClr val="FFFFFF"/>
          </a:solidFill>
          <a:ln>
            <a:noFill/>
          </a:ln>
        </p:spPr>
        <p:txBody>
          <a:bodyPr anchorCtr="0" anchor="ctr" bIns="46625" lIns="46625" spcFirstLastPara="1" rIns="46625" wrap="square" tIns="46625">
            <a:noAutofit/>
          </a:bodyPr>
          <a:lstStyle/>
          <a:p>
            <a:pPr indent="0" lvl="0" marL="0" marR="0" rtl="0" algn="ctr">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137" name="Google Shape;137;p39"/>
          <p:cNvSpPr txBox="1"/>
          <p:nvPr>
            <p:ph idx="1" type="body"/>
          </p:nvPr>
        </p:nvSpPr>
        <p:spPr>
          <a:xfrm>
            <a:off x="274641" y="1221160"/>
            <a:ext cx="11887199" cy="2022517"/>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660"/>
              </a:spcBef>
              <a:spcAft>
                <a:spcPts val="0"/>
              </a:spcAft>
              <a:buClr>
                <a:srgbClr val="000000"/>
              </a:buClr>
              <a:buSzPts val="2970"/>
              <a:buFont typeface="Arial"/>
              <a:buNone/>
              <a:defRPr b="0" i="0" sz="3300" u="none" cap="none" strike="noStrike">
                <a:solidFill>
                  <a:srgbClr val="000000"/>
                </a:solidFill>
                <a:latin typeface="Quattrocento Sans"/>
                <a:ea typeface="Quattrocento Sans"/>
                <a:cs typeface="Quattrocento Sans"/>
                <a:sym typeface="Quattrocento Sans"/>
              </a:defRPr>
            </a:lvl1pPr>
            <a:lvl2pPr indent="-228600" lvl="1" marL="914400" marR="0" rtl="0" algn="l">
              <a:lnSpc>
                <a:spcPct val="90000"/>
              </a:lnSpc>
              <a:spcBef>
                <a:spcPts val="480"/>
              </a:spcBef>
              <a:spcAft>
                <a:spcPts val="0"/>
              </a:spcAft>
              <a:buClr>
                <a:srgbClr val="000000"/>
              </a:buClr>
              <a:buSzPts val="2160"/>
              <a:buFont typeface="Arial"/>
              <a:buNone/>
              <a:defRPr b="0" i="0" sz="2400" u="none" cap="none" strike="noStrike">
                <a:solidFill>
                  <a:srgbClr val="000000"/>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rgbClr val="000000"/>
              </a:buClr>
              <a:buSzPts val="1800"/>
              <a:buFont typeface="Arial"/>
              <a:buNone/>
              <a:defRPr b="0" i="0" sz="2000" u="none" cap="none" strike="noStrike">
                <a:solidFill>
                  <a:srgbClr val="000000"/>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rgbClr val="000000"/>
              </a:buClr>
              <a:buSzPts val="1620"/>
              <a:buFont typeface="Arial"/>
              <a:buNone/>
              <a:defRPr b="0" i="0" sz="1800" u="none" cap="none" strike="noStrike">
                <a:solidFill>
                  <a:srgbClr val="000000"/>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rgbClr val="000000"/>
              </a:buClr>
              <a:buSzPts val="1620"/>
              <a:buFont typeface="Arial"/>
              <a:buNone/>
              <a:defRPr b="0" i="0" sz="1800" u="none" cap="none" strike="noStrike">
                <a:solidFill>
                  <a:srgbClr val="000000"/>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ck Notes slide Layout">
  <p:cSld name="Black Notes slide Layout">
    <p:bg>
      <p:bgPr>
        <a:solidFill>
          <a:srgbClr val="000000"/>
        </a:solidFill>
      </p:bgPr>
    </p:bg>
    <p:spTree>
      <p:nvGrpSpPr>
        <p:cNvPr id="138" name="Shape 138"/>
        <p:cNvGrpSpPr/>
        <p:nvPr/>
      </p:nvGrpSpPr>
      <p:grpSpPr>
        <a:xfrm>
          <a:off x="0" y="0"/>
          <a:ext cx="0" cy="0"/>
          <a:chOff x="0" y="0"/>
          <a:chExt cx="0" cy="0"/>
        </a:xfrm>
      </p:grpSpPr>
      <p:sp>
        <p:nvSpPr>
          <p:cNvPr id="139" name="Google Shape;139;p40"/>
          <p:cNvSpPr txBox="1"/>
          <p:nvPr>
            <p:ph idx="1" type="body"/>
          </p:nvPr>
        </p:nvSpPr>
        <p:spPr>
          <a:xfrm>
            <a:off x="274638" y="1212852"/>
            <a:ext cx="11887200" cy="2443746"/>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720"/>
              </a:spcBef>
              <a:spcAft>
                <a:spcPts val="0"/>
              </a:spcAft>
              <a:buClr>
                <a:schemeClr val="lt1"/>
              </a:buClr>
              <a:buSzPts val="3240"/>
              <a:buFont typeface="Arial"/>
              <a:buChar char="•"/>
              <a:defRPr b="0" i="0" sz="3600" u="none" cap="none" strike="noStrike">
                <a:solidFill>
                  <a:schemeClr val="lt1"/>
                </a:solidFill>
                <a:latin typeface="Quattrocento Sans"/>
                <a:ea typeface="Quattrocento Sans"/>
                <a:cs typeface="Quattrocento Sans"/>
                <a:sym typeface="Quattrocento Sans"/>
              </a:defRPr>
            </a:lvl1pPr>
            <a:lvl2pPr indent="-411480" lvl="1" marL="914400" marR="0" rtl="0" algn="l">
              <a:lnSpc>
                <a:spcPct val="90000"/>
              </a:lnSpc>
              <a:spcBef>
                <a:spcPts val="640"/>
              </a:spcBef>
              <a:spcAft>
                <a:spcPts val="0"/>
              </a:spcAft>
              <a:buClr>
                <a:schemeClr val="lt1"/>
              </a:buClr>
              <a:buSzPts val="2880"/>
              <a:buFont typeface="Arial"/>
              <a:buChar char="•"/>
              <a:defRPr b="0" i="0" sz="3200" u="none" cap="none" strike="noStrike">
                <a:solidFill>
                  <a:schemeClr val="lt1"/>
                </a:solidFill>
                <a:latin typeface="Quattrocento Sans"/>
                <a:ea typeface="Quattrocento Sans"/>
                <a:cs typeface="Quattrocento Sans"/>
                <a:sym typeface="Quattrocento Sans"/>
              </a:defRPr>
            </a:lvl2pPr>
            <a:lvl3pPr indent="-388619" lvl="2" marL="1371600" marR="0" rtl="0" algn="l">
              <a:lnSpc>
                <a:spcPct val="90000"/>
              </a:lnSpc>
              <a:spcBef>
                <a:spcPts val="560"/>
              </a:spcBef>
              <a:spcAft>
                <a:spcPts val="0"/>
              </a:spcAft>
              <a:buClr>
                <a:schemeClr val="lt1"/>
              </a:buClr>
              <a:buSzPts val="2520"/>
              <a:buFont typeface="Arial"/>
              <a:buChar char="•"/>
              <a:defRPr b="0" i="0" sz="2800" u="none" cap="none" strike="noStrike">
                <a:solidFill>
                  <a:schemeClr val="lt1"/>
                </a:solidFill>
                <a:latin typeface="Quattrocento Sans"/>
                <a:ea typeface="Quattrocento Sans"/>
                <a:cs typeface="Quattrocento Sans"/>
                <a:sym typeface="Quattrocento Sans"/>
              </a:defRPr>
            </a:lvl3pPr>
            <a:lvl4pPr indent="-365760" lvl="3" marL="18288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4pPr>
            <a:lvl5pPr indent="-342900" lvl="4" marL="22860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40" name="Google Shape;140;p40"/>
          <p:cNvSpPr txBox="1"/>
          <p:nvPr>
            <p:ph idx="2" type="body"/>
          </p:nvPr>
        </p:nvSpPr>
        <p:spPr>
          <a:xfrm>
            <a:off x="1" y="6363076"/>
            <a:ext cx="12436476" cy="631450"/>
          </a:xfrm>
          <a:prstGeom prst="rect">
            <a:avLst/>
          </a:prstGeom>
          <a:solidFill>
            <a:srgbClr val="FFFF99"/>
          </a:solidFill>
          <a:ln>
            <a:noFill/>
          </a:ln>
        </p:spPr>
        <p:txBody>
          <a:bodyPr anchorCtr="0" anchor="b" bIns="77700" lIns="155400" spcFirstLastPara="1" rIns="155400" wrap="square" tIns="77700"/>
          <a:lstStyle>
            <a:lvl1pPr indent="-228600" lvl="0" marL="457200" marR="0" rtl="0" algn="r">
              <a:lnSpc>
                <a:spcPct val="90000"/>
              </a:lnSpc>
              <a:spcBef>
                <a:spcPts val="740"/>
              </a:spcBef>
              <a:spcAft>
                <a:spcPts val="0"/>
              </a:spcAft>
              <a:buClr>
                <a:srgbClr val="000000"/>
              </a:buClr>
              <a:buSzPts val="3330"/>
              <a:buFont typeface="Arial"/>
              <a:buNone/>
              <a:defRPr b="0" i="0" sz="3700" u="none" cap="none" strike="noStrike">
                <a:solidFill>
                  <a:srgbClr val="000000"/>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41" name="Google Shape;141;p40"/>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400"/>
              <a:buFont typeface="Quattrocento Sans"/>
              <a:buNone/>
              <a:defRPr b="0" i="0" sz="54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Section Title Accent Color 2">
  <p:cSld name="9_Section Title Accent Color 2">
    <p:bg>
      <p:bgPr>
        <a:solidFill>
          <a:schemeClr val="accent2"/>
        </a:solidFill>
      </p:bgPr>
    </p:bg>
    <p:spTree>
      <p:nvGrpSpPr>
        <p:cNvPr id="142" name="Shape 142"/>
        <p:cNvGrpSpPr/>
        <p:nvPr/>
      </p:nvGrpSpPr>
      <p:grpSpPr>
        <a:xfrm>
          <a:off x="0" y="0"/>
          <a:ext cx="0" cy="0"/>
          <a:chOff x="0" y="0"/>
          <a:chExt cx="0" cy="0"/>
        </a:xfrm>
      </p:grpSpPr>
      <p:pic>
        <p:nvPicPr>
          <p:cNvPr descr="demo2.png" id="143" name="Google Shape;143;p41"/>
          <p:cNvPicPr preferRelativeResize="0"/>
          <p:nvPr/>
        </p:nvPicPr>
        <p:blipFill rotWithShape="1">
          <a:blip r:embed="rId2">
            <a:alphaModFix/>
          </a:blip>
          <a:srcRect b="0" l="0" r="0" t="0"/>
          <a:stretch/>
        </p:blipFill>
        <p:spPr>
          <a:xfrm>
            <a:off x="0" y="0"/>
            <a:ext cx="12427659" cy="6994525"/>
          </a:xfrm>
          <a:prstGeom prst="rect">
            <a:avLst/>
          </a:prstGeom>
          <a:noFill/>
          <a:ln>
            <a:noFill/>
          </a:ln>
        </p:spPr>
      </p:pic>
      <p:sp>
        <p:nvSpPr>
          <p:cNvPr id="144" name="Google Shape;144;p41"/>
          <p:cNvSpPr txBox="1"/>
          <p:nvPr>
            <p:ph type="title"/>
          </p:nvPr>
        </p:nvSpPr>
        <p:spPr>
          <a:xfrm>
            <a:off x="274320" y="274320"/>
            <a:ext cx="4746400" cy="1474582"/>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5" name="Google Shape;145;p41"/>
          <p:cNvSpPr txBox="1"/>
          <p:nvPr>
            <p:ph idx="1" type="body"/>
          </p:nvPr>
        </p:nvSpPr>
        <p:spPr>
          <a:xfrm>
            <a:off x="274320" y="3245779"/>
            <a:ext cx="5602379" cy="1983167"/>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800"/>
              </a:spcBef>
              <a:spcAft>
                <a:spcPts val="0"/>
              </a:spcAft>
              <a:buClr>
                <a:schemeClr val="lt1"/>
              </a:buClr>
              <a:buSzPts val="3600"/>
              <a:buFont typeface="Arial"/>
              <a:buNone/>
              <a:defRPr b="0" i="0" sz="4000" u="none" cap="none" strike="noStrike">
                <a:solidFill>
                  <a:schemeClr val="lt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2-color Non-bulleted text">
  <p:cSld name="Title &amp; 2-color Non-bulleted text">
    <p:spTree>
      <p:nvGrpSpPr>
        <p:cNvPr id="25" name="Shape 25"/>
        <p:cNvGrpSpPr/>
        <p:nvPr/>
      </p:nvGrpSpPr>
      <p:grpSpPr>
        <a:xfrm>
          <a:off x="0" y="0"/>
          <a:ext cx="0" cy="0"/>
          <a:chOff x="0" y="0"/>
          <a:chExt cx="0" cy="0"/>
        </a:xfrm>
      </p:grpSpPr>
      <p:sp>
        <p:nvSpPr>
          <p:cNvPr id="26" name="Google Shape;26;p6"/>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Google Shape;27;p6"/>
          <p:cNvSpPr txBox="1"/>
          <p:nvPr>
            <p:ph idx="1" type="body"/>
          </p:nvPr>
        </p:nvSpPr>
        <p:spPr>
          <a:xfrm>
            <a:off x="274638" y="1212851"/>
            <a:ext cx="11887200" cy="205233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800"/>
              </a:spcBef>
              <a:spcAft>
                <a:spcPts val="0"/>
              </a:spcAft>
              <a:buClr>
                <a:schemeClr val="accent2"/>
              </a:buClr>
              <a:buSzPts val="3600"/>
              <a:buFont typeface="Arial"/>
              <a:buNone/>
              <a:defRPr b="0" i="0" sz="4000" u="none" cap="none" strike="noStrike">
                <a:solidFill>
                  <a:schemeClr val="accent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146" name="Shape 146"/>
        <p:cNvGrpSpPr/>
        <p:nvPr/>
      </p:nvGrpSpPr>
      <p:grpSpPr>
        <a:xfrm>
          <a:off x="0" y="0"/>
          <a:ext cx="0" cy="0"/>
          <a:chOff x="0" y="0"/>
          <a:chExt cx="0" cy="0"/>
        </a:xfrm>
      </p:grpSpPr>
      <p:sp>
        <p:nvSpPr>
          <p:cNvPr id="147" name="Google Shape;147;p42"/>
          <p:cNvSpPr txBox="1"/>
          <p:nvPr>
            <p:ph type="title"/>
          </p:nvPr>
        </p:nvSpPr>
        <p:spPr>
          <a:xfrm>
            <a:off x="430854" y="445105"/>
            <a:ext cx="11629838" cy="565027"/>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2"/>
              </a:buClr>
              <a:buSzPts val="4080"/>
              <a:buFont typeface="Quattrocento Sans"/>
              <a:buNone/>
              <a:defRPr b="0" i="0" sz="4080" u="none" cap="none" strike="noStrike">
                <a:solidFill>
                  <a:schemeClr val="dk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8" name="Google Shape;148;p42"/>
          <p:cNvSpPr txBox="1"/>
          <p:nvPr>
            <p:ph idx="12" type="sldNum"/>
          </p:nvPr>
        </p:nvSpPr>
        <p:spPr>
          <a:xfrm>
            <a:off x="12005193" y="6587508"/>
            <a:ext cx="406706" cy="37239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000000"/>
                </a:solidFill>
                <a:latin typeface="Quattrocento Sans"/>
                <a:ea typeface="Quattrocento Sans"/>
                <a:cs typeface="Quattrocento Sans"/>
                <a:sym typeface="Quattrocento Sans"/>
              </a:defRPr>
            </a:lvl1pPr>
            <a:lvl2pPr indent="0" lvl="1" marL="0" marR="0" rtl="0" algn="l">
              <a:spcBef>
                <a:spcPts val="0"/>
              </a:spcBef>
              <a:buNone/>
              <a:defRPr sz="1800">
                <a:solidFill>
                  <a:srgbClr val="000000"/>
                </a:solidFill>
                <a:latin typeface="Quattrocento Sans"/>
                <a:ea typeface="Quattrocento Sans"/>
                <a:cs typeface="Quattrocento Sans"/>
                <a:sym typeface="Quattrocento Sans"/>
              </a:defRPr>
            </a:lvl2pPr>
            <a:lvl3pPr indent="0" lvl="2" marL="0" marR="0" rtl="0" algn="l">
              <a:spcBef>
                <a:spcPts val="0"/>
              </a:spcBef>
              <a:buNone/>
              <a:defRPr sz="1800">
                <a:solidFill>
                  <a:srgbClr val="000000"/>
                </a:solidFill>
                <a:latin typeface="Quattrocento Sans"/>
                <a:ea typeface="Quattrocento Sans"/>
                <a:cs typeface="Quattrocento Sans"/>
                <a:sym typeface="Quattrocento Sans"/>
              </a:defRPr>
            </a:lvl3pPr>
            <a:lvl4pPr indent="0" lvl="3" marL="0" marR="0" rtl="0" algn="l">
              <a:spcBef>
                <a:spcPts val="0"/>
              </a:spcBef>
              <a:buNone/>
              <a:defRPr sz="1800">
                <a:solidFill>
                  <a:srgbClr val="000000"/>
                </a:solidFill>
                <a:latin typeface="Quattrocento Sans"/>
                <a:ea typeface="Quattrocento Sans"/>
                <a:cs typeface="Quattrocento Sans"/>
                <a:sym typeface="Quattrocento Sans"/>
              </a:defRPr>
            </a:lvl4pPr>
            <a:lvl5pPr indent="0" lvl="4" marL="0" marR="0" rtl="0" algn="l">
              <a:spcBef>
                <a:spcPts val="0"/>
              </a:spcBef>
              <a:buNone/>
              <a:defRPr sz="1800">
                <a:solidFill>
                  <a:srgbClr val="000000"/>
                </a:solidFill>
                <a:latin typeface="Quattrocento Sans"/>
                <a:ea typeface="Quattrocento Sans"/>
                <a:cs typeface="Quattrocento Sans"/>
                <a:sym typeface="Quattrocento Sans"/>
              </a:defRPr>
            </a:lvl5pPr>
            <a:lvl6pPr indent="0" lvl="5" marL="0" marR="0" rtl="0" algn="l">
              <a:spcBef>
                <a:spcPts val="0"/>
              </a:spcBef>
              <a:buNone/>
              <a:defRPr sz="1800">
                <a:solidFill>
                  <a:srgbClr val="000000"/>
                </a:solidFill>
                <a:latin typeface="Quattrocento Sans"/>
                <a:ea typeface="Quattrocento Sans"/>
                <a:cs typeface="Quattrocento Sans"/>
                <a:sym typeface="Quattrocento Sans"/>
              </a:defRPr>
            </a:lvl6pPr>
            <a:lvl7pPr indent="0" lvl="6" marL="0" marR="0" rtl="0" algn="l">
              <a:spcBef>
                <a:spcPts val="0"/>
              </a:spcBef>
              <a:buNone/>
              <a:defRPr sz="1800">
                <a:solidFill>
                  <a:srgbClr val="000000"/>
                </a:solidFill>
                <a:latin typeface="Quattrocento Sans"/>
                <a:ea typeface="Quattrocento Sans"/>
                <a:cs typeface="Quattrocento Sans"/>
                <a:sym typeface="Quattrocento Sans"/>
              </a:defRPr>
            </a:lvl7pPr>
            <a:lvl8pPr indent="0" lvl="7" marL="0" marR="0" rtl="0" algn="l">
              <a:spcBef>
                <a:spcPts val="0"/>
              </a:spcBef>
              <a:buNone/>
              <a:defRPr sz="1800">
                <a:solidFill>
                  <a:srgbClr val="000000"/>
                </a:solidFill>
                <a:latin typeface="Quattrocento Sans"/>
                <a:ea typeface="Quattrocento Sans"/>
                <a:cs typeface="Quattrocento Sans"/>
                <a:sym typeface="Quattrocento Sans"/>
              </a:defRPr>
            </a:lvl8pPr>
            <a:lvl9pPr indent="0" lvl="8" marL="0" marR="0" rtl="0" algn="l">
              <a:spcBef>
                <a:spcPts val="0"/>
              </a:spcBef>
              <a:buNone/>
              <a:defRPr sz="1800">
                <a:solidFill>
                  <a:srgbClr val="00000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Section Title Accent Color 2">
  <p:cSld name="3_Section Title Accent Color 2">
    <p:bg>
      <p:bgPr>
        <a:solidFill>
          <a:schemeClr val="accent2"/>
        </a:solidFill>
      </p:bgPr>
    </p:bg>
    <p:spTree>
      <p:nvGrpSpPr>
        <p:cNvPr id="152" name="Shape 152"/>
        <p:cNvGrpSpPr/>
        <p:nvPr/>
      </p:nvGrpSpPr>
      <p:grpSpPr>
        <a:xfrm>
          <a:off x="0" y="0"/>
          <a:ext cx="0" cy="0"/>
          <a:chOff x="0" y="0"/>
          <a:chExt cx="0" cy="0"/>
        </a:xfrm>
      </p:grpSpPr>
      <p:pic>
        <p:nvPicPr>
          <p:cNvPr id="153" name="Google Shape;153;p44"/>
          <p:cNvPicPr preferRelativeResize="0"/>
          <p:nvPr/>
        </p:nvPicPr>
        <p:blipFill rotWithShape="1">
          <a:blip r:embed="rId2">
            <a:alphaModFix/>
          </a:blip>
          <a:srcRect b="0" l="0" r="0" t="0"/>
          <a:stretch/>
        </p:blipFill>
        <p:spPr>
          <a:xfrm>
            <a:off x="0" y="0"/>
            <a:ext cx="12434711" cy="6994524"/>
          </a:xfrm>
          <a:prstGeom prst="rect">
            <a:avLst/>
          </a:prstGeom>
          <a:noFill/>
          <a:ln>
            <a:noFill/>
          </a:ln>
        </p:spPr>
      </p:pic>
      <p:sp>
        <p:nvSpPr>
          <p:cNvPr id="154" name="Google Shape;154;p44"/>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3">
  <p:cSld name="Title Slide 3">
    <p:bg>
      <p:bgPr>
        <a:solidFill>
          <a:schemeClr val="accent2"/>
        </a:solidFill>
      </p:bgPr>
    </p:bg>
    <p:spTree>
      <p:nvGrpSpPr>
        <p:cNvPr id="158" name="Shape 158"/>
        <p:cNvGrpSpPr/>
        <p:nvPr/>
      </p:nvGrpSpPr>
      <p:grpSpPr>
        <a:xfrm>
          <a:off x="0" y="0"/>
          <a:ext cx="0" cy="0"/>
          <a:chOff x="0" y="0"/>
          <a:chExt cx="0" cy="0"/>
        </a:xfrm>
      </p:grpSpPr>
      <p:pic>
        <p:nvPicPr>
          <p:cNvPr descr="VS_PowerPoint_16x9-01.png" id="159" name="Google Shape;159;p46"/>
          <p:cNvPicPr preferRelativeResize="0"/>
          <p:nvPr/>
        </p:nvPicPr>
        <p:blipFill rotWithShape="1">
          <a:blip r:embed="rId2">
            <a:alphaModFix/>
          </a:blip>
          <a:srcRect b="0" l="0" r="0" t="0"/>
          <a:stretch/>
        </p:blipFill>
        <p:spPr>
          <a:xfrm>
            <a:off x="0" y="0"/>
            <a:ext cx="12434712" cy="6994525"/>
          </a:xfrm>
          <a:prstGeom prst="rect">
            <a:avLst/>
          </a:prstGeom>
          <a:noFill/>
          <a:ln>
            <a:noFill/>
          </a:ln>
        </p:spPr>
      </p:pic>
      <p:sp>
        <p:nvSpPr>
          <p:cNvPr id="160" name="Google Shape;160;p46"/>
          <p:cNvSpPr txBox="1"/>
          <p:nvPr>
            <p:ph idx="1" type="body"/>
          </p:nvPr>
        </p:nvSpPr>
        <p:spPr>
          <a:xfrm>
            <a:off x="276542" y="5600698"/>
            <a:ext cx="7315200" cy="1830388"/>
          </a:xfrm>
          <a:prstGeom prst="rect">
            <a:avLst/>
          </a:prstGeom>
          <a:noFill/>
          <a:ln>
            <a:noFill/>
          </a:ln>
        </p:spPr>
        <p:txBody>
          <a:bodyPr anchorCtr="0" anchor="t" bIns="109675" lIns="146250" spcFirstLastPara="1" rIns="146250" wrap="square" tIns="109675"/>
          <a:lstStyle>
            <a:lvl1pPr indent="-228600" lvl="0" marL="457200" marR="0" rtl="0" algn="l">
              <a:lnSpc>
                <a:spcPct val="90000"/>
              </a:lnSpc>
              <a:spcBef>
                <a:spcPts val="0"/>
              </a:spcBef>
              <a:spcAft>
                <a:spcPts val="0"/>
              </a:spcAft>
              <a:buClr>
                <a:schemeClr val="lt1"/>
              </a:buClr>
              <a:buSzPts val="2700"/>
              <a:buFont typeface="Arial"/>
              <a:buNone/>
              <a:defRPr b="0" i="0" sz="3000" u="none" cap="none" strike="noStrike">
                <a:solidFill>
                  <a:schemeClr val="lt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61" name="Google Shape;161;p46"/>
          <p:cNvSpPr txBox="1"/>
          <p:nvPr>
            <p:ph type="title"/>
          </p:nvPr>
        </p:nvSpPr>
        <p:spPr>
          <a:xfrm>
            <a:off x="274703" y="3763403"/>
            <a:ext cx="7315200" cy="1837298"/>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000"/>
              <a:buFont typeface="Quattrocento Sans"/>
              <a:buNone/>
              <a:defRPr b="0" i="0" sz="50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162" name="Google Shape;162;p46"/>
          <p:cNvPicPr preferRelativeResize="0"/>
          <p:nvPr/>
        </p:nvPicPr>
        <p:blipFill rotWithShape="1">
          <a:blip r:embed="rId3">
            <a:alphaModFix/>
          </a:blip>
          <a:srcRect b="0" l="0" r="0" t="0"/>
          <a:stretch/>
        </p:blipFill>
        <p:spPr>
          <a:xfrm>
            <a:off x="10163207" y="6507950"/>
            <a:ext cx="1005841" cy="195077"/>
          </a:xfrm>
          <a:prstGeom prst="rect">
            <a:avLst/>
          </a:prstGeom>
          <a:noFill/>
          <a:ln>
            <a:noFill/>
          </a:ln>
        </p:spPr>
      </p:pic>
      <p:pic>
        <p:nvPicPr>
          <p:cNvPr descr="VS_Wht_rgb.wmf" id="163" name="Google Shape;163;p46"/>
          <p:cNvPicPr preferRelativeResize="0"/>
          <p:nvPr/>
        </p:nvPicPr>
        <p:blipFill rotWithShape="1">
          <a:blip r:embed="rId4">
            <a:alphaModFix/>
          </a:blip>
          <a:srcRect b="0" l="0" r="0" t="0"/>
          <a:stretch/>
        </p:blipFill>
        <p:spPr>
          <a:xfrm>
            <a:off x="457580" y="2125663"/>
            <a:ext cx="2743550" cy="484156"/>
          </a:xfrm>
          <a:prstGeom prst="rect">
            <a:avLst/>
          </a:prstGeom>
          <a:noFill/>
          <a:ln>
            <a:noFill/>
          </a:ln>
        </p:spPr>
      </p:pic>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3">
  <p:cSld name="1_Title Slide 3">
    <p:bg>
      <p:bgPr>
        <a:solidFill>
          <a:schemeClr val="accent2"/>
        </a:solidFill>
      </p:bgPr>
    </p:bg>
    <p:spTree>
      <p:nvGrpSpPr>
        <p:cNvPr id="164" name="Shape 164"/>
        <p:cNvGrpSpPr/>
        <p:nvPr/>
      </p:nvGrpSpPr>
      <p:grpSpPr>
        <a:xfrm>
          <a:off x="0" y="0"/>
          <a:ext cx="0" cy="0"/>
          <a:chOff x="0" y="0"/>
          <a:chExt cx="0" cy="0"/>
        </a:xfrm>
      </p:grpSpPr>
      <p:pic>
        <p:nvPicPr>
          <p:cNvPr id="165" name="Google Shape;165;p47"/>
          <p:cNvPicPr preferRelativeResize="0"/>
          <p:nvPr/>
        </p:nvPicPr>
        <p:blipFill rotWithShape="1">
          <a:blip r:embed="rId2">
            <a:alphaModFix/>
          </a:blip>
          <a:srcRect b="0" l="0" r="0" t="0"/>
          <a:stretch/>
        </p:blipFill>
        <p:spPr>
          <a:xfrm>
            <a:off x="0" y="0"/>
            <a:ext cx="12434711" cy="6994525"/>
          </a:xfrm>
          <a:prstGeom prst="rect">
            <a:avLst/>
          </a:prstGeom>
          <a:noFill/>
          <a:ln>
            <a:noFill/>
          </a:ln>
        </p:spPr>
      </p:pic>
      <p:sp>
        <p:nvSpPr>
          <p:cNvPr id="166" name="Google Shape;166;p47"/>
          <p:cNvSpPr txBox="1"/>
          <p:nvPr>
            <p:ph idx="1" type="body"/>
          </p:nvPr>
        </p:nvSpPr>
        <p:spPr>
          <a:xfrm>
            <a:off x="276542" y="5600698"/>
            <a:ext cx="7315200" cy="1830388"/>
          </a:xfrm>
          <a:prstGeom prst="rect">
            <a:avLst/>
          </a:prstGeom>
          <a:noFill/>
          <a:ln>
            <a:noFill/>
          </a:ln>
        </p:spPr>
        <p:txBody>
          <a:bodyPr anchorCtr="0" anchor="t" bIns="109675" lIns="146250" spcFirstLastPara="1" rIns="146250" wrap="square" tIns="109675"/>
          <a:lstStyle>
            <a:lvl1pPr indent="-228600" lvl="0" marL="457200" marR="0" rtl="0" algn="l">
              <a:lnSpc>
                <a:spcPct val="90000"/>
              </a:lnSpc>
              <a:spcBef>
                <a:spcPts val="0"/>
              </a:spcBef>
              <a:spcAft>
                <a:spcPts val="0"/>
              </a:spcAft>
              <a:buClr>
                <a:schemeClr val="lt1"/>
              </a:buClr>
              <a:buSzPts val="2700"/>
              <a:buFont typeface="Arial"/>
              <a:buNone/>
              <a:defRPr b="0" i="0" sz="3000" u="none" cap="none" strike="noStrike">
                <a:solidFill>
                  <a:schemeClr val="lt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67" name="Google Shape;167;p47"/>
          <p:cNvSpPr txBox="1"/>
          <p:nvPr>
            <p:ph type="title"/>
          </p:nvPr>
        </p:nvSpPr>
        <p:spPr>
          <a:xfrm>
            <a:off x="274703" y="3763403"/>
            <a:ext cx="7315200" cy="1837298"/>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000"/>
              <a:buFont typeface="Quattrocento Sans"/>
              <a:buNone/>
              <a:defRPr b="0" i="0" sz="50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descr="VS_Wht_rgb.wmf" id="168" name="Google Shape;168;p47"/>
          <p:cNvPicPr preferRelativeResize="0"/>
          <p:nvPr/>
        </p:nvPicPr>
        <p:blipFill rotWithShape="1">
          <a:blip r:embed="rId3">
            <a:alphaModFix/>
          </a:blip>
          <a:srcRect b="0" l="0" r="0" t="0"/>
          <a:stretch/>
        </p:blipFill>
        <p:spPr>
          <a:xfrm>
            <a:off x="457580" y="2125663"/>
            <a:ext cx="2743550" cy="484156"/>
          </a:xfrm>
          <a:prstGeom prst="rect">
            <a:avLst/>
          </a:prstGeom>
          <a:noFill/>
          <a:ln>
            <a:noFill/>
          </a:ln>
        </p:spPr>
      </p:pic>
      <p:pic>
        <p:nvPicPr>
          <p:cNvPr id="169" name="Google Shape;169;p47"/>
          <p:cNvPicPr preferRelativeResize="0"/>
          <p:nvPr/>
        </p:nvPicPr>
        <p:blipFill rotWithShape="1">
          <a:blip r:embed="rId4">
            <a:alphaModFix/>
          </a:blip>
          <a:srcRect b="0" l="0" r="0" t="0"/>
          <a:stretch/>
        </p:blipFill>
        <p:spPr>
          <a:xfrm>
            <a:off x="10163207" y="6507950"/>
            <a:ext cx="1005841" cy="195077"/>
          </a:xfrm>
          <a:prstGeom prst="rect">
            <a:avLst/>
          </a:prstGeom>
          <a:noFill/>
          <a:ln>
            <a:noFill/>
          </a:ln>
        </p:spPr>
      </p:pic>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3">
  <p:cSld name="2_Title Slide 3">
    <p:bg>
      <p:bgPr>
        <a:solidFill>
          <a:schemeClr val="lt1"/>
        </a:solidFill>
      </p:bgPr>
    </p:bg>
    <p:spTree>
      <p:nvGrpSpPr>
        <p:cNvPr id="170" name="Shape 170"/>
        <p:cNvGrpSpPr/>
        <p:nvPr/>
      </p:nvGrpSpPr>
      <p:grpSpPr>
        <a:xfrm>
          <a:off x="0" y="0"/>
          <a:ext cx="0" cy="0"/>
          <a:chOff x="0" y="0"/>
          <a:chExt cx="0" cy="0"/>
        </a:xfrm>
      </p:grpSpPr>
      <p:pic>
        <p:nvPicPr>
          <p:cNvPr id="171" name="Google Shape;171;p48"/>
          <p:cNvPicPr preferRelativeResize="0"/>
          <p:nvPr/>
        </p:nvPicPr>
        <p:blipFill rotWithShape="1">
          <a:blip r:embed="rId2">
            <a:alphaModFix/>
          </a:blip>
          <a:srcRect b="0" l="0" r="0" t="0"/>
          <a:stretch/>
        </p:blipFill>
        <p:spPr>
          <a:xfrm>
            <a:off x="0" y="0"/>
            <a:ext cx="12434711" cy="6994524"/>
          </a:xfrm>
          <a:prstGeom prst="rect">
            <a:avLst/>
          </a:prstGeom>
          <a:noFill/>
          <a:ln>
            <a:noFill/>
          </a:ln>
        </p:spPr>
      </p:pic>
      <p:pic>
        <p:nvPicPr>
          <p:cNvPr descr="VS_Purp526_rgb.png" id="172" name="Google Shape;172;p48"/>
          <p:cNvPicPr preferRelativeResize="0"/>
          <p:nvPr/>
        </p:nvPicPr>
        <p:blipFill rotWithShape="1">
          <a:blip r:embed="rId3">
            <a:alphaModFix/>
          </a:blip>
          <a:srcRect b="0" l="0" r="0" t="0"/>
          <a:stretch/>
        </p:blipFill>
        <p:spPr>
          <a:xfrm>
            <a:off x="250907" y="1924372"/>
            <a:ext cx="3217432" cy="901047"/>
          </a:xfrm>
          <a:prstGeom prst="rect">
            <a:avLst/>
          </a:prstGeom>
          <a:noFill/>
          <a:ln>
            <a:noFill/>
          </a:ln>
        </p:spPr>
      </p:pic>
      <p:pic>
        <p:nvPicPr>
          <p:cNvPr descr="MSFT_logo_rgb_C-Gray.png" id="173" name="Google Shape;173;p48"/>
          <p:cNvPicPr preferRelativeResize="0"/>
          <p:nvPr/>
        </p:nvPicPr>
        <p:blipFill rotWithShape="1">
          <a:blip r:embed="rId4">
            <a:alphaModFix/>
          </a:blip>
          <a:srcRect b="23386" l="30316" r="0" t="23386"/>
          <a:stretch/>
        </p:blipFill>
        <p:spPr>
          <a:xfrm>
            <a:off x="10126763" y="6434577"/>
            <a:ext cx="1254513" cy="352486"/>
          </a:xfrm>
          <a:prstGeom prst="rect">
            <a:avLst/>
          </a:prstGeom>
          <a:noFill/>
          <a:ln>
            <a:noFill/>
          </a:ln>
        </p:spPr>
      </p:pic>
      <p:sp>
        <p:nvSpPr>
          <p:cNvPr id="174" name="Google Shape;174;p48"/>
          <p:cNvSpPr txBox="1"/>
          <p:nvPr>
            <p:ph idx="1" type="body"/>
          </p:nvPr>
        </p:nvSpPr>
        <p:spPr>
          <a:xfrm>
            <a:off x="276542" y="5600698"/>
            <a:ext cx="7315200" cy="1393827"/>
          </a:xfrm>
          <a:prstGeom prst="rect">
            <a:avLst/>
          </a:prstGeom>
          <a:noFill/>
          <a:ln>
            <a:noFill/>
          </a:ln>
        </p:spPr>
        <p:txBody>
          <a:bodyPr anchorCtr="0" anchor="t" bIns="109675" lIns="146250" spcFirstLastPara="1" rIns="146250" wrap="square" tIns="109675"/>
          <a:lstStyle>
            <a:lvl1pPr indent="-228600" lvl="0" marL="457200" marR="0" rtl="0" algn="l">
              <a:lnSpc>
                <a:spcPct val="90000"/>
              </a:lnSpc>
              <a:spcBef>
                <a:spcPts val="0"/>
              </a:spcBef>
              <a:spcAft>
                <a:spcPts val="0"/>
              </a:spcAft>
              <a:buClr>
                <a:srgbClr val="7F7F7F"/>
              </a:buClr>
              <a:buSzPts val="2700"/>
              <a:buFont typeface="Arial"/>
              <a:buNone/>
              <a:defRPr b="0" i="0" sz="3000" u="none" cap="none" strike="noStrike">
                <a:solidFill>
                  <a:srgbClr val="7F7F7F"/>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75" name="Google Shape;175;p48"/>
          <p:cNvSpPr txBox="1"/>
          <p:nvPr>
            <p:ph type="title"/>
          </p:nvPr>
        </p:nvSpPr>
        <p:spPr>
          <a:xfrm>
            <a:off x="274703" y="3763403"/>
            <a:ext cx="7315200" cy="1837298"/>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accent2"/>
              </a:buClr>
              <a:buSzPts val="5000"/>
              <a:buFont typeface="Quattrocento Sans"/>
              <a:buNone/>
              <a:defRPr b="0" i="0" sz="50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3">
  <p:cSld name="3_Title Slide 3">
    <p:bg>
      <p:bgPr>
        <a:solidFill>
          <a:schemeClr val="lt1"/>
        </a:solidFill>
      </p:bgPr>
    </p:bg>
    <p:spTree>
      <p:nvGrpSpPr>
        <p:cNvPr id="176" name="Shape 176"/>
        <p:cNvGrpSpPr/>
        <p:nvPr/>
      </p:nvGrpSpPr>
      <p:grpSpPr>
        <a:xfrm>
          <a:off x="0" y="0"/>
          <a:ext cx="0" cy="0"/>
          <a:chOff x="0" y="0"/>
          <a:chExt cx="0" cy="0"/>
        </a:xfrm>
      </p:grpSpPr>
      <p:pic>
        <p:nvPicPr>
          <p:cNvPr id="177" name="Google Shape;177;p49"/>
          <p:cNvPicPr preferRelativeResize="0"/>
          <p:nvPr/>
        </p:nvPicPr>
        <p:blipFill rotWithShape="1">
          <a:blip r:embed="rId2">
            <a:alphaModFix/>
          </a:blip>
          <a:srcRect b="0" l="0" r="0" t="0"/>
          <a:stretch/>
        </p:blipFill>
        <p:spPr>
          <a:xfrm>
            <a:off x="0" y="0"/>
            <a:ext cx="12434710" cy="6994524"/>
          </a:xfrm>
          <a:prstGeom prst="rect">
            <a:avLst/>
          </a:prstGeom>
          <a:noFill/>
          <a:ln>
            <a:noFill/>
          </a:ln>
        </p:spPr>
      </p:pic>
      <p:pic>
        <p:nvPicPr>
          <p:cNvPr descr="VS_Purp526_rgb.png" id="178" name="Google Shape;178;p49"/>
          <p:cNvPicPr preferRelativeResize="0"/>
          <p:nvPr/>
        </p:nvPicPr>
        <p:blipFill rotWithShape="1">
          <a:blip r:embed="rId3">
            <a:alphaModFix/>
          </a:blip>
          <a:srcRect b="0" l="0" r="0" t="0"/>
          <a:stretch/>
        </p:blipFill>
        <p:spPr>
          <a:xfrm>
            <a:off x="250907" y="1924372"/>
            <a:ext cx="3217432" cy="901047"/>
          </a:xfrm>
          <a:prstGeom prst="rect">
            <a:avLst/>
          </a:prstGeom>
          <a:noFill/>
          <a:ln>
            <a:noFill/>
          </a:ln>
        </p:spPr>
      </p:pic>
      <p:sp>
        <p:nvSpPr>
          <p:cNvPr id="179" name="Google Shape;179;p49"/>
          <p:cNvSpPr txBox="1"/>
          <p:nvPr>
            <p:ph idx="1" type="body"/>
          </p:nvPr>
        </p:nvSpPr>
        <p:spPr>
          <a:xfrm>
            <a:off x="276542" y="5600698"/>
            <a:ext cx="7315200" cy="1393827"/>
          </a:xfrm>
          <a:prstGeom prst="rect">
            <a:avLst/>
          </a:prstGeom>
          <a:noFill/>
          <a:ln>
            <a:noFill/>
          </a:ln>
        </p:spPr>
        <p:txBody>
          <a:bodyPr anchorCtr="0" anchor="t" bIns="109675" lIns="146250" spcFirstLastPara="1" rIns="146250" wrap="square" tIns="109675"/>
          <a:lstStyle>
            <a:lvl1pPr indent="-228600" lvl="0" marL="457200" marR="0" rtl="0" algn="l">
              <a:lnSpc>
                <a:spcPct val="90000"/>
              </a:lnSpc>
              <a:spcBef>
                <a:spcPts val="0"/>
              </a:spcBef>
              <a:spcAft>
                <a:spcPts val="0"/>
              </a:spcAft>
              <a:buClr>
                <a:srgbClr val="7F7F7F"/>
              </a:buClr>
              <a:buSzPts val="2700"/>
              <a:buFont typeface="Arial"/>
              <a:buNone/>
              <a:defRPr b="0" i="0" sz="3000" u="none" cap="none" strike="noStrike">
                <a:solidFill>
                  <a:srgbClr val="7F7F7F"/>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80" name="Google Shape;180;p49"/>
          <p:cNvSpPr txBox="1"/>
          <p:nvPr>
            <p:ph type="title"/>
          </p:nvPr>
        </p:nvSpPr>
        <p:spPr>
          <a:xfrm>
            <a:off x="274703" y="3763403"/>
            <a:ext cx="7315200" cy="1837298"/>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accent2"/>
              </a:buClr>
              <a:buSzPts val="5000"/>
              <a:buFont typeface="Quattrocento Sans"/>
              <a:buNone/>
              <a:defRPr b="0" i="0" sz="50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descr="MSFT_logo_rgb_C-Gray.png" id="181" name="Google Shape;181;p49"/>
          <p:cNvPicPr preferRelativeResize="0"/>
          <p:nvPr/>
        </p:nvPicPr>
        <p:blipFill rotWithShape="1">
          <a:blip r:embed="rId4">
            <a:alphaModFix/>
          </a:blip>
          <a:srcRect b="23386" l="30316" r="0" t="23386"/>
          <a:stretch/>
        </p:blipFill>
        <p:spPr>
          <a:xfrm>
            <a:off x="10126763" y="6434577"/>
            <a:ext cx="1254513" cy="352486"/>
          </a:xfrm>
          <a:prstGeom prst="rect">
            <a:avLst/>
          </a:prstGeom>
          <a:noFill/>
          <a:ln>
            <a:noFill/>
          </a:ln>
        </p:spPr>
      </p:pic>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ection Title Accent Color 2">
  <p:cSld name="1_Section Title Accent Color 2">
    <p:bg>
      <p:bgPr>
        <a:solidFill>
          <a:schemeClr val="accent2"/>
        </a:solidFill>
      </p:bgPr>
    </p:bg>
    <p:spTree>
      <p:nvGrpSpPr>
        <p:cNvPr id="182" name="Shape 182"/>
        <p:cNvGrpSpPr/>
        <p:nvPr/>
      </p:nvGrpSpPr>
      <p:grpSpPr>
        <a:xfrm>
          <a:off x="0" y="0"/>
          <a:ext cx="0" cy="0"/>
          <a:chOff x="0" y="0"/>
          <a:chExt cx="0" cy="0"/>
        </a:xfrm>
      </p:grpSpPr>
      <p:pic>
        <p:nvPicPr>
          <p:cNvPr id="183" name="Google Shape;183;p50"/>
          <p:cNvPicPr preferRelativeResize="0"/>
          <p:nvPr/>
        </p:nvPicPr>
        <p:blipFill rotWithShape="1">
          <a:blip r:embed="rId2">
            <a:alphaModFix/>
          </a:blip>
          <a:srcRect b="0" l="0" r="0" t="0"/>
          <a:stretch/>
        </p:blipFill>
        <p:spPr>
          <a:xfrm>
            <a:off x="0" y="0"/>
            <a:ext cx="12434711" cy="6994525"/>
          </a:xfrm>
          <a:prstGeom prst="rect">
            <a:avLst/>
          </a:prstGeom>
          <a:noFill/>
          <a:ln>
            <a:noFill/>
          </a:ln>
        </p:spPr>
      </p:pic>
      <p:sp>
        <p:nvSpPr>
          <p:cNvPr id="184" name="Google Shape;184;p50"/>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Section Title Accent Color 2">
  <p:cSld name="2_Section Title Accent Color 2">
    <p:bg>
      <p:bgPr>
        <a:solidFill>
          <a:schemeClr val="accent2"/>
        </a:solidFill>
      </p:bgPr>
    </p:bg>
    <p:spTree>
      <p:nvGrpSpPr>
        <p:cNvPr id="185" name="Shape 185"/>
        <p:cNvGrpSpPr/>
        <p:nvPr/>
      </p:nvGrpSpPr>
      <p:grpSpPr>
        <a:xfrm>
          <a:off x="0" y="0"/>
          <a:ext cx="0" cy="0"/>
          <a:chOff x="0" y="0"/>
          <a:chExt cx="0" cy="0"/>
        </a:xfrm>
      </p:grpSpPr>
      <p:pic>
        <p:nvPicPr>
          <p:cNvPr id="186" name="Google Shape;186;p51"/>
          <p:cNvPicPr preferRelativeResize="0"/>
          <p:nvPr/>
        </p:nvPicPr>
        <p:blipFill rotWithShape="1">
          <a:blip r:embed="rId2">
            <a:alphaModFix/>
          </a:blip>
          <a:srcRect b="0" l="0" r="0" t="0"/>
          <a:stretch/>
        </p:blipFill>
        <p:spPr>
          <a:xfrm>
            <a:off x="0" y="0"/>
            <a:ext cx="12434711" cy="6994524"/>
          </a:xfrm>
          <a:prstGeom prst="rect">
            <a:avLst/>
          </a:prstGeom>
          <a:noFill/>
          <a:ln>
            <a:noFill/>
          </a:ln>
        </p:spPr>
      </p:pic>
      <p:sp>
        <p:nvSpPr>
          <p:cNvPr id="187" name="Google Shape;187;p51"/>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Section Title Accent Color 2">
  <p:cSld name="3_Section Title Accent Color 2">
    <p:bg>
      <p:bgPr>
        <a:solidFill>
          <a:schemeClr val="accent2"/>
        </a:solidFill>
      </p:bgPr>
    </p:bg>
    <p:spTree>
      <p:nvGrpSpPr>
        <p:cNvPr id="188" name="Shape 188"/>
        <p:cNvGrpSpPr/>
        <p:nvPr/>
      </p:nvGrpSpPr>
      <p:grpSpPr>
        <a:xfrm>
          <a:off x="0" y="0"/>
          <a:ext cx="0" cy="0"/>
          <a:chOff x="0" y="0"/>
          <a:chExt cx="0" cy="0"/>
        </a:xfrm>
      </p:grpSpPr>
      <p:pic>
        <p:nvPicPr>
          <p:cNvPr id="189" name="Google Shape;189;p52"/>
          <p:cNvPicPr preferRelativeResize="0"/>
          <p:nvPr/>
        </p:nvPicPr>
        <p:blipFill rotWithShape="1">
          <a:blip r:embed="rId2">
            <a:alphaModFix/>
          </a:blip>
          <a:srcRect b="0" l="0" r="0" t="0"/>
          <a:stretch/>
        </p:blipFill>
        <p:spPr>
          <a:xfrm>
            <a:off x="0" y="0"/>
            <a:ext cx="12434711" cy="6994524"/>
          </a:xfrm>
          <a:prstGeom prst="rect">
            <a:avLst/>
          </a:prstGeom>
          <a:noFill/>
          <a:ln>
            <a:noFill/>
          </a:ln>
        </p:spPr>
      </p:pic>
      <p:sp>
        <p:nvSpPr>
          <p:cNvPr id="190" name="Google Shape;190;p52"/>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2-color Non-bulleted text">
  <p:cSld name="Title &amp; 2-color Non-bulleted text">
    <p:spTree>
      <p:nvGrpSpPr>
        <p:cNvPr id="191" name="Shape 191"/>
        <p:cNvGrpSpPr/>
        <p:nvPr/>
      </p:nvGrpSpPr>
      <p:grpSpPr>
        <a:xfrm>
          <a:off x="0" y="0"/>
          <a:ext cx="0" cy="0"/>
          <a:chOff x="0" y="0"/>
          <a:chExt cx="0" cy="0"/>
        </a:xfrm>
      </p:grpSpPr>
      <p:sp>
        <p:nvSpPr>
          <p:cNvPr id="192" name="Google Shape;192;p53"/>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3" name="Google Shape;193;p53"/>
          <p:cNvSpPr txBox="1"/>
          <p:nvPr>
            <p:ph idx="1" type="body"/>
          </p:nvPr>
        </p:nvSpPr>
        <p:spPr>
          <a:xfrm>
            <a:off x="274638" y="1212851"/>
            <a:ext cx="11887200" cy="205233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800"/>
              </a:spcBef>
              <a:spcAft>
                <a:spcPts val="0"/>
              </a:spcAft>
              <a:buClr>
                <a:schemeClr val="accent2"/>
              </a:buClr>
              <a:buSzPts val="3600"/>
              <a:buFont typeface="Arial"/>
              <a:buNone/>
              <a:defRPr b="0" i="0" sz="4000" u="none" cap="none" strike="noStrike">
                <a:solidFill>
                  <a:schemeClr val="accent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Content Layout">
  <p:cSld name="Title &amp; Content Layout">
    <p:spTree>
      <p:nvGrpSpPr>
        <p:cNvPr id="28" name="Shape 28"/>
        <p:cNvGrpSpPr/>
        <p:nvPr/>
      </p:nvGrpSpPr>
      <p:grpSpPr>
        <a:xfrm>
          <a:off x="0" y="0"/>
          <a:ext cx="0" cy="0"/>
          <a:chOff x="0" y="0"/>
          <a:chExt cx="0" cy="0"/>
        </a:xfrm>
      </p:grpSpPr>
      <p:sp>
        <p:nvSpPr>
          <p:cNvPr id="29" name="Google Shape;29;p7"/>
          <p:cNvSpPr txBox="1"/>
          <p:nvPr>
            <p:ph type="title"/>
          </p:nvPr>
        </p:nvSpPr>
        <p:spPr>
          <a:xfrm>
            <a:off x="274642" y="295277"/>
            <a:ext cx="11889564" cy="917575"/>
          </a:xfrm>
          <a:prstGeom prst="rect">
            <a:avLst/>
          </a:prstGeom>
          <a:noFill/>
          <a:ln>
            <a:noFill/>
          </a:ln>
        </p:spPr>
        <p:txBody>
          <a:bodyPr anchorCtr="0" anchor="t" bIns="146300" lIns="182875" spcFirstLastPara="1" rIns="182875" wrap="square" tIns="1463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7"/>
          <p:cNvSpPr txBox="1"/>
          <p:nvPr>
            <p:ph idx="1" type="body"/>
          </p:nvPr>
        </p:nvSpPr>
        <p:spPr>
          <a:xfrm>
            <a:off x="274639" y="1668463"/>
            <a:ext cx="11887200" cy="2203680"/>
          </a:xfrm>
          <a:prstGeom prst="rect">
            <a:avLst/>
          </a:prstGeom>
          <a:noFill/>
          <a:ln>
            <a:noFill/>
          </a:ln>
        </p:spPr>
        <p:txBody>
          <a:bodyPr anchorCtr="0" anchor="t" bIns="146300" lIns="182875" spcFirstLastPara="1" rIns="182875" wrap="square" tIns="146300"/>
          <a:lstStyle>
            <a:lvl1pPr indent="-457200" lvl="0" marL="457200" marR="0" rtl="0" algn="l">
              <a:lnSpc>
                <a:spcPct val="90000"/>
              </a:lnSpc>
              <a:spcBef>
                <a:spcPts val="800"/>
              </a:spcBef>
              <a:spcAft>
                <a:spcPts val="0"/>
              </a:spcAft>
              <a:buClr>
                <a:schemeClr val="dk1"/>
              </a:buClr>
              <a:buSzPts val="3600"/>
              <a:buFont typeface="Arial"/>
              <a:buChar char="•"/>
              <a:defRPr b="0" i="0" sz="40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extLst>
    <p:ext uri="{DCECCB84-F9BA-43D5-87BE-67443E8EF086}">
      <p15:sldGuideLst>
        <p15:guide id="1" orient="horz" pos="1051">
          <p15:clr>
            <a:srgbClr val="FBAE40"/>
          </p15:clr>
        </p15:guide>
        <p15:guide id="2" pos="3917">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Non-bulleted text">
  <p:cSld name="Title &amp; Non-bulleted text">
    <p:spTree>
      <p:nvGrpSpPr>
        <p:cNvPr id="194" name="Shape 194"/>
        <p:cNvGrpSpPr/>
        <p:nvPr/>
      </p:nvGrpSpPr>
      <p:grpSpPr>
        <a:xfrm>
          <a:off x="0" y="0"/>
          <a:ext cx="0" cy="0"/>
          <a:chOff x="0" y="0"/>
          <a:chExt cx="0" cy="0"/>
        </a:xfrm>
      </p:grpSpPr>
      <p:sp>
        <p:nvSpPr>
          <p:cNvPr id="195" name="Google Shape;195;p54"/>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6" name="Google Shape;196;p54"/>
          <p:cNvSpPr txBox="1"/>
          <p:nvPr>
            <p:ph idx="1" type="body"/>
          </p:nvPr>
        </p:nvSpPr>
        <p:spPr>
          <a:xfrm>
            <a:off x="274638" y="1212851"/>
            <a:ext cx="11887200" cy="205233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800"/>
              </a:spcBef>
              <a:spcAft>
                <a:spcPts val="0"/>
              </a:spcAft>
              <a:buClr>
                <a:schemeClr val="dk2"/>
              </a:buClr>
              <a:buSzPts val="3600"/>
              <a:buFont typeface="Arial"/>
              <a:buNone/>
              <a:defRPr b="0" i="0" sz="40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97" name="Shape 197"/>
        <p:cNvGrpSpPr/>
        <p:nvPr/>
      </p:nvGrpSpPr>
      <p:grpSpPr>
        <a:xfrm>
          <a:off x="0" y="0"/>
          <a:ext cx="0" cy="0"/>
          <a:chOff x="0" y="0"/>
          <a:chExt cx="0" cy="0"/>
        </a:xfrm>
      </p:grpSpPr>
      <p:sp>
        <p:nvSpPr>
          <p:cNvPr id="198" name="Google Shape;198;p55"/>
          <p:cNvSpPr txBox="1"/>
          <p:nvPr>
            <p:ph idx="1" type="body"/>
          </p:nvPr>
        </p:nvSpPr>
        <p:spPr>
          <a:xfrm>
            <a:off x="274638" y="1212853"/>
            <a:ext cx="11887200" cy="2121397"/>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accent2"/>
              </a:buClr>
              <a:buSzPts val="3600"/>
              <a:buFont typeface="Arial"/>
              <a:buChar char="•"/>
              <a:defRPr b="0" i="0" sz="4000" u="none" cap="none" strike="noStrike">
                <a:solidFill>
                  <a:schemeClr val="accent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99" name="Google Shape;199;p55"/>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1st level color text">
  <p:cSld name="Title and Content 1st level color text">
    <p:spTree>
      <p:nvGrpSpPr>
        <p:cNvPr id="200" name="Shape 200"/>
        <p:cNvGrpSpPr/>
        <p:nvPr/>
      </p:nvGrpSpPr>
      <p:grpSpPr>
        <a:xfrm>
          <a:off x="0" y="0"/>
          <a:ext cx="0" cy="0"/>
          <a:chOff x="0" y="0"/>
          <a:chExt cx="0" cy="0"/>
        </a:xfrm>
      </p:grpSpPr>
      <p:sp>
        <p:nvSpPr>
          <p:cNvPr id="201" name="Google Shape;201;p56"/>
          <p:cNvSpPr txBox="1"/>
          <p:nvPr>
            <p:ph idx="1" type="body"/>
          </p:nvPr>
        </p:nvSpPr>
        <p:spPr>
          <a:xfrm>
            <a:off x="274638" y="1212853"/>
            <a:ext cx="11887200" cy="2121397"/>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dk2"/>
              </a:buClr>
              <a:buSzPts val="3600"/>
              <a:buFont typeface="Arial"/>
              <a:buChar char="•"/>
              <a:defRPr b="0" i="0" sz="4000" u="none" cap="none" strike="noStrike">
                <a:solidFill>
                  <a:schemeClr val="dk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02" name="Google Shape;202;p56"/>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2-color Non-bulleted">
  <p:cSld name="Two Column 2-color Non-bulleted">
    <p:spTree>
      <p:nvGrpSpPr>
        <p:cNvPr id="203" name="Shape 203"/>
        <p:cNvGrpSpPr/>
        <p:nvPr/>
      </p:nvGrpSpPr>
      <p:grpSpPr>
        <a:xfrm>
          <a:off x="0" y="0"/>
          <a:ext cx="0" cy="0"/>
          <a:chOff x="0" y="0"/>
          <a:chExt cx="0" cy="0"/>
        </a:xfrm>
      </p:grpSpPr>
      <p:sp>
        <p:nvSpPr>
          <p:cNvPr id="204" name="Google Shape;204;p57"/>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5" name="Google Shape;205;p57"/>
          <p:cNvSpPr txBox="1"/>
          <p:nvPr>
            <p:ph idx="1" type="body"/>
          </p:nvPr>
        </p:nvSpPr>
        <p:spPr>
          <a:xfrm>
            <a:off x="274642"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accent2"/>
              </a:buClr>
              <a:buSzPts val="3240"/>
              <a:buFont typeface="Noto Sans Symbols"/>
              <a:buNone/>
              <a:defRPr b="0" i="0" sz="3600" u="none" cap="none" strike="noStrike">
                <a:solidFill>
                  <a:schemeClr val="accent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06" name="Google Shape;206;p57"/>
          <p:cNvSpPr txBox="1"/>
          <p:nvPr>
            <p:ph idx="2" type="body"/>
          </p:nvPr>
        </p:nvSpPr>
        <p:spPr>
          <a:xfrm>
            <a:off x="6675442"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rgbClr val="68217A"/>
              </a:buClr>
              <a:buSzPts val="3240"/>
              <a:buFont typeface="Noto Sans Symbols"/>
              <a:buNone/>
              <a:defRPr b="0" i="0" sz="3600" u="none" cap="none" strike="noStrike">
                <a:solidFill>
                  <a:srgbClr val="68217A"/>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Non-bulleted text">
  <p:cSld name="Two Column Non-bulleted text">
    <p:spTree>
      <p:nvGrpSpPr>
        <p:cNvPr id="207" name="Shape 207"/>
        <p:cNvGrpSpPr/>
        <p:nvPr/>
      </p:nvGrpSpPr>
      <p:grpSpPr>
        <a:xfrm>
          <a:off x="0" y="0"/>
          <a:ext cx="0" cy="0"/>
          <a:chOff x="0" y="0"/>
          <a:chExt cx="0" cy="0"/>
        </a:xfrm>
      </p:grpSpPr>
      <p:sp>
        <p:nvSpPr>
          <p:cNvPr id="208" name="Google Shape;208;p58"/>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9" name="Google Shape;209;p58"/>
          <p:cNvSpPr txBox="1"/>
          <p:nvPr>
            <p:ph idx="1" type="body"/>
          </p:nvPr>
        </p:nvSpPr>
        <p:spPr>
          <a:xfrm>
            <a:off x="274642"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dk2"/>
              </a:buClr>
              <a:buSzPts val="3240"/>
              <a:buFont typeface="Noto Sans Symbols"/>
              <a:buNone/>
              <a:defRPr b="0" i="0" sz="36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10" name="Google Shape;210;p58"/>
          <p:cNvSpPr txBox="1"/>
          <p:nvPr>
            <p:ph idx="2" type="body"/>
          </p:nvPr>
        </p:nvSpPr>
        <p:spPr>
          <a:xfrm>
            <a:off x="6675442"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dk2"/>
              </a:buClr>
              <a:buSzPts val="3240"/>
              <a:buFont typeface="Noto Sans Symbols"/>
              <a:buNone/>
              <a:defRPr b="0" i="0" sz="36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Bullet text">
  <p:cSld name="Two Column Bullet text">
    <p:spTree>
      <p:nvGrpSpPr>
        <p:cNvPr id="211" name="Shape 211"/>
        <p:cNvGrpSpPr/>
        <p:nvPr/>
      </p:nvGrpSpPr>
      <p:grpSpPr>
        <a:xfrm>
          <a:off x="0" y="0"/>
          <a:ext cx="0" cy="0"/>
          <a:chOff x="0" y="0"/>
          <a:chExt cx="0" cy="0"/>
        </a:xfrm>
      </p:grpSpPr>
      <p:sp>
        <p:nvSpPr>
          <p:cNvPr id="212" name="Google Shape;212;p59"/>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3" name="Google Shape;213;p59"/>
          <p:cNvSpPr txBox="1"/>
          <p:nvPr>
            <p:ph idx="1" type="body"/>
          </p:nvPr>
        </p:nvSpPr>
        <p:spPr>
          <a:xfrm>
            <a:off x="274642" y="1212852"/>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rgbClr val="68217A"/>
              </a:buClr>
              <a:buSzPts val="3240"/>
              <a:buFont typeface="Arial"/>
              <a:buChar char="•"/>
              <a:defRPr b="0" i="0" sz="3600" u="none" cap="none" strike="noStrike">
                <a:solidFill>
                  <a:srgbClr val="68217A"/>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14" name="Google Shape;214;p59"/>
          <p:cNvSpPr txBox="1"/>
          <p:nvPr>
            <p:ph idx="2" type="body"/>
          </p:nvPr>
        </p:nvSpPr>
        <p:spPr>
          <a:xfrm>
            <a:off x="6675442" y="1212852"/>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rgbClr val="68217A"/>
              </a:buClr>
              <a:buSzPts val="3240"/>
              <a:buFont typeface="Arial"/>
              <a:buChar char="•"/>
              <a:defRPr b="0" i="0" sz="3600" u="none" cap="none" strike="noStrike">
                <a:solidFill>
                  <a:srgbClr val="68217A"/>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Bullet text 1st level color">
  <p:cSld name="Two Column Bullet text 1st level color">
    <p:spTree>
      <p:nvGrpSpPr>
        <p:cNvPr id="215" name="Shape 215"/>
        <p:cNvGrpSpPr/>
        <p:nvPr/>
      </p:nvGrpSpPr>
      <p:grpSpPr>
        <a:xfrm>
          <a:off x="0" y="0"/>
          <a:ext cx="0" cy="0"/>
          <a:chOff x="0" y="0"/>
          <a:chExt cx="0" cy="0"/>
        </a:xfrm>
      </p:grpSpPr>
      <p:sp>
        <p:nvSpPr>
          <p:cNvPr id="216" name="Google Shape;216;p60"/>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7" name="Google Shape;217;p60"/>
          <p:cNvSpPr txBox="1"/>
          <p:nvPr>
            <p:ph idx="1" type="body"/>
          </p:nvPr>
        </p:nvSpPr>
        <p:spPr>
          <a:xfrm>
            <a:off x="274642" y="1212852"/>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chemeClr val="dk2"/>
              </a:buClr>
              <a:buSzPts val="3240"/>
              <a:buFont typeface="Arial"/>
              <a:buChar char="•"/>
              <a:defRPr b="0" i="0" sz="3600" u="none" cap="none" strike="noStrike">
                <a:solidFill>
                  <a:schemeClr val="dk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18" name="Google Shape;218;p60"/>
          <p:cNvSpPr txBox="1"/>
          <p:nvPr>
            <p:ph idx="2" type="body"/>
          </p:nvPr>
        </p:nvSpPr>
        <p:spPr>
          <a:xfrm>
            <a:off x="6675442" y="1212852"/>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chemeClr val="dk2"/>
              </a:buClr>
              <a:buSzPts val="3240"/>
              <a:buFont typeface="Arial"/>
              <a:buChar char="•"/>
              <a:defRPr b="0" i="0" sz="3600" u="none" cap="none" strike="noStrike">
                <a:solidFill>
                  <a:schemeClr val="dk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Content Tile Layout">
  <p:cSld name="Two Column Content Tile Layout">
    <p:spTree>
      <p:nvGrpSpPr>
        <p:cNvPr id="219" name="Shape 219"/>
        <p:cNvGrpSpPr/>
        <p:nvPr/>
      </p:nvGrpSpPr>
      <p:grpSpPr>
        <a:xfrm>
          <a:off x="0" y="0"/>
          <a:ext cx="0" cy="0"/>
          <a:chOff x="0" y="0"/>
          <a:chExt cx="0" cy="0"/>
        </a:xfrm>
      </p:grpSpPr>
      <p:sp>
        <p:nvSpPr>
          <p:cNvPr id="220" name="Google Shape;220;p61"/>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1" name="Google Shape;221;p61"/>
          <p:cNvSpPr txBox="1"/>
          <p:nvPr>
            <p:ph idx="1" type="body"/>
          </p:nvPr>
        </p:nvSpPr>
        <p:spPr>
          <a:xfrm>
            <a:off x="274641" y="2124075"/>
            <a:ext cx="5943600" cy="3657600"/>
          </a:xfrm>
          <a:prstGeom prst="rect">
            <a:avLst/>
          </a:prstGeom>
          <a:solidFill>
            <a:schemeClr val="accent1"/>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22" name="Google Shape;222;p61"/>
          <p:cNvSpPr txBox="1"/>
          <p:nvPr>
            <p:ph idx="2" type="body"/>
          </p:nvPr>
        </p:nvSpPr>
        <p:spPr>
          <a:xfrm>
            <a:off x="6216791" y="2124075"/>
            <a:ext cx="5943600" cy="3657600"/>
          </a:xfrm>
          <a:prstGeom prst="rect">
            <a:avLst/>
          </a:prstGeom>
          <a:solidFill>
            <a:schemeClr val="accent4"/>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rgbClr val="FFFFFF"/>
              </a:buClr>
              <a:buSzPts val="3600"/>
              <a:buFont typeface="Noto Sans Symbols"/>
              <a:buNone/>
              <a:defRPr b="0" i="0" sz="4000" u="none" cap="none" strike="noStrike">
                <a:solidFill>
                  <a:srgbClr val="FFFFFF"/>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rgbClr val="FFFFFF"/>
              </a:buClr>
              <a:buSzPts val="1800"/>
              <a:buFont typeface="Arial"/>
              <a:buNone/>
              <a:defRPr b="0" i="0" sz="2000" u="none" cap="none" strike="noStrike">
                <a:solidFill>
                  <a:srgbClr val="FFFFFF"/>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rgbClr val="FFFFFF"/>
              </a:buClr>
              <a:buSzPts val="1800"/>
              <a:buFont typeface="Arial"/>
              <a:buNone/>
              <a:defRPr b="0" i="0" sz="2000" u="none" cap="none" strike="noStrike">
                <a:solidFill>
                  <a:srgbClr val="FFFFFF"/>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rgbClr val="FFFFFF"/>
              </a:buClr>
              <a:buSzPts val="1620"/>
              <a:buFont typeface="Arial"/>
              <a:buNone/>
              <a:defRPr b="0" i="0" sz="1800" u="none" cap="none" strike="noStrike">
                <a:solidFill>
                  <a:srgbClr val="FFFFFF"/>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rgbClr val="FFFFFF"/>
              </a:buClr>
              <a:buSzPts val="1620"/>
              <a:buFont typeface="Arial"/>
              <a:buNone/>
              <a:defRPr b="0" i="0" sz="1800" u="none" cap="none" strike="noStrike">
                <a:solidFill>
                  <a:srgbClr val="FFFFFF"/>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 Content Tile Layout">
  <p:cSld name="Three Column Content Tile Layout">
    <p:spTree>
      <p:nvGrpSpPr>
        <p:cNvPr id="223" name="Shape 223"/>
        <p:cNvGrpSpPr/>
        <p:nvPr/>
      </p:nvGrpSpPr>
      <p:grpSpPr>
        <a:xfrm>
          <a:off x="0" y="0"/>
          <a:ext cx="0" cy="0"/>
          <a:chOff x="0" y="0"/>
          <a:chExt cx="0" cy="0"/>
        </a:xfrm>
      </p:grpSpPr>
      <p:sp>
        <p:nvSpPr>
          <p:cNvPr id="224" name="Google Shape;224;p62"/>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5" name="Google Shape;225;p62"/>
          <p:cNvSpPr txBox="1"/>
          <p:nvPr>
            <p:ph idx="1" type="body"/>
          </p:nvPr>
        </p:nvSpPr>
        <p:spPr>
          <a:xfrm>
            <a:off x="274641" y="2124075"/>
            <a:ext cx="3913632" cy="3657600"/>
          </a:xfrm>
          <a:prstGeom prst="rect">
            <a:avLst/>
          </a:prstGeom>
          <a:solidFill>
            <a:schemeClr val="accent2"/>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26" name="Google Shape;226;p62"/>
          <p:cNvSpPr txBox="1"/>
          <p:nvPr>
            <p:ph idx="2" type="body"/>
          </p:nvPr>
        </p:nvSpPr>
        <p:spPr>
          <a:xfrm>
            <a:off x="4241641" y="2124075"/>
            <a:ext cx="3913632" cy="3657600"/>
          </a:xfrm>
          <a:prstGeom prst="rect">
            <a:avLst/>
          </a:prstGeom>
          <a:solidFill>
            <a:schemeClr val="accent3"/>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dk1"/>
              </a:buClr>
              <a:buSzPts val="3600"/>
              <a:buFont typeface="Noto Sans Symbols"/>
              <a:buNone/>
              <a:defRPr b="0" i="0" sz="40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27" name="Google Shape;227;p62"/>
          <p:cNvSpPr txBox="1"/>
          <p:nvPr>
            <p:ph idx="3" type="body"/>
          </p:nvPr>
        </p:nvSpPr>
        <p:spPr>
          <a:xfrm>
            <a:off x="8205661" y="2124075"/>
            <a:ext cx="3959352" cy="3657600"/>
          </a:xfrm>
          <a:prstGeom prst="rect">
            <a:avLst/>
          </a:prstGeom>
          <a:solidFill>
            <a:schemeClr val="accent1"/>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Tile + Image">
  <p:cSld name="Content Tile + Image">
    <p:spTree>
      <p:nvGrpSpPr>
        <p:cNvPr id="228" name="Shape 228"/>
        <p:cNvGrpSpPr/>
        <p:nvPr/>
      </p:nvGrpSpPr>
      <p:grpSpPr>
        <a:xfrm>
          <a:off x="0" y="0"/>
          <a:ext cx="0" cy="0"/>
          <a:chOff x="0" y="0"/>
          <a:chExt cx="0" cy="0"/>
        </a:xfrm>
      </p:grpSpPr>
      <p:sp>
        <p:nvSpPr>
          <p:cNvPr id="229" name="Google Shape;229;p63"/>
          <p:cNvSpPr/>
          <p:nvPr>
            <p:ph idx="2" type="pic"/>
          </p:nvPr>
        </p:nvSpPr>
        <p:spPr>
          <a:xfrm>
            <a:off x="4169891" y="2122133"/>
            <a:ext cx="7995121" cy="3657600"/>
          </a:xfrm>
          <a:prstGeom prst="rect">
            <a:avLst/>
          </a:prstGeom>
          <a:noFill/>
          <a:ln>
            <a:noFill/>
          </a:ln>
        </p:spPr>
        <p:txBody>
          <a:bodyPr anchorCtr="0" anchor="t" bIns="91400" lIns="146250" spcFirstLastPara="1" rIns="146250" wrap="square" tIns="91400"/>
          <a:lstStyle>
            <a:lvl1pPr lvl="0" marR="0" rtl="0" algn="l">
              <a:lnSpc>
                <a:spcPct val="90000"/>
              </a:lnSpc>
              <a:spcBef>
                <a:spcPts val="800"/>
              </a:spcBef>
              <a:spcAft>
                <a:spcPts val="0"/>
              </a:spcAft>
              <a:buClr>
                <a:schemeClr val="dk1"/>
              </a:buClr>
              <a:buSzPts val="3600"/>
              <a:buFont typeface="Arial"/>
              <a:buChar char="•"/>
              <a:defRPr b="0" i="0" sz="4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30" name="Google Shape;230;p63"/>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1" name="Google Shape;231;p63"/>
          <p:cNvSpPr txBox="1"/>
          <p:nvPr>
            <p:ph idx="1" type="body"/>
          </p:nvPr>
        </p:nvSpPr>
        <p:spPr>
          <a:xfrm>
            <a:off x="274641" y="2124075"/>
            <a:ext cx="3913632" cy="3657600"/>
          </a:xfrm>
          <a:prstGeom prst="rect">
            <a:avLst/>
          </a:prstGeom>
          <a:solidFill>
            <a:schemeClr val="accent2"/>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2-color Non-bulleted">
  <p:cSld name="Two Column 2-color Non-bulleted">
    <p:spTree>
      <p:nvGrpSpPr>
        <p:cNvPr id="31" name="Shape 31"/>
        <p:cNvGrpSpPr/>
        <p:nvPr/>
      </p:nvGrpSpPr>
      <p:grpSpPr>
        <a:xfrm>
          <a:off x="0" y="0"/>
          <a:ext cx="0" cy="0"/>
          <a:chOff x="0" y="0"/>
          <a:chExt cx="0" cy="0"/>
        </a:xfrm>
      </p:grpSpPr>
      <p:sp>
        <p:nvSpPr>
          <p:cNvPr id="32" name="Google Shape;32;p8"/>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8"/>
          <p:cNvSpPr txBox="1"/>
          <p:nvPr>
            <p:ph idx="1" type="body"/>
          </p:nvPr>
        </p:nvSpPr>
        <p:spPr>
          <a:xfrm>
            <a:off x="274642"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accent2"/>
              </a:buClr>
              <a:buSzPts val="3240"/>
              <a:buFont typeface="Noto Sans Symbols"/>
              <a:buNone/>
              <a:defRPr b="0" i="0" sz="3600" u="none" cap="none" strike="noStrike">
                <a:solidFill>
                  <a:schemeClr val="accent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34" name="Google Shape;34;p8"/>
          <p:cNvSpPr txBox="1"/>
          <p:nvPr>
            <p:ph idx="2" type="body"/>
          </p:nvPr>
        </p:nvSpPr>
        <p:spPr>
          <a:xfrm>
            <a:off x="6675442"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rgbClr val="68217A"/>
              </a:buClr>
              <a:buSzPts val="3240"/>
              <a:buFont typeface="Noto Sans Symbols"/>
              <a:buNone/>
              <a:defRPr b="0" i="0" sz="3600" u="none" cap="none" strike="noStrike">
                <a:solidFill>
                  <a:srgbClr val="68217A"/>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32" name="Shape 232"/>
        <p:cNvGrpSpPr/>
        <p:nvPr/>
      </p:nvGrpSpPr>
      <p:grpSpPr>
        <a:xfrm>
          <a:off x="0" y="0"/>
          <a:ext cx="0" cy="0"/>
          <a:chOff x="0" y="0"/>
          <a:chExt cx="0" cy="0"/>
        </a:xfrm>
      </p:grpSpPr>
      <p:sp>
        <p:nvSpPr>
          <p:cNvPr id="233" name="Google Shape;233;p64"/>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hasis Content">
  <p:cSld name="Emphasis Content">
    <p:bg>
      <p:bgPr>
        <a:solidFill>
          <a:schemeClr val="accent2"/>
        </a:solidFill>
      </p:bgPr>
    </p:bg>
    <p:spTree>
      <p:nvGrpSpPr>
        <p:cNvPr id="234" name="Shape 234"/>
        <p:cNvGrpSpPr/>
        <p:nvPr/>
      </p:nvGrpSpPr>
      <p:grpSpPr>
        <a:xfrm>
          <a:off x="0" y="0"/>
          <a:ext cx="0" cy="0"/>
          <a:chOff x="0" y="0"/>
          <a:chExt cx="0" cy="0"/>
        </a:xfrm>
      </p:grpSpPr>
      <p:sp>
        <p:nvSpPr>
          <p:cNvPr id="235" name="Google Shape;235;p65"/>
          <p:cNvSpPr txBox="1"/>
          <p:nvPr>
            <p:ph idx="1" type="body"/>
          </p:nvPr>
        </p:nvSpPr>
        <p:spPr>
          <a:xfrm>
            <a:off x="274641" y="2124075"/>
            <a:ext cx="11887200" cy="1353136"/>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lt1"/>
              </a:buClr>
              <a:buSzPts val="4860"/>
              <a:buFont typeface="Noto Sans Symbols"/>
              <a:buNone/>
              <a:defRPr b="0" i="0" sz="54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hasis Content One Tile">
  <p:cSld name="Emphasis Content One Tile">
    <p:bg>
      <p:bgPr>
        <a:solidFill>
          <a:schemeClr val="accent2"/>
        </a:solidFill>
      </p:bgPr>
    </p:bg>
    <p:spTree>
      <p:nvGrpSpPr>
        <p:cNvPr id="236" name="Shape 236"/>
        <p:cNvGrpSpPr/>
        <p:nvPr/>
      </p:nvGrpSpPr>
      <p:grpSpPr>
        <a:xfrm>
          <a:off x="0" y="0"/>
          <a:ext cx="0" cy="0"/>
          <a:chOff x="0" y="0"/>
          <a:chExt cx="0" cy="0"/>
        </a:xfrm>
      </p:grpSpPr>
      <p:sp>
        <p:nvSpPr>
          <p:cNvPr id="237" name="Google Shape;237;p66"/>
          <p:cNvSpPr txBox="1"/>
          <p:nvPr>
            <p:ph idx="1" type="body"/>
          </p:nvPr>
        </p:nvSpPr>
        <p:spPr>
          <a:xfrm>
            <a:off x="8205661" y="2124075"/>
            <a:ext cx="3959352" cy="3657600"/>
          </a:xfrm>
          <a:prstGeom prst="rect">
            <a:avLst/>
          </a:prstGeom>
          <a:solidFill>
            <a:schemeClr val="accent3"/>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dk1"/>
              </a:buClr>
              <a:buSzPts val="3600"/>
              <a:buFont typeface="Noto Sans Symbols"/>
              <a:buNone/>
              <a:defRPr b="0" i="0" sz="40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238" name="Google Shape;238;p66"/>
          <p:cNvSpPr txBox="1"/>
          <p:nvPr>
            <p:ph idx="2" type="body"/>
          </p:nvPr>
        </p:nvSpPr>
        <p:spPr>
          <a:xfrm>
            <a:off x="274641" y="2124075"/>
            <a:ext cx="7315200" cy="3048472"/>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lt1"/>
              </a:buClr>
              <a:buSzPts val="4860"/>
              <a:buFont typeface="Noto Sans Symbols"/>
              <a:buNone/>
              <a:defRPr b="0" i="0" sz="54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ntent Tile Layout">
  <p:cSld name="Four Content Tile Layout">
    <p:spTree>
      <p:nvGrpSpPr>
        <p:cNvPr id="239" name="Shape 239"/>
        <p:cNvGrpSpPr/>
        <p:nvPr/>
      </p:nvGrpSpPr>
      <p:grpSpPr>
        <a:xfrm>
          <a:off x="0" y="0"/>
          <a:ext cx="0" cy="0"/>
          <a:chOff x="0" y="0"/>
          <a:chExt cx="0" cy="0"/>
        </a:xfrm>
      </p:grpSpPr>
      <p:sp>
        <p:nvSpPr>
          <p:cNvPr id="240" name="Google Shape;240;p67"/>
          <p:cNvSpPr txBox="1"/>
          <p:nvPr>
            <p:ph idx="1" type="body"/>
          </p:nvPr>
        </p:nvSpPr>
        <p:spPr>
          <a:xfrm>
            <a:off x="274642" y="1212849"/>
            <a:ext cx="5486399" cy="3048472"/>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accent2"/>
              </a:buClr>
              <a:buSzPts val="4860"/>
              <a:buFont typeface="Noto Sans Symbols"/>
              <a:buNone/>
              <a:defRPr b="0" i="0" sz="5400" u="none" cap="none" strike="noStrike">
                <a:solidFill>
                  <a:schemeClr val="accent2"/>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41" name="Google Shape;241;p67"/>
          <p:cNvSpPr txBox="1"/>
          <p:nvPr>
            <p:ph idx="2" type="body"/>
          </p:nvPr>
        </p:nvSpPr>
        <p:spPr>
          <a:xfrm>
            <a:off x="6672263" y="1200150"/>
            <a:ext cx="2697480" cy="2697480"/>
          </a:xfrm>
          <a:prstGeom prst="rect">
            <a:avLst/>
          </a:prstGeom>
          <a:solidFill>
            <a:srgbClr val="55C5E9"/>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dk1"/>
              </a:buClr>
              <a:buSzPts val="3600"/>
              <a:buFont typeface="Noto Sans Symbols"/>
              <a:buNone/>
              <a:defRPr b="0" i="0" sz="40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42" name="Google Shape;242;p67"/>
          <p:cNvSpPr txBox="1"/>
          <p:nvPr>
            <p:ph idx="3" type="body"/>
          </p:nvPr>
        </p:nvSpPr>
        <p:spPr>
          <a:xfrm>
            <a:off x="9423400" y="1200150"/>
            <a:ext cx="2743200" cy="2697480"/>
          </a:xfrm>
          <a:prstGeom prst="rect">
            <a:avLst/>
          </a:prstGeom>
          <a:solidFill>
            <a:schemeClr val="accent2"/>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43" name="Google Shape;243;p67"/>
          <p:cNvSpPr txBox="1"/>
          <p:nvPr>
            <p:ph idx="4" type="body"/>
          </p:nvPr>
        </p:nvSpPr>
        <p:spPr>
          <a:xfrm>
            <a:off x="6672263" y="3944938"/>
            <a:ext cx="2697480" cy="2743200"/>
          </a:xfrm>
          <a:prstGeom prst="rect">
            <a:avLst/>
          </a:prstGeom>
          <a:solidFill>
            <a:schemeClr val="accent1"/>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44" name="Google Shape;244;p67"/>
          <p:cNvSpPr txBox="1"/>
          <p:nvPr>
            <p:ph idx="5" type="body"/>
          </p:nvPr>
        </p:nvSpPr>
        <p:spPr>
          <a:xfrm>
            <a:off x="9423400" y="3944938"/>
            <a:ext cx="2743200" cy="2743200"/>
          </a:xfrm>
          <a:prstGeom prst="rect">
            <a:avLst/>
          </a:prstGeom>
          <a:solidFill>
            <a:schemeClr val="accent5"/>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Section Title Accent Color 2">
  <p:cSld name="4_Section Title Accent Color 2">
    <p:bg>
      <p:bgPr>
        <a:solidFill>
          <a:schemeClr val="accent1"/>
        </a:solidFill>
      </p:bgPr>
    </p:bg>
    <p:spTree>
      <p:nvGrpSpPr>
        <p:cNvPr id="245" name="Shape 245"/>
        <p:cNvGrpSpPr/>
        <p:nvPr/>
      </p:nvGrpSpPr>
      <p:grpSpPr>
        <a:xfrm>
          <a:off x="0" y="0"/>
          <a:ext cx="0" cy="0"/>
          <a:chOff x="0" y="0"/>
          <a:chExt cx="0" cy="0"/>
        </a:xfrm>
      </p:grpSpPr>
      <p:sp>
        <p:nvSpPr>
          <p:cNvPr id="246" name="Google Shape;246;p68"/>
          <p:cNvSpPr txBox="1"/>
          <p:nvPr>
            <p:ph type="title"/>
          </p:nvPr>
        </p:nvSpPr>
        <p:spPr>
          <a:xfrm>
            <a:off x="274638" y="2125665"/>
            <a:ext cx="11887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2">
  <p:cSld name="Section Title Accent Color 2">
    <p:bg>
      <p:bgPr>
        <a:solidFill>
          <a:schemeClr val="accent2"/>
        </a:solidFill>
      </p:bgPr>
    </p:bg>
    <p:spTree>
      <p:nvGrpSpPr>
        <p:cNvPr id="247" name="Shape 247"/>
        <p:cNvGrpSpPr/>
        <p:nvPr/>
      </p:nvGrpSpPr>
      <p:grpSpPr>
        <a:xfrm>
          <a:off x="0" y="0"/>
          <a:ext cx="0" cy="0"/>
          <a:chOff x="0" y="0"/>
          <a:chExt cx="0" cy="0"/>
        </a:xfrm>
      </p:grpSpPr>
      <p:sp>
        <p:nvSpPr>
          <p:cNvPr id="248" name="Google Shape;248;p69"/>
          <p:cNvSpPr txBox="1"/>
          <p:nvPr>
            <p:ph type="title"/>
          </p:nvPr>
        </p:nvSpPr>
        <p:spPr>
          <a:xfrm>
            <a:off x="274638" y="2125665"/>
            <a:ext cx="11887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3">
  <p:cSld name="Section Title Accent Color 3">
    <p:bg>
      <p:bgPr>
        <a:solidFill>
          <a:schemeClr val="accent3"/>
        </a:solidFill>
      </p:bgPr>
    </p:bg>
    <p:spTree>
      <p:nvGrpSpPr>
        <p:cNvPr id="249" name="Shape 249"/>
        <p:cNvGrpSpPr/>
        <p:nvPr/>
      </p:nvGrpSpPr>
      <p:grpSpPr>
        <a:xfrm>
          <a:off x="0" y="0"/>
          <a:ext cx="0" cy="0"/>
          <a:chOff x="0" y="0"/>
          <a:chExt cx="0" cy="0"/>
        </a:xfrm>
      </p:grpSpPr>
      <p:sp>
        <p:nvSpPr>
          <p:cNvPr id="250" name="Google Shape;250;p70"/>
          <p:cNvSpPr txBox="1"/>
          <p:nvPr>
            <p:ph type="title"/>
          </p:nvPr>
        </p:nvSpPr>
        <p:spPr>
          <a:xfrm>
            <a:off x="274638" y="2125665"/>
            <a:ext cx="11887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8800"/>
              <a:buFont typeface="Quattrocento Sans"/>
              <a:buNone/>
              <a:defRPr b="0" i="0" sz="88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1">
  <p:cSld name="Blank Accent Color 1">
    <p:bg>
      <p:bgPr>
        <a:solidFill>
          <a:schemeClr val="accent1"/>
        </a:solidFill>
      </p:bgPr>
    </p:bg>
    <p:spTree>
      <p:nvGrpSpPr>
        <p:cNvPr id="251" name="Shape 251"/>
        <p:cNvGrpSpPr/>
        <p:nvPr/>
      </p:nvGrpSpPr>
      <p:grpSpPr>
        <a:xfrm>
          <a:off x="0" y="0"/>
          <a:ext cx="0" cy="0"/>
          <a:chOff x="0" y="0"/>
          <a:chExt cx="0" cy="0"/>
        </a:xfrm>
      </p:grpSpPr>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2">
  <p:cSld name="Blank Accent Color 2">
    <p:bg>
      <p:bgPr>
        <a:solidFill>
          <a:schemeClr val="accent2"/>
        </a:solidFill>
      </p:bgPr>
    </p:bg>
    <p:spTree>
      <p:nvGrpSpPr>
        <p:cNvPr id="252" name="Shape 252"/>
        <p:cNvGrpSpPr/>
        <p:nvPr/>
      </p:nvGrpSpPr>
      <p:grpSpPr>
        <a:xfrm>
          <a:off x="0" y="0"/>
          <a:ext cx="0" cy="0"/>
          <a:chOff x="0" y="0"/>
          <a:chExt cx="0" cy="0"/>
        </a:xfrm>
      </p:grpSpPr>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3">
  <p:cSld name="Blank Accent Color 3">
    <p:bg>
      <p:bgPr>
        <a:solidFill>
          <a:schemeClr val="accent3"/>
        </a:solidFill>
      </p:bgPr>
    </p:bg>
    <p:spTree>
      <p:nvGrpSpPr>
        <p:cNvPr id="253" name="Shape 253"/>
        <p:cNvGrpSpPr/>
        <p:nvPr/>
      </p:nvGrpSpPr>
      <p:grpSpPr>
        <a:xfrm>
          <a:off x="0" y="0"/>
          <a:ext cx="0" cy="0"/>
          <a:chOff x="0" y="0"/>
          <a:chExt cx="0" cy="0"/>
        </a:xfrm>
      </p:grpSpPr>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3">
  <p:cSld name="Title Slide 3">
    <p:bg>
      <p:bgPr>
        <a:solidFill>
          <a:schemeClr val="accent2"/>
        </a:solidFill>
      </p:bgPr>
    </p:bg>
    <p:spTree>
      <p:nvGrpSpPr>
        <p:cNvPr id="35" name="Shape 35"/>
        <p:cNvGrpSpPr/>
        <p:nvPr/>
      </p:nvGrpSpPr>
      <p:grpSpPr>
        <a:xfrm>
          <a:off x="0" y="0"/>
          <a:ext cx="0" cy="0"/>
          <a:chOff x="0" y="0"/>
          <a:chExt cx="0" cy="0"/>
        </a:xfrm>
      </p:grpSpPr>
      <p:pic>
        <p:nvPicPr>
          <p:cNvPr descr="VS_PowerPoint_16x9-01.png" id="36" name="Google Shape;36;p9"/>
          <p:cNvPicPr preferRelativeResize="0"/>
          <p:nvPr/>
        </p:nvPicPr>
        <p:blipFill rotWithShape="1">
          <a:blip r:embed="rId2">
            <a:alphaModFix/>
          </a:blip>
          <a:srcRect b="0" l="0" r="0" t="0"/>
          <a:stretch/>
        </p:blipFill>
        <p:spPr>
          <a:xfrm>
            <a:off x="0" y="0"/>
            <a:ext cx="12434712" cy="6994525"/>
          </a:xfrm>
          <a:prstGeom prst="rect">
            <a:avLst/>
          </a:prstGeom>
          <a:noFill/>
          <a:ln>
            <a:noFill/>
          </a:ln>
        </p:spPr>
      </p:pic>
      <p:sp>
        <p:nvSpPr>
          <p:cNvPr id="37" name="Google Shape;37;p9"/>
          <p:cNvSpPr txBox="1"/>
          <p:nvPr>
            <p:ph idx="1" type="body"/>
          </p:nvPr>
        </p:nvSpPr>
        <p:spPr>
          <a:xfrm>
            <a:off x="276542" y="4872639"/>
            <a:ext cx="7315200" cy="1830388"/>
          </a:xfrm>
          <a:prstGeom prst="rect">
            <a:avLst/>
          </a:prstGeom>
          <a:noFill/>
          <a:ln>
            <a:noFill/>
          </a:ln>
        </p:spPr>
        <p:txBody>
          <a:bodyPr anchorCtr="0" anchor="t" bIns="109675" lIns="146250" spcFirstLastPara="1" rIns="146250" wrap="square" tIns="109675"/>
          <a:lstStyle>
            <a:lvl1pPr indent="-228600" lvl="0" marL="457200" marR="0" rtl="0" algn="l">
              <a:lnSpc>
                <a:spcPct val="90000"/>
              </a:lnSpc>
              <a:spcBef>
                <a:spcPts val="0"/>
              </a:spcBef>
              <a:spcAft>
                <a:spcPts val="0"/>
              </a:spcAft>
              <a:buClr>
                <a:schemeClr val="lt1"/>
              </a:buClr>
              <a:buSzPts val="2700"/>
              <a:buFont typeface="Arial"/>
              <a:buNone/>
              <a:defRPr b="0" i="0" sz="3000" u="none" cap="none" strike="noStrike">
                <a:solidFill>
                  <a:schemeClr val="lt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38" name="Google Shape;38;p9"/>
          <p:cNvSpPr txBox="1"/>
          <p:nvPr>
            <p:ph type="title"/>
          </p:nvPr>
        </p:nvSpPr>
        <p:spPr>
          <a:xfrm>
            <a:off x="274703" y="3035344"/>
            <a:ext cx="7315200" cy="1837298"/>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000"/>
              <a:buFont typeface="Quattrocento Sans"/>
              <a:buNone/>
              <a:defRPr b="0" i="0" sz="50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39" name="Google Shape;39;p9"/>
          <p:cNvPicPr preferRelativeResize="0"/>
          <p:nvPr/>
        </p:nvPicPr>
        <p:blipFill rotWithShape="1">
          <a:blip r:embed="rId3">
            <a:alphaModFix/>
          </a:blip>
          <a:srcRect b="0" l="0" r="0" t="0"/>
          <a:stretch/>
        </p:blipFill>
        <p:spPr>
          <a:xfrm>
            <a:off x="10163207" y="6507950"/>
            <a:ext cx="1005841" cy="195077"/>
          </a:xfrm>
          <a:prstGeom prst="rect">
            <a:avLst/>
          </a:prstGeom>
          <a:noFill/>
          <a:ln>
            <a:noFill/>
          </a:ln>
        </p:spPr>
      </p:pic>
      <p:pic>
        <p:nvPicPr>
          <p:cNvPr descr="VS_Wht_rgb.wmf" id="40" name="Google Shape;40;p9"/>
          <p:cNvPicPr preferRelativeResize="0"/>
          <p:nvPr/>
        </p:nvPicPr>
        <p:blipFill rotWithShape="1">
          <a:blip r:embed="rId4">
            <a:alphaModFix/>
          </a:blip>
          <a:srcRect b="0" l="0" r="0" t="0"/>
          <a:stretch/>
        </p:blipFill>
        <p:spPr>
          <a:xfrm>
            <a:off x="457580" y="2125663"/>
            <a:ext cx="2743550" cy="484156"/>
          </a:xfrm>
          <a:prstGeom prst="rect">
            <a:avLst/>
          </a:prstGeom>
          <a:noFill/>
          <a:ln>
            <a:noFill/>
          </a:ln>
        </p:spPr>
      </p:pic>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254" name="Shape 254"/>
        <p:cNvGrpSpPr/>
        <p:nvPr/>
      </p:nvGrpSpPr>
      <p:grpSpPr>
        <a:xfrm>
          <a:off x="0" y="0"/>
          <a:ext cx="0" cy="0"/>
          <a:chOff x="0" y="0"/>
          <a:chExt cx="0" cy="0"/>
        </a:xfrm>
      </p:grpSpPr>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veloper Code Layout">
  <p:cSld name="Developer Code Layout">
    <p:spTree>
      <p:nvGrpSpPr>
        <p:cNvPr id="255" name="Shape 255"/>
        <p:cNvGrpSpPr/>
        <p:nvPr/>
      </p:nvGrpSpPr>
      <p:grpSpPr>
        <a:xfrm>
          <a:off x="0" y="0"/>
          <a:ext cx="0" cy="0"/>
          <a:chOff x="0" y="0"/>
          <a:chExt cx="0" cy="0"/>
        </a:xfrm>
      </p:grpSpPr>
      <p:sp>
        <p:nvSpPr>
          <p:cNvPr id="256" name="Google Shape;256;p75"/>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7" name="Google Shape;257;p75"/>
          <p:cNvSpPr/>
          <p:nvPr/>
        </p:nvSpPr>
        <p:spPr>
          <a:xfrm>
            <a:off x="4" y="1212849"/>
            <a:ext cx="12436475" cy="5781676"/>
          </a:xfrm>
          <a:prstGeom prst="rect">
            <a:avLst/>
          </a:prstGeom>
          <a:solidFill>
            <a:srgbClr val="FFFFFF"/>
          </a:solidFill>
          <a:ln>
            <a:noFill/>
          </a:ln>
        </p:spPr>
        <p:txBody>
          <a:bodyPr anchorCtr="0" anchor="ctr" bIns="46625" lIns="46625" spcFirstLastPara="1" rIns="46625" wrap="square" tIns="46625">
            <a:noAutofit/>
          </a:bodyPr>
          <a:lstStyle/>
          <a:p>
            <a:pPr indent="0" lvl="0" marL="0" marR="0" rtl="0" algn="ctr">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258" name="Google Shape;258;p75"/>
          <p:cNvSpPr txBox="1"/>
          <p:nvPr>
            <p:ph idx="1" type="body"/>
          </p:nvPr>
        </p:nvSpPr>
        <p:spPr>
          <a:xfrm>
            <a:off x="274641" y="1221160"/>
            <a:ext cx="11887199" cy="2022517"/>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660"/>
              </a:spcBef>
              <a:spcAft>
                <a:spcPts val="0"/>
              </a:spcAft>
              <a:buClr>
                <a:srgbClr val="000000"/>
              </a:buClr>
              <a:buSzPts val="2970"/>
              <a:buFont typeface="Arial"/>
              <a:buNone/>
              <a:defRPr b="0" i="0" sz="3300" u="none" cap="none" strike="noStrike">
                <a:solidFill>
                  <a:srgbClr val="000000"/>
                </a:solidFill>
                <a:latin typeface="Quattrocento Sans"/>
                <a:ea typeface="Quattrocento Sans"/>
                <a:cs typeface="Quattrocento Sans"/>
                <a:sym typeface="Quattrocento Sans"/>
              </a:defRPr>
            </a:lvl1pPr>
            <a:lvl2pPr indent="-228600" lvl="1" marL="914400" marR="0" rtl="0" algn="l">
              <a:lnSpc>
                <a:spcPct val="90000"/>
              </a:lnSpc>
              <a:spcBef>
                <a:spcPts val="480"/>
              </a:spcBef>
              <a:spcAft>
                <a:spcPts val="0"/>
              </a:spcAft>
              <a:buClr>
                <a:srgbClr val="000000"/>
              </a:buClr>
              <a:buSzPts val="2160"/>
              <a:buFont typeface="Arial"/>
              <a:buNone/>
              <a:defRPr b="0" i="0" sz="2400" u="none" cap="none" strike="noStrike">
                <a:solidFill>
                  <a:srgbClr val="000000"/>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rgbClr val="000000"/>
              </a:buClr>
              <a:buSzPts val="1800"/>
              <a:buFont typeface="Arial"/>
              <a:buNone/>
              <a:defRPr b="0" i="0" sz="2000" u="none" cap="none" strike="noStrike">
                <a:solidFill>
                  <a:srgbClr val="000000"/>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rgbClr val="000000"/>
              </a:buClr>
              <a:buSzPts val="1620"/>
              <a:buFont typeface="Arial"/>
              <a:buNone/>
              <a:defRPr b="0" i="0" sz="1800" u="none" cap="none" strike="noStrike">
                <a:solidFill>
                  <a:srgbClr val="000000"/>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rgbClr val="000000"/>
              </a:buClr>
              <a:buSzPts val="1620"/>
              <a:buFont typeface="Arial"/>
              <a:buNone/>
              <a:defRPr b="0" i="0" sz="1800" u="none" cap="none" strike="noStrike">
                <a:solidFill>
                  <a:srgbClr val="000000"/>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ck Notes slide Layout">
  <p:cSld name="Black Notes slide Layout">
    <p:bg>
      <p:bgPr>
        <a:solidFill>
          <a:srgbClr val="000000"/>
        </a:solidFill>
      </p:bgPr>
    </p:bg>
    <p:spTree>
      <p:nvGrpSpPr>
        <p:cNvPr id="259" name="Shape 259"/>
        <p:cNvGrpSpPr/>
        <p:nvPr/>
      </p:nvGrpSpPr>
      <p:grpSpPr>
        <a:xfrm>
          <a:off x="0" y="0"/>
          <a:ext cx="0" cy="0"/>
          <a:chOff x="0" y="0"/>
          <a:chExt cx="0" cy="0"/>
        </a:xfrm>
      </p:grpSpPr>
      <p:sp>
        <p:nvSpPr>
          <p:cNvPr id="260" name="Google Shape;260;p76"/>
          <p:cNvSpPr txBox="1"/>
          <p:nvPr>
            <p:ph idx="1" type="body"/>
          </p:nvPr>
        </p:nvSpPr>
        <p:spPr>
          <a:xfrm>
            <a:off x="274638" y="1212852"/>
            <a:ext cx="11887200" cy="2443746"/>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720"/>
              </a:spcBef>
              <a:spcAft>
                <a:spcPts val="0"/>
              </a:spcAft>
              <a:buClr>
                <a:schemeClr val="lt1"/>
              </a:buClr>
              <a:buSzPts val="3240"/>
              <a:buFont typeface="Arial"/>
              <a:buChar char="•"/>
              <a:defRPr b="0" i="0" sz="3600" u="none" cap="none" strike="noStrike">
                <a:solidFill>
                  <a:schemeClr val="lt1"/>
                </a:solidFill>
                <a:latin typeface="Quattrocento Sans"/>
                <a:ea typeface="Quattrocento Sans"/>
                <a:cs typeface="Quattrocento Sans"/>
                <a:sym typeface="Quattrocento Sans"/>
              </a:defRPr>
            </a:lvl1pPr>
            <a:lvl2pPr indent="-411480" lvl="1" marL="914400" marR="0" rtl="0" algn="l">
              <a:lnSpc>
                <a:spcPct val="90000"/>
              </a:lnSpc>
              <a:spcBef>
                <a:spcPts val="640"/>
              </a:spcBef>
              <a:spcAft>
                <a:spcPts val="0"/>
              </a:spcAft>
              <a:buClr>
                <a:schemeClr val="lt1"/>
              </a:buClr>
              <a:buSzPts val="2880"/>
              <a:buFont typeface="Arial"/>
              <a:buChar char="•"/>
              <a:defRPr b="0" i="0" sz="3200" u="none" cap="none" strike="noStrike">
                <a:solidFill>
                  <a:schemeClr val="lt1"/>
                </a:solidFill>
                <a:latin typeface="Quattrocento Sans"/>
                <a:ea typeface="Quattrocento Sans"/>
                <a:cs typeface="Quattrocento Sans"/>
                <a:sym typeface="Quattrocento Sans"/>
              </a:defRPr>
            </a:lvl2pPr>
            <a:lvl3pPr indent="-388619" lvl="2" marL="1371600" marR="0" rtl="0" algn="l">
              <a:lnSpc>
                <a:spcPct val="90000"/>
              </a:lnSpc>
              <a:spcBef>
                <a:spcPts val="560"/>
              </a:spcBef>
              <a:spcAft>
                <a:spcPts val="0"/>
              </a:spcAft>
              <a:buClr>
                <a:schemeClr val="lt1"/>
              </a:buClr>
              <a:buSzPts val="2520"/>
              <a:buFont typeface="Arial"/>
              <a:buChar char="•"/>
              <a:defRPr b="0" i="0" sz="2800" u="none" cap="none" strike="noStrike">
                <a:solidFill>
                  <a:schemeClr val="lt1"/>
                </a:solidFill>
                <a:latin typeface="Quattrocento Sans"/>
                <a:ea typeface="Quattrocento Sans"/>
                <a:cs typeface="Quattrocento Sans"/>
                <a:sym typeface="Quattrocento Sans"/>
              </a:defRPr>
            </a:lvl3pPr>
            <a:lvl4pPr indent="-365760" lvl="3" marL="18288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4pPr>
            <a:lvl5pPr indent="-342900" lvl="4" marL="22860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261" name="Google Shape;261;p76"/>
          <p:cNvSpPr txBox="1"/>
          <p:nvPr>
            <p:ph idx="2" type="body"/>
          </p:nvPr>
        </p:nvSpPr>
        <p:spPr>
          <a:xfrm>
            <a:off x="1" y="6363076"/>
            <a:ext cx="12436476" cy="631450"/>
          </a:xfrm>
          <a:prstGeom prst="rect">
            <a:avLst/>
          </a:prstGeom>
          <a:solidFill>
            <a:srgbClr val="FFFF99"/>
          </a:solidFill>
          <a:ln>
            <a:noFill/>
          </a:ln>
        </p:spPr>
        <p:txBody>
          <a:bodyPr anchorCtr="0" anchor="b" bIns="77700" lIns="155400" spcFirstLastPara="1" rIns="155400" wrap="square" tIns="77700"/>
          <a:lstStyle>
            <a:lvl1pPr indent="-228600" lvl="0" marL="457200" marR="0" rtl="0" algn="r">
              <a:lnSpc>
                <a:spcPct val="90000"/>
              </a:lnSpc>
              <a:spcBef>
                <a:spcPts val="740"/>
              </a:spcBef>
              <a:spcAft>
                <a:spcPts val="0"/>
              </a:spcAft>
              <a:buClr>
                <a:srgbClr val="000000"/>
              </a:buClr>
              <a:buSzPts val="3330"/>
              <a:buFont typeface="Arial"/>
              <a:buNone/>
              <a:defRPr b="0" i="0" sz="3700" u="none" cap="none" strike="noStrike">
                <a:solidFill>
                  <a:srgbClr val="000000"/>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262" name="Google Shape;262;p76"/>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400"/>
              <a:buFont typeface="Quattrocento Sans"/>
              <a:buNone/>
              <a:defRPr b="0" i="0" sz="54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Content Tile">
  <p:cSld name="Two Column Content Tile">
    <p:spTree>
      <p:nvGrpSpPr>
        <p:cNvPr id="263" name="Shape 263"/>
        <p:cNvGrpSpPr/>
        <p:nvPr/>
      </p:nvGrpSpPr>
      <p:grpSpPr>
        <a:xfrm>
          <a:off x="0" y="0"/>
          <a:ext cx="0" cy="0"/>
          <a:chOff x="0" y="0"/>
          <a:chExt cx="0" cy="0"/>
        </a:xfrm>
      </p:grpSpPr>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mp; 2-color Non-bulleted text">
  <p:cSld name="1_Title &amp; 2-color Non-bulleted text">
    <p:spTree>
      <p:nvGrpSpPr>
        <p:cNvPr id="264" name="Shape 264"/>
        <p:cNvGrpSpPr/>
        <p:nvPr/>
      </p:nvGrpSpPr>
      <p:grpSpPr>
        <a:xfrm>
          <a:off x="0" y="0"/>
          <a:ext cx="0" cy="0"/>
          <a:chOff x="0" y="0"/>
          <a:chExt cx="0" cy="0"/>
        </a:xfrm>
      </p:grpSpPr>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hort Quote">
  <p:cSld name="Short Quote">
    <p:spTree>
      <p:nvGrpSpPr>
        <p:cNvPr id="265" name="Shape 265"/>
        <p:cNvGrpSpPr/>
        <p:nvPr/>
      </p:nvGrpSpPr>
      <p:grpSpPr>
        <a:xfrm>
          <a:off x="0" y="0"/>
          <a:ext cx="0" cy="0"/>
          <a:chOff x="0" y="0"/>
          <a:chExt cx="0" cy="0"/>
        </a:xfrm>
      </p:grpSpPr>
      <p:pic>
        <p:nvPicPr>
          <p:cNvPr id="266" name="Google Shape;266;p79"/>
          <p:cNvPicPr preferRelativeResize="0"/>
          <p:nvPr/>
        </p:nvPicPr>
        <p:blipFill rotWithShape="1">
          <a:blip r:embed="rId2">
            <a:alphaModFix/>
          </a:blip>
          <a:srcRect b="0" l="0" r="0" t="0"/>
          <a:stretch/>
        </p:blipFill>
        <p:spPr>
          <a:xfrm>
            <a:off x="0" y="0"/>
            <a:ext cx="12436475" cy="6994525"/>
          </a:xfrm>
          <a:prstGeom prst="rect">
            <a:avLst/>
          </a:prstGeom>
          <a:noFill/>
          <a:ln>
            <a:noFill/>
          </a:ln>
        </p:spPr>
      </p:pic>
      <p:sp>
        <p:nvSpPr>
          <p:cNvPr id="267" name="Google Shape;267;p79"/>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68" name="Google Shape;268;p79"/>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FFFFFF"/>
                </a:solidFill>
                <a:latin typeface="Quattrocento Sans"/>
                <a:ea typeface="Quattrocento Sans"/>
                <a:cs typeface="Quattrocento Sans"/>
                <a:sym typeface="Quattrocento Sans"/>
              </a:defRPr>
            </a:lvl1pPr>
            <a:lvl2pPr indent="0" lvl="1" marL="0" marR="0" rtl="0" algn="l">
              <a:spcBef>
                <a:spcPts val="0"/>
              </a:spcBef>
              <a:buNone/>
              <a:defRPr sz="1800">
                <a:solidFill>
                  <a:srgbClr val="FFFFFF"/>
                </a:solidFill>
                <a:latin typeface="Quattrocento Sans"/>
                <a:ea typeface="Quattrocento Sans"/>
                <a:cs typeface="Quattrocento Sans"/>
                <a:sym typeface="Quattrocento Sans"/>
              </a:defRPr>
            </a:lvl2pPr>
            <a:lvl3pPr indent="0" lvl="2" marL="0" marR="0" rtl="0" algn="l">
              <a:spcBef>
                <a:spcPts val="0"/>
              </a:spcBef>
              <a:buNone/>
              <a:defRPr sz="1800">
                <a:solidFill>
                  <a:srgbClr val="FFFFFF"/>
                </a:solidFill>
                <a:latin typeface="Quattrocento Sans"/>
                <a:ea typeface="Quattrocento Sans"/>
                <a:cs typeface="Quattrocento Sans"/>
                <a:sym typeface="Quattrocento Sans"/>
              </a:defRPr>
            </a:lvl3pPr>
            <a:lvl4pPr indent="0" lvl="3" marL="0" marR="0" rtl="0" algn="l">
              <a:spcBef>
                <a:spcPts val="0"/>
              </a:spcBef>
              <a:buNone/>
              <a:defRPr sz="1800">
                <a:solidFill>
                  <a:srgbClr val="FFFFFF"/>
                </a:solidFill>
                <a:latin typeface="Quattrocento Sans"/>
                <a:ea typeface="Quattrocento Sans"/>
                <a:cs typeface="Quattrocento Sans"/>
                <a:sym typeface="Quattrocento Sans"/>
              </a:defRPr>
            </a:lvl4pPr>
            <a:lvl5pPr indent="0" lvl="4" marL="0" marR="0" rtl="0" algn="l">
              <a:spcBef>
                <a:spcPts val="0"/>
              </a:spcBef>
              <a:buNone/>
              <a:defRPr sz="1800">
                <a:solidFill>
                  <a:srgbClr val="FFFFFF"/>
                </a:solidFill>
                <a:latin typeface="Quattrocento Sans"/>
                <a:ea typeface="Quattrocento Sans"/>
                <a:cs typeface="Quattrocento Sans"/>
                <a:sym typeface="Quattrocento Sans"/>
              </a:defRPr>
            </a:lvl5pPr>
            <a:lvl6pPr indent="0" lvl="5" marL="0" marR="0" rtl="0" algn="l">
              <a:spcBef>
                <a:spcPts val="0"/>
              </a:spcBef>
              <a:buNone/>
              <a:defRPr sz="1800">
                <a:solidFill>
                  <a:srgbClr val="FFFFFF"/>
                </a:solidFill>
                <a:latin typeface="Quattrocento Sans"/>
                <a:ea typeface="Quattrocento Sans"/>
                <a:cs typeface="Quattrocento Sans"/>
                <a:sym typeface="Quattrocento Sans"/>
              </a:defRPr>
            </a:lvl6pPr>
            <a:lvl7pPr indent="0" lvl="6" marL="0" marR="0" rtl="0" algn="l">
              <a:spcBef>
                <a:spcPts val="0"/>
              </a:spcBef>
              <a:buNone/>
              <a:defRPr sz="1800">
                <a:solidFill>
                  <a:srgbClr val="FFFFFF"/>
                </a:solidFill>
                <a:latin typeface="Quattrocento Sans"/>
                <a:ea typeface="Quattrocento Sans"/>
                <a:cs typeface="Quattrocento Sans"/>
                <a:sym typeface="Quattrocento Sans"/>
              </a:defRPr>
            </a:lvl7pPr>
            <a:lvl8pPr indent="0" lvl="7" marL="0" marR="0" rtl="0" algn="l">
              <a:spcBef>
                <a:spcPts val="0"/>
              </a:spcBef>
              <a:buNone/>
              <a:defRPr sz="1800">
                <a:solidFill>
                  <a:srgbClr val="FFFFFF"/>
                </a:solidFill>
                <a:latin typeface="Quattrocento Sans"/>
                <a:ea typeface="Quattrocento Sans"/>
                <a:cs typeface="Quattrocento Sans"/>
                <a:sym typeface="Quattrocento Sans"/>
              </a:defRPr>
            </a:lvl8pPr>
            <a:lvl9pPr indent="0" lvl="8" marL="0" marR="0" rtl="0" algn="l">
              <a:spcBef>
                <a:spcPts val="0"/>
              </a:spcBef>
              <a:buNone/>
              <a:defRPr sz="1800">
                <a:solidFill>
                  <a:srgbClr val="FFFFFF"/>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269" name="Google Shape;269;p79"/>
          <p:cNvSpPr txBox="1"/>
          <p:nvPr>
            <p:ph idx="1" type="body"/>
          </p:nvPr>
        </p:nvSpPr>
        <p:spPr>
          <a:xfrm>
            <a:off x="4426014" y="3628284"/>
            <a:ext cx="2249424" cy="2249424"/>
          </a:xfrm>
          <a:prstGeom prst="rect">
            <a:avLst/>
          </a:prstGeom>
          <a:solidFill>
            <a:schemeClr val="accent3"/>
          </a:solidFill>
          <a:ln>
            <a:noFill/>
          </a:ln>
        </p:spPr>
        <p:txBody>
          <a:bodyPr anchorCtr="0" anchor="t" bIns="91400" lIns="146250" spcFirstLastPara="1" rIns="146250" wrap="square" tIns="91400"/>
          <a:lstStyle>
            <a:lvl1pPr indent="-228600" lvl="0" marL="457200" marR="0" rtl="0" algn="l">
              <a:lnSpc>
                <a:spcPct val="115625"/>
              </a:lnSpc>
              <a:spcBef>
                <a:spcPts val="0"/>
              </a:spcBef>
              <a:spcAft>
                <a:spcPts val="0"/>
              </a:spcAft>
              <a:buClr>
                <a:schemeClr val="lt1"/>
              </a:buClr>
              <a:buSzPts val="2880"/>
              <a:buFont typeface="Arial"/>
              <a:buNone/>
              <a:defRPr b="0" i="0" sz="32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70" name="Google Shape;270;p79"/>
          <p:cNvSpPr txBox="1"/>
          <p:nvPr>
            <p:ph idx="2" type="body"/>
          </p:nvPr>
        </p:nvSpPr>
        <p:spPr>
          <a:xfrm>
            <a:off x="6033080" y="723012"/>
            <a:ext cx="640080" cy="640080"/>
          </a:xfrm>
          <a:prstGeom prst="rect">
            <a:avLst/>
          </a:prstGeom>
          <a:solidFill>
            <a:schemeClr val="accent3"/>
          </a:solidFill>
          <a:ln>
            <a:noFill/>
          </a:ln>
        </p:spPr>
        <p:txBody>
          <a:bodyPr anchorCtr="0" anchor="ctr" bIns="91400" lIns="146250" spcFirstLastPara="1" rIns="146250" wrap="square" tIns="91400"/>
          <a:lstStyle>
            <a:lvl1pPr indent="-228600" lvl="0" marL="457200" marR="0" rtl="0" algn="l">
              <a:lnSpc>
                <a:spcPct val="100000"/>
              </a:lnSpc>
              <a:spcBef>
                <a:spcPts val="0"/>
              </a:spcBef>
              <a:spcAft>
                <a:spcPts val="0"/>
              </a:spcAft>
              <a:buClr>
                <a:schemeClr val="lt1"/>
              </a:buClr>
              <a:buSzPts val="540"/>
              <a:buFont typeface="Arial"/>
              <a:buNone/>
              <a:defRPr b="0" i="0" sz="6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71" name="Google Shape;271;p79"/>
          <p:cNvSpPr txBox="1"/>
          <p:nvPr>
            <p:ph idx="3" type="body"/>
          </p:nvPr>
        </p:nvSpPr>
        <p:spPr>
          <a:xfrm>
            <a:off x="9418638" y="723012"/>
            <a:ext cx="640080" cy="640080"/>
          </a:xfrm>
          <a:prstGeom prst="rect">
            <a:avLst/>
          </a:prstGeom>
          <a:solidFill>
            <a:schemeClr val="accent3"/>
          </a:solidFill>
          <a:ln>
            <a:noFill/>
          </a:ln>
        </p:spPr>
        <p:txBody>
          <a:bodyPr anchorCtr="0" anchor="ctr" bIns="91400" lIns="146250" spcFirstLastPara="1" rIns="146250" wrap="square" tIns="91400"/>
          <a:lstStyle>
            <a:lvl1pPr indent="-228600" lvl="0" marL="457200" marR="0" rtl="0" algn="l">
              <a:lnSpc>
                <a:spcPct val="100000"/>
              </a:lnSpc>
              <a:spcBef>
                <a:spcPts val="0"/>
              </a:spcBef>
              <a:spcAft>
                <a:spcPts val="0"/>
              </a:spcAft>
              <a:buClr>
                <a:schemeClr val="lt1"/>
              </a:buClr>
              <a:buSzPts val="540"/>
              <a:buFont typeface="Arial"/>
              <a:buNone/>
              <a:defRPr b="0" i="0" sz="6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72" name="Google Shape;272;p79"/>
          <p:cNvSpPr txBox="1"/>
          <p:nvPr>
            <p:ph idx="4" type="body"/>
          </p:nvPr>
        </p:nvSpPr>
        <p:spPr>
          <a:xfrm>
            <a:off x="9418638" y="3631833"/>
            <a:ext cx="640080" cy="640080"/>
          </a:xfrm>
          <a:prstGeom prst="rect">
            <a:avLst/>
          </a:prstGeom>
          <a:solidFill>
            <a:schemeClr val="accent3"/>
          </a:solidFill>
          <a:ln>
            <a:noFill/>
          </a:ln>
        </p:spPr>
        <p:txBody>
          <a:bodyPr anchorCtr="0" anchor="ctr" bIns="91400" lIns="146250" spcFirstLastPara="1" rIns="146250" wrap="square" tIns="91400"/>
          <a:lstStyle>
            <a:lvl1pPr indent="-228600" lvl="0" marL="457200" marR="0" rtl="0" algn="l">
              <a:lnSpc>
                <a:spcPct val="100000"/>
              </a:lnSpc>
              <a:spcBef>
                <a:spcPts val="0"/>
              </a:spcBef>
              <a:spcAft>
                <a:spcPts val="0"/>
              </a:spcAft>
              <a:buClr>
                <a:schemeClr val="lt1"/>
              </a:buClr>
              <a:buSzPts val="540"/>
              <a:buFont typeface="Arial"/>
              <a:buNone/>
              <a:defRPr b="0" i="0" sz="6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anim calcmode="lin" valueType="num">
                                      <p:cBhvr additive="base">
                                        <p:cTn dur="500"/>
                                        <p:tgtEl>
                                          <p:spTgt spid="269">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0" st="0"/>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9">
                                            <p:txEl>
                                              <p:pRg end="1" st="1"/>
                                            </p:txEl>
                                          </p:spTgt>
                                        </p:tgtEl>
                                        <p:attrNameLst>
                                          <p:attrName>style.visibility</p:attrName>
                                        </p:attrNameLst>
                                      </p:cBhvr>
                                      <p:to>
                                        <p:strVal val="visible"/>
                                      </p:to>
                                    </p:set>
                                    <p:anim calcmode="lin" valueType="num">
                                      <p:cBhvr additive="base">
                                        <p:cTn dur="500"/>
                                        <p:tgtEl>
                                          <p:spTgt spid="269">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1" st="1"/>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9">
                                            <p:txEl>
                                              <p:pRg end="2" st="2"/>
                                            </p:txEl>
                                          </p:spTgt>
                                        </p:tgtEl>
                                        <p:attrNameLst>
                                          <p:attrName>style.visibility</p:attrName>
                                        </p:attrNameLst>
                                      </p:cBhvr>
                                      <p:to>
                                        <p:strVal val="visible"/>
                                      </p:to>
                                    </p:set>
                                    <p:anim calcmode="lin" valueType="num">
                                      <p:cBhvr additive="base">
                                        <p:cTn dur="500"/>
                                        <p:tgtEl>
                                          <p:spTgt spid="269">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2" st="2"/>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9">
                                            <p:txEl>
                                              <p:pRg end="3" st="3"/>
                                            </p:txEl>
                                          </p:spTgt>
                                        </p:tgtEl>
                                        <p:attrNameLst>
                                          <p:attrName>style.visibility</p:attrName>
                                        </p:attrNameLst>
                                      </p:cBhvr>
                                      <p:to>
                                        <p:strVal val="visible"/>
                                      </p:to>
                                    </p:set>
                                    <p:anim calcmode="lin" valueType="num">
                                      <p:cBhvr additive="base">
                                        <p:cTn dur="500"/>
                                        <p:tgtEl>
                                          <p:spTgt spid="269">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3" st="3"/>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9">
                                            <p:txEl>
                                              <p:pRg end="4" st="4"/>
                                            </p:txEl>
                                          </p:spTgt>
                                        </p:tgtEl>
                                        <p:attrNameLst>
                                          <p:attrName>style.visibility</p:attrName>
                                        </p:attrNameLst>
                                      </p:cBhvr>
                                      <p:to>
                                        <p:strVal val="visible"/>
                                      </p:to>
                                    </p:set>
                                    <p:anim calcmode="lin" valueType="num">
                                      <p:cBhvr additive="base">
                                        <p:cTn dur="500"/>
                                        <p:tgtEl>
                                          <p:spTgt spid="269">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4" st="4"/>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9">
                                            <p:txEl>
                                              <p:pRg end="5" st="5"/>
                                            </p:txEl>
                                          </p:spTgt>
                                        </p:tgtEl>
                                        <p:attrNameLst>
                                          <p:attrName>style.visibility</p:attrName>
                                        </p:attrNameLst>
                                      </p:cBhvr>
                                      <p:to>
                                        <p:strVal val="visible"/>
                                      </p:to>
                                    </p:set>
                                    <p:anim calcmode="lin" valueType="num">
                                      <p:cBhvr additive="base">
                                        <p:cTn dur="500"/>
                                        <p:tgtEl>
                                          <p:spTgt spid="269">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5" st="5"/>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9">
                                            <p:txEl>
                                              <p:pRg end="6" st="6"/>
                                            </p:txEl>
                                          </p:spTgt>
                                        </p:tgtEl>
                                        <p:attrNameLst>
                                          <p:attrName>style.visibility</p:attrName>
                                        </p:attrNameLst>
                                      </p:cBhvr>
                                      <p:to>
                                        <p:strVal val="visible"/>
                                      </p:to>
                                    </p:set>
                                    <p:anim calcmode="lin" valueType="num">
                                      <p:cBhvr additive="base">
                                        <p:cTn dur="500"/>
                                        <p:tgtEl>
                                          <p:spTgt spid="269">
                                            <p:txEl>
                                              <p:pRg end="6" st="6"/>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6" st="6"/>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9">
                                            <p:txEl>
                                              <p:pRg end="7" st="7"/>
                                            </p:txEl>
                                          </p:spTgt>
                                        </p:tgtEl>
                                        <p:attrNameLst>
                                          <p:attrName>style.visibility</p:attrName>
                                        </p:attrNameLst>
                                      </p:cBhvr>
                                      <p:to>
                                        <p:strVal val="visible"/>
                                      </p:to>
                                    </p:set>
                                    <p:anim calcmode="lin" valueType="num">
                                      <p:cBhvr additive="base">
                                        <p:cTn dur="500"/>
                                        <p:tgtEl>
                                          <p:spTgt spid="269">
                                            <p:txEl>
                                              <p:pRg end="7" st="7"/>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7" st="7"/>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9">
                                            <p:txEl>
                                              <p:pRg end="8" st="8"/>
                                            </p:txEl>
                                          </p:spTgt>
                                        </p:tgtEl>
                                        <p:attrNameLst>
                                          <p:attrName>style.visibility</p:attrName>
                                        </p:attrNameLst>
                                      </p:cBhvr>
                                      <p:to>
                                        <p:strVal val="visible"/>
                                      </p:to>
                                    </p:set>
                                    <p:anim calcmode="lin" valueType="num">
                                      <p:cBhvr additive="base">
                                        <p:cTn dur="500"/>
                                        <p:tgtEl>
                                          <p:spTgt spid="269">
                                            <p:txEl>
                                              <p:pRg end="8" st="8"/>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8" st="8"/>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0" st="0"/>
                                            </p:txEl>
                                          </p:spTgt>
                                        </p:tgtEl>
                                        <p:attrNameLst>
                                          <p:attrName>style.visibility</p:attrName>
                                        </p:attrNameLst>
                                      </p:cBhvr>
                                      <p:to>
                                        <p:strVal val="visible"/>
                                      </p:to>
                                    </p:set>
                                    <p:anim calcmode="lin" valueType="num">
                                      <p:cBhvr additive="base">
                                        <p:cTn dur="500"/>
                                        <p:tgtEl>
                                          <p:spTgt spid="270">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0" st="0"/>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1" st="1"/>
                                            </p:txEl>
                                          </p:spTgt>
                                        </p:tgtEl>
                                        <p:attrNameLst>
                                          <p:attrName>style.visibility</p:attrName>
                                        </p:attrNameLst>
                                      </p:cBhvr>
                                      <p:to>
                                        <p:strVal val="visible"/>
                                      </p:to>
                                    </p:set>
                                    <p:anim calcmode="lin" valueType="num">
                                      <p:cBhvr additive="base">
                                        <p:cTn dur="500"/>
                                        <p:tgtEl>
                                          <p:spTgt spid="270">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1" st="1"/>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2" st="2"/>
                                            </p:txEl>
                                          </p:spTgt>
                                        </p:tgtEl>
                                        <p:attrNameLst>
                                          <p:attrName>style.visibility</p:attrName>
                                        </p:attrNameLst>
                                      </p:cBhvr>
                                      <p:to>
                                        <p:strVal val="visible"/>
                                      </p:to>
                                    </p:set>
                                    <p:anim calcmode="lin" valueType="num">
                                      <p:cBhvr additive="base">
                                        <p:cTn dur="500"/>
                                        <p:tgtEl>
                                          <p:spTgt spid="270">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2" st="2"/>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3" st="3"/>
                                            </p:txEl>
                                          </p:spTgt>
                                        </p:tgtEl>
                                        <p:attrNameLst>
                                          <p:attrName>style.visibility</p:attrName>
                                        </p:attrNameLst>
                                      </p:cBhvr>
                                      <p:to>
                                        <p:strVal val="visible"/>
                                      </p:to>
                                    </p:set>
                                    <p:anim calcmode="lin" valueType="num">
                                      <p:cBhvr additive="base">
                                        <p:cTn dur="500"/>
                                        <p:tgtEl>
                                          <p:spTgt spid="270">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3" st="3"/>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4" st="4"/>
                                            </p:txEl>
                                          </p:spTgt>
                                        </p:tgtEl>
                                        <p:attrNameLst>
                                          <p:attrName>style.visibility</p:attrName>
                                        </p:attrNameLst>
                                      </p:cBhvr>
                                      <p:to>
                                        <p:strVal val="visible"/>
                                      </p:to>
                                    </p:set>
                                    <p:anim calcmode="lin" valueType="num">
                                      <p:cBhvr additive="base">
                                        <p:cTn dur="500"/>
                                        <p:tgtEl>
                                          <p:spTgt spid="270">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4" st="4"/>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5" st="5"/>
                                            </p:txEl>
                                          </p:spTgt>
                                        </p:tgtEl>
                                        <p:attrNameLst>
                                          <p:attrName>style.visibility</p:attrName>
                                        </p:attrNameLst>
                                      </p:cBhvr>
                                      <p:to>
                                        <p:strVal val="visible"/>
                                      </p:to>
                                    </p:set>
                                    <p:anim calcmode="lin" valueType="num">
                                      <p:cBhvr additive="base">
                                        <p:cTn dur="500"/>
                                        <p:tgtEl>
                                          <p:spTgt spid="270">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5" st="5"/>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6" st="6"/>
                                            </p:txEl>
                                          </p:spTgt>
                                        </p:tgtEl>
                                        <p:attrNameLst>
                                          <p:attrName>style.visibility</p:attrName>
                                        </p:attrNameLst>
                                      </p:cBhvr>
                                      <p:to>
                                        <p:strVal val="visible"/>
                                      </p:to>
                                    </p:set>
                                    <p:anim calcmode="lin" valueType="num">
                                      <p:cBhvr additive="base">
                                        <p:cTn dur="500"/>
                                        <p:tgtEl>
                                          <p:spTgt spid="270">
                                            <p:txEl>
                                              <p:pRg end="6" st="6"/>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6" st="6"/>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7" st="7"/>
                                            </p:txEl>
                                          </p:spTgt>
                                        </p:tgtEl>
                                        <p:attrNameLst>
                                          <p:attrName>style.visibility</p:attrName>
                                        </p:attrNameLst>
                                      </p:cBhvr>
                                      <p:to>
                                        <p:strVal val="visible"/>
                                      </p:to>
                                    </p:set>
                                    <p:anim calcmode="lin" valueType="num">
                                      <p:cBhvr additive="base">
                                        <p:cTn dur="500"/>
                                        <p:tgtEl>
                                          <p:spTgt spid="270">
                                            <p:txEl>
                                              <p:pRg end="7" st="7"/>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7" st="7"/>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8" st="8"/>
                                            </p:txEl>
                                          </p:spTgt>
                                        </p:tgtEl>
                                        <p:attrNameLst>
                                          <p:attrName>style.visibility</p:attrName>
                                        </p:attrNameLst>
                                      </p:cBhvr>
                                      <p:to>
                                        <p:strVal val="visible"/>
                                      </p:to>
                                    </p:set>
                                    <p:anim calcmode="lin" valueType="num">
                                      <p:cBhvr additive="base">
                                        <p:cTn dur="500"/>
                                        <p:tgtEl>
                                          <p:spTgt spid="270">
                                            <p:txEl>
                                              <p:pRg end="8" st="8"/>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8" st="8"/>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anim calcmode="lin" valueType="num">
                                      <p:cBhvr additive="base">
                                        <p:cTn dur="500"/>
                                        <p:tgtEl>
                                          <p:spTgt spid="271">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0" st="0"/>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anim calcmode="lin" valueType="num">
                                      <p:cBhvr additive="base">
                                        <p:cTn dur="500"/>
                                        <p:tgtEl>
                                          <p:spTgt spid="271">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1" st="1"/>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anim calcmode="lin" valueType="num">
                                      <p:cBhvr additive="base">
                                        <p:cTn dur="500"/>
                                        <p:tgtEl>
                                          <p:spTgt spid="271">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2" st="2"/>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3" st="3"/>
                                            </p:txEl>
                                          </p:spTgt>
                                        </p:tgtEl>
                                        <p:attrNameLst>
                                          <p:attrName>style.visibility</p:attrName>
                                        </p:attrNameLst>
                                      </p:cBhvr>
                                      <p:to>
                                        <p:strVal val="visible"/>
                                      </p:to>
                                    </p:set>
                                    <p:anim calcmode="lin" valueType="num">
                                      <p:cBhvr additive="base">
                                        <p:cTn dur="500"/>
                                        <p:tgtEl>
                                          <p:spTgt spid="271">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3" st="3"/>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4" st="4"/>
                                            </p:txEl>
                                          </p:spTgt>
                                        </p:tgtEl>
                                        <p:attrNameLst>
                                          <p:attrName>style.visibility</p:attrName>
                                        </p:attrNameLst>
                                      </p:cBhvr>
                                      <p:to>
                                        <p:strVal val="visible"/>
                                      </p:to>
                                    </p:set>
                                    <p:anim calcmode="lin" valueType="num">
                                      <p:cBhvr additive="base">
                                        <p:cTn dur="500"/>
                                        <p:tgtEl>
                                          <p:spTgt spid="271">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4" st="4"/>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5" st="5"/>
                                            </p:txEl>
                                          </p:spTgt>
                                        </p:tgtEl>
                                        <p:attrNameLst>
                                          <p:attrName>style.visibility</p:attrName>
                                        </p:attrNameLst>
                                      </p:cBhvr>
                                      <p:to>
                                        <p:strVal val="visible"/>
                                      </p:to>
                                    </p:set>
                                    <p:anim calcmode="lin" valueType="num">
                                      <p:cBhvr additive="base">
                                        <p:cTn dur="500"/>
                                        <p:tgtEl>
                                          <p:spTgt spid="271">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5" st="5"/>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6" st="6"/>
                                            </p:txEl>
                                          </p:spTgt>
                                        </p:tgtEl>
                                        <p:attrNameLst>
                                          <p:attrName>style.visibility</p:attrName>
                                        </p:attrNameLst>
                                      </p:cBhvr>
                                      <p:to>
                                        <p:strVal val="visible"/>
                                      </p:to>
                                    </p:set>
                                    <p:anim calcmode="lin" valueType="num">
                                      <p:cBhvr additive="base">
                                        <p:cTn dur="500"/>
                                        <p:tgtEl>
                                          <p:spTgt spid="271">
                                            <p:txEl>
                                              <p:pRg end="6" st="6"/>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6" st="6"/>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7" st="7"/>
                                            </p:txEl>
                                          </p:spTgt>
                                        </p:tgtEl>
                                        <p:attrNameLst>
                                          <p:attrName>style.visibility</p:attrName>
                                        </p:attrNameLst>
                                      </p:cBhvr>
                                      <p:to>
                                        <p:strVal val="visible"/>
                                      </p:to>
                                    </p:set>
                                    <p:anim calcmode="lin" valueType="num">
                                      <p:cBhvr additive="base">
                                        <p:cTn dur="500"/>
                                        <p:tgtEl>
                                          <p:spTgt spid="271">
                                            <p:txEl>
                                              <p:pRg end="7" st="7"/>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7" st="7"/>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8" st="8"/>
                                            </p:txEl>
                                          </p:spTgt>
                                        </p:tgtEl>
                                        <p:attrNameLst>
                                          <p:attrName>style.visibility</p:attrName>
                                        </p:attrNameLst>
                                      </p:cBhvr>
                                      <p:to>
                                        <p:strVal val="visible"/>
                                      </p:to>
                                    </p:set>
                                    <p:anim calcmode="lin" valueType="num">
                                      <p:cBhvr additive="base">
                                        <p:cTn dur="500"/>
                                        <p:tgtEl>
                                          <p:spTgt spid="271">
                                            <p:txEl>
                                              <p:pRg end="8" st="8"/>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8" st="8"/>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 calcmode="lin" valueType="num">
                                      <p:cBhvr additive="base">
                                        <p:cTn dur="500"/>
                                        <p:tgtEl>
                                          <p:spTgt spid="272">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0" st="0"/>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anim calcmode="lin" valueType="num">
                                      <p:cBhvr additive="base">
                                        <p:cTn dur="500"/>
                                        <p:tgtEl>
                                          <p:spTgt spid="272">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1" st="1"/>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anim calcmode="lin" valueType="num">
                                      <p:cBhvr additive="base">
                                        <p:cTn dur="500"/>
                                        <p:tgtEl>
                                          <p:spTgt spid="272">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2" st="2"/>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3" st="3"/>
                                            </p:txEl>
                                          </p:spTgt>
                                        </p:tgtEl>
                                        <p:attrNameLst>
                                          <p:attrName>style.visibility</p:attrName>
                                        </p:attrNameLst>
                                      </p:cBhvr>
                                      <p:to>
                                        <p:strVal val="visible"/>
                                      </p:to>
                                    </p:set>
                                    <p:anim calcmode="lin" valueType="num">
                                      <p:cBhvr additive="base">
                                        <p:cTn dur="500"/>
                                        <p:tgtEl>
                                          <p:spTgt spid="272">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3" st="3"/>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4" st="4"/>
                                            </p:txEl>
                                          </p:spTgt>
                                        </p:tgtEl>
                                        <p:attrNameLst>
                                          <p:attrName>style.visibility</p:attrName>
                                        </p:attrNameLst>
                                      </p:cBhvr>
                                      <p:to>
                                        <p:strVal val="visible"/>
                                      </p:to>
                                    </p:set>
                                    <p:anim calcmode="lin" valueType="num">
                                      <p:cBhvr additive="base">
                                        <p:cTn dur="500"/>
                                        <p:tgtEl>
                                          <p:spTgt spid="272">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4" st="4"/>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5" st="5"/>
                                            </p:txEl>
                                          </p:spTgt>
                                        </p:tgtEl>
                                        <p:attrNameLst>
                                          <p:attrName>style.visibility</p:attrName>
                                        </p:attrNameLst>
                                      </p:cBhvr>
                                      <p:to>
                                        <p:strVal val="visible"/>
                                      </p:to>
                                    </p:set>
                                    <p:anim calcmode="lin" valueType="num">
                                      <p:cBhvr additive="base">
                                        <p:cTn dur="500"/>
                                        <p:tgtEl>
                                          <p:spTgt spid="272">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5" st="5"/>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6" st="6"/>
                                            </p:txEl>
                                          </p:spTgt>
                                        </p:tgtEl>
                                        <p:attrNameLst>
                                          <p:attrName>style.visibility</p:attrName>
                                        </p:attrNameLst>
                                      </p:cBhvr>
                                      <p:to>
                                        <p:strVal val="visible"/>
                                      </p:to>
                                    </p:set>
                                    <p:anim calcmode="lin" valueType="num">
                                      <p:cBhvr additive="base">
                                        <p:cTn dur="500"/>
                                        <p:tgtEl>
                                          <p:spTgt spid="272">
                                            <p:txEl>
                                              <p:pRg end="6" st="6"/>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6" st="6"/>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7" st="7"/>
                                            </p:txEl>
                                          </p:spTgt>
                                        </p:tgtEl>
                                        <p:attrNameLst>
                                          <p:attrName>style.visibility</p:attrName>
                                        </p:attrNameLst>
                                      </p:cBhvr>
                                      <p:to>
                                        <p:strVal val="visible"/>
                                      </p:to>
                                    </p:set>
                                    <p:anim calcmode="lin" valueType="num">
                                      <p:cBhvr additive="base">
                                        <p:cTn dur="500"/>
                                        <p:tgtEl>
                                          <p:spTgt spid="272">
                                            <p:txEl>
                                              <p:pRg end="7" st="7"/>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7" st="7"/>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8" st="8"/>
                                            </p:txEl>
                                          </p:spTgt>
                                        </p:tgtEl>
                                        <p:attrNameLst>
                                          <p:attrName>style.visibility</p:attrName>
                                        </p:attrNameLst>
                                      </p:cBhvr>
                                      <p:to>
                                        <p:strVal val="visible"/>
                                      </p:to>
                                    </p:set>
                                    <p:anim calcmode="lin" valueType="num">
                                      <p:cBhvr additive="base">
                                        <p:cTn dur="500"/>
                                        <p:tgtEl>
                                          <p:spTgt spid="272">
                                            <p:txEl>
                                              <p:pRg end="8" st="8"/>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8" st="8"/>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8pt Title/16pt Text">
  <p:cSld name="58pt Title/16pt Text">
    <p:spTree>
      <p:nvGrpSpPr>
        <p:cNvPr id="273" name="Shape 273"/>
        <p:cNvGrpSpPr/>
        <p:nvPr/>
      </p:nvGrpSpPr>
      <p:grpSpPr>
        <a:xfrm>
          <a:off x="0" y="0"/>
          <a:ext cx="0" cy="0"/>
          <a:chOff x="0" y="0"/>
          <a:chExt cx="0" cy="0"/>
        </a:xfrm>
      </p:grpSpPr>
      <p:sp>
        <p:nvSpPr>
          <p:cNvPr id="274" name="Google Shape;274;p80"/>
          <p:cNvSpPr txBox="1"/>
          <p:nvPr>
            <p:ph type="title"/>
          </p:nvPr>
        </p:nvSpPr>
        <p:spPr>
          <a:xfrm>
            <a:off x="274639" y="264964"/>
            <a:ext cx="9143999" cy="3384866"/>
          </a:xfrm>
          <a:prstGeom prst="rect">
            <a:avLst/>
          </a:prstGeom>
          <a:noFill/>
          <a:ln>
            <a:noFill/>
          </a:ln>
        </p:spPr>
        <p:txBody>
          <a:bodyPr anchorCtr="0" anchor="t" bIns="91425" lIns="146300" spcFirstLastPara="1" rIns="146300" wrap="square" tIns="91425"/>
          <a:lstStyle>
            <a:lvl1pPr lvl="0" marR="0" rtl="0" algn="l">
              <a:lnSpc>
                <a:spcPct val="108620"/>
              </a:lnSpc>
              <a:spcBef>
                <a:spcPts val="0"/>
              </a:spcBef>
              <a:spcAft>
                <a:spcPts val="0"/>
              </a:spcAft>
              <a:buClr>
                <a:schemeClr val="accent2"/>
              </a:buClr>
              <a:buSzPts val="5800"/>
              <a:buFont typeface="Quattrocento Sans"/>
              <a:buNone/>
              <a:defRPr b="0" i="0" sz="58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5" name="Google Shape;275;p80"/>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76" name="Google Shape;276;p80"/>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277" name="Google Shape;277;p80"/>
          <p:cNvSpPr txBox="1"/>
          <p:nvPr>
            <p:ph idx="1" type="body"/>
          </p:nvPr>
        </p:nvSpPr>
        <p:spPr>
          <a:xfrm>
            <a:off x="274638" y="3954463"/>
            <a:ext cx="5486400" cy="2468562"/>
          </a:xfrm>
          <a:prstGeom prst="rect">
            <a:avLst/>
          </a:prstGeom>
          <a:noFill/>
          <a:ln>
            <a:noFill/>
          </a:ln>
        </p:spPr>
        <p:txBody>
          <a:bodyPr anchorCtr="0" anchor="t" bIns="91400" lIns="146250" spcFirstLastPara="1" rIns="146250" wrap="square" tIns="91400"/>
          <a:lstStyle>
            <a:lvl1pPr indent="-228600" lvl="0" marL="4572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8pt Title/16pt Text - Blue">
  <p:cSld name="58pt Title/16pt Text - Blue">
    <p:bg>
      <p:bgPr>
        <a:solidFill>
          <a:schemeClr val="accent2"/>
        </a:solidFill>
      </p:bgPr>
    </p:bg>
    <p:spTree>
      <p:nvGrpSpPr>
        <p:cNvPr id="278" name="Shape 278"/>
        <p:cNvGrpSpPr/>
        <p:nvPr/>
      </p:nvGrpSpPr>
      <p:grpSpPr>
        <a:xfrm>
          <a:off x="0" y="0"/>
          <a:ext cx="0" cy="0"/>
          <a:chOff x="0" y="0"/>
          <a:chExt cx="0" cy="0"/>
        </a:xfrm>
      </p:grpSpPr>
      <p:sp>
        <p:nvSpPr>
          <p:cNvPr id="279" name="Google Shape;279;p81"/>
          <p:cNvSpPr txBox="1"/>
          <p:nvPr>
            <p:ph type="title"/>
          </p:nvPr>
        </p:nvSpPr>
        <p:spPr>
          <a:xfrm>
            <a:off x="274639" y="264964"/>
            <a:ext cx="9143999" cy="3384866"/>
          </a:xfrm>
          <a:prstGeom prst="rect">
            <a:avLst/>
          </a:prstGeom>
          <a:noFill/>
          <a:ln>
            <a:noFill/>
          </a:ln>
        </p:spPr>
        <p:txBody>
          <a:bodyPr anchorCtr="0" anchor="t" bIns="91425" lIns="146300" spcFirstLastPara="1" rIns="146300" wrap="square" tIns="91425"/>
          <a:lstStyle>
            <a:lvl1pPr lvl="0" marR="0" rtl="0" algn="l">
              <a:lnSpc>
                <a:spcPct val="108620"/>
              </a:lnSpc>
              <a:spcBef>
                <a:spcPts val="0"/>
              </a:spcBef>
              <a:spcAft>
                <a:spcPts val="0"/>
              </a:spcAft>
              <a:buClr>
                <a:schemeClr val="lt1"/>
              </a:buClr>
              <a:buSzPts val="5800"/>
              <a:buFont typeface="Quattrocento Sans"/>
              <a:buNone/>
              <a:defRPr b="0" i="0" sz="5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0" name="Google Shape;280;p81"/>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81" name="Google Shape;281;p81"/>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FFFFFF"/>
                </a:solidFill>
                <a:latin typeface="Quattrocento Sans"/>
                <a:ea typeface="Quattrocento Sans"/>
                <a:cs typeface="Quattrocento Sans"/>
                <a:sym typeface="Quattrocento Sans"/>
              </a:defRPr>
            </a:lvl1pPr>
            <a:lvl2pPr indent="0" lvl="1" marL="0" marR="0" rtl="0" algn="l">
              <a:spcBef>
                <a:spcPts val="0"/>
              </a:spcBef>
              <a:buNone/>
              <a:defRPr sz="1800">
                <a:solidFill>
                  <a:srgbClr val="FFFFFF"/>
                </a:solidFill>
                <a:latin typeface="Quattrocento Sans"/>
                <a:ea typeface="Quattrocento Sans"/>
                <a:cs typeface="Quattrocento Sans"/>
                <a:sym typeface="Quattrocento Sans"/>
              </a:defRPr>
            </a:lvl2pPr>
            <a:lvl3pPr indent="0" lvl="2" marL="0" marR="0" rtl="0" algn="l">
              <a:spcBef>
                <a:spcPts val="0"/>
              </a:spcBef>
              <a:buNone/>
              <a:defRPr sz="1800">
                <a:solidFill>
                  <a:srgbClr val="FFFFFF"/>
                </a:solidFill>
                <a:latin typeface="Quattrocento Sans"/>
                <a:ea typeface="Quattrocento Sans"/>
                <a:cs typeface="Quattrocento Sans"/>
                <a:sym typeface="Quattrocento Sans"/>
              </a:defRPr>
            </a:lvl3pPr>
            <a:lvl4pPr indent="0" lvl="3" marL="0" marR="0" rtl="0" algn="l">
              <a:spcBef>
                <a:spcPts val="0"/>
              </a:spcBef>
              <a:buNone/>
              <a:defRPr sz="1800">
                <a:solidFill>
                  <a:srgbClr val="FFFFFF"/>
                </a:solidFill>
                <a:latin typeface="Quattrocento Sans"/>
                <a:ea typeface="Quattrocento Sans"/>
                <a:cs typeface="Quattrocento Sans"/>
                <a:sym typeface="Quattrocento Sans"/>
              </a:defRPr>
            </a:lvl4pPr>
            <a:lvl5pPr indent="0" lvl="4" marL="0" marR="0" rtl="0" algn="l">
              <a:spcBef>
                <a:spcPts val="0"/>
              </a:spcBef>
              <a:buNone/>
              <a:defRPr sz="1800">
                <a:solidFill>
                  <a:srgbClr val="FFFFFF"/>
                </a:solidFill>
                <a:latin typeface="Quattrocento Sans"/>
                <a:ea typeface="Quattrocento Sans"/>
                <a:cs typeface="Quattrocento Sans"/>
                <a:sym typeface="Quattrocento Sans"/>
              </a:defRPr>
            </a:lvl5pPr>
            <a:lvl6pPr indent="0" lvl="5" marL="0" marR="0" rtl="0" algn="l">
              <a:spcBef>
                <a:spcPts val="0"/>
              </a:spcBef>
              <a:buNone/>
              <a:defRPr sz="1800">
                <a:solidFill>
                  <a:srgbClr val="FFFFFF"/>
                </a:solidFill>
                <a:latin typeface="Quattrocento Sans"/>
                <a:ea typeface="Quattrocento Sans"/>
                <a:cs typeface="Quattrocento Sans"/>
                <a:sym typeface="Quattrocento Sans"/>
              </a:defRPr>
            </a:lvl6pPr>
            <a:lvl7pPr indent="0" lvl="6" marL="0" marR="0" rtl="0" algn="l">
              <a:spcBef>
                <a:spcPts val="0"/>
              </a:spcBef>
              <a:buNone/>
              <a:defRPr sz="1800">
                <a:solidFill>
                  <a:srgbClr val="FFFFFF"/>
                </a:solidFill>
                <a:latin typeface="Quattrocento Sans"/>
                <a:ea typeface="Quattrocento Sans"/>
                <a:cs typeface="Quattrocento Sans"/>
                <a:sym typeface="Quattrocento Sans"/>
              </a:defRPr>
            </a:lvl7pPr>
            <a:lvl8pPr indent="0" lvl="7" marL="0" marR="0" rtl="0" algn="l">
              <a:spcBef>
                <a:spcPts val="0"/>
              </a:spcBef>
              <a:buNone/>
              <a:defRPr sz="1800">
                <a:solidFill>
                  <a:srgbClr val="FFFFFF"/>
                </a:solidFill>
                <a:latin typeface="Quattrocento Sans"/>
                <a:ea typeface="Quattrocento Sans"/>
                <a:cs typeface="Quattrocento Sans"/>
                <a:sym typeface="Quattrocento Sans"/>
              </a:defRPr>
            </a:lvl8pPr>
            <a:lvl9pPr indent="0" lvl="8" marL="0" marR="0" rtl="0" algn="l">
              <a:spcBef>
                <a:spcPts val="0"/>
              </a:spcBef>
              <a:buNone/>
              <a:defRPr sz="1800">
                <a:solidFill>
                  <a:srgbClr val="FFFFFF"/>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282" name="Google Shape;282;p81"/>
          <p:cNvSpPr txBox="1"/>
          <p:nvPr>
            <p:ph idx="1" type="body"/>
          </p:nvPr>
        </p:nvSpPr>
        <p:spPr>
          <a:xfrm>
            <a:off x="274638" y="3954463"/>
            <a:ext cx="5486400" cy="2468562"/>
          </a:xfrm>
          <a:prstGeom prst="rect">
            <a:avLst/>
          </a:prstGeom>
          <a:noFill/>
          <a:ln>
            <a:noFill/>
          </a:ln>
        </p:spPr>
        <p:txBody>
          <a:bodyPr anchorCtr="0" anchor="t" bIns="91400" lIns="146250" spcFirstLastPara="1" rIns="146250" wrap="square" tIns="91400"/>
          <a:lstStyle>
            <a:lvl1pPr indent="-228600" lvl="0" marL="457200" marR="0" rtl="0" algn="l">
              <a:lnSpc>
                <a:spcPct val="112500"/>
              </a:lnSpc>
              <a:spcBef>
                <a:spcPts val="1200"/>
              </a:spcBef>
              <a:spcAft>
                <a:spcPts val="0"/>
              </a:spcAft>
              <a:buClr>
                <a:schemeClr val="lt1"/>
              </a:buClr>
              <a:buSzPts val="1440"/>
              <a:buFont typeface="Arial"/>
              <a:buNone/>
              <a:defRPr b="0" i="0" sz="16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8pt Title/16pt Text - Purple">
  <p:cSld name="58pt Title/16pt Text - Purple">
    <p:bg>
      <p:bgPr>
        <a:solidFill>
          <a:schemeClr val="accent3"/>
        </a:solidFill>
      </p:bgPr>
    </p:bg>
    <p:spTree>
      <p:nvGrpSpPr>
        <p:cNvPr id="283" name="Shape 283"/>
        <p:cNvGrpSpPr/>
        <p:nvPr/>
      </p:nvGrpSpPr>
      <p:grpSpPr>
        <a:xfrm>
          <a:off x="0" y="0"/>
          <a:ext cx="0" cy="0"/>
          <a:chOff x="0" y="0"/>
          <a:chExt cx="0" cy="0"/>
        </a:xfrm>
      </p:grpSpPr>
      <p:sp>
        <p:nvSpPr>
          <p:cNvPr id="284" name="Google Shape;284;p82"/>
          <p:cNvSpPr txBox="1"/>
          <p:nvPr>
            <p:ph type="title"/>
          </p:nvPr>
        </p:nvSpPr>
        <p:spPr>
          <a:xfrm>
            <a:off x="274639" y="264964"/>
            <a:ext cx="9143999" cy="3384866"/>
          </a:xfrm>
          <a:prstGeom prst="rect">
            <a:avLst/>
          </a:prstGeom>
          <a:noFill/>
          <a:ln>
            <a:noFill/>
          </a:ln>
        </p:spPr>
        <p:txBody>
          <a:bodyPr anchorCtr="0" anchor="t" bIns="91425" lIns="146300" spcFirstLastPara="1" rIns="146300" wrap="square" tIns="91425"/>
          <a:lstStyle>
            <a:lvl1pPr lvl="0" marR="0" rtl="0" algn="l">
              <a:lnSpc>
                <a:spcPct val="108620"/>
              </a:lnSpc>
              <a:spcBef>
                <a:spcPts val="0"/>
              </a:spcBef>
              <a:spcAft>
                <a:spcPts val="0"/>
              </a:spcAft>
              <a:buClr>
                <a:schemeClr val="lt1"/>
              </a:buClr>
              <a:buSzPts val="5800"/>
              <a:buFont typeface="Quattrocento Sans"/>
              <a:buNone/>
              <a:defRPr b="0" i="0" sz="5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5" name="Google Shape;285;p82"/>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86" name="Google Shape;286;p82"/>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FFFFFF"/>
                </a:solidFill>
                <a:latin typeface="Quattrocento Sans"/>
                <a:ea typeface="Quattrocento Sans"/>
                <a:cs typeface="Quattrocento Sans"/>
                <a:sym typeface="Quattrocento Sans"/>
              </a:defRPr>
            </a:lvl1pPr>
            <a:lvl2pPr indent="0" lvl="1" marL="0" marR="0" rtl="0" algn="l">
              <a:spcBef>
                <a:spcPts val="0"/>
              </a:spcBef>
              <a:buNone/>
              <a:defRPr sz="1800">
                <a:solidFill>
                  <a:srgbClr val="FFFFFF"/>
                </a:solidFill>
                <a:latin typeface="Quattrocento Sans"/>
                <a:ea typeface="Quattrocento Sans"/>
                <a:cs typeface="Quattrocento Sans"/>
                <a:sym typeface="Quattrocento Sans"/>
              </a:defRPr>
            </a:lvl2pPr>
            <a:lvl3pPr indent="0" lvl="2" marL="0" marR="0" rtl="0" algn="l">
              <a:spcBef>
                <a:spcPts val="0"/>
              </a:spcBef>
              <a:buNone/>
              <a:defRPr sz="1800">
                <a:solidFill>
                  <a:srgbClr val="FFFFFF"/>
                </a:solidFill>
                <a:latin typeface="Quattrocento Sans"/>
                <a:ea typeface="Quattrocento Sans"/>
                <a:cs typeface="Quattrocento Sans"/>
                <a:sym typeface="Quattrocento Sans"/>
              </a:defRPr>
            </a:lvl3pPr>
            <a:lvl4pPr indent="0" lvl="3" marL="0" marR="0" rtl="0" algn="l">
              <a:spcBef>
                <a:spcPts val="0"/>
              </a:spcBef>
              <a:buNone/>
              <a:defRPr sz="1800">
                <a:solidFill>
                  <a:srgbClr val="FFFFFF"/>
                </a:solidFill>
                <a:latin typeface="Quattrocento Sans"/>
                <a:ea typeface="Quattrocento Sans"/>
                <a:cs typeface="Quattrocento Sans"/>
                <a:sym typeface="Quattrocento Sans"/>
              </a:defRPr>
            </a:lvl4pPr>
            <a:lvl5pPr indent="0" lvl="4" marL="0" marR="0" rtl="0" algn="l">
              <a:spcBef>
                <a:spcPts val="0"/>
              </a:spcBef>
              <a:buNone/>
              <a:defRPr sz="1800">
                <a:solidFill>
                  <a:srgbClr val="FFFFFF"/>
                </a:solidFill>
                <a:latin typeface="Quattrocento Sans"/>
                <a:ea typeface="Quattrocento Sans"/>
                <a:cs typeface="Quattrocento Sans"/>
                <a:sym typeface="Quattrocento Sans"/>
              </a:defRPr>
            </a:lvl5pPr>
            <a:lvl6pPr indent="0" lvl="5" marL="0" marR="0" rtl="0" algn="l">
              <a:spcBef>
                <a:spcPts val="0"/>
              </a:spcBef>
              <a:buNone/>
              <a:defRPr sz="1800">
                <a:solidFill>
                  <a:srgbClr val="FFFFFF"/>
                </a:solidFill>
                <a:latin typeface="Quattrocento Sans"/>
                <a:ea typeface="Quattrocento Sans"/>
                <a:cs typeface="Quattrocento Sans"/>
                <a:sym typeface="Quattrocento Sans"/>
              </a:defRPr>
            </a:lvl6pPr>
            <a:lvl7pPr indent="0" lvl="6" marL="0" marR="0" rtl="0" algn="l">
              <a:spcBef>
                <a:spcPts val="0"/>
              </a:spcBef>
              <a:buNone/>
              <a:defRPr sz="1800">
                <a:solidFill>
                  <a:srgbClr val="FFFFFF"/>
                </a:solidFill>
                <a:latin typeface="Quattrocento Sans"/>
                <a:ea typeface="Quattrocento Sans"/>
                <a:cs typeface="Quattrocento Sans"/>
                <a:sym typeface="Quattrocento Sans"/>
              </a:defRPr>
            </a:lvl7pPr>
            <a:lvl8pPr indent="0" lvl="7" marL="0" marR="0" rtl="0" algn="l">
              <a:spcBef>
                <a:spcPts val="0"/>
              </a:spcBef>
              <a:buNone/>
              <a:defRPr sz="1800">
                <a:solidFill>
                  <a:srgbClr val="FFFFFF"/>
                </a:solidFill>
                <a:latin typeface="Quattrocento Sans"/>
                <a:ea typeface="Quattrocento Sans"/>
                <a:cs typeface="Quattrocento Sans"/>
                <a:sym typeface="Quattrocento Sans"/>
              </a:defRPr>
            </a:lvl8pPr>
            <a:lvl9pPr indent="0" lvl="8" marL="0" marR="0" rtl="0" algn="l">
              <a:spcBef>
                <a:spcPts val="0"/>
              </a:spcBef>
              <a:buNone/>
              <a:defRPr sz="1800">
                <a:solidFill>
                  <a:srgbClr val="FFFFFF"/>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287" name="Google Shape;287;p82"/>
          <p:cNvSpPr txBox="1"/>
          <p:nvPr>
            <p:ph idx="1" type="body"/>
          </p:nvPr>
        </p:nvSpPr>
        <p:spPr>
          <a:xfrm>
            <a:off x="274638" y="3954463"/>
            <a:ext cx="5486400" cy="2468562"/>
          </a:xfrm>
          <a:prstGeom prst="rect">
            <a:avLst/>
          </a:prstGeom>
          <a:noFill/>
          <a:ln>
            <a:noFill/>
          </a:ln>
        </p:spPr>
        <p:txBody>
          <a:bodyPr anchorCtr="0" anchor="t" bIns="91400" lIns="146250" spcFirstLastPara="1" rIns="146250" wrap="square" tIns="91400"/>
          <a:lstStyle>
            <a:lvl1pPr indent="-228600" lvl="0" marL="457200" marR="0" rtl="0" algn="l">
              <a:lnSpc>
                <a:spcPct val="112500"/>
              </a:lnSpc>
              <a:spcBef>
                <a:spcPts val="1200"/>
              </a:spcBef>
              <a:spcAft>
                <a:spcPts val="0"/>
              </a:spcAft>
              <a:buClr>
                <a:schemeClr val="lt1"/>
              </a:buClr>
              <a:buSzPts val="1440"/>
              <a:buFont typeface="Arial"/>
              <a:buNone/>
              <a:defRPr b="0" i="0" sz="16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8pt Title/24pt Text">
  <p:cSld name="58pt Title/24pt Text">
    <p:spTree>
      <p:nvGrpSpPr>
        <p:cNvPr id="288" name="Shape 288"/>
        <p:cNvGrpSpPr/>
        <p:nvPr/>
      </p:nvGrpSpPr>
      <p:grpSpPr>
        <a:xfrm>
          <a:off x="0" y="0"/>
          <a:ext cx="0" cy="0"/>
          <a:chOff x="0" y="0"/>
          <a:chExt cx="0" cy="0"/>
        </a:xfrm>
      </p:grpSpPr>
      <p:sp>
        <p:nvSpPr>
          <p:cNvPr id="289" name="Google Shape;289;p83"/>
          <p:cNvSpPr txBox="1"/>
          <p:nvPr>
            <p:ph type="title"/>
          </p:nvPr>
        </p:nvSpPr>
        <p:spPr>
          <a:xfrm>
            <a:off x="274639" y="264964"/>
            <a:ext cx="9143999" cy="1828800"/>
          </a:xfrm>
          <a:prstGeom prst="rect">
            <a:avLst/>
          </a:prstGeom>
          <a:noFill/>
          <a:ln>
            <a:noFill/>
          </a:ln>
        </p:spPr>
        <p:txBody>
          <a:bodyPr anchorCtr="0" anchor="t" bIns="91425" lIns="146300" spcFirstLastPara="1" rIns="146300" wrap="square" tIns="91425"/>
          <a:lstStyle>
            <a:lvl1pPr lvl="0" marR="0" rtl="0" algn="l">
              <a:lnSpc>
                <a:spcPct val="108620"/>
              </a:lnSpc>
              <a:spcBef>
                <a:spcPts val="0"/>
              </a:spcBef>
              <a:spcAft>
                <a:spcPts val="0"/>
              </a:spcAft>
              <a:buClr>
                <a:schemeClr val="accent2"/>
              </a:buClr>
              <a:buSzPts val="5800"/>
              <a:buFont typeface="Quattrocento Sans"/>
              <a:buNone/>
              <a:defRPr b="0" i="0" sz="58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0" name="Google Shape;290;p83"/>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91" name="Google Shape;291;p83"/>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292" name="Google Shape;292;p83"/>
          <p:cNvSpPr txBox="1"/>
          <p:nvPr>
            <p:ph idx="1" type="body"/>
          </p:nvPr>
        </p:nvSpPr>
        <p:spPr>
          <a:xfrm>
            <a:off x="274638" y="2857189"/>
            <a:ext cx="7670052" cy="3474397"/>
          </a:xfrm>
          <a:prstGeom prst="rect">
            <a:avLst/>
          </a:prstGeom>
          <a:noFill/>
          <a:ln>
            <a:noFill/>
          </a:ln>
        </p:spPr>
        <p:txBody>
          <a:bodyPr anchorCtr="0" anchor="t" bIns="91400" lIns="146250" spcFirstLastPara="1" rIns="146250" wrap="square" tIns="91400"/>
          <a:lstStyle>
            <a:lvl1pPr indent="-228600" lvl="0" marL="457200" marR="0" rtl="0" algn="l">
              <a:lnSpc>
                <a:spcPct val="108333"/>
              </a:lnSpc>
              <a:spcBef>
                <a:spcPts val="300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3">
  <p:cSld name="1_Title Slide 3">
    <p:bg>
      <p:bgPr>
        <a:solidFill>
          <a:schemeClr val="accent2"/>
        </a:solidFill>
      </p:bgPr>
    </p:bg>
    <p:spTree>
      <p:nvGrpSpPr>
        <p:cNvPr id="41" name="Shape 41"/>
        <p:cNvGrpSpPr/>
        <p:nvPr/>
      </p:nvGrpSpPr>
      <p:grpSpPr>
        <a:xfrm>
          <a:off x="0" y="0"/>
          <a:ext cx="0" cy="0"/>
          <a:chOff x="0" y="0"/>
          <a:chExt cx="0" cy="0"/>
        </a:xfrm>
      </p:grpSpPr>
      <p:pic>
        <p:nvPicPr>
          <p:cNvPr id="42" name="Google Shape;42;p10"/>
          <p:cNvPicPr preferRelativeResize="0"/>
          <p:nvPr/>
        </p:nvPicPr>
        <p:blipFill rotWithShape="1">
          <a:blip r:embed="rId2">
            <a:alphaModFix/>
          </a:blip>
          <a:srcRect b="0" l="0" r="0" t="0"/>
          <a:stretch/>
        </p:blipFill>
        <p:spPr>
          <a:xfrm>
            <a:off x="0" y="0"/>
            <a:ext cx="12434711" cy="6994525"/>
          </a:xfrm>
          <a:prstGeom prst="rect">
            <a:avLst/>
          </a:prstGeom>
          <a:noFill/>
          <a:ln>
            <a:noFill/>
          </a:ln>
        </p:spPr>
      </p:pic>
      <p:sp>
        <p:nvSpPr>
          <p:cNvPr id="43" name="Google Shape;43;p10"/>
          <p:cNvSpPr txBox="1"/>
          <p:nvPr>
            <p:ph idx="1" type="body"/>
          </p:nvPr>
        </p:nvSpPr>
        <p:spPr>
          <a:xfrm>
            <a:off x="276542" y="4872639"/>
            <a:ext cx="7315200" cy="1830388"/>
          </a:xfrm>
          <a:prstGeom prst="rect">
            <a:avLst/>
          </a:prstGeom>
          <a:noFill/>
          <a:ln>
            <a:noFill/>
          </a:ln>
        </p:spPr>
        <p:txBody>
          <a:bodyPr anchorCtr="0" anchor="t" bIns="109675" lIns="146250" spcFirstLastPara="1" rIns="146250" wrap="square" tIns="109675"/>
          <a:lstStyle>
            <a:lvl1pPr indent="-228600" lvl="0" marL="457200" marR="0" rtl="0" algn="l">
              <a:lnSpc>
                <a:spcPct val="90000"/>
              </a:lnSpc>
              <a:spcBef>
                <a:spcPts val="0"/>
              </a:spcBef>
              <a:spcAft>
                <a:spcPts val="0"/>
              </a:spcAft>
              <a:buClr>
                <a:schemeClr val="lt1"/>
              </a:buClr>
              <a:buSzPts val="2700"/>
              <a:buFont typeface="Arial"/>
              <a:buNone/>
              <a:defRPr b="0" i="0" sz="3000" u="none" cap="none" strike="noStrike">
                <a:solidFill>
                  <a:schemeClr val="lt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44" name="Google Shape;44;p10"/>
          <p:cNvSpPr txBox="1"/>
          <p:nvPr>
            <p:ph type="title"/>
          </p:nvPr>
        </p:nvSpPr>
        <p:spPr>
          <a:xfrm>
            <a:off x="274703" y="3035344"/>
            <a:ext cx="7315200" cy="1837298"/>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000"/>
              <a:buFont typeface="Quattrocento Sans"/>
              <a:buNone/>
              <a:defRPr b="0" i="0" sz="50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descr="VS_Wht_rgb.wmf" id="45" name="Google Shape;45;p10"/>
          <p:cNvPicPr preferRelativeResize="0"/>
          <p:nvPr/>
        </p:nvPicPr>
        <p:blipFill rotWithShape="1">
          <a:blip r:embed="rId3">
            <a:alphaModFix/>
          </a:blip>
          <a:srcRect b="0" l="0" r="0" t="0"/>
          <a:stretch/>
        </p:blipFill>
        <p:spPr>
          <a:xfrm>
            <a:off x="457580" y="2125663"/>
            <a:ext cx="2743550" cy="484156"/>
          </a:xfrm>
          <a:prstGeom prst="rect">
            <a:avLst/>
          </a:prstGeom>
          <a:noFill/>
          <a:ln>
            <a:noFill/>
          </a:ln>
        </p:spPr>
      </p:pic>
      <p:pic>
        <p:nvPicPr>
          <p:cNvPr id="46" name="Google Shape;46;p10"/>
          <p:cNvPicPr preferRelativeResize="0"/>
          <p:nvPr/>
        </p:nvPicPr>
        <p:blipFill rotWithShape="1">
          <a:blip r:embed="rId4">
            <a:alphaModFix/>
          </a:blip>
          <a:srcRect b="0" l="0" r="0" t="0"/>
          <a:stretch/>
        </p:blipFill>
        <p:spPr>
          <a:xfrm>
            <a:off x="10163207" y="6507950"/>
            <a:ext cx="1005841" cy="195077"/>
          </a:xfrm>
          <a:prstGeom prst="rect">
            <a:avLst/>
          </a:prstGeom>
          <a:noFill/>
          <a:ln>
            <a:noFill/>
          </a:ln>
        </p:spPr>
      </p:pic>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8pt Title/24pt Text - Gray">
  <p:cSld name="58pt Title/24pt Text - Gray">
    <p:bg>
      <p:bgPr>
        <a:solidFill>
          <a:schemeClr val="dk2"/>
        </a:solidFill>
      </p:bgPr>
    </p:bg>
    <p:spTree>
      <p:nvGrpSpPr>
        <p:cNvPr id="293" name="Shape 293"/>
        <p:cNvGrpSpPr/>
        <p:nvPr/>
      </p:nvGrpSpPr>
      <p:grpSpPr>
        <a:xfrm>
          <a:off x="0" y="0"/>
          <a:ext cx="0" cy="0"/>
          <a:chOff x="0" y="0"/>
          <a:chExt cx="0" cy="0"/>
        </a:xfrm>
      </p:grpSpPr>
      <p:sp>
        <p:nvSpPr>
          <p:cNvPr id="294" name="Google Shape;294;p84"/>
          <p:cNvSpPr txBox="1"/>
          <p:nvPr>
            <p:ph type="title"/>
          </p:nvPr>
        </p:nvSpPr>
        <p:spPr>
          <a:xfrm>
            <a:off x="274639" y="264964"/>
            <a:ext cx="9143999" cy="1828800"/>
          </a:xfrm>
          <a:prstGeom prst="rect">
            <a:avLst/>
          </a:prstGeom>
          <a:noFill/>
          <a:ln>
            <a:noFill/>
          </a:ln>
        </p:spPr>
        <p:txBody>
          <a:bodyPr anchorCtr="0" anchor="t" bIns="91425" lIns="146300" spcFirstLastPara="1" rIns="146300" wrap="square" tIns="91425"/>
          <a:lstStyle>
            <a:lvl1pPr lvl="0" marR="0" rtl="0" algn="l">
              <a:lnSpc>
                <a:spcPct val="108620"/>
              </a:lnSpc>
              <a:spcBef>
                <a:spcPts val="0"/>
              </a:spcBef>
              <a:spcAft>
                <a:spcPts val="0"/>
              </a:spcAft>
              <a:buClr>
                <a:schemeClr val="accent6"/>
              </a:buClr>
              <a:buSzPts val="5800"/>
              <a:buFont typeface="Quattrocento Sans"/>
              <a:buNone/>
              <a:defRPr b="0" i="0" sz="5800" u="none" cap="none" strike="noStrike">
                <a:solidFill>
                  <a:schemeClr val="accent6"/>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5" name="Google Shape;295;p84"/>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96" name="Google Shape;296;p84"/>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FFFFFF"/>
                </a:solidFill>
                <a:latin typeface="Quattrocento Sans"/>
                <a:ea typeface="Quattrocento Sans"/>
                <a:cs typeface="Quattrocento Sans"/>
                <a:sym typeface="Quattrocento Sans"/>
              </a:defRPr>
            </a:lvl1pPr>
            <a:lvl2pPr indent="0" lvl="1" marL="0" marR="0" rtl="0" algn="l">
              <a:spcBef>
                <a:spcPts val="0"/>
              </a:spcBef>
              <a:buNone/>
              <a:defRPr sz="1800">
                <a:solidFill>
                  <a:srgbClr val="FFFFFF"/>
                </a:solidFill>
                <a:latin typeface="Quattrocento Sans"/>
                <a:ea typeface="Quattrocento Sans"/>
                <a:cs typeface="Quattrocento Sans"/>
                <a:sym typeface="Quattrocento Sans"/>
              </a:defRPr>
            </a:lvl2pPr>
            <a:lvl3pPr indent="0" lvl="2" marL="0" marR="0" rtl="0" algn="l">
              <a:spcBef>
                <a:spcPts val="0"/>
              </a:spcBef>
              <a:buNone/>
              <a:defRPr sz="1800">
                <a:solidFill>
                  <a:srgbClr val="FFFFFF"/>
                </a:solidFill>
                <a:latin typeface="Quattrocento Sans"/>
                <a:ea typeface="Quattrocento Sans"/>
                <a:cs typeface="Quattrocento Sans"/>
                <a:sym typeface="Quattrocento Sans"/>
              </a:defRPr>
            </a:lvl3pPr>
            <a:lvl4pPr indent="0" lvl="3" marL="0" marR="0" rtl="0" algn="l">
              <a:spcBef>
                <a:spcPts val="0"/>
              </a:spcBef>
              <a:buNone/>
              <a:defRPr sz="1800">
                <a:solidFill>
                  <a:srgbClr val="FFFFFF"/>
                </a:solidFill>
                <a:latin typeface="Quattrocento Sans"/>
                <a:ea typeface="Quattrocento Sans"/>
                <a:cs typeface="Quattrocento Sans"/>
                <a:sym typeface="Quattrocento Sans"/>
              </a:defRPr>
            </a:lvl4pPr>
            <a:lvl5pPr indent="0" lvl="4" marL="0" marR="0" rtl="0" algn="l">
              <a:spcBef>
                <a:spcPts val="0"/>
              </a:spcBef>
              <a:buNone/>
              <a:defRPr sz="1800">
                <a:solidFill>
                  <a:srgbClr val="FFFFFF"/>
                </a:solidFill>
                <a:latin typeface="Quattrocento Sans"/>
                <a:ea typeface="Quattrocento Sans"/>
                <a:cs typeface="Quattrocento Sans"/>
                <a:sym typeface="Quattrocento Sans"/>
              </a:defRPr>
            </a:lvl5pPr>
            <a:lvl6pPr indent="0" lvl="5" marL="0" marR="0" rtl="0" algn="l">
              <a:spcBef>
                <a:spcPts val="0"/>
              </a:spcBef>
              <a:buNone/>
              <a:defRPr sz="1800">
                <a:solidFill>
                  <a:srgbClr val="FFFFFF"/>
                </a:solidFill>
                <a:latin typeface="Quattrocento Sans"/>
                <a:ea typeface="Quattrocento Sans"/>
                <a:cs typeface="Quattrocento Sans"/>
                <a:sym typeface="Quattrocento Sans"/>
              </a:defRPr>
            </a:lvl6pPr>
            <a:lvl7pPr indent="0" lvl="6" marL="0" marR="0" rtl="0" algn="l">
              <a:spcBef>
                <a:spcPts val="0"/>
              </a:spcBef>
              <a:buNone/>
              <a:defRPr sz="1800">
                <a:solidFill>
                  <a:srgbClr val="FFFFFF"/>
                </a:solidFill>
                <a:latin typeface="Quattrocento Sans"/>
                <a:ea typeface="Quattrocento Sans"/>
                <a:cs typeface="Quattrocento Sans"/>
                <a:sym typeface="Quattrocento Sans"/>
              </a:defRPr>
            </a:lvl7pPr>
            <a:lvl8pPr indent="0" lvl="7" marL="0" marR="0" rtl="0" algn="l">
              <a:spcBef>
                <a:spcPts val="0"/>
              </a:spcBef>
              <a:buNone/>
              <a:defRPr sz="1800">
                <a:solidFill>
                  <a:srgbClr val="FFFFFF"/>
                </a:solidFill>
                <a:latin typeface="Quattrocento Sans"/>
                <a:ea typeface="Quattrocento Sans"/>
                <a:cs typeface="Quattrocento Sans"/>
                <a:sym typeface="Quattrocento Sans"/>
              </a:defRPr>
            </a:lvl8pPr>
            <a:lvl9pPr indent="0" lvl="8" marL="0" marR="0" rtl="0" algn="l">
              <a:spcBef>
                <a:spcPts val="0"/>
              </a:spcBef>
              <a:buNone/>
              <a:defRPr sz="1800">
                <a:solidFill>
                  <a:srgbClr val="FFFFFF"/>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297" name="Google Shape;297;p84"/>
          <p:cNvSpPr txBox="1"/>
          <p:nvPr>
            <p:ph idx="1" type="body"/>
          </p:nvPr>
        </p:nvSpPr>
        <p:spPr>
          <a:xfrm>
            <a:off x="274638" y="2857189"/>
            <a:ext cx="7670052" cy="3474397"/>
          </a:xfrm>
          <a:prstGeom prst="rect">
            <a:avLst/>
          </a:prstGeom>
          <a:noFill/>
          <a:ln>
            <a:noFill/>
          </a:ln>
        </p:spPr>
        <p:txBody>
          <a:bodyPr anchorCtr="0" anchor="t" bIns="91400" lIns="146250" spcFirstLastPara="1" rIns="146250" wrap="square" tIns="91400"/>
          <a:lstStyle>
            <a:lvl1pPr indent="-228600" lvl="0" marL="457200" marR="0" rtl="0" algn="l">
              <a:lnSpc>
                <a:spcPct val="108333"/>
              </a:lnSpc>
              <a:spcBef>
                <a:spcPts val="3000"/>
              </a:spcBef>
              <a:spcAft>
                <a:spcPts val="0"/>
              </a:spcAft>
              <a:buClr>
                <a:schemeClr val="lt1"/>
              </a:buClr>
              <a:buSzPts val="2160"/>
              <a:buFont typeface="Arial"/>
              <a:buNone/>
              <a:defRPr b="0" i="0" sz="24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8pt Title/24pt Text - Orange">
  <p:cSld name="58pt Title/24pt Text - Orange">
    <p:bg>
      <p:bgPr>
        <a:solidFill>
          <a:schemeClr val="accent5"/>
        </a:solidFill>
      </p:bgPr>
    </p:bg>
    <p:spTree>
      <p:nvGrpSpPr>
        <p:cNvPr id="298" name="Shape 298"/>
        <p:cNvGrpSpPr/>
        <p:nvPr/>
      </p:nvGrpSpPr>
      <p:grpSpPr>
        <a:xfrm>
          <a:off x="0" y="0"/>
          <a:ext cx="0" cy="0"/>
          <a:chOff x="0" y="0"/>
          <a:chExt cx="0" cy="0"/>
        </a:xfrm>
      </p:grpSpPr>
      <p:sp>
        <p:nvSpPr>
          <p:cNvPr id="299" name="Google Shape;299;p85"/>
          <p:cNvSpPr txBox="1"/>
          <p:nvPr>
            <p:ph type="title"/>
          </p:nvPr>
        </p:nvSpPr>
        <p:spPr>
          <a:xfrm>
            <a:off x="274639" y="264964"/>
            <a:ext cx="9143999" cy="1828800"/>
          </a:xfrm>
          <a:prstGeom prst="rect">
            <a:avLst/>
          </a:prstGeom>
          <a:noFill/>
          <a:ln>
            <a:noFill/>
          </a:ln>
        </p:spPr>
        <p:txBody>
          <a:bodyPr anchorCtr="0" anchor="t" bIns="91425" lIns="146300" spcFirstLastPara="1" rIns="146300" wrap="square" tIns="91425"/>
          <a:lstStyle>
            <a:lvl1pPr lvl="0" marR="0" rtl="0" algn="l">
              <a:lnSpc>
                <a:spcPct val="108620"/>
              </a:lnSpc>
              <a:spcBef>
                <a:spcPts val="0"/>
              </a:spcBef>
              <a:spcAft>
                <a:spcPts val="0"/>
              </a:spcAft>
              <a:buClr>
                <a:schemeClr val="lt1"/>
              </a:buClr>
              <a:buSzPts val="5800"/>
              <a:buFont typeface="Quattrocento Sans"/>
              <a:buNone/>
              <a:defRPr b="0" i="0" sz="5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0" name="Google Shape;300;p85"/>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01" name="Google Shape;301;p85"/>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FFFFFF"/>
                </a:solidFill>
                <a:latin typeface="Quattrocento Sans"/>
                <a:ea typeface="Quattrocento Sans"/>
                <a:cs typeface="Quattrocento Sans"/>
                <a:sym typeface="Quattrocento Sans"/>
              </a:defRPr>
            </a:lvl1pPr>
            <a:lvl2pPr indent="0" lvl="1" marL="0" marR="0" rtl="0" algn="l">
              <a:spcBef>
                <a:spcPts val="0"/>
              </a:spcBef>
              <a:buNone/>
              <a:defRPr sz="1800">
                <a:solidFill>
                  <a:srgbClr val="FFFFFF"/>
                </a:solidFill>
                <a:latin typeface="Quattrocento Sans"/>
                <a:ea typeface="Quattrocento Sans"/>
                <a:cs typeface="Quattrocento Sans"/>
                <a:sym typeface="Quattrocento Sans"/>
              </a:defRPr>
            </a:lvl2pPr>
            <a:lvl3pPr indent="0" lvl="2" marL="0" marR="0" rtl="0" algn="l">
              <a:spcBef>
                <a:spcPts val="0"/>
              </a:spcBef>
              <a:buNone/>
              <a:defRPr sz="1800">
                <a:solidFill>
                  <a:srgbClr val="FFFFFF"/>
                </a:solidFill>
                <a:latin typeface="Quattrocento Sans"/>
                <a:ea typeface="Quattrocento Sans"/>
                <a:cs typeface="Quattrocento Sans"/>
                <a:sym typeface="Quattrocento Sans"/>
              </a:defRPr>
            </a:lvl3pPr>
            <a:lvl4pPr indent="0" lvl="3" marL="0" marR="0" rtl="0" algn="l">
              <a:spcBef>
                <a:spcPts val="0"/>
              </a:spcBef>
              <a:buNone/>
              <a:defRPr sz="1800">
                <a:solidFill>
                  <a:srgbClr val="FFFFFF"/>
                </a:solidFill>
                <a:latin typeface="Quattrocento Sans"/>
                <a:ea typeface="Quattrocento Sans"/>
                <a:cs typeface="Quattrocento Sans"/>
                <a:sym typeface="Quattrocento Sans"/>
              </a:defRPr>
            </a:lvl4pPr>
            <a:lvl5pPr indent="0" lvl="4" marL="0" marR="0" rtl="0" algn="l">
              <a:spcBef>
                <a:spcPts val="0"/>
              </a:spcBef>
              <a:buNone/>
              <a:defRPr sz="1800">
                <a:solidFill>
                  <a:srgbClr val="FFFFFF"/>
                </a:solidFill>
                <a:latin typeface="Quattrocento Sans"/>
                <a:ea typeface="Quattrocento Sans"/>
                <a:cs typeface="Quattrocento Sans"/>
                <a:sym typeface="Quattrocento Sans"/>
              </a:defRPr>
            </a:lvl5pPr>
            <a:lvl6pPr indent="0" lvl="5" marL="0" marR="0" rtl="0" algn="l">
              <a:spcBef>
                <a:spcPts val="0"/>
              </a:spcBef>
              <a:buNone/>
              <a:defRPr sz="1800">
                <a:solidFill>
                  <a:srgbClr val="FFFFFF"/>
                </a:solidFill>
                <a:latin typeface="Quattrocento Sans"/>
                <a:ea typeface="Quattrocento Sans"/>
                <a:cs typeface="Quattrocento Sans"/>
                <a:sym typeface="Quattrocento Sans"/>
              </a:defRPr>
            </a:lvl6pPr>
            <a:lvl7pPr indent="0" lvl="6" marL="0" marR="0" rtl="0" algn="l">
              <a:spcBef>
                <a:spcPts val="0"/>
              </a:spcBef>
              <a:buNone/>
              <a:defRPr sz="1800">
                <a:solidFill>
                  <a:srgbClr val="FFFFFF"/>
                </a:solidFill>
                <a:latin typeface="Quattrocento Sans"/>
                <a:ea typeface="Quattrocento Sans"/>
                <a:cs typeface="Quattrocento Sans"/>
                <a:sym typeface="Quattrocento Sans"/>
              </a:defRPr>
            </a:lvl7pPr>
            <a:lvl8pPr indent="0" lvl="7" marL="0" marR="0" rtl="0" algn="l">
              <a:spcBef>
                <a:spcPts val="0"/>
              </a:spcBef>
              <a:buNone/>
              <a:defRPr sz="1800">
                <a:solidFill>
                  <a:srgbClr val="FFFFFF"/>
                </a:solidFill>
                <a:latin typeface="Quattrocento Sans"/>
                <a:ea typeface="Quattrocento Sans"/>
                <a:cs typeface="Quattrocento Sans"/>
                <a:sym typeface="Quattrocento Sans"/>
              </a:defRPr>
            </a:lvl8pPr>
            <a:lvl9pPr indent="0" lvl="8" marL="0" marR="0" rtl="0" algn="l">
              <a:spcBef>
                <a:spcPts val="0"/>
              </a:spcBef>
              <a:buNone/>
              <a:defRPr sz="1800">
                <a:solidFill>
                  <a:srgbClr val="FFFFFF"/>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302" name="Google Shape;302;p85"/>
          <p:cNvSpPr txBox="1"/>
          <p:nvPr>
            <p:ph idx="1" type="body"/>
          </p:nvPr>
        </p:nvSpPr>
        <p:spPr>
          <a:xfrm>
            <a:off x="274638" y="2857189"/>
            <a:ext cx="7670052" cy="3474397"/>
          </a:xfrm>
          <a:prstGeom prst="rect">
            <a:avLst/>
          </a:prstGeom>
          <a:noFill/>
          <a:ln>
            <a:noFill/>
          </a:ln>
        </p:spPr>
        <p:txBody>
          <a:bodyPr anchorCtr="0" anchor="t" bIns="91400" lIns="146250" spcFirstLastPara="1" rIns="146250" wrap="square" tIns="91400"/>
          <a:lstStyle>
            <a:lvl1pPr indent="-228600" lvl="0" marL="457200" marR="0" rtl="0" algn="l">
              <a:lnSpc>
                <a:spcPct val="108333"/>
              </a:lnSpc>
              <a:spcBef>
                <a:spcPts val="3000"/>
              </a:spcBef>
              <a:spcAft>
                <a:spcPts val="0"/>
              </a:spcAft>
              <a:buClr>
                <a:schemeClr val="lt1"/>
              </a:buClr>
              <a:buSzPts val="2160"/>
              <a:buFont typeface="Arial"/>
              <a:buNone/>
              <a:defRPr b="0" i="0" sz="24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8pt Title/26pt Bullet Text">
  <p:cSld name="58pt Title/26pt Bullet Text">
    <p:spTree>
      <p:nvGrpSpPr>
        <p:cNvPr id="303" name="Shape 303"/>
        <p:cNvGrpSpPr/>
        <p:nvPr/>
      </p:nvGrpSpPr>
      <p:grpSpPr>
        <a:xfrm>
          <a:off x="0" y="0"/>
          <a:ext cx="0" cy="0"/>
          <a:chOff x="0" y="0"/>
          <a:chExt cx="0" cy="0"/>
        </a:xfrm>
      </p:grpSpPr>
      <p:sp>
        <p:nvSpPr>
          <p:cNvPr id="304" name="Google Shape;304;p86"/>
          <p:cNvSpPr txBox="1"/>
          <p:nvPr>
            <p:ph type="title"/>
          </p:nvPr>
        </p:nvSpPr>
        <p:spPr>
          <a:xfrm>
            <a:off x="274639" y="264964"/>
            <a:ext cx="9143999" cy="1097302"/>
          </a:xfrm>
          <a:prstGeom prst="rect">
            <a:avLst/>
          </a:prstGeom>
          <a:noFill/>
          <a:ln>
            <a:noFill/>
          </a:ln>
        </p:spPr>
        <p:txBody>
          <a:bodyPr anchorCtr="0" anchor="t" bIns="91425" lIns="146300" spcFirstLastPara="1" rIns="146300" wrap="square" tIns="91425"/>
          <a:lstStyle>
            <a:lvl1pPr lvl="0" marR="0" rtl="0" algn="l">
              <a:lnSpc>
                <a:spcPct val="108620"/>
              </a:lnSpc>
              <a:spcBef>
                <a:spcPts val="0"/>
              </a:spcBef>
              <a:spcAft>
                <a:spcPts val="0"/>
              </a:spcAft>
              <a:buClr>
                <a:schemeClr val="accent2"/>
              </a:buClr>
              <a:buSzPts val="5800"/>
              <a:buFont typeface="Quattrocento Sans"/>
              <a:buNone/>
              <a:defRPr b="0" i="0" sz="58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5" name="Google Shape;305;p86"/>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06" name="Google Shape;306;p86"/>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307" name="Google Shape;307;p86"/>
          <p:cNvSpPr txBox="1"/>
          <p:nvPr>
            <p:ph idx="1" type="body"/>
          </p:nvPr>
        </p:nvSpPr>
        <p:spPr>
          <a:xfrm>
            <a:off x="274638" y="2125663"/>
            <a:ext cx="9144000" cy="4082870"/>
          </a:xfrm>
          <a:prstGeom prst="rect">
            <a:avLst/>
          </a:prstGeom>
          <a:noFill/>
          <a:ln>
            <a:noFill/>
          </a:ln>
        </p:spPr>
        <p:txBody>
          <a:bodyPr anchorCtr="0" anchor="t" bIns="91400" lIns="146250" spcFirstLastPara="1" rIns="146250" wrap="square" tIns="91400"/>
          <a:lstStyle>
            <a:lvl1pPr indent="-377190" lvl="0" marL="457200" marR="0" rtl="0" algn="l">
              <a:lnSpc>
                <a:spcPct val="90000"/>
              </a:lnSpc>
              <a:spcBef>
                <a:spcPts val="1200"/>
              </a:spcBef>
              <a:spcAft>
                <a:spcPts val="0"/>
              </a:spcAft>
              <a:buClr>
                <a:schemeClr val="dk1"/>
              </a:buClr>
              <a:buSzPts val="2340"/>
              <a:buFont typeface="Arial"/>
              <a:buChar char="•"/>
              <a:defRPr b="0" i="0" sz="26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1200"/>
              </a:spcBef>
              <a:spcAft>
                <a:spcPts val="0"/>
              </a:spcAft>
              <a:buClr>
                <a:schemeClr val="dk1"/>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1200"/>
              </a:spcBef>
              <a:spcAft>
                <a:spcPts val="0"/>
              </a:spcAft>
              <a:buClr>
                <a:schemeClr val="dk1"/>
              </a:buClr>
              <a:buSzPts val="1800"/>
              <a:buFont typeface="Noto Sans Symbols"/>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1200"/>
              </a:spcBef>
              <a:spcAft>
                <a:spcPts val="0"/>
              </a:spcAft>
              <a:buClr>
                <a:schemeClr val="dk1"/>
              </a:buClr>
              <a:buSzPts val="1620"/>
              <a:buFont typeface="Quattrocento Sans"/>
              <a:buAutoNum type="arabicPeriod"/>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1200"/>
              </a:spcBef>
              <a:spcAft>
                <a:spcPts val="0"/>
              </a:spcAft>
              <a:buClr>
                <a:schemeClr val="dk1"/>
              </a:buClr>
              <a:buSzPts val="1620"/>
              <a:buFont typeface="Quattrocento Sans"/>
              <a:buAutoNum type="alphaLcParen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0pt Text">
  <p:cSld name="30pt Text">
    <p:spTree>
      <p:nvGrpSpPr>
        <p:cNvPr id="308" name="Shape 308"/>
        <p:cNvGrpSpPr/>
        <p:nvPr/>
      </p:nvGrpSpPr>
      <p:grpSpPr>
        <a:xfrm>
          <a:off x="0" y="0"/>
          <a:ext cx="0" cy="0"/>
          <a:chOff x="0" y="0"/>
          <a:chExt cx="0" cy="0"/>
        </a:xfrm>
      </p:grpSpPr>
      <p:sp>
        <p:nvSpPr>
          <p:cNvPr id="309" name="Google Shape;309;p87"/>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pic>
        <p:nvPicPr>
          <p:cNvPr id="310" name="Google Shape;310;p87"/>
          <p:cNvPicPr preferRelativeResize="0"/>
          <p:nvPr/>
        </p:nvPicPr>
        <p:blipFill rotWithShape="1">
          <a:blip r:embed="rId2">
            <a:alphaModFix/>
          </a:blip>
          <a:srcRect b="0" l="0" r="0" t="0"/>
          <a:stretch/>
        </p:blipFill>
        <p:spPr>
          <a:xfrm>
            <a:off x="-1" y="0"/>
            <a:ext cx="5964865" cy="6994525"/>
          </a:xfrm>
          <a:prstGeom prst="rect">
            <a:avLst/>
          </a:prstGeom>
          <a:noFill/>
          <a:ln>
            <a:noFill/>
          </a:ln>
        </p:spPr>
      </p:pic>
      <p:sp>
        <p:nvSpPr>
          <p:cNvPr id="311" name="Google Shape;311;p87"/>
          <p:cNvSpPr/>
          <p:nvPr/>
        </p:nvSpPr>
        <p:spPr>
          <a:xfrm>
            <a:off x="4891618" y="0"/>
            <a:ext cx="2011658" cy="6994525"/>
          </a:xfrm>
          <a:prstGeom prst="rect">
            <a:avLst/>
          </a:prstGeom>
          <a:gradFill>
            <a:gsLst>
              <a:gs pos="0">
                <a:schemeClr val="lt1"/>
              </a:gs>
              <a:gs pos="63000">
                <a:schemeClr val="lt1"/>
              </a:gs>
              <a:gs pos="75325">
                <a:srgbClr val="FFFFFF">
                  <a:alpha val="91764"/>
                </a:srgbClr>
              </a:gs>
              <a:gs pos="88000">
                <a:srgbClr val="FFFFFF">
                  <a:alpha val="32941"/>
                </a:srgbClr>
              </a:gs>
              <a:gs pos="100000">
                <a:srgbClr val="FFFFFF">
                  <a:alpha val="0"/>
                </a:srgbClr>
              </a:gs>
            </a:gsLst>
            <a:lin ang="10800000" scaled="0"/>
          </a:gra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312" name="Google Shape;312;p87"/>
          <p:cNvSpPr txBox="1"/>
          <p:nvPr>
            <p:ph idx="1" type="body"/>
          </p:nvPr>
        </p:nvSpPr>
        <p:spPr>
          <a:xfrm>
            <a:off x="5761038" y="1028410"/>
            <a:ext cx="6409624" cy="5303462"/>
          </a:xfrm>
          <a:prstGeom prst="rect">
            <a:avLst/>
          </a:prstGeom>
          <a:noFill/>
          <a:ln>
            <a:noFill/>
          </a:ln>
        </p:spPr>
        <p:txBody>
          <a:bodyPr anchorCtr="0" anchor="t" bIns="91400" lIns="146250" spcFirstLastPara="1" rIns="146250" wrap="square" tIns="91400"/>
          <a:lstStyle>
            <a:lvl1pPr indent="-228600" lvl="0" marL="457200" marR="0" rtl="0" algn="l">
              <a:lnSpc>
                <a:spcPct val="113333"/>
              </a:lnSpc>
              <a:spcBef>
                <a:spcPts val="3600"/>
              </a:spcBef>
              <a:spcAft>
                <a:spcPts val="0"/>
              </a:spcAft>
              <a:buClr>
                <a:schemeClr val="dk2"/>
              </a:buClr>
              <a:buSzPts val="2700"/>
              <a:buFont typeface="Arial"/>
              <a:buNone/>
              <a:defRPr b="0" i="0" sz="30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313" name="Google Shape;313;p87"/>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3pt Title Only">
  <p:cSld name="63pt Title Only">
    <p:spTree>
      <p:nvGrpSpPr>
        <p:cNvPr id="314" name="Shape 314"/>
        <p:cNvGrpSpPr/>
        <p:nvPr/>
      </p:nvGrpSpPr>
      <p:grpSpPr>
        <a:xfrm>
          <a:off x="0" y="0"/>
          <a:ext cx="0" cy="0"/>
          <a:chOff x="0" y="0"/>
          <a:chExt cx="0" cy="0"/>
        </a:xfrm>
      </p:grpSpPr>
      <p:sp>
        <p:nvSpPr>
          <p:cNvPr id="315" name="Google Shape;315;p88"/>
          <p:cNvSpPr txBox="1"/>
          <p:nvPr>
            <p:ph type="title"/>
          </p:nvPr>
        </p:nvSpPr>
        <p:spPr>
          <a:xfrm>
            <a:off x="274639" y="264964"/>
            <a:ext cx="9143999" cy="1097302"/>
          </a:xfrm>
          <a:prstGeom prst="rect">
            <a:avLst/>
          </a:prstGeom>
          <a:noFill/>
          <a:ln>
            <a:noFill/>
          </a:ln>
        </p:spPr>
        <p:txBody>
          <a:bodyPr anchorCtr="0" anchor="t" bIns="91425" lIns="146300" spcFirstLastPara="1" rIns="146300" wrap="square" tIns="91425"/>
          <a:lstStyle>
            <a:lvl1pPr lvl="0" marR="0" rtl="0" algn="l">
              <a:lnSpc>
                <a:spcPct val="108620"/>
              </a:lnSpc>
              <a:spcBef>
                <a:spcPts val="0"/>
              </a:spcBef>
              <a:spcAft>
                <a:spcPts val="0"/>
              </a:spcAft>
              <a:buClr>
                <a:schemeClr val="accent2"/>
              </a:buClr>
              <a:buSzPts val="5800"/>
              <a:buFont typeface="Quattrocento Sans"/>
              <a:buNone/>
              <a:defRPr b="0" i="0" sz="58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6" name="Google Shape;316;p88"/>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17" name="Google Shape;317;p88"/>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6pt Header w/Subtext">
  <p:cSld name="36pt Header w/Subtext">
    <p:spTree>
      <p:nvGrpSpPr>
        <p:cNvPr id="318" name="Shape 318"/>
        <p:cNvGrpSpPr/>
        <p:nvPr/>
      </p:nvGrpSpPr>
      <p:grpSpPr>
        <a:xfrm>
          <a:off x="0" y="0"/>
          <a:ext cx="0" cy="0"/>
          <a:chOff x="0" y="0"/>
          <a:chExt cx="0" cy="0"/>
        </a:xfrm>
      </p:grpSpPr>
      <p:sp>
        <p:nvSpPr>
          <p:cNvPr id="319" name="Google Shape;319;p89"/>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20" name="Google Shape;320;p89"/>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321" name="Google Shape;321;p89"/>
          <p:cNvSpPr txBox="1"/>
          <p:nvPr>
            <p:ph idx="1" type="body"/>
          </p:nvPr>
        </p:nvSpPr>
        <p:spPr>
          <a:xfrm>
            <a:off x="274639" y="355512"/>
            <a:ext cx="6400799" cy="629914"/>
          </a:xfrm>
          <a:prstGeom prst="rect">
            <a:avLst/>
          </a:prstGeom>
          <a:noFill/>
          <a:ln>
            <a:noFill/>
          </a:ln>
        </p:spPr>
        <p:txBody>
          <a:bodyPr anchorCtr="0" anchor="t" bIns="109725" lIns="146300" spcFirstLastPara="1" rIns="146300" wrap="square" tIns="109725"/>
          <a:lstStyle>
            <a:lvl1pPr indent="-228600" lvl="0" marL="457200" marR="0" rtl="0" algn="l">
              <a:lnSpc>
                <a:spcPct val="100000"/>
              </a:lnSpc>
              <a:spcBef>
                <a:spcPts val="720"/>
              </a:spcBef>
              <a:spcAft>
                <a:spcPts val="0"/>
              </a:spcAft>
              <a:buClr>
                <a:schemeClr val="dk2"/>
              </a:buClr>
              <a:buSzPts val="3240"/>
              <a:buFont typeface="Arial"/>
              <a:buNone/>
              <a:defRPr b="0" i="0" sz="36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322" name="Google Shape;322;p89"/>
          <p:cNvSpPr txBox="1"/>
          <p:nvPr>
            <p:ph idx="2" type="body"/>
          </p:nvPr>
        </p:nvSpPr>
        <p:spPr>
          <a:xfrm>
            <a:off x="274638" y="2125663"/>
            <a:ext cx="3200429" cy="2743200"/>
          </a:xfrm>
          <a:prstGeom prst="rect">
            <a:avLst/>
          </a:prstGeom>
          <a:noFill/>
          <a:ln>
            <a:noFill/>
          </a:ln>
        </p:spPr>
        <p:txBody>
          <a:bodyPr anchorCtr="0" anchor="t" bIns="91400" lIns="146250" spcFirstLastPara="1" rIns="146250" wrap="square" tIns="91400"/>
          <a:lstStyle>
            <a:lvl1pPr indent="-228600" lvl="0" marL="457200" marR="0" rtl="0" algn="l">
              <a:lnSpc>
                <a:spcPct val="100000"/>
              </a:lnSpc>
              <a:spcBef>
                <a:spcPts val="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111538"/>
              </a:lnSpc>
              <a:spcBef>
                <a:spcPts val="3000"/>
              </a:spcBef>
              <a:spcAft>
                <a:spcPts val="0"/>
              </a:spcAft>
              <a:buClr>
                <a:schemeClr val="dk1"/>
              </a:buClr>
              <a:buSzPts val="1170"/>
              <a:buFont typeface="Arial"/>
              <a:buNone/>
              <a:defRPr b="1" i="0" sz="13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12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0pt Header &amp; 24pt Title Box">
  <p:cSld name="40pt Header &amp; 24pt Title Box">
    <p:spTree>
      <p:nvGrpSpPr>
        <p:cNvPr id="323" name="Shape 323"/>
        <p:cNvGrpSpPr/>
        <p:nvPr/>
      </p:nvGrpSpPr>
      <p:grpSpPr>
        <a:xfrm>
          <a:off x="0" y="0"/>
          <a:ext cx="0" cy="0"/>
          <a:chOff x="0" y="0"/>
          <a:chExt cx="0" cy="0"/>
        </a:xfrm>
      </p:grpSpPr>
      <p:sp>
        <p:nvSpPr>
          <p:cNvPr id="324" name="Google Shape;324;p90"/>
          <p:cNvSpPr/>
          <p:nvPr>
            <p:ph idx="2" type="pic"/>
          </p:nvPr>
        </p:nvSpPr>
        <p:spPr>
          <a:xfrm>
            <a:off x="0" y="0"/>
            <a:ext cx="12436475" cy="6994525"/>
          </a:xfrm>
          <a:prstGeom prst="rect">
            <a:avLst/>
          </a:prstGeom>
          <a:noFill/>
          <a:ln>
            <a:noFill/>
          </a:ln>
        </p:spPr>
        <p:txBody>
          <a:bodyPr anchorCtr="0" anchor="t" bIns="91400" lIns="146250" spcFirstLastPara="1" rIns="146250" wrap="square" tIns="91400"/>
          <a:lstStyle>
            <a:lvl1pPr lvl="0" marR="0" rtl="0" algn="l">
              <a:lnSpc>
                <a:spcPct val="90000"/>
              </a:lnSpc>
              <a:spcBef>
                <a:spcPts val="800"/>
              </a:spcBef>
              <a:spcAft>
                <a:spcPts val="0"/>
              </a:spcAft>
              <a:buClr>
                <a:srgbClr val="505050"/>
              </a:buClr>
              <a:buSzPts val="3600"/>
              <a:buFont typeface="Arial"/>
              <a:buNone/>
              <a:defRPr b="0" i="0" sz="4000" u="none" cap="none" strike="noStrike">
                <a:solidFill>
                  <a:srgbClr val="505050"/>
                </a:solidFill>
                <a:latin typeface="Quattrocento Sans"/>
                <a:ea typeface="Quattrocento Sans"/>
                <a:cs typeface="Quattrocento Sans"/>
                <a:sym typeface="Quattrocento Sans"/>
              </a:defRPr>
            </a:lvl1pPr>
            <a:lvl2pPr lvl="1"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325" name="Google Shape;325;p90"/>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26" name="Google Shape;326;p90"/>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327" name="Google Shape;327;p90"/>
          <p:cNvSpPr txBox="1"/>
          <p:nvPr>
            <p:ph idx="1" type="body"/>
          </p:nvPr>
        </p:nvSpPr>
        <p:spPr>
          <a:xfrm>
            <a:off x="274638" y="1242535"/>
            <a:ext cx="5029200" cy="5029200"/>
          </a:xfrm>
          <a:prstGeom prst="rect">
            <a:avLst/>
          </a:prstGeom>
          <a:noFill/>
          <a:ln>
            <a:noFill/>
          </a:ln>
        </p:spPr>
        <p:txBody>
          <a:bodyPr anchorCtr="0" anchor="t" bIns="91425" lIns="146300" spcFirstLastPara="1" rIns="146300" wrap="square" tIns="91425"/>
          <a:lstStyle>
            <a:lvl1pPr indent="-228600" lvl="0" marL="457200" marR="0" rtl="0" algn="l">
              <a:lnSpc>
                <a:spcPct val="120833"/>
              </a:lnSpc>
              <a:spcBef>
                <a:spcPts val="0"/>
              </a:spcBef>
              <a:spcAft>
                <a:spcPts val="0"/>
              </a:spcAft>
              <a:buClr>
                <a:schemeClr val="lt1"/>
              </a:buClr>
              <a:buSzPts val="2160"/>
              <a:buFont typeface="Arial"/>
              <a:buNone/>
              <a:defRPr b="0" i="0" sz="24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240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4pt Title">
  <p:cSld name="24pt Title">
    <p:spTree>
      <p:nvGrpSpPr>
        <p:cNvPr id="328" name="Shape 328"/>
        <p:cNvGrpSpPr/>
        <p:nvPr/>
      </p:nvGrpSpPr>
      <p:grpSpPr>
        <a:xfrm>
          <a:off x="0" y="0"/>
          <a:ext cx="0" cy="0"/>
          <a:chOff x="0" y="0"/>
          <a:chExt cx="0" cy="0"/>
        </a:xfrm>
      </p:grpSpPr>
      <p:sp>
        <p:nvSpPr>
          <p:cNvPr id="329" name="Google Shape;329;p91"/>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30" name="Google Shape;330;p91"/>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331" name="Google Shape;331;p91"/>
          <p:cNvSpPr txBox="1"/>
          <p:nvPr>
            <p:ph idx="1" type="body"/>
          </p:nvPr>
        </p:nvSpPr>
        <p:spPr>
          <a:xfrm>
            <a:off x="274818" y="375657"/>
            <a:ext cx="6400614" cy="457195"/>
          </a:xfrm>
          <a:prstGeom prst="rect">
            <a:avLst/>
          </a:prstGeom>
          <a:noFill/>
          <a:ln>
            <a:noFill/>
          </a:ln>
        </p:spPr>
        <p:txBody>
          <a:bodyPr anchorCtr="0" anchor="ctr" bIns="146300" lIns="182875" spcFirstLastPara="1" rIns="182875" wrap="square" tIns="146300"/>
          <a:lstStyle>
            <a:lvl1pPr indent="-228600" lvl="0" marL="457200" marR="0" rtl="0" algn="l">
              <a:lnSpc>
                <a:spcPct val="116666"/>
              </a:lnSpc>
              <a:spcBef>
                <a:spcPts val="0"/>
              </a:spcBef>
              <a:spcAft>
                <a:spcPts val="0"/>
              </a:spcAft>
              <a:buClr>
                <a:schemeClr val="dk2"/>
              </a:buClr>
              <a:buSzPts val="2160"/>
              <a:buFont typeface="Arial"/>
              <a:buNone/>
              <a:defRPr b="0" i="0" sz="2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48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8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48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48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4pt Title/48pt header">
  <p:cSld name="24pt Title/48pt header">
    <p:spTree>
      <p:nvGrpSpPr>
        <p:cNvPr id="332" name="Shape 332"/>
        <p:cNvGrpSpPr/>
        <p:nvPr/>
      </p:nvGrpSpPr>
      <p:grpSpPr>
        <a:xfrm>
          <a:off x="0" y="0"/>
          <a:ext cx="0" cy="0"/>
          <a:chOff x="0" y="0"/>
          <a:chExt cx="0" cy="0"/>
        </a:xfrm>
      </p:grpSpPr>
      <p:sp>
        <p:nvSpPr>
          <p:cNvPr id="333" name="Google Shape;333;p92"/>
          <p:cNvSpPr txBox="1"/>
          <p:nvPr>
            <p:ph idx="1" type="body"/>
          </p:nvPr>
        </p:nvSpPr>
        <p:spPr>
          <a:xfrm>
            <a:off x="259554" y="1499851"/>
            <a:ext cx="8244658" cy="677108"/>
          </a:xfrm>
          <a:prstGeom prst="rect">
            <a:avLst/>
          </a:prstGeom>
          <a:noFill/>
          <a:ln>
            <a:noFill/>
          </a:ln>
        </p:spPr>
        <p:txBody>
          <a:bodyPr anchorCtr="0" anchor="t" bIns="91425" lIns="146300" spcFirstLastPara="1" rIns="146300" wrap="square" tIns="91425"/>
          <a:lstStyle>
            <a:lvl1pPr indent="-228600" lvl="0" marL="457200" marR="0" rtl="0" algn="l">
              <a:lnSpc>
                <a:spcPct val="90000"/>
              </a:lnSpc>
              <a:spcBef>
                <a:spcPts val="960"/>
              </a:spcBef>
              <a:spcAft>
                <a:spcPts val="0"/>
              </a:spcAft>
              <a:buClr>
                <a:schemeClr val="dk2"/>
              </a:buClr>
              <a:buSzPts val="4320"/>
              <a:buFont typeface="Arial"/>
              <a:buNone/>
              <a:defRPr b="0" i="0" sz="48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334" name="Google Shape;334;p92"/>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35" name="Google Shape;335;p92"/>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336" name="Google Shape;336;p92"/>
          <p:cNvSpPr txBox="1"/>
          <p:nvPr>
            <p:ph idx="2" type="body"/>
          </p:nvPr>
        </p:nvSpPr>
        <p:spPr>
          <a:xfrm>
            <a:off x="274819" y="375657"/>
            <a:ext cx="6400614" cy="457195"/>
          </a:xfrm>
          <a:prstGeom prst="rect">
            <a:avLst/>
          </a:prstGeom>
          <a:noFill/>
          <a:ln>
            <a:noFill/>
          </a:ln>
        </p:spPr>
        <p:txBody>
          <a:bodyPr anchorCtr="0" anchor="ctr" bIns="146300" lIns="182875" spcFirstLastPara="1" rIns="182875" wrap="square" tIns="146300"/>
          <a:lstStyle>
            <a:lvl1pPr indent="-228600" lvl="0" marL="457200" marR="0" rtl="0" algn="l">
              <a:lnSpc>
                <a:spcPct val="116666"/>
              </a:lnSpc>
              <a:spcBef>
                <a:spcPts val="0"/>
              </a:spcBef>
              <a:spcAft>
                <a:spcPts val="0"/>
              </a:spcAft>
              <a:buClr>
                <a:schemeClr val="dk2"/>
              </a:buClr>
              <a:buSzPts val="2160"/>
              <a:buFont typeface="Arial"/>
              <a:buNone/>
              <a:defRPr b="0" i="0" sz="2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48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8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48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48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p:cSld name="1_Blank">
    <p:spTree>
      <p:nvGrpSpPr>
        <p:cNvPr id="337" name="Shape 337"/>
        <p:cNvGrpSpPr/>
        <p:nvPr/>
      </p:nvGrpSpPr>
      <p:grpSpPr>
        <a:xfrm>
          <a:off x="0" y="0"/>
          <a:ext cx="0" cy="0"/>
          <a:chOff x="0" y="0"/>
          <a:chExt cx="0" cy="0"/>
        </a:xfrm>
      </p:grpSpPr>
      <p:sp>
        <p:nvSpPr>
          <p:cNvPr id="338" name="Google Shape;338;p93"/>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39" name="Google Shape;339;p93"/>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3">
  <p:cSld name="2_Title Slide 3">
    <p:bg>
      <p:bgPr>
        <a:solidFill>
          <a:schemeClr val="lt1"/>
        </a:solidFill>
      </p:bgPr>
    </p:bg>
    <p:spTree>
      <p:nvGrpSpPr>
        <p:cNvPr id="47" name="Shape 47"/>
        <p:cNvGrpSpPr/>
        <p:nvPr/>
      </p:nvGrpSpPr>
      <p:grpSpPr>
        <a:xfrm>
          <a:off x="0" y="0"/>
          <a:ext cx="0" cy="0"/>
          <a:chOff x="0" y="0"/>
          <a:chExt cx="0" cy="0"/>
        </a:xfrm>
      </p:grpSpPr>
      <p:pic>
        <p:nvPicPr>
          <p:cNvPr id="48" name="Google Shape;48;p11"/>
          <p:cNvPicPr preferRelativeResize="0"/>
          <p:nvPr/>
        </p:nvPicPr>
        <p:blipFill rotWithShape="1">
          <a:blip r:embed="rId2">
            <a:alphaModFix/>
          </a:blip>
          <a:srcRect b="0" l="0" r="0" t="0"/>
          <a:stretch/>
        </p:blipFill>
        <p:spPr>
          <a:xfrm>
            <a:off x="0" y="0"/>
            <a:ext cx="12434711" cy="6994524"/>
          </a:xfrm>
          <a:prstGeom prst="rect">
            <a:avLst/>
          </a:prstGeom>
          <a:noFill/>
          <a:ln>
            <a:noFill/>
          </a:ln>
        </p:spPr>
      </p:pic>
      <p:pic>
        <p:nvPicPr>
          <p:cNvPr descr="VS_Purp526_rgb.png" id="49" name="Google Shape;49;p11"/>
          <p:cNvPicPr preferRelativeResize="0"/>
          <p:nvPr/>
        </p:nvPicPr>
        <p:blipFill rotWithShape="1">
          <a:blip r:embed="rId3">
            <a:alphaModFix/>
          </a:blip>
          <a:srcRect b="0" l="0" r="0" t="0"/>
          <a:stretch/>
        </p:blipFill>
        <p:spPr>
          <a:xfrm>
            <a:off x="250907" y="1924372"/>
            <a:ext cx="3217432" cy="901047"/>
          </a:xfrm>
          <a:prstGeom prst="rect">
            <a:avLst/>
          </a:prstGeom>
          <a:noFill/>
          <a:ln>
            <a:noFill/>
          </a:ln>
        </p:spPr>
      </p:pic>
      <p:pic>
        <p:nvPicPr>
          <p:cNvPr descr="MSFT_logo_rgb_C-Gray.png" id="50" name="Google Shape;50;p11"/>
          <p:cNvPicPr preferRelativeResize="0"/>
          <p:nvPr/>
        </p:nvPicPr>
        <p:blipFill rotWithShape="1">
          <a:blip r:embed="rId4">
            <a:alphaModFix/>
          </a:blip>
          <a:srcRect b="23386" l="30316" r="0" t="23386"/>
          <a:stretch/>
        </p:blipFill>
        <p:spPr>
          <a:xfrm>
            <a:off x="10126763" y="6434577"/>
            <a:ext cx="1254513" cy="352486"/>
          </a:xfrm>
          <a:prstGeom prst="rect">
            <a:avLst/>
          </a:prstGeom>
          <a:noFill/>
          <a:ln>
            <a:noFill/>
          </a:ln>
        </p:spPr>
      </p:pic>
      <p:sp>
        <p:nvSpPr>
          <p:cNvPr id="51" name="Google Shape;51;p11"/>
          <p:cNvSpPr txBox="1"/>
          <p:nvPr>
            <p:ph idx="1" type="body"/>
          </p:nvPr>
        </p:nvSpPr>
        <p:spPr>
          <a:xfrm>
            <a:off x="276542" y="5600698"/>
            <a:ext cx="7315200" cy="1393827"/>
          </a:xfrm>
          <a:prstGeom prst="rect">
            <a:avLst/>
          </a:prstGeom>
          <a:noFill/>
          <a:ln>
            <a:noFill/>
          </a:ln>
        </p:spPr>
        <p:txBody>
          <a:bodyPr anchorCtr="0" anchor="t" bIns="109675" lIns="146250" spcFirstLastPara="1" rIns="146250" wrap="square" tIns="109675"/>
          <a:lstStyle>
            <a:lvl1pPr indent="-228600" lvl="0" marL="457200" marR="0" rtl="0" algn="l">
              <a:lnSpc>
                <a:spcPct val="90000"/>
              </a:lnSpc>
              <a:spcBef>
                <a:spcPts val="0"/>
              </a:spcBef>
              <a:spcAft>
                <a:spcPts val="0"/>
              </a:spcAft>
              <a:buClr>
                <a:srgbClr val="7F7F7F"/>
              </a:buClr>
              <a:buSzPts val="2700"/>
              <a:buFont typeface="Arial"/>
              <a:buNone/>
              <a:defRPr b="0" i="0" sz="3000" u="none" cap="none" strike="noStrike">
                <a:solidFill>
                  <a:srgbClr val="7F7F7F"/>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52" name="Google Shape;52;p11"/>
          <p:cNvSpPr txBox="1"/>
          <p:nvPr>
            <p:ph type="title"/>
          </p:nvPr>
        </p:nvSpPr>
        <p:spPr>
          <a:xfrm>
            <a:off x="274703" y="3763403"/>
            <a:ext cx="7315200" cy="1837298"/>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accent2"/>
              </a:buClr>
              <a:buSzPts val="5000"/>
              <a:buFont typeface="Quattrocento Sans"/>
              <a:buNone/>
              <a:defRPr b="0" i="0" sz="50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ay Background &amp; Tiles">
  <p:cSld name="Gray Background &amp; Tiles">
    <p:bg>
      <p:bgPr>
        <a:solidFill>
          <a:srgbClr val="505050"/>
        </a:solidFill>
      </p:bgPr>
    </p:bg>
    <p:spTree>
      <p:nvGrpSpPr>
        <p:cNvPr id="340" name="Shape 340"/>
        <p:cNvGrpSpPr/>
        <p:nvPr/>
      </p:nvGrpSpPr>
      <p:grpSpPr>
        <a:xfrm>
          <a:off x="0" y="0"/>
          <a:ext cx="0" cy="0"/>
          <a:chOff x="0" y="0"/>
          <a:chExt cx="0" cy="0"/>
        </a:xfrm>
      </p:grpSpPr>
      <p:sp>
        <p:nvSpPr>
          <p:cNvPr id="341" name="Google Shape;341;p94"/>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42" name="Google Shape;342;p94"/>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FFFFFF"/>
                </a:solidFill>
                <a:latin typeface="Quattrocento Sans"/>
                <a:ea typeface="Quattrocento Sans"/>
                <a:cs typeface="Quattrocento Sans"/>
                <a:sym typeface="Quattrocento Sans"/>
              </a:defRPr>
            </a:lvl1pPr>
            <a:lvl2pPr indent="0" lvl="1" marL="0" marR="0" rtl="0" algn="l">
              <a:spcBef>
                <a:spcPts val="0"/>
              </a:spcBef>
              <a:buNone/>
              <a:defRPr sz="1800">
                <a:solidFill>
                  <a:srgbClr val="FFFFFF"/>
                </a:solidFill>
                <a:latin typeface="Quattrocento Sans"/>
                <a:ea typeface="Quattrocento Sans"/>
                <a:cs typeface="Quattrocento Sans"/>
                <a:sym typeface="Quattrocento Sans"/>
              </a:defRPr>
            </a:lvl2pPr>
            <a:lvl3pPr indent="0" lvl="2" marL="0" marR="0" rtl="0" algn="l">
              <a:spcBef>
                <a:spcPts val="0"/>
              </a:spcBef>
              <a:buNone/>
              <a:defRPr sz="1800">
                <a:solidFill>
                  <a:srgbClr val="FFFFFF"/>
                </a:solidFill>
                <a:latin typeface="Quattrocento Sans"/>
                <a:ea typeface="Quattrocento Sans"/>
                <a:cs typeface="Quattrocento Sans"/>
                <a:sym typeface="Quattrocento Sans"/>
              </a:defRPr>
            </a:lvl3pPr>
            <a:lvl4pPr indent="0" lvl="3" marL="0" marR="0" rtl="0" algn="l">
              <a:spcBef>
                <a:spcPts val="0"/>
              </a:spcBef>
              <a:buNone/>
              <a:defRPr sz="1800">
                <a:solidFill>
                  <a:srgbClr val="FFFFFF"/>
                </a:solidFill>
                <a:latin typeface="Quattrocento Sans"/>
                <a:ea typeface="Quattrocento Sans"/>
                <a:cs typeface="Quattrocento Sans"/>
                <a:sym typeface="Quattrocento Sans"/>
              </a:defRPr>
            </a:lvl4pPr>
            <a:lvl5pPr indent="0" lvl="4" marL="0" marR="0" rtl="0" algn="l">
              <a:spcBef>
                <a:spcPts val="0"/>
              </a:spcBef>
              <a:buNone/>
              <a:defRPr sz="1800">
                <a:solidFill>
                  <a:srgbClr val="FFFFFF"/>
                </a:solidFill>
                <a:latin typeface="Quattrocento Sans"/>
                <a:ea typeface="Quattrocento Sans"/>
                <a:cs typeface="Quattrocento Sans"/>
                <a:sym typeface="Quattrocento Sans"/>
              </a:defRPr>
            </a:lvl5pPr>
            <a:lvl6pPr indent="0" lvl="5" marL="0" marR="0" rtl="0" algn="l">
              <a:spcBef>
                <a:spcPts val="0"/>
              </a:spcBef>
              <a:buNone/>
              <a:defRPr sz="1800">
                <a:solidFill>
                  <a:srgbClr val="FFFFFF"/>
                </a:solidFill>
                <a:latin typeface="Quattrocento Sans"/>
                <a:ea typeface="Quattrocento Sans"/>
                <a:cs typeface="Quattrocento Sans"/>
                <a:sym typeface="Quattrocento Sans"/>
              </a:defRPr>
            </a:lvl6pPr>
            <a:lvl7pPr indent="0" lvl="6" marL="0" marR="0" rtl="0" algn="l">
              <a:spcBef>
                <a:spcPts val="0"/>
              </a:spcBef>
              <a:buNone/>
              <a:defRPr sz="1800">
                <a:solidFill>
                  <a:srgbClr val="FFFFFF"/>
                </a:solidFill>
                <a:latin typeface="Quattrocento Sans"/>
                <a:ea typeface="Quattrocento Sans"/>
                <a:cs typeface="Quattrocento Sans"/>
                <a:sym typeface="Quattrocento Sans"/>
              </a:defRPr>
            </a:lvl7pPr>
            <a:lvl8pPr indent="0" lvl="7" marL="0" marR="0" rtl="0" algn="l">
              <a:spcBef>
                <a:spcPts val="0"/>
              </a:spcBef>
              <a:buNone/>
              <a:defRPr sz="1800">
                <a:solidFill>
                  <a:srgbClr val="FFFFFF"/>
                </a:solidFill>
                <a:latin typeface="Quattrocento Sans"/>
                <a:ea typeface="Quattrocento Sans"/>
                <a:cs typeface="Quattrocento Sans"/>
                <a:sym typeface="Quattrocento Sans"/>
              </a:defRPr>
            </a:lvl8pPr>
            <a:lvl9pPr indent="0" lvl="8" marL="0" marR="0" rtl="0" algn="l">
              <a:spcBef>
                <a:spcPts val="0"/>
              </a:spcBef>
              <a:buNone/>
              <a:defRPr sz="1800">
                <a:solidFill>
                  <a:srgbClr val="FFFFFF"/>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grpSp>
        <p:nvGrpSpPr>
          <p:cNvPr id="343" name="Google Shape;343;p94"/>
          <p:cNvGrpSpPr/>
          <p:nvPr/>
        </p:nvGrpSpPr>
        <p:grpSpPr>
          <a:xfrm>
            <a:off x="278608" y="296863"/>
            <a:ext cx="11887200" cy="6247693"/>
            <a:chOff x="274638" y="297107"/>
            <a:chExt cx="11887200" cy="6247693"/>
          </a:xfrm>
        </p:grpSpPr>
        <p:pic>
          <p:nvPicPr>
            <p:cNvPr descr="NewGridTile_8x8.png" id="344" name="Google Shape;344;p94"/>
            <p:cNvPicPr preferRelativeResize="0"/>
            <p:nvPr/>
          </p:nvPicPr>
          <p:blipFill rotWithShape="1">
            <a:blip r:embed="rId2">
              <a:alphaModFix/>
            </a:blip>
            <a:srcRect b="0" l="0" r="0" t="0"/>
            <a:stretch/>
          </p:blipFill>
          <p:spPr>
            <a:xfrm>
              <a:off x="274638" y="298483"/>
              <a:ext cx="3657356" cy="3657356"/>
            </a:xfrm>
            <a:prstGeom prst="rect">
              <a:avLst/>
            </a:prstGeom>
            <a:noFill/>
            <a:ln>
              <a:noFill/>
            </a:ln>
          </p:spPr>
        </p:pic>
        <p:pic>
          <p:nvPicPr>
            <p:cNvPr descr="NewGridTile_8x8.png" id="345" name="Google Shape;345;p94"/>
            <p:cNvPicPr preferRelativeResize="0"/>
            <p:nvPr/>
          </p:nvPicPr>
          <p:blipFill rotWithShape="1">
            <a:blip r:embed="rId2">
              <a:alphaModFix/>
            </a:blip>
            <a:srcRect b="0" l="0" r="0" t="0"/>
            <a:stretch/>
          </p:blipFill>
          <p:spPr>
            <a:xfrm>
              <a:off x="7589838" y="298727"/>
              <a:ext cx="3657356" cy="3657356"/>
            </a:xfrm>
            <a:prstGeom prst="rect">
              <a:avLst/>
            </a:prstGeom>
            <a:noFill/>
            <a:ln>
              <a:noFill/>
            </a:ln>
          </p:spPr>
        </p:pic>
        <p:pic>
          <p:nvPicPr>
            <p:cNvPr descr="NewGridTile_8x8.png" id="346" name="Google Shape;346;p94"/>
            <p:cNvPicPr preferRelativeResize="0"/>
            <p:nvPr/>
          </p:nvPicPr>
          <p:blipFill rotWithShape="1">
            <a:blip r:embed="rId2">
              <a:alphaModFix/>
            </a:blip>
            <a:srcRect b="0" l="0" r="0" t="0"/>
            <a:stretch/>
          </p:blipFill>
          <p:spPr>
            <a:xfrm>
              <a:off x="3932482" y="298483"/>
              <a:ext cx="3657356" cy="3657356"/>
            </a:xfrm>
            <a:prstGeom prst="rect">
              <a:avLst/>
            </a:prstGeom>
            <a:noFill/>
            <a:ln>
              <a:noFill/>
            </a:ln>
          </p:spPr>
        </p:pic>
        <p:pic>
          <p:nvPicPr>
            <p:cNvPr descr="NewGridTile_8x8.png" id="347" name="Google Shape;347;p94"/>
            <p:cNvPicPr preferRelativeResize="0"/>
            <p:nvPr/>
          </p:nvPicPr>
          <p:blipFill rotWithShape="1">
            <a:blip r:embed="rId3">
              <a:alphaModFix/>
            </a:blip>
            <a:srcRect b="0" l="0" r="0" t="0"/>
            <a:stretch/>
          </p:blipFill>
          <p:spPr>
            <a:xfrm>
              <a:off x="274882" y="3954584"/>
              <a:ext cx="3657356" cy="2583015"/>
            </a:xfrm>
            <a:prstGeom prst="rect">
              <a:avLst/>
            </a:prstGeom>
            <a:noFill/>
            <a:ln>
              <a:noFill/>
            </a:ln>
          </p:spPr>
        </p:pic>
        <p:pic>
          <p:nvPicPr>
            <p:cNvPr descr="NewGridTile_8x8.png" id="348" name="Google Shape;348;p94"/>
            <p:cNvPicPr preferRelativeResize="0"/>
            <p:nvPr/>
          </p:nvPicPr>
          <p:blipFill rotWithShape="1">
            <a:blip r:embed="rId4">
              <a:alphaModFix/>
            </a:blip>
            <a:srcRect b="0" l="0" r="0" t="0"/>
            <a:stretch/>
          </p:blipFill>
          <p:spPr>
            <a:xfrm>
              <a:off x="7589838" y="3954707"/>
              <a:ext cx="3657356" cy="2590093"/>
            </a:xfrm>
            <a:prstGeom prst="rect">
              <a:avLst/>
            </a:prstGeom>
            <a:noFill/>
            <a:ln>
              <a:noFill/>
            </a:ln>
          </p:spPr>
        </p:pic>
        <p:pic>
          <p:nvPicPr>
            <p:cNvPr descr="NewGridTile_8x8.png" id="349" name="Google Shape;349;p94"/>
            <p:cNvPicPr preferRelativeResize="0"/>
            <p:nvPr/>
          </p:nvPicPr>
          <p:blipFill rotWithShape="1">
            <a:blip r:embed="rId4">
              <a:alphaModFix/>
            </a:blip>
            <a:srcRect b="0" l="0" r="0" t="0"/>
            <a:stretch/>
          </p:blipFill>
          <p:spPr>
            <a:xfrm>
              <a:off x="3932482" y="3954463"/>
              <a:ext cx="3657356" cy="2590337"/>
            </a:xfrm>
            <a:prstGeom prst="rect">
              <a:avLst/>
            </a:prstGeom>
            <a:noFill/>
            <a:ln>
              <a:noFill/>
            </a:ln>
          </p:spPr>
        </p:pic>
        <p:pic>
          <p:nvPicPr>
            <p:cNvPr descr="NewGridTile_8x8.png" id="350" name="Google Shape;350;p94"/>
            <p:cNvPicPr preferRelativeResize="0"/>
            <p:nvPr/>
          </p:nvPicPr>
          <p:blipFill rotWithShape="1">
            <a:blip r:embed="rId5">
              <a:alphaModFix/>
            </a:blip>
            <a:srcRect b="0" l="0" r="0" t="0"/>
            <a:stretch/>
          </p:blipFill>
          <p:spPr>
            <a:xfrm>
              <a:off x="11247438" y="297107"/>
              <a:ext cx="914400" cy="3657356"/>
            </a:xfrm>
            <a:prstGeom prst="rect">
              <a:avLst/>
            </a:prstGeom>
            <a:noFill/>
            <a:ln>
              <a:noFill/>
            </a:ln>
          </p:spPr>
        </p:pic>
        <p:pic>
          <p:nvPicPr>
            <p:cNvPr descr="NewGridTile_8x8.png" id="351" name="Google Shape;351;p94"/>
            <p:cNvPicPr preferRelativeResize="0"/>
            <p:nvPr/>
          </p:nvPicPr>
          <p:blipFill rotWithShape="1">
            <a:blip r:embed="rId6">
              <a:alphaModFix/>
            </a:blip>
            <a:srcRect b="0" l="0" r="0" t="0"/>
            <a:stretch/>
          </p:blipFill>
          <p:spPr>
            <a:xfrm>
              <a:off x="11247438" y="3952515"/>
              <a:ext cx="914400" cy="2590093"/>
            </a:xfrm>
            <a:prstGeom prst="rect">
              <a:avLst/>
            </a:prstGeom>
            <a:noFill/>
            <a:ln>
              <a:noFill/>
            </a:ln>
          </p:spPr>
        </p:pic>
      </p:grpSp>
      <p:sp>
        <p:nvSpPr>
          <p:cNvPr id="352" name="Google Shape;352;p94"/>
          <p:cNvSpPr txBox="1"/>
          <p:nvPr>
            <p:ph idx="1" type="body"/>
          </p:nvPr>
        </p:nvSpPr>
        <p:spPr>
          <a:xfrm>
            <a:off x="274638" y="2122379"/>
            <a:ext cx="11887200" cy="1828800"/>
          </a:xfrm>
          <a:prstGeom prst="rect">
            <a:avLst/>
          </a:prstGeom>
          <a:noFill/>
          <a:ln>
            <a:noFill/>
          </a:ln>
        </p:spPr>
        <p:txBody>
          <a:bodyPr anchorCtr="0" anchor="t" bIns="91425" lIns="146300" spcFirstLastPara="1" rIns="146300" wrap="square" tIns="91425"/>
          <a:lstStyle>
            <a:lvl1pPr indent="-228600" lvl="0" marL="457200" marR="0" rtl="0" algn="l">
              <a:lnSpc>
                <a:spcPct val="90000"/>
              </a:lnSpc>
              <a:spcBef>
                <a:spcPts val="1760"/>
              </a:spcBef>
              <a:spcAft>
                <a:spcPts val="0"/>
              </a:spcAft>
              <a:buClr>
                <a:schemeClr val="lt1"/>
              </a:buClr>
              <a:buSzPts val="7920"/>
              <a:buFont typeface="Arial"/>
              <a:buNone/>
              <a:defRPr b="0" i="0" sz="88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4pt Text- Gray Background">
  <p:cSld name="54pt Text- Gray Background">
    <p:bg>
      <p:bgPr>
        <a:solidFill>
          <a:srgbClr val="505050"/>
        </a:solidFill>
      </p:bgPr>
    </p:bg>
    <p:spTree>
      <p:nvGrpSpPr>
        <p:cNvPr id="353" name="Shape 353"/>
        <p:cNvGrpSpPr/>
        <p:nvPr/>
      </p:nvGrpSpPr>
      <p:grpSpPr>
        <a:xfrm>
          <a:off x="0" y="0"/>
          <a:ext cx="0" cy="0"/>
          <a:chOff x="0" y="0"/>
          <a:chExt cx="0" cy="0"/>
        </a:xfrm>
      </p:grpSpPr>
      <p:sp>
        <p:nvSpPr>
          <p:cNvPr id="354" name="Google Shape;354;p95"/>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55" name="Google Shape;355;p95"/>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FFFFFF"/>
                </a:solidFill>
                <a:latin typeface="Quattrocento Sans"/>
                <a:ea typeface="Quattrocento Sans"/>
                <a:cs typeface="Quattrocento Sans"/>
                <a:sym typeface="Quattrocento Sans"/>
              </a:defRPr>
            </a:lvl1pPr>
            <a:lvl2pPr indent="0" lvl="1" marL="0" marR="0" rtl="0" algn="l">
              <a:spcBef>
                <a:spcPts val="0"/>
              </a:spcBef>
              <a:buNone/>
              <a:defRPr sz="1800">
                <a:solidFill>
                  <a:srgbClr val="FFFFFF"/>
                </a:solidFill>
                <a:latin typeface="Quattrocento Sans"/>
                <a:ea typeface="Quattrocento Sans"/>
                <a:cs typeface="Quattrocento Sans"/>
                <a:sym typeface="Quattrocento Sans"/>
              </a:defRPr>
            </a:lvl2pPr>
            <a:lvl3pPr indent="0" lvl="2" marL="0" marR="0" rtl="0" algn="l">
              <a:spcBef>
                <a:spcPts val="0"/>
              </a:spcBef>
              <a:buNone/>
              <a:defRPr sz="1800">
                <a:solidFill>
                  <a:srgbClr val="FFFFFF"/>
                </a:solidFill>
                <a:latin typeface="Quattrocento Sans"/>
                <a:ea typeface="Quattrocento Sans"/>
                <a:cs typeface="Quattrocento Sans"/>
                <a:sym typeface="Quattrocento Sans"/>
              </a:defRPr>
            </a:lvl3pPr>
            <a:lvl4pPr indent="0" lvl="3" marL="0" marR="0" rtl="0" algn="l">
              <a:spcBef>
                <a:spcPts val="0"/>
              </a:spcBef>
              <a:buNone/>
              <a:defRPr sz="1800">
                <a:solidFill>
                  <a:srgbClr val="FFFFFF"/>
                </a:solidFill>
                <a:latin typeface="Quattrocento Sans"/>
                <a:ea typeface="Quattrocento Sans"/>
                <a:cs typeface="Quattrocento Sans"/>
                <a:sym typeface="Quattrocento Sans"/>
              </a:defRPr>
            </a:lvl4pPr>
            <a:lvl5pPr indent="0" lvl="4" marL="0" marR="0" rtl="0" algn="l">
              <a:spcBef>
                <a:spcPts val="0"/>
              </a:spcBef>
              <a:buNone/>
              <a:defRPr sz="1800">
                <a:solidFill>
                  <a:srgbClr val="FFFFFF"/>
                </a:solidFill>
                <a:latin typeface="Quattrocento Sans"/>
                <a:ea typeface="Quattrocento Sans"/>
                <a:cs typeface="Quattrocento Sans"/>
                <a:sym typeface="Quattrocento Sans"/>
              </a:defRPr>
            </a:lvl5pPr>
            <a:lvl6pPr indent="0" lvl="5" marL="0" marR="0" rtl="0" algn="l">
              <a:spcBef>
                <a:spcPts val="0"/>
              </a:spcBef>
              <a:buNone/>
              <a:defRPr sz="1800">
                <a:solidFill>
                  <a:srgbClr val="FFFFFF"/>
                </a:solidFill>
                <a:latin typeface="Quattrocento Sans"/>
                <a:ea typeface="Quattrocento Sans"/>
                <a:cs typeface="Quattrocento Sans"/>
                <a:sym typeface="Quattrocento Sans"/>
              </a:defRPr>
            </a:lvl6pPr>
            <a:lvl7pPr indent="0" lvl="6" marL="0" marR="0" rtl="0" algn="l">
              <a:spcBef>
                <a:spcPts val="0"/>
              </a:spcBef>
              <a:buNone/>
              <a:defRPr sz="1800">
                <a:solidFill>
                  <a:srgbClr val="FFFFFF"/>
                </a:solidFill>
                <a:latin typeface="Quattrocento Sans"/>
                <a:ea typeface="Quattrocento Sans"/>
                <a:cs typeface="Quattrocento Sans"/>
                <a:sym typeface="Quattrocento Sans"/>
              </a:defRPr>
            </a:lvl7pPr>
            <a:lvl8pPr indent="0" lvl="7" marL="0" marR="0" rtl="0" algn="l">
              <a:spcBef>
                <a:spcPts val="0"/>
              </a:spcBef>
              <a:buNone/>
              <a:defRPr sz="1800">
                <a:solidFill>
                  <a:srgbClr val="FFFFFF"/>
                </a:solidFill>
                <a:latin typeface="Quattrocento Sans"/>
                <a:ea typeface="Quattrocento Sans"/>
                <a:cs typeface="Quattrocento Sans"/>
                <a:sym typeface="Quattrocento Sans"/>
              </a:defRPr>
            </a:lvl8pPr>
            <a:lvl9pPr indent="0" lvl="8" marL="0" marR="0" rtl="0" algn="l">
              <a:spcBef>
                <a:spcPts val="0"/>
              </a:spcBef>
              <a:buNone/>
              <a:defRPr sz="1800">
                <a:solidFill>
                  <a:srgbClr val="FFFFFF"/>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356" name="Google Shape;356;p95"/>
          <p:cNvSpPr txBox="1"/>
          <p:nvPr>
            <p:ph idx="1" type="body"/>
          </p:nvPr>
        </p:nvSpPr>
        <p:spPr>
          <a:xfrm>
            <a:off x="274638" y="296863"/>
            <a:ext cx="11887200" cy="1828800"/>
          </a:xfrm>
          <a:prstGeom prst="rect">
            <a:avLst/>
          </a:prstGeom>
          <a:noFill/>
          <a:ln>
            <a:noFill/>
          </a:ln>
        </p:spPr>
        <p:txBody>
          <a:bodyPr anchorCtr="0" anchor="t" bIns="91425" lIns="146300" spcFirstLastPara="1" rIns="146300" wrap="square" tIns="91425"/>
          <a:lstStyle>
            <a:lvl1pPr indent="-228600" lvl="0" marL="457200" marR="0" rtl="0" algn="l">
              <a:lnSpc>
                <a:spcPct val="90000"/>
              </a:lnSpc>
              <a:spcBef>
                <a:spcPts val="1080"/>
              </a:spcBef>
              <a:spcAft>
                <a:spcPts val="0"/>
              </a:spcAft>
              <a:buClr>
                <a:schemeClr val="lt1"/>
              </a:buClr>
              <a:buSzPts val="4860"/>
              <a:buFont typeface="Arial"/>
              <a:buNone/>
              <a:defRPr b="0" i="0" sz="54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Black Background">
  <p:cSld name="Blank - Black Background">
    <p:bg>
      <p:bgPr>
        <a:solidFill>
          <a:schemeClr val="dk1"/>
        </a:solidFill>
      </p:bgPr>
    </p:bg>
    <p:spTree>
      <p:nvGrpSpPr>
        <p:cNvPr id="357" name="Shape 357"/>
        <p:cNvGrpSpPr/>
        <p:nvPr/>
      </p:nvGrpSpPr>
      <p:grpSpPr>
        <a:xfrm>
          <a:off x="0" y="0"/>
          <a:ext cx="0" cy="0"/>
          <a:chOff x="0" y="0"/>
          <a:chExt cx="0" cy="0"/>
        </a:xfrm>
      </p:grpSpPr>
      <p:sp>
        <p:nvSpPr>
          <p:cNvPr id="358" name="Google Shape;358;p96"/>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59" name="Google Shape;359;p96"/>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FFFFFF"/>
                </a:solidFill>
                <a:latin typeface="Quattrocento Sans"/>
                <a:ea typeface="Quattrocento Sans"/>
                <a:cs typeface="Quattrocento Sans"/>
                <a:sym typeface="Quattrocento Sans"/>
              </a:defRPr>
            </a:lvl1pPr>
            <a:lvl2pPr indent="0" lvl="1" marL="0" marR="0" rtl="0" algn="l">
              <a:spcBef>
                <a:spcPts val="0"/>
              </a:spcBef>
              <a:buNone/>
              <a:defRPr sz="1800">
                <a:solidFill>
                  <a:srgbClr val="FFFFFF"/>
                </a:solidFill>
                <a:latin typeface="Quattrocento Sans"/>
                <a:ea typeface="Quattrocento Sans"/>
                <a:cs typeface="Quattrocento Sans"/>
                <a:sym typeface="Quattrocento Sans"/>
              </a:defRPr>
            </a:lvl2pPr>
            <a:lvl3pPr indent="0" lvl="2" marL="0" marR="0" rtl="0" algn="l">
              <a:spcBef>
                <a:spcPts val="0"/>
              </a:spcBef>
              <a:buNone/>
              <a:defRPr sz="1800">
                <a:solidFill>
                  <a:srgbClr val="FFFFFF"/>
                </a:solidFill>
                <a:latin typeface="Quattrocento Sans"/>
                <a:ea typeface="Quattrocento Sans"/>
                <a:cs typeface="Quattrocento Sans"/>
                <a:sym typeface="Quattrocento Sans"/>
              </a:defRPr>
            </a:lvl3pPr>
            <a:lvl4pPr indent="0" lvl="3" marL="0" marR="0" rtl="0" algn="l">
              <a:spcBef>
                <a:spcPts val="0"/>
              </a:spcBef>
              <a:buNone/>
              <a:defRPr sz="1800">
                <a:solidFill>
                  <a:srgbClr val="FFFFFF"/>
                </a:solidFill>
                <a:latin typeface="Quattrocento Sans"/>
                <a:ea typeface="Quattrocento Sans"/>
                <a:cs typeface="Quattrocento Sans"/>
                <a:sym typeface="Quattrocento Sans"/>
              </a:defRPr>
            </a:lvl4pPr>
            <a:lvl5pPr indent="0" lvl="4" marL="0" marR="0" rtl="0" algn="l">
              <a:spcBef>
                <a:spcPts val="0"/>
              </a:spcBef>
              <a:buNone/>
              <a:defRPr sz="1800">
                <a:solidFill>
                  <a:srgbClr val="FFFFFF"/>
                </a:solidFill>
                <a:latin typeface="Quattrocento Sans"/>
                <a:ea typeface="Quattrocento Sans"/>
                <a:cs typeface="Quattrocento Sans"/>
                <a:sym typeface="Quattrocento Sans"/>
              </a:defRPr>
            </a:lvl5pPr>
            <a:lvl6pPr indent="0" lvl="5" marL="0" marR="0" rtl="0" algn="l">
              <a:spcBef>
                <a:spcPts val="0"/>
              </a:spcBef>
              <a:buNone/>
              <a:defRPr sz="1800">
                <a:solidFill>
                  <a:srgbClr val="FFFFFF"/>
                </a:solidFill>
                <a:latin typeface="Quattrocento Sans"/>
                <a:ea typeface="Quattrocento Sans"/>
                <a:cs typeface="Quattrocento Sans"/>
                <a:sym typeface="Quattrocento Sans"/>
              </a:defRPr>
            </a:lvl6pPr>
            <a:lvl7pPr indent="0" lvl="6" marL="0" marR="0" rtl="0" algn="l">
              <a:spcBef>
                <a:spcPts val="0"/>
              </a:spcBef>
              <a:buNone/>
              <a:defRPr sz="1800">
                <a:solidFill>
                  <a:srgbClr val="FFFFFF"/>
                </a:solidFill>
                <a:latin typeface="Quattrocento Sans"/>
                <a:ea typeface="Quattrocento Sans"/>
                <a:cs typeface="Quattrocento Sans"/>
                <a:sym typeface="Quattrocento Sans"/>
              </a:defRPr>
            </a:lvl7pPr>
            <a:lvl8pPr indent="0" lvl="7" marL="0" marR="0" rtl="0" algn="l">
              <a:spcBef>
                <a:spcPts val="0"/>
              </a:spcBef>
              <a:buNone/>
              <a:defRPr sz="1800">
                <a:solidFill>
                  <a:srgbClr val="FFFFFF"/>
                </a:solidFill>
                <a:latin typeface="Quattrocento Sans"/>
                <a:ea typeface="Quattrocento Sans"/>
                <a:cs typeface="Quattrocento Sans"/>
                <a:sym typeface="Quattrocento Sans"/>
              </a:defRPr>
            </a:lvl8pPr>
            <a:lvl9pPr indent="0" lvl="8" marL="0" marR="0" rtl="0" algn="l">
              <a:spcBef>
                <a:spcPts val="0"/>
              </a:spcBef>
              <a:buNone/>
              <a:defRPr sz="1800">
                <a:solidFill>
                  <a:srgbClr val="FFFFFF"/>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Slide Solid">
  <p:cSld name="Thank You Slide Solid">
    <p:bg>
      <p:bgPr>
        <a:solidFill>
          <a:schemeClr val="lt1"/>
        </a:solidFill>
      </p:bgPr>
    </p:bg>
    <p:spTree>
      <p:nvGrpSpPr>
        <p:cNvPr id="360" name="Shape 360"/>
        <p:cNvGrpSpPr/>
        <p:nvPr/>
      </p:nvGrpSpPr>
      <p:grpSpPr>
        <a:xfrm>
          <a:off x="0" y="0"/>
          <a:ext cx="0" cy="0"/>
          <a:chOff x="0" y="0"/>
          <a:chExt cx="0" cy="0"/>
        </a:xfrm>
      </p:grpSpPr>
      <p:sp>
        <p:nvSpPr>
          <p:cNvPr id="361" name="Google Shape;361;p97"/>
          <p:cNvSpPr txBox="1"/>
          <p:nvPr>
            <p:ph type="ctrTitle"/>
          </p:nvPr>
        </p:nvSpPr>
        <p:spPr>
          <a:xfrm>
            <a:off x="274638" y="2674311"/>
            <a:ext cx="11228387" cy="1737340"/>
          </a:xfrm>
          <a:prstGeom prst="rect">
            <a:avLst/>
          </a:prstGeom>
          <a:noFill/>
          <a:ln>
            <a:noFill/>
          </a:ln>
        </p:spPr>
        <p:txBody>
          <a:bodyPr anchorCtr="0" anchor="ctr" bIns="91400" lIns="146250" spcFirstLastPara="1" rIns="146250" wrap="square" tIns="91400"/>
          <a:lstStyle>
            <a:lvl1pPr lvl="0" marR="0" rtl="0" algn="l">
              <a:lnSpc>
                <a:spcPct val="90000"/>
              </a:lnSpc>
              <a:spcBef>
                <a:spcPts val="0"/>
              </a:spcBef>
              <a:spcAft>
                <a:spcPts val="0"/>
              </a:spcAft>
              <a:buClr>
                <a:schemeClr val="dk2"/>
              </a:buClr>
              <a:buSzPts val="6000"/>
              <a:buFont typeface="Quattrocento Sans"/>
              <a:buNone/>
              <a:defRPr b="0" i="0" sz="6000" u="none" cap="none" strike="noStrike">
                <a:solidFill>
                  <a:schemeClr val="dk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362" name="Google Shape;362;p97"/>
          <p:cNvPicPr preferRelativeResize="0"/>
          <p:nvPr/>
        </p:nvPicPr>
        <p:blipFill rotWithShape="1">
          <a:blip r:embed="rId2">
            <a:alphaModFix/>
          </a:blip>
          <a:srcRect b="0" l="0" r="0" t="0"/>
          <a:stretch/>
        </p:blipFill>
        <p:spPr>
          <a:xfrm>
            <a:off x="480440" y="492475"/>
            <a:ext cx="1250445" cy="2667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Slide">
  <p:cSld name="Closing Slide">
    <p:bg>
      <p:bgPr>
        <a:solidFill>
          <a:schemeClr val="accent2"/>
        </a:solidFill>
      </p:bgPr>
    </p:bg>
    <p:spTree>
      <p:nvGrpSpPr>
        <p:cNvPr id="363" name="Shape 363"/>
        <p:cNvGrpSpPr/>
        <p:nvPr/>
      </p:nvGrpSpPr>
      <p:grpSpPr>
        <a:xfrm>
          <a:off x="0" y="0"/>
          <a:ext cx="0" cy="0"/>
          <a:chOff x="0" y="0"/>
          <a:chExt cx="0" cy="0"/>
        </a:xfrm>
      </p:grpSpPr>
      <p:pic>
        <p:nvPicPr>
          <p:cNvPr id="364" name="Google Shape;364;p98"/>
          <p:cNvPicPr preferRelativeResize="0"/>
          <p:nvPr/>
        </p:nvPicPr>
        <p:blipFill rotWithShape="1">
          <a:blip r:embed="rId2">
            <a:alphaModFix/>
          </a:blip>
          <a:srcRect b="0" l="0" r="0" t="0"/>
          <a:stretch/>
        </p:blipFill>
        <p:spPr>
          <a:xfrm>
            <a:off x="459230" y="3145040"/>
            <a:ext cx="3288506" cy="70444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Solid" showMasterSp="0">
  <p:cSld name="3_Title Slide Solid">
    <p:spTree>
      <p:nvGrpSpPr>
        <p:cNvPr id="365" name="Shape 365"/>
        <p:cNvGrpSpPr/>
        <p:nvPr/>
      </p:nvGrpSpPr>
      <p:grpSpPr>
        <a:xfrm>
          <a:off x="0" y="0"/>
          <a:ext cx="0" cy="0"/>
          <a:chOff x="0" y="0"/>
          <a:chExt cx="0" cy="0"/>
        </a:xfrm>
      </p:grpSpPr>
      <p:pic>
        <p:nvPicPr>
          <p:cNvPr id="366" name="Google Shape;366;p99"/>
          <p:cNvPicPr preferRelativeResize="0"/>
          <p:nvPr/>
        </p:nvPicPr>
        <p:blipFill rotWithShape="1">
          <a:blip r:embed="rId2">
            <a:alphaModFix/>
          </a:blip>
          <a:srcRect b="0" l="0" r="0" t="0"/>
          <a:stretch/>
        </p:blipFill>
        <p:spPr>
          <a:xfrm>
            <a:off x="0" y="1"/>
            <a:ext cx="12457008" cy="7003117"/>
          </a:xfrm>
          <a:prstGeom prst="rect">
            <a:avLst/>
          </a:prstGeom>
          <a:noFill/>
          <a:ln>
            <a:noFill/>
          </a:ln>
        </p:spPr>
      </p:pic>
      <p:sp>
        <p:nvSpPr>
          <p:cNvPr id="367" name="Google Shape;367;p99"/>
          <p:cNvSpPr/>
          <p:nvPr/>
        </p:nvSpPr>
        <p:spPr>
          <a:xfrm>
            <a:off x="285750" y="315913"/>
            <a:ext cx="6413500" cy="6413500"/>
          </a:xfrm>
          <a:prstGeom prst="rect">
            <a:avLst/>
          </a:prstGeom>
          <a:solidFill>
            <a:srgbClr val="002050">
              <a:alpha val="90980"/>
            </a:srgbClr>
          </a:solidFill>
          <a:ln>
            <a:noFill/>
          </a:ln>
        </p:spPr>
        <p:txBody>
          <a:bodyPr anchorCtr="0" anchor="t" bIns="146275" lIns="182850" spcFirstLastPara="1" rIns="182850" wrap="square" tIns="146275">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pic>
        <p:nvPicPr>
          <p:cNvPr id="368" name="Google Shape;368;p99"/>
          <p:cNvPicPr preferRelativeResize="0"/>
          <p:nvPr/>
        </p:nvPicPr>
        <p:blipFill rotWithShape="1">
          <a:blip r:embed="rId3">
            <a:alphaModFix/>
          </a:blip>
          <a:srcRect b="0" l="0" r="0" t="0"/>
          <a:stretch/>
        </p:blipFill>
        <p:spPr>
          <a:xfrm>
            <a:off x="524829" y="534927"/>
            <a:ext cx="1255374" cy="275082"/>
          </a:xfrm>
          <a:prstGeom prst="rect">
            <a:avLst/>
          </a:prstGeom>
          <a:noFill/>
          <a:ln>
            <a:noFill/>
          </a:ln>
        </p:spPr>
      </p:pic>
      <p:sp>
        <p:nvSpPr>
          <p:cNvPr id="369" name="Google Shape;369;p99"/>
          <p:cNvSpPr txBox="1"/>
          <p:nvPr/>
        </p:nvSpPr>
        <p:spPr>
          <a:xfrm>
            <a:off x="-1490007" y="-1659216"/>
            <a:ext cx="914400" cy="914400"/>
          </a:xfrm>
          <a:prstGeom prst="rect">
            <a:avLst/>
          </a:prstGeom>
          <a:noFill/>
          <a:ln>
            <a:noFill/>
          </a:ln>
        </p:spPr>
        <p:txBody>
          <a:bodyPr anchorCtr="0" anchor="t" bIns="146275" lIns="182850" spcFirstLastPara="1" rIns="182850" wrap="square" tIns="146275">
            <a:noAutofit/>
          </a:bodyPr>
          <a:lstStyle/>
          <a:p>
            <a:pPr indent="0" lvl="0" marL="0" marR="0" rtl="0" algn="l">
              <a:lnSpc>
                <a:spcPct val="90000"/>
              </a:lnSpc>
              <a:spcBef>
                <a:spcPts val="0"/>
              </a:spcBef>
              <a:spcAft>
                <a:spcPts val="0"/>
              </a:spcAft>
              <a:buNone/>
            </a:pPr>
            <a:r>
              <a:t/>
            </a:r>
            <a:endParaRPr sz="2400">
              <a:solidFill>
                <a:srgbClr val="000000"/>
              </a:solidFill>
              <a:latin typeface="Quattrocento Sans"/>
              <a:ea typeface="Quattrocento Sans"/>
              <a:cs typeface="Quattrocento Sans"/>
              <a:sym typeface="Quattrocento Sans"/>
            </a:endParaRPr>
          </a:p>
        </p:txBody>
      </p:sp>
      <p:sp>
        <p:nvSpPr>
          <p:cNvPr id="370" name="Google Shape;370;p99"/>
          <p:cNvSpPr txBox="1"/>
          <p:nvPr>
            <p:ph type="ctrTitle"/>
          </p:nvPr>
        </p:nvSpPr>
        <p:spPr>
          <a:xfrm>
            <a:off x="383492" y="1441151"/>
            <a:ext cx="5143830" cy="2538441"/>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199"/>
              <a:buFont typeface="Quattrocento Sans"/>
              <a:buNone/>
              <a:defRPr b="0" i="0" sz="5199"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1" name="Google Shape;371;p99"/>
          <p:cNvSpPr txBox="1"/>
          <p:nvPr>
            <p:ph idx="1" type="subTitle"/>
          </p:nvPr>
        </p:nvSpPr>
        <p:spPr>
          <a:xfrm>
            <a:off x="383555" y="4313835"/>
            <a:ext cx="7834977" cy="619152"/>
          </a:xfrm>
          <a:prstGeom prst="rect">
            <a:avLst/>
          </a:prstGeom>
          <a:noFill/>
          <a:ln>
            <a:noFill/>
          </a:ln>
        </p:spPr>
        <p:txBody>
          <a:bodyPr anchorCtr="0" anchor="ctr" bIns="91400" lIns="146250" spcFirstLastPara="1" rIns="146250" wrap="square" tIns="91400"/>
          <a:lstStyle>
            <a:lvl1pPr lvl="0" marR="0" rtl="0" algn="l">
              <a:lnSpc>
                <a:spcPct val="162601"/>
              </a:lnSpc>
              <a:spcBef>
                <a:spcPts val="320"/>
              </a:spcBef>
              <a:spcAft>
                <a:spcPts val="0"/>
              </a:spcAft>
              <a:buClr>
                <a:schemeClr val="lt1"/>
              </a:buClr>
              <a:buSzPts val="1439"/>
              <a:buFont typeface="Arial"/>
              <a:buNone/>
              <a:defRPr b="0" i="0" sz="1599" u="none" cap="none" strike="noStrike">
                <a:solidFill>
                  <a:schemeClr val="lt1"/>
                </a:solidFill>
                <a:latin typeface="Quattrocento Sans"/>
                <a:ea typeface="Quattrocento Sans"/>
                <a:cs typeface="Quattrocento Sans"/>
                <a:sym typeface="Quattrocento Sans"/>
              </a:defRPr>
            </a:lvl1pPr>
            <a:lvl2pPr lvl="1" marR="0" rtl="0" algn="ctr">
              <a:lnSpc>
                <a:spcPct val="90000"/>
              </a:lnSpc>
              <a:spcBef>
                <a:spcPts val="480"/>
              </a:spcBef>
              <a:spcAft>
                <a:spcPts val="0"/>
              </a:spcAft>
              <a:buClr>
                <a:srgbClr val="888888"/>
              </a:buClr>
              <a:buSzPts val="2160"/>
              <a:buFont typeface="Arial"/>
              <a:buNone/>
              <a:defRPr b="0" i="0" sz="2400" u="none" cap="none" strike="noStrike">
                <a:solidFill>
                  <a:srgbClr val="888888"/>
                </a:solidFill>
                <a:latin typeface="Quattrocento Sans"/>
                <a:ea typeface="Quattrocento Sans"/>
                <a:cs typeface="Quattrocento Sans"/>
                <a:sym typeface="Quattrocento Sans"/>
              </a:defRPr>
            </a:lvl2pPr>
            <a:lvl3pPr lvl="2" marR="0" rtl="0" algn="ctr">
              <a:lnSpc>
                <a:spcPct val="90000"/>
              </a:lnSpc>
              <a:spcBef>
                <a:spcPts val="400"/>
              </a:spcBef>
              <a:spcAft>
                <a:spcPts val="0"/>
              </a:spcAft>
              <a:buClr>
                <a:srgbClr val="888888"/>
              </a:buClr>
              <a:buSzPts val="1800"/>
              <a:buFont typeface="Arial"/>
              <a:buNone/>
              <a:defRPr b="0" i="0" sz="2000" u="none" cap="none" strike="noStrike">
                <a:solidFill>
                  <a:srgbClr val="888888"/>
                </a:solidFill>
                <a:latin typeface="Quattrocento Sans"/>
                <a:ea typeface="Quattrocento Sans"/>
                <a:cs typeface="Quattrocento Sans"/>
                <a:sym typeface="Quattrocento Sans"/>
              </a:defRPr>
            </a:lvl3pPr>
            <a:lvl4pPr lvl="3" marR="0" rtl="0" algn="ctr">
              <a:lnSpc>
                <a:spcPct val="90000"/>
              </a:lnSpc>
              <a:spcBef>
                <a:spcPts val="360"/>
              </a:spcBef>
              <a:spcAft>
                <a:spcPts val="0"/>
              </a:spcAft>
              <a:buClr>
                <a:srgbClr val="888888"/>
              </a:buClr>
              <a:buSzPts val="1620"/>
              <a:buFont typeface="Arial"/>
              <a:buNone/>
              <a:defRPr b="0" i="0" sz="1800" u="none" cap="none" strike="noStrike">
                <a:solidFill>
                  <a:srgbClr val="888888"/>
                </a:solidFill>
                <a:latin typeface="Quattrocento Sans"/>
                <a:ea typeface="Quattrocento Sans"/>
                <a:cs typeface="Quattrocento Sans"/>
                <a:sym typeface="Quattrocento Sans"/>
              </a:defRPr>
            </a:lvl4pPr>
            <a:lvl5pPr lvl="4" marR="0" rtl="0" algn="ctr">
              <a:lnSpc>
                <a:spcPct val="90000"/>
              </a:lnSpc>
              <a:spcBef>
                <a:spcPts val="360"/>
              </a:spcBef>
              <a:spcAft>
                <a:spcPts val="0"/>
              </a:spcAft>
              <a:buClr>
                <a:srgbClr val="888888"/>
              </a:buClr>
              <a:buSzPts val="1620"/>
              <a:buFont typeface="Arial"/>
              <a:buNone/>
              <a:defRPr b="0" i="0" sz="1800" u="none" cap="none" strike="noStrike">
                <a:solidFill>
                  <a:srgbClr val="888888"/>
                </a:solidFill>
                <a:latin typeface="Quattrocento Sans"/>
                <a:ea typeface="Quattrocento Sans"/>
                <a:cs typeface="Quattrocento Sans"/>
                <a:sym typeface="Quattrocento Sans"/>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Quattrocento Sans"/>
                <a:ea typeface="Quattrocento Sans"/>
                <a:cs typeface="Quattrocento Sans"/>
                <a:sym typeface="Quattrocento Sans"/>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Quattrocento Sans"/>
                <a:ea typeface="Quattrocento Sans"/>
                <a:cs typeface="Quattrocento Sans"/>
                <a:sym typeface="Quattrocento Sans"/>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Quattrocento Sans"/>
                <a:ea typeface="Quattrocento Sans"/>
                <a:cs typeface="Quattrocento Sans"/>
                <a:sym typeface="Quattrocento Sans"/>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Quattrocento Sans"/>
                <a:ea typeface="Quattrocento Sans"/>
                <a:cs typeface="Quattrocento Sans"/>
                <a:sym typeface="Quattrocento Sans"/>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Layout">
  <p:cSld name="1_Blank Layout">
    <p:spTree>
      <p:nvGrpSpPr>
        <p:cNvPr id="372" name="Shape 372"/>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alkin">
  <p:cSld name="Walkin">
    <p:bg>
      <p:bgPr>
        <a:blipFill>
          <a:blip r:embed="rId2">
            <a:alphaModFix/>
          </a:blip>
          <a:stretch>
            <a:fillRect/>
          </a:stretch>
        </a:blipFill>
      </p:bgPr>
    </p:bg>
    <p:spTree>
      <p:nvGrpSpPr>
        <p:cNvPr id="373" name="Shape 373"/>
        <p:cNvGrpSpPr/>
        <p:nvPr/>
      </p:nvGrpSpPr>
      <p:grpSpPr>
        <a:xfrm>
          <a:off x="0" y="0"/>
          <a:ext cx="0" cy="0"/>
          <a:chOff x="0" y="0"/>
          <a:chExt cx="0" cy="0"/>
        </a:xfrm>
      </p:grpSpPr>
      <p:pic>
        <p:nvPicPr>
          <p:cNvPr id="374" name="Google Shape;374;p101"/>
          <p:cNvPicPr preferRelativeResize="0"/>
          <p:nvPr/>
        </p:nvPicPr>
        <p:blipFill rotWithShape="1">
          <a:blip r:embed="rId3">
            <a:alphaModFix/>
          </a:blip>
          <a:srcRect b="0" l="0" r="0" t="0"/>
          <a:stretch/>
        </p:blipFill>
        <p:spPr>
          <a:xfrm>
            <a:off x="10333037" y="482564"/>
            <a:ext cx="1646237" cy="351905"/>
          </a:xfrm>
          <a:prstGeom prst="rect">
            <a:avLst/>
          </a:prstGeom>
          <a:noFill/>
          <a:ln>
            <a:noFill/>
          </a:ln>
        </p:spPr>
      </p:pic>
    </p:spTree>
  </p:cSld>
  <p:clrMapOvr>
    <a:masterClrMapping/>
  </p:clrMapOvr>
  <p:transition>
    <p:fade/>
  </p:transition>
  <p:extLst>
    <p:ext uri="{DCECCB84-F9BA-43D5-87BE-67443E8EF086}">
      <p15:sldGuideLst>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North America ">
  <p:cSld name="Title Slide North America ">
    <p:spTree>
      <p:nvGrpSpPr>
        <p:cNvPr id="375" name="Shape 375"/>
        <p:cNvGrpSpPr/>
        <p:nvPr/>
      </p:nvGrpSpPr>
      <p:grpSpPr>
        <a:xfrm>
          <a:off x="0" y="0"/>
          <a:ext cx="0" cy="0"/>
          <a:chOff x="0" y="0"/>
          <a:chExt cx="0" cy="0"/>
        </a:xfrm>
      </p:grpSpPr>
      <p:sp>
        <p:nvSpPr>
          <p:cNvPr id="376" name="Google Shape;376;p102"/>
          <p:cNvSpPr/>
          <p:nvPr/>
        </p:nvSpPr>
        <p:spPr>
          <a:xfrm>
            <a:off x="274638" y="3943350"/>
            <a:ext cx="9144000" cy="1828800"/>
          </a:xfrm>
          <a:prstGeom prst="rect">
            <a:avLst/>
          </a:prstGeom>
          <a:solidFill>
            <a:schemeClr val="dk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377" name="Google Shape;377;p102"/>
          <p:cNvSpPr/>
          <p:nvPr/>
        </p:nvSpPr>
        <p:spPr>
          <a:xfrm>
            <a:off x="6345382" y="3943350"/>
            <a:ext cx="3073256" cy="1828800"/>
          </a:xfrm>
          <a:prstGeom prst="rect">
            <a:avLst/>
          </a:prstGeom>
          <a:solidFill>
            <a:schemeClr val="accent5"/>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378" name="Google Shape;378;p102"/>
          <p:cNvSpPr/>
          <p:nvPr/>
        </p:nvSpPr>
        <p:spPr>
          <a:xfrm>
            <a:off x="274638" y="2125663"/>
            <a:ext cx="9144000" cy="1828801"/>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379" name="Google Shape;379;p102"/>
          <p:cNvSpPr txBox="1"/>
          <p:nvPr>
            <p:ph type="title"/>
          </p:nvPr>
        </p:nvSpPr>
        <p:spPr>
          <a:xfrm>
            <a:off x="274702" y="2125678"/>
            <a:ext cx="9143936" cy="1828786"/>
          </a:xfrm>
          <a:prstGeom prst="rect">
            <a:avLst/>
          </a:prstGeom>
          <a:noFill/>
          <a:ln>
            <a:noFill/>
          </a:ln>
        </p:spPr>
        <p:txBody>
          <a:bodyPr anchorCtr="0" anchor="t" bIns="91425" lIns="146300" spcFirstLastPara="1" rIns="146300" wrap="square" tIns="91425"/>
          <a:lstStyle>
            <a:lvl1pPr lvl="0" marR="0" rtl="0" algn="l">
              <a:lnSpc>
                <a:spcPct val="90000"/>
              </a:lnSpc>
              <a:spcBef>
                <a:spcPts val="0"/>
              </a:spcBef>
              <a:spcAft>
                <a:spcPts val="0"/>
              </a:spcAft>
              <a:buClr>
                <a:srgbClr val="FFFFFF"/>
              </a:buClr>
              <a:buSzPts val="6000"/>
              <a:buFont typeface="Quattrocento Sans"/>
              <a:buNone/>
              <a:defRPr b="0" i="0" sz="6000" u="none" cap="none" strike="noStrike">
                <a:solidFill>
                  <a:srgbClr val="FFFFFF"/>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0" name="Google Shape;380;p102"/>
          <p:cNvSpPr txBox="1"/>
          <p:nvPr>
            <p:ph idx="1" type="body"/>
          </p:nvPr>
        </p:nvSpPr>
        <p:spPr>
          <a:xfrm>
            <a:off x="274701" y="3955786"/>
            <a:ext cx="6070681" cy="1828007"/>
          </a:xfrm>
          <a:prstGeom prst="rect">
            <a:avLst/>
          </a:prstGeom>
          <a:noFill/>
          <a:ln>
            <a:noFill/>
          </a:ln>
        </p:spPr>
        <p:txBody>
          <a:bodyPr anchorCtr="0" anchor="t" bIns="146300" lIns="182875" spcFirstLastPara="1" rIns="182875" wrap="square" tIns="146300"/>
          <a:lstStyle>
            <a:lvl1pPr indent="-228600" lvl="0" marL="457200" marR="0" rtl="0" algn="l">
              <a:lnSpc>
                <a:spcPct val="90000"/>
              </a:lnSpc>
              <a:spcBef>
                <a:spcPts val="0"/>
              </a:spcBef>
              <a:spcAft>
                <a:spcPts val="0"/>
              </a:spcAft>
              <a:buClr>
                <a:schemeClr val="lt2"/>
              </a:buClr>
              <a:buSzPts val="3240"/>
              <a:buFont typeface="Arial"/>
              <a:buNone/>
              <a:defRPr b="0" i="0" sz="3600" u="none" cap="none" strike="noStrike">
                <a:solidFill>
                  <a:schemeClr val="lt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pic>
        <p:nvPicPr>
          <p:cNvPr id="381" name="Google Shape;381;p102"/>
          <p:cNvPicPr preferRelativeResize="0"/>
          <p:nvPr/>
        </p:nvPicPr>
        <p:blipFill rotWithShape="1">
          <a:blip r:embed="rId2">
            <a:alphaModFix/>
          </a:blip>
          <a:srcRect b="0" l="0" r="0" t="0"/>
          <a:stretch/>
        </p:blipFill>
        <p:spPr>
          <a:xfrm>
            <a:off x="458333" y="518288"/>
            <a:ext cx="2620606" cy="915495"/>
          </a:xfrm>
          <a:prstGeom prst="rect">
            <a:avLst/>
          </a:prstGeom>
          <a:noFill/>
          <a:ln>
            <a:noFill/>
          </a:ln>
        </p:spPr>
      </p:pic>
      <p:pic>
        <p:nvPicPr>
          <p:cNvPr id="382" name="Google Shape;382;p102"/>
          <p:cNvPicPr preferRelativeResize="0"/>
          <p:nvPr/>
        </p:nvPicPr>
        <p:blipFill rotWithShape="1">
          <a:blip r:embed="rId3">
            <a:alphaModFix/>
          </a:blip>
          <a:srcRect b="0" l="0" r="0" t="0"/>
          <a:stretch/>
        </p:blipFill>
        <p:spPr>
          <a:xfrm>
            <a:off x="458333" y="6208325"/>
            <a:ext cx="1552931" cy="332660"/>
          </a:xfrm>
          <a:prstGeom prst="rect">
            <a:avLst/>
          </a:prstGeom>
          <a:noFill/>
          <a:ln>
            <a:noFill/>
          </a:ln>
        </p:spPr>
      </p:pic>
      <p:sp>
        <p:nvSpPr>
          <p:cNvPr id="383" name="Google Shape;383;p102"/>
          <p:cNvSpPr txBox="1"/>
          <p:nvPr>
            <p:ph idx="2" type="body"/>
          </p:nvPr>
        </p:nvSpPr>
        <p:spPr>
          <a:xfrm>
            <a:off x="6492620" y="434695"/>
            <a:ext cx="5486400" cy="927838"/>
          </a:xfrm>
          <a:prstGeom prst="rect">
            <a:avLst/>
          </a:prstGeom>
          <a:noFill/>
          <a:ln>
            <a:noFill/>
          </a:ln>
        </p:spPr>
        <p:txBody>
          <a:bodyPr anchorCtr="0" anchor="t" bIns="91400" lIns="146250" spcFirstLastPara="1" rIns="0" wrap="square" tIns="0"/>
          <a:lstStyle>
            <a:lvl1pPr indent="-228600" lvl="0" marL="457200" marR="0" rtl="0" algn="r">
              <a:lnSpc>
                <a:spcPct val="90000"/>
              </a:lnSpc>
              <a:spcBef>
                <a:spcPts val="1200"/>
              </a:spcBef>
              <a:spcAft>
                <a:spcPts val="0"/>
              </a:spcAft>
              <a:buClr>
                <a:schemeClr val="dk1"/>
              </a:buClr>
              <a:buSzPts val="5400"/>
              <a:buFont typeface="Arial"/>
              <a:buNone/>
              <a:defRPr b="0" i="0" sz="60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grpSp>
        <p:nvGrpSpPr>
          <p:cNvPr id="384" name="Google Shape;384;p102"/>
          <p:cNvGrpSpPr/>
          <p:nvPr/>
        </p:nvGrpSpPr>
        <p:grpSpPr>
          <a:xfrm>
            <a:off x="6765997" y="4102100"/>
            <a:ext cx="2232026" cy="1533525"/>
            <a:chOff x="15328900" y="1957388"/>
            <a:chExt cx="2232026" cy="1533525"/>
          </a:xfrm>
        </p:grpSpPr>
        <p:sp>
          <p:nvSpPr>
            <p:cNvPr id="385" name="Google Shape;385;p102"/>
            <p:cNvSpPr/>
            <p:nvPr/>
          </p:nvSpPr>
          <p:spPr>
            <a:xfrm>
              <a:off x="16663988" y="3295650"/>
              <a:ext cx="85725" cy="39688"/>
            </a:xfrm>
            <a:custGeom>
              <a:rect b="b" l="l" r="r" t="t"/>
              <a:pathLst>
                <a:path extrusionOk="0" h="14" w="31">
                  <a:moveTo>
                    <a:pt x="18" y="3"/>
                  </a:moveTo>
                  <a:cubicBezTo>
                    <a:pt x="17" y="3"/>
                    <a:pt x="16" y="3"/>
                    <a:pt x="15" y="3"/>
                  </a:cubicBezTo>
                  <a:cubicBezTo>
                    <a:pt x="12" y="2"/>
                    <a:pt x="8" y="0"/>
                    <a:pt x="7" y="1"/>
                  </a:cubicBezTo>
                  <a:cubicBezTo>
                    <a:pt x="5" y="3"/>
                    <a:pt x="10" y="6"/>
                    <a:pt x="10" y="8"/>
                  </a:cubicBezTo>
                  <a:cubicBezTo>
                    <a:pt x="10" y="10"/>
                    <a:pt x="1" y="8"/>
                    <a:pt x="0" y="10"/>
                  </a:cubicBezTo>
                  <a:cubicBezTo>
                    <a:pt x="0" y="11"/>
                    <a:pt x="3" y="13"/>
                    <a:pt x="7" y="12"/>
                  </a:cubicBezTo>
                  <a:cubicBezTo>
                    <a:pt x="10" y="10"/>
                    <a:pt x="12" y="12"/>
                    <a:pt x="14" y="12"/>
                  </a:cubicBezTo>
                  <a:cubicBezTo>
                    <a:pt x="14" y="13"/>
                    <a:pt x="14" y="13"/>
                    <a:pt x="14" y="13"/>
                  </a:cubicBezTo>
                  <a:cubicBezTo>
                    <a:pt x="16" y="14"/>
                    <a:pt x="17" y="12"/>
                    <a:pt x="21" y="10"/>
                  </a:cubicBezTo>
                  <a:cubicBezTo>
                    <a:pt x="25" y="9"/>
                    <a:pt x="31" y="12"/>
                    <a:pt x="31" y="8"/>
                  </a:cubicBezTo>
                  <a:cubicBezTo>
                    <a:pt x="31" y="5"/>
                    <a:pt x="20" y="2"/>
                    <a:pt x="18"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86" name="Google Shape;386;p102"/>
            <p:cNvSpPr/>
            <p:nvPr/>
          </p:nvSpPr>
          <p:spPr>
            <a:xfrm>
              <a:off x="16481425" y="3373438"/>
              <a:ext cx="144463" cy="117475"/>
            </a:xfrm>
            <a:custGeom>
              <a:rect b="b" l="l" r="r" t="t"/>
              <a:pathLst>
                <a:path extrusionOk="0" h="42" w="52">
                  <a:moveTo>
                    <a:pt x="10" y="3"/>
                  </a:moveTo>
                  <a:cubicBezTo>
                    <a:pt x="10" y="5"/>
                    <a:pt x="8" y="5"/>
                    <a:pt x="5" y="6"/>
                  </a:cubicBezTo>
                  <a:cubicBezTo>
                    <a:pt x="2" y="6"/>
                    <a:pt x="3" y="8"/>
                    <a:pt x="3" y="9"/>
                  </a:cubicBezTo>
                  <a:cubicBezTo>
                    <a:pt x="3" y="9"/>
                    <a:pt x="2" y="10"/>
                    <a:pt x="2" y="10"/>
                  </a:cubicBezTo>
                  <a:cubicBezTo>
                    <a:pt x="0" y="11"/>
                    <a:pt x="0" y="11"/>
                    <a:pt x="0" y="11"/>
                  </a:cubicBezTo>
                  <a:cubicBezTo>
                    <a:pt x="0" y="11"/>
                    <a:pt x="0" y="12"/>
                    <a:pt x="1" y="13"/>
                  </a:cubicBezTo>
                  <a:cubicBezTo>
                    <a:pt x="2" y="14"/>
                    <a:pt x="5" y="18"/>
                    <a:pt x="7" y="19"/>
                  </a:cubicBezTo>
                  <a:cubicBezTo>
                    <a:pt x="8" y="19"/>
                    <a:pt x="8" y="20"/>
                    <a:pt x="9" y="21"/>
                  </a:cubicBezTo>
                  <a:cubicBezTo>
                    <a:pt x="9" y="22"/>
                    <a:pt x="9" y="22"/>
                    <a:pt x="8" y="23"/>
                  </a:cubicBezTo>
                  <a:cubicBezTo>
                    <a:pt x="7" y="23"/>
                    <a:pt x="7" y="26"/>
                    <a:pt x="10" y="27"/>
                  </a:cubicBezTo>
                  <a:cubicBezTo>
                    <a:pt x="12" y="28"/>
                    <a:pt x="11" y="27"/>
                    <a:pt x="13" y="27"/>
                  </a:cubicBezTo>
                  <a:cubicBezTo>
                    <a:pt x="14" y="27"/>
                    <a:pt x="14" y="29"/>
                    <a:pt x="15" y="29"/>
                  </a:cubicBezTo>
                  <a:cubicBezTo>
                    <a:pt x="16" y="29"/>
                    <a:pt x="19" y="30"/>
                    <a:pt x="18" y="32"/>
                  </a:cubicBezTo>
                  <a:cubicBezTo>
                    <a:pt x="18" y="34"/>
                    <a:pt x="19" y="34"/>
                    <a:pt x="21" y="34"/>
                  </a:cubicBezTo>
                  <a:cubicBezTo>
                    <a:pt x="22" y="34"/>
                    <a:pt x="22" y="34"/>
                    <a:pt x="23" y="34"/>
                  </a:cubicBezTo>
                  <a:cubicBezTo>
                    <a:pt x="25" y="35"/>
                    <a:pt x="28" y="36"/>
                    <a:pt x="29" y="37"/>
                  </a:cubicBezTo>
                  <a:cubicBezTo>
                    <a:pt x="31" y="39"/>
                    <a:pt x="32" y="38"/>
                    <a:pt x="33" y="40"/>
                  </a:cubicBezTo>
                  <a:cubicBezTo>
                    <a:pt x="34" y="42"/>
                    <a:pt x="36" y="40"/>
                    <a:pt x="37" y="39"/>
                  </a:cubicBezTo>
                  <a:cubicBezTo>
                    <a:pt x="37" y="38"/>
                    <a:pt x="36" y="37"/>
                    <a:pt x="35" y="36"/>
                  </a:cubicBezTo>
                  <a:cubicBezTo>
                    <a:pt x="35" y="35"/>
                    <a:pt x="38" y="35"/>
                    <a:pt x="38" y="34"/>
                  </a:cubicBezTo>
                  <a:cubicBezTo>
                    <a:pt x="39" y="32"/>
                    <a:pt x="42" y="31"/>
                    <a:pt x="44" y="32"/>
                  </a:cubicBezTo>
                  <a:cubicBezTo>
                    <a:pt x="45" y="32"/>
                    <a:pt x="47" y="34"/>
                    <a:pt x="45" y="35"/>
                  </a:cubicBezTo>
                  <a:cubicBezTo>
                    <a:pt x="44" y="37"/>
                    <a:pt x="46" y="39"/>
                    <a:pt x="48" y="41"/>
                  </a:cubicBezTo>
                  <a:cubicBezTo>
                    <a:pt x="50" y="39"/>
                    <a:pt x="51" y="38"/>
                    <a:pt x="52" y="37"/>
                  </a:cubicBezTo>
                  <a:cubicBezTo>
                    <a:pt x="52" y="37"/>
                    <a:pt x="52" y="36"/>
                    <a:pt x="52" y="36"/>
                  </a:cubicBezTo>
                  <a:cubicBezTo>
                    <a:pt x="52" y="35"/>
                    <a:pt x="51" y="34"/>
                    <a:pt x="49" y="32"/>
                  </a:cubicBezTo>
                  <a:cubicBezTo>
                    <a:pt x="47" y="29"/>
                    <a:pt x="44" y="29"/>
                    <a:pt x="42" y="28"/>
                  </a:cubicBezTo>
                  <a:cubicBezTo>
                    <a:pt x="40" y="27"/>
                    <a:pt x="37" y="29"/>
                    <a:pt x="35" y="31"/>
                  </a:cubicBezTo>
                  <a:cubicBezTo>
                    <a:pt x="32" y="33"/>
                    <a:pt x="29" y="32"/>
                    <a:pt x="27" y="31"/>
                  </a:cubicBezTo>
                  <a:cubicBezTo>
                    <a:pt x="26" y="30"/>
                    <a:pt x="25" y="29"/>
                    <a:pt x="24" y="28"/>
                  </a:cubicBezTo>
                  <a:cubicBezTo>
                    <a:pt x="22" y="26"/>
                    <a:pt x="20" y="24"/>
                    <a:pt x="19" y="22"/>
                  </a:cubicBezTo>
                  <a:cubicBezTo>
                    <a:pt x="19" y="22"/>
                    <a:pt x="18" y="21"/>
                    <a:pt x="18" y="21"/>
                  </a:cubicBezTo>
                  <a:cubicBezTo>
                    <a:pt x="18" y="19"/>
                    <a:pt x="19" y="17"/>
                    <a:pt x="20" y="14"/>
                  </a:cubicBezTo>
                  <a:cubicBezTo>
                    <a:pt x="20" y="12"/>
                    <a:pt x="19" y="7"/>
                    <a:pt x="20" y="6"/>
                  </a:cubicBezTo>
                  <a:cubicBezTo>
                    <a:pt x="21" y="4"/>
                    <a:pt x="21" y="3"/>
                    <a:pt x="21" y="0"/>
                  </a:cubicBezTo>
                  <a:cubicBezTo>
                    <a:pt x="21" y="0"/>
                    <a:pt x="21" y="0"/>
                    <a:pt x="21" y="0"/>
                  </a:cubicBezTo>
                  <a:cubicBezTo>
                    <a:pt x="19" y="0"/>
                    <a:pt x="16" y="2"/>
                    <a:pt x="15" y="2"/>
                  </a:cubicBezTo>
                  <a:cubicBezTo>
                    <a:pt x="14" y="2"/>
                    <a:pt x="11" y="1"/>
                    <a:pt x="10"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87" name="Google Shape;387;p102"/>
            <p:cNvSpPr/>
            <p:nvPr/>
          </p:nvSpPr>
          <p:spPr>
            <a:xfrm>
              <a:off x="16519525" y="3246438"/>
              <a:ext cx="150813" cy="55563"/>
            </a:xfrm>
            <a:custGeom>
              <a:rect b="b" l="l" r="r" t="t"/>
              <a:pathLst>
                <a:path extrusionOk="0" h="20" w="54">
                  <a:moveTo>
                    <a:pt x="44" y="13"/>
                  </a:moveTo>
                  <a:cubicBezTo>
                    <a:pt x="40" y="13"/>
                    <a:pt x="29" y="5"/>
                    <a:pt x="19" y="3"/>
                  </a:cubicBezTo>
                  <a:cubicBezTo>
                    <a:pt x="9" y="0"/>
                    <a:pt x="0" y="8"/>
                    <a:pt x="1" y="9"/>
                  </a:cubicBezTo>
                  <a:cubicBezTo>
                    <a:pt x="2" y="11"/>
                    <a:pt x="7" y="7"/>
                    <a:pt x="10" y="5"/>
                  </a:cubicBezTo>
                  <a:cubicBezTo>
                    <a:pt x="12" y="3"/>
                    <a:pt x="14" y="6"/>
                    <a:pt x="15" y="7"/>
                  </a:cubicBezTo>
                  <a:cubicBezTo>
                    <a:pt x="15" y="8"/>
                    <a:pt x="18" y="9"/>
                    <a:pt x="23" y="9"/>
                  </a:cubicBezTo>
                  <a:cubicBezTo>
                    <a:pt x="28" y="9"/>
                    <a:pt x="29" y="14"/>
                    <a:pt x="34" y="15"/>
                  </a:cubicBezTo>
                  <a:cubicBezTo>
                    <a:pt x="39" y="16"/>
                    <a:pt x="34" y="18"/>
                    <a:pt x="37" y="19"/>
                  </a:cubicBezTo>
                  <a:cubicBezTo>
                    <a:pt x="39" y="20"/>
                    <a:pt x="52" y="20"/>
                    <a:pt x="53" y="18"/>
                  </a:cubicBezTo>
                  <a:cubicBezTo>
                    <a:pt x="54" y="17"/>
                    <a:pt x="47" y="13"/>
                    <a:pt x="44" y="1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88" name="Google Shape;388;p102"/>
            <p:cNvSpPr/>
            <p:nvPr/>
          </p:nvSpPr>
          <p:spPr>
            <a:xfrm>
              <a:off x="16605250" y="3317875"/>
              <a:ext cx="33338" cy="17463"/>
            </a:xfrm>
            <a:custGeom>
              <a:rect b="b" l="l" r="r" t="t"/>
              <a:pathLst>
                <a:path extrusionOk="0" h="6" w="12">
                  <a:moveTo>
                    <a:pt x="1" y="2"/>
                  </a:moveTo>
                  <a:cubicBezTo>
                    <a:pt x="2" y="4"/>
                    <a:pt x="11" y="6"/>
                    <a:pt x="11" y="4"/>
                  </a:cubicBezTo>
                  <a:cubicBezTo>
                    <a:pt x="12" y="2"/>
                    <a:pt x="0" y="0"/>
                    <a:pt x="1"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89" name="Google Shape;389;p102"/>
            <p:cNvSpPr/>
            <p:nvPr/>
          </p:nvSpPr>
          <p:spPr>
            <a:xfrm>
              <a:off x="16764000" y="3317875"/>
              <a:ext cx="33338" cy="17463"/>
            </a:xfrm>
            <a:custGeom>
              <a:rect b="b" l="l" r="r" t="t"/>
              <a:pathLst>
                <a:path extrusionOk="0" h="6" w="12">
                  <a:moveTo>
                    <a:pt x="2" y="3"/>
                  </a:moveTo>
                  <a:cubicBezTo>
                    <a:pt x="4" y="6"/>
                    <a:pt x="10" y="4"/>
                    <a:pt x="11" y="3"/>
                  </a:cubicBezTo>
                  <a:cubicBezTo>
                    <a:pt x="12" y="1"/>
                    <a:pt x="0" y="0"/>
                    <a:pt x="2"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0" name="Google Shape;390;p102"/>
            <p:cNvSpPr/>
            <p:nvPr/>
          </p:nvSpPr>
          <p:spPr>
            <a:xfrm>
              <a:off x="16692563" y="1957388"/>
              <a:ext cx="868363" cy="652463"/>
            </a:xfrm>
            <a:custGeom>
              <a:rect b="b" l="l" r="r" t="t"/>
              <a:pathLst>
                <a:path extrusionOk="0" h="235" w="313">
                  <a:moveTo>
                    <a:pt x="295" y="22"/>
                  </a:moveTo>
                  <a:cubicBezTo>
                    <a:pt x="290" y="22"/>
                    <a:pt x="285" y="23"/>
                    <a:pt x="285" y="27"/>
                  </a:cubicBezTo>
                  <a:cubicBezTo>
                    <a:pt x="285" y="31"/>
                    <a:pt x="278" y="26"/>
                    <a:pt x="275" y="28"/>
                  </a:cubicBezTo>
                  <a:cubicBezTo>
                    <a:pt x="272" y="29"/>
                    <a:pt x="273" y="24"/>
                    <a:pt x="270" y="26"/>
                  </a:cubicBezTo>
                  <a:cubicBezTo>
                    <a:pt x="267" y="27"/>
                    <a:pt x="264" y="31"/>
                    <a:pt x="260" y="33"/>
                  </a:cubicBezTo>
                  <a:cubicBezTo>
                    <a:pt x="256" y="34"/>
                    <a:pt x="254" y="38"/>
                    <a:pt x="251" y="38"/>
                  </a:cubicBezTo>
                  <a:cubicBezTo>
                    <a:pt x="249" y="38"/>
                    <a:pt x="256" y="31"/>
                    <a:pt x="260" y="28"/>
                  </a:cubicBezTo>
                  <a:cubicBezTo>
                    <a:pt x="264" y="24"/>
                    <a:pt x="262" y="20"/>
                    <a:pt x="257" y="20"/>
                  </a:cubicBezTo>
                  <a:cubicBezTo>
                    <a:pt x="252" y="21"/>
                    <a:pt x="253" y="24"/>
                    <a:pt x="250" y="24"/>
                  </a:cubicBezTo>
                  <a:cubicBezTo>
                    <a:pt x="247" y="25"/>
                    <a:pt x="234" y="31"/>
                    <a:pt x="234" y="29"/>
                  </a:cubicBezTo>
                  <a:cubicBezTo>
                    <a:pt x="233" y="27"/>
                    <a:pt x="245" y="24"/>
                    <a:pt x="244" y="23"/>
                  </a:cubicBezTo>
                  <a:cubicBezTo>
                    <a:pt x="244" y="21"/>
                    <a:pt x="230" y="21"/>
                    <a:pt x="224" y="22"/>
                  </a:cubicBezTo>
                  <a:cubicBezTo>
                    <a:pt x="217" y="23"/>
                    <a:pt x="206" y="27"/>
                    <a:pt x="206" y="25"/>
                  </a:cubicBezTo>
                  <a:cubicBezTo>
                    <a:pt x="206" y="23"/>
                    <a:pt x="219" y="20"/>
                    <a:pt x="226" y="20"/>
                  </a:cubicBezTo>
                  <a:cubicBezTo>
                    <a:pt x="233" y="19"/>
                    <a:pt x="245" y="20"/>
                    <a:pt x="250" y="18"/>
                  </a:cubicBezTo>
                  <a:cubicBezTo>
                    <a:pt x="255" y="16"/>
                    <a:pt x="263" y="16"/>
                    <a:pt x="264" y="14"/>
                  </a:cubicBezTo>
                  <a:cubicBezTo>
                    <a:pt x="265" y="12"/>
                    <a:pt x="258" y="10"/>
                    <a:pt x="254" y="10"/>
                  </a:cubicBezTo>
                  <a:cubicBezTo>
                    <a:pt x="251" y="10"/>
                    <a:pt x="247" y="10"/>
                    <a:pt x="247" y="8"/>
                  </a:cubicBezTo>
                  <a:cubicBezTo>
                    <a:pt x="248" y="6"/>
                    <a:pt x="242" y="6"/>
                    <a:pt x="241" y="5"/>
                  </a:cubicBezTo>
                  <a:cubicBezTo>
                    <a:pt x="241" y="3"/>
                    <a:pt x="229" y="4"/>
                    <a:pt x="227" y="3"/>
                  </a:cubicBezTo>
                  <a:cubicBezTo>
                    <a:pt x="225" y="1"/>
                    <a:pt x="217" y="0"/>
                    <a:pt x="211" y="1"/>
                  </a:cubicBezTo>
                  <a:cubicBezTo>
                    <a:pt x="205" y="1"/>
                    <a:pt x="193" y="1"/>
                    <a:pt x="190" y="2"/>
                  </a:cubicBezTo>
                  <a:cubicBezTo>
                    <a:pt x="187" y="2"/>
                    <a:pt x="185" y="3"/>
                    <a:pt x="183" y="3"/>
                  </a:cubicBezTo>
                  <a:cubicBezTo>
                    <a:pt x="180" y="3"/>
                    <a:pt x="176" y="4"/>
                    <a:pt x="178" y="5"/>
                  </a:cubicBezTo>
                  <a:cubicBezTo>
                    <a:pt x="181" y="8"/>
                    <a:pt x="174" y="9"/>
                    <a:pt x="174" y="7"/>
                  </a:cubicBezTo>
                  <a:cubicBezTo>
                    <a:pt x="175" y="5"/>
                    <a:pt x="168" y="4"/>
                    <a:pt x="166" y="5"/>
                  </a:cubicBezTo>
                  <a:cubicBezTo>
                    <a:pt x="164" y="7"/>
                    <a:pt x="154" y="4"/>
                    <a:pt x="152" y="5"/>
                  </a:cubicBezTo>
                  <a:cubicBezTo>
                    <a:pt x="151" y="7"/>
                    <a:pt x="139" y="7"/>
                    <a:pt x="135" y="7"/>
                  </a:cubicBezTo>
                  <a:cubicBezTo>
                    <a:pt x="132" y="8"/>
                    <a:pt x="141" y="11"/>
                    <a:pt x="141" y="12"/>
                  </a:cubicBezTo>
                  <a:cubicBezTo>
                    <a:pt x="140" y="14"/>
                    <a:pt x="129" y="12"/>
                    <a:pt x="131" y="15"/>
                  </a:cubicBezTo>
                  <a:cubicBezTo>
                    <a:pt x="134" y="18"/>
                    <a:pt x="141" y="20"/>
                    <a:pt x="144" y="23"/>
                  </a:cubicBezTo>
                  <a:cubicBezTo>
                    <a:pt x="148" y="27"/>
                    <a:pt x="142" y="24"/>
                    <a:pt x="138" y="22"/>
                  </a:cubicBezTo>
                  <a:cubicBezTo>
                    <a:pt x="134" y="19"/>
                    <a:pt x="129" y="20"/>
                    <a:pt x="126" y="18"/>
                  </a:cubicBezTo>
                  <a:cubicBezTo>
                    <a:pt x="124" y="15"/>
                    <a:pt x="115" y="13"/>
                    <a:pt x="113" y="15"/>
                  </a:cubicBezTo>
                  <a:cubicBezTo>
                    <a:pt x="110" y="16"/>
                    <a:pt x="119" y="20"/>
                    <a:pt x="119" y="22"/>
                  </a:cubicBezTo>
                  <a:cubicBezTo>
                    <a:pt x="119" y="24"/>
                    <a:pt x="113" y="21"/>
                    <a:pt x="112" y="22"/>
                  </a:cubicBezTo>
                  <a:cubicBezTo>
                    <a:pt x="111" y="23"/>
                    <a:pt x="105" y="17"/>
                    <a:pt x="102" y="17"/>
                  </a:cubicBezTo>
                  <a:cubicBezTo>
                    <a:pt x="99" y="17"/>
                    <a:pt x="102" y="20"/>
                    <a:pt x="102" y="23"/>
                  </a:cubicBezTo>
                  <a:cubicBezTo>
                    <a:pt x="102" y="27"/>
                    <a:pt x="96" y="29"/>
                    <a:pt x="98" y="27"/>
                  </a:cubicBezTo>
                  <a:cubicBezTo>
                    <a:pt x="99" y="24"/>
                    <a:pt x="98" y="18"/>
                    <a:pt x="95" y="16"/>
                  </a:cubicBezTo>
                  <a:cubicBezTo>
                    <a:pt x="92" y="15"/>
                    <a:pt x="84" y="19"/>
                    <a:pt x="79" y="19"/>
                  </a:cubicBezTo>
                  <a:cubicBezTo>
                    <a:pt x="75" y="19"/>
                    <a:pt x="70" y="20"/>
                    <a:pt x="73" y="22"/>
                  </a:cubicBezTo>
                  <a:cubicBezTo>
                    <a:pt x="77" y="24"/>
                    <a:pt x="73" y="25"/>
                    <a:pt x="70" y="23"/>
                  </a:cubicBezTo>
                  <a:cubicBezTo>
                    <a:pt x="67" y="21"/>
                    <a:pt x="56" y="23"/>
                    <a:pt x="58" y="25"/>
                  </a:cubicBezTo>
                  <a:cubicBezTo>
                    <a:pt x="61" y="26"/>
                    <a:pt x="61" y="31"/>
                    <a:pt x="60" y="32"/>
                  </a:cubicBezTo>
                  <a:cubicBezTo>
                    <a:pt x="59" y="34"/>
                    <a:pt x="54" y="31"/>
                    <a:pt x="50" y="31"/>
                  </a:cubicBezTo>
                  <a:cubicBezTo>
                    <a:pt x="46" y="31"/>
                    <a:pt x="26" y="41"/>
                    <a:pt x="27" y="43"/>
                  </a:cubicBezTo>
                  <a:cubicBezTo>
                    <a:pt x="28" y="46"/>
                    <a:pt x="37" y="44"/>
                    <a:pt x="40" y="45"/>
                  </a:cubicBezTo>
                  <a:cubicBezTo>
                    <a:pt x="42" y="47"/>
                    <a:pt x="39" y="53"/>
                    <a:pt x="35" y="55"/>
                  </a:cubicBezTo>
                  <a:cubicBezTo>
                    <a:pt x="32" y="57"/>
                    <a:pt x="20" y="55"/>
                    <a:pt x="19" y="58"/>
                  </a:cubicBezTo>
                  <a:cubicBezTo>
                    <a:pt x="19" y="60"/>
                    <a:pt x="0" y="61"/>
                    <a:pt x="0" y="65"/>
                  </a:cubicBezTo>
                  <a:cubicBezTo>
                    <a:pt x="0" y="67"/>
                    <a:pt x="1" y="69"/>
                    <a:pt x="3" y="69"/>
                  </a:cubicBezTo>
                  <a:cubicBezTo>
                    <a:pt x="5" y="70"/>
                    <a:pt x="9" y="69"/>
                    <a:pt x="11" y="71"/>
                  </a:cubicBezTo>
                  <a:cubicBezTo>
                    <a:pt x="14" y="74"/>
                    <a:pt x="20" y="74"/>
                    <a:pt x="25" y="72"/>
                  </a:cubicBezTo>
                  <a:cubicBezTo>
                    <a:pt x="30" y="71"/>
                    <a:pt x="33" y="73"/>
                    <a:pt x="33" y="76"/>
                  </a:cubicBezTo>
                  <a:cubicBezTo>
                    <a:pt x="33" y="78"/>
                    <a:pt x="23" y="74"/>
                    <a:pt x="19" y="76"/>
                  </a:cubicBezTo>
                  <a:cubicBezTo>
                    <a:pt x="16" y="78"/>
                    <a:pt x="6" y="77"/>
                    <a:pt x="7" y="79"/>
                  </a:cubicBezTo>
                  <a:cubicBezTo>
                    <a:pt x="7" y="81"/>
                    <a:pt x="12" y="81"/>
                    <a:pt x="16" y="81"/>
                  </a:cubicBezTo>
                  <a:cubicBezTo>
                    <a:pt x="20" y="82"/>
                    <a:pt x="16" y="84"/>
                    <a:pt x="16" y="85"/>
                  </a:cubicBezTo>
                  <a:cubicBezTo>
                    <a:pt x="16" y="87"/>
                    <a:pt x="18" y="87"/>
                    <a:pt x="22" y="89"/>
                  </a:cubicBezTo>
                  <a:cubicBezTo>
                    <a:pt x="26" y="91"/>
                    <a:pt x="33" y="92"/>
                    <a:pt x="31" y="90"/>
                  </a:cubicBezTo>
                  <a:cubicBezTo>
                    <a:pt x="28" y="87"/>
                    <a:pt x="35" y="88"/>
                    <a:pt x="36" y="89"/>
                  </a:cubicBezTo>
                  <a:cubicBezTo>
                    <a:pt x="37" y="90"/>
                    <a:pt x="40" y="87"/>
                    <a:pt x="43" y="88"/>
                  </a:cubicBezTo>
                  <a:cubicBezTo>
                    <a:pt x="45" y="89"/>
                    <a:pt x="46" y="85"/>
                    <a:pt x="49" y="87"/>
                  </a:cubicBezTo>
                  <a:cubicBezTo>
                    <a:pt x="51" y="88"/>
                    <a:pt x="62" y="89"/>
                    <a:pt x="65" y="91"/>
                  </a:cubicBezTo>
                  <a:cubicBezTo>
                    <a:pt x="69" y="93"/>
                    <a:pt x="74" y="93"/>
                    <a:pt x="73" y="96"/>
                  </a:cubicBezTo>
                  <a:cubicBezTo>
                    <a:pt x="73" y="99"/>
                    <a:pt x="76" y="101"/>
                    <a:pt x="81" y="103"/>
                  </a:cubicBezTo>
                  <a:cubicBezTo>
                    <a:pt x="85" y="105"/>
                    <a:pt x="85" y="109"/>
                    <a:pt x="85" y="111"/>
                  </a:cubicBezTo>
                  <a:cubicBezTo>
                    <a:pt x="85" y="114"/>
                    <a:pt x="90" y="116"/>
                    <a:pt x="89" y="117"/>
                  </a:cubicBezTo>
                  <a:cubicBezTo>
                    <a:pt x="88" y="118"/>
                    <a:pt x="89" y="120"/>
                    <a:pt x="91" y="122"/>
                  </a:cubicBezTo>
                  <a:cubicBezTo>
                    <a:pt x="94" y="125"/>
                    <a:pt x="87" y="126"/>
                    <a:pt x="89" y="129"/>
                  </a:cubicBezTo>
                  <a:cubicBezTo>
                    <a:pt x="90" y="131"/>
                    <a:pt x="86" y="135"/>
                    <a:pt x="91" y="136"/>
                  </a:cubicBezTo>
                  <a:cubicBezTo>
                    <a:pt x="96" y="136"/>
                    <a:pt x="95" y="132"/>
                    <a:pt x="99" y="132"/>
                  </a:cubicBezTo>
                  <a:cubicBezTo>
                    <a:pt x="103" y="132"/>
                    <a:pt x="99" y="135"/>
                    <a:pt x="101" y="137"/>
                  </a:cubicBezTo>
                  <a:cubicBezTo>
                    <a:pt x="103" y="139"/>
                    <a:pt x="107" y="139"/>
                    <a:pt x="111" y="142"/>
                  </a:cubicBezTo>
                  <a:cubicBezTo>
                    <a:pt x="114" y="145"/>
                    <a:pt x="112" y="147"/>
                    <a:pt x="108" y="144"/>
                  </a:cubicBezTo>
                  <a:cubicBezTo>
                    <a:pt x="105" y="142"/>
                    <a:pt x="95" y="142"/>
                    <a:pt x="95" y="143"/>
                  </a:cubicBezTo>
                  <a:cubicBezTo>
                    <a:pt x="95" y="144"/>
                    <a:pt x="106" y="150"/>
                    <a:pt x="109" y="149"/>
                  </a:cubicBezTo>
                  <a:cubicBezTo>
                    <a:pt x="111" y="149"/>
                    <a:pt x="115" y="153"/>
                    <a:pt x="113" y="155"/>
                  </a:cubicBezTo>
                  <a:cubicBezTo>
                    <a:pt x="112" y="156"/>
                    <a:pt x="112" y="160"/>
                    <a:pt x="112" y="162"/>
                  </a:cubicBezTo>
                  <a:cubicBezTo>
                    <a:pt x="112" y="164"/>
                    <a:pt x="108" y="162"/>
                    <a:pt x="106" y="162"/>
                  </a:cubicBezTo>
                  <a:cubicBezTo>
                    <a:pt x="103" y="162"/>
                    <a:pt x="102" y="163"/>
                    <a:pt x="102" y="166"/>
                  </a:cubicBezTo>
                  <a:cubicBezTo>
                    <a:pt x="102" y="168"/>
                    <a:pt x="98" y="170"/>
                    <a:pt x="97" y="173"/>
                  </a:cubicBezTo>
                  <a:cubicBezTo>
                    <a:pt x="97" y="177"/>
                    <a:pt x="100" y="176"/>
                    <a:pt x="102" y="178"/>
                  </a:cubicBezTo>
                  <a:cubicBezTo>
                    <a:pt x="104" y="179"/>
                    <a:pt x="99" y="180"/>
                    <a:pt x="98" y="182"/>
                  </a:cubicBezTo>
                  <a:cubicBezTo>
                    <a:pt x="98" y="185"/>
                    <a:pt x="103" y="189"/>
                    <a:pt x="105" y="190"/>
                  </a:cubicBezTo>
                  <a:cubicBezTo>
                    <a:pt x="107" y="191"/>
                    <a:pt x="106" y="196"/>
                    <a:pt x="106" y="198"/>
                  </a:cubicBezTo>
                  <a:cubicBezTo>
                    <a:pt x="107" y="201"/>
                    <a:pt x="110" y="198"/>
                    <a:pt x="109" y="201"/>
                  </a:cubicBezTo>
                  <a:cubicBezTo>
                    <a:pt x="109" y="205"/>
                    <a:pt x="112" y="204"/>
                    <a:pt x="112" y="206"/>
                  </a:cubicBezTo>
                  <a:cubicBezTo>
                    <a:pt x="112" y="208"/>
                    <a:pt x="117" y="208"/>
                    <a:pt x="116" y="211"/>
                  </a:cubicBezTo>
                  <a:cubicBezTo>
                    <a:pt x="115" y="213"/>
                    <a:pt x="117" y="215"/>
                    <a:pt x="118" y="217"/>
                  </a:cubicBezTo>
                  <a:cubicBezTo>
                    <a:pt x="119" y="218"/>
                    <a:pt x="123" y="221"/>
                    <a:pt x="124" y="223"/>
                  </a:cubicBezTo>
                  <a:cubicBezTo>
                    <a:pt x="125" y="225"/>
                    <a:pt x="127" y="228"/>
                    <a:pt x="130" y="227"/>
                  </a:cubicBezTo>
                  <a:cubicBezTo>
                    <a:pt x="133" y="226"/>
                    <a:pt x="133" y="229"/>
                    <a:pt x="135" y="228"/>
                  </a:cubicBezTo>
                  <a:cubicBezTo>
                    <a:pt x="137" y="228"/>
                    <a:pt x="140" y="229"/>
                    <a:pt x="141" y="231"/>
                  </a:cubicBezTo>
                  <a:cubicBezTo>
                    <a:pt x="141" y="233"/>
                    <a:pt x="148" y="234"/>
                    <a:pt x="150" y="234"/>
                  </a:cubicBezTo>
                  <a:cubicBezTo>
                    <a:pt x="152" y="235"/>
                    <a:pt x="152" y="231"/>
                    <a:pt x="154" y="230"/>
                  </a:cubicBezTo>
                  <a:cubicBezTo>
                    <a:pt x="155" y="230"/>
                    <a:pt x="155" y="223"/>
                    <a:pt x="156" y="222"/>
                  </a:cubicBezTo>
                  <a:cubicBezTo>
                    <a:pt x="158" y="222"/>
                    <a:pt x="157" y="215"/>
                    <a:pt x="156" y="214"/>
                  </a:cubicBezTo>
                  <a:cubicBezTo>
                    <a:pt x="154" y="214"/>
                    <a:pt x="155" y="211"/>
                    <a:pt x="158" y="212"/>
                  </a:cubicBezTo>
                  <a:cubicBezTo>
                    <a:pt x="162" y="212"/>
                    <a:pt x="161" y="209"/>
                    <a:pt x="162" y="208"/>
                  </a:cubicBezTo>
                  <a:cubicBezTo>
                    <a:pt x="164" y="208"/>
                    <a:pt x="163" y="205"/>
                    <a:pt x="164" y="204"/>
                  </a:cubicBezTo>
                  <a:cubicBezTo>
                    <a:pt x="166" y="204"/>
                    <a:pt x="165" y="202"/>
                    <a:pt x="164" y="201"/>
                  </a:cubicBezTo>
                  <a:cubicBezTo>
                    <a:pt x="164" y="200"/>
                    <a:pt x="165" y="199"/>
                    <a:pt x="166" y="198"/>
                  </a:cubicBezTo>
                  <a:cubicBezTo>
                    <a:pt x="168" y="198"/>
                    <a:pt x="168" y="195"/>
                    <a:pt x="165" y="195"/>
                  </a:cubicBezTo>
                  <a:cubicBezTo>
                    <a:pt x="163" y="194"/>
                    <a:pt x="164" y="191"/>
                    <a:pt x="166" y="193"/>
                  </a:cubicBezTo>
                  <a:cubicBezTo>
                    <a:pt x="169" y="194"/>
                    <a:pt x="170" y="193"/>
                    <a:pt x="169" y="191"/>
                  </a:cubicBezTo>
                  <a:cubicBezTo>
                    <a:pt x="168" y="189"/>
                    <a:pt x="171" y="189"/>
                    <a:pt x="174" y="188"/>
                  </a:cubicBezTo>
                  <a:cubicBezTo>
                    <a:pt x="177" y="188"/>
                    <a:pt x="179" y="186"/>
                    <a:pt x="178" y="184"/>
                  </a:cubicBezTo>
                  <a:cubicBezTo>
                    <a:pt x="177" y="181"/>
                    <a:pt x="182" y="182"/>
                    <a:pt x="181" y="184"/>
                  </a:cubicBezTo>
                  <a:cubicBezTo>
                    <a:pt x="180" y="186"/>
                    <a:pt x="180" y="188"/>
                    <a:pt x="182" y="186"/>
                  </a:cubicBezTo>
                  <a:cubicBezTo>
                    <a:pt x="183" y="185"/>
                    <a:pt x="186" y="186"/>
                    <a:pt x="191" y="184"/>
                  </a:cubicBezTo>
                  <a:cubicBezTo>
                    <a:pt x="196" y="183"/>
                    <a:pt x="201" y="179"/>
                    <a:pt x="203" y="175"/>
                  </a:cubicBezTo>
                  <a:cubicBezTo>
                    <a:pt x="204" y="171"/>
                    <a:pt x="210" y="171"/>
                    <a:pt x="209" y="168"/>
                  </a:cubicBezTo>
                  <a:cubicBezTo>
                    <a:pt x="208" y="166"/>
                    <a:pt x="210" y="164"/>
                    <a:pt x="214" y="166"/>
                  </a:cubicBezTo>
                  <a:cubicBezTo>
                    <a:pt x="218" y="168"/>
                    <a:pt x="215" y="165"/>
                    <a:pt x="219" y="165"/>
                  </a:cubicBezTo>
                  <a:cubicBezTo>
                    <a:pt x="223" y="165"/>
                    <a:pt x="222" y="164"/>
                    <a:pt x="226" y="163"/>
                  </a:cubicBezTo>
                  <a:cubicBezTo>
                    <a:pt x="230" y="163"/>
                    <a:pt x="241" y="161"/>
                    <a:pt x="245" y="158"/>
                  </a:cubicBezTo>
                  <a:cubicBezTo>
                    <a:pt x="248" y="155"/>
                    <a:pt x="256" y="153"/>
                    <a:pt x="259" y="151"/>
                  </a:cubicBezTo>
                  <a:cubicBezTo>
                    <a:pt x="262" y="149"/>
                    <a:pt x="263" y="147"/>
                    <a:pt x="261" y="148"/>
                  </a:cubicBezTo>
                  <a:cubicBezTo>
                    <a:pt x="259" y="149"/>
                    <a:pt x="255" y="149"/>
                    <a:pt x="252" y="149"/>
                  </a:cubicBezTo>
                  <a:cubicBezTo>
                    <a:pt x="249" y="148"/>
                    <a:pt x="244" y="145"/>
                    <a:pt x="241" y="147"/>
                  </a:cubicBezTo>
                  <a:cubicBezTo>
                    <a:pt x="237" y="149"/>
                    <a:pt x="239" y="144"/>
                    <a:pt x="242" y="144"/>
                  </a:cubicBezTo>
                  <a:cubicBezTo>
                    <a:pt x="245" y="144"/>
                    <a:pt x="244" y="142"/>
                    <a:pt x="243" y="139"/>
                  </a:cubicBezTo>
                  <a:cubicBezTo>
                    <a:pt x="242" y="136"/>
                    <a:pt x="248" y="138"/>
                    <a:pt x="250" y="142"/>
                  </a:cubicBezTo>
                  <a:cubicBezTo>
                    <a:pt x="253" y="145"/>
                    <a:pt x="257" y="147"/>
                    <a:pt x="262" y="145"/>
                  </a:cubicBezTo>
                  <a:cubicBezTo>
                    <a:pt x="266" y="144"/>
                    <a:pt x="262" y="141"/>
                    <a:pt x="263" y="139"/>
                  </a:cubicBezTo>
                  <a:cubicBezTo>
                    <a:pt x="265" y="136"/>
                    <a:pt x="251" y="129"/>
                    <a:pt x="250" y="127"/>
                  </a:cubicBezTo>
                  <a:cubicBezTo>
                    <a:pt x="249" y="124"/>
                    <a:pt x="254" y="126"/>
                    <a:pt x="258" y="128"/>
                  </a:cubicBezTo>
                  <a:cubicBezTo>
                    <a:pt x="262" y="129"/>
                    <a:pt x="262" y="125"/>
                    <a:pt x="262" y="122"/>
                  </a:cubicBezTo>
                  <a:cubicBezTo>
                    <a:pt x="262" y="120"/>
                    <a:pt x="254" y="120"/>
                    <a:pt x="250" y="122"/>
                  </a:cubicBezTo>
                  <a:cubicBezTo>
                    <a:pt x="246" y="124"/>
                    <a:pt x="243" y="120"/>
                    <a:pt x="248" y="119"/>
                  </a:cubicBezTo>
                  <a:cubicBezTo>
                    <a:pt x="253" y="118"/>
                    <a:pt x="248" y="116"/>
                    <a:pt x="250" y="115"/>
                  </a:cubicBezTo>
                  <a:cubicBezTo>
                    <a:pt x="251" y="113"/>
                    <a:pt x="258" y="119"/>
                    <a:pt x="261" y="118"/>
                  </a:cubicBezTo>
                  <a:cubicBezTo>
                    <a:pt x="265" y="117"/>
                    <a:pt x="267" y="118"/>
                    <a:pt x="270" y="116"/>
                  </a:cubicBezTo>
                  <a:cubicBezTo>
                    <a:pt x="273" y="114"/>
                    <a:pt x="265" y="112"/>
                    <a:pt x="263" y="110"/>
                  </a:cubicBezTo>
                  <a:cubicBezTo>
                    <a:pt x="261" y="108"/>
                    <a:pt x="271" y="108"/>
                    <a:pt x="274" y="108"/>
                  </a:cubicBezTo>
                  <a:cubicBezTo>
                    <a:pt x="277" y="109"/>
                    <a:pt x="278" y="104"/>
                    <a:pt x="276" y="105"/>
                  </a:cubicBezTo>
                  <a:cubicBezTo>
                    <a:pt x="273" y="106"/>
                    <a:pt x="265" y="102"/>
                    <a:pt x="267" y="99"/>
                  </a:cubicBezTo>
                  <a:cubicBezTo>
                    <a:pt x="268" y="97"/>
                    <a:pt x="272" y="100"/>
                    <a:pt x="275" y="98"/>
                  </a:cubicBezTo>
                  <a:cubicBezTo>
                    <a:pt x="279" y="96"/>
                    <a:pt x="276" y="88"/>
                    <a:pt x="273" y="88"/>
                  </a:cubicBezTo>
                  <a:cubicBezTo>
                    <a:pt x="270" y="88"/>
                    <a:pt x="264" y="87"/>
                    <a:pt x="264" y="86"/>
                  </a:cubicBezTo>
                  <a:cubicBezTo>
                    <a:pt x="264" y="85"/>
                    <a:pt x="259" y="84"/>
                    <a:pt x="260" y="82"/>
                  </a:cubicBezTo>
                  <a:cubicBezTo>
                    <a:pt x="262" y="81"/>
                    <a:pt x="264" y="84"/>
                    <a:pt x="267" y="81"/>
                  </a:cubicBezTo>
                  <a:cubicBezTo>
                    <a:pt x="271" y="79"/>
                    <a:pt x="278" y="82"/>
                    <a:pt x="281" y="81"/>
                  </a:cubicBezTo>
                  <a:cubicBezTo>
                    <a:pt x="284" y="81"/>
                    <a:pt x="280" y="75"/>
                    <a:pt x="278" y="76"/>
                  </a:cubicBezTo>
                  <a:cubicBezTo>
                    <a:pt x="276" y="77"/>
                    <a:pt x="270" y="77"/>
                    <a:pt x="269" y="74"/>
                  </a:cubicBezTo>
                  <a:cubicBezTo>
                    <a:pt x="269" y="71"/>
                    <a:pt x="275" y="74"/>
                    <a:pt x="276" y="72"/>
                  </a:cubicBezTo>
                  <a:cubicBezTo>
                    <a:pt x="277" y="71"/>
                    <a:pt x="268" y="67"/>
                    <a:pt x="266" y="70"/>
                  </a:cubicBezTo>
                  <a:cubicBezTo>
                    <a:pt x="265" y="73"/>
                    <a:pt x="259" y="72"/>
                    <a:pt x="262" y="71"/>
                  </a:cubicBezTo>
                  <a:cubicBezTo>
                    <a:pt x="265" y="69"/>
                    <a:pt x="265" y="64"/>
                    <a:pt x="265" y="61"/>
                  </a:cubicBezTo>
                  <a:cubicBezTo>
                    <a:pt x="265" y="58"/>
                    <a:pt x="275" y="58"/>
                    <a:pt x="274" y="54"/>
                  </a:cubicBezTo>
                  <a:cubicBezTo>
                    <a:pt x="273" y="50"/>
                    <a:pt x="279" y="49"/>
                    <a:pt x="283" y="49"/>
                  </a:cubicBezTo>
                  <a:cubicBezTo>
                    <a:pt x="286" y="49"/>
                    <a:pt x="283" y="44"/>
                    <a:pt x="279" y="45"/>
                  </a:cubicBezTo>
                  <a:cubicBezTo>
                    <a:pt x="276" y="45"/>
                    <a:pt x="272" y="49"/>
                    <a:pt x="271" y="48"/>
                  </a:cubicBezTo>
                  <a:cubicBezTo>
                    <a:pt x="269" y="46"/>
                    <a:pt x="275" y="43"/>
                    <a:pt x="278" y="43"/>
                  </a:cubicBezTo>
                  <a:cubicBezTo>
                    <a:pt x="281" y="43"/>
                    <a:pt x="288" y="43"/>
                    <a:pt x="291" y="41"/>
                  </a:cubicBezTo>
                  <a:cubicBezTo>
                    <a:pt x="293" y="40"/>
                    <a:pt x="286" y="39"/>
                    <a:pt x="281" y="39"/>
                  </a:cubicBezTo>
                  <a:cubicBezTo>
                    <a:pt x="276" y="40"/>
                    <a:pt x="276" y="38"/>
                    <a:pt x="284" y="38"/>
                  </a:cubicBezTo>
                  <a:cubicBezTo>
                    <a:pt x="291" y="37"/>
                    <a:pt x="290" y="36"/>
                    <a:pt x="295" y="35"/>
                  </a:cubicBezTo>
                  <a:cubicBezTo>
                    <a:pt x="300" y="35"/>
                    <a:pt x="298" y="33"/>
                    <a:pt x="301" y="32"/>
                  </a:cubicBezTo>
                  <a:cubicBezTo>
                    <a:pt x="305" y="32"/>
                    <a:pt x="313" y="29"/>
                    <a:pt x="313" y="27"/>
                  </a:cubicBezTo>
                  <a:cubicBezTo>
                    <a:pt x="313" y="25"/>
                    <a:pt x="301" y="22"/>
                    <a:pt x="295" y="2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1" name="Google Shape;391;p102"/>
            <p:cNvSpPr/>
            <p:nvPr/>
          </p:nvSpPr>
          <p:spPr>
            <a:xfrm>
              <a:off x="16941800" y="2363788"/>
              <a:ext cx="47625" cy="33338"/>
            </a:xfrm>
            <a:custGeom>
              <a:rect b="b" l="l" r="r" t="t"/>
              <a:pathLst>
                <a:path extrusionOk="0" h="12" w="17">
                  <a:moveTo>
                    <a:pt x="17" y="8"/>
                  </a:moveTo>
                  <a:cubicBezTo>
                    <a:pt x="17" y="5"/>
                    <a:pt x="14" y="7"/>
                    <a:pt x="13" y="4"/>
                  </a:cubicBezTo>
                  <a:cubicBezTo>
                    <a:pt x="11" y="1"/>
                    <a:pt x="4" y="0"/>
                    <a:pt x="3" y="2"/>
                  </a:cubicBezTo>
                  <a:cubicBezTo>
                    <a:pt x="3" y="3"/>
                    <a:pt x="0" y="5"/>
                    <a:pt x="2" y="7"/>
                  </a:cubicBezTo>
                  <a:cubicBezTo>
                    <a:pt x="4" y="9"/>
                    <a:pt x="5" y="8"/>
                    <a:pt x="8" y="10"/>
                  </a:cubicBezTo>
                  <a:cubicBezTo>
                    <a:pt x="10" y="12"/>
                    <a:pt x="17" y="10"/>
                    <a:pt x="17" y="8"/>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2" name="Google Shape;392;p102"/>
            <p:cNvSpPr/>
            <p:nvPr/>
          </p:nvSpPr>
          <p:spPr>
            <a:xfrm>
              <a:off x="15928975" y="2246313"/>
              <a:ext cx="157163" cy="100013"/>
            </a:xfrm>
            <a:custGeom>
              <a:rect b="b" l="l" r="r" t="t"/>
              <a:pathLst>
                <a:path extrusionOk="0" h="36" w="57">
                  <a:moveTo>
                    <a:pt x="9" y="28"/>
                  </a:moveTo>
                  <a:cubicBezTo>
                    <a:pt x="13" y="29"/>
                    <a:pt x="14" y="36"/>
                    <a:pt x="16" y="36"/>
                  </a:cubicBezTo>
                  <a:cubicBezTo>
                    <a:pt x="18" y="36"/>
                    <a:pt x="17" y="34"/>
                    <a:pt x="20" y="34"/>
                  </a:cubicBezTo>
                  <a:cubicBezTo>
                    <a:pt x="23" y="34"/>
                    <a:pt x="22" y="33"/>
                    <a:pt x="25" y="33"/>
                  </a:cubicBezTo>
                  <a:cubicBezTo>
                    <a:pt x="27" y="33"/>
                    <a:pt x="30" y="32"/>
                    <a:pt x="30" y="29"/>
                  </a:cubicBezTo>
                  <a:cubicBezTo>
                    <a:pt x="30" y="26"/>
                    <a:pt x="32" y="25"/>
                    <a:pt x="34" y="24"/>
                  </a:cubicBezTo>
                  <a:cubicBezTo>
                    <a:pt x="37" y="23"/>
                    <a:pt x="35" y="20"/>
                    <a:pt x="39" y="19"/>
                  </a:cubicBezTo>
                  <a:cubicBezTo>
                    <a:pt x="42" y="18"/>
                    <a:pt x="53" y="14"/>
                    <a:pt x="55" y="12"/>
                  </a:cubicBezTo>
                  <a:cubicBezTo>
                    <a:pt x="57" y="11"/>
                    <a:pt x="53" y="9"/>
                    <a:pt x="49" y="7"/>
                  </a:cubicBezTo>
                  <a:cubicBezTo>
                    <a:pt x="44" y="4"/>
                    <a:pt x="41" y="3"/>
                    <a:pt x="38" y="5"/>
                  </a:cubicBezTo>
                  <a:cubicBezTo>
                    <a:pt x="35" y="7"/>
                    <a:pt x="37" y="3"/>
                    <a:pt x="35" y="4"/>
                  </a:cubicBezTo>
                  <a:cubicBezTo>
                    <a:pt x="32" y="5"/>
                    <a:pt x="26" y="2"/>
                    <a:pt x="25" y="1"/>
                  </a:cubicBezTo>
                  <a:cubicBezTo>
                    <a:pt x="24" y="0"/>
                    <a:pt x="12" y="4"/>
                    <a:pt x="9" y="4"/>
                  </a:cubicBezTo>
                  <a:cubicBezTo>
                    <a:pt x="6" y="4"/>
                    <a:pt x="9" y="7"/>
                    <a:pt x="11" y="9"/>
                  </a:cubicBezTo>
                  <a:cubicBezTo>
                    <a:pt x="13" y="10"/>
                    <a:pt x="6" y="15"/>
                    <a:pt x="7" y="16"/>
                  </a:cubicBezTo>
                  <a:cubicBezTo>
                    <a:pt x="9" y="17"/>
                    <a:pt x="6" y="20"/>
                    <a:pt x="3" y="24"/>
                  </a:cubicBezTo>
                  <a:cubicBezTo>
                    <a:pt x="0" y="28"/>
                    <a:pt x="5" y="27"/>
                    <a:pt x="9" y="28"/>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3" name="Google Shape;393;p102"/>
            <p:cNvSpPr/>
            <p:nvPr/>
          </p:nvSpPr>
          <p:spPr>
            <a:xfrm>
              <a:off x="16025813" y="2268538"/>
              <a:ext cx="263525" cy="141288"/>
            </a:xfrm>
            <a:custGeom>
              <a:rect b="b" l="l" r="r" t="t"/>
              <a:pathLst>
                <a:path extrusionOk="0" h="51" w="95">
                  <a:moveTo>
                    <a:pt x="87" y="39"/>
                  </a:moveTo>
                  <a:cubicBezTo>
                    <a:pt x="89" y="37"/>
                    <a:pt x="95" y="42"/>
                    <a:pt x="95" y="39"/>
                  </a:cubicBezTo>
                  <a:cubicBezTo>
                    <a:pt x="95" y="35"/>
                    <a:pt x="88" y="34"/>
                    <a:pt x="86" y="32"/>
                  </a:cubicBezTo>
                  <a:cubicBezTo>
                    <a:pt x="83" y="30"/>
                    <a:pt x="82" y="31"/>
                    <a:pt x="78" y="28"/>
                  </a:cubicBezTo>
                  <a:cubicBezTo>
                    <a:pt x="73" y="25"/>
                    <a:pt x="79" y="23"/>
                    <a:pt x="75" y="21"/>
                  </a:cubicBezTo>
                  <a:cubicBezTo>
                    <a:pt x="72" y="18"/>
                    <a:pt x="71" y="11"/>
                    <a:pt x="73" y="9"/>
                  </a:cubicBezTo>
                  <a:cubicBezTo>
                    <a:pt x="76" y="7"/>
                    <a:pt x="78" y="3"/>
                    <a:pt x="74" y="2"/>
                  </a:cubicBezTo>
                  <a:cubicBezTo>
                    <a:pt x="70" y="0"/>
                    <a:pt x="63" y="3"/>
                    <a:pt x="64" y="4"/>
                  </a:cubicBezTo>
                  <a:cubicBezTo>
                    <a:pt x="65" y="5"/>
                    <a:pt x="70" y="8"/>
                    <a:pt x="70" y="9"/>
                  </a:cubicBezTo>
                  <a:cubicBezTo>
                    <a:pt x="70" y="11"/>
                    <a:pt x="65" y="6"/>
                    <a:pt x="63" y="7"/>
                  </a:cubicBezTo>
                  <a:cubicBezTo>
                    <a:pt x="62" y="8"/>
                    <a:pt x="60" y="4"/>
                    <a:pt x="58" y="7"/>
                  </a:cubicBezTo>
                  <a:cubicBezTo>
                    <a:pt x="56" y="9"/>
                    <a:pt x="60" y="17"/>
                    <a:pt x="61" y="19"/>
                  </a:cubicBezTo>
                  <a:cubicBezTo>
                    <a:pt x="63" y="21"/>
                    <a:pt x="60" y="21"/>
                    <a:pt x="58" y="22"/>
                  </a:cubicBezTo>
                  <a:cubicBezTo>
                    <a:pt x="56" y="22"/>
                    <a:pt x="56" y="16"/>
                    <a:pt x="54" y="13"/>
                  </a:cubicBezTo>
                  <a:cubicBezTo>
                    <a:pt x="53" y="11"/>
                    <a:pt x="45" y="8"/>
                    <a:pt x="45" y="9"/>
                  </a:cubicBezTo>
                  <a:cubicBezTo>
                    <a:pt x="44" y="11"/>
                    <a:pt x="49" y="11"/>
                    <a:pt x="49" y="14"/>
                  </a:cubicBezTo>
                  <a:cubicBezTo>
                    <a:pt x="48" y="16"/>
                    <a:pt x="45" y="12"/>
                    <a:pt x="43" y="14"/>
                  </a:cubicBezTo>
                  <a:cubicBezTo>
                    <a:pt x="40" y="16"/>
                    <a:pt x="41" y="15"/>
                    <a:pt x="41" y="13"/>
                  </a:cubicBezTo>
                  <a:cubicBezTo>
                    <a:pt x="42" y="11"/>
                    <a:pt x="38" y="9"/>
                    <a:pt x="33" y="9"/>
                  </a:cubicBezTo>
                  <a:cubicBezTo>
                    <a:pt x="28" y="9"/>
                    <a:pt x="31" y="13"/>
                    <a:pt x="30" y="14"/>
                  </a:cubicBezTo>
                  <a:cubicBezTo>
                    <a:pt x="28" y="15"/>
                    <a:pt x="21" y="13"/>
                    <a:pt x="26" y="12"/>
                  </a:cubicBezTo>
                  <a:cubicBezTo>
                    <a:pt x="30" y="11"/>
                    <a:pt x="28" y="9"/>
                    <a:pt x="27" y="6"/>
                  </a:cubicBezTo>
                  <a:cubicBezTo>
                    <a:pt x="25" y="4"/>
                    <a:pt x="21" y="7"/>
                    <a:pt x="14" y="9"/>
                  </a:cubicBezTo>
                  <a:cubicBezTo>
                    <a:pt x="7" y="12"/>
                    <a:pt x="4" y="14"/>
                    <a:pt x="4" y="15"/>
                  </a:cubicBezTo>
                  <a:cubicBezTo>
                    <a:pt x="5" y="15"/>
                    <a:pt x="6" y="16"/>
                    <a:pt x="3" y="18"/>
                  </a:cubicBezTo>
                  <a:cubicBezTo>
                    <a:pt x="0" y="21"/>
                    <a:pt x="3" y="23"/>
                    <a:pt x="5" y="23"/>
                  </a:cubicBezTo>
                  <a:cubicBezTo>
                    <a:pt x="8" y="23"/>
                    <a:pt x="6" y="25"/>
                    <a:pt x="7" y="25"/>
                  </a:cubicBezTo>
                  <a:cubicBezTo>
                    <a:pt x="9" y="26"/>
                    <a:pt x="17" y="22"/>
                    <a:pt x="19" y="23"/>
                  </a:cubicBezTo>
                  <a:cubicBezTo>
                    <a:pt x="22" y="25"/>
                    <a:pt x="6" y="26"/>
                    <a:pt x="6" y="29"/>
                  </a:cubicBezTo>
                  <a:cubicBezTo>
                    <a:pt x="6" y="31"/>
                    <a:pt x="15" y="33"/>
                    <a:pt x="21" y="32"/>
                  </a:cubicBezTo>
                  <a:cubicBezTo>
                    <a:pt x="27" y="31"/>
                    <a:pt x="38" y="33"/>
                    <a:pt x="38" y="34"/>
                  </a:cubicBezTo>
                  <a:cubicBezTo>
                    <a:pt x="38" y="36"/>
                    <a:pt x="31" y="36"/>
                    <a:pt x="25" y="35"/>
                  </a:cubicBezTo>
                  <a:cubicBezTo>
                    <a:pt x="20" y="35"/>
                    <a:pt x="10" y="37"/>
                    <a:pt x="10" y="39"/>
                  </a:cubicBezTo>
                  <a:cubicBezTo>
                    <a:pt x="11" y="41"/>
                    <a:pt x="11" y="41"/>
                    <a:pt x="17" y="43"/>
                  </a:cubicBezTo>
                  <a:cubicBezTo>
                    <a:pt x="23" y="46"/>
                    <a:pt x="29" y="42"/>
                    <a:pt x="29" y="46"/>
                  </a:cubicBezTo>
                  <a:cubicBezTo>
                    <a:pt x="29" y="50"/>
                    <a:pt x="32" y="51"/>
                    <a:pt x="40" y="51"/>
                  </a:cubicBezTo>
                  <a:cubicBezTo>
                    <a:pt x="48" y="51"/>
                    <a:pt x="52" y="47"/>
                    <a:pt x="56" y="48"/>
                  </a:cubicBezTo>
                  <a:cubicBezTo>
                    <a:pt x="60" y="48"/>
                    <a:pt x="61" y="47"/>
                    <a:pt x="63" y="44"/>
                  </a:cubicBezTo>
                  <a:cubicBezTo>
                    <a:pt x="65" y="42"/>
                    <a:pt x="67" y="43"/>
                    <a:pt x="67" y="45"/>
                  </a:cubicBezTo>
                  <a:cubicBezTo>
                    <a:pt x="68" y="46"/>
                    <a:pt x="73" y="46"/>
                    <a:pt x="74" y="47"/>
                  </a:cubicBezTo>
                  <a:cubicBezTo>
                    <a:pt x="77" y="50"/>
                    <a:pt x="86" y="49"/>
                    <a:pt x="90" y="47"/>
                  </a:cubicBezTo>
                  <a:cubicBezTo>
                    <a:pt x="93" y="45"/>
                    <a:pt x="88" y="40"/>
                    <a:pt x="86" y="43"/>
                  </a:cubicBezTo>
                  <a:cubicBezTo>
                    <a:pt x="85" y="45"/>
                    <a:pt x="83" y="43"/>
                    <a:pt x="82" y="42"/>
                  </a:cubicBezTo>
                  <a:cubicBezTo>
                    <a:pt x="82" y="41"/>
                    <a:pt x="86" y="41"/>
                    <a:pt x="87" y="39"/>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4" name="Google Shape;394;p102"/>
            <p:cNvSpPr/>
            <p:nvPr/>
          </p:nvSpPr>
          <p:spPr>
            <a:xfrm>
              <a:off x="16022638" y="2201863"/>
              <a:ext cx="28575" cy="22225"/>
            </a:xfrm>
            <a:custGeom>
              <a:rect b="b" l="l" r="r" t="t"/>
              <a:pathLst>
                <a:path extrusionOk="0" h="8" w="10">
                  <a:moveTo>
                    <a:pt x="2" y="7"/>
                  </a:moveTo>
                  <a:cubicBezTo>
                    <a:pt x="6" y="8"/>
                    <a:pt x="10" y="4"/>
                    <a:pt x="10" y="2"/>
                  </a:cubicBezTo>
                  <a:cubicBezTo>
                    <a:pt x="10" y="0"/>
                    <a:pt x="0" y="7"/>
                    <a:pt x="2" y="7"/>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5" name="Google Shape;395;p102"/>
            <p:cNvSpPr/>
            <p:nvPr/>
          </p:nvSpPr>
          <p:spPr>
            <a:xfrm>
              <a:off x="15973425" y="2157413"/>
              <a:ext cx="111125" cy="58738"/>
            </a:xfrm>
            <a:custGeom>
              <a:rect b="b" l="l" r="r" t="t"/>
              <a:pathLst>
                <a:path extrusionOk="0" h="21" w="40">
                  <a:moveTo>
                    <a:pt x="1" y="17"/>
                  </a:moveTo>
                  <a:cubicBezTo>
                    <a:pt x="3" y="17"/>
                    <a:pt x="1" y="21"/>
                    <a:pt x="3" y="20"/>
                  </a:cubicBezTo>
                  <a:cubicBezTo>
                    <a:pt x="5" y="19"/>
                    <a:pt x="6" y="19"/>
                    <a:pt x="7" y="19"/>
                  </a:cubicBezTo>
                  <a:cubicBezTo>
                    <a:pt x="9" y="20"/>
                    <a:pt x="10" y="18"/>
                    <a:pt x="11" y="17"/>
                  </a:cubicBezTo>
                  <a:cubicBezTo>
                    <a:pt x="12" y="15"/>
                    <a:pt x="12" y="21"/>
                    <a:pt x="15" y="21"/>
                  </a:cubicBezTo>
                  <a:cubicBezTo>
                    <a:pt x="17" y="21"/>
                    <a:pt x="17" y="15"/>
                    <a:pt x="19" y="17"/>
                  </a:cubicBezTo>
                  <a:cubicBezTo>
                    <a:pt x="21" y="18"/>
                    <a:pt x="22" y="16"/>
                    <a:pt x="22" y="14"/>
                  </a:cubicBezTo>
                  <a:cubicBezTo>
                    <a:pt x="23" y="13"/>
                    <a:pt x="23" y="10"/>
                    <a:pt x="25" y="10"/>
                  </a:cubicBezTo>
                  <a:cubicBezTo>
                    <a:pt x="28" y="9"/>
                    <a:pt x="26" y="12"/>
                    <a:pt x="27" y="14"/>
                  </a:cubicBezTo>
                  <a:cubicBezTo>
                    <a:pt x="28" y="17"/>
                    <a:pt x="31" y="14"/>
                    <a:pt x="32" y="13"/>
                  </a:cubicBezTo>
                  <a:cubicBezTo>
                    <a:pt x="32" y="12"/>
                    <a:pt x="36" y="13"/>
                    <a:pt x="36" y="11"/>
                  </a:cubicBezTo>
                  <a:cubicBezTo>
                    <a:pt x="35" y="9"/>
                    <a:pt x="37" y="9"/>
                    <a:pt x="36" y="7"/>
                  </a:cubicBezTo>
                  <a:cubicBezTo>
                    <a:pt x="35" y="5"/>
                    <a:pt x="38" y="6"/>
                    <a:pt x="39" y="5"/>
                  </a:cubicBezTo>
                  <a:cubicBezTo>
                    <a:pt x="40" y="3"/>
                    <a:pt x="37" y="4"/>
                    <a:pt x="35" y="2"/>
                  </a:cubicBezTo>
                  <a:cubicBezTo>
                    <a:pt x="33" y="0"/>
                    <a:pt x="32" y="3"/>
                    <a:pt x="32" y="4"/>
                  </a:cubicBezTo>
                  <a:cubicBezTo>
                    <a:pt x="32" y="6"/>
                    <a:pt x="27" y="5"/>
                    <a:pt x="25" y="4"/>
                  </a:cubicBezTo>
                  <a:cubicBezTo>
                    <a:pt x="22" y="3"/>
                    <a:pt x="19" y="7"/>
                    <a:pt x="16" y="8"/>
                  </a:cubicBezTo>
                  <a:cubicBezTo>
                    <a:pt x="12" y="10"/>
                    <a:pt x="12" y="13"/>
                    <a:pt x="8" y="13"/>
                  </a:cubicBezTo>
                  <a:cubicBezTo>
                    <a:pt x="5" y="13"/>
                    <a:pt x="0" y="16"/>
                    <a:pt x="1" y="17"/>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6" name="Google Shape;396;p102"/>
            <p:cNvSpPr/>
            <p:nvPr/>
          </p:nvSpPr>
          <p:spPr>
            <a:xfrm>
              <a:off x="16051213" y="2182813"/>
              <a:ext cx="174625" cy="74613"/>
            </a:xfrm>
            <a:custGeom>
              <a:rect b="b" l="l" r="r" t="t"/>
              <a:pathLst>
                <a:path extrusionOk="0" h="27" w="63">
                  <a:moveTo>
                    <a:pt x="9" y="7"/>
                  </a:moveTo>
                  <a:cubicBezTo>
                    <a:pt x="6" y="7"/>
                    <a:pt x="6" y="10"/>
                    <a:pt x="10" y="10"/>
                  </a:cubicBezTo>
                  <a:cubicBezTo>
                    <a:pt x="13" y="10"/>
                    <a:pt x="14" y="11"/>
                    <a:pt x="9" y="11"/>
                  </a:cubicBezTo>
                  <a:cubicBezTo>
                    <a:pt x="4" y="11"/>
                    <a:pt x="2" y="15"/>
                    <a:pt x="5" y="14"/>
                  </a:cubicBezTo>
                  <a:cubicBezTo>
                    <a:pt x="9" y="13"/>
                    <a:pt x="13" y="13"/>
                    <a:pt x="10" y="14"/>
                  </a:cubicBezTo>
                  <a:cubicBezTo>
                    <a:pt x="8" y="15"/>
                    <a:pt x="0" y="16"/>
                    <a:pt x="1" y="17"/>
                  </a:cubicBezTo>
                  <a:cubicBezTo>
                    <a:pt x="2" y="18"/>
                    <a:pt x="5" y="18"/>
                    <a:pt x="8" y="19"/>
                  </a:cubicBezTo>
                  <a:cubicBezTo>
                    <a:pt x="11" y="20"/>
                    <a:pt x="13" y="21"/>
                    <a:pt x="15" y="18"/>
                  </a:cubicBezTo>
                  <a:cubicBezTo>
                    <a:pt x="17" y="16"/>
                    <a:pt x="20" y="13"/>
                    <a:pt x="19" y="17"/>
                  </a:cubicBezTo>
                  <a:cubicBezTo>
                    <a:pt x="18" y="20"/>
                    <a:pt x="23" y="18"/>
                    <a:pt x="29" y="18"/>
                  </a:cubicBezTo>
                  <a:cubicBezTo>
                    <a:pt x="35" y="17"/>
                    <a:pt x="28" y="21"/>
                    <a:pt x="21" y="22"/>
                  </a:cubicBezTo>
                  <a:cubicBezTo>
                    <a:pt x="15" y="22"/>
                    <a:pt x="16" y="25"/>
                    <a:pt x="21" y="26"/>
                  </a:cubicBezTo>
                  <a:cubicBezTo>
                    <a:pt x="26" y="27"/>
                    <a:pt x="37" y="23"/>
                    <a:pt x="39" y="21"/>
                  </a:cubicBezTo>
                  <a:cubicBezTo>
                    <a:pt x="42" y="18"/>
                    <a:pt x="44" y="22"/>
                    <a:pt x="46" y="20"/>
                  </a:cubicBezTo>
                  <a:cubicBezTo>
                    <a:pt x="49" y="18"/>
                    <a:pt x="54" y="20"/>
                    <a:pt x="58" y="20"/>
                  </a:cubicBezTo>
                  <a:cubicBezTo>
                    <a:pt x="62" y="19"/>
                    <a:pt x="63" y="10"/>
                    <a:pt x="60" y="9"/>
                  </a:cubicBezTo>
                  <a:cubicBezTo>
                    <a:pt x="57" y="8"/>
                    <a:pt x="57" y="11"/>
                    <a:pt x="54" y="11"/>
                  </a:cubicBezTo>
                  <a:cubicBezTo>
                    <a:pt x="52" y="12"/>
                    <a:pt x="50" y="8"/>
                    <a:pt x="48" y="6"/>
                  </a:cubicBezTo>
                  <a:cubicBezTo>
                    <a:pt x="46" y="4"/>
                    <a:pt x="48" y="0"/>
                    <a:pt x="45" y="1"/>
                  </a:cubicBezTo>
                  <a:cubicBezTo>
                    <a:pt x="42" y="1"/>
                    <a:pt x="35" y="6"/>
                    <a:pt x="39" y="7"/>
                  </a:cubicBezTo>
                  <a:cubicBezTo>
                    <a:pt x="43" y="7"/>
                    <a:pt x="42" y="9"/>
                    <a:pt x="40" y="10"/>
                  </a:cubicBezTo>
                  <a:cubicBezTo>
                    <a:pt x="38" y="11"/>
                    <a:pt x="44" y="13"/>
                    <a:pt x="44" y="14"/>
                  </a:cubicBezTo>
                  <a:cubicBezTo>
                    <a:pt x="43" y="15"/>
                    <a:pt x="32" y="14"/>
                    <a:pt x="32" y="12"/>
                  </a:cubicBezTo>
                  <a:cubicBezTo>
                    <a:pt x="31" y="10"/>
                    <a:pt x="23" y="5"/>
                    <a:pt x="20" y="6"/>
                  </a:cubicBezTo>
                  <a:cubicBezTo>
                    <a:pt x="16" y="7"/>
                    <a:pt x="18" y="4"/>
                    <a:pt x="14" y="3"/>
                  </a:cubicBezTo>
                  <a:cubicBezTo>
                    <a:pt x="11" y="3"/>
                    <a:pt x="12" y="6"/>
                    <a:pt x="9" y="7"/>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7" name="Google Shape;397;p102"/>
            <p:cNvSpPr/>
            <p:nvPr/>
          </p:nvSpPr>
          <p:spPr>
            <a:xfrm>
              <a:off x="16086138" y="2149475"/>
              <a:ext cx="25400" cy="14288"/>
            </a:xfrm>
            <a:custGeom>
              <a:rect b="b" l="l" r="r" t="t"/>
              <a:pathLst>
                <a:path extrusionOk="0" h="5" w="9">
                  <a:moveTo>
                    <a:pt x="8" y="2"/>
                  </a:moveTo>
                  <a:cubicBezTo>
                    <a:pt x="9" y="0"/>
                    <a:pt x="0" y="0"/>
                    <a:pt x="1" y="1"/>
                  </a:cubicBezTo>
                  <a:cubicBezTo>
                    <a:pt x="2" y="3"/>
                    <a:pt x="6" y="5"/>
                    <a:pt x="8"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8" name="Google Shape;398;p102"/>
            <p:cNvSpPr/>
            <p:nvPr/>
          </p:nvSpPr>
          <p:spPr>
            <a:xfrm>
              <a:off x="16114713" y="2144713"/>
              <a:ext cx="52388" cy="26988"/>
            </a:xfrm>
            <a:custGeom>
              <a:rect b="b" l="l" r="r" t="t"/>
              <a:pathLst>
                <a:path extrusionOk="0" h="10" w="19">
                  <a:moveTo>
                    <a:pt x="16" y="3"/>
                  </a:moveTo>
                  <a:cubicBezTo>
                    <a:pt x="19" y="3"/>
                    <a:pt x="18" y="0"/>
                    <a:pt x="13" y="1"/>
                  </a:cubicBezTo>
                  <a:cubicBezTo>
                    <a:pt x="9" y="2"/>
                    <a:pt x="0" y="2"/>
                    <a:pt x="0" y="5"/>
                  </a:cubicBezTo>
                  <a:cubicBezTo>
                    <a:pt x="0" y="8"/>
                    <a:pt x="2" y="9"/>
                    <a:pt x="7" y="10"/>
                  </a:cubicBezTo>
                  <a:cubicBezTo>
                    <a:pt x="12" y="10"/>
                    <a:pt x="17" y="5"/>
                    <a:pt x="14" y="5"/>
                  </a:cubicBezTo>
                  <a:cubicBezTo>
                    <a:pt x="12" y="5"/>
                    <a:pt x="14" y="4"/>
                    <a:pt x="16"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9" name="Google Shape;399;p102"/>
            <p:cNvSpPr/>
            <p:nvPr/>
          </p:nvSpPr>
          <p:spPr>
            <a:xfrm>
              <a:off x="16103600" y="2124075"/>
              <a:ext cx="66675" cy="22225"/>
            </a:xfrm>
            <a:custGeom>
              <a:rect b="b" l="l" r="r" t="t"/>
              <a:pathLst>
                <a:path extrusionOk="0" h="8" w="24">
                  <a:moveTo>
                    <a:pt x="9" y="6"/>
                  </a:moveTo>
                  <a:cubicBezTo>
                    <a:pt x="12" y="7"/>
                    <a:pt x="14" y="4"/>
                    <a:pt x="15" y="5"/>
                  </a:cubicBezTo>
                  <a:cubicBezTo>
                    <a:pt x="17" y="7"/>
                    <a:pt x="24" y="8"/>
                    <a:pt x="24" y="4"/>
                  </a:cubicBezTo>
                  <a:cubicBezTo>
                    <a:pt x="24" y="0"/>
                    <a:pt x="15" y="0"/>
                    <a:pt x="13" y="1"/>
                  </a:cubicBezTo>
                  <a:cubicBezTo>
                    <a:pt x="11" y="3"/>
                    <a:pt x="0" y="3"/>
                    <a:pt x="3" y="5"/>
                  </a:cubicBezTo>
                  <a:cubicBezTo>
                    <a:pt x="5" y="7"/>
                    <a:pt x="7" y="5"/>
                    <a:pt x="9" y="6"/>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0" name="Google Shape;400;p102"/>
            <p:cNvSpPr/>
            <p:nvPr/>
          </p:nvSpPr>
          <p:spPr>
            <a:xfrm>
              <a:off x="16217900" y="2101850"/>
              <a:ext cx="101600" cy="55563"/>
            </a:xfrm>
            <a:custGeom>
              <a:rect b="b" l="l" r="r" t="t"/>
              <a:pathLst>
                <a:path extrusionOk="0" h="20" w="37">
                  <a:moveTo>
                    <a:pt x="6" y="7"/>
                  </a:moveTo>
                  <a:cubicBezTo>
                    <a:pt x="9" y="5"/>
                    <a:pt x="14" y="8"/>
                    <a:pt x="13" y="10"/>
                  </a:cubicBezTo>
                  <a:cubicBezTo>
                    <a:pt x="12" y="12"/>
                    <a:pt x="4" y="10"/>
                    <a:pt x="5" y="11"/>
                  </a:cubicBezTo>
                  <a:cubicBezTo>
                    <a:pt x="5" y="12"/>
                    <a:pt x="6" y="15"/>
                    <a:pt x="11" y="13"/>
                  </a:cubicBezTo>
                  <a:cubicBezTo>
                    <a:pt x="17" y="12"/>
                    <a:pt x="21" y="13"/>
                    <a:pt x="25" y="16"/>
                  </a:cubicBezTo>
                  <a:cubicBezTo>
                    <a:pt x="29" y="19"/>
                    <a:pt x="32" y="20"/>
                    <a:pt x="35" y="17"/>
                  </a:cubicBezTo>
                  <a:cubicBezTo>
                    <a:pt x="37" y="14"/>
                    <a:pt x="31" y="13"/>
                    <a:pt x="33" y="11"/>
                  </a:cubicBezTo>
                  <a:cubicBezTo>
                    <a:pt x="34" y="9"/>
                    <a:pt x="29" y="7"/>
                    <a:pt x="26" y="7"/>
                  </a:cubicBezTo>
                  <a:cubicBezTo>
                    <a:pt x="24" y="7"/>
                    <a:pt x="23" y="3"/>
                    <a:pt x="21" y="4"/>
                  </a:cubicBezTo>
                  <a:cubicBezTo>
                    <a:pt x="19" y="5"/>
                    <a:pt x="18" y="6"/>
                    <a:pt x="18" y="3"/>
                  </a:cubicBezTo>
                  <a:cubicBezTo>
                    <a:pt x="18" y="0"/>
                    <a:pt x="6" y="0"/>
                    <a:pt x="3" y="1"/>
                  </a:cubicBezTo>
                  <a:cubicBezTo>
                    <a:pt x="0" y="2"/>
                    <a:pt x="4" y="9"/>
                    <a:pt x="6" y="7"/>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1" name="Google Shape;401;p102"/>
            <p:cNvSpPr/>
            <p:nvPr/>
          </p:nvSpPr>
          <p:spPr>
            <a:xfrm>
              <a:off x="16217900" y="2146300"/>
              <a:ext cx="26988" cy="33338"/>
            </a:xfrm>
            <a:custGeom>
              <a:rect b="b" l="l" r="r" t="t"/>
              <a:pathLst>
                <a:path extrusionOk="0" h="12" w="10">
                  <a:moveTo>
                    <a:pt x="8" y="10"/>
                  </a:moveTo>
                  <a:cubicBezTo>
                    <a:pt x="10" y="8"/>
                    <a:pt x="1" y="0"/>
                    <a:pt x="0" y="4"/>
                  </a:cubicBezTo>
                  <a:cubicBezTo>
                    <a:pt x="0" y="7"/>
                    <a:pt x="6" y="12"/>
                    <a:pt x="8" y="1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2" name="Google Shape;402;p102"/>
            <p:cNvSpPr/>
            <p:nvPr/>
          </p:nvSpPr>
          <p:spPr>
            <a:xfrm>
              <a:off x="16295688" y="2078038"/>
              <a:ext cx="30163" cy="22225"/>
            </a:xfrm>
            <a:custGeom>
              <a:rect b="b" l="l" r="r" t="t"/>
              <a:pathLst>
                <a:path extrusionOk="0" h="8" w="11">
                  <a:moveTo>
                    <a:pt x="9" y="5"/>
                  </a:moveTo>
                  <a:cubicBezTo>
                    <a:pt x="11" y="2"/>
                    <a:pt x="0" y="0"/>
                    <a:pt x="3" y="3"/>
                  </a:cubicBezTo>
                  <a:cubicBezTo>
                    <a:pt x="4" y="4"/>
                    <a:pt x="8" y="8"/>
                    <a:pt x="9" y="5"/>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3" name="Google Shape;403;p102"/>
            <p:cNvSpPr/>
            <p:nvPr/>
          </p:nvSpPr>
          <p:spPr>
            <a:xfrm>
              <a:off x="16233775" y="2219325"/>
              <a:ext cx="19050" cy="19050"/>
            </a:xfrm>
            <a:custGeom>
              <a:rect b="b" l="l" r="r" t="t"/>
              <a:pathLst>
                <a:path extrusionOk="0" h="7" w="7">
                  <a:moveTo>
                    <a:pt x="6" y="6"/>
                  </a:moveTo>
                  <a:cubicBezTo>
                    <a:pt x="7" y="4"/>
                    <a:pt x="2" y="0"/>
                    <a:pt x="1" y="3"/>
                  </a:cubicBezTo>
                  <a:cubicBezTo>
                    <a:pt x="0" y="6"/>
                    <a:pt x="4" y="7"/>
                    <a:pt x="6" y="6"/>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4" name="Google Shape;404;p102"/>
            <p:cNvSpPr/>
            <p:nvPr/>
          </p:nvSpPr>
          <p:spPr>
            <a:xfrm>
              <a:off x="16233775" y="2179638"/>
              <a:ext cx="111125" cy="65088"/>
            </a:xfrm>
            <a:custGeom>
              <a:rect b="b" l="l" r="r" t="t"/>
              <a:pathLst>
                <a:path extrusionOk="0" h="23" w="40">
                  <a:moveTo>
                    <a:pt x="31" y="4"/>
                  </a:moveTo>
                  <a:cubicBezTo>
                    <a:pt x="31" y="6"/>
                    <a:pt x="26" y="3"/>
                    <a:pt x="22" y="2"/>
                  </a:cubicBezTo>
                  <a:cubicBezTo>
                    <a:pt x="18" y="0"/>
                    <a:pt x="20" y="5"/>
                    <a:pt x="23" y="8"/>
                  </a:cubicBezTo>
                  <a:cubicBezTo>
                    <a:pt x="27" y="10"/>
                    <a:pt x="22" y="9"/>
                    <a:pt x="17" y="6"/>
                  </a:cubicBezTo>
                  <a:cubicBezTo>
                    <a:pt x="13" y="3"/>
                    <a:pt x="14" y="8"/>
                    <a:pt x="16" y="10"/>
                  </a:cubicBezTo>
                  <a:cubicBezTo>
                    <a:pt x="18" y="11"/>
                    <a:pt x="15" y="14"/>
                    <a:pt x="12" y="10"/>
                  </a:cubicBezTo>
                  <a:cubicBezTo>
                    <a:pt x="10" y="6"/>
                    <a:pt x="8" y="2"/>
                    <a:pt x="4" y="2"/>
                  </a:cubicBezTo>
                  <a:cubicBezTo>
                    <a:pt x="0" y="2"/>
                    <a:pt x="2" y="6"/>
                    <a:pt x="3" y="9"/>
                  </a:cubicBezTo>
                  <a:cubicBezTo>
                    <a:pt x="6" y="11"/>
                    <a:pt x="8" y="12"/>
                    <a:pt x="12" y="14"/>
                  </a:cubicBezTo>
                  <a:cubicBezTo>
                    <a:pt x="15" y="16"/>
                    <a:pt x="21" y="13"/>
                    <a:pt x="24" y="14"/>
                  </a:cubicBezTo>
                  <a:cubicBezTo>
                    <a:pt x="27" y="15"/>
                    <a:pt x="21" y="18"/>
                    <a:pt x="23" y="20"/>
                  </a:cubicBezTo>
                  <a:cubicBezTo>
                    <a:pt x="25" y="23"/>
                    <a:pt x="30" y="21"/>
                    <a:pt x="33" y="21"/>
                  </a:cubicBezTo>
                  <a:cubicBezTo>
                    <a:pt x="37" y="21"/>
                    <a:pt x="35" y="18"/>
                    <a:pt x="38" y="17"/>
                  </a:cubicBezTo>
                  <a:cubicBezTo>
                    <a:pt x="40" y="15"/>
                    <a:pt x="35" y="15"/>
                    <a:pt x="37" y="11"/>
                  </a:cubicBezTo>
                  <a:cubicBezTo>
                    <a:pt x="39" y="8"/>
                    <a:pt x="32" y="1"/>
                    <a:pt x="31" y="4"/>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5" name="Google Shape;405;p102"/>
            <p:cNvSpPr/>
            <p:nvPr/>
          </p:nvSpPr>
          <p:spPr>
            <a:xfrm>
              <a:off x="16325850" y="2116138"/>
              <a:ext cx="55563" cy="36513"/>
            </a:xfrm>
            <a:custGeom>
              <a:rect b="b" l="l" r="r" t="t"/>
              <a:pathLst>
                <a:path extrusionOk="0" h="13" w="20">
                  <a:moveTo>
                    <a:pt x="8" y="13"/>
                  </a:moveTo>
                  <a:cubicBezTo>
                    <a:pt x="11" y="13"/>
                    <a:pt x="14" y="13"/>
                    <a:pt x="17" y="12"/>
                  </a:cubicBezTo>
                  <a:cubicBezTo>
                    <a:pt x="20" y="11"/>
                    <a:pt x="15" y="11"/>
                    <a:pt x="17" y="8"/>
                  </a:cubicBezTo>
                  <a:cubicBezTo>
                    <a:pt x="19" y="5"/>
                    <a:pt x="12" y="5"/>
                    <a:pt x="12" y="6"/>
                  </a:cubicBezTo>
                  <a:cubicBezTo>
                    <a:pt x="11" y="7"/>
                    <a:pt x="3" y="0"/>
                    <a:pt x="1" y="2"/>
                  </a:cubicBezTo>
                  <a:cubicBezTo>
                    <a:pt x="0" y="5"/>
                    <a:pt x="4" y="13"/>
                    <a:pt x="8" y="1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6" name="Google Shape;406;p102"/>
            <p:cNvSpPr/>
            <p:nvPr/>
          </p:nvSpPr>
          <p:spPr>
            <a:xfrm>
              <a:off x="16351250" y="2152650"/>
              <a:ext cx="49213" cy="22225"/>
            </a:xfrm>
            <a:custGeom>
              <a:rect b="b" l="l" r="r" t="t"/>
              <a:pathLst>
                <a:path extrusionOk="0" h="8" w="18">
                  <a:moveTo>
                    <a:pt x="17" y="2"/>
                  </a:moveTo>
                  <a:cubicBezTo>
                    <a:pt x="17" y="0"/>
                    <a:pt x="0" y="2"/>
                    <a:pt x="2" y="4"/>
                  </a:cubicBezTo>
                  <a:cubicBezTo>
                    <a:pt x="7" y="8"/>
                    <a:pt x="18" y="3"/>
                    <a:pt x="17"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7" name="Google Shape;407;p102"/>
            <p:cNvSpPr/>
            <p:nvPr/>
          </p:nvSpPr>
          <p:spPr>
            <a:xfrm>
              <a:off x="16341725" y="2216150"/>
              <a:ext cx="61913" cy="33338"/>
            </a:xfrm>
            <a:custGeom>
              <a:rect b="b" l="l" r="r" t="t"/>
              <a:pathLst>
                <a:path extrusionOk="0" h="12" w="22">
                  <a:moveTo>
                    <a:pt x="18" y="12"/>
                  </a:moveTo>
                  <a:cubicBezTo>
                    <a:pt x="22" y="11"/>
                    <a:pt x="20" y="6"/>
                    <a:pt x="15" y="3"/>
                  </a:cubicBezTo>
                  <a:cubicBezTo>
                    <a:pt x="11" y="0"/>
                    <a:pt x="0" y="7"/>
                    <a:pt x="2" y="8"/>
                  </a:cubicBezTo>
                  <a:cubicBezTo>
                    <a:pt x="4" y="10"/>
                    <a:pt x="14" y="12"/>
                    <a:pt x="18" y="1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8" name="Google Shape;408;p102"/>
            <p:cNvSpPr/>
            <p:nvPr/>
          </p:nvSpPr>
          <p:spPr>
            <a:xfrm>
              <a:off x="16259175" y="2257425"/>
              <a:ext cx="96838" cy="88900"/>
            </a:xfrm>
            <a:custGeom>
              <a:rect b="b" l="l" r="r" t="t"/>
              <a:pathLst>
                <a:path extrusionOk="0" h="32" w="35">
                  <a:moveTo>
                    <a:pt x="19" y="28"/>
                  </a:moveTo>
                  <a:cubicBezTo>
                    <a:pt x="24" y="32"/>
                    <a:pt x="22" y="26"/>
                    <a:pt x="28" y="26"/>
                  </a:cubicBezTo>
                  <a:cubicBezTo>
                    <a:pt x="33" y="26"/>
                    <a:pt x="34" y="17"/>
                    <a:pt x="35" y="13"/>
                  </a:cubicBezTo>
                  <a:cubicBezTo>
                    <a:pt x="35" y="10"/>
                    <a:pt x="30" y="10"/>
                    <a:pt x="31" y="13"/>
                  </a:cubicBezTo>
                  <a:cubicBezTo>
                    <a:pt x="33" y="15"/>
                    <a:pt x="31" y="18"/>
                    <a:pt x="31" y="15"/>
                  </a:cubicBezTo>
                  <a:cubicBezTo>
                    <a:pt x="30" y="12"/>
                    <a:pt x="26" y="15"/>
                    <a:pt x="24" y="12"/>
                  </a:cubicBezTo>
                  <a:cubicBezTo>
                    <a:pt x="23" y="10"/>
                    <a:pt x="29" y="10"/>
                    <a:pt x="31" y="7"/>
                  </a:cubicBezTo>
                  <a:cubicBezTo>
                    <a:pt x="33" y="4"/>
                    <a:pt x="26" y="4"/>
                    <a:pt x="27" y="2"/>
                  </a:cubicBezTo>
                  <a:cubicBezTo>
                    <a:pt x="29" y="0"/>
                    <a:pt x="17" y="2"/>
                    <a:pt x="21" y="4"/>
                  </a:cubicBezTo>
                  <a:cubicBezTo>
                    <a:pt x="24" y="5"/>
                    <a:pt x="21" y="7"/>
                    <a:pt x="18" y="5"/>
                  </a:cubicBezTo>
                  <a:cubicBezTo>
                    <a:pt x="15" y="2"/>
                    <a:pt x="6" y="6"/>
                    <a:pt x="9" y="9"/>
                  </a:cubicBezTo>
                  <a:cubicBezTo>
                    <a:pt x="11" y="11"/>
                    <a:pt x="19" y="7"/>
                    <a:pt x="15" y="13"/>
                  </a:cubicBezTo>
                  <a:cubicBezTo>
                    <a:pt x="10" y="19"/>
                    <a:pt x="8" y="12"/>
                    <a:pt x="4" y="12"/>
                  </a:cubicBezTo>
                  <a:cubicBezTo>
                    <a:pt x="0" y="13"/>
                    <a:pt x="2" y="18"/>
                    <a:pt x="8" y="20"/>
                  </a:cubicBezTo>
                  <a:cubicBezTo>
                    <a:pt x="14" y="22"/>
                    <a:pt x="14" y="25"/>
                    <a:pt x="19" y="28"/>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9" name="Google Shape;409;p102"/>
            <p:cNvSpPr/>
            <p:nvPr/>
          </p:nvSpPr>
          <p:spPr>
            <a:xfrm>
              <a:off x="16341725" y="2178050"/>
              <a:ext cx="250825" cy="74613"/>
            </a:xfrm>
            <a:custGeom>
              <a:rect b="b" l="l" r="r" t="t"/>
              <a:pathLst>
                <a:path extrusionOk="0" h="27" w="90">
                  <a:moveTo>
                    <a:pt x="26" y="21"/>
                  </a:moveTo>
                  <a:cubicBezTo>
                    <a:pt x="27" y="26"/>
                    <a:pt x="29" y="22"/>
                    <a:pt x="32" y="24"/>
                  </a:cubicBezTo>
                  <a:cubicBezTo>
                    <a:pt x="34" y="26"/>
                    <a:pt x="38" y="27"/>
                    <a:pt x="40" y="25"/>
                  </a:cubicBezTo>
                  <a:cubicBezTo>
                    <a:pt x="42" y="24"/>
                    <a:pt x="43" y="22"/>
                    <a:pt x="44" y="24"/>
                  </a:cubicBezTo>
                  <a:cubicBezTo>
                    <a:pt x="45" y="26"/>
                    <a:pt x="50" y="27"/>
                    <a:pt x="61" y="27"/>
                  </a:cubicBezTo>
                  <a:cubicBezTo>
                    <a:pt x="72" y="27"/>
                    <a:pt x="69" y="22"/>
                    <a:pt x="72" y="24"/>
                  </a:cubicBezTo>
                  <a:cubicBezTo>
                    <a:pt x="75" y="26"/>
                    <a:pt x="82" y="26"/>
                    <a:pt x="86" y="25"/>
                  </a:cubicBezTo>
                  <a:cubicBezTo>
                    <a:pt x="89" y="25"/>
                    <a:pt x="90" y="20"/>
                    <a:pt x="90" y="17"/>
                  </a:cubicBezTo>
                  <a:cubicBezTo>
                    <a:pt x="90" y="15"/>
                    <a:pt x="66" y="13"/>
                    <a:pt x="61" y="15"/>
                  </a:cubicBezTo>
                  <a:cubicBezTo>
                    <a:pt x="57" y="18"/>
                    <a:pt x="50" y="14"/>
                    <a:pt x="47" y="16"/>
                  </a:cubicBezTo>
                  <a:cubicBezTo>
                    <a:pt x="43" y="18"/>
                    <a:pt x="45" y="14"/>
                    <a:pt x="38" y="13"/>
                  </a:cubicBezTo>
                  <a:cubicBezTo>
                    <a:pt x="32" y="13"/>
                    <a:pt x="39" y="10"/>
                    <a:pt x="40" y="9"/>
                  </a:cubicBezTo>
                  <a:cubicBezTo>
                    <a:pt x="41" y="7"/>
                    <a:pt x="31" y="4"/>
                    <a:pt x="26" y="5"/>
                  </a:cubicBezTo>
                  <a:cubicBezTo>
                    <a:pt x="22" y="5"/>
                    <a:pt x="20" y="3"/>
                    <a:pt x="15" y="1"/>
                  </a:cubicBezTo>
                  <a:cubicBezTo>
                    <a:pt x="11" y="0"/>
                    <a:pt x="0" y="0"/>
                    <a:pt x="3" y="3"/>
                  </a:cubicBezTo>
                  <a:cubicBezTo>
                    <a:pt x="4" y="5"/>
                    <a:pt x="17" y="10"/>
                    <a:pt x="19" y="8"/>
                  </a:cubicBezTo>
                  <a:cubicBezTo>
                    <a:pt x="20" y="6"/>
                    <a:pt x="23" y="11"/>
                    <a:pt x="25" y="13"/>
                  </a:cubicBezTo>
                  <a:cubicBezTo>
                    <a:pt x="27" y="16"/>
                    <a:pt x="24" y="17"/>
                    <a:pt x="26" y="21"/>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0" name="Google Shape;410;p102"/>
            <p:cNvSpPr/>
            <p:nvPr/>
          </p:nvSpPr>
          <p:spPr>
            <a:xfrm>
              <a:off x="16419513" y="2155825"/>
              <a:ext cx="36513" cy="22225"/>
            </a:xfrm>
            <a:custGeom>
              <a:rect b="b" l="l" r="r" t="t"/>
              <a:pathLst>
                <a:path extrusionOk="0" h="8" w="13">
                  <a:moveTo>
                    <a:pt x="9" y="2"/>
                  </a:moveTo>
                  <a:cubicBezTo>
                    <a:pt x="5" y="0"/>
                    <a:pt x="0" y="5"/>
                    <a:pt x="4" y="6"/>
                  </a:cubicBezTo>
                  <a:cubicBezTo>
                    <a:pt x="8" y="8"/>
                    <a:pt x="13" y="4"/>
                    <a:pt x="9"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1" name="Google Shape;411;p102"/>
            <p:cNvSpPr/>
            <p:nvPr/>
          </p:nvSpPr>
          <p:spPr>
            <a:xfrm>
              <a:off x="16344900" y="2030413"/>
              <a:ext cx="166688" cy="119063"/>
            </a:xfrm>
            <a:custGeom>
              <a:rect b="b" l="l" r="r" t="t"/>
              <a:pathLst>
                <a:path extrusionOk="0" h="43" w="60">
                  <a:moveTo>
                    <a:pt x="4" y="22"/>
                  </a:moveTo>
                  <a:cubicBezTo>
                    <a:pt x="7" y="24"/>
                    <a:pt x="5" y="26"/>
                    <a:pt x="9" y="27"/>
                  </a:cubicBezTo>
                  <a:cubicBezTo>
                    <a:pt x="12" y="29"/>
                    <a:pt x="23" y="25"/>
                    <a:pt x="24" y="28"/>
                  </a:cubicBezTo>
                  <a:cubicBezTo>
                    <a:pt x="24" y="30"/>
                    <a:pt x="13" y="31"/>
                    <a:pt x="14" y="32"/>
                  </a:cubicBezTo>
                  <a:cubicBezTo>
                    <a:pt x="16" y="34"/>
                    <a:pt x="23" y="36"/>
                    <a:pt x="22" y="38"/>
                  </a:cubicBezTo>
                  <a:cubicBezTo>
                    <a:pt x="21" y="39"/>
                    <a:pt x="33" y="43"/>
                    <a:pt x="34" y="41"/>
                  </a:cubicBezTo>
                  <a:cubicBezTo>
                    <a:pt x="35" y="39"/>
                    <a:pt x="38" y="40"/>
                    <a:pt x="41" y="41"/>
                  </a:cubicBezTo>
                  <a:cubicBezTo>
                    <a:pt x="44" y="42"/>
                    <a:pt x="44" y="34"/>
                    <a:pt x="46" y="35"/>
                  </a:cubicBezTo>
                  <a:cubicBezTo>
                    <a:pt x="48" y="36"/>
                    <a:pt x="48" y="32"/>
                    <a:pt x="51" y="31"/>
                  </a:cubicBezTo>
                  <a:cubicBezTo>
                    <a:pt x="55" y="29"/>
                    <a:pt x="60" y="29"/>
                    <a:pt x="60" y="28"/>
                  </a:cubicBezTo>
                  <a:cubicBezTo>
                    <a:pt x="60" y="27"/>
                    <a:pt x="59" y="25"/>
                    <a:pt x="55" y="26"/>
                  </a:cubicBezTo>
                  <a:cubicBezTo>
                    <a:pt x="51" y="26"/>
                    <a:pt x="48" y="24"/>
                    <a:pt x="50" y="22"/>
                  </a:cubicBezTo>
                  <a:cubicBezTo>
                    <a:pt x="52" y="20"/>
                    <a:pt x="46" y="19"/>
                    <a:pt x="48" y="17"/>
                  </a:cubicBezTo>
                  <a:cubicBezTo>
                    <a:pt x="50" y="16"/>
                    <a:pt x="44" y="14"/>
                    <a:pt x="44" y="16"/>
                  </a:cubicBezTo>
                  <a:cubicBezTo>
                    <a:pt x="45" y="19"/>
                    <a:pt x="40" y="17"/>
                    <a:pt x="39" y="14"/>
                  </a:cubicBezTo>
                  <a:cubicBezTo>
                    <a:pt x="39" y="12"/>
                    <a:pt x="29" y="11"/>
                    <a:pt x="23" y="5"/>
                  </a:cubicBezTo>
                  <a:cubicBezTo>
                    <a:pt x="17" y="0"/>
                    <a:pt x="11" y="4"/>
                    <a:pt x="14" y="4"/>
                  </a:cubicBezTo>
                  <a:cubicBezTo>
                    <a:pt x="18" y="5"/>
                    <a:pt x="18" y="7"/>
                    <a:pt x="15" y="6"/>
                  </a:cubicBezTo>
                  <a:cubicBezTo>
                    <a:pt x="12" y="6"/>
                    <a:pt x="7" y="7"/>
                    <a:pt x="12" y="9"/>
                  </a:cubicBezTo>
                  <a:cubicBezTo>
                    <a:pt x="16" y="10"/>
                    <a:pt x="11" y="11"/>
                    <a:pt x="7" y="11"/>
                  </a:cubicBezTo>
                  <a:cubicBezTo>
                    <a:pt x="3" y="11"/>
                    <a:pt x="3" y="16"/>
                    <a:pt x="8" y="17"/>
                  </a:cubicBezTo>
                  <a:cubicBezTo>
                    <a:pt x="13" y="17"/>
                    <a:pt x="9" y="20"/>
                    <a:pt x="5" y="19"/>
                  </a:cubicBezTo>
                  <a:cubicBezTo>
                    <a:pt x="1" y="18"/>
                    <a:pt x="0" y="20"/>
                    <a:pt x="4" y="2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2" name="Google Shape;412;p102"/>
            <p:cNvSpPr/>
            <p:nvPr/>
          </p:nvSpPr>
          <p:spPr>
            <a:xfrm>
              <a:off x="16405225" y="1971675"/>
              <a:ext cx="441325" cy="233363"/>
            </a:xfrm>
            <a:custGeom>
              <a:rect b="b" l="l" r="r" t="t"/>
              <a:pathLst>
                <a:path extrusionOk="0" h="84" w="159">
                  <a:moveTo>
                    <a:pt x="9" y="20"/>
                  </a:moveTo>
                  <a:cubicBezTo>
                    <a:pt x="12" y="18"/>
                    <a:pt x="15" y="20"/>
                    <a:pt x="12" y="21"/>
                  </a:cubicBezTo>
                  <a:cubicBezTo>
                    <a:pt x="9" y="22"/>
                    <a:pt x="10" y="23"/>
                    <a:pt x="14" y="23"/>
                  </a:cubicBezTo>
                  <a:cubicBezTo>
                    <a:pt x="18" y="23"/>
                    <a:pt x="12" y="24"/>
                    <a:pt x="12" y="27"/>
                  </a:cubicBezTo>
                  <a:cubicBezTo>
                    <a:pt x="12" y="29"/>
                    <a:pt x="17" y="27"/>
                    <a:pt x="17" y="30"/>
                  </a:cubicBezTo>
                  <a:cubicBezTo>
                    <a:pt x="17" y="32"/>
                    <a:pt x="27" y="33"/>
                    <a:pt x="30" y="30"/>
                  </a:cubicBezTo>
                  <a:cubicBezTo>
                    <a:pt x="33" y="27"/>
                    <a:pt x="32" y="31"/>
                    <a:pt x="32" y="33"/>
                  </a:cubicBezTo>
                  <a:cubicBezTo>
                    <a:pt x="31" y="35"/>
                    <a:pt x="46" y="36"/>
                    <a:pt x="46" y="34"/>
                  </a:cubicBezTo>
                  <a:cubicBezTo>
                    <a:pt x="47" y="32"/>
                    <a:pt x="49" y="32"/>
                    <a:pt x="52" y="33"/>
                  </a:cubicBezTo>
                  <a:cubicBezTo>
                    <a:pt x="54" y="34"/>
                    <a:pt x="68" y="31"/>
                    <a:pt x="68" y="28"/>
                  </a:cubicBezTo>
                  <a:cubicBezTo>
                    <a:pt x="68" y="25"/>
                    <a:pt x="72" y="29"/>
                    <a:pt x="68" y="32"/>
                  </a:cubicBezTo>
                  <a:cubicBezTo>
                    <a:pt x="64" y="35"/>
                    <a:pt x="55" y="35"/>
                    <a:pt x="51" y="36"/>
                  </a:cubicBezTo>
                  <a:cubicBezTo>
                    <a:pt x="47" y="37"/>
                    <a:pt x="54" y="40"/>
                    <a:pt x="58" y="43"/>
                  </a:cubicBezTo>
                  <a:cubicBezTo>
                    <a:pt x="61" y="46"/>
                    <a:pt x="53" y="44"/>
                    <a:pt x="49" y="40"/>
                  </a:cubicBezTo>
                  <a:cubicBezTo>
                    <a:pt x="45" y="36"/>
                    <a:pt x="37" y="36"/>
                    <a:pt x="33" y="37"/>
                  </a:cubicBezTo>
                  <a:cubicBezTo>
                    <a:pt x="29" y="37"/>
                    <a:pt x="30" y="45"/>
                    <a:pt x="33" y="45"/>
                  </a:cubicBezTo>
                  <a:cubicBezTo>
                    <a:pt x="36" y="45"/>
                    <a:pt x="39" y="46"/>
                    <a:pt x="43" y="51"/>
                  </a:cubicBezTo>
                  <a:cubicBezTo>
                    <a:pt x="46" y="56"/>
                    <a:pt x="53" y="55"/>
                    <a:pt x="53" y="57"/>
                  </a:cubicBezTo>
                  <a:cubicBezTo>
                    <a:pt x="53" y="59"/>
                    <a:pt x="44" y="55"/>
                    <a:pt x="39" y="54"/>
                  </a:cubicBezTo>
                  <a:cubicBezTo>
                    <a:pt x="34" y="53"/>
                    <a:pt x="26" y="57"/>
                    <a:pt x="26" y="60"/>
                  </a:cubicBezTo>
                  <a:cubicBezTo>
                    <a:pt x="25" y="64"/>
                    <a:pt x="33" y="63"/>
                    <a:pt x="38" y="60"/>
                  </a:cubicBezTo>
                  <a:cubicBezTo>
                    <a:pt x="43" y="57"/>
                    <a:pt x="39" y="61"/>
                    <a:pt x="37" y="64"/>
                  </a:cubicBezTo>
                  <a:cubicBezTo>
                    <a:pt x="34" y="66"/>
                    <a:pt x="43" y="68"/>
                    <a:pt x="43" y="70"/>
                  </a:cubicBezTo>
                  <a:cubicBezTo>
                    <a:pt x="43" y="73"/>
                    <a:pt x="36" y="72"/>
                    <a:pt x="36" y="70"/>
                  </a:cubicBezTo>
                  <a:cubicBezTo>
                    <a:pt x="35" y="67"/>
                    <a:pt x="33" y="65"/>
                    <a:pt x="27" y="65"/>
                  </a:cubicBezTo>
                  <a:cubicBezTo>
                    <a:pt x="21" y="66"/>
                    <a:pt x="23" y="70"/>
                    <a:pt x="26" y="70"/>
                  </a:cubicBezTo>
                  <a:cubicBezTo>
                    <a:pt x="30" y="71"/>
                    <a:pt x="30" y="73"/>
                    <a:pt x="26" y="73"/>
                  </a:cubicBezTo>
                  <a:cubicBezTo>
                    <a:pt x="22" y="73"/>
                    <a:pt x="13" y="76"/>
                    <a:pt x="16" y="79"/>
                  </a:cubicBezTo>
                  <a:cubicBezTo>
                    <a:pt x="19" y="81"/>
                    <a:pt x="30" y="79"/>
                    <a:pt x="32" y="80"/>
                  </a:cubicBezTo>
                  <a:cubicBezTo>
                    <a:pt x="34" y="82"/>
                    <a:pt x="40" y="83"/>
                    <a:pt x="41" y="81"/>
                  </a:cubicBezTo>
                  <a:cubicBezTo>
                    <a:pt x="43" y="79"/>
                    <a:pt x="47" y="80"/>
                    <a:pt x="52" y="80"/>
                  </a:cubicBezTo>
                  <a:cubicBezTo>
                    <a:pt x="56" y="80"/>
                    <a:pt x="58" y="80"/>
                    <a:pt x="60" y="82"/>
                  </a:cubicBezTo>
                  <a:cubicBezTo>
                    <a:pt x="62" y="84"/>
                    <a:pt x="65" y="83"/>
                    <a:pt x="68" y="81"/>
                  </a:cubicBezTo>
                  <a:cubicBezTo>
                    <a:pt x="70" y="80"/>
                    <a:pt x="70" y="80"/>
                    <a:pt x="73" y="80"/>
                  </a:cubicBezTo>
                  <a:cubicBezTo>
                    <a:pt x="77" y="80"/>
                    <a:pt x="77" y="78"/>
                    <a:pt x="76" y="75"/>
                  </a:cubicBezTo>
                  <a:cubicBezTo>
                    <a:pt x="74" y="73"/>
                    <a:pt x="70" y="77"/>
                    <a:pt x="70" y="75"/>
                  </a:cubicBezTo>
                  <a:cubicBezTo>
                    <a:pt x="69" y="73"/>
                    <a:pt x="65" y="72"/>
                    <a:pt x="59" y="73"/>
                  </a:cubicBezTo>
                  <a:cubicBezTo>
                    <a:pt x="53" y="74"/>
                    <a:pt x="55" y="69"/>
                    <a:pt x="59" y="70"/>
                  </a:cubicBezTo>
                  <a:cubicBezTo>
                    <a:pt x="63" y="71"/>
                    <a:pt x="68" y="71"/>
                    <a:pt x="73" y="70"/>
                  </a:cubicBezTo>
                  <a:cubicBezTo>
                    <a:pt x="77" y="69"/>
                    <a:pt x="73" y="67"/>
                    <a:pt x="73" y="65"/>
                  </a:cubicBezTo>
                  <a:cubicBezTo>
                    <a:pt x="73" y="63"/>
                    <a:pt x="79" y="64"/>
                    <a:pt x="83" y="64"/>
                  </a:cubicBezTo>
                  <a:cubicBezTo>
                    <a:pt x="87" y="64"/>
                    <a:pt x="93" y="57"/>
                    <a:pt x="93" y="54"/>
                  </a:cubicBezTo>
                  <a:cubicBezTo>
                    <a:pt x="93" y="50"/>
                    <a:pt x="84" y="51"/>
                    <a:pt x="80" y="51"/>
                  </a:cubicBezTo>
                  <a:cubicBezTo>
                    <a:pt x="75" y="51"/>
                    <a:pt x="83" y="47"/>
                    <a:pt x="91" y="48"/>
                  </a:cubicBezTo>
                  <a:cubicBezTo>
                    <a:pt x="100" y="48"/>
                    <a:pt x="96" y="44"/>
                    <a:pt x="98" y="43"/>
                  </a:cubicBezTo>
                  <a:cubicBezTo>
                    <a:pt x="99" y="42"/>
                    <a:pt x="103" y="45"/>
                    <a:pt x="107" y="44"/>
                  </a:cubicBezTo>
                  <a:cubicBezTo>
                    <a:pt x="112" y="43"/>
                    <a:pt x="109" y="39"/>
                    <a:pt x="112" y="39"/>
                  </a:cubicBezTo>
                  <a:cubicBezTo>
                    <a:pt x="114" y="39"/>
                    <a:pt x="119" y="36"/>
                    <a:pt x="128" y="31"/>
                  </a:cubicBezTo>
                  <a:cubicBezTo>
                    <a:pt x="137" y="25"/>
                    <a:pt x="144" y="26"/>
                    <a:pt x="145" y="23"/>
                  </a:cubicBezTo>
                  <a:cubicBezTo>
                    <a:pt x="145" y="20"/>
                    <a:pt x="132" y="23"/>
                    <a:pt x="130" y="22"/>
                  </a:cubicBezTo>
                  <a:cubicBezTo>
                    <a:pt x="127" y="22"/>
                    <a:pt x="139" y="19"/>
                    <a:pt x="142" y="20"/>
                  </a:cubicBezTo>
                  <a:cubicBezTo>
                    <a:pt x="144" y="20"/>
                    <a:pt x="148" y="20"/>
                    <a:pt x="157" y="15"/>
                  </a:cubicBezTo>
                  <a:cubicBezTo>
                    <a:pt x="159" y="10"/>
                    <a:pt x="159" y="10"/>
                    <a:pt x="159" y="10"/>
                  </a:cubicBezTo>
                  <a:cubicBezTo>
                    <a:pt x="155" y="11"/>
                    <a:pt x="151" y="10"/>
                    <a:pt x="151" y="7"/>
                  </a:cubicBezTo>
                  <a:cubicBezTo>
                    <a:pt x="151" y="5"/>
                    <a:pt x="145" y="7"/>
                    <a:pt x="145" y="5"/>
                  </a:cubicBezTo>
                  <a:cubicBezTo>
                    <a:pt x="145" y="4"/>
                    <a:pt x="139" y="5"/>
                    <a:pt x="133" y="7"/>
                  </a:cubicBezTo>
                  <a:cubicBezTo>
                    <a:pt x="127" y="9"/>
                    <a:pt x="133" y="5"/>
                    <a:pt x="135" y="4"/>
                  </a:cubicBezTo>
                  <a:cubicBezTo>
                    <a:pt x="138" y="3"/>
                    <a:pt x="120" y="4"/>
                    <a:pt x="117" y="2"/>
                  </a:cubicBezTo>
                  <a:cubicBezTo>
                    <a:pt x="115" y="0"/>
                    <a:pt x="111" y="5"/>
                    <a:pt x="108" y="3"/>
                  </a:cubicBezTo>
                  <a:cubicBezTo>
                    <a:pt x="106" y="0"/>
                    <a:pt x="99" y="2"/>
                    <a:pt x="100" y="4"/>
                  </a:cubicBezTo>
                  <a:cubicBezTo>
                    <a:pt x="100" y="6"/>
                    <a:pt x="98" y="6"/>
                    <a:pt x="96" y="4"/>
                  </a:cubicBezTo>
                  <a:cubicBezTo>
                    <a:pt x="93" y="2"/>
                    <a:pt x="88" y="4"/>
                    <a:pt x="83" y="3"/>
                  </a:cubicBezTo>
                  <a:cubicBezTo>
                    <a:pt x="78" y="3"/>
                    <a:pt x="80" y="7"/>
                    <a:pt x="75" y="5"/>
                  </a:cubicBezTo>
                  <a:cubicBezTo>
                    <a:pt x="70" y="3"/>
                    <a:pt x="64" y="4"/>
                    <a:pt x="66" y="5"/>
                  </a:cubicBezTo>
                  <a:cubicBezTo>
                    <a:pt x="67" y="5"/>
                    <a:pt x="65" y="7"/>
                    <a:pt x="63" y="6"/>
                  </a:cubicBezTo>
                  <a:cubicBezTo>
                    <a:pt x="61" y="5"/>
                    <a:pt x="59" y="6"/>
                    <a:pt x="60" y="8"/>
                  </a:cubicBezTo>
                  <a:cubicBezTo>
                    <a:pt x="61" y="11"/>
                    <a:pt x="51" y="8"/>
                    <a:pt x="51" y="10"/>
                  </a:cubicBezTo>
                  <a:cubicBezTo>
                    <a:pt x="51" y="13"/>
                    <a:pt x="48" y="14"/>
                    <a:pt x="45" y="12"/>
                  </a:cubicBezTo>
                  <a:cubicBezTo>
                    <a:pt x="43" y="10"/>
                    <a:pt x="34" y="9"/>
                    <a:pt x="36" y="11"/>
                  </a:cubicBezTo>
                  <a:cubicBezTo>
                    <a:pt x="39" y="13"/>
                    <a:pt x="29" y="12"/>
                    <a:pt x="31" y="14"/>
                  </a:cubicBezTo>
                  <a:cubicBezTo>
                    <a:pt x="34" y="16"/>
                    <a:pt x="28" y="18"/>
                    <a:pt x="28" y="16"/>
                  </a:cubicBezTo>
                  <a:cubicBezTo>
                    <a:pt x="28" y="15"/>
                    <a:pt x="22" y="13"/>
                    <a:pt x="20" y="15"/>
                  </a:cubicBezTo>
                  <a:cubicBezTo>
                    <a:pt x="18" y="17"/>
                    <a:pt x="17" y="20"/>
                    <a:pt x="16" y="18"/>
                  </a:cubicBezTo>
                  <a:cubicBezTo>
                    <a:pt x="15" y="17"/>
                    <a:pt x="10" y="18"/>
                    <a:pt x="5" y="19"/>
                  </a:cubicBezTo>
                  <a:cubicBezTo>
                    <a:pt x="0" y="21"/>
                    <a:pt x="6" y="22"/>
                    <a:pt x="9" y="2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3" name="Google Shape;413;p102"/>
            <p:cNvSpPr/>
            <p:nvPr/>
          </p:nvSpPr>
          <p:spPr>
            <a:xfrm>
              <a:off x="16581438" y="2554288"/>
              <a:ext cx="22225" cy="20638"/>
            </a:xfrm>
            <a:custGeom>
              <a:rect b="b" l="l" r="r" t="t"/>
              <a:pathLst>
                <a:path extrusionOk="0" h="7" w="8">
                  <a:moveTo>
                    <a:pt x="3" y="6"/>
                  </a:moveTo>
                  <a:cubicBezTo>
                    <a:pt x="5" y="6"/>
                    <a:pt x="8" y="0"/>
                    <a:pt x="4" y="1"/>
                  </a:cubicBezTo>
                  <a:cubicBezTo>
                    <a:pt x="0" y="1"/>
                    <a:pt x="1" y="7"/>
                    <a:pt x="3" y="6"/>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4" name="Google Shape;414;p102"/>
            <p:cNvSpPr/>
            <p:nvPr/>
          </p:nvSpPr>
          <p:spPr>
            <a:xfrm>
              <a:off x="16522700" y="2538413"/>
              <a:ext cx="36513" cy="26988"/>
            </a:xfrm>
            <a:custGeom>
              <a:rect b="b" l="l" r="r" t="t"/>
              <a:pathLst>
                <a:path extrusionOk="0" h="10" w="13">
                  <a:moveTo>
                    <a:pt x="4" y="7"/>
                  </a:moveTo>
                  <a:cubicBezTo>
                    <a:pt x="8" y="10"/>
                    <a:pt x="13" y="3"/>
                    <a:pt x="13" y="2"/>
                  </a:cubicBezTo>
                  <a:cubicBezTo>
                    <a:pt x="12" y="0"/>
                    <a:pt x="0" y="5"/>
                    <a:pt x="4" y="7"/>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5" name="Google Shape;415;p102"/>
            <p:cNvSpPr/>
            <p:nvPr/>
          </p:nvSpPr>
          <p:spPr>
            <a:xfrm>
              <a:off x="16481425" y="2471738"/>
              <a:ext cx="100013" cy="66675"/>
            </a:xfrm>
            <a:custGeom>
              <a:rect b="b" l="l" r="r" t="t"/>
              <a:pathLst>
                <a:path extrusionOk="0" h="24" w="36">
                  <a:moveTo>
                    <a:pt x="36" y="19"/>
                  </a:moveTo>
                  <a:cubicBezTo>
                    <a:pt x="36" y="17"/>
                    <a:pt x="28" y="16"/>
                    <a:pt x="29" y="13"/>
                  </a:cubicBezTo>
                  <a:cubicBezTo>
                    <a:pt x="29" y="11"/>
                    <a:pt x="21" y="9"/>
                    <a:pt x="19" y="7"/>
                  </a:cubicBezTo>
                  <a:cubicBezTo>
                    <a:pt x="16" y="6"/>
                    <a:pt x="12" y="5"/>
                    <a:pt x="12" y="2"/>
                  </a:cubicBezTo>
                  <a:cubicBezTo>
                    <a:pt x="12" y="0"/>
                    <a:pt x="7" y="2"/>
                    <a:pt x="7" y="6"/>
                  </a:cubicBezTo>
                  <a:cubicBezTo>
                    <a:pt x="6" y="10"/>
                    <a:pt x="4" y="9"/>
                    <a:pt x="5" y="13"/>
                  </a:cubicBezTo>
                  <a:cubicBezTo>
                    <a:pt x="6" y="17"/>
                    <a:pt x="0" y="18"/>
                    <a:pt x="1" y="20"/>
                  </a:cubicBezTo>
                  <a:cubicBezTo>
                    <a:pt x="2" y="22"/>
                    <a:pt x="4" y="19"/>
                    <a:pt x="7" y="19"/>
                  </a:cubicBezTo>
                  <a:cubicBezTo>
                    <a:pt x="10" y="19"/>
                    <a:pt x="6" y="23"/>
                    <a:pt x="10" y="24"/>
                  </a:cubicBezTo>
                  <a:cubicBezTo>
                    <a:pt x="13" y="24"/>
                    <a:pt x="17" y="21"/>
                    <a:pt x="19" y="19"/>
                  </a:cubicBezTo>
                  <a:cubicBezTo>
                    <a:pt x="20" y="17"/>
                    <a:pt x="22" y="16"/>
                    <a:pt x="25" y="19"/>
                  </a:cubicBezTo>
                  <a:cubicBezTo>
                    <a:pt x="28" y="21"/>
                    <a:pt x="35" y="21"/>
                    <a:pt x="36" y="19"/>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6" name="Google Shape;416;p102"/>
            <p:cNvSpPr/>
            <p:nvPr/>
          </p:nvSpPr>
          <p:spPr>
            <a:xfrm>
              <a:off x="16438563" y="2268538"/>
              <a:ext cx="400050" cy="303213"/>
            </a:xfrm>
            <a:custGeom>
              <a:rect b="b" l="l" r="r" t="t"/>
              <a:pathLst>
                <a:path extrusionOk="0" h="109" w="144">
                  <a:moveTo>
                    <a:pt x="93" y="28"/>
                  </a:moveTo>
                  <a:cubicBezTo>
                    <a:pt x="95" y="28"/>
                    <a:pt x="98" y="26"/>
                    <a:pt x="97" y="24"/>
                  </a:cubicBezTo>
                  <a:cubicBezTo>
                    <a:pt x="97" y="22"/>
                    <a:pt x="91" y="22"/>
                    <a:pt x="90" y="25"/>
                  </a:cubicBezTo>
                  <a:cubicBezTo>
                    <a:pt x="88" y="27"/>
                    <a:pt x="84" y="22"/>
                    <a:pt x="84" y="20"/>
                  </a:cubicBezTo>
                  <a:cubicBezTo>
                    <a:pt x="84" y="18"/>
                    <a:pt x="76" y="20"/>
                    <a:pt x="77" y="16"/>
                  </a:cubicBezTo>
                  <a:cubicBezTo>
                    <a:pt x="78" y="13"/>
                    <a:pt x="69" y="12"/>
                    <a:pt x="66" y="12"/>
                  </a:cubicBezTo>
                  <a:cubicBezTo>
                    <a:pt x="64" y="12"/>
                    <a:pt x="60" y="14"/>
                    <a:pt x="61" y="16"/>
                  </a:cubicBezTo>
                  <a:cubicBezTo>
                    <a:pt x="61" y="19"/>
                    <a:pt x="58" y="18"/>
                    <a:pt x="58" y="15"/>
                  </a:cubicBezTo>
                  <a:cubicBezTo>
                    <a:pt x="57" y="13"/>
                    <a:pt x="51" y="18"/>
                    <a:pt x="49" y="18"/>
                  </a:cubicBezTo>
                  <a:cubicBezTo>
                    <a:pt x="47" y="18"/>
                    <a:pt x="50" y="11"/>
                    <a:pt x="49" y="9"/>
                  </a:cubicBezTo>
                  <a:cubicBezTo>
                    <a:pt x="49" y="7"/>
                    <a:pt x="47" y="6"/>
                    <a:pt x="46" y="3"/>
                  </a:cubicBezTo>
                  <a:cubicBezTo>
                    <a:pt x="44" y="0"/>
                    <a:pt x="38" y="1"/>
                    <a:pt x="36" y="3"/>
                  </a:cubicBezTo>
                  <a:cubicBezTo>
                    <a:pt x="34" y="5"/>
                    <a:pt x="28" y="4"/>
                    <a:pt x="25" y="7"/>
                  </a:cubicBezTo>
                  <a:cubicBezTo>
                    <a:pt x="22" y="11"/>
                    <a:pt x="25" y="14"/>
                    <a:pt x="27" y="15"/>
                  </a:cubicBezTo>
                  <a:cubicBezTo>
                    <a:pt x="28" y="16"/>
                    <a:pt x="22" y="18"/>
                    <a:pt x="24" y="20"/>
                  </a:cubicBezTo>
                  <a:cubicBezTo>
                    <a:pt x="26" y="21"/>
                    <a:pt x="29" y="21"/>
                    <a:pt x="29" y="23"/>
                  </a:cubicBezTo>
                  <a:cubicBezTo>
                    <a:pt x="29" y="26"/>
                    <a:pt x="22" y="23"/>
                    <a:pt x="21" y="20"/>
                  </a:cubicBezTo>
                  <a:cubicBezTo>
                    <a:pt x="19" y="18"/>
                    <a:pt x="21" y="15"/>
                    <a:pt x="19" y="14"/>
                  </a:cubicBezTo>
                  <a:cubicBezTo>
                    <a:pt x="18" y="12"/>
                    <a:pt x="19" y="9"/>
                    <a:pt x="22" y="6"/>
                  </a:cubicBezTo>
                  <a:cubicBezTo>
                    <a:pt x="25" y="3"/>
                    <a:pt x="27" y="4"/>
                    <a:pt x="27" y="2"/>
                  </a:cubicBezTo>
                  <a:cubicBezTo>
                    <a:pt x="27" y="0"/>
                    <a:pt x="15" y="0"/>
                    <a:pt x="7" y="7"/>
                  </a:cubicBezTo>
                  <a:cubicBezTo>
                    <a:pt x="0" y="14"/>
                    <a:pt x="2" y="23"/>
                    <a:pt x="2" y="24"/>
                  </a:cubicBezTo>
                  <a:cubicBezTo>
                    <a:pt x="3" y="26"/>
                    <a:pt x="10" y="25"/>
                    <a:pt x="13" y="26"/>
                  </a:cubicBezTo>
                  <a:cubicBezTo>
                    <a:pt x="17" y="28"/>
                    <a:pt x="15" y="29"/>
                    <a:pt x="12" y="29"/>
                  </a:cubicBezTo>
                  <a:cubicBezTo>
                    <a:pt x="9" y="28"/>
                    <a:pt x="4" y="27"/>
                    <a:pt x="5" y="29"/>
                  </a:cubicBezTo>
                  <a:cubicBezTo>
                    <a:pt x="5" y="31"/>
                    <a:pt x="11" y="35"/>
                    <a:pt x="14" y="34"/>
                  </a:cubicBezTo>
                  <a:cubicBezTo>
                    <a:pt x="18" y="33"/>
                    <a:pt x="18" y="33"/>
                    <a:pt x="20" y="36"/>
                  </a:cubicBezTo>
                  <a:cubicBezTo>
                    <a:pt x="21" y="38"/>
                    <a:pt x="26" y="37"/>
                    <a:pt x="30" y="37"/>
                  </a:cubicBezTo>
                  <a:cubicBezTo>
                    <a:pt x="34" y="37"/>
                    <a:pt x="39" y="39"/>
                    <a:pt x="41" y="39"/>
                  </a:cubicBezTo>
                  <a:cubicBezTo>
                    <a:pt x="43" y="39"/>
                    <a:pt x="46" y="38"/>
                    <a:pt x="46" y="37"/>
                  </a:cubicBezTo>
                  <a:cubicBezTo>
                    <a:pt x="47" y="36"/>
                    <a:pt x="56" y="39"/>
                    <a:pt x="58" y="38"/>
                  </a:cubicBezTo>
                  <a:cubicBezTo>
                    <a:pt x="61" y="38"/>
                    <a:pt x="59" y="36"/>
                    <a:pt x="57" y="35"/>
                  </a:cubicBezTo>
                  <a:cubicBezTo>
                    <a:pt x="56" y="35"/>
                    <a:pt x="56" y="32"/>
                    <a:pt x="59" y="33"/>
                  </a:cubicBezTo>
                  <a:cubicBezTo>
                    <a:pt x="61" y="34"/>
                    <a:pt x="64" y="35"/>
                    <a:pt x="65" y="37"/>
                  </a:cubicBezTo>
                  <a:cubicBezTo>
                    <a:pt x="65" y="38"/>
                    <a:pt x="67" y="38"/>
                    <a:pt x="67" y="39"/>
                  </a:cubicBezTo>
                  <a:cubicBezTo>
                    <a:pt x="68" y="41"/>
                    <a:pt x="75" y="43"/>
                    <a:pt x="75" y="44"/>
                  </a:cubicBezTo>
                  <a:cubicBezTo>
                    <a:pt x="75" y="46"/>
                    <a:pt x="68" y="47"/>
                    <a:pt x="70" y="49"/>
                  </a:cubicBezTo>
                  <a:cubicBezTo>
                    <a:pt x="72" y="50"/>
                    <a:pt x="75" y="47"/>
                    <a:pt x="78" y="46"/>
                  </a:cubicBezTo>
                  <a:cubicBezTo>
                    <a:pt x="81" y="46"/>
                    <a:pt x="81" y="52"/>
                    <a:pt x="83" y="51"/>
                  </a:cubicBezTo>
                  <a:cubicBezTo>
                    <a:pt x="86" y="50"/>
                    <a:pt x="88" y="53"/>
                    <a:pt x="91" y="56"/>
                  </a:cubicBezTo>
                  <a:cubicBezTo>
                    <a:pt x="93" y="60"/>
                    <a:pt x="90" y="64"/>
                    <a:pt x="91" y="65"/>
                  </a:cubicBezTo>
                  <a:cubicBezTo>
                    <a:pt x="91" y="67"/>
                    <a:pt x="96" y="66"/>
                    <a:pt x="99" y="65"/>
                  </a:cubicBezTo>
                  <a:cubicBezTo>
                    <a:pt x="102" y="63"/>
                    <a:pt x="105" y="66"/>
                    <a:pt x="107" y="68"/>
                  </a:cubicBezTo>
                  <a:cubicBezTo>
                    <a:pt x="109" y="70"/>
                    <a:pt x="98" y="74"/>
                    <a:pt x="99" y="72"/>
                  </a:cubicBezTo>
                  <a:cubicBezTo>
                    <a:pt x="100" y="70"/>
                    <a:pt x="93" y="65"/>
                    <a:pt x="86" y="67"/>
                  </a:cubicBezTo>
                  <a:cubicBezTo>
                    <a:pt x="80" y="70"/>
                    <a:pt x="84" y="74"/>
                    <a:pt x="85" y="76"/>
                  </a:cubicBezTo>
                  <a:cubicBezTo>
                    <a:pt x="86" y="78"/>
                    <a:pt x="79" y="80"/>
                    <a:pt x="73" y="78"/>
                  </a:cubicBezTo>
                  <a:cubicBezTo>
                    <a:pt x="67" y="76"/>
                    <a:pt x="69" y="80"/>
                    <a:pt x="66" y="80"/>
                  </a:cubicBezTo>
                  <a:cubicBezTo>
                    <a:pt x="64" y="80"/>
                    <a:pt x="61" y="84"/>
                    <a:pt x="63" y="86"/>
                  </a:cubicBezTo>
                  <a:cubicBezTo>
                    <a:pt x="66" y="89"/>
                    <a:pt x="71" y="86"/>
                    <a:pt x="75" y="87"/>
                  </a:cubicBezTo>
                  <a:cubicBezTo>
                    <a:pt x="79" y="87"/>
                    <a:pt x="79" y="88"/>
                    <a:pt x="80" y="86"/>
                  </a:cubicBezTo>
                  <a:cubicBezTo>
                    <a:pt x="80" y="83"/>
                    <a:pt x="84" y="85"/>
                    <a:pt x="87" y="85"/>
                  </a:cubicBezTo>
                  <a:cubicBezTo>
                    <a:pt x="90" y="86"/>
                    <a:pt x="90" y="90"/>
                    <a:pt x="93" y="90"/>
                  </a:cubicBezTo>
                  <a:cubicBezTo>
                    <a:pt x="97" y="91"/>
                    <a:pt x="94" y="95"/>
                    <a:pt x="96" y="97"/>
                  </a:cubicBezTo>
                  <a:cubicBezTo>
                    <a:pt x="98" y="100"/>
                    <a:pt x="106" y="98"/>
                    <a:pt x="108" y="101"/>
                  </a:cubicBezTo>
                  <a:cubicBezTo>
                    <a:pt x="111" y="104"/>
                    <a:pt x="123" y="109"/>
                    <a:pt x="124" y="107"/>
                  </a:cubicBezTo>
                  <a:cubicBezTo>
                    <a:pt x="126" y="105"/>
                    <a:pt x="114" y="94"/>
                    <a:pt x="111" y="93"/>
                  </a:cubicBezTo>
                  <a:cubicBezTo>
                    <a:pt x="108" y="92"/>
                    <a:pt x="114" y="91"/>
                    <a:pt x="119" y="95"/>
                  </a:cubicBezTo>
                  <a:cubicBezTo>
                    <a:pt x="123" y="98"/>
                    <a:pt x="129" y="100"/>
                    <a:pt x="132" y="96"/>
                  </a:cubicBezTo>
                  <a:cubicBezTo>
                    <a:pt x="136" y="92"/>
                    <a:pt x="130" y="93"/>
                    <a:pt x="130" y="90"/>
                  </a:cubicBezTo>
                  <a:cubicBezTo>
                    <a:pt x="130" y="87"/>
                    <a:pt x="128" y="83"/>
                    <a:pt x="125" y="83"/>
                  </a:cubicBezTo>
                  <a:cubicBezTo>
                    <a:pt x="121" y="83"/>
                    <a:pt x="113" y="76"/>
                    <a:pt x="116" y="75"/>
                  </a:cubicBezTo>
                  <a:cubicBezTo>
                    <a:pt x="119" y="74"/>
                    <a:pt x="115" y="72"/>
                    <a:pt x="118" y="69"/>
                  </a:cubicBezTo>
                  <a:cubicBezTo>
                    <a:pt x="120" y="67"/>
                    <a:pt x="122" y="72"/>
                    <a:pt x="125" y="72"/>
                  </a:cubicBezTo>
                  <a:cubicBezTo>
                    <a:pt x="127" y="72"/>
                    <a:pt x="128" y="75"/>
                    <a:pt x="132" y="79"/>
                  </a:cubicBezTo>
                  <a:cubicBezTo>
                    <a:pt x="137" y="83"/>
                    <a:pt x="137" y="80"/>
                    <a:pt x="138" y="78"/>
                  </a:cubicBezTo>
                  <a:cubicBezTo>
                    <a:pt x="138" y="75"/>
                    <a:pt x="143" y="77"/>
                    <a:pt x="143" y="75"/>
                  </a:cubicBezTo>
                  <a:cubicBezTo>
                    <a:pt x="144" y="65"/>
                    <a:pt x="144" y="65"/>
                    <a:pt x="144" y="65"/>
                  </a:cubicBezTo>
                  <a:cubicBezTo>
                    <a:pt x="140" y="65"/>
                    <a:pt x="139" y="62"/>
                    <a:pt x="139" y="61"/>
                  </a:cubicBezTo>
                  <a:cubicBezTo>
                    <a:pt x="139" y="59"/>
                    <a:pt x="132" y="55"/>
                    <a:pt x="130" y="56"/>
                  </a:cubicBezTo>
                  <a:cubicBezTo>
                    <a:pt x="128" y="57"/>
                    <a:pt x="124" y="53"/>
                    <a:pt x="121" y="53"/>
                  </a:cubicBezTo>
                  <a:cubicBezTo>
                    <a:pt x="118" y="53"/>
                    <a:pt x="114" y="50"/>
                    <a:pt x="114" y="47"/>
                  </a:cubicBezTo>
                  <a:cubicBezTo>
                    <a:pt x="115" y="44"/>
                    <a:pt x="120" y="48"/>
                    <a:pt x="121" y="46"/>
                  </a:cubicBezTo>
                  <a:cubicBezTo>
                    <a:pt x="122" y="43"/>
                    <a:pt x="116" y="44"/>
                    <a:pt x="115" y="43"/>
                  </a:cubicBezTo>
                  <a:cubicBezTo>
                    <a:pt x="115" y="41"/>
                    <a:pt x="117" y="41"/>
                    <a:pt x="118" y="40"/>
                  </a:cubicBezTo>
                  <a:cubicBezTo>
                    <a:pt x="120" y="39"/>
                    <a:pt x="117" y="37"/>
                    <a:pt x="116" y="36"/>
                  </a:cubicBezTo>
                  <a:cubicBezTo>
                    <a:pt x="114" y="35"/>
                    <a:pt x="114" y="38"/>
                    <a:pt x="112" y="38"/>
                  </a:cubicBezTo>
                  <a:cubicBezTo>
                    <a:pt x="110" y="38"/>
                    <a:pt x="112" y="35"/>
                    <a:pt x="113" y="34"/>
                  </a:cubicBezTo>
                  <a:cubicBezTo>
                    <a:pt x="114" y="32"/>
                    <a:pt x="108" y="30"/>
                    <a:pt x="105" y="31"/>
                  </a:cubicBezTo>
                  <a:cubicBezTo>
                    <a:pt x="102" y="32"/>
                    <a:pt x="101" y="31"/>
                    <a:pt x="101" y="29"/>
                  </a:cubicBezTo>
                  <a:cubicBezTo>
                    <a:pt x="101" y="27"/>
                    <a:pt x="97" y="29"/>
                    <a:pt x="95" y="30"/>
                  </a:cubicBezTo>
                  <a:cubicBezTo>
                    <a:pt x="93" y="31"/>
                    <a:pt x="91" y="29"/>
                    <a:pt x="93" y="28"/>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7" name="Google Shape;417;p102"/>
            <p:cNvSpPr/>
            <p:nvPr/>
          </p:nvSpPr>
          <p:spPr>
            <a:xfrm>
              <a:off x="16616363" y="2413000"/>
              <a:ext cx="44450" cy="33338"/>
            </a:xfrm>
            <a:custGeom>
              <a:rect b="b" l="l" r="r" t="t"/>
              <a:pathLst>
                <a:path extrusionOk="0" h="12" w="16">
                  <a:moveTo>
                    <a:pt x="13" y="9"/>
                  </a:moveTo>
                  <a:cubicBezTo>
                    <a:pt x="16" y="8"/>
                    <a:pt x="15" y="4"/>
                    <a:pt x="14" y="2"/>
                  </a:cubicBezTo>
                  <a:cubicBezTo>
                    <a:pt x="12" y="1"/>
                    <a:pt x="9" y="0"/>
                    <a:pt x="7" y="1"/>
                  </a:cubicBezTo>
                  <a:cubicBezTo>
                    <a:pt x="4" y="1"/>
                    <a:pt x="0" y="5"/>
                    <a:pt x="2" y="8"/>
                  </a:cubicBezTo>
                  <a:cubicBezTo>
                    <a:pt x="5" y="12"/>
                    <a:pt x="10" y="9"/>
                    <a:pt x="13" y="9"/>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8" name="Google Shape;418;p102"/>
            <p:cNvSpPr/>
            <p:nvPr/>
          </p:nvSpPr>
          <p:spPr>
            <a:xfrm>
              <a:off x="16570325" y="2266950"/>
              <a:ext cx="68263" cy="38100"/>
            </a:xfrm>
            <a:custGeom>
              <a:rect b="b" l="l" r="r" t="t"/>
              <a:pathLst>
                <a:path extrusionOk="0" h="14" w="25">
                  <a:moveTo>
                    <a:pt x="2" y="3"/>
                  </a:moveTo>
                  <a:cubicBezTo>
                    <a:pt x="0" y="6"/>
                    <a:pt x="4" y="6"/>
                    <a:pt x="5" y="9"/>
                  </a:cubicBezTo>
                  <a:cubicBezTo>
                    <a:pt x="5" y="13"/>
                    <a:pt x="9" y="14"/>
                    <a:pt x="12" y="12"/>
                  </a:cubicBezTo>
                  <a:cubicBezTo>
                    <a:pt x="16" y="10"/>
                    <a:pt x="25" y="12"/>
                    <a:pt x="25" y="10"/>
                  </a:cubicBezTo>
                  <a:cubicBezTo>
                    <a:pt x="25" y="7"/>
                    <a:pt x="15" y="3"/>
                    <a:pt x="12" y="3"/>
                  </a:cubicBezTo>
                  <a:cubicBezTo>
                    <a:pt x="8" y="4"/>
                    <a:pt x="3" y="0"/>
                    <a:pt x="2"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9" name="Google Shape;419;p102"/>
            <p:cNvSpPr/>
            <p:nvPr/>
          </p:nvSpPr>
          <p:spPr>
            <a:xfrm>
              <a:off x="15821025" y="2727325"/>
              <a:ext cx="34925" cy="38100"/>
            </a:xfrm>
            <a:custGeom>
              <a:rect b="b" l="l" r="r" t="t"/>
              <a:pathLst>
                <a:path extrusionOk="0" h="14" w="13">
                  <a:moveTo>
                    <a:pt x="4" y="2"/>
                  </a:moveTo>
                  <a:cubicBezTo>
                    <a:pt x="0" y="4"/>
                    <a:pt x="10" y="14"/>
                    <a:pt x="12" y="13"/>
                  </a:cubicBezTo>
                  <a:cubicBezTo>
                    <a:pt x="13" y="12"/>
                    <a:pt x="9" y="8"/>
                    <a:pt x="9" y="5"/>
                  </a:cubicBezTo>
                  <a:cubicBezTo>
                    <a:pt x="9" y="3"/>
                    <a:pt x="8" y="0"/>
                    <a:pt x="4"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0" name="Google Shape;420;p102"/>
            <p:cNvSpPr/>
            <p:nvPr/>
          </p:nvSpPr>
          <p:spPr>
            <a:xfrm>
              <a:off x="15328900" y="2260600"/>
              <a:ext cx="1538288" cy="1112838"/>
            </a:xfrm>
            <a:custGeom>
              <a:rect b="b" l="l" r="r" t="t"/>
              <a:pathLst>
                <a:path extrusionOk="0" h="401" w="554">
                  <a:moveTo>
                    <a:pt x="547" y="195"/>
                  </a:moveTo>
                  <a:cubicBezTo>
                    <a:pt x="543" y="139"/>
                    <a:pt x="543" y="139"/>
                    <a:pt x="543" y="139"/>
                  </a:cubicBezTo>
                  <a:cubicBezTo>
                    <a:pt x="543" y="138"/>
                    <a:pt x="541" y="137"/>
                    <a:pt x="541" y="136"/>
                  </a:cubicBezTo>
                  <a:cubicBezTo>
                    <a:pt x="541" y="135"/>
                    <a:pt x="539" y="133"/>
                    <a:pt x="539" y="132"/>
                  </a:cubicBezTo>
                  <a:cubicBezTo>
                    <a:pt x="539" y="131"/>
                    <a:pt x="536" y="128"/>
                    <a:pt x="536" y="126"/>
                  </a:cubicBezTo>
                  <a:cubicBezTo>
                    <a:pt x="536" y="125"/>
                    <a:pt x="534" y="124"/>
                    <a:pt x="533" y="122"/>
                  </a:cubicBezTo>
                  <a:cubicBezTo>
                    <a:pt x="532" y="120"/>
                    <a:pt x="532" y="121"/>
                    <a:pt x="531" y="123"/>
                  </a:cubicBezTo>
                  <a:cubicBezTo>
                    <a:pt x="530" y="126"/>
                    <a:pt x="528" y="126"/>
                    <a:pt x="529" y="127"/>
                  </a:cubicBezTo>
                  <a:cubicBezTo>
                    <a:pt x="530" y="129"/>
                    <a:pt x="529" y="129"/>
                    <a:pt x="528" y="130"/>
                  </a:cubicBezTo>
                  <a:cubicBezTo>
                    <a:pt x="527" y="131"/>
                    <a:pt x="529" y="133"/>
                    <a:pt x="527" y="133"/>
                  </a:cubicBezTo>
                  <a:cubicBezTo>
                    <a:pt x="525" y="133"/>
                    <a:pt x="526" y="136"/>
                    <a:pt x="525" y="135"/>
                  </a:cubicBezTo>
                  <a:cubicBezTo>
                    <a:pt x="524" y="133"/>
                    <a:pt x="522" y="134"/>
                    <a:pt x="522" y="135"/>
                  </a:cubicBezTo>
                  <a:cubicBezTo>
                    <a:pt x="522" y="137"/>
                    <a:pt x="518" y="138"/>
                    <a:pt x="517" y="138"/>
                  </a:cubicBezTo>
                  <a:cubicBezTo>
                    <a:pt x="515" y="138"/>
                    <a:pt x="515" y="135"/>
                    <a:pt x="514" y="136"/>
                  </a:cubicBezTo>
                  <a:cubicBezTo>
                    <a:pt x="513" y="137"/>
                    <a:pt x="513" y="133"/>
                    <a:pt x="511" y="133"/>
                  </a:cubicBezTo>
                  <a:cubicBezTo>
                    <a:pt x="509" y="133"/>
                    <a:pt x="508" y="133"/>
                    <a:pt x="508" y="132"/>
                  </a:cubicBezTo>
                  <a:cubicBezTo>
                    <a:pt x="509" y="130"/>
                    <a:pt x="505" y="129"/>
                    <a:pt x="506" y="128"/>
                  </a:cubicBezTo>
                  <a:cubicBezTo>
                    <a:pt x="508" y="127"/>
                    <a:pt x="506" y="125"/>
                    <a:pt x="506" y="122"/>
                  </a:cubicBezTo>
                  <a:cubicBezTo>
                    <a:pt x="506" y="119"/>
                    <a:pt x="508" y="119"/>
                    <a:pt x="508" y="118"/>
                  </a:cubicBezTo>
                  <a:cubicBezTo>
                    <a:pt x="508" y="117"/>
                    <a:pt x="506" y="117"/>
                    <a:pt x="505" y="118"/>
                  </a:cubicBezTo>
                  <a:cubicBezTo>
                    <a:pt x="503" y="119"/>
                    <a:pt x="503" y="116"/>
                    <a:pt x="502" y="117"/>
                  </a:cubicBezTo>
                  <a:cubicBezTo>
                    <a:pt x="500" y="117"/>
                    <a:pt x="496" y="116"/>
                    <a:pt x="496" y="114"/>
                  </a:cubicBezTo>
                  <a:cubicBezTo>
                    <a:pt x="496" y="112"/>
                    <a:pt x="494" y="113"/>
                    <a:pt x="493" y="111"/>
                  </a:cubicBezTo>
                  <a:cubicBezTo>
                    <a:pt x="493" y="110"/>
                    <a:pt x="491" y="111"/>
                    <a:pt x="491" y="110"/>
                  </a:cubicBezTo>
                  <a:cubicBezTo>
                    <a:pt x="491" y="108"/>
                    <a:pt x="490" y="108"/>
                    <a:pt x="489" y="108"/>
                  </a:cubicBezTo>
                  <a:cubicBezTo>
                    <a:pt x="487" y="107"/>
                    <a:pt x="487" y="106"/>
                    <a:pt x="485" y="106"/>
                  </a:cubicBezTo>
                  <a:cubicBezTo>
                    <a:pt x="483" y="106"/>
                    <a:pt x="481" y="107"/>
                    <a:pt x="480" y="107"/>
                  </a:cubicBezTo>
                  <a:cubicBezTo>
                    <a:pt x="479" y="108"/>
                    <a:pt x="476" y="106"/>
                    <a:pt x="475" y="107"/>
                  </a:cubicBezTo>
                  <a:cubicBezTo>
                    <a:pt x="474" y="107"/>
                    <a:pt x="474" y="106"/>
                    <a:pt x="471" y="105"/>
                  </a:cubicBezTo>
                  <a:cubicBezTo>
                    <a:pt x="468" y="105"/>
                    <a:pt x="465" y="104"/>
                    <a:pt x="465" y="105"/>
                  </a:cubicBezTo>
                  <a:cubicBezTo>
                    <a:pt x="464" y="106"/>
                    <a:pt x="462" y="107"/>
                    <a:pt x="462" y="109"/>
                  </a:cubicBezTo>
                  <a:cubicBezTo>
                    <a:pt x="463" y="111"/>
                    <a:pt x="465" y="111"/>
                    <a:pt x="466" y="113"/>
                  </a:cubicBezTo>
                  <a:cubicBezTo>
                    <a:pt x="466" y="114"/>
                    <a:pt x="465" y="114"/>
                    <a:pt x="464" y="115"/>
                  </a:cubicBezTo>
                  <a:cubicBezTo>
                    <a:pt x="464" y="117"/>
                    <a:pt x="463" y="116"/>
                    <a:pt x="463" y="117"/>
                  </a:cubicBezTo>
                  <a:cubicBezTo>
                    <a:pt x="463" y="118"/>
                    <a:pt x="464" y="118"/>
                    <a:pt x="464" y="120"/>
                  </a:cubicBezTo>
                  <a:cubicBezTo>
                    <a:pt x="465" y="122"/>
                    <a:pt x="466" y="122"/>
                    <a:pt x="466" y="125"/>
                  </a:cubicBezTo>
                  <a:cubicBezTo>
                    <a:pt x="467" y="128"/>
                    <a:pt x="466" y="127"/>
                    <a:pt x="464" y="127"/>
                  </a:cubicBezTo>
                  <a:cubicBezTo>
                    <a:pt x="463" y="128"/>
                    <a:pt x="465" y="129"/>
                    <a:pt x="463" y="131"/>
                  </a:cubicBezTo>
                  <a:cubicBezTo>
                    <a:pt x="461" y="133"/>
                    <a:pt x="460" y="135"/>
                    <a:pt x="461" y="136"/>
                  </a:cubicBezTo>
                  <a:cubicBezTo>
                    <a:pt x="462" y="137"/>
                    <a:pt x="467" y="139"/>
                    <a:pt x="469" y="142"/>
                  </a:cubicBezTo>
                  <a:cubicBezTo>
                    <a:pt x="471" y="145"/>
                    <a:pt x="471" y="150"/>
                    <a:pt x="470" y="153"/>
                  </a:cubicBezTo>
                  <a:cubicBezTo>
                    <a:pt x="470" y="157"/>
                    <a:pt x="466" y="157"/>
                    <a:pt x="463" y="160"/>
                  </a:cubicBezTo>
                  <a:cubicBezTo>
                    <a:pt x="460" y="163"/>
                    <a:pt x="457" y="163"/>
                    <a:pt x="456" y="163"/>
                  </a:cubicBezTo>
                  <a:cubicBezTo>
                    <a:pt x="454" y="163"/>
                    <a:pt x="455" y="166"/>
                    <a:pt x="457" y="168"/>
                  </a:cubicBezTo>
                  <a:cubicBezTo>
                    <a:pt x="459" y="170"/>
                    <a:pt x="457" y="171"/>
                    <a:pt x="458" y="173"/>
                  </a:cubicBezTo>
                  <a:cubicBezTo>
                    <a:pt x="459" y="175"/>
                    <a:pt x="458" y="177"/>
                    <a:pt x="460" y="179"/>
                  </a:cubicBezTo>
                  <a:cubicBezTo>
                    <a:pt x="461" y="181"/>
                    <a:pt x="460" y="182"/>
                    <a:pt x="459" y="183"/>
                  </a:cubicBezTo>
                  <a:cubicBezTo>
                    <a:pt x="457" y="185"/>
                    <a:pt x="459" y="184"/>
                    <a:pt x="460" y="186"/>
                  </a:cubicBezTo>
                  <a:cubicBezTo>
                    <a:pt x="460" y="188"/>
                    <a:pt x="459" y="187"/>
                    <a:pt x="457" y="186"/>
                  </a:cubicBezTo>
                  <a:cubicBezTo>
                    <a:pt x="456" y="185"/>
                    <a:pt x="454" y="188"/>
                    <a:pt x="454" y="189"/>
                  </a:cubicBezTo>
                  <a:cubicBezTo>
                    <a:pt x="454" y="190"/>
                    <a:pt x="451" y="187"/>
                    <a:pt x="450" y="187"/>
                  </a:cubicBezTo>
                  <a:cubicBezTo>
                    <a:pt x="449" y="188"/>
                    <a:pt x="450" y="186"/>
                    <a:pt x="448" y="184"/>
                  </a:cubicBezTo>
                  <a:cubicBezTo>
                    <a:pt x="446" y="182"/>
                    <a:pt x="445" y="182"/>
                    <a:pt x="445" y="180"/>
                  </a:cubicBezTo>
                  <a:cubicBezTo>
                    <a:pt x="445" y="179"/>
                    <a:pt x="441" y="178"/>
                    <a:pt x="441" y="176"/>
                  </a:cubicBezTo>
                  <a:cubicBezTo>
                    <a:pt x="441" y="174"/>
                    <a:pt x="442" y="169"/>
                    <a:pt x="441" y="168"/>
                  </a:cubicBezTo>
                  <a:cubicBezTo>
                    <a:pt x="440" y="167"/>
                    <a:pt x="441" y="165"/>
                    <a:pt x="441" y="164"/>
                  </a:cubicBezTo>
                  <a:cubicBezTo>
                    <a:pt x="442" y="163"/>
                    <a:pt x="441" y="161"/>
                    <a:pt x="439" y="161"/>
                  </a:cubicBezTo>
                  <a:cubicBezTo>
                    <a:pt x="436" y="161"/>
                    <a:pt x="434" y="160"/>
                    <a:pt x="431" y="160"/>
                  </a:cubicBezTo>
                  <a:cubicBezTo>
                    <a:pt x="428" y="161"/>
                    <a:pt x="426" y="160"/>
                    <a:pt x="425" y="159"/>
                  </a:cubicBezTo>
                  <a:cubicBezTo>
                    <a:pt x="425" y="159"/>
                    <a:pt x="422" y="157"/>
                    <a:pt x="418" y="156"/>
                  </a:cubicBezTo>
                  <a:cubicBezTo>
                    <a:pt x="415" y="155"/>
                    <a:pt x="413" y="153"/>
                    <a:pt x="413" y="152"/>
                  </a:cubicBezTo>
                  <a:cubicBezTo>
                    <a:pt x="413" y="151"/>
                    <a:pt x="409" y="150"/>
                    <a:pt x="408" y="149"/>
                  </a:cubicBezTo>
                  <a:cubicBezTo>
                    <a:pt x="408" y="148"/>
                    <a:pt x="404" y="148"/>
                    <a:pt x="403" y="148"/>
                  </a:cubicBezTo>
                  <a:cubicBezTo>
                    <a:pt x="401" y="148"/>
                    <a:pt x="398" y="145"/>
                    <a:pt x="396" y="145"/>
                  </a:cubicBezTo>
                  <a:cubicBezTo>
                    <a:pt x="394" y="145"/>
                    <a:pt x="389" y="147"/>
                    <a:pt x="388" y="148"/>
                  </a:cubicBezTo>
                  <a:cubicBezTo>
                    <a:pt x="388" y="148"/>
                    <a:pt x="389" y="146"/>
                    <a:pt x="389" y="145"/>
                  </a:cubicBezTo>
                  <a:cubicBezTo>
                    <a:pt x="390" y="144"/>
                    <a:pt x="387" y="141"/>
                    <a:pt x="387" y="139"/>
                  </a:cubicBezTo>
                  <a:cubicBezTo>
                    <a:pt x="386" y="136"/>
                    <a:pt x="385" y="134"/>
                    <a:pt x="383" y="134"/>
                  </a:cubicBezTo>
                  <a:cubicBezTo>
                    <a:pt x="381" y="134"/>
                    <a:pt x="378" y="133"/>
                    <a:pt x="377" y="133"/>
                  </a:cubicBezTo>
                  <a:cubicBezTo>
                    <a:pt x="377" y="132"/>
                    <a:pt x="377" y="126"/>
                    <a:pt x="377" y="123"/>
                  </a:cubicBezTo>
                  <a:cubicBezTo>
                    <a:pt x="378" y="120"/>
                    <a:pt x="381" y="116"/>
                    <a:pt x="381" y="115"/>
                  </a:cubicBezTo>
                  <a:cubicBezTo>
                    <a:pt x="381" y="113"/>
                    <a:pt x="383" y="112"/>
                    <a:pt x="384" y="112"/>
                  </a:cubicBezTo>
                  <a:cubicBezTo>
                    <a:pt x="386" y="111"/>
                    <a:pt x="385" y="108"/>
                    <a:pt x="386" y="108"/>
                  </a:cubicBezTo>
                  <a:cubicBezTo>
                    <a:pt x="388" y="107"/>
                    <a:pt x="388" y="107"/>
                    <a:pt x="389" y="105"/>
                  </a:cubicBezTo>
                  <a:cubicBezTo>
                    <a:pt x="389" y="104"/>
                    <a:pt x="391" y="105"/>
                    <a:pt x="390" y="104"/>
                  </a:cubicBezTo>
                  <a:cubicBezTo>
                    <a:pt x="389" y="103"/>
                    <a:pt x="390" y="102"/>
                    <a:pt x="392" y="102"/>
                  </a:cubicBezTo>
                  <a:cubicBezTo>
                    <a:pt x="395" y="102"/>
                    <a:pt x="399" y="101"/>
                    <a:pt x="398" y="99"/>
                  </a:cubicBezTo>
                  <a:cubicBezTo>
                    <a:pt x="397" y="96"/>
                    <a:pt x="391" y="98"/>
                    <a:pt x="391" y="96"/>
                  </a:cubicBezTo>
                  <a:cubicBezTo>
                    <a:pt x="391" y="94"/>
                    <a:pt x="382" y="94"/>
                    <a:pt x="383" y="93"/>
                  </a:cubicBezTo>
                  <a:cubicBezTo>
                    <a:pt x="383" y="91"/>
                    <a:pt x="391" y="93"/>
                    <a:pt x="394" y="95"/>
                  </a:cubicBezTo>
                  <a:cubicBezTo>
                    <a:pt x="397" y="96"/>
                    <a:pt x="398" y="96"/>
                    <a:pt x="400" y="95"/>
                  </a:cubicBezTo>
                  <a:cubicBezTo>
                    <a:pt x="403" y="95"/>
                    <a:pt x="401" y="92"/>
                    <a:pt x="402" y="91"/>
                  </a:cubicBezTo>
                  <a:cubicBezTo>
                    <a:pt x="402" y="90"/>
                    <a:pt x="407" y="93"/>
                    <a:pt x="409" y="92"/>
                  </a:cubicBezTo>
                  <a:cubicBezTo>
                    <a:pt x="412" y="92"/>
                    <a:pt x="414" y="86"/>
                    <a:pt x="416" y="85"/>
                  </a:cubicBezTo>
                  <a:cubicBezTo>
                    <a:pt x="419" y="83"/>
                    <a:pt x="417" y="82"/>
                    <a:pt x="412" y="82"/>
                  </a:cubicBezTo>
                  <a:cubicBezTo>
                    <a:pt x="408" y="83"/>
                    <a:pt x="406" y="81"/>
                    <a:pt x="404" y="79"/>
                  </a:cubicBezTo>
                  <a:cubicBezTo>
                    <a:pt x="401" y="78"/>
                    <a:pt x="402" y="76"/>
                    <a:pt x="404" y="77"/>
                  </a:cubicBezTo>
                  <a:cubicBezTo>
                    <a:pt x="406" y="77"/>
                    <a:pt x="412" y="81"/>
                    <a:pt x="414" y="82"/>
                  </a:cubicBezTo>
                  <a:cubicBezTo>
                    <a:pt x="416" y="82"/>
                    <a:pt x="420" y="77"/>
                    <a:pt x="422" y="76"/>
                  </a:cubicBezTo>
                  <a:cubicBezTo>
                    <a:pt x="424" y="75"/>
                    <a:pt x="420" y="74"/>
                    <a:pt x="419" y="73"/>
                  </a:cubicBezTo>
                  <a:cubicBezTo>
                    <a:pt x="418" y="72"/>
                    <a:pt x="421" y="71"/>
                    <a:pt x="423" y="71"/>
                  </a:cubicBezTo>
                  <a:cubicBezTo>
                    <a:pt x="425" y="71"/>
                    <a:pt x="425" y="73"/>
                    <a:pt x="426" y="74"/>
                  </a:cubicBezTo>
                  <a:cubicBezTo>
                    <a:pt x="427" y="74"/>
                    <a:pt x="430" y="73"/>
                    <a:pt x="432" y="73"/>
                  </a:cubicBezTo>
                  <a:cubicBezTo>
                    <a:pt x="433" y="73"/>
                    <a:pt x="431" y="71"/>
                    <a:pt x="429" y="69"/>
                  </a:cubicBezTo>
                  <a:cubicBezTo>
                    <a:pt x="426" y="68"/>
                    <a:pt x="429" y="67"/>
                    <a:pt x="430" y="68"/>
                  </a:cubicBezTo>
                  <a:cubicBezTo>
                    <a:pt x="430" y="70"/>
                    <a:pt x="432" y="69"/>
                    <a:pt x="433" y="71"/>
                  </a:cubicBezTo>
                  <a:cubicBezTo>
                    <a:pt x="435" y="74"/>
                    <a:pt x="435" y="72"/>
                    <a:pt x="438" y="71"/>
                  </a:cubicBezTo>
                  <a:cubicBezTo>
                    <a:pt x="440" y="71"/>
                    <a:pt x="441" y="69"/>
                    <a:pt x="442" y="68"/>
                  </a:cubicBezTo>
                  <a:cubicBezTo>
                    <a:pt x="444" y="66"/>
                    <a:pt x="444" y="68"/>
                    <a:pt x="445" y="66"/>
                  </a:cubicBezTo>
                  <a:cubicBezTo>
                    <a:pt x="447" y="64"/>
                    <a:pt x="445" y="62"/>
                    <a:pt x="443" y="60"/>
                  </a:cubicBezTo>
                  <a:cubicBezTo>
                    <a:pt x="441" y="59"/>
                    <a:pt x="443" y="58"/>
                    <a:pt x="441" y="57"/>
                  </a:cubicBezTo>
                  <a:cubicBezTo>
                    <a:pt x="439" y="56"/>
                    <a:pt x="439" y="54"/>
                    <a:pt x="441" y="55"/>
                  </a:cubicBezTo>
                  <a:cubicBezTo>
                    <a:pt x="443" y="55"/>
                    <a:pt x="445" y="54"/>
                    <a:pt x="446" y="53"/>
                  </a:cubicBezTo>
                  <a:cubicBezTo>
                    <a:pt x="447" y="51"/>
                    <a:pt x="443" y="51"/>
                    <a:pt x="445" y="50"/>
                  </a:cubicBezTo>
                  <a:cubicBezTo>
                    <a:pt x="447" y="49"/>
                    <a:pt x="445" y="47"/>
                    <a:pt x="443" y="47"/>
                  </a:cubicBezTo>
                  <a:cubicBezTo>
                    <a:pt x="441" y="47"/>
                    <a:pt x="439" y="46"/>
                    <a:pt x="439" y="45"/>
                  </a:cubicBezTo>
                  <a:cubicBezTo>
                    <a:pt x="439" y="43"/>
                    <a:pt x="436" y="44"/>
                    <a:pt x="434" y="43"/>
                  </a:cubicBezTo>
                  <a:cubicBezTo>
                    <a:pt x="431" y="42"/>
                    <a:pt x="427" y="42"/>
                    <a:pt x="425" y="42"/>
                  </a:cubicBezTo>
                  <a:cubicBezTo>
                    <a:pt x="424" y="42"/>
                    <a:pt x="424" y="47"/>
                    <a:pt x="426" y="47"/>
                  </a:cubicBezTo>
                  <a:cubicBezTo>
                    <a:pt x="428" y="47"/>
                    <a:pt x="429" y="49"/>
                    <a:pt x="428" y="50"/>
                  </a:cubicBezTo>
                  <a:cubicBezTo>
                    <a:pt x="426" y="50"/>
                    <a:pt x="428" y="52"/>
                    <a:pt x="427" y="52"/>
                  </a:cubicBezTo>
                  <a:cubicBezTo>
                    <a:pt x="425" y="52"/>
                    <a:pt x="424" y="51"/>
                    <a:pt x="423" y="54"/>
                  </a:cubicBezTo>
                  <a:cubicBezTo>
                    <a:pt x="423" y="57"/>
                    <a:pt x="423" y="58"/>
                    <a:pt x="421" y="59"/>
                  </a:cubicBezTo>
                  <a:cubicBezTo>
                    <a:pt x="419" y="60"/>
                    <a:pt x="420" y="56"/>
                    <a:pt x="419" y="56"/>
                  </a:cubicBezTo>
                  <a:cubicBezTo>
                    <a:pt x="417" y="56"/>
                    <a:pt x="417" y="60"/>
                    <a:pt x="418" y="60"/>
                  </a:cubicBezTo>
                  <a:cubicBezTo>
                    <a:pt x="419" y="61"/>
                    <a:pt x="419" y="62"/>
                    <a:pt x="420" y="63"/>
                  </a:cubicBezTo>
                  <a:cubicBezTo>
                    <a:pt x="420" y="65"/>
                    <a:pt x="417" y="64"/>
                    <a:pt x="416" y="66"/>
                  </a:cubicBezTo>
                  <a:cubicBezTo>
                    <a:pt x="415" y="68"/>
                    <a:pt x="415" y="65"/>
                    <a:pt x="413" y="64"/>
                  </a:cubicBezTo>
                  <a:cubicBezTo>
                    <a:pt x="412" y="62"/>
                    <a:pt x="410" y="60"/>
                    <a:pt x="410" y="58"/>
                  </a:cubicBezTo>
                  <a:cubicBezTo>
                    <a:pt x="410" y="57"/>
                    <a:pt x="411" y="56"/>
                    <a:pt x="412" y="56"/>
                  </a:cubicBezTo>
                  <a:cubicBezTo>
                    <a:pt x="413" y="56"/>
                    <a:pt x="412" y="55"/>
                    <a:pt x="412" y="53"/>
                  </a:cubicBezTo>
                  <a:cubicBezTo>
                    <a:pt x="412" y="51"/>
                    <a:pt x="410" y="51"/>
                    <a:pt x="409" y="49"/>
                  </a:cubicBezTo>
                  <a:cubicBezTo>
                    <a:pt x="407" y="47"/>
                    <a:pt x="405" y="47"/>
                    <a:pt x="404" y="48"/>
                  </a:cubicBezTo>
                  <a:cubicBezTo>
                    <a:pt x="403" y="49"/>
                    <a:pt x="403" y="51"/>
                    <a:pt x="402" y="52"/>
                  </a:cubicBezTo>
                  <a:cubicBezTo>
                    <a:pt x="400" y="52"/>
                    <a:pt x="401" y="55"/>
                    <a:pt x="400" y="56"/>
                  </a:cubicBezTo>
                  <a:cubicBezTo>
                    <a:pt x="398" y="56"/>
                    <a:pt x="399" y="50"/>
                    <a:pt x="398" y="50"/>
                  </a:cubicBezTo>
                  <a:cubicBezTo>
                    <a:pt x="397" y="49"/>
                    <a:pt x="397" y="48"/>
                    <a:pt x="399" y="47"/>
                  </a:cubicBezTo>
                  <a:cubicBezTo>
                    <a:pt x="400" y="47"/>
                    <a:pt x="401" y="45"/>
                    <a:pt x="400" y="45"/>
                  </a:cubicBezTo>
                  <a:cubicBezTo>
                    <a:pt x="398" y="45"/>
                    <a:pt x="396" y="44"/>
                    <a:pt x="395" y="43"/>
                  </a:cubicBezTo>
                  <a:cubicBezTo>
                    <a:pt x="394" y="43"/>
                    <a:pt x="392" y="45"/>
                    <a:pt x="391" y="44"/>
                  </a:cubicBezTo>
                  <a:cubicBezTo>
                    <a:pt x="390" y="43"/>
                    <a:pt x="391" y="41"/>
                    <a:pt x="391" y="40"/>
                  </a:cubicBezTo>
                  <a:cubicBezTo>
                    <a:pt x="391" y="39"/>
                    <a:pt x="393" y="40"/>
                    <a:pt x="394" y="39"/>
                  </a:cubicBezTo>
                  <a:cubicBezTo>
                    <a:pt x="395" y="37"/>
                    <a:pt x="391" y="37"/>
                    <a:pt x="391" y="36"/>
                  </a:cubicBezTo>
                  <a:cubicBezTo>
                    <a:pt x="391" y="34"/>
                    <a:pt x="387" y="33"/>
                    <a:pt x="386" y="33"/>
                  </a:cubicBezTo>
                  <a:cubicBezTo>
                    <a:pt x="385" y="32"/>
                    <a:pt x="387" y="29"/>
                    <a:pt x="387" y="28"/>
                  </a:cubicBezTo>
                  <a:cubicBezTo>
                    <a:pt x="386" y="27"/>
                    <a:pt x="382" y="23"/>
                    <a:pt x="380" y="24"/>
                  </a:cubicBezTo>
                  <a:cubicBezTo>
                    <a:pt x="378" y="24"/>
                    <a:pt x="378" y="21"/>
                    <a:pt x="379" y="21"/>
                  </a:cubicBezTo>
                  <a:cubicBezTo>
                    <a:pt x="380" y="22"/>
                    <a:pt x="381" y="21"/>
                    <a:pt x="382" y="19"/>
                  </a:cubicBezTo>
                  <a:cubicBezTo>
                    <a:pt x="384" y="17"/>
                    <a:pt x="385" y="16"/>
                    <a:pt x="383" y="15"/>
                  </a:cubicBezTo>
                  <a:cubicBezTo>
                    <a:pt x="382" y="15"/>
                    <a:pt x="381" y="14"/>
                    <a:pt x="384" y="14"/>
                  </a:cubicBezTo>
                  <a:cubicBezTo>
                    <a:pt x="386" y="14"/>
                    <a:pt x="390" y="15"/>
                    <a:pt x="392" y="14"/>
                  </a:cubicBezTo>
                  <a:cubicBezTo>
                    <a:pt x="393" y="13"/>
                    <a:pt x="397" y="7"/>
                    <a:pt x="399" y="4"/>
                  </a:cubicBezTo>
                  <a:cubicBezTo>
                    <a:pt x="401" y="2"/>
                    <a:pt x="398" y="2"/>
                    <a:pt x="394" y="2"/>
                  </a:cubicBezTo>
                  <a:cubicBezTo>
                    <a:pt x="390" y="2"/>
                    <a:pt x="389" y="1"/>
                    <a:pt x="385" y="0"/>
                  </a:cubicBezTo>
                  <a:cubicBezTo>
                    <a:pt x="382" y="0"/>
                    <a:pt x="375" y="1"/>
                    <a:pt x="375" y="2"/>
                  </a:cubicBezTo>
                  <a:cubicBezTo>
                    <a:pt x="374" y="3"/>
                    <a:pt x="376" y="4"/>
                    <a:pt x="376" y="5"/>
                  </a:cubicBezTo>
                  <a:cubicBezTo>
                    <a:pt x="376" y="6"/>
                    <a:pt x="374" y="4"/>
                    <a:pt x="373" y="5"/>
                  </a:cubicBezTo>
                  <a:cubicBezTo>
                    <a:pt x="372" y="5"/>
                    <a:pt x="373" y="7"/>
                    <a:pt x="373" y="11"/>
                  </a:cubicBezTo>
                  <a:cubicBezTo>
                    <a:pt x="372" y="15"/>
                    <a:pt x="373" y="15"/>
                    <a:pt x="375" y="16"/>
                  </a:cubicBezTo>
                  <a:cubicBezTo>
                    <a:pt x="376" y="18"/>
                    <a:pt x="375" y="20"/>
                    <a:pt x="375" y="22"/>
                  </a:cubicBezTo>
                  <a:cubicBezTo>
                    <a:pt x="375" y="25"/>
                    <a:pt x="373" y="25"/>
                    <a:pt x="372" y="25"/>
                  </a:cubicBezTo>
                  <a:cubicBezTo>
                    <a:pt x="371" y="26"/>
                    <a:pt x="374" y="27"/>
                    <a:pt x="374" y="28"/>
                  </a:cubicBezTo>
                  <a:cubicBezTo>
                    <a:pt x="373" y="30"/>
                    <a:pt x="371" y="27"/>
                    <a:pt x="370" y="28"/>
                  </a:cubicBezTo>
                  <a:cubicBezTo>
                    <a:pt x="368" y="28"/>
                    <a:pt x="367" y="32"/>
                    <a:pt x="369" y="33"/>
                  </a:cubicBezTo>
                  <a:cubicBezTo>
                    <a:pt x="370" y="35"/>
                    <a:pt x="371" y="34"/>
                    <a:pt x="370" y="36"/>
                  </a:cubicBezTo>
                  <a:cubicBezTo>
                    <a:pt x="368" y="37"/>
                    <a:pt x="367" y="39"/>
                    <a:pt x="370" y="42"/>
                  </a:cubicBezTo>
                  <a:cubicBezTo>
                    <a:pt x="373" y="44"/>
                    <a:pt x="378" y="44"/>
                    <a:pt x="380" y="45"/>
                  </a:cubicBezTo>
                  <a:cubicBezTo>
                    <a:pt x="383" y="47"/>
                    <a:pt x="379" y="46"/>
                    <a:pt x="380" y="48"/>
                  </a:cubicBezTo>
                  <a:cubicBezTo>
                    <a:pt x="381" y="50"/>
                    <a:pt x="378" y="50"/>
                    <a:pt x="379" y="52"/>
                  </a:cubicBezTo>
                  <a:cubicBezTo>
                    <a:pt x="379" y="53"/>
                    <a:pt x="380" y="53"/>
                    <a:pt x="381" y="50"/>
                  </a:cubicBezTo>
                  <a:cubicBezTo>
                    <a:pt x="382" y="48"/>
                    <a:pt x="383" y="51"/>
                    <a:pt x="383" y="53"/>
                  </a:cubicBezTo>
                  <a:cubicBezTo>
                    <a:pt x="383" y="55"/>
                    <a:pt x="381" y="54"/>
                    <a:pt x="380" y="56"/>
                  </a:cubicBezTo>
                  <a:cubicBezTo>
                    <a:pt x="378" y="58"/>
                    <a:pt x="377" y="58"/>
                    <a:pt x="375" y="58"/>
                  </a:cubicBezTo>
                  <a:cubicBezTo>
                    <a:pt x="373" y="58"/>
                    <a:pt x="374" y="61"/>
                    <a:pt x="375" y="63"/>
                  </a:cubicBezTo>
                  <a:cubicBezTo>
                    <a:pt x="376" y="65"/>
                    <a:pt x="375" y="66"/>
                    <a:pt x="372" y="65"/>
                  </a:cubicBezTo>
                  <a:cubicBezTo>
                    <a:pt x="370" y="64"/>
                    <a:pt x="368" y="63"/>
                    <a:pt x="369" y="61"/>
                  </a:cubicBezTo>
                  <a:cubicBezTo>
                    <a:pt x="371" y="59"/>
                    <a:pt x="371" y="57"/>
                    <a:pt x="370" y="57"/>
                  </a:cubicBezTo>
                  <a:cubicBezTo>
                    <a:pt x="369" y="57"/>
                    <a:pt x="365" y="57"/>
                    <a:pt x="364" y="55"/>
                  </a:cubicBezTo>
                  <a:cubicBezTo>
                    <a:pt x="363" y="53"/>
                    <a:pt x="365" y="54"/>
                    <a:pt x="368" y="55"/>
                  </a:cubicBezTo>
                  <a:cubicBezTo>
                    <a:pt x="371" y="55"/>
                    <a:pt x="368" y="52"/>
                    <a:pt x="371" y="52"/>
                  </a:cubicBezTo>
                  <a:cubicBezTo>
                    <a:pt x="373" y="52"/>
                    <a:pt x="375" y="54"/>
                    <a:pt x="376" y="52"/>
                  </a:cubicBezTo>
                  <a:cubicBezTo>
                    <a:pt x="378" y="50"/>
                    <a:pt x="375" y="47"/>
                    <a:pt x="374" y="48"/>
                  </a:cubicBezTo>
                  <a:cubicBezTo>
                    <a:pt x="372" y="48"/>
                    <a:pt x="370" y="49"/>
                    <a:pt x="370" y="47"/>
                  </a:cubicBezTo>
                  <a:cubicBezTo>
                    <a:pt x="370" y="46"/>
                    <a:pt x="372" y="47"/>
                    <a:pt x="374" y="46"/>
                  </a:cubicBezTo>
                  <a:cubicBezTo>
                    <a:pt x="375" y="46"/>
                    <a:pt x="373" y="44"/>
                    <a:pt x="371" y="45"/>
                  </a:cubicBezTo>
                  <a:cubicBezTo>
                    <a:pt x="368" y="45"/>
                    <a:pt x="367" y="45"/>
                    <a:pt x="365" y="43"/>
                  </a:cubicBezTo>
                  <a:cubicBezTo>
                    <a:pt x="363" y="41"/>
                    <a:pt x="360" y="40"/>
                    <a:pt x="359" y="45"/>
                  </a:cubicBezTo>
                  <a:cubicBezTo>
                    <a:pt x="358" y="49"/>
                    <a:pt x="355" y="47"/>
                    <a:pt x="354" y="48"/>
                  </a:cubicBezTo>
                  <a:cubicBezTo>
                    <a:pt x="353" y="50"/>
                    <a:pt x="355" y="51"/>
                    <a:pt x="358" y="51"/>
                  </a:cubicBezTo>
                  <a:cubicBezTo>
                    <a:pt x="362" y="51"/>
                    <a:pt x="364" y="54"/>
                    <a:pt x="362" y="54"/>
                  </a:cubicBezTo>
                  <a:cubicBezTo>
                    <a:pt x="361" y="54"/>
                    <a:pt x="362" y="56"/>
                    <a:pt x="360" y="55"/>
                  </a:cubicBezTo>
                  <a:cubicBezTo>
                    <a:pt x="358" y="54"/>
                    <a:pt x="357" y="55"/>
                    <a:pt x="358" y="57"/>
                  </a:cubicBezTo>
                  <a:cubicBezTo>
                    <a:pt x="359" y="58"/>
                    <a:pt x="357" y="58"/>
                    <a:pt x="358" y="60"/>
                  </a:cubicBezTo>
                  <a:cubicBezTo>
                    <a:pt x="358" y="61"/>
                    <a:pt x="355" y="60"/>
                    <a:pt x="353" y="60"/>
                  </a:cubicBezTo>
                  <a:cubicBezTo>
                    <a:pt x="350" y="60"/>
                    <a:pt x="346" y="60"/>
                    <a:pt x="343" y="61"/>
                  </a:cubicBezTo>
                  <a:cubicBezTo>
                    <a:pt x="340" y="62"/>
                    <a:pt x="336" y="61"/>
                    <a:pt x="335" y="59"/>
                  </a:cubicBezTo>
                  <a:cubicBezTo>
                    <a:pt x="333" y="58"/>
                    <a:pt x="332" y="58"/>
                    <a:pt x="329" y="58"/>
                  </a:cubicBezTo>
                  <a:cubicBezTo>
                    <a:pt x="327" y="58"/>
                    <a:pt x="328" y="56"/>
                    <a:pt x="325" y="56"/>
                  </a:cubicBezTo>
                  <a:cubicBezTo>
                    <a:pt x="322" y="55"/>
                    <a:pt x="322" y="53"/>
                    <a:pt x="322" y="51"/>
                  </a:cubicBezTo>
                  <a:cubicBezTo>
                    <a:pt x="322" y="50"/>
                    <a:pt x="316" y="50"/>
                    <a:pt x="314" y="52"/>
                  </a:cubicBezTo>
                  <a:cubicBezTo>
                    <a:pt x="312" y="53"/>
                    <a:pt x="307" y="53"/>
                    <a:pt x="306" y="55"/>
                  </a:cubicBezTo>
                  <a:cubicBezTo>
                    <a:pt x="305" y="58"/>
                    <a:pt x="307" y="57"/>
                    <a:pt x="309" y="57"/>
                  </a:cubicBezTo>
                  <a:cubicBezTo>
                    <a:pt x="310" y="57"/>
                    <a:pt x="310" y="55"/>
                    <a:pt x="313" y="56"/>
                  </a:cubicBezTo>
                  <a:cubicBezTo>
                    <a:pt x="316" y="56"/>
                    <a:pt x="319" y="52"/>
                    <a:pt x="320" y="54"/>
                  </a:cubicBezTo>
                  <a:cubicBezTo>
                    <a:pt x="321" y="55"/>
                    <a:pt x="315" y="58"/>
                    <a:pt x="312" y="58"/>
                  </a:cubicBezTo>
                  <a:cubicBezTo>
                    <a:pt x="309" y="59"/>
                    <a:pt x="309" y="61"/>
                    <a:pt x="312" y="65"/>
                  </a:cubicBezTo>
                  <a:cubicBezTo>
                    <a:pt x="315" y="69"/>
                    <a:pt x="311" y="67"/>
                    <a:pt x="311" y="69"/>
                  </a:cubicBezTo>
                  <a:cubicBezTo>
                    <a:pt x="311" y="71"/>
                    <a:pt x="306" y="68"/>
                    <a:pt x="308" y="68"/>
                  </a:cubicBezTo>
                  <a:cubicBezTo>
                    <a:pt x="310" y="67"/>
                    <a:pt x="309" y="65"/>
                    <a:pt x="307" y="63"/>
                  </a:cubicBezTo>
                  <a:cubicBezTo>
                    <a:pt x="306" y="62"/>
                    <a:pt x="304" y="63"/>
                    <a:pt x="305" y="62"/>
                  </a:cubicBezTo>
                  <a:cubicBezTo>
                    <a:pt x="305" y="61"/>
                    <a:pt x="303" y="62"/>
                    <a:pt x="301" y="61"/>
                  </a:cubicBezTo>
                  <a:cubicBezTo>
                    <a:pt x="300" y="60"/>
                    <a:pt x="299" y="59"/>
                    <a:pt x="297" y="60"/>
                  </a:cubicBezTo>
                  <a:cubicBezTo>
                    <a:pt x="295" y="61"/>
                    <a:pt x="292" y="61"/>
                    <a:pt x="287" y="61"/>
                  </a:cubicBezTo>
                  <a:cubicBezTo>
                    <a:pt x="283" y="62"/>
                    <a:pt x="274" y="62"/>
                    <a:pt x="272" y="60"/>
                  </a:cubicBezTo>
                  <a:cubicBezTo>
                    <a:pt x="271" y="59"/>
                    <a:pt x="276" y="56"/>
                    <a:pt x="278" y="56"/>
                  </a:cubicBezTo>
                  <a:cubicBezTo>
                    <a:pt x="280" y="57"/>
                    <a:pt x="279" y="55"/>
                    <a:pt x="276" y="52"/>
                  </a:cubicBezTo>
                  <a:cubicBezTo>
                    <a:pt x="273" y="50"/>
                    <a:pt x="268" y="49"/>
                    <a:pt x="268" y="50"/>
                  </a:cubicBezTo>
                  <a:cubicBezTo>
                    <a:pt x="268" y="52"/>
                    <a:pt x="265" y="51"/>
                    <a:pt x="260" y="50"/>
                  </a:cubicBezTo>
                  <a:cubicBezTo>
                    <a:pt x="256" y="49"/>
                    <a:pt x="256" y="47"/>
                    <a:pt x="253" y="47"/>
                  </a:cubicBezTo>
                  <a:cubicBezTo>
                    <a:pt x="250" y="47"/>
                    <a:pt x="246" y="46"/>
                    <a:pt x="243" y="44"/>
                  </a:cubicBezTo>
                  <a:cubicBezTo>
                    <a:pt x="240" y="41"/>
                    <a:pt x="232" y="42"/>
                    <a:pt x="231" y="44"/>
                  </a:cubicBezTo>
                  <a:cubicBezTo>
                    <a:pt x="230" y="47"/>
                    <a:pt x="228" y="47"/>
                    <a:pt x="225" y="47"/>
                  </a:cubicBezTo>
                  <a:cubicBezTo>
                    <a:pt x="223" y="47"/>
                    <a:pt x="227" y="44"/>
                    <a:pt x="226" y="43"/>
                  </a:cubicBezTo>
                  <a:cubicBezTo>
                    <a:pt x="224" y="43"/>
                    <a:pt x="226" y="40"/>
                    <a:pt x="224" y="39"/>
                  </a:cubicBezTo>
                  <a:cubicBezTo>
                    <a:pt x="222" y="39"/>
                    <a:pt x="220" y="47"/>
                    <a:pt x="217" y="47"/>
                  </a:cubicBezTo>
                  <a:cubicBezTo>
                    <a:pt x="214" y="46"/>
                    <a:pt x="212" y="38"/>
                    <a:pt x="209" y="36"/>
                  </a:cubicBezTo>
                  <a:cubicBezTo>
                    <a:pt x="206" y="34"/>
                    <a:pt x="204" y="34"/>
                    <a:pt x="206" y="37"/>
                  </a:cubicBezTo>
                  <a:cubicBezTo>
                    <a:pt x="209" y="40"/>
                    <a:pt x="204" y="38"/>
                    <a:pt x="204" y="40"/>
                  </a:cubicBezTo>
                  <a:cubicBezTo>
                    <a:pt x="205" y="42"/>
                    <a:pt x="201" y="45"/>
                    <a:pt x="201" y="44"/>
                  </a:cubicBezTo>
                  <a:cubicBezTo>
                    <a:pt x="201" y="42"/>
                    <a:pt x="198" y="41"/>
                    <a:pt x="196" y="44"/>
                  </a:cubicBezTo>
                  <a:cubicBezTo>
                    <a:pt x="193" y="47"/>
                    <a:pt x="191" y="47"/>
                    <a:pt x="191" y="46"/>
                  </a:cubicBezTo>
                  <a:cubicBezTo>
                    <a:pt x="191" y="45"/>
                    <a:pt x="182" y="49"/>
                    <a:pt x="183" y="50"/>
                  </a:cubicBezTo>
                  <a:cubicBezTo>
                    <a:pt x="183" y="52"/>
                    <a:pt x="182" y="53"/>
                    <a:pt x="179" y="52"/>
                  </a:cubicBezTo>
                  <a:cubicBezTo>
                    <a:pt x="177" y="52"/>
                    <a:pt x="179" y="51"/>
                    <a:pt x="181" y="50"/>
                  </a:cubicBezTo>
                  <a:cubicBezTo>
                    <a:pt x="183" y="49"/>
                    <a:pt x="188" y="44"/>
                    <a:pt x="191" y="44"/>
                  </a:cubicBezTo>
                  <a:cubicBezTo>
                    <a:pt x="193" y="44"/>
                    <a:pt x="198" y="41"/>
                    <a:pt x="199" y="40"/>
                  </a:cubicBezTo>
                  <a:cubicBezTo>
                    <a:pt x="199" y="39"/>
                    <a:pt x="196" y="40"/>
                    <a:pt x="194" y="40"/>
                  </a:cubicBezTo>
                  <a:cubicBezTo>
                    <a:pt x="192" y="39"/>
                    <a:pt x="189" y="41"/>
                    <a:pt x="186" y="43"/>
                  </a:cubicBezTo>
                  <a:cubicBezTo>
                    <a:pt x="183" y="44"/>
                    <a:pt x="180" y="44"/>
                    <a:pt x="180" y="45"/>
                  </a:cubicBezTo>
                  <a:cubicBezTo>
                    <a:pt x="181" y="47"/>
                    <a:pt x="178" y="45"/>
                    <a:pt x="177" y="46"/>
                  </a:cubicBezTo>
                  <a:cubicBezTo>
                    <a:pt x="176" y="48"/>
                    <a:pt x="175" y="46"/>
                    <a:pt x="176" y="46"/>
                  </a:cubicBezTo>
                  <a:cubicBezTo>
                    <a:pt x="177" y="45"/>
                    <a:pt x="173" y="44"/>
                    <a:pt x="173" y="44"/>
                  </a:cubicBezTo>
                  <a:cubicBezTo>
                    <a:pt x="173" y="45"/>
                    <a:pt x="172" y="46"/>
                    <a:pt x="170" y="46"/>
                  </a:cubicBezTo>
                  <a:cubicBezTo>
                    <a:pt x="167" y="46"/>
                    <a:pt x="164" y="48"/>
                    <a:pt x="166" y="50"/>
                  </a:cubicBezTo>
                  <a:cubicBezTo>
                    <a:pt x="168" y="51"/>
                    <a:pt x="169" y="52"/>
                    <a:pt x="168" y="52"/>
                  </a:cubicBezTo>
                  <a:cubicBezTo>
                    <a:pt x="167" y="53"/>
                    <a:pt x="164" y="50"/>
                    <a:pt x="160" y="50"/>
                  </a:cubicBezTo>
                  <a:cubicBezTo>
                    <a:pt x="156" y="51"/>
                    <a:pt x="148" y="46"/>
                    <a:pt x="148" y="45"/>
                  </a:cubicBezTo>
                  <a:cubicBezTo>
                    <a:pt x="148" y="44"/>
                    <a:pt x="143" y="45"/>
                    <a:pt x="139" y="44"/>
                  </a:cubicBezTo>
                  <a:cubicBezTo>
                    <a:pt x="138" y="44"/>
                    <a:pt x="137" y="44"/>
                    <a:pt x="137" y="44"/>
                  </a:cubicBezTo>
                  <a:cubicBezTo>
                    <a:pt x="133" y="42"/>
                    <a:pt x="128" y="40"/>
                    <a:pt x="126" y="41"/>
                  </a:cubicBezTo>
                  <a:cubicBezTo>
                    <a:pt x="123" y="41"/>
                    <a:pt x="118" y="42"/>
                    <a:pt x="116" y="41"/>
                  </a:cubicBezTo>
                  <a:cubicBezTo>
                    <a:pt x="114" y="40"/>
                    <a:pt x="112" y="39"/>
                    <a:pt x="108" y="40"/>
                  </a:cubicBezTo>
                  <a:cubicBezTo>
                    <a:pt x="104" y="40"/>
                    <a:pt x="102" y="38"/>
                    <a:pt x="97" y="37"/>
                  </a:cubicBezTo>
                  <a:cubicBezTo>
                    <a:pt x="92" y="36"/>
                    <a:pt x="86" y="37"/>
                    <a:pt x="84" y="38"/>
                  </a:cubicBezTo>
                  <a:cubicBezTo>
                    <a:pt x="83" y="38"/>
                    <a:pt x="83" y="36"/>
                    <a:pt x="81" y="36"/>
                  </a:cubicBezTo>
                  <a:cubicBezTo>
                    <a:pt x="79" y="36"/>
                    <a:pt x="80" y="35"/>
                    <a:pt x="79" y="34"/>
                  </a:cubicBezTo>
                  <a:cubicBezTo>
                    <a:pt x="78" y="32"/>
                    <a:pt x="72" y="33"/>
                    <a:pt x="70" y="34"/>
                  </a:cubicBezTo>
                  <a:cubicBezTo>
                    <a:pt x="68" y="34"/>
                    <a:pt x="68" y="33"/>
                    <a:pt x="68" y="32"/>
                  </a:cubicBezTo>
                  <a:cubicBezTo>
                    <a:pt x="68" y="31"/>
                    <a:pt x="66" y="31"/>
                    <a:pt x="65" y="32"/>
                  </a:cubicBezTo>
                  <a:cubicBezTo>
                    <a:pt x="65" y="34"/>
                    <a:pt x="62" y="34"/>
                    <a:pt x="61" y="33"/>
                  </a:cubicBezTo>
                  <a:cubicBezTo>
                    <a:pt x="60" y="32"/>
                    <a:pt x="63" y="32"/>
                    <a:pt x="63" y="31"/>
                  </a:cubicBezTo>
                  <a:cubicBezTo>
                    <a:pt x="63" y="30"/>
                    <a:pt x="60" y="29"/>
                    <a:pt x="59" y="29"/>
                  </a:cubicBezTo>
                  <a:cubicBezTo>
                    <a:pt x="58" y="28"/>
                    <a:pt x="56" y="30"/>
                    <a:pt x="54" y="32"/>
                  </a:cubicBezTo>
                  <a:cubicBezTo>
                    <a:pt x="52" y="34"/>
                    <a:pt x="48" y="34"/>
                    <a:pt x="46" y="34"/>
                  </a:cubicBezTo>
                  <a:cubicBezTo>
                    <a:pt x="44" y="34"/>
                    <a:pt x="41" y="34"/>
                    <a:pt x="41" y="35"/>
                  </a:cubicBezTo>
                  <a:cubicBezTo>
                    <a:pt x="41" y="36"/>
                    <a:pt x="44" y="36"/>
                    <a:pt x="42" y="38"/>
                  </a:cubicBezTo>
                  <a:cubicBezTo>
                    <a:pt x="41" y="40"/>
                    <a:pt x="40" y="36"/>
                    <a:pt x="39" y="37"/>
                  </a:cubicBezTo>
                  <a:cubicBezTo>
                    <a:pt x="37" y="39"/>
                    <a:pt x="32" y="39"/>
                    <a:pt x="31" y="39"/>
                  </a:cubicBezTo>
                  <a:cubicBezTo>
                    <a:pt x="30" y="39"/>
                    <a:pt x="26" y="43"/>
                    <a:pt x="25" y="44"/>
                  </a:cubicBezTo>
                  <a:cubicBezTo>
                    <a:pt x="24" y="45"/>
                    <a:pt x="26" y="46"/>
                    <a:pt x="23" y="49"/>
                  </a:cubicBezTo>
                  <a:cubicBezTo>
                    <a:pt x="20" y="53"/>
                    <a:pt x="12" y="52"/>
                    <a:pt x="10" y="52"/>
                  </a:cubicBezTo>
                  <a:cubicBezTo>
                    <a:pt x="8" y="52"/>
                    <a:pt x="9" y="54"/>
                    <a:pt x="9" y="55"/>
                  </a:cubicBezTo>
                  <a:cubicBezTo>
                    <a:pt x="8" y="56"/>
                    <a:pt x="10" y="57"/>
                    <a:pt x="14" y="59"/>
                  </a:cubicBezTo>
                  <a:cubicBezTo>
                    <a:pt x="19" y="60"/>
                    <a:pt x="22" y="66"/>
                    <a:pt x="23" y="68"/>
                  </a:cubicBezTo>
                  <a:cubicBezTo>
                    <a:pt x="23" y="69"/>
                    <a:pt x="29" y="67"/>
                    <a:pt x="31" y="68"/>
                  </a:cubicBezTo>
                  <a:cubicBezTo>
                    <a:pt x="34" y="68"/>
                    <a:pt x="31" y="71"/>
                    <a:pt x="33" y="72"/>
                  </a:cubicBezTo>
                  <a:cubicBezTo>
                    <a:pt x="35" y="73"/>
                    <a:pt x="38" y="72"/>
                    <a:pt x="38" y="73"/>
                  </a:cubicBezTo>
                  <a:cubicBezTo>
                    <a:pt x="39" y="75"/>
                    <a:pt x="35" y="73"/>
                    <a:pt x="32" y="75"/>
                  </a:cubicBezTo>
                  <a:cubicBezTo>
                    <a:pt x="30" y="77"/>
                    <a:pt x="29" y="78"/>
                    <a:pt x="28" y="76"/>
                  </a:cubicBezTo>
                  <a:cubicBezTo>
                    <a:pt x="27" y="75"/>
                    <a:pt x="23" y="76"/>
                    <a:pt x="21" y="76"/>
                  </a:cubicBezTo>
                  <a:cubicBezTo>
                    <a:pt x="19" y="76"/>
                    <a:pt x="21" y="74"/>
                    <a:pt x="21" y="73"/>
                  </a:cubicBezTo>
                  <a:cubicBezTo>
                    <a:pt x="22" y="71"/>
                    <a:pt x="19" y="71"/>
                    <a:pt x="15" y="73"/>
                  </a:cubicBezTo>
                  <a:cubicBezTo>
                    <a:pt x="11" y="75"/>
                    <a:pt x="13" y="74"/>
                    <a:pt x="12" y="76"/>
                  </a:cubicBezTo>
                  <a:cubicBezTo>
                    <a:pt x="12" y="78"/>
                    <a:pt x="10" y="75"/>
                    <a:pt x="8" y="76"/>
                  </a:cubicBezTo>
                  <a:cubicBezTo>
                    <a:pt x="5" y="78"/>
                    <a:pt x="2" y="79"/>
                    <a:pt x="1" y="80"/>
                  </a:cubicBezTo>
                  <a:cubicBezTo>
                    <a:pt x="0" y="82"/>
                    <a:pt x="6" y="83"/>
                    <a:pt x="8" y="83"/>
                  </a:cubicBezTo>
                  <a:cubicBezTo>
                    <a:pt x="11" y="84"/>
                    <a:pt x="6" y="85"/>
                    <a:pt x="7" y="86"/>
                  </a:cubicBezTo>
                  <a:cubicBezTo>
                    <a:pt x="9" y="86"/>
                    <a:pt x="8" y="88"/>
                    <a:pt x="11" y="89"/>
                  </a:cubicBezTo>
                  <a:cubicBezTo>
                    <a:pt x="14" y="91"/>
                    <a:pt x="20" y="89"/>
                    <a:pt x="22" y="89"/>
                  </a:cubicBezTo>
                  <a:cubicBezTo>
                    <a:pt x="24" y="89"/>
                    <a:pt x="25" y="91"/>
                    <a:pt x="27" y="90"/>
                  </a:cubicBezTo>
                  <a:cubicBezTo>
                    <a:pt x="28" y="89"/>
                    <a:pt x="33" y="84"/>
                    <a:pt x="36" y="87"/>
                  </a:cubicBezTo>
                  <a:cubicBezTo>
                    <a:pt x="38" y="89"/>
                    <a:pt x="33" y="89"/>
                    <a:pt x="34" y="90"/>
                  </a:cubicBezTo>
                  <a:cubicBezTo>
                    <a:pt x="36" y="92"/>
                    <a:pt x="37" y="95"/>
                    <a:pt x="35" y="97"/>
                  </a:cubicBezTo>
                  <a:cubicBezTo>
                    <a:pt x="32" y="99"/>
                    <a:pt x="30" y="98"/>
                    <a:pt x="29" y="98"/>
                  </a:cubicBezTo>
                  <a:cubicBezTo>
                    <a:pt x="27" y="98"/>
                    <a:pt x="28" y="100"/>
                    <a:pt x="26" y="102"/>
                  </a:cubicBezTo>
                  <a:cubicBezTo>
                    <a:pt x="24" y="104"/>
                    <a:pt x="22" y="100"/>
                    <a:pt x="19" y="100"/>
                  </a:cubicBezTo>
                  <a:cubicBezTo>
                    <a:pt x="17" y="100"/>
                    <a:pt x="17" y="104"/>
                    <a:pt x="17" y="105"/>
                  </a:cubicBezTo>
                  <a:cubicBezTo>
                    <a:pt x="18" y="107"/>
                    <a:pt x="13" y="105"/>
                    <a:pt x="12" y="109"/>
                  </a:cubicBezTo>
                  <a:cubicBezTo>
                    <a:pt x="11" y="113"/>
                    <a:pt x="7" y="110"/>
                    <a:pt x="10" y="114"/>
                  </a:cubicBezTo>
                  <a:cubicBezTo>
                    <a:pt x="13" y="117"/>
                    <a:pt x="12" y="115"/>
                    <a:pt x="14" y="117"/>
                  </a:cubicBezTo>
                  <a:cubicBezTo>
                    <a:pt x="17" y="118"/>
                    <a:pt x="12" y="121"/>
                    <a:pt x="14" y="121"/>
                  </a:cubicBezTo>
                  <a:cubicBezTo>
                    <a:pt x="17" y="122"/>
                    <a:pt x="19" y="126"/>
                    <a:pt x="21" y="127"/>
                  </a:cubicBezTo>
                  <a:cubicBezTo>
                    <a:pt x="22" y="129"/>
                    <a:pt x="24" y="127"/>
                    <a:pt x="27" y="127"/>
                  </a:cubicBezTo>
                  <a:cubicBezTo>
                    <a:pt x="29" y="126"/>
                    <a:pt x="28" y="123"/>
                    <a:pt x="29" y="124"/>
                  </a:cubicBezTo>
                  <a:cubicBezTo>
                    <a:pt x="31" y="126"/>
                    <a:pt x="33" y="129"/>
                    <a:pt x="31" y="130"/>
                  </a:cubicBezTo>
                  <a:cubicBezTo>
                    <a:pt x="30" y="131"/>
                    <a:pt x="31" y="134"/>
                    <a:pt x="31" y="135"/>
                  </a:cubicBezTo>
                  <a:cubicBezTo>
                    <a:pt x="31" y="137"/>
                    <a:pt x="36" y="136"/>
                    <a:pt x="36" y="135"/>
                  </a:cubicBezTo>
                  <a:cubicBezTo>
                    <a:pt x="37" y="133"/>
                    <a:pt x="41" y="133"/>
                    <a:pt x="43" y="135"/>
                  </a:cubicBezTo>
                  <a:cubicBezTo>
                    <a:pt x="46" y="138"/>
                    <a:pt x="47" y="138"/>
                    <a:pt x="47" y="136"/>
                  </a:cubicBezTo>
                  <a:cubicBezTo>
                    <a:pt x="47" y="134"/>
                    <a:pt x="49" y="132"/>
                    <a:pt x="49" y="134"/>
                  </a:cubicBezTo>
                  <a:cubicBezTo>
                    <a:pt x="49" y="135"/>
                    <a:pt x="51" y="136"/>
                    <a:pt x="54" y="134"/>
                  </a:cubicBezTo>
                  <a:cubicBezTo>
                    <a:pt x="58" y="133"/>
                    <a:pt x="56" y="134"/>
                    <a:pt x="54" y="137"/>
                  </a:cubicBezTo>
                  <a:cubicBezTo>
                    <a:pt x="52" y="140"/>
                    <a:pt x="54" y="144"/>
                    <a:pt x="53" y="145"/>
                  </a:cubicBezTo>
                  <a:cubicBezTo>
                    <a:pt x="51" y="145"/>
                    <a:pt x="49" y="150"/>
                    <a:pt x="46" y="150"/>
                  </a:cubicBezTo>
                  <a:cubicBezTo>
                    <a:pt x="43" y="150"/>
                    <a:pt x="38" y="156"/>
                    <a:pt x="38" y="157"/>
                  </a:cubicBezTo>
                  <a:cubicBezTo>
                    <a:pt x="37" y="158"/>
                    <a:pt x="31" y="155"/>
                    <a:pt x="30" y="158"/>
                  </a:cubicBezTo>
                  <a:cubicBezTo>
                    <a:pt x="29" y="160"/>
                    <a:pt x="25" y="162"/>
                    <a:pt x="26" y="163"/>
                  </a:cubicBezTo>
                  <a:cubicBezTo>
                    <a:pt x="27" y="164"/>
                    <a:pt x="32" y="161"/>
                    <a:pt x="32" y="160"/>
                  </a:cubicBezTo>
                  <a:cubicBezTo>
                    <a:pt x="32" y="159"/>
                    <a:pt x="33" y="159"/>
                    <a:pt x="34" y="160"/>
                  </a:cubicBezTo>
                  <a:cubicBezTo>
                    <a:pt x="35" y="161"/>
                    <a:pt x="37" y="159"/>
                    <a:pt x="38" y="159"/>
                  </a:cubicBezTo>
                  <a:cubicBezTo>
                    <a:pt x="39" y="158"/>
                    <a:pt x="41" y="158"/>
                    <a:pt x="42" y="158"/>
                  </a:cubicBezTo>
                  <a:cubicBezTo>
                    <a:pt x="43" y="158"/>
                    <a:pt x="43" y="157"/>
                    <a:pt x="46" y="156"/>
                  </a:cubicBezTo>
                  <a:cubicBezTo>
                    <a:pt x="50" y="156"/>
                    <a:pt x="49" y="155"/>
                    <a:pt x="50" y="153"/>
                  </a:cubicBezTo>
                  <a:cubicBezTo>
                    <a:pt x="50" y="152"/>
                    <a:pt x="57" y="148"/>
                    <a:pt x="59" y="148"/>
                  </a:cubicBezTo>
                  <a:cubicBezTo>
                    <a:pt x="60" y="148"/>
                    <a:pt x="59" y="145"/>
                    <a:pt x="61" y="145"/>
                  </a:cubicBezTo>
                  <a:cubicBezTo>
                    <a:pt x="62" y="145"/>
                    <a:pt x="65" y="143"/>
                    <a:pt x="67" y="142"/>
                  </a:cubicBezTo>
                  <a:cubicBezTo>
                    <a:pt x="68" y="140"/>
                    <a:pt x="69" y="141"/>
                    <a:pt x="70" y="140"/>
                  </a:cubicBezTo>
                  <a:cubicBezTo>
                    <a:pt x="72" y="140"/>
                    <a:pt x="71" y="137"/>
                    <a:pt x="72" y="136"/>
                  </a:cubicBezTo>
                  <a:cubicBezTo>
                    <a:pt x="74" y="136"/>
                    <a:pt x="75" y="135"/>
                    <a:pt x="75" y="134"/>
                  </a:cubicBezTo>
                  <a:cubicBezTo>
                    <a:pt x="75" y="133"/>
                    <a:pt x="71" y="133"/>
                    <a:pt x="71" y="132"/>
                  </a:cubicBezTo>
                  <a:cubicBezTo>
                    <a:pt x="70" y="131"/>
                    <a:pt x="74" y="128"/>
                    <a:pt x="75" y="128"/>
                  </a:cubicBezTo>
                  <a:cubicBezTo>
                    <a:pt x="76" y="128"/>
                    <a:pt x="78" y="127"/>
                    <a:pt x="78" y="125"/>
                  </a:cubicBezTo>
                  <a:cubicBezTo>
                    <a:pt x="78" y="123"/>
                    <a:pt x="80" y="123"/>
                    <a:pt x="82" y="121"/>
                  </a:cubicBezTo>
                  <a:cubicBezTo>
                    <a:pt x="83" y="120"/>
                    <a:pt x="83" y="118"/>
                    <a:pt x="84" y="118"/>
                  </a:cubicBezTo>
                  <a:cubicBezTo>
                    <a:pt x="86" y="118"/>
                    <a:pt x="87" y="116"/>
                    <a:pt x="89" y="115"/>
                  </a:cubicBezTo>
                  <a:cubicBezTo>
                    <a:pt x="90" y="114"/>
                    <a:pt x="89" y="116"/>
                    <a:pt x="92" y="116"/>
                  </a:cubicBezTo>
                  <a:cubicBezTo>
                    <a:pt x="95" y="117"/>
                    <a:pt x="94" y="119"/>
                    <a:pt x="92" y="118"/>
                  </a:cubicBezTo>
                  <a:cubicBezTo>
                    <a:pt x="90" y="117"/>
                    <a:pt x="89" y="117"/>
                    <a:pt x="87" y="119"/>
                  </a:cubicBezTo>
                  <a:cubicBezTo>
                    <a:pt x="85" y="121"/>
                    <a:pt x="86" y="122"/>
                    <a:pt x="85" y="124"/>
                  </a:cubicBezTo>
                  <a:cubicBezTo>
                    <a:pt x="83" y="126"/>
                    <a:pt x="83" y="128"/>
                    <a:pt x="85" y="128"/>
                  </a:cubicBezTo>
                  <a:cubicBezTo>
                    <a:pt x="87" y="128"/>
                    <a:pt x="85" y="130"/>
                    <a:pt x="83" y="130"/>
                  </a:cubicBezTo>
                  <a:cubicBezTo>
                    <a:pt x="81" y="131"/>
                    <a:pt x="83" y="132"/>
                    <a:pt x="85" y="132"/>
                  </a:cubicBezTo>
                  <a:cubicBezTo>
                    <a:pt x="88" y="132"/>
                    <a:pt x="92" y="128"/>
                    <a:pt x="95" y="126"/>
                  </a:cubicBezTo>
                  <a:cubicBezTo>
                    <a:pt x="99" y="124"/>
                    <a:pt x="102" y="126"/>
                    <a:pt x="103" y="126"/>
                  </a:cubicBezTo>
                  <a:cubicBezTo>
                    <a:pt x="104" y="126"/>
                    <a:pt x="101" y="124"/>
                    <a:pt x="103" y="123"/>
                  </a:cubicBezTo>
                  <a:cubicBezTo>
                    <a:pt x="104" y="123"/>
                    <a:pt x="101" y="122"/>
                    <a:pt x="100" y="120"/>
                  </a:cubicBezTo>
                  <a:cubicBezTo>
                    <a:pt x="100" y="118"/>
                    <a:pt x="102" y="119"/>
                    <a:pt x="102" y="118"/>
                  </a:cubicBezTo>
                  <a:cubicBezTo>
                    <a:pt x="103" y="116"/>
                    <a:pt x="104" y="117"/>
                    <a:pt x="105" y="117"/>
                  </a:cubicBezTo>
                  <a:cubicBezTo>
                    <a:pt x="106" y="118"/>
                    <a:pt x="108" y="117"/>
                    <a:pt x="109" y="119"/>
                  </a:cubicBezTo>
                  <a:cubicBezTo>
                    <a:pt x="110" y="121"/>
                    <a:pt x="111" y="118"/>
                    <a:pt x="113" y="120"/>
                  </a:cubicBezTo>
                  <a:cubicBezTo>
                    <a:pt x="115" y="121"/>
                    <a:pt x="112" y="121"/>
                    <a:pt x="110" y="121"/>
                  </a:cubicBezTo>
                  <a:cubicBezTo>
                    <a:pt x="109" y="122"/>
                    <a:pt x="110" y="125"/>
                    <a:pt x="111" y="123"/>
                  </a:cubicBezTo>
                  <a:cubicBezTo>
                    <a:pt x="112" y="122"/>
                    <a:pt x="114" y="121"/>
                    <a:pt x="115" y="122"/>
                  </a:cubicBezTo>
                  <a:cubicBezTo>
                    <a:pt x="116" y="124"/>
                    <a:pt x="117" y="123"/>
                    <a:pt x="118" y="122"/>
                  </a:cubicBezTo>
                  <a:cubicBezTo>
                    <a:pt x="119" y="121"/>
                    <a:pt x="119" y="122"/>
                    <a:pt x="119" y="123"/>
                  </a:cubicBezTo>
                  <a:cubicBezTo>
                    <a:pt x="119" y="124"/>
                    <a:pt x="122" y="124"/>
                    <a:pt x="125" y="125"/>
                  </a:cubicBezTo>
                  <a:cubicBezTo>
                    <a:pt x="128" y="125"/>
                    <a:pt x="135" y="125"/>
                    <a:pt x="136" y="125"/>
                  </a:cubicBezTo>
                  <a:cubicBezTo>
                    <a:pt x="138" y="124"/>
                    <a:pt x="137" y="127"/>
                    <a:pt x="141" y="128"/>
                  </a:cubicBezTo>
                  <a:cubicBezTo>
                    <a:pt x="144" y="128"/>
                    <a:pt x="145" y="124"/>
                    <a:pt x="147" y="126"/>
                  </a:cubicBezTo>
                  <a:cubicBezTo>
                    <a:pt x="149" y="127"/>
                    <a:pt x="147" y="128"/>
                    <a:pt x="146" y="129"/>
                  </a:cubicBezTo>
                  <a:cubicBezTo>
                    <a:pt x="145" y="130"/>
                    <a:pt x="147" y="130"/>
                    <a:pt x="148" y="131"/>
                  </a:cubicBezTo>
                  <a:cubicBezTo>
                    <a:pt x="150" y="131"/>
                    <a:pt x="153" y="132"/>
                    <a:pt x="154" y="133"/>
                  </a:cubicBezTo>
                  <a:cubicBezTo>
                    <a:pt x="156" y="135"/>
                    <a:pt x="157" y="137"/>
                    <a:pt x="160" y="138"/>
                  </a:cubicBezTo>
                  <a:cubicBezTo>
                    <a:pt x="164" y="140"/>
                    <a:pt x="161" y="134"/>
                    <a:pt x="163" y="136"/>
                  </a:cubicBezTo>
                  <a:cubicBezTo>
                    <a:pt x="166" y="138"/>
                    <a:pt x="165" y="136"/>
                    <a:pt x="168" y="138"/>
                  </a:cubicBezTo>
                  <a:cubicBezTo>
                    <a:pt x="170" y="140"/>
                    <a:pt x="169" y="137"/>
                    <a:pt x="168" y="134"/>
                  </a:cubicBezTo>
                  <a:cubicBezTo>
                    <a:pt x="167" y="130"/>
                    <a:pt x="169" y="133"/>
                    <a:pt x="170" y="134"/>
                  </a:cubicBezTo>
                  <a:cubicBezTo>
                    <a:pt x="171" y="136"/>
                    <a:pt x="171" y="139"/>
                    <a:pt x="170" y="141"/>
                  </a:cubicBezTo>
                  <a:cubicBezTo>
                    <a:pt x="170" y="143"/>
                    <a:pt x="166" y="141"/>
                    <a:pt x="167" y="140"/>
                  </a:cubicBezTo>
                  <a:cubicBezTo>
                    <a:pt x="167" y="139"/>
                    <a:pt x="163" y="139"/>
                    <a:pt x="163" y="141"/>
                  </a:cubicBezTo>
                  <a:cubicBezTo>
                    <a:pt x="163" y="143"/>
                    <a:pt x="165" y="146"/>
                    <a:pt x="167" y="146"/>
                  </a:cubicBezTo>
                  <a:cubicBezTo>
                    <a:pt x="169" y="146"/>
                    <a:pt x="168" y="149"/>
                    <a:pt x="169" y="149"/>
                  </a:cubicBezTo>
                  <a:cubicBezTo>
                    <a:pt x="170" y="150"/>
                    <a:pt x="170" y="153"/>
                    <a:pt x="171" y="152"/>
                  </a:cubicBezTo>
                  <a:cubicBezTo>
                    <a:pt x="172" y="152"/>
                    <a:pt x="172" y="148"/>
                    <a:pt x="171" y="147"/>
                  </a:cubicBezTo>
                  <a:cubicBezTo>
                    <a:pt x="170" y="145"/>
                    <a:pt x="170" y="143"/>
                    <a:pt x="172" y="143"/>
                  </a:cubicBezTo>
                  <a:cubicBezTo>
                    <a:pt x="173" y="144"/>
                    <a:pt x="172" y="146"/>
                    <a:pt x="172" y="147"/>
                  </a:cubicBezTo>
                  <a:cubicBezTo>
                    <a:pt x="173" y="148"/>
                    <a:pt x="174" y="146"/>
                    <a:pt x="175" y="145"/>
                  </a:cubicBezTo>
                  <a:cubicBezTo>
                    <a:pt x="177" y="144"/>
                    <a:pt x="175" y="142"/>
                    <a:pt x="175" y="141"/>
                  </a:cubicBezTo>
                  <a:cubicBezTo>
                    <a:pt x="176" y="139"/>
                    <a:pt x="178" y="142"/>
                    <a:pt x="178" y="144"/>
                  </a:cubicBezTo>
                  <a:cubicBezTo>
                    <a:pt x="179" y="146"/>
                    <a:pt x="177" y="146"/>
                    <a:pt x="177" y="148"/>
                  </a:cubicBezTo>
                  <a:cubicBezTo>
                    <a:pt x="177" y="149"/>
                    <a:pt x="174" y="148"/>
                    <a:pt x="174" y="149"/>
                  </a:cubicBezTo>
                  <a:cubicBezTo>
                    <a:pt x="173" y="150"/>
                    <a:pt x="173" y="154"/>
                    <a:pt x="174" y="154"/>
                  </a:cubicBezTo>
                  <a:cubicBezTo>
                    <a:pt x="175" y="154"/>
                    <a:pt x="176" y="150"/>
                    <a:pt x="176" y="152"/>
                  </a:cubicBezTo>
                  <a:cubicBezTo>
                    <a:pt x="177" y="154"/>
                    <a:pt x="179" y="150"/>
                    <a:pt x="180" y="152"/>
                  </a:cubicBezTo>
                  <a:cubicBezTo>
                    <a:pt x="180" y="154"/>
                    <a:pt x="183" y="156"/>
                    <a:pt x="184" y="155"/>
                  </a:cubicBezTo>
                  <a:cubicBezTo>
                    <a:pt x="185" y="155"/>
                    <a:pt x="184" y="153"/>
                    <a:pt x="182" y="153"/>
                  </a:cubicBezTo>
                  <a:cubicBezTo>
                    <a:pt x="180" y="153"/>
                    <a:pt x="181" y="150"/>
                    <a:pt x="182" y="150"/>
                  </a:cubicBezTo>
                  <a:cubicBezTo>
                    <a:pt x="184" y="150"/>
                    <a:pt x="186" y="154"/>
                    <a:pt x="186" y="155"/>
                  </a:cubicBezTo>
                  <a:cubicBezTo>
                    <a:pt x="186" y="156"/>
                    <a:pt x="185" y="156"/>
                    <a:pt x="183" y="158"/>
                  </a:cubicBezTo>
                  <a:cubicBezTo>
                    <a:pt x="182" y="159"/>
                    <a:pt x="180" y="155"/>
                    <a:pt x="179" y="155"/>
                  </a:cubicBezTo>
                  <a:cubicBezTo>
                    <a:pt x="178" y="155"/>
                    <a:pt x="179" y="158"/>
                    <a:pt x="180" y="159"/>
                  </a:cubicBezTo>
                  <a:cubicBezTo>
                    <a:pt x="180" y="161"/>
                    <a:pt x="178" y="163"/>
                    <a:pt x="180" y="164"/>
                  </a:cubicBezTo>
                  <a:cubicBezTo>
                    <a:pt x="182" y="166"/>
                    <a:pt x="181" y="164"/>
                    <a:pt x="181" y="163"/>
                  </a:cubicBezTo>
                  <a:cubicBezTo>
                    <a:pt x="182" y="162"/>
                    <a:pt x="183" y="163"/>
                    <a:pt x="184" y="164"/>
                  </a:cubicBezTo>
                  <a:cubicBezTo>
                    <a:pt x="185" y="164"/>
                    <a:pt x="185" y="162"/>
                    <a:pt x="185" y="161"/>
                  </a:cubicBezTo>
                  <a:cubicBezTo>
                    <a:pt x="185" y="160"/>
                    <a:pt x="187" y="160"/>
                    <a:pt x="188" y="162"/>
                  </a:cubicBezTo>
                  <a:cubicBezTo>
                    <a:pt x="189" y="163"/>
                    <a:pt x="189" y="160"/>
                    <a:pt x="190" y="160"/>
                  </a:cubicBezTo>
                  <a:cubicBezTo>
                    <a:pt x="192" y="161"/>
                    <a:pt x="191" y="163"/>
                    <a:pt x="191" y="164"/>
                  </a:cubicBezTo>
                  <a:cubicBezTo>
                    <a:pt x="191" y="165"/>
                    <a:pt x="193" y="163"/>
                    <a:pt x="193" y="164"/>
                  </a:cubicBezTo>
                  <a:cubicBezTo>
                    <a:pt x="193" y="165"/>
                    <a:pt x="193" y="165"/>
                    <a:pt x="193" y="165"/>
                  </a:cubicBezTo>
                  <a:cubicBezTo>
                    <a:pt x="193" y="166"/>
                    <a:pt x="194" y="167"/>
                    <a:pt x="195" y="168"/>
                  </a:cubicBezTo>
                  <a:cubicBezTo>
                    <a:pt x="197" y="169"/>
                    <a:pt x="193" y="169"/>
                    <a:pt x="194" y="170"/>
                  </a:cubicBezTo>
                  <a:cubicBezTo>
                    <a:pt x="195" y="171"/>
                    <a:pt x="194" y="172"/>
                    <a:pt x="195" y="174"/>
                  </a:cubicBezTo>
                  <a:cubicBezTo>
                    <a:pt x="196" y="175"/>
                    <a:pt x="198" y="174"/>
                    <a:pt x="199" y="173"/>
                  </a:cubicBezTo>
                  <a:cubicBezTo>
                    <a:pt x="200" y="172"/>
                    <a:pt x="201" y="175"/>
                    <a:pt x="200" y="176"/>
                  </a:cubicBezTo>
                  <a:cubicBezTo>
                    <a:pt x="199" y="178"/>
                    <a:pt x="201" y="179"/>
                    <a:pt x="202" y="178"/>
                  </a:cubicBezTo>
                  <a:cubicBezTo>
                    <a:pt x="203" y="177"/>
                    <a:pt x="206" y="180"/>
                    <a:pt x="207" y="181"/>
                  </a:cubicBezTo>
                  <a:cubicBezTo>
                    <a:pt x="208" y="181"/>
                    <a:pt x="209" y="183"/>
                    <a:pt x="207" y="183"/>
                  </a:cubicBezTo>
                  <a:cubicBezTo>
                    <a:pt x="205" y="183"/>
                    <a:pt x="206" y="186"/>
                    <a:pt x="207" y="186"/>
                  </a:cubicBezTo>
                  <a:cubicBezTo>
                    <a:pt x="208" y="186"/>
                    <a:pt x="208" y="188"/>
                    <a:pt x="208" y="189"/>
                  </a:cubicBezTo>
                  <a:cubicBezTo>
                    <a:pt x="208" y="190"/>
                    <a:pt x="212" y="191"/>
                    <a:pt x="213" y="191"/>
                  </a:cubicBezTo>
                  <a:cubicBezTo>
                    <a:pt x="215" y="190"/>
                    <a:pt x="216" y="192"/>
                    <a:pt x="217" y="193"/>
                  </a:cubicBezTo>
                  <a:cubicBezTo>
                    <a:pt x="218" y="194"/>
                    <a:pt x="220" y="195"/>
                    <a:pt x="221" y="194"/>
                  </a:cubicBezTo>
                  <a:cubicBezTo>
                    <a:pt x="222" y="193"/>
                    <a:pt x="223" y="196"/>
                    <a:pt x="223" y="197"/>
                  </a:cubicBezTo>
                  <a:cubicBezTo>
                    <a:pt x="223" y="199"/>
                    <a:pt x="226" y="198"/>
                    <a:pt x="227" y="198"/>
                  </a:cubicBezTo>
                  <a:cubicBezTo>
                    <a:pt x="228" y="198"/>
                    <a:pt x="229" y="200"/>
                    <a:pt x="230" y="199"/>
                  </a:cubicBezTo>
                  <a:cubicBezTo>
                    <a:pt x="232" y="199"/>
                    <a:pt x="233" y="202"/>
                    <a:pt x="234" y="204"/>
                  </a:cubicBezTo>
                  <a:cubicBezTo>
                    <a:pt x="234" y="204"/>
                    <a:pt x="234" y="205"/>
                    <a:pt x="235" y="205"/>
                  </a:cubicBezTo>
                  <a:cubicBezTo>
                    <a:pt x="236" y="207"/>
                    <a:pt x="235" y="208"/>
                    <a:pt x="235" y="210"/>
                  </a:cubicBezTo>
                  <a:cubicBezTo>
                    <a:pt x="236" y="212"/>
                    <a:pt x="236" y="215"/>
                    <a:pt x="234" y="215"/>
                  </a:cubicBezTo>
                  <a:cubicBezTo>
                    <a:pt x="232" y="215"/>
                    <a:pt x="232" y="213"/>
                    <a:pt x="233" y="213"/>
                  </a:cubicBezTo>
                  <a:cubicBezTo>
                    <a:pt x="234" y="212"/>
                    <a:pt x="234" y="210"/>
                    <a:pt x="233" y="210"/>
                  </a:cubicBezTo>
                  <a:cubicBezTo>
                    <a:pt x="232" y="210"/>
                    <a:pt x="232" y="209"/>
                    <a:pt x="232" y="208"/>
                  </a:cubicBezTo>
                  <a:cubicBezTo>
                    <a:pt x="232" y="207"/>
                    <a:pt x="232" y="206"/>
                    <a:pt x="232" y="206"/>
                  </a:cubicBezTo>
                  <a:cubicBezTo>
                    <a:pt x="233" y="204"/>
                    <a:pt x="230" y="205"/>
                    <a:pt x="229" y="204"/>
                  </a:cubicBezTo>
                  <a:cubicBezTo>
                    <a:pt x="227" y="202"/>
                    <a:pt x="224" y="202"/>
                    <a:pt x="223" y="201"/>
                  </a:cubicBezTo>
                  <a:cubicBezTo>
                    <a:pt x="222" y="199"/>
                    <a:pt x="219" y="194"/>
                    <a:pt x="217" y="194"/>
                  </a:cubicBezTo>
                  <a:cubicBezTo>
                    <a:pt x="215" y="194"/>
                    <a:pt x="213" y="194"/>
                    <a:pt x="210" y="193"/>
                  </a:cubicBezTo>
                  <a:cubicBezTo>
                    <a:pt x="208" y="191"/>
                    <a:pt x="207" y="191"/>
                    <a:pt x="205" y="192"/>
                  </a:cubicBezTo>
                  <a:cubicBezTo>
                    <a:pt x="203" y="193"/>
                    <a:pt x="207" y="193"/>
                    <a:pt x="207" y="194"/>
                  </a:cubicBezTo>
                  <a:cubicBezTo>
                    <a:pt x="206" y="195"/>
                    <a:pt x="208" y="196"/>
                    <a:pt x="209" y="196"/>
                  </a:cubicBezTo>
                  <a:cubicBezTo>
                    <a:pt x="210" y="196"/>
                    <a:pt x="211" y="198"/>
                    <a:pt x="212" y="199"/>
                  </a:cubicBezTo>
                  <a:cubicBezTo>
                    <a:pt x="214" y="199"/>
                    <a:pt x="214" y="201"/>
                    <a:pt x="216" y="201"/>
                  </a:cubicBezTo>
                  <a:cubicBezTo>
                    <a:pt x="217" y="201"/>
                    <a:pt x="218" y="203"/>
                    <a:pt x="219" y="204"/>
                  </a:cubicBezTo>
                  <a:cubicBezTo>
                    <a:pt x="219" y="205"/>
                    <a:pt x="221" y="204"/>
                    <a:pt x="221" y="205"/>
                  </a:cubicBezTo>
                  <a:cubicBezTo>
                    <a:pt x="221" y="206"/>
                    <a:pt x="223" y="207"/>
                    <a:pt x="223" y="208"/>
                  </a:cubicBezTo>
                  <a:cubicBezTo>
                    <a:pt x="224" y="208"/>
                    <a:pt x="224" y="208"/>
                    <a:pt x="224" y="208"/>
                  </a:cubicBezTo>
                  <a:cubicBezTo>
                    <a:pt x="224" y="209"/>
                    <a:pt x="224" y="213"/>
                    <a:pt x="226" y="215"/>
                  </a:cubicBezTo>
                  <a:cubicBezTo>
                    <a:pt x="228" y="217"/>
                    <a:pt x="227" y="219"/>
                    <a:pt x="228" y="220"/>
                  </a:cubicBezTo>
                  <a:cubicBezTo>
                    <a:pt x="230" y="221"/>
                    <a:pt x="230" y="222"/>
                    <a:pt x="228" y="221"/>
                  </a:cubicBezTo>
                  <a:cubicBezTo>
                    <a:pt x="227" y="221"/>
                    <a:pt x="228" y="223"/>
                    <a:pt x="227" y="226"/>
                  </a:cubicBezTo>
                  <a:cubicBezTo>
                    <a:pt x="227" y="229"/>
                    <a:pt x="227" y="236"/>
                    <a:pt x="227" y="239"/>
                  </a:cubicBezTo>
                  <a:cubicBezTo>
                    <a:pt x="226" y="241"/>
                    <a:pt x="224" y="244"/>
                    <a:pt x="225" y="247"/>
                  </a:cubicBezTo>
                  <a:cubicBezTo>
                    <a:pt x="227" y="249"/>
                    <a:pt x="228" y="252"/>
                    <a:pt x="227" y="255"/>
                  </a:cubicBezTo>
                  <a:cubicBezTo>
                    <a:pt x="226" y="258"/>
                    <a:pt x="226" y="259"/>
                    <a:pt x="228" y="262"/>
                  </a:cubicBezTo>
                  <a:cubicBezTo>
                    <a:pt x="229" y="264"/>
                    <a:pt x="228" y="267"/>
                    <a:pt x="229" y="268"/>
                  </a:cubicBezTo>
                  <a:cubicBezTo>
                    <a:pt x="230" y="269"/>
                    <a:pt x="232" y="271"/>
                    <a:pt x="233" y="273"/>
                  </a:cubicBezTo>
                  <a:cubicBezTo>
                    <a:pt x="234" y="275"/>
                    <a:pt x="235" y="273"/>
                    <a:pt x="236" y="276"/>
                  </a:cubicBezTo>
                  <a:cubicBezTo>
                    <a:pt x="236" y="278"/>
                    <a:pt x="236" y="278"/>
                    <a:pt x="238" y="279"/>
                  </a:cubicBezTo>
                  <a:cubicBezTo>
                    <a:pt x="239" y="279"/>
                    <a:pt x="238" y="282"/>
                    <a:pt x="238" y="283"/>
                  </a:cubicBezTo>
                  <a:cubicBezTo>
                    <a:pt x="238" y="284"/>
                    <a:pt x="241" y="286"/>
                    <a:pt x="244" y="288"/>
                  </a:cubicBezTo>
                  <a:cubicBezTo>
                    <a:pt x="247" y="291"/>
                    <a:pt x="244" y="293"/>
                    <a:pt x="246" y="293"/>
                  </a:cubicBezTo>
                  <a:cubicBezTo>
                    <a:pt x="248" y="293"/>
                    <a:pt x="250" y="294"/>
                    <a:pt x="253" y="296"/>
                  </a:cubicBezTo>
                  <a:cubicBezTo>
                    <a:pt x="255" y="297"/>
                    <a:pt x="255" y="296"/>
                    <a:pt x="257" y="297"/>
                  </a:cubicBezTo>
                  <a:cubicBezTo>
                    <a:pt x="258" y="297"/>
                    <a:pt x="261" y="300"/>
                    <a:pt x="262" y="302"/>
                  </a:cubicBezTo>
                  <a:cubicBezTo>
                    <a:pt x="262" y="303"/>
                    <a:pt x="262" y="304"/>
                    <a:pt x="263" y="306"/>
                  </a:cubicBezTo>
                  <a:cubicBezTo>
                    <a:pt x="263" y="307"/>
                    <a:pt x="264" y="308"/>
                    <a:pt x="266" y="310"/>
                  </a:cubicBezTo>
                  <a:cubicBezTo>
                    <a:pt x="268" y="313"/>
                    <a:pt x="270" y="318"/>
                    <a:pt x="270" y="320"/>
                  </a:cubicBezTo>
                  <a:cubicBezTo>
                    <a:pt x="270" y="322"/>
                    <a:pt x="273" y="323"/>
                    <a:pt x="276" y="325"/>
                  </a:cubicBezTo>
                  <a:cubicBezTo>
                    <a:pt x="279" y="327"/>
                    <a:pt x="279" y="331"/>
                    <a:pt x="279" y="332"/>
                  </a:cubicBezTo>
                  <a:cubicBezTo>
                    <a:pt x="278" y="333"/>
                    <a:pt x="275" y="331"/>
                    <a:pt x="275" y="332"/>
                  </a:cubicBezTo>
                  <a:cubicBezTo>
                    <a:pt x="274" y="333"/>
                    <a:pt x="279" y="337"/>
                    <a:pt x="281" y="337"/>
                  </a:cubicBezTo>
                  <a:cubicBezTo>
                    <a:pt x="283" y="337"/>
                    <a:pt x="284" y="338"/>
                    <a:pt x="287" y="340"/>
                  </a:cubicBezTo>
                  <a:cubicBezTo>
                    <a:pt x="289" y="343"/>
                    <a:pt x="289" y="346"/>
                    <a:pt x="288" y="347"/>
                  </a:cubicBezTo>
                  <a:cubicBezTo>
                    <a:pt x="287" y="348"/>
                    <a:pt x="290" y="349"/>
                    <a:pt x="294" y="352"/>
                  </a:cubicBezTo>
                  <a:cubicBezTo>
                    <a:pt x="298" y="354"/>
                    <a:pt x="299" y="357"/>
                    <a:pt x="299" y="358"/>
                  </a:cubicBezTo>
                  <a:cubicBezTo>
                    <a:pt x="300" y="360"/>
                    <a:pt x="301" y="359"/>
                    <a:pt x="302" y="357"/>
                  </a:cubicBezTo>
                  <a:cubicBezTo>
                    <a:pt x="302" y="355"/>
                    <a:pt x="301" y="355"/>
                    <a:pt x="301" y="353"/>
                  </a:cubicBezTo>
                  <a:cubicBezTo>
                    <a:pt x="301" y="351"/>
                    <a:pt x="298" y="351"/>
                    <a:pt x="296" y="351"/>
                  </a:cubicBezTo>
                  <a:cubicBezTo>
                    <a:pt x="295" y="351"/>
                    <a:pt x="297" y="348"/>
                    <a:pt x="295" y="346"/>
                  </a:cubicBezTo>
                  <a:cubicBezTo>
                    <a:pt x="294" y="345"/>
                    <a:pt x="293" y="342"/>
                    <a:pt x="292" y="339"/>
                  </a:cubicBezTo>
                  <a:cubicBezTo>
                    <a:pt x="291" y="337"/>
                    <a:pt x="288" y="334"/>
                    <a:pt x="286" y="331"/>
                  </a:cubicBezTo>
                  <a:cubicBezTo>
                    <a:pt x="285" y="329"/>
                    <a:pt x="283" y="327"/>
                    <a:pt x="282" y="326"/>
                  </a:cubicBezTo>
                  <a:cubicBezTo>
                    <a:pt x="281" y="325"/>
                    <a:pt x="284" y="324"/>
                    <a:pt x="283" y="323"/>
                  </a:cubicBezTo>
                  <a:cubicBezTo>
                    <a:pt x="282" y="322"/>
                    <a:pt x="280" y="322"/>
                    <a:pt x="279" y="321"/>
                  </a:cubicBezTo>
                  <a:cubicBezTo>
                    <a:pt x="277" y="321"/>
                    <a:pt x="276" y="319"/>
                    <a:pt x="276" y="317"/>
                  </a:cubicBezTo>
                  <a:cubicBezTo>
                    <a:pt x="276" y="316"/>
                    <a:pt x="275" y="311"/>
                    <a:pt x="274" y="310"/>
                  </a:cubicBezTo>
                  <a:cubicBezTo>
                    <a:pt x="274" y="308"/>
                    <a:pt x="275" y="309"/>
                    <a:pt x="276" y="309"/>
                  </a:cubicBezTo>
                  <a:cubicBezTo>
                    <a:pt x="277" y="310"/>
                    <a:pt x="277" y="311"/>
                    <a:pt x="278" y="310"/>
                  </a:cubicBezTo>
                  <a:cubicBezTo>
                    <a:pt x="279" y="310"/>
                    <a:pt x="280" y="310"/>
                    <a:pt x="281" y="311"/>
                  </a:cubicBezTo>
                  <a:cubicBezTo>
                    <a:pt x="281" y="313"/>
                    <a:pt x="283" y="311"/>
                    <a:pt x="284" y="312"/>
                  </a:cubicBezTo>
                  <a:cubicBezTo>
                    <a:pt x="285" y="313"/>
                    <a:pt x="282" y="313"/>
                    <a:pt x="285" y="319"/>
                  </a:cubicBezTo>
                  <a:cubicBezTo>
                    <a:pt x="288" y="324"/>
                    <a:pt x="286" y="321"/>
                    <a:pt x="286" y="324"/>
                  </a:cubicBezTo>
                  <a:cubicBezTo>
                    <a:pt x="286" y="328"/>
                    <a:pt x="288" y="326"/>
                    <a:pt x="288" y="326"/>
                  </a:cubicBezTo>
                  <a:cubicBezTo>
                    <a:pt x="289" y="325"/>
                    <a:pt x="290" y="327"/>
                    <a:pt x="292" y="329"/>
                  </a:cubicBezTo>
                  <a:cubicBezTo>
                    <a:pt x="293" y="330"/>
                    <a:pt x="296" y="331"/>
                    <a:pt x="296" y="332"/>
                  </a:cubicBezTo>
                  <a:cubicBezTo>
                    <a:pt x="296" y="333"/>
                    <a:pt x="297" y="335"/>
                    <a:pt x="299" y="335"/>
                  </a:cubicBezTo>
                  <a:cubicBezTo>
                    <a:pt x="300" y="335"/>
                    <a:pt x="301" y="337"/>
                    <a:pt x="302" y="338"/>
                  </a:cubicBezTo>
                  <a:cubicBezTo>
                    <a:pt x="303" y="338"/>
                    <a:pt x="304" y="339"/>
                    <a:pt x="303" y="341"/>
                  </a:cubicBezTo>
                  <a:cubicBezTo>
                    <a:pt x="302" y="342"/>
                    <a:pt x="303" y="343"/>
                    <a:pt x="306" y="345"/>
                  </a:cubicBezTo>
                  <a:cubicBezTo>
                    <a:pt x="309" y="346"/>
                    <a:pt x="308" y="346"/>
                    <a:pt x="310" y="349"/>
                  </a:cubicBezTo>
                  <a:cubicBezTo>
                    <a:pt x="313" y="351"/>
                    <a:pt x="320" y="359"/>
                    <a:pt x="321" y="361"/>
                  </a:cubicBezTo>
                  <a:cubicBezTo>
                    <a:pt x="323" y="363"/>
                    <a:pt x="323" y="365"/>
                    <a:pt x="324" y="366"/>
                  </a:cubicBezTo>
                  <a:cubicBezTo>
                    <a:pt x="324" y="368"/>
                    <a:pt x="323" y="369"/>
                    <a:pt x="324" y="370"/>
                  </a:cubicBezTo>
                  <a:cubicBezTo>
                    <a:pt x="324" y="371"/>
                    <a:pt x="322" y="371"/>
                    <a:pt x="322" y="372"/>
                  </a:cubicBezTo>
                  <a:cubicBezTo>
                    <a:pt x="322" y="373"/>
                    <a:pt x="324" y="378"/>
                    <a:pt x="326" y="378"/>
                  </a:cubicBezTo>
                  <a:cubicBezTo>
                    <a:pt x="328" y="379"/>
                    <a:pt x="331" y="382"/>
                    <a:pt x="333" y="383"/>
                  </a:cubicBezTo>
                  <a:cubicBezTo>
                    <a:pt x="335" y="385"/>
                    <a:pt x="338" y="385"/>
                    <a:pt x="342" y="386"/>
                  </a:cubicBezTo>
                  <a:cubicBezTo>
                    <a:pt x="345" y="387"/>
                    <a:pt x="347" y="390"/>
                    <a:pt x="352" y="391"/>
                  </a:cubicBezTo>
                  <a:cubicBezTo>
                    <a:pt x="356" y="392"/>
                    <a:pt x="360" y="394"/>
                    <a:pt x="363" y="396"/>
                  </a:cubicBezTo>
                  <a:cubicBezTo>
                    <a:pt x="366" y="398"/>
                    <a:pt x="370" y="397"/>
                    <a:pt x="374" y="395"/>
                  </a:cubicBezTo>
                  <a:cubicBezTo>
                    <a:pt x="378" y="394"/>
                    <a:pt x="381" y="396"/>
                    <a:pt x="383" y="397"/>
                  </a:cubicBezTo>
                  <a:cubicBezTo>
                    <a:pt x="384" y="397"/>
                    <a:pt x="386" y="399"/>
                    <a:pt x="388" y="401"/>
                  </a:cubicBezTo>
                  <a:cubicBezTo>
                    <a:pt x="388" y="401"/>
                    <a:pt x="388" y="401"/>
                    <a:pt x="388" y="401"/>
                  </a:cubicBezTo>
                  <a:cubicBezTo>
                    <a:pt x="407" y="400"/>
                    <a:pt x="407" y="400"/>
                    <a:pt x="407" y="400"/>
                  </a:cubicBezTo>
                  <a:cubicBezTo>
                    <a:pt x="436" y="401"/>
                    <a:pt x="436" y="401"/>
                    <a:pt x="436" y="401"/>
                  </a:cubicBezTo>
                  <a:cubicBezTo>
                    <a:pt x="436" y="398"/>
                    <a:pt x="433" y="399"/>
                    <a:pt x="431" y="397"/>
                  </a:cubicBezTo>
                  <a:cubicBezTo>
                    <a:pt x="428" y="394"/>
                    <a:pt x="423" y="395"/>
                    <a:pt x="420" y="397"/>
                  </a:cubicBezTo>
                  <a:cubicBezTo>
                    <a:pt x="417" y="398"/>
                    <a:pt x="413" y="395"/>
                    <a:pt x="410" y="397"/>
                  </a:cubicBezTo>
                  <a:cubicBezTo>
                    <a:pt x="410" y="397"/>
                    <a:pt x="410" y="397"/>
                    <a:pt x="410" y="397"/>
                  </a:cubicBezTo>
                  <a:cubicBezTo>
                    <a:pt x="408" y="398"/>
                    <a:pt x="408" y="397"/>
                    <a:pt x="408" y="396"/>
                  </a:cubicBezTo>
                  <a:cubicBezTo>
                    <a:pt x="408" y="395"/>
                    <a:pt x="409" y="394"/>
                    <a:pt x="410" y="393"/>
                  </a:cubicBezTo>
                  <a:cubicBezTo>
                    <a:pt x="412" y="392"/>
                    <a:pt x="409" y="385"/>
                    <a:pt x="411" y="385"/>
                  </a:cubicBezTo>
                  <a:cubicBezTo>
                    <a:pt x="412" y="385"/>
                    <a:pt x="412" y="385"/>
                    <a:pt x="412" y="384"/>
                  </a:cubicBezTo>
                  <a:cubicBezTo>
                    <a:pt x="414" y="383"/>
                    <a:pt x="414" y="380"/>
                    <a:pt x="414" y="377"/>
                  </a:cubicBezTo>
                  <a:cubicBezTo>
                    <a:pt x="415" y="374"/>
                    <a:pt x="414" y="373"/>
                    <a:pt x="415" y="371"/>
                  </a:cubicBezTo>
                  <a:cubicBezTo>
                    <a:pt x="417" y="370"/>
                    <a:pt x="419" y="370"/>
                    <a:pt x="418" y="367"/>
                  </a:cubicBezTo>
                  <a:cubicBezTo>
                    <a:pt x="418" y="365"/>
                    <a:pt x="416" y="367"/>
                    <a:pt x="414" y="366"/>
                  </a:cubicBezTo>
                  <a:cubicBezTo>
                    <a:pt x="412" y="365"/>
                    <a:pt x="410" y="366"/>
                    <a:pt x="406" y="366"/>
                  </a:cubicBezTo>
                  <a:cubicBezTo>
                    <a:pt x="401" y="367"/>
                    <a:pt x="399" y="369"/>
                    <a:pt x="399" y="372"/>
                  </a:cubicBezTo>
                  <a:cubicBezTo>
                    <a:pt x="399" y="376"/>
                    <a:pt x="398" y="374"/>
                    <a:pt x="398" y="377"/>
                  </a:cubicBezTo>
                  <a:cubicBezTo>
                    <a:pt x="398" y="380"/>
                    <a:pt x="394" y="380"/>
                    <a:pt x="394" y="382"/>
                  </a:cubicBezTo>
                  <a:cubicBezTo>
                    <a:pt x="395" y="383"/>
                    <a:pt x="391" y="382"/>
                    <a:pt x="390" y="381"/>
                  </a:cubicBezTo>
                  <a:cubicBezTo>
                    <a:pt x="390" y="381"/>
                    <a:pt x="380" y="384"/>
                    <a:pt x="378" y="384"/>
                  </a:cubicBezTo>
                  <a:cubicBezTo>
                    <a:pt x="377" y="384"/>
                    <a:pt x="375" y="381"/>
                    <a:pt x="373" y="381"/>
                  </a:cubicBezTo>
                  <a:cubicBezTo>
                    <a:pt x="371" y="381"/>
                    <a:pt x="370" y="378"/>
                    <a:pt x="370" y="376"/>
                  </a:cubicBezTo>
                  <a:cubicBezTo>
                    <a:pt x="369" y="373"/>
                    <a:pt x="366" y="371"/>
                    <a:pt x="364" y="369"/>
                  </a:cubicBezTo>
                  <a:cubicBezTo>
                    <a:pt x="363" y="367"/>
                    <a:pt x="362" y="362"/>
                    <a:pt x="362" y="359"/>
                  </a:cubicBezTo>
                  <a:cubicBezTo>
                    <a:pt x="362" y="356"/>
                    <a:pt x="362" y="351"/>
                    <a:pt x="364" y="345"/>
                  </a:cubicBezTo>
                  <a:cubicBezTo>
                    <a:pt x="364" y="344"/>
                    <a:pt x="364" y="343"/>
                    <a:pt x="364" y="343"/>
                  </a:cubicBezTo>
                  <a:cubicBezTo>
                    <a:pt x="364" y="342"/>
                    <a:pt x="364" y="342"/>
                    <a:pt x="363" y="342"/>
                  </a:cubicBezTo>
                  <a:cubicBezTo>
                    <a:pt x="364" y="342"/>
                    <a:pt x="364" y="342"/>
                    <a:pt x="364" y="343"/>
                  </a:cubicBezTo>
                  <a:cubicBezTo>
                    <a:pt x="365" y="339"/>
                    <a:pt x="361" y="338"/>
                    <a:pt x="363" y="336"/>
                  </a:cubicBezTo>
                  <a:cubicBezTo>
                    <a:pt x="366" y="334"/>
                    <a:pt x="363" y="332"/>
                    <a:pt x="364" y="331"/>
                  </a:cubicBezTo>
                  <a:cubicBezTo>
                    <a:pt x="366" y="330"/>
                    <a:pt x="368" y="329"/>
                    <a:pt x="368" y="328"/>
                  </a:cubicBezTo>
                  <a:cubicBezTo>
                    <a:pt x="368" y="327"/>
                    <a:pt x="369" y="327"/>
                    <a:pt x="371" y="327"/>
                  </a:cubicBezTo>
                  <a:cubicBezTo>
                    <a:pt x="373" y="327"/>
                    <a:pt x="376" y="324"/>
                    <a:pt x="376" y="323"/>
                  </a:cubicBezTo>
                  <a:cubicBezTo>
                    <a:pt x="376" y="321"/>
                    <a:pt x="376" y="321"/>
                    <a:pt x="379" y="322"/>
                  </a:cubicBezTo>
                  <a:cubicBezTo>
                    <a:pt x="381" y="322"/>
                    <a:pt x="380" y="319"/>
                    <a:pt x="382" y="320"/>
                  </a:cubicBezTo>
                  <a:cubicBezTo>
                    <a:pt x="383" y="320"/>
                    <a:pt x="384" y="321"/>
                    <a:pt x="384" y="320"/>
                  </a:cubicBezTo>
                  <a:cubicBezTo>
                    <a:pt x="384" y="319"/>
                    <a:pt x="386" y="319"/>
                    <a:pt x="387" y="320"/>
                  </a:cubicBezTo>
                  <a:cubicBezTo>
                    <a:pt x="388" y="322"/>
                    <a:pt x="391" y="322"/>
                    <a:pt x="391" y="321"/>
                  </a:cubicBezTo>
                  <a:cubicBezTo>
                    <a:pt x="391" y="319"/>
                    <a:pt x="393" y="321"/>
                    <a:pt x="394" y="322"/>
                  </a:cubicBezTo>
                  <a:cubicBezTo>
                    <a:pt x="396" y="324"/>
                    <a:pt x="397" y="323"/>
                    <a:pt x="399" y="323"/>
                  </a:cubicBezTo>
                  <a:cubicBezTo>
                    <a:pt x="401" y="323"/>
                    <a:pt x="401" y="323"/>
                    <a:pt x="401" y="322"/>
                  </a:cubicBezTo>
                  <a:cubicBezTo>
                    <a:pt x="401" y="320"/>
                    <a:pt x="403" y="325"/>
                    <a:pt x="406" y="325"/>
                  </a:cubicBezTo>
                  <a:cubicBezTo>
                    <a:pt x="408" y="325"/>
                    <a:pt x="406" y="323"/>
                    <a:pt x="404" y="322"/>
                  </a:cubicBezTo>
                  <a:cubicBezTo>
                    <a:pt x="403" y="321"/>
                    <a:pt x="405" y="320"/>
                    <a:pt x="403" y="319"/>
                  </a:cubicBezTo>
                  <a:cubicBezTo>
                    <a:pt x="402" y="318"/>
                    <a:pt x="405" y="317"/>
                    <a:pt x="408" y="317"/>
                  </a:cubicBezTo>
                  <a:cubicBezTo>
                    <a:pt x="411" y="317"/>
                    <a:pt x="410" y="318"/>
                    <a:pt x="411" y="316"/>
                  </a:cubicBezTo>
                  <a:cubicBezTo>
                    <a:pt x="412" y="315"/>
                    <a:pt x="413" y="316"/>
                    <a:pt x="413" y="318"/>
                  </a:cubicBezTo>
                  <a:cubicBezTo>
                    <a:pt x="413" y="319"/>
                    <a:pt x="418" y="317"/>
                    <a:pt x="420" y="317"/>
                  </a:cubicBezTo>
                  <a:cubicBezTo>
                    <a:pt x="423" y="317"/>
                    <a:pt x="425" y="319"/>
                    <a:pt x="425" y="320"/>
                  </a:cubicBezTo>
                  <a:cubicBezTo>
                    <a:pt x="425" y="322"/>
                    <a:pt x="427" y="322"/>
                    <a:pt x="429" y="321"/>
                  </a:cubicBezTo>
                  <a:cubicBezTo>
                    <a:pt x="430" y="319"/>
                    <a:pt x="432" y="318"/>
                    <a:pt x="433" y="319"/>
                  </a:cubicBezTo>
                  <a:cubicBezTo>
                    <a:pt x="435" y="321"/>
                    <a:pt x="436" y="323"/>
                    <a:pt x="438" y="325"/>
                  </a:cubicBezTo>
                  <a:cubicBezTo>
                    <a:pt x="440" y="327"/>
                    <a:pt x="438" y="329"/>
                    <a:pt x="439" y="331"/>
                  </a:cubicBezTo>
                  <a:cubicBezTo>
                    <a:pt x="440" y="332"/>
                    <a:pt x="438" y="334"/>
                    <a:pt x="441" y="336"/>
                  </a:cubicBezTo>
                  <a:cubicBezTo>
                    <a:pt x="443" y="337"/>
                    <a:pt x="441" y="341"/>
                    <a:pt x="443" y="341"/>
                  </a:cubicBezTo>
                  <a:cubicBezTo>
                    <a:pt x="445" y="342"/>
                    <a:pt x="446" y="344"/>
                    <a:pt x="446" y="346"/>
                  </a:cubicBezTo>
                  <a:cubicBezTo>
                    <a:pt x="446" y="347"/>
                    <a:pt x="450" y="348"/>
                    <a:pt x="450" y="346"/>
                  </a:cubicBezTo>
                  <a:cubicBezTo>
                    <a:pt x="450" y="344"/>
                    <a:pt x="452" y="342"/>
                    <a:pt x="452" y="340"/>
                  </a:cubicBezTo>
                  <a:cubicBezTo>
                    <a:pt x="453" y="338"/>
                    <a:pt x="451" y="332"/>
                    <a:pt x="450" y="330"/>
                  </a:cubicBezTo>
                  <a:cubicBezTo>
                    <a:pt x="448" y="328"/>
                    <a:pt x="450" y="327"/>
                    <a:pt x="448" y="325"/>
                  </a:cubicBezTo>
                  <a:cubicBezTo>
                    <a:pt x="446" y="323"/>
                    <a:pt x="445" y="318"/>
                    <a:pt x="445" y="315"/>
                  </a:cubicBezTo>
                  <a:cubicBezTo>
                    <a:pt x="445" y="312"/>
                    <a:pt x="449" y="306"/>
                    <a:pt x="451" y="304"/>
                  </a:cubicBezTo>
                  <a:cubicBezTo>
                    <a:pt x="453" y="303"/>
                    <a:pt x="455" y="304"/>
                    <a:pt x="456" y="302"/>
                  </a:cubicBezTo>
                  <a:cubicBezTo>
                    <a:pt x="456" y="300"/>
                    <a:pt x="459" y="298"/>
                    <a:pt x="460" y="298"/>
                  </a:cubicBezTo>
                  <a:cubicBezTo>
                    <a:pt x="461" y="298"/>
                    <a:pt x="463" y="298"/>
                    <a:pt x="463" y="296"/>
                  </a:cubicBezTo>
                  <a:cubicBezTo>
                    <a:pt x="463" y="295"/>
                    <a:pt x="466" y="293"/>
                    <a:pt x="468" y="293"/>
                  </a:cubicBezTo>
                  <a:cubicBezTo>
                    <a:pt x="471" y="292"/>
                    <a:pt x="470" y="291"/>
                    <a:pt x="469" y="289"/>
                  </a:cubicBezTo>
                  <a:cubicBezTo>
                    <a:pt x="468" y="288"/>
                    <a:pt x="470" y="287"/>
                    <a:pt x="470" y="288"/>
                  </a:cubicBezTo>
                  <a:cubicBezTo>
                    <a:pt x="471" y="288"/>
                    <a:pt x="473" y="289"/>
                    <a:pt x="474" y="288"/>
                  </a:cubicBezTo>
                  <a:cubicBezTo>
                    <a:pt x="475" y="287"/>
                    <a:pt x="477" y="285"/>
                    <a:pt x="475" y="285"/>
                  </a:cubicBezTo>
                  <a:cubicBezTo>
                    <a:pt x="472" y="285"/>
                    <a:pt x="472" y="284"/>
                    <a:pt x="473" y="283"/>
                  </a:cubicBezTo>
                  <a:cubicBezTo>
                    <a:pt x="475" y="282"/>
                    <a:pt x="474" y="280"/>
                    <a:pt x="472" y="279"/>
                  </a:cubicBezTo>
                  <a:cubicBezTo>
                    <a:pt x="470" y="279"/>
                    <a:pt x="470" y="278"/>
                    <a:pt x="471" y="277"/>
                  </a:cubicBezTo>
                  <a:cubicBezTo>
                    <a:pt x="473" y="276"/>
                    <a:pt x="470" y="274"/>
                    <a:pt x="468" y="273"/>
                  </a:cubicBezTo>
                  <a:cubicBezTo>
                    <a:pt x="467" y="272"/>
                    <a:pt x="469" y="271"/>
                    <a:pt x="470" y="271"/>
                  </a:cubicBezTo>
                  <a:cubicBezTo>
                    <a:pt x="471" y="271"/>
                    <a:pt x="470" y="265"/>
                    <a:pt x="471" y="264"/>
                  </a:cubicBezTo>
                  <a:cubicBezTo>
                    <a:pt x="472" y="263"/>
                    <a:pt x="473" y="263"/>
                    <a:pt x="473" y="264"/>
                  </a:cubicBezTo>
                  <a:cubicBezTo>
                    <a:pt x="472" y="265"/>
                    <a:pt x="471" y="267"/>
                    <a:pt x="472" y="269"/>
                  </a:cubicBezTo>
                  <a:cubicBezTo>
                    <a:pt x="474" y="271"/>
                    <a:pt x="474" y="273"/>
                    <a:pt x="474" y="275"/>
                  </a:cubicBezTo>
                  <a:cubicBezTo>
                    <a:pt x="473" y="278"/>
                    <a:pt x="474" y="277"/>
                    <a:pt x="476" y="274"/>
                  </a:cubicBezTo>
                  <a:cubicBezTo>
                    <a:pt x="478" y="270"/>
                    <a:pt x="478" y="267"/>
                    <a:pt x="477" y="267"/>
                  </a:cubicBezTo>
                  <a:cubicBezTo>
                    <a:pt x="476" y="267"/>
                    <a:pt x="476" y="263"/>
                    <a:pt x="477" y="265"/>
                  </a:cubicBezTo>
                  <a:cubicBezTo>
                    <a:pt x="478" y="267"/>
                    <a:pt x="479" y="267"/>
                    <a:pt x="481" y="265"/>
                  </a:cubicBezTo>
                  <a:cubicBezTo>
                    <a:pt x="482" y="263"/>
                    <a:pt x="484" y="259"/>
                    <a:pt x="483" y="258"/>
                  </a:cubicBezTo>
                  <a:cubicBezTo>
                    <a:pt x="482" y="258"/>
                    <a:pt x="484" y="257"/>
                    <a:pt x="486" y="257"/>
                  </a:cubicBezTo>
                  <a:cubicBezTo>
                    <a:pt x="488" y="257"/>
                    <a:pt x="493" y="256"/>
                    <a:pt x="494" y="255"/>
                  </a:cubicBezTo>
                  <a:cubicBezTo>
                    <a:pt x="495" y="253"/>
                    <a:pt x="486" y="256"/>
                    <a:pt x="486" y="255"/>
                  </a:cubicBezTo>
                  <a:cubicBezTo>
                    <a:pt x="486" y="253"/>
                    <a:pt x="491" y="252"/>
                    <a:pt x="494" y="252"/>
                  </a:cubicBezTo>
                  <a:cubicBezTo>
                    <a:pt x="497" y="252"/>
                    <a:pt x="495" y="248"/>
                    <a:pt x="497" y="250"/>
                  </a:cubicBezTo>
                  <a:cubicBezTo>
                    <a:pt x="498" y="251"/>
                    <a:pt x="499" y="251"/>
                    <a:pt x="501" y="250"/>
                  </a:cubicBezTo>
                  <a:cubicBezTo>
                    <a:pt x="502" y="249"/>
                    <a:pt x="501" y="247"/>
                    <a:pt x="499" y="246"/>
                  </a:cubicBezTo>
                  <a:cubicBezTo>
                    <a:pt x="498" y="246"/>
                    <a:pt x="501" y="245"/>
                    <a:pt x="500" y="244"/>
                  </a:cubicBezTo>
                  <a:cubicBezTo>
                    <a:pt x="500" y="243"/>
                    <a:pt x="501" y="239"/>
                    <a:pt x="503" y="238"/>
                  </a:cubicBezTo>
                  <a:cubicBezTo>
                    <a:pt x="506" y="238"/>
                    <a:pt x="505" y="236"/>
                    <a:pt x="506" y="236"/>
                  </a:cubicBezTo>
                  <a:cubicBezTo>
                    <a:pt x="508" y="236"/>
                    <a:pt x="509" y="234"/>
                    <a:pt x="510" y="233"/>
                  </a:cubicBezTo>
                  <a:cubicBezTo>
                    <a:pt x="512" y="231"/>
                    <a:pt x="514" y="235"/>
                    <a:pt x="516" y="233"/>
                  </a:cubicBezTo>
                  <a:cubicBezTo>
                    <a:pt x="517" y="232"/>
                    <a:pt x="519" y="231"/>
                    <a:pt x="520" y="230"/>
                  </a:cubicBezTo>
                  <a:cubicBezTo>
                    <a:pt x="522" y="229"/>
                    <a:pt x="524" y="228"/>
                    <a:pt x="526" y="228"/>
                  </a:cubicBezTo>
                  <a:cubicBezTo>
                    <a:pt x="528" y="228"/>
                    <a:pt x="531" y="225"/>
                    <a:pt x="532" y="223"/>
                  </a:cubicBezTo>
                  <a:cubicBezTo>
                    <a:pt x="533" y="222"/>
                    <a:pt x="534" y="225"/>
                    <a:pt x="532" y="225"/>
                  </a:cubicBezTo>
                  <a:cubicBezTo>
                    <a:pt x="530" y="226"/>
                    <a:pt x="533" y="227"/>
                    <a:pt x="537" y="227"/>
                  </a:cubicBezTo>
                  <a:cubicBezTo>
                    <a:pt x="540" y="227"/>
                    <a:pt x="535" y="228"/>
                    <a:pt x="533" y="228"/>
                  </a:cubicBezTo>
                  <a:cubicBezTo>
                    <a:pt x="530" y="228"/>
                    <a:pt x="529" y="229"/>
                    <a:pt x="526" y="232"/>
                  </a:cubicBezTo>
                  <a:cubicBezTo>
                    <a:pt x="523" y="235"/>
                    <a:pt x="524" y="236"/>
                    <a:pt x="526" y="237"/>
                  </a:cubicBezTo>
                  <a:cubicBezTo>
                    <a:pt x="527" y="239"/>
                    <a:pt x="530" y="238"/>
                    <a:pt x="532" y="236"/>
                  </a:cubicBezTo>
                  <a:cubicBezTo>
                    <a:pt x="535" y="234"/>
                    <a:pt x="535" y="232"/>
                    <a:pt x="537" y="232"/>
                  </a:cubicBezTo>
                  <a:cubicBezTo>
                    <a:pt x="540" y="232"/>
                    <a:pt x="546" y="230"/>
                    <a:pt x="549" y="229"/>
                  </a:cubicBezTo>
                  <a:cubicBezTo>
                    <a:pt x="548" y="218"/>
                    <a:pt x="548" y="218"/>
                    <a:pt x="548" y="218"/>
                  </a:cubicBezTo>
                  <a:cubicBezTo>
                    <a:pt x="554" y="195"/>
                    <a:pt x="554" y="195"/>
                    <a:pt x="554" y="195"/>
                  </a:cubicBezTo>
                  <a:cubicBezTo>
                    <a:pt x="553" y="195"/>
                    <a:pt x="551" y="195"/>
                    <a:pt x="547" y="195"/>
                  </a:cubicBezTo>
                  <a:moveTo>
                    <a:pt x="398" y="386"/>
                  </a:moveTo>
                  <a:cubicBezTo>
                    <a:pt x="398" y="386"/>
                    <a:pt x="398" y="386"/>
                    <a:pt x="398" y="386"/>
                  </a:cubicBezTo>
                  <a:cubicBezTo>
                    <a:pt x="398" y="386"/>
                    <a:pt x="398" y="386"/>
                    <a:pt x="398" y="386"/>
                  </a:cubicBezTo>
                  <a:moveTo>
                    <a:pt x="406" y="390"/>
                  </a:moveTo>
                  <a:cubicBezTo>
                    <a:pt x="406" y="390"/>
                    <a:pt x="406" y="390"/>
                    <a:pt x="406" y="390"/>
                  </a:cubicBezTo>
                  <a:close/>
                  <a:moveTo>
                    <a:pt x="398" y="386"/>
                  </a:moveTo>
                  <a:cubicBezTo>
                    <a:pt x="397" y="386"/>
                    <a:pt x="397" y="386"/>
                    <a:pt x="397" y="386"/>
                  </a:cubicBezTo>
                  <a:cubicBezTo>
                    <a:pt x="397" y="386"/>
                    <a:pt x="397" y="386"/>
                    <a:pt x="398" y="386"/>
                  </a:cubicBezTo>
                  <a:moveTo>
                    <a:pt x="363" y="342"/>
                  </a:moveTo>
                  <a:cubicBezTo>
                    <a:pt x="363" y="342"/>
                    <a:pt x="362" y="342"/>
                    <a:pt x="362" y="342"/>
                  </a:cubicBezTo>
                  <a:cubicBezTo>
                    <a:pt x="362" y="342"/>
                    <a:pt x="363" y="342"/>
                    <a:pt x="363" y="342"/>
                  </a:cubicBezTo>
                  <a:moveTo>
                    <a:pt x="363" y="342"/>
                  </a:moveTo>
                  <a:cubicBezTo>
                    <a:pt x="363" y="342"/>
                    <a:pt x="363" y="342"/>
                    <a:pt x="363" y="342"/>
                  </a:cubicBezTo>
                  <a:cubicBezTo>
                    <a:pt x="363" y="342"/>
                    <a:pt x="363" y="342"/>
                    <a:pt x="363" y="342"/>
                  </a:cubicBezTo>
                  <a:moveTo>
                    <a:pt x="411" y="217"/>
                  </a:moveTo>
                  <a:cubicBezTo>
                    <a:pt x="409" y="217"/>
                    <a:pt x="413" y="212"/>
                    <a:pt x="409" y="214"/>
                  </a:cubicBezTo>
                  <a:cubicBezTo>
                    <a:pt x="406" y="216"/>
                    <a:pt x="400" y="221"/>
                    <a:pt x="398" y="219"/>
                  </a:cubicBezTo>
                  <a:cubicBezTo>
                    <a:pt x="395" y="217"/>
                    <a:pt x="393" y="220"/>
                    <a:pt x="391" y="218"/>
                  </a:cubicBezTo>
                  <a:cubicBezTo>
                    <a:pt x="389" y="216"/>
                    <a:pt x="397" y="211"/>
                    <a:pt x="401" y="211"/>
                  </a:cubicBezTo>
                  <a:cubicBezTo>
                    <a:pt x="402" y="211"/>
                    <a:pt x="403" y="211"/>
                    <a:pt x="404" y="210"/>
                  </a:cubicBezTo>
                  <a:cubicBezTo>
                    <a:pt x="406" y="208"/>
                    <a:pt x="408" y="204"/>
                    <a:pt x="411" y="204"/>
                  </a:cubicBezTo>
                  <a:cubicBezTo>
                    <a:pt x="414" y="204"/>
                    <a:pt x="421" y="205"/>
                    <a:pt x="422" y="208"/>
                  </a:cubicBezTo>
                  <a:cubicBezTo>
                    <a:pt x="422" y="212"/>
                    <a:pt x="427" y="209"/>
                    <a:pt x="427" y="212"/>
                  </a:cubicBezTo>
                  <a:cubicBezTo>
                    <a:pt x="427" y="215"/>
                    <a:pt x="430" y="218"/>
                    <a:pt x="430" y="219"/>
                  </a:cubicBezTo>
                  <a:cubicBezTo>
                    <a:pt x="430" y="220"/>
                    <a:pt x="430" y="220"/>
                    <a:pt x="429" y="220"/>
                  </a:cubicBezTo>
                  <a:cubicBezTo>
                    <a:pt x="427" y="222"/>
                    <a:pt x="428" y="218"/>
                    <a:pt x="424" y="218"/>
                  </a:cubicBezTo>
                  <a:cubicBezTo>
                    <a:pt x="421" y="218"/>
                    <a:pt x="418" y="221"/>
                    <a:pt x="415" y="220"/>
                  </a:cubicBezTo>
                  <a:cubicBezTo>
                    <a:pt x="412" y="219"/>
                    <a:pt x="414" y="217"/>
                    <a:pt x="411" y="217"/>
                  </a:cubicBezTo>
                  <a:moveTo>
                    <a:pt x="433" y="237"/>
                  </a:moveTo>
                  <a:cubicBezTo>
                    <a:pt x="433" y="234"/>
                    <a:pt x="437" y="232"/>
                    <a:pt x="435" y="228"/>
                  </a:cubicBezTo>
                  <a:cubicBezTo>
                    <a:pt x="432" y="224"/>
                    <a:pt x="428" y="224"/>
                    <a:pt x="427" y="227"/>
                  </a:cubicBezTo>
                  <a:cubicBezTo>
                    <a:pt x="426" y="230"/>
                    <a:pt x="423" y="229"/>
                    <a:pt x="422" y="231"/>
                  </a:cubicBezTo>
                  <a:cubicBezTo>
                    <a:pt x="420" y="233"/>
                    <a:pt x="419" y="238"/>
                    <a:pt x="420" y="242"/>
                  </a:cubicBezTo>
                  <a:cubicBezTo>
                    <a:pt x="421" y="245"/>
                    <a:pt x="420" y="247"/>
                    <a:pt x="417" y="249"/>
                  </a:cubicBezTo>
                  <a:cubicBezTo>
                    <a:pt x="413" y="251"/>
                    <a:pt x="411" y="246"/>
                    <a:pt x="413" y="240"/>
                  </a:cubicBezTo>
                  <a:cubicBezTo>
                    <a:pt x="414" y="235"/>
                    <a:pt x="416" y="231"/>
                    <a:pt x="414" y="231"/>
                  </a:cubicBezTo>
                  <a:cubicBezTo>
                    <a:pt x="412" y="231"/>
                    <a:pt x="417" y="225"/>
                    <a:pt x="422" y="224"/>
                  </a:cubicBezTo>
                  <a:cubicBezTo>
                    <a:pt x="426" y="223"/>
                    <a:pt x="432" y="223"/>
                    <a:pt x="432" y="222"/>
                  </a:cubicBezTo>
                  <a:cubicBezTo>
                    <a:pt x="432" y="222"/>
                    <a:pt x="432" y="222"/>
                    <a:pt x="433" y="221"/>
                  </a:cubicBezTo>
                  <a:cubicBezTo>
                    <a:pt x="434" y="221"/>
                    <a:pt x="438" y="222"/>
                    <a:pt x="441" y="223"/>
                  </a:cubicBezTo>
                  <a:cubicBezTo>
                    <a:pt x="444" y="224"/>
                    <a:pt x="449" y="221"/>
                    <a:pt x="450" y="225"/>
                  </a:cubicBezTo>
                  <a:cubicBezTo>
                    <a:pt x="452" y="229"/>
                    <a:pt x="455" y="232"/>
                    <a:pt x="452" y="232"/>
                  </a:cubicBezTo>
                  <a:cubicBezTo>
                    <a:pt x="449" y="232"/>
                    <a:pt x="445" y="228"/>
                    <a:pt x="445" y="230"/>
                  </a:cubicBezTo>
                  <a:cubicBezTo>
                    <a:pt x="446" y="233"/>
                    <a:pt x="444" y="232"/>
                    <a:pt x="444" y="235"/>
                  </a:cubicBezTo>
                  <a:cubicBezTo>
                    <a:pt x="444" y="238"/>
                    <a:pt x="441" y="243"/>
                    <a:pt x="440" y="243"/>
                  </a:cubicBezTo>
                  <a:cubicBezTo>
                    <a:pt x="440" y="243"/>
                    <a:pt x="440" y="243"/>
                    <a:pt x="440" y="243"/>
                  </a:cubicBezTo>
                  <a:cubicBezTo>
                    <a:pt x="439" y="242"/>
                    <a:pt x="441" y="237"/>
                    <a:pt x="438" y="236"/>
                  </a:cubicBezTo>
                  <a:cubicBezTo>
                    <a:pt x="435" y="235"/>
                    <a:pt x="432" y="240"/>
                    <a:pt x="433" y="237"/>
                  </a:cubicBezTo>
                  <a:moveTo>
                    <a:pt x="445" y="251"/>
                  </a:moveTo>
                  <a:cubicBezTo>
                    <a:pt x="441" y="253"/>
                    <a:pt x="435" y="252"/>
                    <a:pt x="435" y="249"/>
                  </a:cubicBezTo>
                  <a:cubicBezTo>
                    <a:pt x="435" y="245"/>
                    <a:pt x="438" y="246"/>
                    <a:pt x="439" y="247"/>
                  </a:cubicBezTo>
                  <a:cubicBezTo>
                    <a:pt x="439" y="248"/>
                    <a:pt x="440" y="248"/>
                    <a:pt x="441" y="247"/>
                  </a:cubicBezTo>
                  <a:cubicBezTo>
                    <a:pt x="443" y="246"/>
                    <a:pt x="445" y="243"/>
                    <a:pt x="447" y="244"/>
                  </a:cubicBezTo>
                  <a:cubicBezTo>
                    <a:pt x="451" y="244"/>
                    <a:pt x="451" y="246"/>
                    <a:pt x="454" y="244"/>
                  </a:cubicBezTo>
                  <a:cubicBezTo>
                    <a:pt x="456" y="243"/>
                    <a:pt x="456" y="242"/>
                    <a:pt x="457" y="243"/>
                  </a:cubicBezTo>
                  <a:cubicBezTo>
                    <a:pt x="457" y="243"/>
                    <a:pt x="457" y="243"/>
                    <a:pt x="457" y="244"/>
                  </a:cubicBezTo>
                  <a:cubicBezTo>
                    <a:pt x="456" y="245"/>
                    <a:pt x="449" y="249"/>
                    <a:pt x="445" y="251"/>
                  </a:cubicBezTo>
                  <a:moveTo>
                    <a:pt x="462" y="240"/>
                  </a:moveTo>
                  <a:cubicBezTo>
                    <a:pt x="460" y="240"/>
                    <a:pt x="459" y="240"/>
                    <a:pt x="458" y="240"/>
                  </a:cubicBezTo>
                  <a:cubicBezTo>
                    <a:pt x="456" y="241"/>
                    <a:pt x="455" y="241"/>
                    <a:pt x="454" y="239"/>
                  </a:cubicBezTo>
                  <a:cubicBezTo>
                    <a:pt x="454" y="237"/>
                    <a:pt x="461" y="235"/>
                    <a:pt x="465" y="235"/>
                  </a:cubicBezTo>
                  <a:cubicBezTo>
                    <a:pt x="468" y="236"/>
                    <a:pt x="471" y="233"/>
                    <a:pt x="472" y="235"/>
                  </a:cubicBezTo>
                  <a:cubicBezTo>
                    <a:pt x="472" y="235"/>
                    <a:pt x="472" y="235"/>
                    <a:pt x="472" y="235"/>
                  </a:cubicBezTo>
                  <a:cubicBezTo>
                    <a:pt x="474" y="238"/>
                    <a:pt x="468" y="240"/>
                    <a:pt x="462" y="24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1" name="Google Shape;421;p102"/>
            <p:cNvSpPr/>
            <p:nvPr/>
          </p:nvSpPr>
          <p:spPr>
            <a:xfrm>
              <a:off x="15338425" y="2598738"/>
              <a:ext cx="26988" cy="17463"/>
            </a:xfrm>
            <a:custGeom>
              <a:rect b="b" l="l" r="r" t="t"/>
              <a:pathLst>
                <a:path extrusionOk="0" h="6" w="10">
                  <a:moveTo>
                    <a:pt x="6" y="2"/>
                  </a:moveTo>
                  <a:cubicBezTo>
                    <a:pt x="5" y="0"/>
                    <a:pt x="0" y="2"/>
                    <a:pt x="1" y="3"/>
                  </a:cubicBezTo>
                  <a:cubicBezTo>
                    <a:pt x="2" y="5"/>
                    <a:pt x="6" y="6"/>
                    <a:pt x="8" y="5"/>
                  </a:cubicBezTo>
                  <a:cubicBezTo>
                    <a:pt x="10" y="5"/>
                    <a:pt x="10" y="3"/>
                    <a:pt x="9" y="2"/>
                  </a:cubicBezTo>
                  <a:cubicBezTo>
                    <a:pt x="8" y="1"/>
                    <a:pt x="6" y="4"/>
                    <a:pt x="6"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2" name="Google Shape;422;p102"/>
            <p:cNvSpPr/>
            <p:nvPr/>
          </p:nvSpPr>
          <p:spPr>
            <a:xfrm>
              <a:off x="15465425" y="3276600"/>
              <a:ext cx="15875" cy="11113"/>
            </a:xfrm>
            <a:custGeom>
              <a:rect b="b" l="l" r="r" t="t"/>
              <a:pathLst>
                <a:path extrusionOk="0" h="4" w="6">
                  <a:moveTo>
                    <a:pt x="1" y="2"/>
                  </a:moveTo>
                  <a:cubicBezTo>
                    <a:pt x="3" y="3"/>
                    <a:pt x="4" y="4"/>
                    <a:pt x="5" y="2"/>
                  </a:cubicBezTo>
                  <a:cubicBezTo>
                    <a:pt x="6" y="1"/>
                    <a:pt x="0" y="0"/>
                    <a:pt x="1"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3" name="Google Shape;423;p102"/>
            <p:cNvSpPr/>
            <p:nvPr/>
          </p:nvSpPr>
          <p:spPr>
            <a:xfrm>
              <a:off x="15490825" y="3287713"/>
              <a:ext cx="11113" cy="7938"/>
            </a:xfrm>
            <a:custGeom>
              <a:rect b="b" l="l" r="r" t="t"/>
              <a:pathLst>
                <a:path extrusionOk="0" h="3" w="4">
                  <a:moveTo>
                    <a:pt x="2" y="0"/>
                  </a:moveTo>
                  <a:cubicBezTo>
                    <a:pt x="0" y="0"/>
                    <a:pt x="2" y="3"/>
                    <a:pt x="3" y="2"/>
                  </a:cubicBezTo>
                  <a:cubicBezTo>
                    <a:pt x="4" y="1"/>
                    <a:pt x="4" y="0"/>
                    <a:pt x="2" y="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4" name="Google Shape;424;p102"/>
            <p:cNvSpPr/>
            <p:nvPr/>
          </p:nvSpPr>
          <p:spPr>
            <a:xfrm>
              <a:off x="15368588" y="2713038"/>
              <a:ext cx="33338" cy="11113"/>
            </a:xfrm>
            <a:custGeom>
              <a:rect b="b" l="l" r="r" t="t"/>
              <a:pathLst>
                <a:path extrusionOk="0" h="4" w="12">
                  <a:moveTo>
                    <a:pt x="9" y="1"/>
                  </a:moveTo>
                  <a:cubicBezTo>
                    <a:pt x="7" y="0"/>
                    <a:pt x="0" y="4"/>
                    <a:pt x="3" y="4"/>
                  </a:cubicBezTo>
                  <a:cubicBezTo>
                    <a:pt x="4" y="4"/>
                    <a:pt x="5" y="3"/>
                    <a:pt x="7" y="3"/>
                  </a:cubicBezTo>
                  <a:cubicBezTo>
                    <a:pt x="8" y="3"/>
                    <a:pt x="12" y="2"/>
                    <a:pt x="9" y="1"/>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5" name="Google Shape;425;p102"/>
            <p:cNvSpPr/>
            <p:nvPr/>
          </p:nvSpPr>
          <p:spPr>
            <a:xfrm>
              <a:off x="15443200" y="3265488"/>
              <a:ext cx="14288" cy="11113"/>
            </a:xfrm>
            <a:custGeom>
              <a:rect b="b" l="l" r="r" t="t"/>
              <a:pathLst>
                <a:path extrusionOk="0" h="4" w="5">
                  <a:moveTo>
                    <a:pt x="1" y="2"/>
                  </a:moveTo>
                  <a:cubicBezTo>
                    <a:pt x="3" y="4"/>
                    <a:pt x="4" y="3"/>
                    <a:pt x="4" y="2"/>
                  </a:cubicBezTo>
                  <a:cubicBezTo>
                    <a:pt x="5" y="0"/>
                    <a:pt x="0" y="0"/>
                    <a:pt x="1"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6" name="Google Shape;426;p102"/>
            <p:cNvSpPr/>
            <p:nvPr/>
          </p:nvSpPr>
          <p:spPr>
            <a:xfrm>
              <a:off x="15517813" y="2638425"/>
              <a:ext cx="41275" cy="38100"/>
            </a:xfrm>
            <a:custGeom>
              <a:rect b="b" l="l" r="r" t="t"/>
              <a:pathLst>
                <a:path extrusionOk="0" h="14" w="15">
                  <a:moveTo>
                    <a:pt x="13" y="1"/>
                  </a:moveTo>
                  <a:cubicBezTo>
                    <a:pt x="13" y="0"/>
                    <a:pt x="11" y="0"/>
                    <a:pt x="9" y="3"/>
                  </a:cubicBezTo>
                  <a:cubicBezTo>
                    <a:pt x="7" y="5"/>
                    <a:pt x="5" y="7"/>
                    <a:pt x="4" y="8"/>
                  </a:cubicBezTo>
                  <a:cubicBezTo>
                    <a:pt x="4" y="9"/>
                    <a:pt x="1" y="8"/>
                    <a:pt x="1" y="9"/>
                  </a:cubicBezTo>
                  <a:cubicBezTo>
                    <a:pt x="0" y="11"/>
                    <a:pt x="1" y="14"/>
                    <a:pt x="3" y="13"/>
                  </a:cubicBezTo>
                  <a:cubicBezTo>
                    <a:pt x="4" y="12"/>
                    <a:pt x="4" y="13"/>
                    <a:pt x="5" y="13"/>
                  </a:cubicBezTo>
                  <a:cubicBezTo>
                    <a:pt x="6" y="13"/>
                    <a:pt x="11" y="10"/>
                    <a:pt x="12" y="8"/>
                  </a:cubicBezTo>
                  <a:cubicBezTo>
                    <a:pt x="13" y="7"/>
                    <a:pt x="10" y="6"/>
                    <a:pt x="10" y="5"/>
                  </a:cubicBezTo>
                  <a:cubicBezTo>
                    <a:pt x="10" y="4"/>
                    <a:pt x="13" y="4"/>
                    <a:pt x="14" y="4"/>
                  </a:cubicBezTo>
                  <a:cubicBezTo>
                    <a:pt x="15" y="3"/>
                    <a:pt x="13" y="2"/>
                    <a:pt x="13" y="1"/>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7" name="Google Shape;427;p102"/>
            <p:cNvSpPr/>
            <p:nvPr/>
          </p:nvSpPr>
          <p:spPr>
            <a:xfrm>
              <a:off x="15335250" y="2728913"/>
              <a:ext cx="15875" cy="17463"/>
            </a:xfrm>
            <a:custGeom>
              <a:rect b="b" l="l" r="r" t="t"/>
              <a:pathLst>
                <a:path extrusionOk="0" h="6" w="6">
                  <a:moveTo>
                    <a:pt x="2" y="5"/>
                  </a:moveTo>
                  <a:cubicBezTo>
                    <a:pt x="5" y="4"/>
                    <a:pt x="6" y="2"/>
                    <a:pt x="5" y="1"/>
                  </a:cubicBezTo>
                  <a:cubicBezTo>
                    <a:pt x="4" y="0"/>
                    <a:pt x="0" y="6"/>
                    <a:pt x="2" y="5"/>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8" name="Google Shape;428;p102"/>
            <p:cNvSpPr/>
            <p:nvPr/>
          </p:nvSpPr>
          <p:spPr>
            <a:xfrm>
              <a:off x="15498763" y="3298825"/>
              <a:ext cx="22225" cy="22225"/>
            </a:xfrm>
            <a:custGeom>
              <a:rect b="b" l="l" r="r" t="t"/>
              <a:pathLst>
                <a:path extrusionOk="0" h="8" w="8">
                  <a:moveTo>
                    <a:pt x="3" y="0"/>
                  </a:moveTo>
                  <a:cubicBezTo>
                    <a:pt x="0" y="1"/>
                    <a:pt x="2" y="8"/>
                    <a:pt x="3" y="6"/>
                  </a:cubicBezTo>
                  <a:cubicBezTo>
                    <a:pt x="4" y="6"/>
                    <a:pt x="6" y="5"/>
                    <a:pt x="7" y="4"/>
                  </a:cubicBezTo>
                  <a:cubicBezTo>
                    <a:pt x="8" y="3"/>
                    <a:pt x="6" y="0"/>
                    <a:pt x="3" y="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9" name="Google Shape;429;p102"/>
            <p:cNvSpPr/>
            <p:nvPr/>
          </p:nvSpPr>
          <p:spPr>
            <a:xfrm>
              <a:off x="17387888" y="2457450"/>
              <a:ext cx="152400" cy="77788"/>
            </a:xfrm>
            <a:custGeom>
              <a:rect b="b" l="l" r="r" t="t"/>
              <a:pathLst>
                <a:path extrusionOk="0" h="28" w="55">
                  <a:moveTo>
                    <a:pt x="51" y="8"/>
                  </a:moveTo>
                  <a:cubicBezTo>
                    <a:pt x="49" y="8"/>
                    <a:pt x="48" y="7"/>
                    <a:pt x="48" y="6"/>
                  </a:cubicBezTo>
                  <a:cubicBezTo>
                    <a:pt x="49" y="5"/>
                    <a:pt x="47" y="4"/>
                    <a:pt x="47" y="3"/>
                  </a:cubicBezTo>
                  <a:cubicBezTo>
                    <a:pt x="48" y="2"/>
                    <a:pt x="45" y="3"/>
                    <a:pt x="44" y="3"/>
                  </a:cubicBezTo>
                  <a:cubicBezTo>
                    <a:pt x="43" y="3"/>
                    <a:pt x="40" y="0"/>
                    <a:pt x="39" y="1"/>
                  </a:cubicBezTo>
                  <a:cubicBezTo>
                    <a:pt x="38" y="1"/>
                    <a:pt x="39" y="3"/>
                    <a:pt x="38" y="4"/>
                  </a:cubicBezTo>
                  <a:cubicBezTo>
                    <a:pt x="38" y="5"/>
                    <a:pt x="35" y="3"/>
                    <a:pt x="35" y="4"/>
                  </a:cubicBezTo>
                  <a:cubicBezTo>
                    <a:pt x="35" y="5"/>
                    <a:pt x="34" y="5"/>
                    <a:pt x="33" y="4"/>
                  </a:cubicBezTo>
                  <a:cubicBezTo>
                    <a:pt x="32" y="3"/>
                    <a:pt x="30" y="4"/>
                    <a:pt x="30" y="5"/>
                  </a:cubicBezTo>
                  <a:cubicBezTo>
                    <a:pt x="31" y="5"/>
                    <a:pt x="30" y="5"/>
                    <a:pt x="28" y="4"/>
                  </a:cubicBezTo>
                  <a:cubicBezTo>
                    <a:pt x="26" y="3"/>
                    <a:pt x="24" y="5"/>
                    <a:pt x="24" y="6"/>
                  </a:cubicBezTo>
                  <a:cubicBezTo>
                    <a:pt x="25" y="7"/>
                    <a:pt x="24" y="7"/>
                    <a:pt x="22" y="5"/>
                  </a:cubicBezTo>
                  <a:cubicBezTo>
                    <a:pt x="21" y="2"/>
                    <a:pt x="19" y="5"/>
                    <a:pt x="20" y="6"/>
                  </a:cubicBezTo>
                  <a:cubicBezTo>
                    <a:pt x="21" y="8"/>
                    <a:pt x="20" y="9"/>
                    <a:pt x="19" y="9"/>
                  </a:cubicBezTo>
                  <a:cubicBezTo>
                    <a:pt x="18" y="8"/>
                    <a:pt x="17" y="9"/>
                    <a:pt x="16" y="10"/>
                  </a:cubicBezTo>
                  <a:cubicBezTo>
                    <a:pt x="15" y="11"/>
                    <a:pt x="13" y="7"/>
                    <a:pt x="15" y="6"/>
                  </a:cubicBezTo>
                  <a:cubicBezTo>
                    <a:pt x="16" y="5"/>
                    <a:pt x="9" y="1"/>
                    <a:pt x="7" y="1"/>
                  </a:cubicBezTo>
                  <a:cubicBezTo>
                    <a:pt x="5" y="1"/>
                    <a:pt x="6" y="3"/>
                    <a:pt x="8" y="4"/>
                  </a:cubicBezTo>
                  <a:cubicBezTo>
                    <a:pt x="9" y="5"/>
                    <a:pt x="7" y="5"/>
                    <a:pt x="6" y="4"/>
                  </a:cubicBezTo>
                  <a:cubicBezTo>
                    <a:pt x="5" y="3"/>
                    <a:pt x="3" y="4"/>
                    <a:pt x="2" y="5"/>
                  </a:cubicBezTo>
                  <a:cubicBezTo>
                    <a:pt x="1" y="7"/>
                    <a:pt x="0" y="7"/>
                    <a:pt x="0" y="9"/>
                  </a:cubicBezTo>
                  <a:cubicBezTo>
                    <a:pt x="0" y="10"/>
                    <a:pt x="2" y="11"/>
                    <a:pt x="5" y="10"/>
                  </a:cubicBezTo>
                  <a:cubicBezTo>
                    <a:pt x="7" y="9"/>
                    <a:pt x="10" y="9"/>
                    <a:pt x="11" y="10"/>
                  </a:cubicBezTo>
                  <a:cubicBezTo>
                    <a:pt x="12" y="11"/>
                    <a:pt x="9" y="11"/>
                    <a:pt x="10" y="12"/>
                  </a:cubicBezTo>
                  <a:cubicBezTo>
                    <a:pt x="11" y="13"/>
                    <a:pt x="10" y="14"/>
                    <a:pt x="7" y="14"/>
                  </a:cubicBezTo>
                  <a:cubicBezTo>
                    <a:pt x="4" y="13"/>
                    <a:pt x="1" y="14"/>
                    <a:pt x="1" y="15"/>
                  </a:cubicBezTo>
                  <a:cubicBezTo>
                    <a:pt x="2" y="16"/>
                    <a:pt x="9" y="14"/>
                    <a:pt x="9" y="15"/>
                  </a:cubicBezTo>
                  <a:cubicBezTo>
                    <a:pt x="9" y="16"/>
                    <a:pt x="9" y="18"/>
                    <a:pt x="11" y="17"/>
                  </a:cubicBezTo>
                  <a:cubicBezTo>
                    <a:pt x="13" y="17"/>
                    <a:pt x="11" y="19"/>
                    <a:pt x="12" y="19"/>
                  </a:cubicBezTo>
                  <a:cubicBezTo>
                    <a:pt x="13" y="19"/>
                    <a:pt x="13" y="21"/>
                    <a:pt x="10" y="21"/>
                  </a:cubicBezTo>
                  <a:cubicBezTo>
                    <a:pt x="8" y="22"/>
                    <a:pt x="7" y="22"/>
                    <a:pt x="8" y="23"/>
                  </a:cubicBezTo>
                  <a:cubicBezTo>
                    <a:pt x="9" y="24"/>
                    <a:pt x="12" y="23"/>
                    <a:pt x="14" y="23"/>
                  </a:cubicBezTo>
                  <a:cubicBezTo>
                    <a:pt x="17" y="22"/>
                    <a:pt x="21" y="25"/>
                    <a:pt x="24" y="27"/>
                  </a:cubicBezTo>
                  <a:cubicBezTo>
                    <a:pt x="27" y="28"/>
                    <a:pt x="32" y="26"/>
                    <a:pt x="33" y="24"/>
                  </a:cubicBezTo>
                  <a:cubicBezTo>
                    <a:pt x="33" y="23"/>
                    <a:pt x="37" y="23"/>
                    <a:pt x="39" y="22"/>
                  </a:cubicBezTo>
                  <a:cubicBezTo>
                    <a:pt x="41" y="21"/>
                    <a:pt x="43" y="20"/>
                    <a:pt x="46" y="20"/>
                  </a:cubicBezTo>
                  <a:cubicBezTo>
                    <a:pt x="49" y="20"/>
                    <a:pt x="49" y="16"/>
                    <a:pt x="50" y="16"/>
                  </a:cubicBezTo>
                  <a:cubicBezTo>
                    <a:pt x="51" y="17"/>
                    <a:pt x="53" y="14"/>
                    <a:pt x="54" y="13"/>
                  </a:cubicBezTo>
                  <a:cubicBezTo>
                    <a:pt x="55" y="11"/>
                    <a:pt x="53" y="8"/>
                    <a:pt x="51" y="8"/>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30" name="Google Shape;430;p102"/>
            <p:cNvSpPr/>
            <p:nvPr/>
          </p:nvSpPr>
          <p:spPr>
            <a:xfrm>
              <a:off x="16611600" y="3217863"/>
              <a:ext cx="11113" cy="25400"/>
            </a:xfrm>
            <a:custGeom>
              <a:rect b="b" l="l" r="r" t="t"/>
              <a:pathLst>
                <a:path extrusionOk="0" h="9" w="4">
                  <a:moveTo>
                    <a:pt x="1" y="2"/>
                  </a:moveTo>
                  <a:cubicBezTo>
                    <a:pt x="0" y="0"/>
                    <a:pt x="0" y="1"/>
                    <a:pt x="0" y="3"/>
                  </a:cubicBezTo>
                  <a:cubicBezTo>
                    <a:pt x="0" y="5"/>
                    <a:pt x="1" y="5"/>
                    <a:pt x="1" y="7"/>
                  </a:cubicBezTo>
                  <a:cubicBezTo>
                    <a:pt x="1" y="8"/>
                    <a:pt x="3" y="9"/>
                    <a:pt x="3" y="9"/>
                  </a:cubicBezTo>
                  <a:cubicBezTo>
                    <a:pt x="4" y="8"/>
                    <a:pt x="2" y="6"/>
                    <a:pt x="2" y="6"/>
                  </a:cubicBezTo>
                  <a:cubicBezTo>
                    <a:pt x="2" y="5"/>
                    <a:pt x="2" y="4"/>
                    <a:pt x="1"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31" name="Google Shape;431;p102"/>
            <p:cNvSpPr/>
            <p:nvPr/>
          </p:nvSpPr>
          <p:spPr>
            <a:xfrm>
              <a:off x="16408400" y="3005138"/>
              <a:ext cx="85725" cy="134938"/>
            </a:xfrm>
            <a:custGeom>
              <a:rect b="b" l="l" r="r" t="t"/>
              <a:pathLst>
                <a:path extrusionOk="0" h="49" w="31">
                  <a:moveTo>
                    <a:pt x="16" y="0"/>
                  </a:moveTo>
                  <a:cubicBezTo>
                    <a:pt x="7" y="0"/>
                    <a:pt x="0" y="7"/>
                    <a:pt x="0" y="16"/>
                  </a:cubicBezTo>
                  <a:cubicBezTo>
                    <a:pt x="0" y="25"/>
                    <a:pt x="16" y="49"/>
                    <a:pt x="16" y="49"/>
                  </a:cubicBezTo>
                  <a:cubicBezTo>
                    <a:pt x="16" y="49"/>
                    <a:pt x="31" y="25"/>
                    <a:pt x="31" y="16"/>
                  </a:cubicBezTo>
                  <a:cubicBezTo>
                    <a:pt x="31" y="7"/>
                    <a:pt x="24" y="0"/>
                    <a:pt x="16" y="0"/>
                  </a:cubicBezTo>
                  <a:moveTo>
                    <a:pt x="16" y="23"/>
                  </a:moveTo>
                  <a:cubicBezTo>
                    <a:pt x="12" y="23"/>
                    <a:pt x="9" y="20"/>
                    <a:pt x="9" y="16"/>
                  </a:cubicBezTo>
                  <a:cubicBezTo>
                    <a:pt x="9" y="12"/>
                    <a:pt x="12" y="9"/>
                    <a:pt x="16" y="9"/>
                  </a:cubicBezTo>
                  <a:cubicBezTo>
                    <a:pt x="19" y="9"/>
                    <a:pt x="22" y="12"/>
                    <a:pt x="22" y="16"/>
                  </a:cubicBezTo>
                  <a:cubicBezTo>
                    <a:pt x="22" y="20"/>
                    <a:pt x="19" y="23"/>
                    <a:pt x="16" y="23"/>
                  </a:cubicBezTo>
                </a:path>
              </a:pathLst>
            </a:custGeom>
            <a:solidFill>
              <a:srgbClr val="7FBB4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grpSp>
      <p:grpSp>
        <p:nvGrpSpPr>
          <p:cNvPr id="432" name="Google Shape;432;p102"/>
          <p:cNvGrpSpPr/>
          <p:nvPr/>
        </p:nvGrpSpPr>
        <p:grpSpPr>
          <a:xfrm>
            <a:off x="18853150" y="1957388"/>
            <a:ext cx="1490663" cy="1516063"/>
            <a:chOff x="18853150" y="1957388"/>
            <a:chExt cx="1490663" cy="1516063"/>
          </a:xfrm>
        </p:grpSpPr>
        <p:sp>
          <p:nvSpPr>
            <p:cNvPr id="433" name="Google Shape;433;p102"/>
            <p:cNvSpPr/>
            <p:nvPr/>
          </p:nvSpPr>
          <p:spPr>
            <a:xfrm>
              <a:off x="18875375" y="2527300"/>
              <a:ext cx="1468438" cy="909638"/>
            </a:xfrm>
            <a:custGeom>
              <a:rect b="b" l="l" r="r" t="t"/>
              <a:pathLst>
                <a:path extrusionOk="0" h="328" w="529">
                  <a:moveTo>
                    <a:pt x="525" y="158"/>
                  </a:moveTo>
                  <a:cubicBezTo>
                    <a:pt x="525" y="157"/>
                    <a:pt x="529" y="155"/>
                    <a:pt x="529" y="153"/>
                  </a:cubicBezTo>
                  <a:cubicBezTo>
                    <a:pt x="528" y="152"/>
                    <a:pt x="525" y="151"/>
                    <a:pt x="522" y="150"/>
                  </a:cubicBezTo>
                  <a:cubicBezTo>
                    <a:pt x="519" y="148"/>
                    <a:pt x="516" y="149"/>
                    <a:pt x="513" y="147"/>
                  </a:cubicBezTo>
                  <a:cubicBezTo>
                    <a:pt x="511" y="146"/>
                    <a:pt x="505" y="147"/>
                    <a:pt x="505" y="146"/>
                  </a:cubicBezTo>
                  <a:cubicBezTo>
                    <a:pt x="505" y="145"/>
                    <a:pt x="501" y="142"/>
                    <a:pt x="500" y="140"/>
                  </a:cubicBezTo>
                  <a:cubicBezTo>
                    <a:pt x="499" y="139"/>
                    <a:pt x="496" y="140"/>
                    <a:pt x="494" y="141"/>
                  </a:cubicBezTo>
                  <a:cubicBezTo>
                    <a:pt x="492" y="142"/>
                    <a:pt x="490" y="142"/>
                    <a:pt x="489" y="141"/>
                  </a:cubicBezTo>
                  <a:cubicBezTo>
                    <a:pt x="487" y="140"/>
                    <a:pt x="485" y="138"/>
                    <a:pt x="483" y="139"/>
                  </a:cubicBezTo>
                  <a:cubicBezTo>
                    <a:pt x="482" y="140"/>
                    <a:pt x="479" y="139"/>
                    <a:pt x="479" y="137"/>
                  </a:cubicBezTo>
                  <a:cubicBezTo>
                    <a:pt x="480" y="134"/>
                    <a:pt x="476" y="129"/>
                    <a:pt x="475" y="128"/>
                  </a:cubicBezTo>
                  <a:cubicBezTo>
                    <a:pt x="473" y="128"/>
                    <a:pt x="468" y="129"/>
                    <a:pt x="467" y="126"/>
                  </a:cubicBezTo>
                  <a:cubicBezTo>
                    <a:pt x="466" y="124"/>
                    <a:pt x="463" y="122"/>
                    <a:pt x="464" y="121"/>
                  </a:cubicBezTo>
                  <a:cubicBezTo>
                    <a:pt x="465" y="119"/>
                    <a:pt x="464" y="114"/>
                    <a:pt x="463" y="113"/>
                  </a:cubicBezTo>
                  <a:cubicBezTo>
                    <a:pt x="462" y="111"/>
                    <a:pt x="456" y="111"/>
                    <a:pt x="454" y="112"/>
                  </a:cubicBezTo>
                  <a:cubicBezTo>
                    <a:pt x="453" y="112"/>
                    <a:pt x="449" y="111"/>
                    <a:pt x="447" y="112"/>
                  </a:cubicBezTo>
                  <a:cubicBezTo>
                    <a:pt x="445" y="113"/>
                    <a:pt x="444" y="114"/>
                    <a:pt x="442" y="114"/>
                  </a:cubicBezTo>
                  <a:cubicBezTo>
                    <a:pt x="441" y="114"/>
                    <a:pt x="440" y="114"/>
                    <a:pt x="439" y="113"/>
                  </a:cubicBezTo>
                  <a:cubicBezTo>
                    <a:pt x="439" y="112"/>
                    <a:pt x="438" y="111"/>
                    <a:pt x="438" y="109"/>
                  </a:cubicBezTo>
                  <a:cubicBezTo>
                    <a:pt x="436" y="104"/>
                    <a:pt x="435" y="100"/>
                    <a:pt x="436" y="99"/>
                  </a:cubicBezTo>
                  <a:cubicBezTo>
                    <a:pt x="437" y="97"/>
                    <a:pt x="441" y="101"/>
                    <a:pt x="444" y="100"/>
                  </a:cubicBezTo>
                  <a:cubicBezTo>
                    <a:pt x="446" y="99"/>
                    <a:pt x="449" y="97"/>
                    <a:pt x="449" y="95"/>
                  </a:cubicBezTo>
                  <a:cubicBezTo>
                    <a:pt x="449" y="93"/>
                    <a:pt x="445" y="90"/>
                    <a:pt x="443" y="90"/>
                  </a:cubicBezTo>
                  <a:cubicBezTo>
                    <a:pt x="441" y="89"/>
                    <a:pt x="440" y="85"/>
                    <a:pt x="437" y="84"/>
                  </a:cubicBezTo>
                  <a:cubicBezTo>
                    <a:pt x="434" y="82"/>
                    <a:pt x="435" y="79"/>
                    <a:pt x="432" y="77"/>
                  </a:cubicBezTo>
                  <a:cubicBezTo>
                    <a:pt x="429" y="75"/>
                    <a:pt x="431" y="72"/>
                    <a:pt x="431" y="69"/>
                  </a:cubicBezTo>
                  <a:cubicBezTo>
                    <a:pt x="431" y="67"/>
                    <a:pt x="431" y="63"/>
                    <a:pt x="430" y="62"/>
                  </a:cubicBezTo>
                  <a:cubicBezTo>
                    <a:pt x="428" y="61"/>
                    <a:pt x="422" y="58"/>
                    <a:pt x="420" y="59"/>
                  </a:cubicBezTo>
                  <a:cubicBezTo>
                    <a:pt x="417" y="60"/>
                    <a:pt x="415" y="61"/>
                    <a:pt x="414" y="59"/>
                  </a:cubicBezTo>
                  <a:cubicBezTo>
                    <a:pt x="413" y="57"/>
                    <a:pt x="411" y="56"/>
                    <a:pt x="409" y="57"/>
                  </a:cubicBezTo>
                  <a:cubicBezTo>
                    <a:pt x="406" y="57"/>
                    <a:pt x="404" y="56"/>
                    <a:pt x="403" y="55"/>
                  </a:cubicBezTo>
                  <a:cubicBezTo>
                    <a:pt x="403" y="55"/>
                    <a:pt x="403" y="54"/>
                    <a:pt x="402" y="54"/>
                  </a:cubicBezTo>
                  <a:cubicBezTo>
                    <a:pt x="402" y="52"/>
                    <a:pt x="402" y="49"/>
                    <a:pt x="400" y="48"/>
                  </a:cubicBezTo>
                  <a:cubicBezTo>
                    <a:pt x="399" y="46"/>
                    <a:pt x="396" y="43"/>
                    <a:pt x="397" y="41"/>
                  </a:cubicBezTo>
                  <a:cubicBezTo>
                    <a:pt x="398" y="40"/>
                    <a:pt x="398" y="37"/>
                    <a:pt x="396" y="36"/>
                  </a:cubicBezTo>
                  <a:cubicBezTo>
                    <a:pt x="395" y="35"/>
                    <a:pt x="394" y="34"/>
                    <a:pt x="394" y="33"/>
                  </a:cubicBezTo>
                  <a:cubicBezTo>
                    <a:pt x="393" y="32"/>
                    <a:pt x="393" y="31"/>
                    <a:pt x="394" y="30"/>
                  </a:cubicBezTo>
                  <a:cubicBezTo>
                    <a:pt x="396" y="29"/>
                    <a:pt x="399" y="29"/>
                    <a:pt x="397" y="26"/>
                  </a:cubicBezTo>
                  <a:cubicBezTo>
                    <a:pt x="395" y="24"/>
                    <a:pt x="395" y="23"/>
                    <a:pt x="395" y="21"/>
                  </a:cubicBezTo>
                  <a:cubicBezTo>
                    <a:pt x="395" y="18"/>
                    <a:pt x="394" y="16"/>
                    <a:pt x="394" y="14"/>
                  </a:cubicBezTo>
                  <a:cubicBezTo>
                    <a:pt x="394" y="13"/>
                    <a:pt x="396" y="12"/>
                    <a:pt x="398" y="9"/>
                  </a:cubicBezTo>
                  <a:cubicBezTo>
                    <a:pt x="399" y="6"/>
                    <a:pt x="402" y="6"/>
                    <a:pt x="400" y="2"/>
                  </a:cubicBezTo>
                  <a:cubicBezTo>
                    <a:pt x="399" y="2"/>
                    <a:pt x="399" y="3"/>
                    <a:pt x="397" y="3"/>
                  </a:cubicBezTo>
                  <a:cubicBezTo>
                    <a:pt x="393" y="4"/>
                    <a:pt x="383" y="0"/>
                    <a:pt x="377" y="1"/>
                  </a:cubicBezTo>
                  <a:cubicBezTo>
                    <a:pt x="372" y="2"/>
                    <a:pt x="360" y="2"/>
                    <a:pt x="357" y="5"/>
                  </a:cubicBezTo>
                  <a:cubicBezTo>
                    <a:pt x="355" y="8"/>
                    <a:pt x="348" y="9"/>
                    <a:pt x="351" y="11"/>
                  </a:cubicBezTo>
                  <a:cubicBezTo>
                    <a:pt x="354" y="14"/>
                    <a:pt x="351" y="15"/>
                    <a:pt x="353" y="18"/>
                  </a:cubicBezTo>
                  <a:cubicBezTo>
                    <a:pt x="355" y="21"/>
                    <a:pt x="356" y="22"/>
                    <a:pt x="359" y="22"/>
                  </a:cubicBezTo>
                  <a:cubicBezTo>
                    <a:pt x="362" y="21"/>
                    <a:pt x="365" y="23"/>
                    <a:pt x="362" y="26"/>
                  </a:cubicBezTo>
                  <a:cubicBezTo>
                    <a:pt x="362" y="26"/>
                    <a:pt x="361" y="26"/>
                    <a:pt x="361" y="26"/>
                  </a:cubicBezTo>
                  <a:cubicBezTo>
                    <a:pt x="359" y="29"/>
                    <a:pt x="361" y="32"/>
                    <a:pt x="360" y="37"/>
                  </a:cubicBezTo>
                  <a:cubicBezTo>
                    <a:pt x="360" y="42"/>
                    <a:pt x="355" y="41"/>
                    <a:pt x="352" y="41"/>
                  </a:cubicBezTo>
                  <a:cubicBezTo>
                    <a:pt x="349" y="41"/>
                    <a:pt x="344" y="32"/>
                    <a:pt x="342" y="30"/>
                  </a:cubicBezTo>
                  <a:cubicBezTo>
                    <a:pt x="341" y="28"/>
                    <a:pt x="336" y="32"/>
                    <a:pt x="332" y="34"/>
                  </a:cubicBezTo>
                  <a:cubicBezTo>
                    <a:pt x="328" y="37"/>
                    <a:pt x="330" y="41"/>
                    <a:pt x="328" y="43"/>
                  </a:cubicBezTo>
                  <a:cubicBezTo>
                    <a:pt x="325" y="45"/>
                    <a:pt x="324" y="48"/>
                    <a:pt x="326" y="53"/>
                  </a:cubicBezTo>
                  <a:cubicBezTo>
                    <a:pt x="326" y="53"/>
                    <a:pt x="326" y="53"/>
                    <a:pt x="326" y="54"/>
                  </a:cubicBezTo>
                  <a:cubicBezTo>
                    <a:pt x="329" y="58"/>
                    <a:pt x="328" y="62"/>
                    <a:pt x="325" y="65"/>
                  </a:cubicBezTo>
                  <a:cubicBezTo>
                    <a:pt x="324" y="67"/>
                    <a:pt x="325" y="67"/>
                    <a:pt x="326" y="68"/>
                  </a:cubicBezTo>
                  <a:cubicBezTo>
                    <a:pt x="329" y="68"/>
                    <a:pt x="331" y="67"/>
                    <a:pt x="332" y="69"/>
                  </a:cubicBezTo>
                  <a:cubicBezTo>
                    <a:pt x="334" y="70"/>
                    <a:pt x="337" y="72"/>
                    <a:pt x="339" y="71"/>
                  </a:cubicBezTo>
                  <a:cubicBezTo>
                    <a:pt x="340" y="70"/>
                    <a:pt x="345" y="73"/>
                    <a:pt x="345" y="75"/>
                  </a:cubicBezTo>
                  <a:cubicBezTo>
                    <a:pt x="345" y="76"/>
                    <a:pt x="344" y="80"/>
                    <a:pt x="344" y="82"/>
                  </a:cubicBezTo>
                  <a:cubicBezTo>
                    <a:pt x="337" y="83"/>
                    <a:pt x="318" y="81"/>
                    <a:pt x="317" y="81"/>
                  </a:cubicBezTo>
                  <a:cubicBezTo>
                    <a:pt x="316" y="80"/>
                    <a:pt x="313" y="79"/>
                    <a:pt x="311" y="79"/>
                  </a:cubicBezTo>
                  <a:cubicBezTo>
                    <a:pt x="310" y="80"/>
                    <a:pt x="308" y="82"/>
                    <a:pt x="305" y="82"/>
                  </a:cubicBezTo>
                  <a:cubicBezTo>
                    <a:pt x="301" y="82"/>
                    <a:pt x="300" y="77"/>
                    <a:pt x="300" y="75"/>
                  </a:cubicBezTo>
                  <a:cubicBezTo>
                    <a:pt x="300" y="73"/>
                    <a:pt x="282" y="77"/>
                    <a:pt x="277" y="82"/>
                  </a:cubicBezTo>
                  <a:cubicBezTo>
                    <a:pt x="272" y="86"/>
                    <a:pt x="261" y="85"/>
                    <a:pt x="260" y="87"/>
                  </a:cubicBezTo>
                  <a:cubicBezTo>
                    <a:pt x="260" y="89"/>
                    <a:pt x="258" y="90"/>
                    <a:pt x="257" y="90"/>
                  </a:cubicBezTo>
                  <a:cubicBezTo>
                    <a:pt x="257" y="89"/>
                    <a:pt x="257" y="89"/>
                    <a:pt x="256" y="88"/>
                  </a:cubicBezTo>
                  <a:cubicBezTo>
                    <a:pt x="256" y="86"/>
                    <a:pt x="254" y="85"/>
                    <a:pt x="250" y="85"/>
                  </a:cubicBezTo>
                  <a:cubicBezTo>
                    <a:pt x="246" y="85"/>
                    <a:pt x="253" y="81"/>
                    <a:pt x="251" y="79"/>
                  </a:cubicBezTo>
                  <a:cubicBezTo>
                    <a:pt x="249" y="77"/>
                    <a:pt x="245" y="83"/>
                    <a:pt x="242" y="81"/>
                  </a:cubicBezTo>
                  <a:cubicBezTo>
                    <a:pt x="238" y="80"/>
                    <a:pt x="233" y="86"/>
                    <a:pt x="230" y="88"/>
                  </a:cubicBezTo>
                  <a:cubicBezTo>
                    <a:pt x="226" y="91"/>
                    <a:pt x="222" y="88"/>
                    <a:pt x="224" y="84"/>
                  </a:cubicBezTo>
                  <a:cubicBezTo>
                    <a:pt x="227" y="80"/>
                    <a:pt x="224" y="81"/>
                    <a:pt x="220" y="82"/>
                  </a:cubicBezTo>
                  <a:cubicBezTo>
                    <a:pt x="216" y="84"/>
                    <a:pt x="212" y="82"/>
                    <a:pt x="212" y="78"/>
                  </a:cubicBezTo>
                  <a:cubicBezTo>
                    <a:pt x="212" y="78"/>
                    <a:pt x="212" y="77"/>
                    <a:pt x="212" y="76"/>
                  </a:cubicBezTo>
                  <a:cubicBezTo>
                    <a:pt x="210" y="74"/>
                    <a:pt x="207" y="72"/>
                    <a:pt x="207" y="70"/>
                  </a:cubicBezTo>
                  <a:cubicBezTo>
                    <a:pt x="208" y="68"/>
                    <a:pt x="211" y="69"/>
                    <a:pt x="213" y="71"/>
                  </a:cubicBezTo>
                  <a:cubicBezTo>
                    <a:pt x="215" y="73"/>
                    <a:pt x="220" y="74"/>
                    <a:pt x="221" y="71"/>
                  </a:cubicBezTo>
                  <a:cubicBezTo>
                    <a:pt x="221" y="70"/>
                    <a:pt x="220" y="63"/>
                    <a:pt x="217" y="65"/>
                  </a:cubicBezTo>
                  <a:cubicBezTo>
                    <a:pt x="214" y="66"/>
                    <a:pt x="213" y="65"/>
                    <a:pt x="212" y="64"/>
                  </a:cubicBezTo>
                  <a:cubicBezTo>
                    <a:pt x="211" y="62"/>
                    <a:pt x="214" y="60"/>
                    <a:pt x="215" y="57"/>
                  </a:cubicBezTo>
                  <a:cubicBezTo>
                    <a:pt x="216" y="55"/>
                    <a:pt x="221" y="56"/>
                    <a:pt x="222" y="54"/>
                  </a:cubicBezTo>
                  <a:cubicBezTo>
                    <a:pt x="222" y="52"/>
                    <a:pt x="218" y="49"/>
                    <a:pt x="217" y="49"/>
                  </a:cubicBezTo>
                  <a:cubicBezTo>
                    <a:pt x="215" y="48"/>
                    <a:pt x="214" y="43"/>
                    <a:pt x="216" y="41"/>
                  </a:cubicBezTo>
                  <a:cubicBezTo>
                    <a:pt x="218" y="40"/>
                    <a:pt x="219" y="34"/>
                    <a:pt x="217" y="32"/>
                  </a:cubicBezTo>
                  <a:cubicBezTo>
                    <a:pt x="216" y="30"/>
                    <a:pt x="210" y="32"/>
                    <a:pt x="210" y="36"/>
                  </a:cubicBezTo>
                  <a:cubicBezTo>
                    <a:pt x="209" y="41"/>
                    <a:pt x="205" y="39"/>
                    <a:pt x="203" y="40"/>
                  </a:cubicBezTo>
                  <a:cubicBezTo>
                    <a:pt x="202" y="41"/>
                    <a:pt x="206" y="42"/>
                    <a:pt x="204" y="44"/>
                  </a:cubicBezTo>
                  <a:cubicBezTo>
                    <a:pt x="202" y="46"/>
                    <a:pt x="201" y="41"/>
                    <a:pt x="198" y="41"/>
                  </a:cubicBezTo>
                  <a:cubicBezTo>
                    <a:pt x="194" y="41"/>
                    <a:pt x="194" y="46"/>
                    <a:pt x="192" y="49"/>
                  </a:cubicBezTo>
                  <a:cubicBezTo>
                    <a:pt x="191" y="52"/>
                    <a:pt x="192" y="57"/>
                    <a:pt x="192" y="61"/>
                  </a:cubicBezTo>
                  <a:cubicBezTo>
                    <a:pt x="193" y="65"/>
                    <a:pt x="198" y="67"/>
                    <a:pt x="196" y="70"/>
                  </a:cubicBezTo>
                  <a:cubicBezTo>
                    <a:pt x="196" y="72"/>
                    <a:pt x="197" y="73"/>
                    <a:pt x="198" y="75"/>
                  </a:cubicBezTo>
                  <a:cubicBezTo>
                    <a:pt x="199" y="77"/>
                    <a:pt x="201" y="79"/>
                    <a:pt x="200" y="80"/>
                  </a:cubicBezTo>
                  <a:cubicBezTo>
                    <a:pt x="198" y="83"/>
                    <a:pt x="201" y="85"/>
                    <a:pt x="203" y="89"/>
                  </a:cubicBezTo>
                  <a:cubicBezTo>
                    <a:pt x="205" y="93"/>
                    <a:pt x="198" y="91"/>
                    <a:pt x="198" y="94"/>
                  </a:cubicBezTo>
                  <a:cubicBezTo>
                    <a:pt x="198" y="96"/>
                    <a:pt x="192" y="93"/>
                    <a:pt x="190" y="92"/>
                  </a:cubicBezTo>
                  <a:cubicBezTo>
                    <a:pt x="188" y="92"/>
                    <a:pt x="182" y="92"/>
                    <a:pt x="182" y="94"/>
                  </a:cubicBezTo>
                  <a:cubicBezTo>
                    <a:pt x="182" y="94"/>
                    <a:pt x="182" y="95"/>
                    <a:pt x="182" y="96"/>
                  </a:cubicBezTo>
                  <a:cubicBezTo>
                    <a:pt x="181" y="97"/>
                    <a:pt x="181" y="98"/>
                    <a:pt x="179" y="97"/>
                  </a:cubicBezTo>
                  <a:cubicBezTo>
                    <a:pt x="177" y="96"/>
                    <a:pt x="173" y="96"/>
                    <a:pt x="168" y="97"/>
                  </a:cubicBezTo>
                  <a:cubicBezTo>
                    <a:pt x="164" y="98"/>
                    <a:pt x="162" y="103"/>
                    <a:pt x="164" y="105"/>
                  </a:cubicBezTo>
                  <a:cubicBezTo>
                    <a:pt x="166" y="107"/>
                    <a:pt x="159" y="108"/>
                    <a:pt x="159" y="105"/>
                  </a:cubicBezTo>
                  <a:cubicBezTo>
                    <a:pt x="159" y="103"/>
                    <a:pt x="154" y="104"/>
                    <a:pt x="154" y="108"/>
                  </a:cubicBezTo>
                  <a:cubicBezTo>
                    <a:pt x="154" y="111"/>
                    <a:pt x="149" y="112"/>
                    <a:pt x="149" y="116"/>
                  </a:cubicBezTo>
                  <a:cubicBezTo>
                    <a:pt x="150" y="120"/>
                    <a:pt x="144" y="124"/>
                    <a:pt x="141" y="126"/>
                  </a:cubicBezTo>
                  <a:cubicBezTo>
                    <a:pt x="140" y="127"/>
                    <a:pt x="140" y="127"/>
                    <a:pt x="139" y="127"/>
                  </a:cubicBezTo>
                  <a:cubicBezTo>
                    <a:pt x="137" y="129"/>
                    <a:pt x="134" y="130"/>
                    <a:pt x="132" y="130"/>
                  </a:cubicBezTo>
                  <a:cubicBezTo>
                    <a:pt x="131" y="130"/>
                    <a:pt x="130" y="131"/>
                    <a:pt x="129" y="131"/>
                  </a:cubicBezTo>
                  <a:cubicBezTo>
                    <a:pt x="126" y="130"/>
                    <a:pt x="122" y="133"/>
                    <a:pt x="123" y="140"/>
                  </a:cubicBezTo>
                  <a:cubicBezTo>
                    <a:pt x="124" y="146"/>
                    <a:pt x="118" y="147"/>
                    <a:pt x="112" y="147"/>
                  </a:cubicBezTo>
                  <a:cubicBezTo>
                    <a:pt x="105" y="148"/>
                    <a:pt x="108" y="153"/>
                    <a:pt x="105" y="155"/>
                  </a:cubicBezTo>
                  <a:cubicBezTo>
                    <a:pt x="102" y="157"/>
                    <a:pt x="93" y="154"/>
                    <a:pt x="92" y="150"/>
                  </a:cubicBezTo>
                  <a:cubicBezTo>
                    <a:pt x="90" y="147"/>
                    <a:pt x="82" y="150"/>
                    <a:pt x="85" y="154"/>
                  </a:cubicBezTo>
                  <a:cubicBezTo>
                    <a:pt x="89" y="158"/>
                    <a:pt x="89" y="164"/>
                    <a:pt x="87" y="166"/>
                  </a:cubicBezTo>
                  <a:cubicBezTo>
                    <a:pt x="85" y="167"/>
                    <a:pt x="80" y="163"/>
                    <a:pt x="78" y="165"/>
                  </a:cubicBezTo>
                  <a:cubicBezTo>
                    <a:pt x="75" y="167"/>
                    <a:pt x="75" y="163"/>
                    <a:pt x="71" y="162"/>
                  </a:cubicBezTo>
                  <a:cubicBezTo>
                    <a:pt x="68" y="161"/>
                    <a:pt x="66" y="164"/>
                    <a:pt x="61" y="163"/>
                  </a:cubicBezTo>
                  <a:cubicBezTo>
                    <a:pt x="55" y="163"/>
                    <a:pt x="52" y="166"/>
                    <a:pt x="54" y="168"/>
                  </a:cubicBezTo>
                  <a:cubicBezTo>
                    <a:pt x="56" y="170"/>
                    <a:pt x="54" y="173"/>
                    <a:pt x="55" y="175"/>
                  </a:cubicBezTo>
                  <a:cubicBezTo>
                    <a:pt x="57" y="177"/>
                    <a:pt x="64" y="176"/>
                    <a:pt x="69" y="179"/>
                  </a:cubicBezTo>
                  <a:cubicBezTo>
                    <a:pt x="75" y="182"/>
                    <a:pt x="76" y="180"/>
                    <a:pt x="79" y="182"/>
                  </a:cubicBezTo>
                  <a:cubicBezTo>
                    <a:pt x="81" y="184"/>
                    <a:pt x="82" y="183"/>
                    <a:pt x="82" y="187"/>
                  </a:cubicBezTo>
                  <a:cubicBezTo>
                    <a:pt x="82" y="191"/>
                    <a:pt x="85" y="194"/>
                    <a:pt x="91" y="196"/>
                  </a:cubicBezTo>
                  <a:cubicBezTo>
                    <a:pt x="96" y="197"/>
                    <a:pt x="92" y="201"/>
                    <a:pt x="93" y="204"/>
                  </a:cubicBezTo>
                  <a:cubicBezTo>
                    <a:pt x="95" y="208"/>
                    <a:pt x="91" y="213"/>
                    <a:pt x="92" y="217"/>
                  </a:cubicBezTo>
                  <a:cubicBezTo>
                    <a:pt x="93" y="221"/>
                    <a:pt x="89" y="235"/>
                    <a:pt x="87" y="236"/>
                  </a:cubicBezTo>
                  <a:cubicBezTo>
                    <a:pt x="87" y="236"/>
                    <a:pt x="86" y="236"/>
                    <a:pt x="86" y="236"/>
                  </a:cubicBezTo>
                  <a:cubicBezTo>
                    <a:pt x="83" y="237"/>
                    <a:pt x="74" y="234"/>
                    <a:pt x="68" y="234"/>
                  </a:cubicBezTo>
                  <a:cubicBezTo>
                    <a:pt x="61" y="235"/>
                    <a:pt x="41" y="233"/>
                    <a:pt x="33" y="234"/>
                  </a:cubicBezTo>
                  <a:cubicBezTo>
                    <a:pt x="24" y="235"/>
                    <a:pt x="24" y="231"/>
                    <a:pt x="20" y="231"/>
                  </a:cubicBezTo>
                  <a:cubicBezTo>
                    <a:pt x="15" y="231"/>
                    <a:pt x="17" y="236"/>
                    <a:pt x="11" y="236"/>
                  </a:cubicBezTo>
                  <a:cubicBezTo>
                    <a:pt x="4" y="236"/>
                    <a:pt x="4" y="240"/>
                    <a:pt x="8" y="244"/>
                  </a:cubicBezTo>
                  <a:cubicBezTo>
                    <a:pt x="11" y="246"/>
                    <a:pt x="11" y="250"/>
                    <a:pt x="10" y="254"/>
                  </a:cubicBezTo>
                  <a:cubicBezTo>
                    <a:pt x="10" y="257"/>
                    <a:pt x="10" y="260"/>
                    <a:pt x="11" y="262"/>
                  </a:cubicBezTo>
                  <a:cubicBezTo>
                    <a:pt x="13" y="265"/>
                    <a:pt x="8" y="282"/>
                    <a:pt x="4" y="287"/>
                  </a:cubicBezTo>
                  <a:cubicBezTo>
                    <a:pt x="0" y="292"/>
                    <a:pt x="4" y="293"/>
                    <a:pt x="8" y="296"/>
                  </a:cubicBezTo>
                  <a:cubicBezTo>
                    <a:pt x="12" y="300"/>
                    <a:pt x="9" y="312"/>
                    <a:pt x="9" y="315"/>
                  </a:cubicBezTo>
                  <a:cubicBezTo>
                    <a:pt x="9" y="317"/>
                    <a:pt x="13" y="317"/>
                    <a:pt x="18" y="317"/>
                  </a:cubicBezTo>
                  <a:cubicBezTo>
                    <a:pt x="20" y="317"/>
                    <a:pt x="23" y="316"/>
                    <a:pt x="26" y="315"/>
                  </a:cubicBezTo>
                  <a:cubicBezTo>
                    <a:pt x="28" y="315"/>
                    <a:pt x="30" y="315"/>
                    <a:pt x="32" y="315"/>
                  </a:cubicBezTo>
                  <a:cubicBezTo>
                    <a:pt x="36" y="317"/>
                    <a:pt x="39" y="328"/>
                    <a:pt x="45" y="328"/>
                  </a:cubicBezTo>
                  <a:cubicBezTo>
                    <a:pt x="47" y="327"/>
                    <a:pt x="46" y="326"/>
                    <a:pt x="47" y="324"/>
                  </a:cubicBezTo>
                  <a:cubicBezTo>
                    <a:pt x="49" y="323"/>
                    <a:pt x="51" y="324"/>
                    <a:pt x="54" y="324"/>
                  </a:cubicBezTo>
                  <a:cubicBezTo>
                    <a:pt x="56" y="324"/>
                    <a:pt x="57" y="320"/>
                    <a:pt x="63" y="320"/>
                  </a:cubicBezTo>
                  <a:cubicBezTo>
                    <a:pt x="69" y="320"/>
                    <a:pt x="73" y="320"/>
                    <a:pt x="77" y="320"/>
                  </a:cubicBezTo>
                  <a:cubicBezTo>
                    <a:pt x="81" y="320"/>
                    <a:pt x="84" y="319"/>
                    <a:pt x="85" y="316"/>
                  </a:cubicBezTo>
                  <a:cubicBezTo>
                    <a:pt x="86" y="313"/>
                    <a:pt x="89" y="311"/>
                    <a:pt x="93" y="310"/>
                  </a:cubicBezTo>
                  <a:cubicBezTo>
                    <a:pt x="97" y="310"/>
                    <a:pt x="97" y="305"/>
                    <a:pt x="97" y="303"/>
                  </a:cubicBezTo>
                  <a:cubicBezTo>
                    <a:pt x="97" y="300"/>
                    <a:pt x="104" y="296"/>
                    <a:pt x="105" y="294"/>
                  </a:cubicBezTo>
                  <a:cubicBezTo>
                    <a:pt x="105" y="293"/>
                    <a:pt x="101" y="285"/>
                    <a:pt x="105" y="279"/>
                  </a:cubicBezTo>
                  <a:cubicBezTo>
                    <a:pt x="109" y="272"/>
                    <a:pt x="114" y="272"/>
                    <a:pt x="114" y="268"/>
                  </a:cubicBezTo>
                  <a:cubicBezTo>
                    <a:pt x="114" y="265"/>
                    <a:pt x="118" y="264"/>
                    <a:pt x="124" y="263"/>
                  </a:cubicBezTo>
                  <a:cubicBezTo>
                    <a:pt x="129" y="263"/>
                    <a:pt x="131" y="259"/>
                    <a:pt x="135" y="257"/>
                  </a:cubicBezTo>
                  <a:cubicBezTo>
                    <a:pt x="139" y="255"/>
                    <a:pt x="141" y="253"/>
                    <a:pt x="140" y="248"/>
                  </a:cubicBezTo>
                  <a:cubicBezTo>
                    <a:pt x="140" y="247"/>
                    <a:pt x="139" y="246"/>
                    <a:pt x="139" y="245"/>
                  </a:cubicBezTo>
                  <a:cubicBezTo>
                    <a:pt x="137" y="239"/>
                    <a:pt x="143" y="236"/>
                    <a:pt x="148" y="235"/>
                  </a:cubicBezTo>
                  <a:cubicBezTo>
                    <a:pt x="153" y="234"/>
                    <a:pt x="165" y="237"/>
                    <a:pt x="168" y="239"/>
                  </a:cubicBezTo>
                  <a:cubicBezTo>
                    <a:pt x="171" y="241"/>
                    <a:pt x="175" y="240"/>
                    <a:pt x="180" y="235"/>
                  </a:cubicBezTo>
                  <a:cubicBezTo>
                    <a:pt x="182" y="232"/>
                    <a:pt x="185" y="231"/>
                    <a:pt x="187" y="231"/>
                  </a:cubicBezTo>
                  <a:cubicBezTo>
                    <a:pt x="188" y="230"/>
                    <a:pt x="190" y="230"/>
                    <a:pt x="192" y="229"/>
                  </a:cubicBezTo>
                  <a:cubicBezTo>
                    <a:pt x="195" y="227"/>
                    <a:pt x="194" y="224"/>
                    <a:pt x="199" y="223"/>
                  </a:cubicBezTo>
                  <a:cubicBezTo>
                    <a:pt x="205" y="221"/>
                    <a:pt x="212" y="226"/>
                    <a:pt x="214" y="229"/>
                  </a:cubicBezTo>
                  <a:cubicBezTo>
                    <a:pt x="216" y="232"/>
                    <a:pt x="217" y="233"/>
                    <a:pt x="217" y="235"/>
                  </a:cubicBezTo>
                  <a:cubicBezTo>
                    <a:pt x="218" y="238"/>
                    <a:pt x="220" y="243"/>
                    <a:pt x="228" y="248"/>
                  </a:cubicBezTo>
                  <a:cubicBezTo>
                    <a:pt x="235" y="253"/>
                    <a:pt x="238" y="259"/>
                    <a:pt x="242" y="261"/>
                  </a:cubicBezTo>
                  <a:cubicBezTo>
                    <a:pt x="246" y="263"/>
                    <a:pt x="250" y="262"/>
                    <a:pt x="252" y="265"/>
                  </a:cubicBezTo>
                  <a:cubicBezTo>
                    <a:pt x="255" y="268"/>
                    <a:pt x="258" y="270"/>
                    <a:pt x="262" y="271"/>
                  </a:cubicBezTo>
                  <a:cubicBezTo>
                    <a:pt x="265" y="273"/>
                    <a:pt x="266" y="277"/>
                    <a:pt x="269" y="278"/>
                  </a:cubicBezTo>
                  <a:cubicBezTo>
                    <a:pt x="273" y="278"/>
                    <a:pt x="270" y="281"/>
                    <a:pt x="273" y="284"/>
                  </a:cubicBezTo>
                  <a:cubicBezTo>
                    <a:pt x="275" y="287"/>
                    <a:pt x="276" y="292"/>
                    <a:pt x="273" y="296"/>
                  </a:cubicBezTo>
                  <a:cubicBezTo>
                    <a:pt x="271" y="299"/>
                    <a:pt x="272" y="304"/>
                    <a:pt x="274" y="304"/>
                  </a:cubicBezTo>
                  <a:cubicBezTo>
                    <a:pt x="275" y="304"/>
                    <a:pt x="279" y="298"/>
                    <a:pt x="279" y="295"/>
                  </a:cubicBezTo>
                  <a:cubicBezTo>
                    <a:pt x="279" y="292"/>
                    <a:pt x="283" y="292"/>
                    <a:pt x="285" y="289"/>
                  </a:cubicBezTo>
                  <a:cubicBezTo>
                    <a:pt x="288" y="286"/>
                    <a:pt x="281" y="285"/>
                    <a:pt x="280" y="281"/>
                  </a:cubicBezTo>
                  <a:cubicBezTo>
                    <a:pt x="279" y="276"/>
                    <a:pt x="285" y="272"/>
                    <a:pt x="291" y="276"/>
                  </a:cubicBezTo>
                  <a:cubicBezTo>
                    <a:pt x="296" y="279"/>
                    <a:pt x="298" y="282"/>
                    <a:pt x="299" y="276"/>
                  </a:cubicBezTo>
                  <a:cubicBezTo>
                    <a:pt x="299" y="271"/>
                    <a:pt x="282" y="264"/>
                    <a:pt x="277" y="261"/>
                  </a:cubicBezTo>
                  <a:cubicBezTo>
                    <a:pt x="273" y="259"/>
                    <a:pt x="276" y="255"/>
                    <a:pt x="270" y="255"/>
                  </a:cubicBezTo>
                  <a:cubicBezTo>
                    <a:pt x="263" y="255"/>
                    <a:pt x="255" y="247"/>
                    <a:pt x="253" y="238"/>
                  </a:cubicBezTo>
                  <a:cubicBezTo>
                    <a:pt x="251" y="229"/>
                    <a:pt x="240" y="228"/>
                    <a:pt x="238" y="223"/>
                  </a:cubicBezTo>
                  <a:cubicBezTo>
                    <a:pt x="235" y="217"/>
                    <a:pt x="240" y="217"/>
                    <a:pt x="238" y="212"/>
                  </a:cubicBezTo>
                  <a:cubicBezTo>
                    <a:pt x="236" y="207"/>
                    <a:pt x="246" y="204"/>
                    <a:pt x="250" y="205"/>
                  </a:cubicBezTo>
                  <a:cubicBezTo>
                    <a:pt x="251" y="206"/>
                    <a:pt x="251" y="207"/>
                    <a:pt x="251" y="208"/>
                  </a:cubicBezTo>
                  <a:cubicBezTo>
                    <a:pt x="252" y="210"/>
                    <a:pt x="252" y="213"/>
                    <a:pt x="253" y="213"/>
                  </a:cubicBezTo>
                  <a:cubicBezTo>
                    <a:pt x="256" y="213"/>
                    <a:pt x="261" y="212"/>
                    <a:pt x="262" y="216"/>
                  </a:cubicBezTo>
                  <a:cubicBezTo>
                    <a:pt x="262" y="220"/>
                    <a:pt x="269" y="228"/>
                    <a:pt x="271" y="231"/>
                  </a:cubicBezTo>
                  <a:cubicBezTo>
                    <a:pt x="274" y="234"/>
                    <a:pt x="279" y="233"/>
                    <a:pt x="280" y="236"/>
                  </a:cubicBezTo>
                  <a:cubicBezTo>
                    <a:pt x="280" y="238"/>
                    <a:pt x="284" y="240"/>
                    <a:pt x="289" y="241"/>
                  </a:cubicBezTo>
                  <a:cubicBezTo>
                    <a:pt x="290" y="241"/>
                    <a:pt x="292" y="242"/>
                    <a:pt x="293" y="243"/>
                  </a:cubicBezTo>
                  <a:cubicBezTo>
                    <a:pt x="295" y="244"/>
                    <a:pt x="297" y="245"/>
                    <a:pt x="299" y="247"/>
                  </a:cubicBezTo>
                  <a:cubicBezTo>
                    <a:pt x="302" y="249"/>
                    <a:pt x="304" y="251"/>
                    <a:pt x="306" y="252"/>
                  </a:cubicBezTo>
                  <a:cubicBezTo>
                    <a:pt x="307" y="252"/>
                    <a:pt x="307" y="252"/>
                    <a:pt x="307" y="253"/>
                  </a:cubicBezTo>
                  <a:cubicBezTo>
                    <a:pt x="311" y="255"/>
                    <a:pt x="313" y="256"/>
                    <a:pt x="310" y="259"/>
                  </a:cubicBezTo>
                  <a:cubicBezTo>
                    <a:pt x="307" y="262"/>
                    <a:pt x="306" y="272"/>
                    <a:pt x="309" y="275"/>
                  </a:cubicBezTo>
                  <a:cubicBezTo>
                    <a:pt x="313" y="278"/>
                    <a:pt x="314" y="283"/>
                    <a:pt x="317" y="284"/>
                  </a:cubicBezTo>
                  <a:cubicBezTo>
                    <a:pt x="317" y="284"/>
                    <a:pt x="317" y="284"/>
                    <a:pt x="317" y="284"/>
                  </a:cubicBezTo>
                  <a:cubicBezTo>
                    <a:pt x="321" y="285"/>
                    <a:pt x="323" y="290"/>
                    <a:pt x="323" y="293"/>
                  </a:cubicBezTo>
                  <a:cubicBezTo>
                    <a:pt x="322" y="297"/>
                    <a:pt x="328" y="299"/>
                    <a:pt x="330" y="296"/>
                  </a:cubicBezTo>
                  <a:cubicBezTo>
                    <a:pt x="333" y="293"/>
                    <a:pt x="340" y="298"/>
                    <a:pt x="340" y="299"/>
                  </a:cubicBezTo>
                  <a:cubicBezTo>
                    <a:pt x="340" y="301"/>
                    <a:pt x="333" y="297"/>
                    <a:pt x="329" y="300"/>
                  </a:cubicBezTo>
                  <a:cubicBezTo>
                    <a:pt x="324" y="303"/>
                    <a:pt x="332" y="306"/>
                    <a:pt x="331" y="309"/>
                  </a:cubicBezTo>
                  <a:cubicBezTo>
                    <a:pt x="330" y="313"/>
                    <a:pt x="333" y="317"/>
                    <a:pt x="336" y="317"/>
                  </a:cubicBezTo>
                  <a:cubicBezTo>
                    <a:pt x="340" y="317"/>
                    <a:pt x="344" y="323"/>
                    <a:pt x="346" y="322"/>
                  </a:cubicBezTo>
                  <a:cubicBezTo>
                    <a:pt x="348" y="320"/>
                    <a:pt x="344" y="312"/>
                    <a:pt x="344" y="311"/>
                  </a:cubicBezTo>
                  <a:cubicBezTo>
                    <a:pt x="345" y="310"/>
                    <a:pt x="350" y="313"/>
                    <a:pt x="352" y="311"/>
                  </a:cubicBezTo>
                  <a:cubicBezTo>
                    <a:pt x="354" y="308"/>
                    <a:pt x="350" y="306"/>
                    <a:pt x="347" y="306"/>
                  </a:cubicBezTo>
                  <a:cubicBezTo>
                    <a:pt x="344" y="306"/>
                    <a:pt x="347" y="302"/>
                    <a:pt x="351" y="304"/>
                  </a:cubicBezTo>
                  <a:cubicBezTo>
                    <a:pt x="355" y="307"/>
                    <a:pt x="357" y="304"/>
                    <a:pt x="358" y="303"/>
                  </a:cubicBezTo>
                  <a:cubicBezTo>
                    <a:pt x="360" y="303"/>
                    <a:pt x="361" y="296"/>
                    <a:pt x="355" y="295"/>
                  </a:cubicBezTo>
                  <a:cubicBezTo>
                    <a:pt x="349" y="293"/>
                    <a:pt x="350" y="299"/>
                    <a:pt x="346" y="295"/>
                  </a:cubicBezTo>
                  <a:cubicBezTo>
                    <a:pt x="342" y="291"/>
                    <a:pt x="350" y="293"/>
                    <a:pt x="350" y="289"/>
                  </a:cubicBezTo>
                  <a:cubicBezTo>
                    <a:pt x="350" y="286"/>
                    <a:pt x="344" y="281"/>
                    <a:pt x="341" y="277"/>
                  </a:cubicBezTo>
                  <a:cubicBezTo>
                    <a:pt x="338" y="273"/>
                    <a:pt x="345" y="271"/>
                    <a:pt x="346" y="274"/>
                  </a:cubicBezTo>
                  <a:cubicBezTo>
                    <a:pt x="348" y="277"/>
                    <a:pt x="352" y="277"/>
                    <a:pt x="355" y="275"/>
                  </a:cubicBezTo>
                  <a:cubicBezTo>
                    <a:pt x="358" y="274"/>
                    <a:pt x="352" y="269"/>
                    <a:pt x="357" y="267"/>
                  </a:cubicBezTo>
                  <a:cubicBezTo>
                    <a:pt x="362" y="266"/>
                    <a:pt x="362" y="269"/>
                    <a:pt x="363" y="269"/>
                  </a:cubicBezTo>
                  <a:cubicBezTo>
                    <a:pt x="365" y="270"/>
                    <a:pt x="366" y="266"/>
                    <a:pt x="372" y="266"/>
                  </a:cubicBezTo>
                  <a:cubicBezTo>
                    <a:pt x="374" y="266"/>
                    <a:pt x="376" y="267"/>
                    <a:pt x="379" y="269"/>
                  </a:cubicBezTo>
                  <a:cubicBezTo>
                    <a:pt x="381" y="270"/>
                    <a:pt x="383" y="272"/>
                    <a:pt x="385" y="272"/>
                  </a:cubicBezTo>
                  <a:cubicBezTo>
                    <a:pt x="386" y="272"/>
                    <a:pt x="387" y="272"/>
                    <a:pt x="388" y="271"/>
                  </a:cubicBezTo>
                  <a:cubicBezTo>
                    <a:pt x="407" y="265"/>
                    <a:pt x="407" y="265"/>
                    <a:pt x="407" y="265"/>
                  </a:cubicBezTo>
                  <a:cubicBezTo>
                    <a:pt x="408" y="265"/>
                    <a:pt x="409" y="265"/>
                    <a:pt x="409" y="264"/>
                  </a:cubicBezTo>
                  <a:cubicBezTo>
                    <a:pt x="411" y="263"/>
                    <a:pt x="404" y="260"/>
                    <a:pt x="401" y="258"/>
                  </a:cubicBezTo>
                  <a:cubicBezTo>
                    <a:pt x="400" y="257"/>
                    <a:pt x="399" y="254"/>
                    <a:pt x="399" y="252"/>
                  </a:cubicBezTo>
                  <a:cubicBezTo>
                    <a:pt x="398" y="251"/>
                    <a:pt x="398" y="250"/>
                    <a:pt x="397" y="250"/>
                  </a:cubicBezTo>
                  <a:cubicBezTo>
                    <a:pt x="395" y="250"/>
                    <a:pt x="393" y="242"/>
                    <a:pt x="395" y="242"/>
                  </a:cubicBezTo>
                  <a:cubicBezTo>
                    <a:pt x="397" y="241"/>
                    <a:pt x="400" y="234"/>
                    <a:pt x="403" y="233"/>
                  </a:cubicBezTo>
                  <a:cubicBezTo>
                    <a:pt x="405" y="232"/>
                    <a:pt x="405" y="231"/>
                    <a:pt x="406" y="230"/>
                  </a:cubicBezTo>
                  <a:cubicBezTo>
                    <a:pt x="406" y="229"/>
                    <a:pt x="406" y="227"/>
                    <a:pt x="406" y="225"/>
                  </a:cubicBezTo>
                  <a:cubicBezTo>
                    <a:pt x="406" y="221"/>
                    <a:pt x="408" y="216"/>
                    <a:pt x="411" y="216"/>
                  </a:cubicBezTo>
                  <a:cubicBezTo>
                    <a:pt x="414" y="216"/>
                    <a:pt x="417" y="216"/>
                    <a:pt x="417" y="210"/>
                  </a:cubicBezTo>
                  <a:cubicBezTo>
                    <a:pt x="417" y="210"/>
                    <a:pt x="417" y="210"/>
                    <a:pt x="416" y="210"/>
                  </a:cubicBezTo>
                  <a:cubicBezTo>
                    <a:pt x="416" y="205"/>
                    <a:pt x="417" y="205"/>
                    <a:pt x="422" y="202"/>
                  </a:cubicBezTo>
                  <a:cubicBezTo>
                    <a:pt x="426" y="198"/>
                    <a:pt x="427" y="192"/>
                    <a:pt x="431" y="191"/>
                  </a:cubicBezTo>
                  <a:cubicBezTo>
                    <a:pt x="435" y="190"/>
                    <a:pt x="437" y="188"/>
                    <a:pt x="443" y="189"/>
                  </a:cubicBezTo>
                  <a:cubicBezTo>
                    <a:pt x="449" y="190"/>
                    <a:pt x="440" y="194"/>
                    <a:pt x="444" y="196"/>
                  </a:cubicBezTo>
                  <a:cubicBezTo>
                    <a:pt x="448" y="198"/>
                    <a:pt x="460" y="196"/>
                    <a:pt x="461" y="199"/>
                  </a:cubicBezTo>
                  <a:cubicBezTo>
                    <a:pt x="462" y="202"/>
                    <a:pt x="447" y="205"/>
                    <a:pt x="447" y="207"/>
                  </a:cubicBezTo>
                  <a:cubicBezTo>
                    <a:pt x="447" y="208"/>
                    <a:pt x="455" y="210"/>
                    <a:pt x="458" y="212"/>
                  </a:cubicBezTo>
                  <a:cubicBezTo>
                    <a:pt x="460" y="213"/>
                    <a:pt x="457" y="218"/>
                    <a:pt x="458" y="220"/>
                  </a:cubicBezTo>
                  <a:cubicBezTo>
                    <a:pt x="459" y="221"/>
                    <a:pt x="463" y="220"/>
                    <a:pt x="467" y="218"/>
                  </a:cubicBezTo>
                  <a:cubicBezTo>
                    <a:pt x="470" y="215"/>
                    <a:pt x="473" y="216"/>
                    <a:pt x="477" y="213"/>
                  </a:cubicBezTo>
                  <a:cubicBezTo>
                    <a:pt x="481" y="210"/>
                    <a:pt x="490" y="213"/>
                    <a:pt x="491" y="211"/>
                  </a:cubicBezTo>
                  <a:cubicBezTo>
                    <a:pt x="492" y="209"/>
                    <a:pt x="489" y="208"/>
                    <a:pt x="480" y="208"/>
                  </a:cubicBezTo>
                  <a:cubicBezTo>
                    <a:pt x="472" y="209"/>
                    <a:pt x="472" y="201"/>
                    <a:pt x="472" y="200"/>
                  </a:cubicBezTo>
                  <a:cubicBezTo>
                    <a:pt x="472" y="198"/>
                    <a:pt x="480" y="192"/>
                    <a:pt x="485" y="191"/>
                  </a:cubicBezTo>
                  <a:cubicBezTo>
                    <a:pt x="490" y="191"/>
                    <a:pt x="494" y="189"/>
                    <a:pt x="499" y="187"/>
                  </a:cubicBezTo>
                  <a:cubicBezTo>
                    <a:pt x="501" y="186"/>
                    <a:pt x="504" y="185"/>
                    <a:pt x="507" y="185"/>
                  </a:cubicBezTo>
                  <a:cubicBezTo>
                    <a:pt x="507" y="182"/>
                    <a:pt x="506" y="180"/>
                    <a:pt x="508" y="180"/>
                  </a:cubicBezTo>
                  <a:cubicBezTo>
                    <a:pt x="509" y="179"/>
                    <a:pt x="514" y="174"/>
                    <a:pt x="516" y="174"/>
                  </a:cubicBezTo>
                  <a:cubicBezTo>
                    <a:pt x="518" y="174"/>
                    <a:pt x="525" y="175"/>
                    <a:pt x="525" y="174"/>
                  </a:cubicBezTo>
                  <a:cubicBezTo>
                    <a:pt x="525" y="173"/>
                    <a:pt x="527" y="169"/>
                    <a:pt x="527" y="168"/>
                  </a:cubicBezTo>
                  <a:cubicBezTo>
                    <a:pt x="526" y="167"/>
                    <a:pt x="524" y="165"/>
                    <a:pt x="524" y="164"/>
                  </a:cubicBezTo>
                  <a:cubicBezTo>
                    <a:pt x="525" y="162"/>
                    <a:pt x="528" y="162"/>
                    <a:pt x="528" y="161"/>
                  </a:cubicBezTo>
                  <a:cubicBezTo>
                    <a:pt x="528" y="160"/>
                    <a:pt x="525" y="159"/>
                    <a:pt x="525" y="158"/>
                  </a:cubicBezTo>
                  <a:moveTo>
                    <a:pt x="343" y="151"/>
                  </a:moveTo>
                  <a:cubicBezTo>
                    <a:pt x="343" y="153"/>
                    <a:pt x="344" y="157"/>
                    <a:pt x="343" y="158"/>
                  </a:cubicBezTo>
                  <a:cubicBezTo>
                    <a:pt x="343" y="157"/>
                    <a:pt x="343" y="157"/>
                    <a:pt x="343" y="157"/>
                  </a:cubicBezTo>
                  <a:cubicBezTo>
                    <a:pt x="344" y="156"/>
                    <a:pt x="343" y="153"/>
                    <a:pt x="343" y="151"/>
                  </a:cubicBezTo>
                  <a:moveTo>
                    <a:pt x="340" y="248"/>
                  </a:moveTo>
                  <a:cubicBezTo>
                    <a:pt x="340" y="248"/>
                    <a:pt x="340" y="248"/>
                    <a:pt x="340" y="248"/>
                  </a:cubicBezTo>
                  <a:cubicBezTo>
                    <a:pt x="340" y="248"/>
                    <a:pt x="340" y="248"/>
                    <a:pt x="340" y="248"/>
                  </a:cubicBezTo>
                  <a:close/>
                  <a:moveTo>
                    <a:pt x="343" y="171"/>
                  </a:moveTo>
                  <a:cubicBezTo>
                    <a:pt x="343" y="171"/>
                    <a:pt x="344" y="171"/>
                    <a:pt x="344" y="171"/>
                  </a:cubicBezTo>
                  <a:cubicBezTo>
                    <a:pt x="344" y="171"/>
                    <a:pt x="343" y="171"/>
                    <a:pt x="343" y="171"/>
                  </a:cubicBezTo>
                  <a:moveTo>
                    <a:pt x="341" y="245"/>
                  </a:moveTo>
                  <a:cubicBezTo>
                    <a:pt x="341" y="244"/>
                    <a:pt x="341" y="244"/>
                    <a:pt x="341" y="244"/>
                  </a:cubicBezTo>
                  <a:cubicBezTo>
                    <a:pt x="341" y="244"/>
                    <a:pt x="341" y="244"/>
                    <a:pt x="341" y="245"/>
                  </a:cubicBezTo>
                  <a:moveTo>
                    <a:pt x="342" y="224"/>
                  </a:moveTo>
                  <a:cubicBezTo>
                    <a:pt x="342" y="224"/>
                    <a:pt x="342" y="224"/>
                    <a:pt x="342" y="224"/>
                  </a:cubicBezTo>
                  <a:cubicBezTo>
                    <a:pt x="342" y="224"/>
                    <a:pt x="342" y="224"/>
                    <a:pt x="342" y="224"/>
                  </a:cubicBezTo>
                  <a:moveTo>
                    <a:pt x="341" y="225"/>
                  </a:moveTo>
                  <a:cubicBezTo>
                    <a:pt x="341" y="225"/>
                    <a:pt x="341" y="225"/>
                    <a:pt x="341" y="225"/>
                  </a:cubicBezTo>
                  <a:cubicBezTo>
                    <a:pt x="341" y="225"/>
                    <a:pt x="341" y="225"/>
                    <a:pt x="341" y="225"/>
                  </a:cubicBezTo>
                  <a:moveTo>
                    <a:pt x="342" y="224"/>
                  </a:moveTo>
                  <a:cubicBezTo>
                    <a:pt x="342" y="224"/>
                    <a:pt x="342" y="224"/>
                    <a:pt x="342" y="224"/>
                  </a:cubicBezTo>
                  <a:cubicBezTo>
                    <a:pt x="342" y="224"/>
                    <a:pt x="342" y="224"/>
                    <a:pt x="342" y="224"/>
                  </a:cubicBezTo>
                  <a:cubicBezTo>
                    <a:pt x="342" y="224"/>
                    <a:pt x="342" y="224"/>
                    <a:pt x="342" y="224"/>
                  </a:cubicBezTo>
                  <a:moveTo>
                    <a:pt x="341" y="221"/>
                  </a:moveTo>
                  <a:cubicBezTo>
                    <a:pt x="341" y="221"/>
                    <a:pt x="341" y="221"/>
                    <a:pt x="341" y="221"/>
                  </a:cubicBezTo>
                  <a:cubicBezTo>
                    <a:pt x="341" y="221"/>
                    <a:pt x="341" y="221"/>
                    <a:pt x="341" y="221"/>
                  </a:cubicBezTo>
                  <a:moveTo>
                    <a:pt x="345" y="172"/>
                  </a:moveTo>
                  <a:cubicBezTo>
                    <a:pt x="345" y="172"/>
                    <a:pt x="345" y="172"/>
                    <a:pt x="345" y="172"/>
                  </a:cubicBezTo>
                  <a:close/>
                  <a:moveTo>
                    <a:pt x="344" y="174"/>
                  </a:moveTo>
                  <a:cubicBezTo>
                    <a:pt x="345" y="173"/>
                    <a:pt x="345" y="173"/>
                    <a:pt x="345" y="173"/>
                  </a:cubicBezTo>
                  <a:cubicBezTo>
                    <a:pt x="345" y="173"/>
                    <a:pt x="345" y="173"/>
                    <a:pt x="344" y="174"/>
                  </a:cubicBezTo>
                  <a:moveTo>
                    <a:pt x="345" y="173"/>
                  </a:moveTo>
                  <a:cubicBezTo>
                    <a:pt x="345" y="173"/>
                    <a:pt x="345" y="173"/>
                    <a:pt x="345" y="173"/>
                  </a:cubicBezTo>
                  <a:cubicBezTo>
                    <a:pt x="345" y="173"/>
                    <a:pt x="345" y="173"/>
                    <a:pt x="345" y="173"/>
                  </a:cubicBezTo>
                  <a:moveTo>
                    <a:pt x="326" y="196"/>
                  </a:moveTo>
                  <a:cubicBezTo>
                    <a:pt x="326" y="196"/>
                    <a:pt x="326" y="196"/>
                    <a:pt x="326" y="196"/>
                  </a:cubicBezTo>
                  <a:cubicBezTo>
                    <a:pt x="326" y="196"/>
                    <a:pt x="326" y="196"/>
                    <a:pt x="326" y="196"/>
                  </a:cubicBezTo>
                  <a:moveTo>
                    <a:pt x="324" y="197"/>
                  </a:moveTo>
                  <a:cubicBezTo>
                    <a:pt x="325" y="197"/>
                    <a:pt x="325" y="197"/>
                    <a:pt x="325" y="197"/>
                  </a:cubicBezTo>
                  <a:cubicBezTo>
                    <a:pt x="325" y="197"/>
                    <a:pt x="325" y="197"/>
                    <a:pt x="324" y="197"/>
                  </a:cubicBezTo>
                  <a:moveTo>
                    <a:pt x="341" y="245"/>
                  </a:moveTo>
                  <a:cubicBezTo>
                    <a:pt x="341" y="245"/>
                    <a:pt x="341" y="245"/>
                    <a:pt x="340" y="245"/>
                  </a:cubicBezTo>
                  <a:cubicBezTo>
                    <a:pt x="341" y="245"/>
                    <a:pt x="341" y="245"/>
                    <a:pt x="341" y="245"/>
                  </a:cubicBezTo>
                  <a:moveTo>
                    <a:pt x="341" y="249"/>
                  </a:moveTo>
                  <a:cubicBezTo>
                    <a:pt x="340" y="249"/>
                    <a:pt x="340" y="249"/>
                    <a:pt x="340" y="249"/>
                  </a:cubicBezTo>
                  <a:cubicBezTo>
                    <a:pt x="340" y="249"/>
                    <a:pt x="340" y="249"/>
                    <a:pt x="341" y="249"/>
                  </a:cubicBezTo>
                  <a:moveTo>
                    <a:pt x="345" y="172"/>
                  </a:moveTo>
                  <a:cubicBezTo>
                    <a:pt x="345" y="172"/>
                    <a:pt x="345" y="172"/>
                    <a:pt x="345" y="172"/>
                  </a:cubicBezTo>
                  <a:cubicBezTo>
                    <a:pt x="345" y="172"/>
                    <a:pt x="345" y="172"/>
                    <a:pt x="345" y="172"/>
                  </a:cubicBezTo>
                  <a:cubicBezTo>
                    <a:pt x="345" y="172"/>
                    <a:pt x="345" y="172"/>
                    <a:pt x="345" y="172"/>
                  </a:cubicBezTo>
                  <a:moveTo>
                    <a:pt x="344" y="171"/>
                  </a:moveTo>
                  <a:cubicBezTo>
                    <a:pt x="344" y="171"/>
                    <a:pt x="344" y="171"/>
                    <a:pt x="344" y="171"/>
                  </a:cubicBezTo>
                  <a:cubicBezTo>
                    <a:pt x="344" y="171"/>
                    <a:pt x="344" y="171"/>
                    <a:pt x="344" y="171"/>
                  </a:cubicBezTo>
                  <a:moveTo>
                    <a:pt x="345" y="171"/>
                  </a:moveTo>
                  <a:cubicBezTo>
                    <a:pt x="345" y="171"/>
                    <a:pt x="345" y="171"/>
                    <a:pt x="345" y="171"/>
                  </a:cubicBezTo>
                  <a:cubicBezTo>
                    <a:pt x="345" y="171"/>
                    <a:pt x="345" y="171"/>
                    <a:pt x="345" y="171"/>
                  </a:cubicBezTo>
                  <a:moveTo>
                    <a:pt x="353" y="123"/>
                  </a:moveTo>
                  <a:cubicBezTo>
                    <a:pt x="352" y="122"/>
                    <a:pt x="352" y="122"/>
                    <a:pt x="352" y="121"/>
                  </a:cubicBezTo>
                  <a:cubicBezTo>
                    <a:pt x="352" y="121"/>
                    <a:pt x="352" y="122"/>
                    <a:pt x="352" y="122"/>
                  </a:cubicBezTo>
                  <a:cubicBezTo>
                    <a:pt x="352" y="123"/>
                    <a:pt x="352" y="123"/>
                    <a:pt x="353" y="123"/>
                  </a:cubicBezTo>
                  <a:moveTo>
                    <a:pt x="353" y="125"/>
                  </a:moveTo>
                  <a:cubicBezTo>
                    <a:pt x="353" y="125"/>
                    <a:pt x="353" y="125"/>
                    <a:pt x="353" y="125"/>
                  </a:cubicBezTo>
                  <a:cubicBezTo>
                    <a:pt x="353" y="125"/>
                    <a:pt x="353" y="125"/>
                    <a:pt x="353" y="125"/>
                  </a:cubicBezTo>
                  <a:moveTo>
                    <a:pt x="353" y="124"/>
                  </a:moveTo>
                  <a:cubicBezTo>
                    <a:pt x="353" y="124"/>
                    <a:pt x="353" y="124"/>
                    <a:pt x="353" y="123"/>
                  </a:cubicBezTo>
                  <a:cubicBezTo>
                    <a:pt x="353" y="124"/>
                    <a:pt x="353" y="124"/>
                    <a:pt x="353" y="124"/>
                  </a:cubicBezTo>
                  <a:moveTo>
                    <a:pt x="352" y="117"/>
                  </a:moveTo>
                  <a:cubicBezTo>
                    <a:pt x="352" y="117"/>
                    <a:pt x="352" y="117"/>
                    <a:pt x="353" y="116"/>
                  </a:cubicBezTo>
                  <a:cubicBezTo>
                    <a:pt x="352" y="117"/>
                    <a:pt x="352" y="117"/>
                    <a:pt x="352" y="117"/>
                  </a:cubicBezTo>
                  <a:moveTo>
                    <a:pt x="352" y="118"/>
                  </a:moveTo>
                  <a:cubicBezTo>
                    <a:pt x="352" y="118"/>
                    <a:pt x="352" y="118"/>
                    <a:pt x="352" y="119"/>
                  </a:cubicBezTo>
                  <a:cubicBezTo>
                    <a:pt x="352" y="118"/>
                    <a:pt x="352" y="118"/>
                    <a:pt x="352" y="118"/>
                  </a:cubicBezTo>
                  <a:moveTo>
                    <a:pt x="352" y="119"/>
                  </a:moveTo>
                  <a:cubicBezTo>
                    <a:pt x="352" y="120"/>
                    <a:pt x="352" y="120"/>
                    <a:pt x="352" y="121"/>
                  </a:cubicBezTo>
                  <a:cubicBezTo>
                    <a:pt x="352" y="120"/>
                    <a:pt x="352" y="120"/>
                    <a:pt x="352" y="119"/>
                  </a:cubicBezTo>
                  <a:moveTo>
                    <a:pt x="353" y="88"/>
                  </a:moveTo>
                  <a:cubicBezTo>
                    <a:pt x="353" y="88"/>
                    <a:pt x="353" y="88"/>
                    <a:pt x="353" y="88"/>
                  </a:cubicBezTo>
                  <a:cubicBezTo>
                    <a:pt x="353" y="88"/>
                    <a:pt x="353" y="88"/>
                    <a:pt x="353" y="88"/>
                  </a:cubicBezTo>
                  <a:moveTo>
                    <a:pt x="383" y="170"/>
                  </a:moveTo>
                  <a:cubicBezTo>
                    <a:pt x="383" y="170"/>
                    <a:pt x="382" y="170"/>
                    <a:pt x="382" y="170"/>
                  </a:cubicBezTo>
                  <a:cubicBezTo>
                    <a:pt x="382" y="170"/>
                    <a:pt x="383" y="170"/>
                    <a:pt x="383" y="170"/>
                  </a:cubicBezTo>
                  <a:moveTo>
                    <a:pt x="393" y="166"/>
                  </a:moveTo>
                  <a:cubicBezTo>
                    <a:pt x="391" y="167"/>
                    <a:pt x="389" y="167"/>
                    <a:pt x="387" y="168"/>
                  </a:cubicBezTo>
                  <a:cubicBezTo>
                    <a:pt x="385" y="168"/>
                    <a:pt x="384" y="169"/>
                    <a:pt x="383" y="170"/>
                  </a:cubicBezTo>
                  <a:cubicBezTo>
                    <a:pt x="385" y="168"/>
                    <a:pt x="389" y="167"/>
                    <a:pt x="393" y="166"/>
                  </a:cubicBezTo>
                  <a:moveTo>
                    <a:pt x="395" y="166"/>
                  </a:moveTo>
                  <a:cubicBezTo>
                    <a:pt x="395" y="166"/>
                    <a:pt x="395" y="166"/>
                    <a:pt x="395" y="166"/>
                  </a:cubicBezTo>
                  <a:cubicBezTo>
                    <a:pt x="395" y="166"/>
                    <a:pt x="395" y="166"/>
                    <a:pt x="395" y="166"/>
                  </a:cubicBezTo>
                  <a:moveTo>
                    <a:pt x="394" y="166"/>
                  </a:moveTo>
                  <a:cubicBezTo>
                    <a:pt x="394" y="166"/>
                    <a:pt x="394" y="166"/>
                    <a:pt x="394" y="166"/>
                  </a:cubicBezTo>
                  <a:cubicBezTo>
                    <a:pt x="394" y="166"/>
                    <a:pt x="394" y="166"/>
                    <a:pt x="394" y="166"/>
                  </a:cubicBezTo>
                  <a:moveTo>
                    <a:pt x="393" y="166"/>
                  </a:moveTo>
                  <a:cubicBezTo>
                    <a:pt x="393" y="166"/>
                    <a:pt x="393" y="166"/>
                    <a:pt x="393" y="166"/>
                  </a:cubicBezTo>
                  <a:cubicBezTo>
                    <a:pt x="393" y="166"/>
                    <a:pt x="393" y="166"/>
                    <a:pt x="393" y="166"/>
                  </a:cubicBezTo>
                  <a:moveTo>
                    <a:pt x="387" y="61"/>
                  </a:moveTo>
                  <a:cubicBezTo>
                    <a:pt x="387" y="61"/>
                    <a:pt x="388" y="60"/>
                    <a:pt x="388" y="60"/>
                  </a:cubicBezTo>
                  <a:cubicBezTo>
                    <a:pt x="388" y="60"/>
                    <a:pt x="387" y="61"/>
                    <a:pt x="387" y="61"/>
                  </a:cubicBezTo>
                  <a:moveTo>
                    <a:pt x="346" y="82"/>
                  </a:moveTo>
                  <a:cubicBezTo>
                    <a:pt x="346" y="82"/>
                    <a:pt x="346" y="82"/>
                    <a:pt x="346" y="82"/>
                  </a:cubicBezTo>
                  <a:cubicBezTo>
                    <a:pt x="346" y="82"/>
                    <a:pt x="346" y="82"/>
                    <a:pt x="346" y="82"/>
                  </a:cubicBezTo>
                  <a:moveTo>
                    <a:pt x="346" y="83"/>
                  </a:moveTo>
                  <a:cubicBezTo>
                    <a:pt x="346" y="83"/>
                    <a:pt x="346" y="83"/>
                    <a:pt x="347" y="83"/>
                  </a:cubicBezTo>
                  <a:cubicBezTo>
                    <a:pt x="346" y="83"/>
                    <a:pt x="346" y="83"/>
                    <a:pt x="346" y="83"/>
                  </a:cubicBezTo>
                  <a:moveTo>
                    <a:pt x="347" y="83"/>
                  </a:moveTo>
                  <a:cubicBezTo>
                    <a:pt x="347" y="83"/>
                    <a:pt x="347" y="83"/>
                    <a:pt x="347" y="83"/>
                  </a:cubicBezTo>
                  <a:close/>
                  <a:moveTo>
                    <a:pt x="339" y="166"/>
                  </a:moveTo>
                  <a:cubicBezTo>
                    <a:pt x="339" y="166"/>
                    <a:pt x="339" y="166"/>
                    <a:pt x="339" y="166"/>
                  </a:cubicBezTo>
                  <a:cubicBezTo>
                    <a:pt x="339" y="166"/>
                    <a:pt x="339" y="166"/>
                    <a:pt x="339" y="166"/>
                  </a:cubicBezTo>
                  <a:moveTo>
                    <a:pt x="339" y="167"/>
                  </a:moveTo>
                  <a:cubicBezTo>
                    <a:pt x="339" y="167"/>
                    <a:pt x="339" y="167"/>
                    <a:pt x="339" y="167"/>
                  </a:cubicBezTo>
                  <a:cubicBezTo>
                    <a:pt x="339" y="167"/>
                    <a:pt x="339" y="167"/>
                    <a:pt x="339" y="167"/>
                  </a:cubicBezTo>
                  <a:moveTo>
                    <a:pt x="340" y="168"/>
                  </a:moveTo>
                  <a:cubicBezTo>
                    <a:pt x="340" y="168"/>
                    <a:pt x="340" y="168"/>
                    <a:pt x="340" y="168"/>
                  </a:cubicBezTo>
                  <a:cubicBezTo>
                    <a:pt x="340" y="168"/>
                    <a:pt x="340" y="168"/>
                    <a:pt x="340" y="168"/>
                  </a:cubicBezTo>
                  <a:moveTo>
                    <a:pt x="340" y="169"/>
                  </a:moveTo>
                  <a:cubicBezTo>
                    <a:pt x="341" y="169"/>
                    <a:pt x="341" y="169"/>
                    <a:pt x="341" y="169"/>
                  </a:cubicBezTo>
                  <a:cubicBezTo>
                    <a:pt x="341" y="169"/>
                    <a:pt x="341" y="169"/>
                    <a:pt x="341" y="169"/>
                  </a:cubicBezTo>
                  <a:cubicBezTo>
                    <a:pt x="341" y="169"/>
                    <a:pt x="341" y="169"/>
                    <a:pt x="340" y="169"/>
                  </a:cubicBezTo>
                  <a:moveTo>
                    <a:pt x="342" y="170"/>
                  </a:moveTo>
                  <a:cubicBezTo>
                    <a:pt x="342" y="170"/>
                    <a:pt x="342" y="170"/>
                    <a:pt x="342" y="170"/>
                  </a:cubicBezTo>
                  <a:cubicBezTo>
                    <a:pt x="342" y="170"/>
                    <a:pt x="342" y="170"/>
                    <a:pt x="342" y="170"/>
                  </a:cubicBezTo>
                  <a:moveTo>
                    <a:pt x="284" y="165"/>
                  </a:moveTo>
                  <a:cubicBezTo>
                    <a:pt x="284" y="165"/>
                    <a:pt x="284" y="165"/>
                    <a:pt x="284" y="165"/>
                  </a:cubicBezTo>
                  <a:cubicBezTo>
                    <a:pt x="284" y="165"/>
                    <a:pt x="284" y="165"/>
                    <a:pt x="284" y="165"/>
                  </a:cubicBezTo>
                  <a:moveTo>
                    <a:pt x="277" y="189"/>
                  </a:moveTo>
                  <a:cubicBezTo>
                    <a:pt x="276" y="189"/>
                    <a:pt x="276" y="189"/>
                    <a:pt x="276" y="189"/>
                  </a:cubicBezTo>
                  <a:cubicBezTo>
                    <a:pt x="276" y="189"/>
                    <a:pt x="276" y="189"/>
                    <a:pt x="277" y="189"/>
                  </a:cubicBezTo>
                  <a:moveTo>
                    <a:pt x="277" y="189"/>
                  </a:moveTo>
                  <a:cubicBezTo>
                    <a:pt x="277" y="189"/>
                    <a:pt x="277" y="189"/>
                    <a:pt x="277" y="189"/>
                  </a:cubicBezTo>
                  <a:cubicBezTo>
                    <a:pt x="277" y="189"/>
                    <a:pt x="277" y="189"/>
                    <a:pt x="277" y="189"/>
                  </a:cubicBezTo>
                  <a:moveTo>
                    <a:pt x="277" y="190"/>
                  </a:moveTo>
                  <a:cubicBezTo>
                    <a:pt x="277" y="190"/>
                    <a:pt x="277" y="190"/>
                    <a:pt x="277" y="190"/>
                  </a:cubicBezTo>
                  <a:cubicBezTo>
                    <a:pt x="277" y="190"/>
                    <a:pt x="277" y="190"/>
                    <a:pt x="277" y="190"/>
                  </a:cubicBezTo>
                  <a:moveTo>
                    <a:pt x="278" y="193"/>
                  </a:moveTo>
                  <a:cubicBezTo>
                    <a:pt x="278" y="193"/>
                    <a:pt x="278" y="193"/>
                    <a:pt x="277" y="194"/>
                  </a:cubicBezTo>
                  <a:cubicBezTo>
                    <a:pt x="278" y="193"/>
                    <a:pt x="278" y="193"/>
                    <a:pt x="279" y="193"/>
                  </a:cubicBezTo>
                  <a:cubicBezTo>
                    <a:pt x="278" y="193"/>
                    <a:pt x="278" y="193"/>
                    <a:pt x="278" y="193"/>
                  </a:cubicBezTo>
                  <a:moveTo>
                    <a:pt x="303" y="151"/>
                  </a:moveTo>
                  <a:cubicBezTo>
                    <a:pt x="303" y="151"/>
                    <a:pt x="303" y="151"/>
                    <a:pt x="303" y="151"/>
                  </a:cubicBezTo>
                  <a:cubicBezTo>
                    <a:pt x="303" y="151"/>
                    <a:pt x="303" y="151"/>
                    <a:pt x="303" y="151"/>
                  </a:cubicBezTo>
                  <a:cubicBezTo>
                    <a:pt x="303" y="151"/>
                    <a:pt x="303" y="151"/>
                    <a:pt x="303" y="151"/>
                  </a:cubicBezTo>
                  <a:moveTo>
                    <a:pt x="283" y="163"/>
                  </a:moveTo>
                  <a:cubicBezTo>
                    <a:pt x="283" y="163"/>
                    <a:pt x="283" y="164"/>
                    <a:pt x="283" y="165"/>
                  </a:cubicBezTo>
                  <a:cubicBezTo>
                    <a:pt x="283" y="164"/>
                    <a:pt x="283" y="163"/>
                    <a:pt x="283" y="163"/>
                  </a:cubicBezTo>
                  <a:moveTo>
                    <a:pt x="249" y="166"/>
                  </a:moveTo>
                  <a:cubicBezTo>
                    <a:pt x="249" y="166"/>
                    <a:pt x="249" y="167"/>
                    <a:pt x="249" y="167"/>
                  </a:cubicBezTo>
                  <a:cubicBezTo>
                    <a:pt x="249" y="167"/>
                    <a:pt x="249" y="166"/>
                    <a:pt x="249" y="166"/>
                  </a:cubicBezTo>
                  <a:moveTo>
                    <a:pt x="249" y="167"/>
                  </a:moveTo>
                  <a:cubicBezTo>
                    <a:pt x="249" y="167"/>
                    <a:pt x="248" y="167"/>
                    <a:pt x="248" y="167"/>
                  </a:cubicBezTo>
                  <a:cubicBezTo>
                    <a:pt x="248" y="167"/>
                    <a:pt x="249" y="167"/>
                    <a:pt x="249" y="167"/>
                  </a:cubicBezTo>
                  <a:moveTo>
                    <a:pt x="248" y="167"/>
                  </a:moveTo>
                  <a:cubicBezTo>
                    <a:pt x="248" y="168"/>
                    <a:pt x="248" y="168"/>
                    <a:pt x="248" y="168"/>
                  </a:cubicBezTo>
                  <a:cubicBezTo>
                    <a:pt x="248" y="168"/>
                    <a:pt x="248" y="168"/>
                    <a:pt x="248" y="167"/>
                  </a:cubicBezTo>
                  <a:moveTo>
                    <a:pt x="276" y="189"/>
                  </a:moveTo>
                  <a:cubicBezTo>
                    <a:pt x="276" y="189"/>
                    <a:pt x="276" y="189"/>
                    <a:pt x="276" y="189"/>
                  </a:cubicBezTo>
                  <a:cubicBezTo>
                    <a:pt x="276" y="189"/>
                    <a:pt x="276" y="189"/>
                    <a:pt x="276" y="189"/>
                  </a:cubicBezTo>
                  <a:cubicBezTo>
                    <a:pt x="276" y="189"/>
                    <a:pt x="276" y="189"/>
                    <a:pt x="276" y="189"/>
                  </a:cubicBezTo>
                  <a:moveTo>
                    <a:pt x="277" y="194"/>
                  </a:moveTo>
                  <a:cubicBezTo>
                    <a:pt x="277" y="194"/>
                    <a:pt x="276" y="194"/>
                    <a:pt x="276" y="195"/>
                  </a:cubicBezTo>
                  <a:cubicBezTo>
                    <a:pt x="276" y="194"/>
                    <a:pt x="277" y="194"/>
                    <a:pt x="277" y="194"/>
                  </a:cubicBezTo>
                  <a:moveTo>
                    <a:pt x="276" y="195"/>
                  </a:moveTo>
                  <a:cubicBezTo>
                    <a:pt x="276" y="195"/>
                    <a:pt x="275" y="195"/>
                    <a:pt x="275" y="195"/>
                  </a:cubicBezTo>
                  <a:lnTo>
                    <a:pt x="276" y="195"/>
                  </a:lnTo>
                  <a:close/>
                  <a:moveTo>
                    <a:pt x="275" y="196"/>
                  </a:moveTo>
                  <a:cubicBezTo>
                    <a:pt x="275" y="196"/>
                    <a:pt x="274" y="196"/>
                    <a:pt x="274" y="196"/>
                  </a:cubicBezTo>
                  <a:cubicBezTo>
                    <a:pt x="274" y="196"/>
                    <a:pt x="275" y="196"/>
                    <a:pt x="275" y="196"/>
                  </a:cubicBezTo>
                  <a:moveTo>
                    <a:pt x="274" y="196"/>
                  </a:moveTo>
                  <a:cubicBezTo>
                    <a:pt x="274" y="196"/>
                    <a:pt x="273" y="197"/>
                    <a:pt x="273" y="197"/>
                  </a:cubicBezTo>
                  <a:cubicBezTo>
                    <a:pt x="273" y="197"/>
                    <a:pt x="274" y="196"/>
                    <a:pt x="274" y="196"/>
                  </a:cubicBezTo>
                  <a:moveTo>
                    <a:pt x="273" y="197"/>
                  </a:moveTo>
                  <a:cubicBezTo>
                    <a:pt x="273" y="197"/>
                    <a:pt x="272" y="197"/>
                    <a:pt x="272" y="197"/>
                  </a:cubicBezTo>
                  <a:cubicBezTo>
                    <a:pt x="272" y="197"/>
                    <a:pt x="273" y="197"/>
                    <a:pt x="273" y="197"/>
                  </a:cubicBezTo>
                  <a:moveTo>
                    <a:pt x="299" y="202"/>
                  </a:moveTo>
                  <a:cubicBezTo>
                    <a:pt x="300" y="202"/>
                    <a:pt x="300" y="201"/>
                    <a:pt x="301" y="201"/>
                  </a:cubicBezTo>
                  <a:cubicBezTo>
                    <a:pt x="300" y="201"/>
                    <a:pt x="300" y="202"/>
                    <a:pt x="299" y="202"/>
                  </a:cubicBezTo>
                  <a:moveTo>
                    <a:pt x="308" y="216"/>
                  </a:moveTo>
                  <a:cubicBezTo>
                    <a:pt x="309" y="217"/>
                    <a:pt x="309" y="217"/>
                    <a:pt x="309" y="218"/>
                  </a:cubicBezTo>
                  <a:cubicBezTo>
                    <a:pt x="309" y="218"/>
                    <a:pt x="309" y="217"/>
                    <a:pt x="309" y="217"/>
                  </a:cubicBezTo>
                  <a:cubicBezTo>
                    <a:pt x="309" y="217"/>
                    <a:pt x="309" y="216"/>
                    <a:pt x="308" y="216"/>
                  </a:cubicBezTo>
                  <a:moveTo>
                    <a:pt x="308" y="215"/>
                  </a:moveTo>
                  <a:cubicBezTo>
                    <a:pt x="308" y="216"/>
                    <a:pt x="308" y="216"/>
                    <a:pt x="308" y="216"/>
                  </a:cubicBezTo>
                  <a:cubicBezTo>
                    <a:pt x="308" y="216"/>
                    <a:pt x="308" y="216"/>
                    <a:pt x="308" y="215"/>
                  </a:cubicBezTo>
                  <a:moveTo>
                    <a:pt x="308" y="229"/>
                  </a:moveTo>
                  <a:cubicBezTo>
                    <a:pt x="308" y="229"/>
                    <a:pt x="308" y="229"/>
                    <a:pt x="308" y="229"/>
                  </a:cubicBezTo>
                  <a:cubicBezTo>
                    <a:pt x="308" y="229"/>
                    <a:pt x="308" y="229"/>
                    <a:pt x="308" y="229"/>
                  </a:cubicBezTo>
                  <a:moveTo>
                    <a:pt x="308" y="230"/>
                  </a:moveTo>
                  <a:cubicBezTo>
                    <a:pt x="308" y="230"/>
                    <a:pt x="308" y="230"/>
                    <a:pt x="308" y="230"/>
                  </a:cubicBezTo>
                  <a:cubicBezTo>
                    <a:pt x="308" y="230"/>
                    <a:pt x="308" y="230"/>
                    <a:pt x="308" y="230"/>
                  </a:cubicBezTo>
                  <a:moveTo>
                    <a:pt x="308" y="231"/>
                  </a:moveTo>
                  <a:cubicBezTo>
                    <a:pt x="308" y="231"/>
                    <a:pt x="308" y="231"/>
                    <a:pt x="308" y="231"/>
                  </a:cubicBezTo>
                  <a:cubicBezTo>
                    <a:pt x="308" y="231"/>
                    <a:pt x="308" y="231"/>
                    <a:pt x="308" y="231"/>
                  </a:cubicBezTo>
                  <a:moveTo>
                    <a:pt x="308" y="231"/>
                  </a:moveTo>
                  <a:cubicBezTo>
                    <a:pt x="308" y="231"/>
                    <a:pt x="308" y="231"/>
                    <a:pt x="308" y="231"/>
                  </a:cubicBezTo>
                  <a:cubicBezTo>
                    <a:pt x="308" y="231"/>
                    <a:pt x="308" y="231"/>
                    <a:pt x="308" y="231"/>
                  </a:cubicBezTo>
                  <a:moveTo>
                    <a:pt x="309" y="221"/>
                  </a:moveTo>
                  <a:cubicBezTo>
                    <a:pt x="309" y="221"/>
                    <a:pt x="309" y="222"/>
                    <a:pt x="309" y="222"/>
                  </a:cubicBezTo>
                  <a:cubicBezTo>
                    <a:pt x="309" y="222"/>
                    <a:pt x="309" y="221"/>
                    <a:pt x="309" y="221"/>
                  </a:cubicBezTo>
                  <a:moveTo>
                    <a:pt x="309" y="223"/>
                  </a:moveTo>
                  <a:cubicBezTo>
                    <a:pt x="309" y="223"/>
                    <a:pt x="309" y="223"/>
                    <a:pt x="309" y="223"/>
                  </a:cubicBezTo>
                  <a:cubicBezTo>
                    <a:pt x="309" y="223"/>
                    <a:pt x="309" y="223"/>
                    <a:pt x="309" y="223"/>
                  </a:cubicBezTo>
                  <a:moveTo>
                    <a:pt x="309" y="224"/>
                  </a:moveTo>
                  <a:cubicBezTo>
                    <a:pt x="309" y="224"/>
                    <a:pt x="309" y="224"/>
                    <a:pt x="309" y="225"/>
                  </a:cubicBezTo>
                  <a:cubicBezTo>
                    <a:pt x="309" y="224"/>
                    <a:pt x="309" y="224"/>
                    <a:pt x="309" y="224"/>
                  </a:cubicBezTo>
                  <a:moveTo>
                    <a:pt x="309" y="225"/>
                  </a:moveTo>
                  <a:cubicBezTo>
                    <a:pt x="309" y="226"/>
                    <a:pt x="309" y="226"/>
                    <a:pt x="309" y="226"/>
                  </a:cubicBezTo>
                  <a:cubicBezTo>
                    <a:pt x="309" y="226"/>
                    <a:pt x="309" y="226"/>
                    <a:pt x="309" y="225"/>
                  </a:cubicBezTo>
                  <a:moveTo>
                    <a:pt x="309" y="227"/>
                  </a:moveTo>
                  <a:cubicBezTo>
                    <a:pt x="309" y="227"/>
                    <a:pt x="309" y="227"/>
                    <a:pt x="309" y="227"/>
                  </a:cubicBezTo>
                  <a:cubicBezTo>
                    <a:pt x="309" y="227"/>
                    <a:pt x="309" y="227"/>
                    <a:pt x="309" y="227"/>
                  </a:cubicBezTo>
                  <a:moveTo>
                    <a:pt x="309" y="218"/>
                  </a:moveTo>
                  <a:cubicBezTo>
                    <a:pt x="309" y="219"/>
                    <a:pt x="309" y="219"/>
                    <a:pt x="309" y="219"/>
                  </a:cubicBezTo>
                  <a:cubicBezTo>
                    <a:pt x="309" y="219"/>
                    <a:pt x="309" y="219"/>
                    <a:pt x="309" y="218"/>
                  </a:cubicBezTo>
                  <a:moveTo>
                    <a:pt x="309" y="219"/>
                  </a:moveTo>
                  <a:cubicBezTo>
                    <a:pt x="309" y="220"/>
                    <a:pt x="309" y="220"/>
                    <a:pt x="309" y="220"/>
                  </a:cubicBezTo>
                  <a:cubicBezTo>
                    <a:pt x="309" y="220"/>
                    <a:pt x="309" y="220"/>
                    <a:pt x="309" y="219"/>
                  </a:cubicBezTo>
                  <a:moveTo>
                    <a:pt x="302" y="201"/>
                  </a:moveTo>
                  <a:cubicBezTo>
                    <a:pt x="302" y="201"/>
                    <a:pt x="302" y="201"/>
                    <a:pt x="302" y="201"/>
                  </a:cubicBezTo>
                  <a:cubicBezTo>
                    <a:pt x="302" y="201"/>
                    <a:pt x="302" y="201"/>
                    <a:pt x="302" y="201"/>
                  </a:cubicBezTo>
                  <a:cubicBezTo>
                    <a:pt x="302" y="201"/>
                    <a:pt x="302" y="201"/>
                    <a:pt x="302" y="201"/>
                  </a:cubicBezTo>
                  <a:moveTo>
                    <a:pt x="320" y="249"/>
                  </a:moveTo>
                  <a:cubicBezTo>
                    <a:pt x="320" y="249"/>
                    <a:pt x="320" y="249"/>
                    <a:pt x="320" y="249"/>
                  </a:cubicBezTo>
                  <a:cubicBezTo>
                    <a:pt x="320" y="249"/>
                    <a:pt x="320" y="249"/>
                    <a:pt x="320" y="249"/>
                  </a:cubicBezTo>
                  <a:moveTo>
                    <a:pt x="319" y="249"/>
                  </a:moveTo>
                  <a:cubicBezTo>
                    <a:pt x="319" y="248"/>
                    <a:pt x="319" y="248"/>
                    <a:pt x="318" y="248"/>
                  </a:cubicBezTo>
                  <a:cubicBezTo>
                    <a:pt x="319" y="248"/>
                    <a:pt x="319" y="248"/>
                    <a:pt x="319" y="249"/>
                  </a:cubicBezTo>
                  <a:moveTo>
                    <a:pt x="318" y="248"/>
                  </a:moveTo>
                  <a:cubicBezTo>
                    <a:pt x="317" y="248"/>
                    <a:pt x="317" y="247"/>
                    <a:pt x="317" y="247"/>
                  </a:cubicBezTo>
                  <a:cubicBezTo>
                    <a:pt x="317" y="247"/>
                    <a:pt x="317" y="248"/>
                    <a:pt x="318" y="248"/>
                  </a:cubicBezTo>
                  <a:moveTo>
                    <a:pt x="340" y="247"/>
                  </a:moveTo>
                  <a:cubicBezTo>
                    <a:pt x="340" y="247"/>
                    <a:pt x="340" y="247"/>
                    <a:pt x="340" y="247"/>
                  </a:cubicBezTo>
                  <a:cubicBezTo>
                    <a:pt x="340" y="247"/>
                    <a:pt x="340" y="247"/>
                    <a:pt x="340" y="247"/>
                  </a:cubicBezTo>
                  <a:close/>
                  <a:moveTo>
                    <a:pt x="383" y="254"/>
                  </a:moveTo>
                  <a:cubicBezTo>
                    <a:pt x="383" y="254"/>
                    <a:pt x="383" y="254"/>
                    <a:pt x="383" y="254"/>
                  </a:cubicBezTo>
                  <a:cubicBezTo>
                    <a:pt x="383" y="254"/>
                    <a:pt x="383" y="254"/>
                    <a:pt x="383" y="254"/>
                  </a:cubicBezTo>
                  <a:moveTo>
                    <a:pt x="383" y="255"/>
                  </a:moveTo>
                  <a:cubicBezTo>
                    <a:pt x="383" y="255"/>
                    <a:pt x="383" y="255"/>
                    <a:pt x="383" y="256"/>
                  </a:cubicBezTo>
                  <a:cubicBezTo>
                    <a:pt x="383" y="255"/>
                    <a:pt x="383" y="255"/>
                    <a:pt x="383" y="255"/>
                  </a:cubicBezTo>
                  <a:moveTo>
                    <a:pt x="383" y="256"/>
                  </a:moveTo>
                  <a:cubicBezTo>
                    <a:pt x="384" y="256"/>
                    <a:pt x="384" y="257"/>
                    <a:pt x="384" y="257"/>
                  </a:cubicBezTo>
                  <a:cubicBezTo>
                    <a:pt x="384" y="257"/>
                    <a:pt x="384" y="256"/>
                    <a:pt x="383" y="256"/>
                  </a:cubicBezTo>
                  <a:cubicBezTo>
                    <a:pt x="383" y="256"/>
                    <a:pt x="383" y="256"/>
                    <a:pt x="383" y="256"/>
                  </a:cubicBezTo>
                  <a:moveTo>
                    <a:pt x="383" y="254"/>
                  </a:moveTo>
                  <a:cubicBezTo>
                    <a:pt x="383" y="254"/>
                    <a:pt x="383" y="254"/>
                    <a:pt x="383" y="254"/>
                  </a:cubicBezTo>
                  <a:cubicBezTo>
                    <a:pt x="383" y="254"/>
                    <a:pt x="383" y="254"/>
                    <a:pt x="383" y="254"/>
                  </a:cubicBezTo>
                  <a:moveTo>
                    <a:pt x="403" y="207"/>
                  </a:moveTo>
                  <a:cubicBezTo>
                    <a:pt x="403" y="207"/>
                    <a:pt x="403" y="207"/>
                    <a:pt x="403" y="207"/>
                  </a:cubicBezTo>
                  <a:cubicBezTo>
                    <a:pt x="403" y="207"/>
                    <a:pt x="403" y="206"/>
                    <a:pt x="403" y="206"/>
                  </a:cubicBezTo>
                  <a:cubicBezTo>
                    <a:pt x="403" y="206"/>
                    <a:pt x="403" y="207"/>
                    <a:pt x="403" y="207"/>
                  </a:cubicBezTo>
                  <a:moveTo>
                    <a:pt x="409" y="197"/>
                  </a:moveTo>
                  <a:cubicBezTo>
                    <a:pt x="409" y="198"/>
                    <a:pt x="409" y="198"/>
                    <a:pt x="409" y="198"/>
                  </a:cubicBezTo>
                  <a:cubicBezTo>
                    <a:pt x="409" y="198"/>
                    <a:pt x="409" y="198"/>
                    <a:pt x="409" y="197"/>
                  </a:cubicBezTo>
                  <a:moveTo>
                    <a:pt x="409" y="198"/>
                  </a:moveTo>
                  <a:cubicBezTo>
                    <a:pt x="409" y="198"/>
                    <a:pt x="408" y="199"/>
                    <a:pt x="408" y="199"/>
                  </a:cubicBezTo>
                  <a:cubicBezTo>
                    <a:pt x="408" y="199"/>
                    <a:pt x="409" y="198"/>
                    <a:pt x="409" y="198"/>
                  </a:cubicBezTo>
                  <a:moveTo>
                    <a:pt x="408" y="199"/>
                  </a:moveTo>
                  <a:cubicBezTo>
                    <a:pt x="408" y="200"/>
                    <a:pt x="408" y="200"/>
                    <a:pt x="408" y="200"/>
                  </a:cubicBezTo>
                  <a:cubicBezTo>
                    <a:pt x="408" y="200"/>
                    <a:pt x="408" y="200"/>
                    <a:pt x="408" y="199"/>
                  </a:cubicBezTo>
                  <a:moveTo>
                    <a:pt x="407" y="201"/>
                  </a:moveTo>
                  <a:cubicBezTo>
                    <a:pt x="407" y="201"/>
                    <a:pt x="407" y="201"/>
                    <a:pt x="407" y="202"/>
                  </a:cubicBezTo>
                  <a:cubicBezTo>
                    <a:pt x="407" y="201"/>
                    <a:pt x="407" y="201"/>
                    <a:pt x="407" y="201"/>
                  </a:cubicBezTo>
                  <a:moveTo>
                    <a:pt x="406" y="202"/>
                  </a:moveTo>
                  <a:cubicBezTo>
                    <a:pt x="406" y="203"/>
                    <a:pt x="406" y="203"/>
                    <a:pt x="406" y="203"/>
                  </a:cubicBezTo>
                  <a:cubicBezTo>
                    <a:pt x="406" y="203"/>
                    <a:pt x="406" y="203"/>
                    <a:pt x="406" y="202"/>
                  </a:cubicBezTo>
                  <a:moveTo>
                    <a:pt x="405" y="204"/>
                  </a:moveTo>
                  <a:cubicBezTo>
                    <a:pt x="405" y="204"/>
                    <a:pt x="405" y="204"/>
                    <a:pt x="405" y="204"/>
                  </a:cubicBezTo>
                  <a:cubicBezTo>
                    <a:pt x="405" y="204"/>
                    <a:pt x="405" y="204"/>
                    <a:pt x="405" y="204"/>
                  </a:cubicBezTo>
                  <a:moveTo>
                    <a:pt x="404" y="205"/>
                  </a:moveTo>
                  <a:cubicBezTo>
                    <a:pt x="404" y="205"/>
                    <a:pt x="404" y="206"/>
                    <a:pt x="404" y="206"/>
                  </a:cubicBezTo>
                  <a:cubicBezTo>
                    <a:pt x="404" y="206"/>
                    <a:pt x="404" y="205"/>
                    <a:pt x="404" y="205"/>
                  </a:cubicBezTo>
                  <a:moveTo>
                    <a:pt x="345" y="82"/>
                  </a:moveTo>
                  <a:cubicBezTo>
                    <a:pt x="345" y="82"/>
                    <a:pt x="345" y="82"/>
                    <a:pt x="345" y="82"/>
                  </a:cubicBezTo>
                  <a:cubicBezTo>
                    <a:pt x="345" y="82"/>
                    <a:pt x="345" y="82"/>
                    <a:pt x="345" y="82"/>
                  </a:cubicBezTo>
                  <a:moveTo>
                    <a:pt x="345" y="82"/>
                  </a:moveTo>
                  <a:cubicBezTo>
                    <a:pt x="345" y="82"/>
                    <a:pt x="345" y="82"/>
                    <a:pt x="345" y="82"/>
                  </a:cubicBezTo>
                  <a:cubicBezTo>
                    <a:pt x="345" y="82"/>
                    <a:pt x="345" y="82"/>
                    <a:pt x="345" y="82"/>
                  </a:cubicBezTo>
                  <a:moveTo>
                    <a:pt x="343" y="150"/>
                  </a:moveTo>
                  <a:cubicBezTo>
                    <a:pt x="343" y="150"/>
                    <a:pt x="343" y="151"/>
                    <a:pt x="343" y="151"/>
                  </a:cubicBezTo>
                  <a:cubicBezTo>
                    <a:pt x="343" y="151"/>
                    <a:pt x="343" y="150"/>
                    <a:pt x="343" y="150"/>
                  </a:cubicBezTo>
                  <a:moveTo>
                    <a:pt x="303" y="152"/>
                  </a:moveTo>
                  <a:cubicBezTo>
                    <a:pt x="304" y="152"/>
                    <a:pt x="304" y="152"/>
                    <a:pt x="304" y="152"/>
                  </a:cubicBezTo>
                  <a:cubicBezTo>
                    <a:pt x="304" y="152"/>
                    <a:pt x="304" y="152"/>
                    <a:pt x="303" y="152"/>
                  </a:cubicBezTo>
                  <a:moveTo>
                    <a:pt x="301" y="147"/>
                  </a:moveTo>
                  <a:cubicBezTo>
                    <a:pt x="300" y="147"/>
                    <a:pt x="300" y="147"/>
                    <a:pt x="300" y="147"/>
                  </a:cubicBezTo>
                  <a:cubicBezTo>
                    <a:pt x="300" y="147"/>
                    <a:pt x="300" y="147"/>
                    <a:pt x="301" y="147"/>
                  </a:cubicBezTo>
                  <a:moveTo>
                    <a:pt x="300" y="147"/>
                  </a:moveTo>
                  <a:cubicBezTo>
                    <a:pt x="300" y="147"/>
                    <a:pt x="300" y="147"/>
                    <a:pt x="300" y="147"/>
                  </a:cubicBezTo>
                  <a:cubicBezTo>
                    <a:pt x="300" y="147"/>
                    <a:pt x="300" y="147"/>
                    <a:pt x="300" y="147"/>
                  </a:cubicBezTo>
                  <a:moveTo>
                    <a:pt x="265" y="126"/>
                  </a:moveTo>
                  <a:cubicBezTo>
                    <a:pt x="265" y="126"/>
                    <a:pt x="264" y="126"/>
                    <a:pt x="264" y="126"/>
                  </a:cubicBezTo>
                  <a:cubicBezTo>
                    <a:pt x="264" y="126"/>
                    <a:pt x="265" y="126"/>
                    <a:pt x="265" y="126"/>
                  </a:cubicBezTo>
                  <a:moveTo>
                    <a:pt x="265" y="128"/>
                  </a:moveTo>
                  <a:cubicBezTo>
                    <a:pt x="265" y="128"/>
                    <a:pt x="265" y="127"/>
                    <a:pt x="265" y="127"/>
                  </a:cubicBezTo>
                  <a:cubicBezTo>
                    <a:pt x="265" y="127"/>
                    <a:pt x="265" y="128"/>
                    <a:pt x="265" y="128"/>
                  </a:cubicBezTo>
                  <a:moveTo>
                    <a:pt x="265" y="127"/>
                  </a:moveTo>
                  <a:cubicBezTo>
                    <a:pt x="265" y="127"/>
                    <a:pt x="265" y="127"/>
                    <a:pt x="265" y="127"/>
                  </a:cubicBezTo>
                  <a:cubicBezTo>
                    <a:pt x="265" y="127"/>
                    <a:pt x="265" y="127"/>
                    <a:pt x="265" y="127"/>
                  </a:cubicBezTo>
                  <a:moveTo>
                    <a:pt x="209" y="180"/>
                  </a:moveTo>
                  <a:cubicBezTo>
                    <a:pt x="209" y="180"/>
                    <a:pt x="209" y="180"/>
                    <a:pt x="209" y="180"/>
                  </a:cubicBezTo>
                  <a:cubicBezTo>
                    <a:pt x="209" y="180"/>
                    <a:pt x="209" y="180"/>
                    <a:pt x="209" y="180"/>
                  </a:cubicBezTo>
                  <a:moveTo>
                    <a:pt x="209" y="180"/>
                  </a:moveTo>
                  <a:cubicBezTo>
                    <a:pt x="209" y="180"/>
                    <a:pt x="210" y="180"/>
                    <a:pt x="210" y="180"/>
                  </a:cubicBezTo>
                  <a:cubicBezTo>
                    <a:pt x="210" y="180"/>
                    <a:pt x="209" y="180"/>
                    <a:pt x="209" y="180"/>
                  </a:cubicBezTo>
                  <a:moveTo>
                    <a:pt x="217" y="188"/>
                  </a:moveTo>
                  <a:cubicBezTo>
                    <a:pt x="217" y="188"/>
                    <a:pt x="216" y="188"/>
                    <a:pt x="216" y="188"/>
                  </a:cubicBezTo>
                  <a:cubicBezTo>
                    <a:pt x="216" y="188"/>
                    <a:pt x="217" y="188"/>
                    <a:pt x="217" y="188"/>
                  </a:cubicBezTo>
                  <a:moveTo>
                    <a:pt x="216" y="190"/>
                  </a:moveTo>
                  <a:cubicBezTo>
                    <a:pt x="216" y="190"/>
                    <a:pt x="216" y="190"/>
                    <a:pt x="216" y="190"/>
                  </a:cubicBezTo>
                  <a:close/>
                  <a:moveTo>
                    <a:pt x="215" y="188"/>
                  </a:moveTo>
                  <a:cubicBezTo>
                    <a:pt x="215" y="188"/>
                    <a:pt x="215" y="188"/>
                    <a:pt x="215" y="188"/>
                  </a:cubicBezTo>
                  <a:cubicBezTo>
                    <a:pt x="215" y="188"/>
                    <a:pt x="215" y="188"/>
                    <a:pt x="215" y="188"/>
                  </a:cubicBezTo>
                  <a:moveTo>
                    <a:pt x="187" y="172"/>
                  </a:moveTo>
                  <a:cubicBezTo>
                    <a:pt x="187" y="173"/>
                    <a:pt x="187" y="173"/>
                    <a:pt x="187" y="174"/>
                  </a:cubicBezTo>
                  <a:cubicBezTo>
                    <a:pt x="187" y="173"/>
                    <a:pt x="187" y="173"/>
                    <a:pt x="187" y="172"/>
                  </a:cubicBezTo>
                  <a:moveTo>
                    <a:pt x="187" y="174"/>
                  </a:moveTo>
                  <a:cubicBezTo>
                    <a:pt x="187" y="174"/>
                    <a:pt x="187" y="175"/>
                    <a:pt x="187" y="175"/>
                  </a:cubicBezTo>
                  <a:cubicBezTo>
                    <a:pt x="187" y="175"/>
                    <a:pt x="187" y="174"/>
                    <a:pt x="187" y="174"/>
                  </a:cubicBezTo>
                  <a:moveTo>
                    <a:pt x="185" y="180"/>
                  </a:moveTo>
                  <a:cubicBezTo>
                    <a:pt x="185" y="180"/>
                    <a:pt x="185" y="180"/>
                    <a:pt x="185" y="180"/>
                  </a:cubicBezTo>
                  <a:cubicBezTo>
                    <a:pt x="185" y="180"/>
                    <a:pt x="185" y="180"/>
                    <a:pt x="185" y="180"/>
                  </a:cubicBezTo>
                  <a:moveTo>
                    <a:pt x="169" y="144"/>
                  </a:moveTo>
                  <a:cubicBezTo>
                    <a:pt x="169" y="144"/>
                    <a:pt x="169" y="144"/>
                    <a:pt x="169" y="144"/>
                  </a:cubicBezTo>
                  <a:close/>
                  <a:moveTo>
                    <a:pt x="176" y="154"/>
                  </a:moveTo>
                  <a:cubicBezTo>
                    <a:pt x="176" y="154"/>
                    <a:pt x="176" y="154"/>
                    <a:pt x="176" y="154"/>
                  </a:cubicBezTo>
                  <a:cubicBezTo>
                    <a:pt x="176" y="154"/>
                    <a:pt x="176" y="154"/>
                    <a:pt x="176" y="154"/>
                  </a:cubicBezTo>
                  <a:moveTo>
                    <a:pt x="171" y="143"/>
                  </a:moveTo>
                  <a:cubicBezTo>
                    <a:pt x="171" y="143"/>
                    <a:pt x="171" y="143"/>
                    <a:pt x="171" y="143"/>
                  </a:cubicBezTo>
                  <a:cubicBezTo>
                    <a:pt x="171" y="143"/>
                    <a:pt x="171" y="143"/>
                    <a:pt x="171" y="143"/>
                  </a:cubicBezTo>
                  <a:moveTo>
                    <a:pt x="172" y="142"/>
                  </a:moveTo>
                  <a:cubicBezTo>
                    <a:pt x="172" y="142"/>
                    <a:pt x="172" y="142"/>
                    <a:pt x="173" y="141"/>
                  </a:cubicBezTo>
                  <a:cubicBezTo>
                    <a:pt x="172" y="142"/>
                    <a:pt x="172" y="142"/>
                    <a:pt x="172" y="142"/>
                  </a:cubicBezTo>
                  <a:moveTo>
                    <a:pt x="173" y="141"/>
                  </a:moveTo>
                  <a:cubicBezTo>
                    <a:pt x="173" y="141"/>
                    <a:pt x="173" y="141"/>
                    <a:pt x="173" y="140"/>
                  </a:cubicBezTo>
                  <a:cubicBezTo>
                    <a:pt x="173" y="141"/>
                    <a:pt x="173" y="141"/>
                    <a:pt x="173" y="141"/>
                  </a:cubicBezTo>
                  <a:moveTo>
                    <a:pt x="182" y="208"/>
                  </a:moveTo>
                  <a:cubicBezTo>
                    <a:pt x="180" y="207"/>
                    <a:pt x="179" y="205"/>
                    <a:pt x="180" y="203"/>
                  </a:cubicBezTo>
                  <a:cubicBezTo>
                    <a:pt x="180" y="203"/>
                    <a:pt x="180" y="203"/>
                    <a:pt x="180" y="203"/>
                  </a:cubicBezTo>
                  <a:cubicBezTo>
                    <a:pt x="180" y="205"/>
                    <a:pt x="180" y="207"/>
                    <a:pt x="182" y="208"/>
                  </a:cubicBezTo>
                  <a:moveTo>
                    <a:pt x="171" y="125"/>
                  </a:moveTo>
                  <a:cubicBezTo>
                    <a:pt x="171" y="126"/>
                    <a:pt x="171" y="126"/>
                    <a:pt x="171" y="126"/>
                  </a:cubicBezTo>
                  <a:cubicBezTo>
                    <a:pt x="171" y="126"/>
                    <a:pt x="171" y="126"/>
                    <a:pt x="171" y="125"/>
                  </a:cubicBezTo>
                  <a:moveTo>
                    <a:pt x="171" y="129"/>
                  </a:moveTo>
                  <a:cubicBezTo>
                    <a:pt x="170" y="131"/>
                    <a:pt x="170" y="133"/>
                    <a:pt x="170" y="134"/>
                  </a:cubicBezTo>
                  <a:cubicBezTo>
                    <a:pt x="170" y="134"/>
                    <a:pt x="170" y="134"/>
                    <a:pt x="170" y="133"/>
                  </a:cubicBezTo>
                  <a:cubicBezTo>
                    <a:pt x="170" y="132"/>
                    <a:pt x="170" y="130"/>
                    <a:pt x="171" y="129"/>
                  </a:cubicBezTo>
                  <a:moveTo>
                    <a:pt x="171" y="126"/>
                  </a:moveTo>
                  <a:cubicBezTo>
                    <a:pt x="171" y="127"/>
                    <a:pt x="171" y="127"/>
                    <a:pt x="171" y="127"/>
                  </a:cubicBezTo>
                  <a:cubicBezTo>
                    <a:pt x="171" y="127"/>
                    <a:pt x="171" y="127"/>
                    <a:pt x="171" y="126"/>
                  </a:cubicBezTo>
                  <a:moveTo>
                    <a:pt x="171" y="127"/>
                  </a:moveTo>
                  <a:cubicBezTo>
                    <a:pt x="171" y="128"/>
                    <a:pt x="171" y="128"/>
                    <a:pt x="171" y="128"/>
                  </a:cubicBezTo>
                  <a:cubicBezTo>
                    <a:pt x="171" y="128"/>
                    <a:pt x="171" y="128"/>
                    <a:pt x="171" y="127"/>
                  </a:cubicBezTo>
                  <a:moveTo>
                    <a:pt x="166" y="153"/>
                  </a:moveTo>
                  <a:cubicBezTo>
                    <a:pt x="166" y="153"/>
                    <a:pt x="166" y="153"/>
                    <a:pt x="166" y="153"/>
                  </a:cubicBezTo>
                  <a:close/>
                  <a:moveTo>
                    <a:pt x="219" y="189"/>
                  </a:moveTo>
                  <a:cubicBezTo>
                    <a:pt x="219" y="188"/>
                    <a:pt x="218" y="188"/>
                    <a:pt x="217" y="188"/>
                  </a:cubicBezTo>
                  <a:cubicBezTo>
                    <a:pt x="218" y="188"/>
                    <a:pt x="220" y="189"/>
                    <a:pt x="221" y="189"/>
                  </a:cubicBezTo>
                  <a:cubicBezTo>
                    <a:pt x="220" y="189"/>
                    <a:pt x="220" y="189"/>
                    <a:pt x="219" y="189"/>
                  </a:cubicBezTo>
                  <a:moveTo>
                    <a:pt x="313" y="245"/>
                  </a:moveTo>
                  <a:cubicBezTo>
                    <a:pt x="312" y="245"/>
                    <a:pt x="312" y="245"/>
                    <a:pt x="312" y="245"/>
                  </a:cubicBezTo>
                  <a:cubicBezTo>
                    <a:pt x="312" y="245"/>
                    <a:pt x="312" y="245"/>
                    <a:pt x="313" y="245"/>
                  </a:cubicBezTo>
                  <a:moveTo>
                    <a:pt x="314" y="245"/>
                  </a:moveTo>
                  <a:cubicBezTo>
                    <a:pt x="314" y="245"/>
                    <a:pt x="313" y="245"/>
                    <a:pt x="313" y="245"/>
                  </a:cubicBezTo>
                  <a:cubicBezTo>
                    <a:pt x="313" y="245"/>
                    <a:pt x="314" y="245"/>
                    <a:pt x="314" y="245"/>
                  </a:cubicBezTo>
                  <a:moveTo>
                    <a:pt x="315" y="246"/>
                  </a:moveTo>
                  <a:cubicBezTo>
                    <a:pt x="316" y="246"/>
                    <a:pt x="316" y="247"/>
                    <a:pt x="316" y="247"/>
                  </a:cubicBezTo>
                  <a:cubicBezTo>
                    <a:pt x="316" y="247"/>
                    <a:pt x="316" y="246"/>
                    <a:pt x="315" y="246"/>
                  </a:cubicBezTo>
                  <a:moveTo>
                    <a:pt x="314" y="246"/>
                  </a:moveTo>
                  <a:cubicBezTo>
                    <a:pt x="314" y="246"/>
                    <a:pt x="315" y="246"/>
                    <a:pt x="315" y="246"/>
                  </a:cubicBezTo>
                  <a:cubicBezTo>
                    <a:pt x="315" y="246"/>
                    <a:pt x="314" y="246"/>
                    <a:pt x="314" y="246"/>
                  </a:cubicBezTo>
                  <a:moveTo>
                    <a:pt x="327" y="268"/>
                  </a:moveTo>
                  <a:cubicBezTo>
                    <a:pt x="327" y="268"/>
                    <a:pt x="327" y="268"/>
                    <a:pt x="327" y="268"/>
                  </a:cubicBezTo>
                  <a:cubicBezTo>
                    <a:pt x="327" y="268"/>
                    <a:pt x="327" y="268"/>
                    <a:pt x="327" y="268"/>
                  </a:cubicBezTo>
                  <a:cubicBezTo>
                    <a:pt x="327" y="268"/>
                    <a:pt x="327" y="268"/>
                    <a:pt x="327" y="268"/>
                  </a:cubicBezTo>
                  <a:moveTo>
                    <a:pt x="330" y="267"/>
                  </a:moveTo>
                  <a:cubicBezTo>
                    <a:pt x="330" y="267"/>
                    <a:pt x="330" y="267"/>
                    <a:pt x="331" y="267"/>
                  </a:cubicBezTo>
                  <a:cubicBezTo>
                    <a:pt x="331" y="267"/>
                    <a:pt x="331" y="267"/>
                    <a:pt x="331" y="267"/>
                  </a:cubicBezTo>
                  <a:cubicBezTo>
                    <a:pt x="331" y="267"/>
                    <a:pt x="332" y="267"/>
                    <a:pt x="332" y="267"/>
                  </a:cubicBezTo>
                  <a:cubicBezTo>
                    <a:pt x="331" y="267"/>
                    <a:pt x="330" y="267"/>
                    <a:pt x="330" y="267"/>
                  </a:cubicBezTo>
                  <a:moveTo>
                    <a:pt x="332" y="267"/>
                  </a:moveTo>
                  <a:cubicBezTo>
                    <a:pt x="332" y="267"/>
                    <a:pt x="332" y="267"/>
                    <a:pt x="332" y="267"/>
                  </a:cubicBezTo>
                  <a:cubicBezTo>
                    <a:pt x="333" y="267"/>
                    <a:pt x="333" y="267"/>
                    <a:pt x="333" y="267"/>
                  </a:cubicBezTo>
                  <a:cubicBezTo>
                    <a:pt x="333" y="267"/>
                    <a:pt x="333" y="267"/>
                    <a:pt x="332" y="267"/>
                  </a:cubicBezTo>
                  <a:moveTo>
                    <a:pt x="384" y="258"/>
                  </a:moveTo>
                  <a:cubicBezTo>
                    <a:pt x="384" y="258"/>
                    <a:pt x="384" y="258"/>
                    <a:pt x="384" y="258"/>
                  </a:cubicBezTo>
                  <a:cubicBezTo>
                    <a:pt x="384" y="258"/>
                    <a:pt x="384" y="258"/>
                    <a:pt x="384" y="258"/>
                  </a:cubicBezTo>
                  <a:moveTo>
                    <a:pt x="384" y="259"/>
                  </a:moveTo>
                  <a:cubicBezTo>
                    <a:pt x="384" y="259"/>
                    <a:pt x="384" y="259"/>
                    <a:pt x="384" y="259"/>
                  </a:cubicBezTo>
                  <a:cubicBezTo>
                    <a:pt x="384" y="259"/>
                    <a:pt x="384" y="259"/>
                    <a:pt x="384" y="259"/>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34" name="Google Shape;434;p102"/>
            <p:cNvSpPr/>
            <p:nvPr/>
          </p:nvSpPr>
          <p:spPr>
            <a:xfrm>
              <a:off x="19416713" y="3192463"/>
              <a:ext cx="36513" cy="58738"/>
            </a:xfrm>
            <a:custGeom>
              <a:rect b="b" l="l" r="r" t="t"/>
              <a:pathLst>
                <a:path extrusionOk="0" h="21" w="13">
                  <a:moveTo>
                    <a:pt x="9" y="20"/>
                  </a:moveTo>
                  <a:cubicBezTo>
                    <a:pt x="13" y="20"/>
                    <a:pt x="13" y="0"/>
                    <a:pt x="11" y="0"/>
                  </a:cubicBezTo>
                  <a:cubicBezTo>
                    <a:pt x="9" y="0"/>
                    <a:pt x="9" y="3"/>
                    <a:pt x="4" y="6"/>
                  </a:cubicBezTo>
                  <a:cubicBezTo>
                    <a:pt x="0" y="9"/>
                    <a:pt x="4" y="21"/>
                    <a:pt x="9" y="2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35" name="Google Shape;435;p102"/>
            <p:cNvSpPr/>
            <p:nvPr/>
          </p:nvSpPr>
          <p:spPr>
            <a:xfrm>
              <a:off x="19234150" y="3295650"/>
              <a:ext cx="33338" cy="33338"/>
            </a:xfrm>
            <a:custGeom>
              <a:rect b="b" l="l" r="r" t="t"/>
              <a:pathLst>
                <a:path extrusionOk="0" h="12" w="12">
                  <a:moveTo>
                    <a:pt x="2" y="9"/>
                  </a:moveTo>
                  <a:cubicBezTo>
                    <a:pt x="7" y="12"/>
                    <a:pt x="12" y="11"/>
                    <a:pt x="12" y="6"/>
                  </a:cubicBezTo>
                  <a:cubicBezTo>
                    <a:pt x="11" y="0"/>
                    <a:pt x="0" y="7"/>
                    <a:pt x="2" y="9"/>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36" name="Google Shape;436;p102"/>
            <p:cNvSpPr/>
            <p:nvPr/>
          </p:nvSpPr>
          <p:spPr>
            <a:xfrm>
              <a:off x="19535775" y="3359150"/>
              <a:ext cx="88900" cy="55563"/>
            </a:xfrm>
            <a:custGeom>
              <a:rect b="b" l="l" r="r" t="t"/>
              <a:pathLst>
                <a:path extrusionOk="0" h="20" w="32">
                  <a:moveTo>
                    <a:pt x="23" y="2"/>
                  </a:moveTo>
                  <a:cubicBezTo>
                    <a:pt x="17" y="4"/>
                    <a:pt x="14" y="4"/>
                    <a:pt x="10" y="2"/>
                  </a:cubicBezTo>
                  <a:cubicBezTo>
                    <a:pt x="6" y="0"/>
                    <a:pt x="0" y="4"/>
                    <a:pt x="1" y="7"/>
                  </a:cubicBezTo>
                  <a:cubicBezTo>
                    <a:pt x="2" y="8"/>
                    <a:pt x="4" y="11"/>
                    <a:pt x="12" y="13"/>
                  </a:cubicBezTo>
                  <a:cubicBezTo>
                    <a:pt x="20" y="15"/>
                    <a:pt x="21" y="20"/>
                    <a:pt x="24" y="20"/>
                  </a:cubicBezTo>
                  <a:cubicBezTo>
                    <a:pt x="28" y="20"/>
                    <a:pt x="28" y="17"/>
                    <a:pt x="27" y="13"/>
                  </a:cubicBezTo>
                  <a:cubicBezTo>
                    <a:pt x="26" y="9"/>
                    <a:pt x="31" y="4"/>
                    <a:pt x="32" y="3"/>
                  </a:cubicBezTo>
                  <a:cubicBezTo>
                    <a:pt x="32" y="2"/>
                    <a:pt x="30" y="1"/>
                    <a:pt x="23"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37" name="Google Shape;437;p102"/>
            <p:cNvSpPr/>
            <p:nvPr/>
          </p:nvSpPr>
          <p:spPr>
            <a:xfrm>
              <a:off x="19405600" y="3257550"/>
              <a:ext cx="55563" cy="90488"/>
            </a:xfrm>
            <a:custGeom>
              <a:rect b="b" l="l" r="r" t="t"/>
              <a:pathLst>
                <a:path extrusionOk="0" h="33" w="20">
                  <a:moveTo>
                    <a:pt x="9" y="3"/>
                  </a:moveTo>
                  <a:cubicBezTo>
                    <a:pt x="6" y="6"/>
                    <a:pt x="3" y="3"/>
                    <a:pt x="1" y="5"/>
                  </a:cubicBezTo>
                  <a:cubicBezTo>
                    <a:pt x="0" y="8"/>
                    <a:pt x="7" y="13"/>
                    <a:pt x="5" y="19"/>
                  </a:cubicBezTo>
                  <a:cubicBezTo>
                    <a:pt x="4" y="25"/>
                    <a:pt x="6" y="33"/>
                    <a:pt x="10" y="29"/>
                  </a:cubicBezTo>
                  <a:cubicBezTo>
                    <a:pt x="13" y="26"/>
                    <a:pt x="15" y="27"/>
                    <a:pt x="17" y="25"/>
                  </a:cubicBezTo>
                  <a:cubicBezTo>
                    <a:pt x="19" y="22"/>
                    <a:pt x="17" y="12"/>
                    <a:pt x="19" y="7"/>
                  </a:cubicBezTo>
                  <a:cubicBezTo>
                    <a:pt x="20" y="3"/>
                    <a:pt x="13" y="0"/>
                    <a:pt x="9"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38" name="Google Shape;438;p102"/>
            <p:cNvSpPr/>
            <p:nvPr/>
          </p:nvSpPr>
          <p:spPr>
            <a:xfrm>
              <a:off x="19843750" y="3446463"/>
              <a:ext cx="88900" cy="26988"/>
            </a:xfrm>
            <a:custGeom>
              <a:rect b="b" l="l" r="r" t="t"/>
              <a:pathLst>
                <a:path extrusionOk="0" h="10" w="32">
                  <a:moveTo>
                    <a:pt x="26" y="5"/>
                  </a:moveTo>
                  <a:cubicBezTo>
                    <a:pt x="23" y="3"/>
                    <a:pt x="12" y="6"/>
                    <a:pt x="9" y="3"/>
                  </a:cubicBezTo>
                  <a:cubicBezTo>
                    <a:pt x="6" y="0"/>
                    <a:pt x="0" y="5"/>
                    <a:pt x="2" y="6"/>
                  </a:cubicBezTo>
                  <a:cubicBezTo>
                    <a:pt x="6" y="6"/>
                    <a:pt x="12" y="10"/>
                    <a:pt x="18" y="10"/>
                  </a:cubicBezTo>
                  <a:cubicBezTo>
                    <a:pt x="24" y="10"/>
                    <a:pt x="32" y="7"/>
                    <a:pt x="32" y="5"/>
                  </a:cubicBezTo>
                  <a:cubicBezTo>
                    <a:pt x="32" y="4"/>
                    <a:pt x="28" y="6"/>
                    <a:pt x="26" y="5"/>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39" name="Google Shape;439;p102"/>
            <p:cNvSpPr/>
            <p:nvPr/>
          </p:nvSpPr>
          <p:spPr>
            <a:xfrm>
              <a:off x="18853150" y="2709863"/>
              <a:ext cx="152400" cy="161925"/>
            </a:xfrm>
            <a:custGeom>
              <a:rect b="b" l="l" r="r" t="t"/>
              <a:pathLst>
                <a:path extrusionOk="0" h="58" w="55">
                  <a:moveTo>
                    <a:pt x="31" y="50"/>
                  </a:moveTo>
                  <a:cubicBezTo>
                    <a:pt x="36" y="45"/>
                    <a:pt x="39" y="50"/>
                    <a:pt x="44" y="48"/>
                  </a:cubicBezTo>
                  <a:cubicBezTo>
                    <a:pt x="49" y="45"/>
                    <a:pt x="46" y="27"/>
                    <a:pt x="44" y="23"/>
                  </a:cubicBezTo>
                  <a:cubicBezTo>
                    <a:pt x="43" y="22"/>
                    <a:pt x="44" y="22"/>
                    <a:pt x="44" y="21"/>
                  </a:cubicBezTo>
                  <a:cubicBezTo>
                    <a:pt x="44" y="19"/>
                    <a:pt x="49" y="19"/>
                    <a:pt x="52" y="16"/>
                  </a:cubicBezTo>
                  <a:cubicBezTo>
                    <a:pt x="55" y="13"/>
                    <a:pt x="50" y="8"/>
                    <a:pt x="46" y="4"/>
                  </a:cubicBezTo>
                  <a:cubicBezTo>
                    <a:pt x="42" y="0"/>
                    <a:pt x="37" y="6"/>
                    <a:pt x="33" y="6"/>
                  </a:cubicBezTo>
                  <a:cubicBezTo>
                    <a:pt x="32" y="6"/>
                    <a:pt x="32" y="6"/>
                    <a:pt x="31" y="6"/>
                  </a:cubicBezTo>
                  <a:cubicBezTo>
                    <a:pt x="27" y="4"/>
                    <a:pt x="21" y="4"/>
                    <a:pt x="20" y="8"/>
                  </a:cubicBezTo>
                  <a:cubicBezTo>
                    <a:pt x="20" y="12"/>
                    <a:pt x="25" y="11"/>
                    <a:pt x="26" y="13"/>
                  </a:cubicBezTo>
                  <a:cubicBezTo>
                    <a:pt x="26" y="16"/>
                    <a:pt x="20" y="15"/>
                    <a:pt x="17" y="18"/>
                  </a:cubicBezTo>
                  <a:cubicBezTo>
                    <a:pt x="13" y="20"/>
                    <a:pt x="9" y="16"/>
                    <a:pt x="5" y="18"/>
                  </a:cubicBezTo>
                  <a:cubicBezTo>
                    <a:pt x="2" y="20"/>
                    <a:pt x="10" y="22"/>
                    <a:pt x="7" y="26"/>
                  </a:cubicBezTo>
                  <a:cubicBezTo>
                    <a:pt x="4" y="30"/>
                    <a:pt x="7" y="30"/>
                    <a:pt x="12" y="34"/>
                  </a:cubicBezTo>
                  <a:cubicBezTo>
                    <a:pt x="16" y="37"/>
                    <a:pt x="9" y="38"/>
                    <a:pt x="9" y="43"/>
                  </a:cubicBezTo>
                  <a:cubicBezTo>
                    <a:pt x="9" y="47"/>
                    <a:pt x="3" y="47"/>
                    <a:pt x="2" y="50"/>
                  </a:cubicBezTo>
                  <a:cubicBezTo>
                    <a:pt x="0" y="52"/>
                    <a:pt x="7" y="58"/>
                    <a:pt x="12" y="58"/>
                  </a:cubicBezTo>
                  <a:cubicBezTo>
                    <a:pt x="16" y="58"/>
                    <a:pt x="25" y="56"/>
                    <a:pt x="31" y="5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0" name="Google Shape;440;p102"/>
            <p:cNvSpPr/>
            <p:nvPr/>
          </p:nvSpPr>
          <p:spPr>
            <a:xfrm>
              <a:off x="19119850" y="2479675"/>
              <a:ext cx="22225" cy="39688"/>
            </a:xfrm>
            <a:custGeom>
              <a:rect b="b" l="l" r="r" t="t"/>
              <a:pathLst>
                <a:path extrusionOk="0" h="14" w="8">
                  <a:moveTo>
                    <a:pt x="2" y="13"/>
                  </a:moveTo>
                  <a:cubicBezTo>
                    <a:pt x="5" y="10"/>
                    <a:pt x="8" y="0"/>
                    <a:pt x="4" y="1"/>
                  </a:cubicBezTo>
                  <a:cubicBezTo>
                    <a:pt x="0" y="2"/>
                    <a:pt x="1" y="14"/>
                    <a:pt x="2" y="1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1" name="Google Shape;441;p102"/>
            <p:cNvSpPr/>
            <p:nvPr/>
          </p:nvSpPr>
          <p:spPr>
            <a:xfrm>
              <a:off x="18961100" y="2557463"/>
              <a:ext cx="261938" cy="377825"/>
            </a:xfrm>
            <a:custGeom>
              <a:rect b="b" l="l" r="r" t="t"/>
              <a:pathLst>
                <a:path extrusionOk="0" h="136" w="94">
                  <a:moveTo>
                    <a:pt x="3" y="24"/>
                  </a:moveTo>
                  <a:cubicBezTo>
                    <a:pt x="0" y="26"/>
                    <a:pt x="6" y="30"/>
                    <a:pt x="11" y="30"/>
                  </a:cubicBezTo>
                  <a:cubicBezTo>
                    <a:pt x="15" y="31"/>
                    <a:pt x="7" y="34"/>
                    <a:pt x="7" y="38"/>
                  </a:cubicBezTo>
                  <a:cubicBezTo>
                    <a:pt x="6" y="42"/>
                    <a:pt x="12" y="41"/>
                    <a:pt x="12" y="44"/>
                  </a:cubicBezTo>
                  <a:cubicBezTo>
                    <a:pt x="13" y="47"/>
                    <a:pt x="3" y="47"/>
                    <a:pt x="3" y="50"/>
                  </a:cubicBezTo>
                  <a:cubicBezTo>
                    <a:pt x="3" y="53"/>
                    <a:pt x="9" y="49"/>
                    <a:pt x="11" y="48"/>
                  </a:cubicBezTo>
                  <a:cubicBezTo>
                    <a:pt x="13" y="46"/>
                    <a:pt x="10" y="55"/>
                    <a:pt x="15" y="54"/>
                  </a:cubicBezTo>
                  <a:cubicBezTo>
                    <a:pt x="21" y="53"/>
                    <a:pt x="20" y="45"/>
                    <a:pt x="22" y="46"/>
                  </a:cubicBezTo>
                  <a:cubicBezTo>
                    <a:pt x="24" y="46"/>
                    <a:pt x="21" y="50"/>
                    <a:pt x="22" y="53"/>
                  </a:cubicBezTo>
                  <a:cubicBezTo>
                    <a:pt x="24" y="57"/>
                    <a:pt x="18" y="62"/>
                    <a:pt x="19" y="64"/>
                  </a:cubicBezTo>
                  <a:cubicBezTo>
                    <a:pt x="19" y="66"/>
                    <a:pt x="30" y="66"/>
                    <a:pt x="34" y="63"/>
                  </a:cubicBezTo>
                  <a:cubicBezTo>
                    <a:pt x="38" y="59"/>
                    <a:pt x="39" y="63"/>
                    <a:pt x="37" y="66"/>
                  </a:cubicBezTo>
                  <a:cubicBezTo>
                    <a:pt x="34" y="69"/>
                    <a:pt x="35" y="71"/>
                    <a:pt x="38" y="72"/>
                  </a:cubicBezTo>
                  <a:cubicBezTo>
                    <a:pt x="42" y="73"/>
                    <a:pt x="43" y="74"/>
                    <a:pt x="41" y="76"/>
                  </a:cubicBezTo>
                  <a:cubicBezTo>
                    <a:pt x="40" y="79"/>
                    <a:pt x="41" y="84"/>
                    <a:pt x="40" y="86"/>
                  </a:cubicBezTo>
                  <a:cubicBezTo>
                    <a:pt x="40" y="88"/>
                    <a:pt x="30" y="88"/>
                    <a:pt x="29" y="86"/>
                  </a:cubicBezTo>
                  <a:cubicBezTo>
                    <a:pt x="29" y="85"/>
                    <a:pt x="25" y="86"/>
                    <a:pt x="26" y="88"/>
                  </a:cubicBezTo>
                  <a:cubicBezTo>
                    <a:pt x="27" y="90"/>
                    <a:pt x="23" y="93"/>
                    <a:pt x="23" y="95"/>
                  </a:cubicBezTo>
                  <a:cubicBezTo>
                    <a:pt x="23" y="97"/>
                    <a:pt x="29" y="96"/>
                    <a:pt x="29" y="99"/>
                  </a:cubicBezTo>
                  <a:cubicBezTo>
                    <a:pt x="29" y="101"/>
                    <a:pt x="25" y="104"/>
                    <a:pt x="19" y="106"/>
                  </a:cubicBezTo>
                  <a:cubicBezTo>
                    <a:pt x="13" y="108"/>
                    <a:pt x="20" y="113"/>
                    <a:pt x="23" y="111"/>
                  </a:cubicBezTo>
                  <a:cubicBezTo>
                    <a:pt x="26" y="108"/>
                    <a:pt x="25" y="112"/>
                    <a:pt x="29" y="112"/>
                  </a:cubicBezTo>
                  <a:cubicBezTo>
                    <a:pt x="34" y="112"/>
                    <a:pt x="36" y="115"/>
                    <a:pt x="41" y="114"/>
                  </a:cubicBezTo>
                  <a:cubicBezTo>
                    <a:pt x="45" y="112"/>
                    <a:pt x="45" y="114"/>
                    <a:pt x="42" y="116"/>
                  </a:cubicBezTo>
                  <a:cubicBezTo>
                    <a:pt x="38" y="119"/>
                    <a:pt x="33" y="116"/>
                    <a:pt x="30" y="118"/>
                  </a:cubicBezTo>
                  <a:cubicBezTo>
                    <a:pt x="27" y="120"/>
                    <a:pt x="14" y="132"/>
                    <a:pt x="16" y="135"/>
                  </a:cubicBezTo>
                  <a:cubicBezTo>
                    <a:pt x="18" y="136"/>
                    <a:pt x="20" y="132"/>
                    <a:pt x="24" y="130"/>
                  </a:cubicBezTo>
                  <a:cubicBezTo>
                    <a:pt x="29" y="128"/>
                    <a:pt x="29" y="131"/>
                    <a:pt x="32" y="132"/>
                  </a:cubicBezTo>
                  <a:cubicBezTo>
                    <a:pt x="35" y="132"/>
                    <a:pt x="35" y="126"/>
                    <a:pt x="37" y="127"/>
                  </a:cubicBezTo>
                  <a:cubicBezTo>
                    <a:pt x="39" y="127"/>
                    <a:pt x="41" y="125"/>
                    <a:pt x="44" y="126"/>
                  </a:cubicBezTo>
                  <a:cubicBezTo>
                    <a:pt x="48" y="126"/>
                    <a:pt x="51" y="125"/>
                    <a:pt x="53" y="123"/>
                  </a:cubicBezTo>
                  <a:cubicBezTo>
                    <a:pt x="55" y="122"/>
                    <a:pt x="60" y="127"/>
                    <a:pt x="61" y="126"/>
                  </a:cubicBezTo>
                  <a:cubicBezTo>
                    <a:pt x="63" y="124"/>
                    <a:pt x="70" y="123"/>
                    <a:pt x="73" y="123"/>
                  </a:cubicBezTo>
                  <a:cubicBezTo>
                    <a:pt x="77" y="123"/>
                    <a:pt x="86" y="119"/>
                    <a:pt x="88" y="117"/>
                  </a:cubicBezTo>
                  <a:cubicBezTo>
                    <a:pt x="91" y="115"/>
                    <a:pt x="87" y="114"/>
                    <a:pt x="84" y="115"/>
                  </a:cubicBezTo>
                  <a:cubicBezTo>
                    <a:pt x="80" y="115"/>
                    <a:pt x="81" y="112"/>
                    <a:pt x="84" y="109"/>
                  </a:cubicBezTo>
                  <a:cubicBezTo>
                    <a:pt x="88" y="105"/>
                    <a:pt x="93" y="103"/>
                    <a:pt x="93" y="98"/>
                  </a:cubicBezTo>
                  <a:cubicBezTo>
                    <a:pt x="94" y="94"/>
                    <a:pt x="83" y="90"/>
                    <a:pt x="82" y="93"/>
                  </a:cubicBezTo>
                  <a:cubicBezTo>
                    <a:pt x="81" y="95"/>
                    <a:pt x="79" y="95"/>
                    <a:pt x="77" y="92"/>
                  </a:cubicBezTo>
                  <a:cubicBezTo>
                    <a:pt x="75" y="89"/>
                    <a:pt x="78" y="87"/>
                    <a:pt x="77" y="86"/>
                  </a:cubicBezTo>
                  <a:cubicBezTo>
                    <a:pt x="75" y="86"/>
                    <a:pt x="73" y="82"/>
                    <a:pt x="73" y="81"/>
                  </a:cubicBezTo>
                  <a:cubicBezTo>
                    <a:pt x="74" y="79"/>
                    <a:pt x="71" y="69"/>
                    <a:pt x="65" y="68"/>
                  </a:cubicBezTo>
                  <a:cubicBezTo>
                    <a:pt x="60" y="66"/>
                    <a:pt x="59" y="59"/>
                    <a:pt x="58" y="55"/>
                  </a:cubicBezTo>
                  <a:cubicBezTo>
                    <a:pt x="57" y="51"/>
                    <a:pt x="54" y="53"/>
                    <a:pt x="51" y="49"/>
                  </a:cubicBezTo>
                  <a:cubicBezTo>
                    <a:pt x="48" y="46"/>
                    <a:pt x="44" y="48"/>
                    <a:pt x="41" y="48"/>
                  </a:cubicBezTo>
                  <a:cubicBezTo>
                    <a:pt x="39" y="48"/>
                    <a:pt x="41" y="43"/>
                    <a:pt x="45" y="41"/>
                  </a:cubicBezTo>
                  <a:cubicBezTo>
                    <a:pt x="49" y="38"/>
                    <a:pt x="53" y="25"/>
                    <a:pt x="53" y="22"/>
                  </a:cubicBezTo>
                  <a:cubicBezTo>
                    <a:pt x="53" y="19"/>
                    <a:pt x="37" y="20"/>
                    <a:pt x="34" y="21"/>
                  </a:cubicBezTo>
                  <a:cubicBezTo>
                    <a:pt x="30" y="23"/>
                    <a:pt x="27" y="19"/>
                    <a:pt x="30" y="18"/>
                  </a:cubicBezTo>
                  <a:cubicBezTo>
                    <a:pt x="33" y="17"/>
                    <a:pt x="38" y="11"/>
                    <a:pt x="38" y="9"/>
                  </a:cubicBezTo>
                  <a:cubicBezTo>
                    <a:pt x="38" y="7"/>
                    <a:pt x="42" y="5"/>
                    <a:pt x="40" y="3"/>
                  </a:cubicBezTo>
                  <a:cubicBezTo>
                    <a:pt x="37" y="0"/>
                    <a:pt x="37" y="5"/>
                    <a:pt x="35" y="7"/>
                  </a:cubicBezTo>
                  <a:cubicBezTo>
                    <a:pt x="33" y="8"/>
                    <a:pt x="28" y="8"/>
                    <a:pt x="23" y="7"/>
                  </a:cubicBezTo>
                  <a:cubicBezTo>
                    <a:pt x="18" y="6"/>
                    <a:pt x="17" y="13"/>
                    <a:pt x="17" y="16"/>
                  </a:cubicBezTo>
                  <a:cubicBezTo>
                    <a:pt x="17" y="19"/>
                    <a:pt x="11" y="21"/>
                    <a:pt x="12" y="23"/>
                  </a:cubicBezTo>
                  <a:cubicBezTo>
                    <a:pt x="13" y="26"/>
                    <a:pt x="11" y="28"/>
                    <a:pt x="9" y="26"/>
                  </a:cubicBezTo>
                  <a:cubicBezTo>
                    <a:pt x="8" y="25"/>
                    <a:pt x="6" y="21"/>
                    <a:pt x="3" y="24"/>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2" name="Google Shape;442;p102"/>
            <p:cNvSpPr/>
            <p:nvPr/>
          </p:nvSpPr>
          <p:spPr>
            <a:xfrm>
              <a:off x="18948400" y="2579688"/>
              <a:ext cx="34925" cy="30163"/>
            </a:xfrm>
            <a:custGeom>
              <a:rect b="b" l="l" r="r" t="t"/>
              <a:pathLst>
                <a:path extrusionOk="0" h="11" w="13">
                  <a:moveTo>
                    <a:pt x="3" y="11"/>
                  </a:moveTo>
                  <a:cubicBezTo>
                    <a:pt x="8" y="11"/>
                    <a:pt x="13" y="4"/>
                    <a:pt x="10" y="2"/>
                  </a:cubicBezTo>
                  <a:cubicBezTo>
                    <a:pt x="8" y="0"/>
                    <a:pt x="0" y="11"/>
                    <a:pt x="3" y="11"/>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3" name="Google Shape;443;p102"/>
            <p:cNvSpPr/>
            <p:nvPr/>
          </p:nvSpPr>
          <p:spPr>
            <a:xfrm>
              <a:off x="19494500" y="2679700"/>
              <a:ext cx="52388" cy="66675"/>
            </a:xfrm>
            <a:custGeom>
              <a:rect b="b" l="l" r="r" t="t"/>
              <a:pathLst>
                <a:path extrusionOk="0" h="24" w="19">
                  <a:moveTo>
                    <a:pt x="17" y="3"/>
                  </a:moveTo>
                  <a:cubicBezTo>
                    <a:pt x="16" y="2"/>
                    <a:pt x="15" y="5"/>
                    <a:pt x="14" y="6"/>
                  </a:cubicBezTo>
                  <a:cubicBezTo>
                    <a:pt x="12" y="6"/>
                    <a:pt x="11" y="0"/>
                    <a:pt x="10" y="3"/>
                  </a:cubicBezTo>
                  <a:cubicBezTo>
                    <a:pt x="10" y="7"/>
                    <a:pt x="6" y="2"/>
                    <a:pt x="3" y="6"/>
                  </a:cubicBezTo>
                  <a:cubicBezTo>
                    <a:pt x="0" y="11"/>
                    <a:pt x="5" y="15"/>
                    <a:pt x="7" y="16"/>
                  </a:cubicBezTo>
                  <a:cubicBezTo>
                    <a:pt x="10" y="17"/>
                    <a:pt x="7" y="19"/>
                    <a:pt x="4" y="19"/>
                  </a:cubicBezTo>
                  <a:cubicBezTo>
                    <a:pt x="2" y="18"/>
                    <a:pt x="3" y="23"/>
                    <a:pt x="7" y="24"/>
                  </a:cubicBezTo>
                  <a:cubicBezTo>
                    <a:pt x="11" y="24"/>
                    <a:pt x="15" y="17"/>
                    <a:pt x="15" y="15"/>
                  </a:cubicBezTo>
                  <a:cubicBezTo>
                    <a:pt x="14" y="13"/>
                    <a:pt x="19" y="4"/>
                    <a:pt x="17"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4" name="Google Shape;444;p102"/>
            <p:cNvSpPr/>
            <p:nvPr/>
          </p:nvSpPr>
          <p:spPr>
            <a:xfrm>
              <a:off x="19694525" y="2608263"/>
              <a:ext cx="41275" cy="44450"/>
            </a:xfrm>
            <a:custGeom>
              <a:rect b="b" l="l" r="r" t="t"/>
              <a:pathLst>
                <a:path extrusionOk="0" h="16" w="15">
                  <a:moveTo>
                    <a:pt x="2" y="14"/>
                  </a:moveTo>
                  <a:cubicBezTo>
                    <a:pt x="3" y="16"/>
                    <a:pt x="15" y="0"/>
                    <a:pt x="9" y="0"/>
                  </a:cubicBezTo>
                  <a:cubicBezTo>
                    <a:pt x="3" y="0"/>
                    <a:pt x="0" y="12"/>
                    <a:pt x="2" y="14"/>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5" name="Google Shape;445;p102"/>
            <p:cNvSpPr/>
            <p:nvPr/>
          </p:nvSpPr>
          <p:spPr>
            <a:xfrm>
              <a:off x="19810413" y="2554288"/>
              <a:ext cx="30163" cy="11113"/>
            </a:xfrm>
            <a:custGeom>
              <a:rect b="b" l="l" r="r" t="t"/>
              <a:pathLst>
                <a:path extrusionOk="0" h="4" w="11">
                  <a:moveTo>
                    <a:pt x="9" y="2"/>
                  </a:moveTo>
                  <a:cubicBezTo>
                    <a:pt x="11" y="0"/>
                    <a:pt x="0" y="1"/>
                    <a:pt x="3" y="3"/>
                  </a:cubicBezTo>
                  <a:cubicBezTo>
                    <a:pt x="4" y="4"/>
                    <a:pt x="8" y="4"/>
                    <a:pt x="9"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6" name="Google Shape;446;p102"/>
            <p:cNvSpPr/>
            <p:nvPr/>
          </p:nvSpPr>
          <p:spPr>
            <a:xfrm>
              <a:off x="19805650" y="2568575"/>
              <a:ext cx="41275" cy="30163"/>
            </a:xfrm>
            <a:custGeom>
              <a:rect b="b" l="l" r="r" t="t"/>
              <a:pathLst>
                <a:path extrusionOk="0" h="11" w="15">
                  <a:moveTo>
                    <a:pt x="2" y="11"/>
                  </a:moveTo>
                  <a:cubicBezTo>
                    <a:pt x="5" y="11"/>
                    <a:pt x="12" y="5"/>
                    <a:pt x="13" y="4"/>
                  </a:cubicBezTo>
                  <a:cubicBezTo>
                    <a:pt x="15" y="2"/>
                    <a:pt x="12" y="0"/>
                    <a:pt x="7" y="2"/>
                  </a:cubicBezTo>
                  <a:cubicBezTo>
                    <a:pt x="1" y="3"/>
                    <a:pt x="0" y="11"/>
                    <a:pt x="2" y="11"/>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7" name="Google Shape;447;p102"/>
            <p:cNvSpPr/>
            <p:nvPr/>
          </p:nvSpPr>
          <p:spPr>
            <a:xfrm>
              <a:off x="20051713" y="2035175"/>
              <a:ext cx="3175" cy="3175"/>
            </a:xfrm>
            <a:custGeom>
              <a:rect b="b" l="l" r="r" t="t"/>
              <a:pathLst>
                <a:path extrusionOk="0" h="1" w="1">
                  <a:moveTo>
                    <a:pt x="1" y="0"/>
                  </a:moveTo>
                  <a:cubicBezTo>
                    <a:pt x="0" y="1"/>
                    <a:pt x="0" y="1"/>
                    <a:pt x="0" y="1"/>
                  </a:cubicBezTo>
                  <a:cubicBezTo>
                    <a:pt x="1" y="1"/>
                    <a:pt x="1" y="0"/>
                    <a:pt x="1" y="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8" name="Google Shape;448;p102"/>
            <p:cNvSpPr/>
            <p:nvPr/>
          </p:nvSpPr>
          <p:spPr>
            <a:xfrm>
              <a:off x="19310350" y="1957388"/>
              <a:ext cx="781050" cy="760413"/>
            </a:xfrm>
            <a:custGeom>
              <a:rect b="b" l="l" r="r" t="t"/>
              <a:pathLst>
                <a:path extrusionOk="0" h="274" w="281">
                  <a:moveTo>
                    <a:pt x="6" y="176"/>
                  </a:moveTo>
                  <a:cubicBezTo>
                    <a:pt x="6" y="178"/>
                    <a:pt x="2" y="180"/>
                    <a:pt x="5" y="180"/>
                  </a:cubicBezTo>
                  <a:cubicBezTo>
                    <a:pt x="8" y="181"/>
                    <a:pt x="5" y="183"/>
                    <a:pt x="4" y="184"/>
                  </a:cubicBezTo>
                  <a:cubicBezTo>
                    <a:pt x="2" y="185"/>
                    <a:pt x="2" y="187"/>
                    <a:pt x="4" y="189"/>
                  </a:cubicBezTo>
                  <a:cubicBezTo>
                    <a:pt x="5" y="192"/>
                    <a:pt x="0" y="192"/>
                    <a:pt x="3" y="196"/>
                  </a:cubicBezTo>
                  <a:cubicBezTo>
                    <a:pt x="5" y="199"/>
                    <a:pt x="7" y="195"/>
                    <a:pt x="8" y="198"/>
                  </a:cubicBezTo>
                  <a:cubicBezTo>
                    <a:pt x="9" y="200"/>
                    <a:pt x="12" y="198"/>
                    <a:pt x="16" y="195"/>
                  </a:cubicBezTo>
                  <a:cubicBezTo>
                    <a:pt x="19" y="192"/>
                    <a:pt x="21" y="198"/>
                    <a:pt x="18" y="198"/>
                  </a:cubicBezTo>
                  <a:cubicBezTo>
                    <a:pt x="15" y="198"/>
                    <a:pt x="12" y="200"/>
                    <a:pt x="12" y="202"/>
                  </a:cubicBezTo>
                  <a:cubicBezTo>
                    <a:pt x="13" y="205"/>
                    <a:pt x="8" y="205"/>
                    <a:pt x="8" y="201"/>
                  </a:cubicBezTo>
                  <a:cubicBezTo>
                    <a:pt x="8" y="198"/>
                    <a:pt x="2" y="202"/>
                    <a:pt x="4" y="204"/>
                  </a:cubicBezTo>
                  <a:cubicBezTo>
                    <a:pt x="7" y="207"/>
                    <a:pt x="4" y="208"/>
                    <a:pt x="4" y="211"/>
                  </a:cubicBezTo>
                  <a:cubicBezTo>
                    <a:pt x="4" y="213"/>
                    <a:pt x="8" y="213"/>
                    <a:pt x="10" y="210"/>
                  </a:cubicBezTo>
                  <a:cubicBezTo>
                    <a:pt x="11" y="207"/>
                    <a:pt x="14" y="208"/>
                    <a:pt x="15" y="211"/>
                  </a:cubicBezTo>
                  <a:cubicBezTo>
                    <a:pt x="16" y="213"/>
                    <a:pt x="13" y="211"/>
                    <a:pt x="13" y="215"/>
                  </a:cubicBezTo>
                  <a:cubicBezTo>
                    <a:pt x="13" y="219"/>
                    <a:pt x="10" y="215"/>
                    <a:pt x="8" y="218"/>
                  </a:cubicBezTo>
                  <a:cubicBezTo>
                    <a:pt x="6" y="221"/>
                    <a:pt x="16" y="226"/>
                    <a:pt x="19" y="227"/>
                  </a:cubicBezTo>
                  <a:cubicBezTo>
                    <a:pt x="23" y="228"/>
                    <a:pt x="26" y="231"/>
                    <a:pt x="32" y="230"/>
                  </a:cubicBezTo>
                  <a:cubicBezTo>
                    <a:pt x="38" y="229"/>
                    <a:pt x="50" y="218"/>
                    <a:pt x="52" y="216"/>
                  </a:cubicBezTo>
                  <a:cubicBezTo>
                    <a:pt x="53" y="214"/>
                    <a:pt x="57" y="216"/>
                    <a:pt x="59" y="214"/>
                  </a:cubicBezTo>
                  <a:cubicBezTo>
                    <a:pt x="62" y="212"/>
                    <a:pt x="60" y="207"/>
                    <a:pt x="62" y="206"/>
                  </a:cubicBezTo>
                  <a:cubicBezTo>
                    <a:pt x="64" y="205"/>
                    <a:pt x="65" y="212"/>
                    <a:pt x="66" y="212"/>
                  </a:cubicBezTo>
                  <a:cubicBezTo>
                    <a:pt x="68" y="213"/>
                    <a:pt x="69" y="214"/>
                    <a:pt x="69" y="217"/>
                  </a:cubicBezTo>
                  <a:cubicBezTo>
                    <a:pt x="69" y="217"/>
                    <a:pt x="69" y="218"/>
                    <a:pt x="69" y="218"/>
                  </a:cubicBezTo>
                  <a:cubicBezTo>
                    <a:pt x="68" y="222"/>
                    <a:pt x="70" y="226"/>
                    <a:pt x="73" y="229"/>
                  </a:cubicBezTo>
                  <a:cubicBezTo>
                    <a:pt x="77" y="232"/>
                    <a:pt x="74" y="236"/>
                    <a:pt x="77" y="240"/>
                  </a:cubicBezTo>
                  <a:cubicBezTo>
                    <a:pt x="80" y="244"/>
                    <a:pt x="79" y="247"/>
                    <a:pt x="83" y="249"/>
                  </a:cubicBezTo>
                  <a:cubicBezTo>
                    <a:pt x="86" y="252"/>
                    <a:pt x="86" y="254"/>
                    <a:pt x="85" y="258"/>
                  </a:cubicBezTo>
                  <a:cubicBezTo>
                    <a:pt x="83" y="261"/>
                    <a:pt x="88" y="260"/>
                    <a:pt x="88" y="262"/>
                  </a:cubicBezTo>
                  <a:cubicBezTo>
                    <a:pt x="88" y="265"/>
                    <a:pt x="87" y="269"/>
                    <a:pt x="88" y="271"/>
                  </a:cubicBezTo>
                  <a:cubicBezTo>
                    <a:pt x="89" y="274"/>
                    <a:pt x="91" y="271"/>
                    <a:pt x="96" y="271"/>
                  </a:cubicBezTo>
                  <a:cubicBezTo>
                    <a:pt x="101" y="271"/>
                    <a:pt x="100" y="268"/>
                    <a:pt x="100" y="265"/>
                  </a:cubicBezTo>
                  <a:cubicBezTo>
                    <a:pt x="100" y="262"/>
                    <a:pt x="103" y="263"/>
                    <a:pt x="104" y="261"/>
                  </a:cubicBezTo>
                  <a:cubicBezTo>
                    <a:pt x="104" y="260"/>
                    <a:pt x="109" y="259"/>
                    <a:pt x="112" y="261"/>
                  </a:cubicBezTo>
                  <a:cubicBezTo>
                    <a:pt x="116" y="262"/>
                    <a:pt x="118" y="260"/>
                    <a:pt x="119" y="256"/>
                  </a:cubicBezTo>
                  <a:cubicBezTo>
                    <a:pt x="119" y="252"/>
                    <a:pt x="121" y="257"/>
                    <a:pt x="122" y="257"/>
                  </a:cubicBezTo>
                  <a:cubicBezTo>
                    <a:pt x="123" y="258"/>
                    <a:pt x="127" y="252"/>
                    <a:pt x="128" y="247"/>
                  </a:cubicBezTo>
                  <a:cubicBezTo>
                    <a:pt x="130" y="243"/>
                    <a:pt x="128" y="244"/>
                    <a:pt x="125" y="248"/>
                  </a:cubicBezTo>
                  <a:cubicBezTo>
                    <a:pt x="121" y="252"/>
                    <a:pt x="123" y="244"/>
                    <a:pt x="124" y="240"/>
                  </a:cubicBezTo>
                  <a:cubicBezTo>
                    <a:pt x="126" y="237"/>
                    <a:pt x="126" y="228"/>
                    <a:pt x="126" y="225"/>
                  </a:cubicBezTo>
                  <a:cubicBezTo>
                    <a:pt x="127" y="223"/>
                    <a:pt x="128" y="220"/>
                    <a:pt x="132" y="219"/>
                  </a:cubicBezTo>
                  <a:cubicBezTo>
                    <a:pt x="137" y="218"/>
                    <a:pt x="143" y="212"/>
                    <a:pt x="142" y="210"/>
                  </a:cubicBezTo>
                  <a:cubicBezTo>
                    <a:pt x="141" y="207"/>
                    <a:pt x="148" y="204"/>
                    <a:pt x="148" y="201"/>
                  </a:cubicBezTo>
                  <a:cubicBezTo>
                    <a:pt x="148" y="199"/>
                    <a:pt x="140" y="192"/>
                    <a:pt x="138" y="190"/>
                  </a:cubicBezTo>
                  <a:cubicBezTo>
                    <a:pt x="135" y="188"/>
                    <a:pt x="130" y="190"/>
                    <a:pt x="130" y="188"/>
                  </a:cubicBezTo>
                  <a:cubicBezTo>
                    <a:pt x="131" y="186"/>
                    <a:pt x="130" y="179"/>
                    <a:pt x="129" y="176"/>
                  </a:cubicBezTo>
                  <a:cubicBezTo>
                    <a:pt x="128" y="172"/>
                    <a:pt x="133" y="169"/>
                    <a:pt x="133" y="165"/>
                  </a:cubicBezTo>
                  <a:cubicBezTo>
                    <a:pt x="133" y="162"/>
                    <a:pt x="133" y="158"/>
                    <a:pt x="136" y="157"/>
                  </a:cubicBezTo>
                  <a:cubicBezTo>
                    <a:pt x="139" y="156"/>
                    <a:pt x="137" y="153"/>
                    <a:pt x="141" y="152"/>
                  </a:cubicBezTo>
                  <a:cubicBezTo>
                    <a:pt x="145" y="151"/>
                    <a:pt x="144" y="146"/>
                    <a:pt x="148" y="144"/>
                  </a:cubicBezTo>
                  <a:cubicBezTo>
                    <a:pt x="153" y="142"/>
                    <a:pt x="153" y="141"/>
                    <a:pt x="158" y="138"/>
                  </a:cubicBezTo>
                  <a:cubicBezTo>
                    <a:pt x="164" y="135"/>
                    <a:pt x="173" y="129"/>
                    <a:pt x="175" y="126"/>
                  </a:cubicBezTo>
                  <a:cubicBezTo>
                    <a:pt x="176" y="123"/>
                    <a:pt x="169" y="119"/>
                    <a:pt x="174" y="116"/>
                  </a:cubicBezTo>
                  <a:cubicBezTo>
                    <a:pt x="178" y="112"/>
                    <a:pt x="175" y="108"/>
                    <a:pt x="178" y="107"/>
                  </a:cubicBezTo>
                  <a:cubicBezTo>
                    <a:pt x="181" y="106"/>
                    <a:pt x="182" y="104"/>
                    <a:pt x="185" y="101"/>
                  </a:cubicBezTo>
                  <a:cubicBezTo>
                    <a:pt x="187" y="99"/>
                    <a:pt x="190" y="101"/>
                    <a:pt x="196" y="100"/>
                  </a:cubicBezTo>
                  <a:cubicBezTo>
                    <a:pt x="198" y="100"/>
                    <a:pt x="200" y="100"/>
                    <a:pt x="202" y="100"/>
                  </a:cubicBezTo>
                  <a:cubicBezTo>
                    <a:pt x="205" y="101"/>
                    <a:pt x="208" y="103"/>
                    <a:pt x="210" y="104"/>
                  </a:cubicBezTo>
                  <a:cubicBezTo>
                    <a:pt x="215" y="106"/>
                    <a:pt x="214" y="109"/>
                    <a:pt x="214" y="112"/>
                  </a:cubicBezTo>
                  <a:cubicBezTo>
                    <a:pt x="214" y="116"/>
                    <a:pt x="215" y="117"/>
                    <a:pt x="212" y="116"/>
                  </a:cubicBezTo>
                  <a:cubicBezTo>
                    <a:pt x="210" y="115"/>
                    <a:pt x="208" y="116"/>
                    <a:pt x="206" y="121"/>
                  </a:cubicBezTo>
                  <a:cubicBezTo>
                    <a:pt x="205" y="126"/>
                    <a:pt x="199" y="131"/>
                    <a:pt x="196" y="132"/>
                  </a:cubicBezTo>
                  <a:cubicBezTo>
                    <a:pt x="192" y="132"/>
                    <a:pt x="192" y="136"/>
                    <a:pt x="189" y="136"/>
                  </a:cubicBezTo>
                  <a:cubicBezTo>
                    <a:pt x="186" y="137"/>
                    <a:pt x="183" y="139"/>
                    <a:pt x="184" y="142"/>
                  </a:cubicBezTo>
                  <a:cubicBezTo>
                    <a:pt x="184" y="146"/>
                    <a:pt x="179" y="146"/>
                    <a:pt x="176" y="146"/>
                  </a:cubicBezTo>
                  <a:cubicBezTo>
                    <a:pt x="173" y="146"/>
                    <a:pt x="174" y="151"/>
                    <a:pt x="171" y="153"/>
                  </a:cubicBezTo>
                  <a:cubicBezTo>
                    <a:pt x="169" y="154"/>
                    <a:pt x="170" y="156"/>
                    <a:pt x="172" y="159"/>
                  </a:cubicBezTo>
                  <a:cubicBezTo>
                    <a:pt x="174" y="162"/>
                    <a:pt x="172" y="164"/>
                    <a:pt x="173" y="166"/>
                  </a:cubicBezTo>
                  <a:cubicBezTo>
                    <a:pt x="174" y="168"/>
                    <a:pt x="177" y="173"/>
                    <a:pt x="175" y="178"/>
                  </a:cubicBezTo>
                  <a:cubicBezTo>
                    <a:pt x="172" y="183"/>
                    <a:pt x="170" y="190"/>
                    <a:pt x="172" y="189"/>
                  </a:cubicBezTo>
                  <a:cubicBezTo>
                    <a:pt x="174" y="189"/>
                    <a:pt x="179" y="194"/>
                    <a:pt x="182" y="193"/>
                  </a:cubicBezTo>
                  <a:cubicBezTo>
                    <a:pt x="185" y="193"/>
                    <a:pt x="185" y="198"/>
                    <a:pt x="188" y="197"/>
                  </a:cubicBezTo>
                  <a:cubicBezTo>
                    <a:pt x="191" y="196"/>
                    <a:pt x="191" y="200"/>
                    <a:pt x="200" y="199"/>
                  </a:cubicBezTo>
                  <a:cubicBezTo>
                    <a:pt x="209" y="199"/>
                    <a:pt x="226" y="192"/>
                    <a:pt x="233" y="192"/>
                  </a:cubicBezTo>
                  <a:cubicBezTo>
                    <a:pt x="237" y="192"/>
                    <a:pt x="240" y="191"/>
                    <a:pt x="243" y="191"/>
                  </a:cubicBezTo>
                  <a:cubicBezTo>
                    <a:pt x="244" y="188"/>
                    <a:pt x="246" y="186"/>
                    <a:pt x="248" y="184"/>
                  </a:cubicBezTo>
                  <a:cubicBezTo>
                    <a:pt x="252" y="180"/>
                    <a:pt x="262" y="177"/>
                    <a:pt x="264" y="171"/>
                  </a:cubicBezTo>
                  <a:cubicBezTo>
                    <a:pt x="267" y="165"/>
                    <a:pt x="278" y="161"/>
                    <a:pt x="280" y="156"/>
                  </a:cubicBezTo>
                  <a:cubicBezTo>
                    <a:pt x="281" y="153"/>
                    <a:pt x="281" y="152"/>
                    <a:pt x="277" y="147"/>
                  </a:cubicBezTo>
                  <a:cubicBezTo>
                    <a:pt x="273" y="142"/>
                    <a:pt x="264" y="139"/>
                    <a:pt x="264" y="137"/>
                  </a:cubicBezTo>
                  <a:cubicBezTo>
                    <a:pt x="263" y="134"/>
                    <a:pt x="271" y="134"/>
                    <a:pt x="270" y="131"/>
                  </a:cubicBezTo>
                  <a:cubicBezTo>
                    <a:pt x="270" y="128"/>
                    <a:pt x="266" y="128"/>
                    <a:pt x="265" y="125"/>
                  </a:cubicBezTo>
                  <a:cubicBezTo>
                    <a:pt x="263" y="122"/>
                    <a:pt x="266" y="121"/>
                    <a:pt x="266" y="120"/>
                  </a:cubicBezTo>
                  <a:cubicBezTo>
                    <a:pt x="266" y="118"/>
                    <a:pt x="261" y="118"/>
                    <a:pt x="261" y="116"/>
                  </a:cubicBezTo>
                  <a:cubicBezTo>
                    <a:pt x="260" y="115"/>
                    <a:pt x="264" y="115"/>
                    <a:pt x="263" y="113"/>
                  </a:cubicBezTo>
                  <a:cubicBezTo>
                    <a:pt x="263" y="111"/>
                    <a:pt x="260" y="108"/>
                    <a:pt x="262" y="105"/>
                  </a:cubicBezTo>
                  <a:cubicBezTo>
                    <a:pt x="264" y="102"/>
                    <a:pt x="269" y="105"/>
                    <a:pt x="265" y="99"/>
                  </a:cubicBezTo>
                  <a:cubicBezTo>
                    <a:pt x="262" y="92"/>
                    <a:pt x="256" y="84"/>
                    <a:pt x="255" y="82"/>
                  </a:cubicBezTo>
                  <a:cubicBezTo>
                    <a:pt x="254" y="80"/>
                    <a:pt x="256" y="77"/>
                    <a:pt x="258" y="76"/>
                  </a:cubicBezTo>
                  <a:cubicBezTo>
                    <a:pt x="260" y="75"/>
                    <a:pt x="265" y="70"/>
                    <a:pt x="265" y="68"/>
                  </a:cubicBezTo>
                  <a:cubicBezTo>
                    <a:pt x="265" y="66"/>
                    <a:pt x="259" y="61"/>
                    <a:pt x="257" y="60"/>
                  </a:cubicBezTo>
                  <a:cubicBezTo>
                    <a:pt x="256" y="59"/>
                    <a:pt x="252" y="60"/>
                    <a:pt x="251" y="56"/>
                  </a:cubicBezTo>
                  <a:cubicBezTo>
                    <a:pt x="249" y="53"/>
                    <a:pt x="248" y="52"/>
                    <a:pt x="249" y="51"/>
                  </a:cubicBezTo>
                  <a:cubicBezTo>
                    <a:pt x="251" y="49"/>
                    <a:pt x="251" y="47"/>
                    <a:pt x="251" y="45"/>
                  </a:cubicBezTo>
                  <a:cubicBezTo>
                    <a:pt x="251" y="43"/>
                    <a:pt x="254" y="44"/>
                    <a:pt x="255" y="42"/>
                  </a:cubicBezTo>
                  <a:cubicBezTo>
                    <a:pt x="255" y="40"/>
                    <a:pt x="256" y="39"/>
                    <a:pt x="257" y="38"/>
                  </a:cubicBezTo>
                  <a:cubicBezTo>
                    <a:pt x="259" y="36"/>
                    <a:pt x="260" y="35"/>
                    <a:pt x="262" y="35"/>
                  </a:cubicBezTo>
                  <a:cubicBezTo>
                    <a:pt x="267" y="29"/>
                    <a:pt x="267" y="29"/>
                    <a:pt x="267" y="29"/>
                  </a:cubicBezTo>
                  <a:cubicBezTo>
                    <a:pt x="266" y="30"/>
                    <a:pt x="264" y="29"/>
                    <a:pt x="264" y="27"/>
                  </a:cubicBezTo>
                  <a:cubicBezTo>
                    <a:pt x="264" y="25"/>
                    <a:pt x="257" y="23"/>
                    <a:pt x="257" y="22"/>
                  </a:cubicBezTo>
                  <a:cubicBezTo>
                    <a:pt x="256" y="21"/>
                    <a:pt x="260" y="21"/>
                    <a:pt x="262" y="22"/>
                  </a:cubicBezTo>
                  <a:cubicBezTo>
                    <a:pt x="265" y="24"/>
                    <a:pt x="266" y="23"/>
                    <a:pt x="269" y="20"/>
                  </a:cubicBezTo>
                  <a:cubicBezTo>
                    <a:pt x="272" y="18"/>
                    <a:pt x="276" y="20"/>
                    <a:pt x="276" y="17"/>
                  </a:cubicBezTo>
                  <a:cubicBezTo>
                    <a:pt x="277" y="15"/>
                    <a:pt x="272" y="13"/>
                    <a:pt x="271" y="12"/>
                  </a:cubicBezTo>
                  <a:cubicBezTo>
                    <a:pt x="270" y="11"/>
                    <a:pt x="266" y="9"/>
                    <a:pt x="263" y="9"/>
                  </a:cubicBezTo>
                  <a:cubicBezTo>
                    <a:pt x="259" y="10"/>
                    <a:pt x="259" y="8"/>
                    <a:pt x="257" y="7"/>
                  </a:cubicBezTo>
                  <a:cubicBezTo>
                    <a:pt x="255" y="5"/>
                    <a:pt x="249" y="8"/>
                    <a:pt x="249" y="12"/>
                  </a:cubicBezTo>
                  <a:cubicBezTo>
                    <a:pt x="249" y="17"/>
                    <a:pt x="245" y="16"/>
                    <a:pt x="246" y="13"/>
                  </a:cubicBezTo>
                  <a:cubicBezTo>
                    <a:pt x="248" y="11"/>
                    <a:pt x="244" y="8"/>
                    <a:pt x="248" y="7"/>
                  </a:cubicBezTo>
                  <a:cubicBezTo>
                    <a:pt x="251" y="6"/>
                    <a:pt x="249" y="2"/>
                    <a:pt x="243" y="1"/>
                  </a:cubicBezTo>
                  <a:cubicBezTo>
                    <a:pt x="237" y="1"/>
                    <a:pt x="235" y="6"/>
                    <a:pt x="236" y="7"/>
                  </a:cubicBezTo>
                  <a:cubicBezTo>
                    <a:pt x="238" y="9"/>
                    <a:pt x="233" y="16"/>
                    <a:pt x="230" y="16"/>
                  </a:cubicBezTo>
                  <a:cubicBezTo>
                    <a:pt x="228" y="16"/>
                    <a:pt x="230" y="10"/>
                    <a:pt x="230" y="7"/>
                  </a:cubicBezTo>
                  <a:cubicBezTo>
                    <a:pt x="230" y="3"/>
                    <a:pt x="228" y="5"/>
                    <a:pt x="224" y="10"/>
                  </a:cubicBezTo>
                  <a:cubicBezTo>
                    <a:pt x="219" y="15"/>
                    <a:pt x="216" y="20"/>
                    <a:pt x="213" y="20"/>
                  </a:cubicBezTo>
                  <a:cubicBezTo>
                    <a:pt x="211" y="21"/>
                    <a:pt x="211" y="16"/>
                    <a:pt x="215" y="14"/>
                  </a:cubicBezTo>
                  <a:cubicBezTo>
                    <a:pt x="219" y="11"/>
                    <a:pt x="219" y="5"/>
                    <a:pt x="222" y="5"/>
                  </a:cubicBezTo>
                  <a:cubicBezTo>
                    <a:pt x="225" y="5"/>
                    <a:pt x="225" y="2"/>
                    <a:pt x="221" y="1"/>
                  </a:cubicBezTo>
                  <a:cubicBezTo>
                    <a:pt x="217" y="0"/>
                    <a:pt x="216" y="5"/>
                    <a:pt x="215" y="6"/>
                  </a:cubicBezTo>
                  <a:cubicBezTo>
                    <a:pt x="214" y="7"/>
                    <a:pt x="207" y="4"/>
                    <a:pt x="207" y="5"/>
                  </a:cubicBezTo>
                  <a:cubicBezTo>
                    <a:pt x="208" y="6"/>
                    <a:pt x="204" y="7"/>
                    <a:pt x="206" y="9"/>
                  </a:cubicBezTo>
                  <a:cubicBezTo>
                    <a:pt x="207" y="11"/>
                    <a:pt x="205" y="14"/>
                    <a:pt x="203" y="11"/>
                  </a:cubicBezTo>
                  <a:cubicBezTo>
                    <a:pt x="202" y="8"/>
                    <a:pt x="198" y="10"/>
                    <a:pt x="196" y="13"/>
                  </a:cubicBezTo>
                  <a:cubicBezTo>
                    <a:pt x="194" y="16"/>
                    <a:pt x="191" y="16"/>
                    <a:pt x="193" y="17"/>
                  </a:cubicBezTo>
                  <a:cubicBezTo>
                    <a:pt x="195" y="18"/>
                    <a:pt x="195" y="23"/>
                    <a:pt x="192" y="24"/>
                  </a:cubicBezTo>
                  <a:cubicBezTo>
                    <a:pt x="189" y="24"/>
                    <a:pt x="190" y="16"/>
                    <a:pt x="188" y="17"/>
                  </a:cubicBezTo>
                  <a:cubicBezTo>
                    <a:pt x="186" y="17"/>
                    <a:pt x="187" y="12"/>
                    <a:pt x="190" y="12"/>
                  </a:cubicBezTo>
                  <a:cubicBezTo>
                    <a:pt x="193" y="12"/>
                    <a:pt x="196" y="8"/>
                    <a:pt x="196" y="7"/>
                  </a:cubicBezTo>
                  <a:cubicBezTo>
                    <a:pt x="196" y="5"/>
                    <a:pt x="192" y="5"/>
                    <a:pt x="192" y="8"/>
                  </a:cubicBezTo>
                  <a:cubicBezTo>
                    <a:pt x="192" y="10"/>
                    <a:pt x="188" y="10"/>
                    <a:pt x="184" y="10"/>
                  </a:cubicBezTo>
                  <a:cubicBezTo>
                    <a:pt x="180" y="9"/>
                    <a:pt x="180" y="14"/>
                    <a:pt x="184" y="17"/>
                  </a:cubicBezTo>
                  <a:cubicBezTo>
                    <a:pt x="189" y="19"/>
                    <a:pt x="183" y="21"/>
                    <a:pt x="181" y="19"/>
                  </a:cubicBezTo>
                  <a:cubicBezTo>
                    <a:pt x="179" y="17"/>
                    <a:pt x="176" y="18"/>
                    <a:pt x="173" y="19"/>
                  </a:cubicBezTo>
                  <a:cubicBezTo>
                    <a:pt x="171" y="20"/>
                    <a:pt x="179" y="23"/>
                    <a:pt x="179" y="24"/>
                  </a:cubicBezTo>
                  <a:cubicBezTo>
                    <a:pt x="179" y="26"/>
                    <a:pt x="175" y="23"/>
                    <a:pt x="174" y="24"/>
                  </a:cubicBezTo>
                  <a:cubicBezTo>
                    <a:pt x="173" y="25"/>
                    <a:pt x="169" y="23"/>
                    <a:pt x="168" y="20"/>
                  </a:cubicBezTo>
                  <a:cubicBezTo>
                    <a:pt x="168" y="18"/>
                    <a:pt x="161" y="21"/>
                    <a:pt x="165" y="22"/>
                  </a:cubicBezTo>
                  <a:cubicBezTo>
                    <a:pt x="169" y="23"/>
                    <a:pt x="167" y="26"/>
                    <a:pt x="167" y="29"/>
                  </a:cubicBezTo>
                  <a:cubicBezTo>
                    <a:pt x="167" y="33"/>
                    <a:pt x="163" y="30"/>
                    <a:pt x="164" y="27"/>
                  </a:cubicBezTo>
                  <a:cubicBezTo>
                    <a:pt x="165" y="24"/>
                    <a:pt x="161" y="25"/>
                    <a:pt x="158" y="27"/>
                  </a:cubicBezTo>
                  <a:cubicBezTo>
                    <a:pt x="155" y="29"/>
                    <a:pt x="158" y="23"/>
                    <a:pt x="157" y="20"/>
                  </a:cubicBezTo>
                  <a:cubicBezTo>
                    <a:pt x="156" y="18"/>
                    <a:pt x="153" y="20"/>
                    <a:pt x="150" y="21"/>
                  </a:cubicBezTo>
                  <a:cubicBezTo>
                    <a:pt x="146" y="22"/>
                    <a:pt x="145" y="22"/>
                    <a:pt x="147" y="24"/>
                  </a:cubicBezTo>
                  <a:cubicBezTo>
                    <a:pt x="149" y="26"/>
                    <a:pt x="148" y="29"/>
                    <a:pt x="146" y="29"/>
                  </a:cubicBezTo>
                  <a:cubicBezTo>
                    <a:pt x="143" y="29"/>
                    <a:pt x="142" y="29"/>
                    <a:pt x="142" y="32"/>
                  </a:cubicBezTo>
                  <a:cubicBezTo>
                    <a:pt x="143" y="34"/>
                    <a:pt x="139" y="34"/>
                    <a:pt x="138" y="32"/>
                  </a:cubicBezTo>
                  <a:cubicBezTo>
                    <a:pt x="138" y="30"/>
                    <a:pt x="133" y="30"/>
                    <a:pt x="131" y="33"/>
                  </a:cubicBezTo>
                  <a:cubicBezTo>
                    <a:pt x="130" y="36"/>
                    <a:pt x="125" y="37"/>
                    <a:pt x="126" y="40"/>
                  </a:cubicBezTo>
                  <a:cubicBezTo>
                    <a:pt x="126" y="43"/>
                    <a:pt x="130" y="39"/>
                    <a:pt x="132" y="40"/>
                  </a:cubicBezTo>
                  <a:cubicBezTo>
                    <a:pt x="135" y="41"/>
                    <a:pt x="132" y="42"/>
                    <a:pt x="134" y="44"/>
                  </a:cubicBezTo>
                  <a:cubicBezTo>
                    <a:pt x="135" y="45"/>
                    <a:pt x="135" y="48"/>
                    <a:pt x="133" y="46"/>
                  </a:cubicBezTo>
                  <a:cubicBezTo>
                    <a:pt x="131" y="44"/>
                    <a:pt x="128" y="44"/>
                    <a:pt x="127" y="47"/>
                  </a:cubicBezTo>
                  <a:cubicBezTo>
                    <a:pt x="127" y="50"/>
                    <a:pt x="125" y="47"/>
                    <a:pt x="123" y="44"/>
                  </a:cubicBezTo>
                  <a:cubicBezTo>
                    <a:pt x="121" y="42"/>
                    <a:pt x="119" y="49"/>
                    <a:pt x="117" y="47"/>
                  </a:cubicBezTo>
                  <a:cubicBezTo>
                    <a:pt x="115" y="45"/>
                    <a:pt x="121" y="41"/>
                    <a:pt x="119" y="38"/>
                  </a:cubicBezTo>
                  <a:cubicBezTo>
                    <a:pt x="118" y="36"/>
                    <a:pt x="117" y="40"/>
                    <a:pt x="113" y="43"/>
                  </a:cubicBezTo>
                  <a:cubicBezTo>
                    <a:pt x="109" y="47"/>
                    <a:pt x="104" y="47"/>
                    <a:pt x="106" y="48"/>
                  </a:cubicBezTo>
                  <a:cubicBezTo>
                    <a:pt x="108" y="50"/>
                    <a:pt x="103" y="51"/>
                    <a:pt x="102" y="54"/>
                  </a:cubicBezTo>
                  <a:cubicBezTo>
                    <a:pt x="101" y="57"/>
                    <a:pt x="93" y="58"/>
                    <a:pt x="89" y="61"/>
                  </a:cubicBezTo>
                  <a:cubicBezTo>
                    <a:pt x="84" y="65"/>
                    <a:pt x="89" y="65"/>
                    <a:pt x="92" y="62"/>
                  </a:cubicBezTo>
                  <a:cubicBezTo>
                    <a:pt x="95" y="59"/>
                    <a:pt x="96" y="60"/>
                    <a:pt x="100" y="58"/>
                  </a:cubicBezTo>
                  <a:cubicBezTo>
                    <a:pt x="104" y="55"/>
                    <a:pt x="109" y="53"/>
                    <a:pt x="110" y="54"/>
                  </a:cubicBezTo>
                  <a:cubicBezTo>
                    <a:pt x="112" y="55"/>
                    <a:pt x="115" y="56"/>
                    <a:pt x="117" y="53"/>
                  </a:cubicBezTo>
                  <a:cubicBezTo>
                    <a:pt x="119" y="50"/>
                    <a:pt x="121" y="51"/>
                    <a:pt x="123" y="53"/>
                  </a:cubicBezTo>
                  <a:cubicBezTo>
                    <a:pt x="125" y="54"/>
                    <a:pt x="120" y="56"/>
                    <a:pt x="122" y="58"/>
                  </a:cubicBezTo>
                  <a:cubicBezTo>
                    <a:pt x="125" y="61"/>
                    <a:pt x="119" y="62"/>
                    <a:pt x="119" y="60"/>
                  </a:cubicBezTo>
                  <a:cubicBezTo>
                    <a:pt x="119" y="58"/>
                    <a:pt x="116" y="56"/>
                    <a:pt x="115" y="58"/>
                  </a:cubicBezTo>
                  <a:cubicBezTo>
                    <a:pt x="114" y="60"/>
                    <a:pt x="112" y="62"/>
                    <a:pt x="110" y="62"/>
                  </a:cubicBezTo>
                  <a:cubicBezTo>
                    <a:pt x="108" y="62"/>
                    <a:pt x="106" y="66"/>
                    <a:pt x="106" y="70"/>
                  </a:cubicBezTo>
                  <a:cubicBezTo>
                    <a:pt x="106" y="74"/>
                    <a:pt x="102" y="70"/>
                    <a:pt x="102" y="73"/>
                  </a:cubicBezTo>
                  <a:cubicBezTo>
                    <a:pt x="102" y="77"/>
                    <a:pt x="97" y="83"/>
                    <a:pt x="92" y="87"/>
                  </a:cubicBezTo>
                  <a:cubicBezTo>
                    <a:pt x="88" y="91"/>
                    <a:pt x="92" y="92"/>
                    <a:pt x="90" y="95"/>
                  </a:cubicBezTo>
                  <a:cubicBezTo>
                    <a:pt x="89" y="97"/>
                    <a:pt x="84" y="95"/>
                    <a:pt x="82" y="96"/>
                  </a:cubicBezTo>
                  <a:cubicBezTo>
                    <a:pt x="80" y="97"/>
                    <a:pt x="83" y="104"/>
                    <a:pt x="81" y="106"/>
                  </a:cubicBezTo>
                  <a:cubicBezTo>
                    <a:pt x="78" y="108"/>
                    <a:pt x="81" y="111"/>
                    <a:pt x="81" y="113"/>
                  </a:cubicBezTo>
                  <a:cubicBezTo>
                    <a:pt x="81" y="116"/>
                    <a:pt x="74" y="112"/>
                    <a:pt x="74" y="114"/>
                  </a:cubicBezTo>
                  <a:cubicBezTo>
                    <a:pt x="74" y="116"/>
                    <a:pt x="68" y="116"/>
                    <a:pt x="67" y="116"/>
                  </a:cubicBezTo>
                  <a:cubicBezTo>
                    <a:pt x="65" y="117"/>
                    <a:pt x="70" y="121"/>
                    <a:pt x="73" y="123"/>
                  </a:cubicBezTo>
                  <a:cubicBezTo>
                    <a:pt x="75" y="125"/>
                    <a:pt x="70" y="127"/>
                    <a:pt x="69" y="125"/>
                  </a:cubicBezTo>
                  <a:cubicBezTo>
                    <a:pt x="69" y="122"/>
                    <a:pt x="65" y="126"/>
                    <a:pt x="60" y="128"/>
                  </a:cubicBezTo>
                  <a:cubicBezTo>
                    <a:pt x="55" y="131"/>
                    <a:pt x="57" y="135"/>
                    <a:pt x="53" y="135"/>
                  </a:cubicBezTo>
                  <a:cubicBezTo>
                    <a:pt x="49" y="135"/>
                    <a:pt x="50" y="141"/>
                    <a:pt x="48" y="143"/>
                  </a:cubicBezTo>
                  <a:cubicBezTo>
                    <a:pt x="45" y="145"/>
                    <a:pt x="46" y="139"/>
                    <a:pt x="42" y="139"/>
                  </a:cubicBezTo>
                  <a:cubicBezTo>
                    <a:pt x="38" y="138"/>
                    <a:pt x="38" y="141"/>
                    <a:pt x="41" y="145"/>
                  </a:cubicBezTo>
                  <a:cubicBezTo>
                    <a:pt x="43" y="148"/>
                    <a:pt x="37" y="145"/>
                    <a:pt x="35" y="148"/>
                  </a:cubicBezTo>
                  <a:cubicBezTo>
                    <a:pt x="33" y="151"/>
                    <a:pt x="26" y="150"/>
                    <a:pt x="25" y="152"/>
                  </a:cubicBezTo>
                  <a:cubicBezTo>
                    <a:pt x="23" y="154"/>
                    <a:pt x="29" y="154"/>
                    <a:pt x="30" y="156"/>
                  </a:cubicBezTo>
                  <a:cubicBezTo>
                    <a:pt x="31" y="158"/>
                    <a:pt x="25" y="157"/>
                    <a:pt x="21" y="156"/>
                  </a:cubicBezTo>
                  <a:cubicBezTo>
                    <a:pt x="18" y="156"/>
                    <a:pt x="19" y="161"/>
                    <a:pt x="16" y="160"/>
                  </a:cubicBezTo>
                  <a:cubicBezTo>
                    <a:pt x="12" y="160"/>
                    <a:pt x="8" y="163"/>
                    <a:pt x="11" y="165"/>
                  </a:cubicBezTo>
                  <a:cubicBezTo>
                    <a:pt x="13" y="167"/>
                    <a:pt x="9" y="168"/>
                    <a:pt x="7" y="166"/>
                  </a:cubicBezTo>
                  <a:cubicBezTo>
                    <a:pt x="5" y="165"/>
                    <a:pt x="3" y="168"/>
                    <a:pt x="2" y="171"/>
                  </a:cubicBezTo>
                  <a:cubicBezTo>
                    <a:pt x="1" y="174"/>
                    <a:pt x="6" y="175"/>
                    <a:pt x="6" y="176"/>
                  </a:cubicBezTo>
                  <a:moveTo>
                    <a:pt x="177" y="49"/>
                  </a:moveTo>
                  <a:cubicBezTo>
                    <a:pt x="177" y="49"/>
                    <a:pt x="177" y="49"/>
                    <a:pt x="177" y="50"/>
                  </a:cubicBezTo>
                  <a:cubicBezTo>
                    <a:pt x="177" y="49"/>
                    <a:pt x="177" y="49"/>
                    <a:pt x="177" y="49"/>
                  </a:cubicBezTo>
                  <a:moveTo>
                    <a:pt x="178" y="50"/>
                  </a:moveTo>
                  <a:cubicBezTo>
                    <a:pt x="178" y="50"/>
                    <a:pt x="178" y="51"/>
                    <a:pt x="179" y="51"/>
                  </a:cubicBezTo>
                  <a:cubicBezTo>
                    <a:pt x="178" y="51"/>
                    <a:pt x="178" y="50"/>
                    <a:pt x="178" y="50"/>
                  </a:cubicBezTo>
                  <a:moveTo>
                    <a:pt x="169" y="43"/>
                  </a:moveTo>
                  <a:cubicBezTo>
                    <a:pt x="169" y="43"/>
                    <a:pt x="169" y="43"/>
                    <a:pt x="169" y="43"/>
                  </a:cubicBezTo>
                  <a:cubicBezTo>
                    <a:pt x="169" y="43"/>
                    <a:pt x="168" y="43"/>
                    <a:pt x="168" y="42"/>
                  </a:cubicBezTo>
                  <a:cubicBezTo>
                    <a:pt x="168" y="43"/>
                    <a:pt x="169" y="43"/>
                    <a:pt x="169" y="4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9" name="Google Shape;449;p102"/>
            <p:cNvSpPr/>
            <p:nvPr/>
          </p:nvSpPr>
          <p:spPr>
            <a:xfrm>
              <a:off x="19005550" y="3157538"/>
              <a:ext cx="88900" cy="134938"/>
            </a:xfrm>
            <a:custGeom>
              <a:rect b="b" l="l" r="r" t="t"/>
              <a:pathLst>
                <a:path extrusionOk="0" h="49" w="32">
                  <a:moveTo>
                    <a:pt x="16" y="0"/>
                  </a:moveTo>
                  <a:cubicBezTo>
                    <a:pt x="7" y="0"/>
                    <a:pt x="0" y="7"/>
                    <a:pt x="0" y="16"/>
                  </a:cubicBezTo>
                  <a:cubicBezTo>
                    <a:pt x="0" y="25"/>
                    <a:pt x="16" y="49"/>
                    <a:pt x="16" y="49"/>
                  </a:cubicBezTo>
                  <a:cubicBezTo>
                    <a:pt x="16" y="49"/>
                    <a:pt x="32" y="25"/>
                    <a:pt x="32" y="16"/>
                  </a:cubicBezTo>
                  <a:cubicBezTo>
                    <a:pt x="32" y="7"/>
                    <a:pt x="25" y="0"/>
                    <a:pt x="16" y="0"/>
                  </a:cubicBezTo>
                  <a:moveTo>
                    <a:pt x="16" y="22"/>
                  </a:moveTo>
                  <a:cubicBezTo>
                    <a:pt x="12" y="22"/>
                    <a:pt x="9" y="19"/>
                    <a:pt x="9" y="16"/>
                  </a:cubicBezTo>
                  <a:cubicBezTo>
                    <a:pt x="9" y="12"/>
                    <a:pt x="12" y="9"/>
                    <a:pt x="16" y="9"/>
                  </a:cubicBezTo>
                  <a:cubicBezTo>
                    <a:pt x="20" y="9"/>
                    <a:pt x="23" y="12"/>
                    <a:pt x="23" y="16"/>
                  </a:cubicBezTo>
                  <a:cubicBezTo>
                    <a:pt x="23" y="19"/>
                    <a:pt x="20" y="22"/>
                    <a:pt x="16" y="22"/>
                  </a:cubicBezTo>
                </a:path>
              </a:pathLst>
            </a:custGeom>
            <a:solidFill>
              <a:srgbClr val="F265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grpSp>
    </p:spTree>
  </p:cSld>
  <p:clrMapOvr>
    <a:masterClrMapping/>
  </p:clrMapOvr>
  <mc:AlternateContent>
    <mc:Choice Requires="p14">
      <p:transition spd="slow" p14:dur="3400">
        <p:fade thruBlk="1"/>
      </p:transition>
    </mc:Choice>
    <mc:Fallback>
      <p:transition spd="slow">
        <p:fade/>
      </p:transition>
    </mc:Fallback>
  </mc:AlternateContent>
  <p:extLst>
    <p:ext uri="{DCECCB84-F9BA-43D5-87BE-67443E8EF086}">
      <p15:sldGuideLst>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Europe ">
  <p:cSld name="Title Slide Europe ">
    <p:spTree>
      <p:nvGrpSpPr>
        <p:cNvPr id="450" name="Shape 450"/>
        <p:cNvGrpSpPr/>
        <p:nvPr/>
      </p:nvGrpSpPr>
      <p:grpSpPr>
        <a:xfrm>
          <a:off x="0" y="0"/>
          <a:ext cx="0" cy="0"/>
          <a:chOff x="0" y="0"/>
          <a:chExt cx="0" cy="0"/>
        </a:xfrm>
      </p:grpSpPr>
      <p:sp>
        <p:nvSpPr>
          <p:cNvPr id="451" name="Google Shape;451;p103"/>
          <p:cNvSpPr/>
          <p:nvPr/>
        </p:nvSpPr>
        <p:spPr>
          <a:xfrm>
            <a:off x="274638" y="3943350"/>
            <a:ext cx="9144000" cy="1828800"/>
          </a:xfrm>
          <a:prstGeom prst="rect">
            <a:avLst/>
          </a:prstGeom>
          <a:solidFill>
            <a:schemeClr val="dk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452" name="Google Shape;452;p103"/>
          <p:cNvSpPr/>
          <p:nvPr/>
        </p:nvSpPr>
        <p:spPr>
          <a:xfrm>
            <a:off x="6345382" y="3943350"/>
            <a:ext cx="3073256" cy="1828800"/>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453" name="Google Shape;453;p103"/>
          <p:cNvSpPr/>
          <p:nvPr/>
        </p:nvSpPr>
        <p:spPr>
          <a:xfrm>
            <a:off x="274638" y="2125663"/>
            <a:ext cx="9144000" cy="1828801"/>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454" name="Google Shape;454;p103"/>
          <p:cNvSpPr txBox="1"/>
          <p:nvPr>
            <p:ph type="title"/>
          </p:nvPr>
        </p:nvSpPr>
        <p:spPr>
          <a:xfrm>
            <a:off x="274702" y="2125678"/>
            <a:ext cx="9143936" cy="1828786"/>
          </a:xfrm>
          <a:prstGeom prst="rect">
            <a:avLst/>
          </a:prstGeom>
          <a:noFill/>
          <a:ln>
            <a:noFill/>
          </a:ln>
        </p:spPr>
        <p:txBody>
          <a:bodyPr anchorCtr="0" anchor="t" bIns="91425" lIns="146300" spcFirstLastPara="1" rIns="146300" wrap="square" tIns="91425"/>
          <a:lstStyle>
            <a:lvl1pPr lvl="0" marR="0" rtl="0" algn="l">
              <a:lnSpc>
                <a:spcPct val="90000"/>
              </a:lnSpc>
              <a:spcBef>
                <a:spcPts val="0"/>
              </a:spcBef>
              <a:spcAft>
                <a:spcPts val="0"/>
              </a:spcAft>
              <a:buClr>
                <a:srgbClr val="FFFFFF"/>
              </a:buClr>
              <a:buSzPts val="6000"/>
              <a:buFont typeface="Quattrocento Sans"/>
              <a:buNone/>
              <a:defRPr b="0" i="0" sz="6000" u="none" cap="none" strike="noStrike">
                <a:solidFill>
                  <a:srgbClr val="FFFFFF"/>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5" name="Google Shape;455;p103"/>
          <p:cNvSpPr txBox="1"/>
          <p:nvPr>
            <p:ph idx="1" type="body"/>
          </p:nvPr>
        </p:nvSpPr>
        <p:spPr>
          <a:xfrm>
            <a:off x="274701" y="3955786"/>
            <a:ext cx="6070681" cy="1828007"/>
          </a:xfrm>
          <a:prstGeom prst="rect">
            <a:avLst/>
          </a:prstGeom>
          <a:noFill/>
          <a:ln>
            <a:noFill/>
          </a:ln>
        </p:spPr>
        <p:txBody>
          <a:bodyPr anchorCtr="0" anchor="t" bIns="146300" lIns="182875" spcFirstLastPara="1" rIns="182875" wrap="square" tIns="146300"/>
          <a:lstStyle>
            <a:lvl1pPr indent="-228600" lvl="0" marL="457200" marR="0" rtl="0" algn="l">
              <a:lnSpc>
                <a:spcPct val="90000"/>
              </a:lnSpc>
              <a:spcBef>
                <a:spcPts val="0"/>
              </a:spcBef>
              <a:spcAft>
                <a:spcPts val="0"/>
              </a:spcAft>
              <a:buClr>
                <a:schemeClr val="lt2"/>
              </a:buClr>
              <a:buSzPts val="3240"/>
              <a:buFont typeface="Arial"/>
              <a:buNone/>
              <a:defRPr b="0" i="0" sz="3600" u="none" cap="none" strike="noStrike">
                <a:solidFill>
                  <a:schemeClr val="lt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pic>
        <p:nvPicPr>
          <p:cNvPr id="456" name="Google Shape;456;p103"/>
          <p:cNvPicPr preferRelativeResize="0"/>
          <p:nvPr/>
        </p:nvPicPr>
        <p:blipFill rotWithShape="1">
          <a:blip r:embed="rId2">
            <a:alphaModFix/>
          </a:blip>
          <a:srcRect b="0" l="0" r="0" t="0"/>
          <a:stretch/>
        </p:blipFill>
        <p:spPr>
          <a:xfrm>
            <a:off x="458333" y="518288"/>
            <a:ext cx="2620606" cy="915495"/>
          </a:xfrm>
          <a:prstGeom prst="rect">
            <a:avLst/>
          </a:prstGeom>
          <a:noFill/>
          <a:ln>
            <a:noFill/>
          </a:ln>
        </p:spPr>
      </p:pic>
      <p:pic>
        <p:nvPicPr>
          <p:cNvPr id="457" name="Google Shape;457;p103"/>
          <p:cNvPicPr preferRelativeResize="0"/>
          <p:nvPr/>
        </p:nvPicPr>
        <p:blipFill rotWithShape="1">
          <a:blip r:embed="rId3">
            <a:alphaModFix/>
          </a:blip>
          <a:srcRect b="0" l="0" r="0" t="0"/>
          <a:stretch/>
        </p:blipFill>
        <p:spPr>
          <a:xfrm>
            <a:off x="458333" y="6208325"/>
            <a:ext cx="1552931" cy="332660"/>
          </a:xfrm>
          <a:prstGeom prst="rect">
            <a:avLst/>
          </a:prstGeom>
          <a:noFill/>
          <a:ln>
            <a:noFill/>
          </a:ln>
        </p:spPr>
      </p:pic>
      <p:sp>
        <p:nvSpPr>
          <p:cNvPr id="458" name="Google Shape;458;p103"/>
          <p:cNvSpPr txBox="1"/>
          <p:nvPr>
            <p:ph idx="2" type="body"/>
          </p:nvPr>
        </p:nvSpPr>
        <p:spPr>
          <a:xfrm>
            <a:off x="6492620" y="434695"/>
            <a:ext cx="5486400" cy="927838"/>
          </a:xfrm>
          <a:prstGeom prst="rect">
            <a:avLst/>
          </a:prstGeom>
          <a:noFill/>
          <a:ln>
            <a:noFill/>
          </a:ln>
        </p:spPr>
        <p:txBody>
          <a:bodyPr anchorCtr="0" anchor="t" bIns="91400" lIns="146250" spcFirstLastPara="1" rIns="0" wrap="square" tIns="0"/>
          <a:lstStyle>
            <a:lvl1pPr indent="-228600" lvl="0" marL="457200" marR="0" rtl="0" algn="r">
              <a:lnSpc>
                <a:spcPct val="90000"/>
              </a:lnSpc>
              <a:spcBef>
                <a:spcPts val="1200"/>
              </a:spcBef>
              <a:spcAft>
                <a:spcPts val="0"/>
              </a:spcAft>
              <a:buClr>
                <a:schemeClr val="dk1"/>
              </a:buClr>
              <a:buSzPts val="5400"/>
              <a:buFont typeface="Arial"/>
              <a:buNone/>
              <a:defRPr b="0" i="0" sz="60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grpSp>
        <p:nvGrpSpPr>
          <p:cNvPr id="459" name="Google Shape;459;p103"/>
          <p:cNvGrpSpPr/>
          <p:nvPr/>
        </p:nvGrpSpPr>
        <p:grpSpPr>
          <a:xfrm>
            <a:off x="7136678" y="4110831"/>
            <a:ext cx="1490663" cy="1516063"/>
            <a:chOff x="18853150" y="1957388"/>
            <a:chExt cx="1490663" cy="1516063"/>
          </a:xfrm>
        </p:grpSpPr>
        <p:sp>
          <p:nvSpPr>
            <p:cNvPr id="460" name="Google Shape;460;p103"/>
            <p:cNvSpPr/>
            <p:nvPr/>
          </p:nvSpPr>
          <p:spPr>
            <a:xfrm>
              <a:off x="18875375" y="2527300"/>
              <a:ext cx="1468438" cy="909638"/>
            </a:xfrm>
            <a:custGeom>
              <a:rect b="b" l="l" r="r" t="t"/>
              <a:pathLst>
                <a:path extrusionOk="0" h="328" w="529">
                  <a:moveTo>
                    <a:pt x="525" y="158"/>
                  </a:moveTo>
                  <a:cubicBezTo>
                    <a:pt x="525" y="157"/>
                    <a:pt x="529" y="155"/>
                    <a:pt x="529" y="153"/>
                  </a:cubicBezTo>
                  <a:cubicBezTo>
                    <a:pt x="528" y="152"/>
                    <a:pt x="525" y="151"/>
                    <a:pt x="522" y="150"/>
                  </a:cubicBezTo>
                  <a:cubicBezTo>
                    <a:pt x="519" y="148"/>
                    <a:pt x="516" y="149"/>
                    <a:pt x="513" y="147"/>
                  </a:cubicBezTo>
                  <a:cubicBezTo>
                    <a:pt x="511" y="146"/>
                    <a:pt x="505" y="147"/>
                    <a:pt x="505" y="146"/>
                  </a:cubicBezTo>
                  <a:cubicBezTo>
                    <a:pt x="505" y="145"/>
                    <a:pt x="501" y="142"/>
                    <a:pt x="500" y="140"/>
                  </a:cubicBezTo>
                  <a:cubicBezTo>
                    <a:pt x="499" y="139"/>
                    <a:pt x="496" y="140"/>
                    <a:pt x="494" y="141"/>
                  </a:cubicBezTo>
                  <a:cubicBezTo>
                    <a:pt x="492" y="142"/>
                    <a:pt x="490" y="142"/>
                    <a:pt x="489" y="141"/>
                  </a:cubicBezTo>
                  <a:cubicBezTo>
                    <a:pt x="487" y="140"/>
                    <a:pt x="485" y="138"/>
                    <a:pt x="483" y="139"/>
                  </a:cubicBezTo>
                  <a:cubicBezTo>
                    <a:pt x="482" y="140"/>
                    <a:pt x="479" y="139"/>
                    <a:pt x="479" y="137"/>
                  </a:cubicBezTo>
                  <a:cubicBezTo>
                    <a:pt x="480" y="134"/>
                    <a:pt x="476" y="129"/>
                    <a:pt x="475" y="128"/>
                  </a:cubicBezTo>
                  <a:cubicBezTo>
                    <a:pt x="473" y="128"/>
                    <a:pt x="468" y="129"/>
                    <a:pt x="467" y="126"/>
                  </a:cubicBezTo>
                  <a:cubicBezTo>
                    <a:pt x="466" y="124"/>
                    <a:pt x="463" y="122"/>
                    <a:pt x="464" y="121"/>
                  </a:cubicBezTo>
                  <a:cubicBezTo>
                    <a:pt x="465" y="119"/>
                    <a:pt x="464" y="114"/>
                    <a:pt x="463" y="113"/>
                  </a:cubicBezTo>
                  <a:cubicBezTo>
                    <a:pt x="462" y="111"/>
                    <a:pt x="456" y="111"/>
                    <a:pt x="454" y="112"/>
                  </a:cubicBezTo>
                  <a:cubicBezTo>
                    <a:pt x="453" y="112"/>
                    <a:pt x="449" y="111"/>
                    <a:pt x="447" y="112"/>
                  </a:cubicBezTo>
                  <a:cubicBezTo>
                    <a:pt x="445" y="113"/>
                    <a:pt x="444" y="114"/>
                    <a:pt x="442" y="114"/>
                  </a:cubicBezTo>
                  <a:cubicBezTo>
                    <a:pt x="441" y="114"/>
                    <a:pt x="440" y="114"/>
                    <a:pt x="439" y="113"/>
                  </a:cubicBezTo>
                  <a:cubicBezTo>
                    <a:pt x="439" y="112"/>
                    <a:pt x="438" y="111"/>
                    <a:pt x="438" y="109"/>
                  </a:cubicBezTo>
                  <a:cubicBezTo>
                    <a:pt x="436" y="104"/>
                    <a:pt x="435" y="100"/>
                    <a:pt x="436" y="99"/>
                  </a:cubicBezTo>
                  <a:cubicBezTo>
                    <a:pt x="437" y="97"/>
                    <a:pt x="441" y="101"/>
                    <a:pt x="444" y="100"/>
                  </a:cubicBezTo>
                  <a:cubicBezTo>
                    <a:pt x="446" y="99"/>
                    <a:pt x="449" y="97"/>
                    <a:pt x="449" y="95"/>
                  </a:cubicBezTo>
                  <a:cubicBezTo>
                    <a:pt x="449" y="93"/>
                    <a:pt x="445" y="90"/>
                    <a:pt x="443" y="90"/>
                  </a:cubicBezTo>
                  <a:cubicBezTo>
                    <a:pt x="441" y="89"/>
                    <a:pt x="440" y="85"/>
                    <a:pt x="437" y="84"/>
                  </a:cubicBezTo>
                  <a:cubicBezTo>
                    <a:pt x="434" y="82"/>
                    <a:pt x="435" y="79"/>
                    <a:pt x="432" y="77"/>
                  </a:cubicBezTo>
                  <a:cubicBezTo>
                    <a:pt x="429" y="75"/>
                    <a:pt x="431" y="72"/>
                    <a:pt x="431" y="69"/>
                  </a:cubicBezTo>
                  <a:cubicBezTo>
                    <a:pt x="431" y="67"/>
                    <a:pt x="431" y="63"/>
                    <a:pt x="430" y="62"/>
                  </a:cubicBezTo>
                  <a:cubicBezTo>
                    <a:pt x="428" y="61"/>
                    <a:pt x="422" y="58"/>
                    <a:pt x="420" y="59"/>
                  </a:cubicBezTo>
                  <a:cubicBezTo>
                    <a:pt x="417" y="60"/>
                    <a:pt x="415" y="61"/>
                    <a:pt x="414" y="59"/>
                  </a:cubicBezTo>
                  <a:cubicBezTo>
                    <a:pt x="413" y="57"/>
                    <a:pt x="411" y="56"/>
                    <a:pt x="409" y="57"/>
                  </a:cubicBezTo>
                  <a:cubicBezTo>
                    <a:pt x="406" y="57"/>
                    <a:pt x="404" y="56"/>
                    <a:pt x="403" y="55"/>
                  </a:cubicBezTo>
                  <a:cubicBezTo>
                    <a:pt x="403" y="55"/>
                    <a:pt x="403" y="54"/>
                    <a:pt x="402" y="54"/>
                  </a:cubicBezTo>
                  <a:cubicBezTo>
                    <a:pt x="402" y="52"/>
                    <a:pt x="402" y="49"/>
                    <a:pt x="400" y="48"/>
                  </a:cubicBezTo>
                  <a:cubicBezTo>
                    <a:pt x="399" y="46"/>
                    <a:pt x="396" y="43"/>
                    <a:pt x="397" y="41"/>
                  </a:cubicBezTo>
                  <a:cubicBezTo>
                    <a:pt x="398" y="40"/>
                    <a:pt x="398" y="37"/>
                    <a:pt x="396" y="36"/>
                  </a:cubicBezTo>
                  <a:cubicBezTo>
                    <a:pt x="395" y="35"/>
                    <a:pt x="394" y="34"/>
                    <a:pt x="394" y="33"/>
                  </a:cubicBezTo>
                  <a:cubicBezTo>
                    <a:pt x="393" y="32"/>
                    <a:pt x="393" y="31"/>
                    <a:pt x="394" y="30"/>
                  </a:cubicBezTo>
                  <a:cubicBezTo>
                    <a:pt x="396" y="29"/>
                    <a:pt x="399" y="29"/>
                    <a:pt x="397" y="26"/>
                  </a:cubicBezTo>
                  <a:cubicBezTo>
                    <a:pt x="395" y="24"/>
                    <a:pt x="395" y="23"/>
                    <a:pt x="395" y="21"/>
                  </a:cubicBezTo>
                  <a:cubicBezTo>
                    <a:pt x="395" y="18"/>
                    <a:pt x="394" y="16"/>
                    <a:pt x="394" y="14"/>
                  </a:cubicBezTo>
                  <a:cubicBezTo>
                    <a:pt x="394" y="13"/>
                    <a:pt x="396" y="12"/>
                    <a:pt x="398" y="9"/>
                  </a:cubicBezTo>
                  <a:cubicBezTo>
                    <a:pt x="399" y="6"/>
                    <a:pt x="402" y="6"/>
                    <a:pt x="400" y="2"/>
                  </a:cubicBezTo>
                  <a:cubicBezTo>
                    <a:pt x="399" y="2"/>
                    <a:pt x="399" y="3"/>
                    <a:pt x="397" y="3"/>
                  </a:cubicBezTo>
                  <a:cubicBezTo>
                    <a:pt x="393" y="4"/>
                    <a:pt x="383" y="0"/>
                    <a:pt x="377" y="1"/>
                  </a:cubicBezTo>
                  <a:cubicBezTo>
                    <a:pt x="372" y="2"/>
                    <a:pt x="360" y="2"/>
                    <a:pt x="357" y="5"/>
                  </a:cubicBezTo>
                  <a:cubicBezTo>
                    <a:pt x="355" y="8"/>
                    <a:pt x="348" y="9"/>
                    <a:pt x="351" y="11"/>
                  </a:cubicBezTo>
                  <a:cubicBezTo>
                    <a:pt x="354" y="14"/>
                    <a:pt x="351" y="15"/>
                    <a:pt x="353" y="18"/>
                  </a:cubicBezTo>
                  <a:cubicBezTo>
                    <a:pt x="355" y="21"/>
                    <a:pt x="356" y="22"/>
                    <a:pt x="359" y="22"/>
                  </a:cubicBezTo>
                  <a:cubicBezTo>
                    <a:pt x="362" y="21"/>
                    <a:pt x="365" y="23"/>
                    <a:pt x="362" y="26"/>
                  </a:cubicBezTo>
                  <a:cubicBezTo>
                    <a:pt x="362" y="26"/>
                    <a:pt x="361" y="26"/>
                    <a:pt x="361" y="26"/>
                  </a:cubicBezTo>
                  <a:cubicBezTo>
                    <a:pt x="359" y="29"/>
                    <a:pt x="361" y="32"/>
                    <a:pt x="360" y="37"/>
                  </a:cubicBezTo>
                  <a:cubicBezTo>
                    <a:pt x="360" y="42"/>
                    <a:pt x="355" y="41"/>
                    <a:pt x="352" y="41"/>
                  </a:cubicBezTo>
                  <a:cubicBezTo>
                    <a:pt x="349" y="41"/>
                    <a:pt x="344" y="32"/>
                    <a:pt x="342" y="30"/>
                  </a:cubicBezTo>
                  <a:cubicBezTo>
                    <a:pt x="341" y="28"/>
                    <a:pt x="336" y="32"/>
                    <a:pt x="332" y="34"/>
                  </a:cubicBezTo>
                  <a:cubicBezTo>
                    <a:pt x="328" y="37"/>
                    <a:pt x="330" y="41"/>
                    <a:pt x="328" y="43"/>
                  </a:cubicBezTo>
                  <a:cubicBezTo>
                    <a:pt x="325" y="45"/>
                    <a:pt x="324" y="48"/>
                    <a:pt x="326" y="53"/>
                  </a:cubicBezTo>
                  <a:cubicBezTo>
                    <a:pt x="326" y="53"/>
                    <a:pt x="326" y="53"/>
                    <a:pt x="326" y="54"/>
                  </a:cubicBezTo>
                  <a:cubicBezTo>
                    <a:pt x="329" y="58"/>
                    <a:pt x="328" y="62"/>
                    <a:pt x="325" y="65"/>
                  </a:cubicBezTo>
                  <a:cubicBezTo>
                    <a:pt x="324" y="67"/>
                    <a:pt x="325" y="67"/>
                    <a:pt x="326" y="68"/>
                  </a:cubicBezTo>
                  <a:cubicBezTo>
                    <a:pt x="329" y="68"/>
                    <a:pt x="331" y="67"/>
                    <a:pt x="332" y="69"/>
                  </a:cubicBezTo>
                  <a:cubicBezTo>
                    <a:pt x="334" y="70"/>
                    <a:pt x="337" y="72"/>
                    <a:pt x="339" y="71"/>
                  </a:cubicBezTo>
                  <a:cubicBezTo>
                    <a:pt x="340" y="70"/>
                    <a:pt x="345" y="73"/>
                    <a:pt x="345" y="75"/>
                  </a:cubicBezTo>
                  <a:cubicBezTo>
                    <a:pt x="345" y="76"/>
                    <a:pt x="344" y="80"/>
                    <a:pt x="344" y="82"/>
                  </a:cubicBezTo>
                  <a:cubicBezTo>
                    <a:pt x="337" y="83"/>
                    <a:pt x="318" y="81"/>
                    <a:pt x="317" y="81"/>
                  </a:cubicBezTo>
                  <a:cubicBezTo>
                    <a:pt x="316" y="80"/>
                    <a:pt x="313" y="79"/>
                    <a:pt x="311" y="79"/>
                  </a:cubicBezTo>
                  <a:cubicBezTo>
                    <a:pt x="310" y="80"/>
                    <a:pt x="308" y="82"/>
                    <a:pt x="305" y="82"/>
                  </a:cubicBezTo>
                  <a:cubicBezTo>
                    <a:pt x="301" y="82"/>
                    <a:pt x="300" y="77"/>
                    <a:pt x="300" y="75"/>
                  </a:cubicBezTo>
                  <a:cubicBezTo>
                    <a:pt x="300" y="73"/>
                    <a:pt x="282" y="77"/>
                    <a:pt x="277" y="82"/>
                  </a:cubicBezTo>
                  <a:cubicBezTo>
                    <a:pt x="272" y="86"/>
                    <a:pt x="261" y="85"/>
                    <a:pt x="260" y="87"/>
                  </a:cubicBezTo>
                  <a:cubicBezTo>
                    <a:pt x="260" y="89"/>
                    <a:pt x="258" y="90"/>
                    <a:pt x="257" y="90"/>
                  </a:cubicBezTo>
                  <a:cubicBezTo>
                    <a:pt x="257" y="89"/>
                    <a:pt x="257" y="89"/>
                    <a:pt x="256" y="88"/>
                  </a:cubicBezTo>
                  <a:cubicBezTo>
                    <a:pt x="256" y="86"/>
                    <a:pt x="254" y="85"/>
                    <a:pt x="250" y="85"/>
                  </a:cubicBezTo>
                  <a:cubicBezTo>
                    <a:pt x="246" y="85"/>
                    <a:pt x="253" y="81"/>
                    <a:pt x="251" y="79"/>
                  </a:cubicBezTo>
                  <a:cubicBezTo>
                    <a:pt x="249" y="77"/>
                    <a:pt x="245" y="83"/>
                    <a:pt x="242" y="81"/>
                  </a:cubicBezTo>
                  <a:cubicBezTo>
                    <a:pt x="238" y="80"/>
                    <a:pt x="233" y="86"/>
                    <a:pt x="230" y="88"/>
                  </a:cubicBezTo>
                  <a:cubicBezTo>
                    <a:pt x="226" y="91"/>
                    <a:pt x="222" y="88"/>
                    <a:pt x="224" y="84"/>
                  </a:cubicBezTo>
                  <a:cubicBezTo>
                    <a:pt x="227" y="80"/>
                    <a:pt x="224" y="81"/>
                    <a:pt x="220" y="82"/>
                  </a:cubicBezTo>
                  <a:cubicBezTo>
                    <a:pt x="216" y="84"/>
                    <a:pt x="212" y="82"/>
                    <a:pt x="212" y="78"/>
                  </a:cubicBezTo>
                  <a:cubicBezTo>
                    <a:pt x="212" y="78"/>
                    <a:pt x="212" y="77"/>
                    <a:pt x="212" y="76"/>
                  </a:cubicBezTo>
                  <a:cubicBezTo>
                    <a:pt x="210" y="74"/>
                    <a:pt x="207" y="72"/>
                    <a:pt x="207" y="70"/>
                  </a:cubicBezTo>
                  <a:cubicBezTo>
                    <a:pt x="208" y="68"/>
                    <a:pt x="211" y="69"/>
                    <a:pt x="213" y="71"/>
                  </a:cubicBezTo>
                  <a:cubicBezTo>
                    <a:pt x="215" y="73"/>
                    <a:pt x="220" y="74"/>
                    <a:pt x="221" y="71"/>
                  </a:cubicBezTo>
                  <a:cubicBezTo>
                    <a:pt x="221" y="70"/>
                    <a:pt x="220" y="63"/>
                    <a:pt x="217" y="65"/>
                  </a:cubicBezTo>
                  <a:cubicBezTo>
                    <a:pt x="214" y="66"/>
                    <a:pt x="213" y="65"/>
                    <a:pt x="212" y="64"/>
                  </a:cubicBezTo>
                  <a:cubicBezTo>
                    <a:pt x="211" y="62"/>
                    <a:pt x="214" y="60"/>
                    <a:pt x="215" y="57"/>
                  </a:cubicBezTo>
                  <a:cubicBezTo>
                    <a:pt x="216" y="55"/>
                    <a:pt x="221" y="56"/>
                    <a:pt x="222" y="54"/>
                  </a:cubicBezTo>
                  <a:cubicBezTo>
                    <a:pt x="222" y="52"/>
                    <a:pt x="218" y="49"/>
                    <a:pt x="217" y="49"/>
                  </a:cubicBezTo>
                  <a:cubicBezTo>
                    <a:pt x="215" y="48"/>
                    <a:pt x="214" y="43"/>
                    <a:pt x="216" y="41"/>
                  </a:cubicBezTo>
                  <a:cubicBezTo>
                    <a:pt x="218" y="40"/>
                    <a:pt x="219" y="34"/>
                    <a:pt x="217" y="32"/>
                  </a:cubicBezTo>
                  <a:cubicBezTo>
                    <a:pt x="216" y="30"/>
                    <a:pt x="210" y="32"/>
                    <a:pt x="210" y="36"/>
                  </a:cubicBezTo>
                  <a:cubicBezTo>
                    <a:pt x="209" y="41"/>
                    <a:pt x="205" y="39"/>
                    <a:pt x="203" y="40"/>
                  </a:cubicBezTo>
                  <a:cubicBezTo>
                    <a:pt x="202" y="41"/>
                    <a:pt x="206" y="42"/>
                    <a:pt x="204" y="44"/>
                  </a:cubicBezTo>
                  <a:cubicBezTo>
                    <a:pt x="202" y="46"/>
                    <a:pt x="201" y="41"/>
                    <a:pt x="198" y="41"/>
                  </a:cubicBezTo>
                  <a:cubicBezTo>
                    <a:pt x="194" y="41"/>
                    <a:pt x="194" y="46"/>
                    <a:pt x="192" y="49"/>
                  </a:cubicBezTo>
                  <a:cubicBezTo>
                    <a:pt x="191" y="52"/>
                    <a:pt x="192" y="57"/>
                    <a:pt x="192" y="61"/>
                  </a:cubicBezTo>
                  <a:cubicBezTo>
                    <a:pt x="193" y="65"/>
                    <a:pt x="198" y="67"/>
                    <a:pt x="196" y="70"/>
                  </a:cubicBezTo>
                  <a:cubicBezTo>
                    <a:pt x="196" y="72"/>
                    <a:pt x="197" y="73"/>
                    <a:pt x="198" y="75"/>
                  </a:cubicBezTo>
                  <a:cubicBezTo>
                    <a:pt x="199" y="77"/>
                    <a:pt x="201" y="79"/>
                    <a:pt x="200" y="80"/>
                  </a:cubicBezTo>
                  <a:cubicBezTo>
                    <a:pt x="198" y="83"/>
                    <a:pt x="201" y="85"/>
                    <a:pt x="203" y="89"/>
                  </a:cubicBezTo>
                  <a:cubicBezTo>
                    <a:pt x="205" y="93"/>
                    <a:pt x="198" y="91"/>
                    <a:pt x="198" y="94"/>
                  </a:cubicBezTo>
                  <a:cubicBezTo>
                    <a:pt x="198" y="96"/>
                    <a:pt x="192" y="93"/>
                    <a:pt x="190" y="92"/>
                  </a:cubicBezTo>
                  <a:cubicBezTo>
                    <a:pt x="188" y="92"/>
                    <a:pt x="182" y="92"/>
                    <a:pt x="182" y="94"/>
                  </a:cubicBezTo>
                  <a:cubicBezTo>
                    <a:pt x="182" y="94"/>
                    <a:pt x="182" y="95"/>
                    <a:pt x="182" y="96"/>
                  </a:cubicBezTo>
                  <a:cubicBezTo>
                    <a:pt x="181" y="97"/>
                    <a:pt x="181" y="98"/>
                    <a:pt x="179" y="97"/>
                  </a:cubicBezTo>
                  <a:cubicBezTo>
                    <a:pt x="177" y="96"/>
                    <a:pt x="173" y="96"/>
                    <a:pt x="168" y="97"/>
                  </a:cubicBezTo>
                  <a:cubicBezTo>
                    <a:pt x="164" y="98"/>
                    <a:pt x="162" y="103"/>
                    <a:pt x="164" y="105"/>
                  </a:cubicBezTo>
                  <a:cubicBezTo>
                    <a:pt x="166" y="107"/>
                    <a:pt x="159" y="108"/>
                    <a:pt x="159" y="105"/>
                  </a:cubicBezTo>
                  <a:cubicBezTo>
                    <a:pt x="159" y="103"/>
                    <a:pt x="154" y="104"/>
                    <a:pt x="154" y="108"/>
                  </a:cubicBezTo>
                  <a:cubicBezTo>
                    <a:pt x="154" y="111"/>
                    <a:pt x="149" y="112"/>
                    <a:pt x="149" y="116"/>
                  </a:cubicBezTo>
                  <a:cubicBezTo>
                    <a:pt x="150" y="120"/>
                    <a:pt x="144" y="124"/>
                    <a:pt x="141" y="126"/>
                  </a:cubicBezTo>
                  <a:cubicBezTo>
                    <a:pt x="140" y="127"/>
                    <a:pt x="140" y="127"/>
                    <a:pt x="139" y="127"/>
                  </a:cubicBezTo>
                  <a:cubicBezTo>
                    <a:pt x="137" y="129"/>
                    <a:pt x="134" y="130"/>
                    <a:pt x="132" y="130"/>
                  </a:cubicBezTo>
                  <a:cubicBezTo>
                    <a:pt x="131" y="130"/>
                    <a:pt x="130" y="131"/>
                    <a:pt x="129" y="131"/>
                  </a:cubicBezTo>
                  <a:cubicBezTo>
                    <a:pt x="126" y="130"/>
                    <a:pt x="122" y="133"/>
                    <a:pt x="123" y="140"/>
                  </a:cubicBezTo>
                  <a:cubicBezTo>
                    <a:pt x="124" y="146"/>
                    <a:pt x="118" y="147"/>
                    <a:pt x="112" y="147"/>
                  </a:cubicBezTo>
                  <a:cubicBezTo>
                    <a:pt x="105" y="148"/>
                    <a:pt x="108" y="153"/>
                    <a:pt x="105" y="155"/>
                  </a:cubicBezTo>
                  <a:cubicBezTo>
                    <a:pt x="102" y="157"/>
                    <a:pt x="93" y="154"/>
                    <a:pt x="92" y="150"/>
                  </a:cubicBezTo>
                  <a:cubicBezTo>
                    <a:pt x="90" y="147"/>
                    <a:pt x="82" y="150"/>
                    <a:pt x="85" y="154"/>
                  </a:cubicBezTo>
                  <a:cubicBezTo>
                    <a:pt x="89" y="158"/>
                    <a:pt x="89" y="164"/>
                    <a:pt x="87" y="166"/>
                  </a:cubicBezTo>
                  <a:cubicBezTo>
                    <a:pt x="85" y="167"/>
                    <a:pt x="80" y="163"/>
                    <a:pt x="78" y="165"/>
                  </a:cubicBezTo>
                  <a:cubicBezTo>
                    <a:pt x="75" y="167"/>
                    <a:pt x="75" y="163"/>
                    <a:pt x="71" y="162"/>
                  </a:cubicBezTo>
                  <a:cubicBezTo>
                    <a:pt x="68" y="161"/>
                    <a:pt x="66" y="164"/>
                    <a:pt x="61" y="163"/>
                  </a:cubicBezTo>
                  <a:cubicBezTo>
                    <a:pt x="55" y="163"/>
                    <a:pt x="52" y="166"/>
                    <a:pt x="54" y="168"/>
                  </a:cubicBezTo>
                  <a:cubicBezTo>
                    <a:pt x="56" y="170"/>
                    <a:pt x="54" y="173"/>
                    <a:pt x="55" y="175"/>
                  </a:cubicBezTo>
                  <a:cubicBezTo>
                    <a:pt x="57" y="177"/>
                    <a:pt x="64" y="176"/>
                    <a:pt x="69" y="179"/>
                  </a:cubicBezTo>
                  <a:cubicBezTo>
                    <a:pt x="75" y="182"/>
                    <a:pt x="76" y="180"/>
                    <a:pt x="79" y="182"/>
                  </a:cubicBezTo>
                  <a:cubicBezTo>
                    <a:pt x="81" y="184"/>
                    <a:pt x="82" y="183"/>
                    <a:pt x="82" y="187"/>
                  </a:cubicBezTo>
                  <a:cubicBezTo>
                    <a:pt x="82" y="191"/>
                    <a:pt x="85" y="194"/>
                    <a:pt x="91" y="196"/>
                  </a:cubicBezTo>
                  <a:cubicBezTo>
                    <a:pt x="96" y="197"/>
                    <a:pt x="92" y="201"/>
                    <a:pt x="93" y="204"/>
                  </a:cubicBezTo>
                  <a:cubicBezTo>
                    <a:pt x="95" y="208"/>
                    <a:pt x="91" y="213"/>
                    <a:pt x="92" y="217"/>
                  </a:cubicBezTo>
                  <a:cubicBezTo>
                    <a:pt x="93" y="221"/>
                    <a:pt x="89" y="235"/>
                    <a:pt x="87" y="236"/>
                  </a:cubicBezTo>
                  <a:cubicBezTo>
                    <a:pt x="87" y="236"/>
                    <a:pt x="86" y="236"/>
                    <a:pt x="86" y="236"/>
                  </a:cubicBezTo>
                  <a:cubicBezTo>
                    <a:pt x="83" y="237"/>
                    <a:pt x="74" y="234"/>
                    <a:pt x="68" y="234"/>
                  </a:cubicBezTo>
                  <a:cubicBezTo>
                    <a:pt x="61" y="235"/>
                    <a:pt x="41" y="233"/>
                    <a:pt x="33" y="234"/>
                  </a:cubicBezTo>
                  <a:cubicBezTo>
                    <a:pt x="24" y="235"/>
                    <a:pt x="24" y="231"/>
                    <a:pt x="20" y="231"/>
                  </a:cubicBezTo>
                  <a:cubicBezTo>
                    <a:pt x="15" y="231"/>
                    <a:pt x="17" y="236"/>
                    <a:pt x="11" y="236"/>
                  </a:cubicBezTo>
                  <a:cubicBezTo>
                    <a:pt x="4" y="236"/>
                    <a:pt x="4" y="240"/>
                    <a:pt x="8" y="244"/>
                  </a:cubicBezTo>
                  <a:cubicBezTo>
                    <a:pt x="11" y="246"/>
                    <a:pt x="11" y="250"/>
                    <a:pt x="10" y="254"/>
                  </a:cubicBezTo>
                  <a:cubicBezTo>
                    <a:pt x="10" y="257"/>
                    <a:pt x="10" y="260"/>
                    <a:pt x="11" y="262"/>
                  </a:cubicBezTo>
                  <a:cubicBezTo>
                    <a:pt x="13" y="265"/>
                    <a:pt x="8" y="282"/>
                    <a:pt x="4" y="287"/>
                  </a:cubicBezTo>
                  <a:cubicBezTo>
                    <a:pt x="0" y="292"/>
                    <a:pt x="4" y="293"/>
                    <a:pt x="8" y="296"/>
                  </a:cubicBezTo>
                  <a:cubicBezTo>
                    <a:pt x="12" y="300"/>
                    <a:pt x="9" y="312"/>
                    <a:pt x="9" y="315"/>
                  </a:cubicBezTo>
                  <a:cubicBezTo>
                    <a:pt x="9" y="317"/>
                    <a:pt x="13" y="317"/>
                    <a:pt x="18" y="317"/>
                  </a:cubicBezTo>
                  <a:cubicBezTo>
                    <a:pt x="20" y="317"/>
                    <a:pt x="23" y="316"/>
                    <a:pt x="26" y="315"/>
                  </a:cubicBezTo>
                  <a:cubicBezTo>
                    <a:pt x="28" y="315"/>
                    <a:pt x="30" y="315"/>
                    <a:pt x="32" y="315"/>
                  </a:cubicBezTo>
                  <a:cubicBezTo>
                    <a:pt x="36" y="317"/>
                    <a:pt x="39" y="328"/>
                    <a:pt x="45" y="328"/>
                  </a:cubicBezTo>
                  <a:cubicBezTo>
                    <a:pt x="47" y="327"/>
                    <a:pt x="46" y="326"/>
                    <a:pt x="47" y="324"/>
                  </a:cubicBezTo>
                  <a:cubicBezTo>
                    <a:pt x="49" y="323"/>
                    <a:pt x="51" y="324"/>
                    <a:pt x="54" y="324"/>
                  </a:cubicBezTo>
                  <a:cubicBezTo>
                    <a:pt x="56" y="324"/>
                    <a:pt x="57" y="320"/>
                    <a:pt x="63" y="320"/>
                  </a:cubicBezTo>
                  <a:cubicBezTo>
                    <a:pt x="69" y="320"/>
                    <a:pt x="73" y="320"/>
                    <a:pt x="77" y="320"/>
                  </a:cubicBezTo>
                  <a:cubicBezTo>
                    <a:pt x="81" y="320"/>
                    <a:pt x="84" y="319"/>
                    <a:pt x="85" y="316"/>
                  </a:cubicBezTo>
                  <a:cubicBezTo>
                    <a:pt x="86" y="313"/>
                    <a:pt x="89" y="311"/>
                    <a:pt x="93" y="310"/>
                  </a:cubicBezTo>
                  <a:cubicBezTo>
                    <a:pt x="97" y="310"/>
                    <a:pt x="97" y="305"/>
                    <a:pt x="97" y="303"/>
                  </a:cubicBezTo>
                  <a:cubicBezTo>
                    <a:pt x="97" y="300"/>
                    <a:pt x="104" y="296"/>
                    <a:pt x="105" y="294"/>
                  </a:cubicBezTo>
                  <a:cubicBezTo>
                    <a:pt x="105" y="293"/>
                    <a:pt x="101" y="285"/>
                    <a:pt x="105" y="279"/>
                  </a:cubicBezTo>
                  <a:cubicBezTo>
                    <a:pt x="109" y="272"/>
                    <a:pt x="114" y="272"/>
                    <a:pt x="114" y="268"/>
                  </a:cubicBezTo>
                  <a:cubicBezTo>
                    <a:pt x="114" y="265"/>
                    <a:pt x="118" y="264"/>
                    <a:pt x="124" y="263"/>
                  </a:cubicBezTo>
                  <a:cubicBezTo>
                    <a:pt x="129" y="263"/>
                    <a:pt x="131" y="259"/>
                    <a:pt x="135" y="257"/>
                  </a:cubicBezTo>
                  <a:cubicBezTo>
                    <a:pt x="139" y="255"/>
                    <a:pt x="141" y="253"/>
                    <a:pt x="140" y="248"/>
                  </a:cubicBezTo>
                  <a:cubicBezTo>
                    <a:pt x="140" y="247"/>
                    <a:pt x="139" y="246"/>
                    <a:pt x="139" y="245"/>
                  </a:cubicBezTo>
                  <a:cubicBezTo>
                    <a:pt x="137" y="239"/>
                    <a:pt x="143" y="236"/>
                    <a:pt x="148" y="235"/>
                  </a:cubicBezTo>
                  <a:cubicBezTo>
                    <a:pt x="153" y="234"/>
                    <a:pt x="165" y="237"/>
                    <a:pt x="168" y="239"/>
                  </a:cubicBezTo>
                  <a:cubicBezTo>
                    <a:pt x="171" y="241"/>
                    <a:pt x="175" y="240"/>
                    <a:pt x="180" y="235"/>
                  </a:cubicBezTo>
                  <a:cubicBezTo>
                    <a:pt x="182" y="232"/>
                    <a:pt x="185" y="231"/>
                    <a:pt x="187" y="231"/>
                  </a:cubicBezTo>
                  <a:cubicBezTo>
                    <a:pt x="188" y="230"/>
                    <a:pt x="190" y="230"/>
                    <a:pt x="192" y="229"/>
                  </a:cubicBezTo>
                  <a:cubicBezTo>
                    <a:pt x="195" y="227"/>
                    <a:pt x="194" y="224"/>
                    <a:pt x="199" y="223"/>
                  </a:cubicBezTo>
                  <a:cubicBezTo>
                    <a:pt x="205" y="221"/>
                    <a:pt x="212" y="226"/>
                    <a:pt x="214" y="229"/>
                  </a:cubicBezTo>
                  <a:cubicBezTo>
                    <a:pt x="216" y="232"/>
                    <a:pt x="217" y="233"/>
                    <a:pt x="217" y="235"/>
                  </a:cubicBezTo>
                  <a:cubicBezTo>
                    <a:pt x="218" y="238"/>
                    <a:pt x="220" y="243"/>
                    <a:pt x="228" y="248"/>
                  </a:cubicBezTo>
                  <a:cubicBezTo>
                    <a:pt x="235" y="253"/>
                    <a:pt x="238" y="259"/>
                    <a:pt x="242" y="261"/>
                  </a:cubicBezTo>
                  <a:cubicBezTo>
                    <a:pt x="246" y="263"/>
                    <a:pt x="250" y="262"/>
                    <a:pt x="252" y="265"/>
                  </a:cubicBezTo>
                  <a:cubicBezTo>
                    <a:pt x="255" y="268"/>
                    <a:pt x="258" y="270"/>
                    <a:pt x="262" y="271"/>
                  </a:cubicBezTo>
                  <a:cubicBezTo>
                    <a:pt x="265" y="273"/>
                    <a:pt x="266" y="277"/>
                    <a:pt x="269" y="278"/>
                  </a:cubicBezTo>
                  <a:cubicBezTo>
                    <a:pt x="273" y="278"/>
                    <a:pt x="270" y="281"/>
                    <a:pt x="273" y="284"/>
                  </a:cubicBezTo>
                  <a:cubicBezTo>
                    <a:pt x="275" y="287"/>
                    <a:pt x="276" y="292"/>
                    <a:pt x="273" y="296"/>
                  </a:cubicBezTo>
                  <a:cubicBezTo>
                    <a:pt x="271" y="299"/>
                    <a:pt x="272" y="304"/>
                    <a:pt x="274" y="304"/>
                  </a:cubicBezTo>
                  <a:cubicBezTo>
                    <a:pt x="275" y="304"/>
                    <a:pt x="279" y="298"/>
                    <a:pt x="279" y="295"/>
                  </a:cubicBezTo>
                  <a:cubicBezTo>
                    <a:pt x="279" y="292"/>
                    <a:pt x="283" y="292"/>
                    <a:pt x="285" y="289"/>
                  </a:cubicBezTo>
                  <a:cubicBezTo>
                    <a:pt x="288" y="286"/>
                    <a:pt x="281" y="285"/>
                    <a:pt x="280" y="281"/>
                  </a:cubicBezTo>
                  <a:cubicBezTo>
                    <a:pt x="279" y="276"/>
                    <a:pt x="285" y="272"/>
                    <a:pt x="291" y="276"/>
                  </a:cubicBezTo>
                  <a:cubicBezTo>
                    <a:pt x="296" y="279"/>
                    <a:pt x="298" y="282"/>
                    <a:pt x="299" y="276"/>
                  </a:cubicBezTo>
                  <a:cubicBezTo>
                    <a:pt x="299" y="271"/>
                    <a:pt x="282" y="264"/>
                    <a:pt x="277" y="261"/>
                  </a:cubicBezTo>
                  <a:cubicBezTo>
                    <a:pt x="273" y="259"/>
                    <a:pt x="276" y="255"/>
                    <a:pt x="270" y="255"/>
                  </a:cubicBezTo>
                  <a:cubicBezTo>
                    <a:pt x="263" y="255"/>
                    <a:pt x="255" y="247"/>
                    <a:pt x="253" y="238"/>
                  </a:cubicBezTo>
                  <a:cubicBezTo>
                    <a:pt x="251" y="229"/>
                    <a:pt x="240" y="228"/>
                    <a:pt x="238" y="223"/>
                  </a:cubicBezTo>
                  <a:cubicBezTo>
                    <a:pt x="235" y="217"/>
                    <a:pt x="240" y="217"/>
                    <a:pt x="238" y="212"/>
                  </a:cubicBezTo>
                  <a:cubicBezTo>
                    <a:pt x="236" y="207"/>
                    <a:pt x="246" y="204"/>
                    <a:pt x="250" y="205"/>
                  </a:cubicBezTo>
                  <a:cubicBezTo>
                    <a:pt x="251" y="206"/>
                    <a:pt x="251" y="207"/>
                    <a:pt x="251" y="208"/>
                  </a:cubicBezTo>
                  <a:cubicBezTo>
                    <a:pt x="252" y="210"/>
                    <a:pt x="252" y="213"/>
                    <a:pt x="253" y="213"/>
                  </a:cubicBezTo>
                  <a:cubicBezTo>
                    <a:pt x="256" y="213"/>
                    <a:pt x="261" y="212"/>
                    <a:pt x="262" y="216"/>
                  </a:cubicBezTo>
                  <a:cubicBezTo>
                    <a:pt x="262" y="220"/>
                    <a:pt x="269" y="228"/>
                    <a:pt x="271" y="231"/>
                  </a:cubicBezTo>
                  <a:cubicBezTo>
                    <a:pt x="274" y="234"/>
                    <a:pt x="279" y="233"/>
                    <a:pt x="280" y="236"/>
                  </a:cubicBezTo>
                  <a:cubicBezTo>
                    <a:pt x="280" y="238"/>
                    <a:pt x="284" y="240"/>
                    <a:pt x="289" y="241"/>
                  </a:cubicBezTo>
                  <a:cubicBezTo>
                    <a:pt x="290" y="241"/>
                    <a:pt x="292" y="242"/>
                    <a:pt x="293" y="243"/>
                  </a:cubicBezTo>
                  <a:cubicBezTo>
                    <a:pt x="295" y="244"/>
                    <a:pt x="297" y="245"/>
                    <a:pt x="299" y="247"/>
                  </a:cubicBezTo>
                  <a:cubicBezTo>
                    <a:pt x="302" y="249"/>
                    <a:pt x="304" y="251"/>
                    <a:pt x="306" y="252"/>
                  </a:cubicBezTo>
                  <a:cubicBezTo>
                    <a:pt x="307" y="252"/>
                    <a:pt x="307" y="252"/>
                    <a:pt x="307" y="253"/>
                  </a:cubicBezTo>
                  <a:cubicBezTo>
                    <a:pt x="311" y="255"/>
                    <a:pt x="313" y="256"/>
                    <a:pt x="310" y="259"/>
                  </a:cubicBezTo>
                  <a:cubicBezTo>
                    <a:pt x="307" y="262"/>
                    <a:pt x="306" y="272"/>
                    <a:pt x="309" y="275"/>
                  </a:cubicBezTo>
                  <a:cubicBezTo>
                    <a:pt x="313" y="278"/>
                    <a:pt x="314" y="283"/>
                    <a:pt x="317" y="284"/>
                  </a:cubicBezTo>
                  <a:cubicBezTo>
                    <a:pt x="317" y="284"/>
                    <a:pt x="317" y="284"/>
                    <a:pt x="317" y="284"/>
                  </a:cubicBezTo>
                  <a:cubicBezTo>
                    <a:pt x="321" y="285"/>
                    <a:pt x="323" y="290"/>
                    <a:pt x="323" y="293"/>
                  </a:cubicBezTo>
                  <a:cubicBezTo>
                    <a:pt x="322" y="297"/>
                    <a:pt x="328" y="299"/>
                    <a:pt x="330" y="296"/>
                  </a:cubicBezTo>
                  <a:cubicBezTo>
                    <a:pt x="333" y="293"/>
                    <a:pt x="340" y="298"/>
                    <a:pt x="340" y="299"/>
                  </a:cubicBezTo>
                  <a:cubicBezTo>
                    <a:pt x="340" y="301"/>
                    <a:pt x="333" y="297"/>
                    <a:pt x="329" y="300"/>
                  </a:cubicBezTo>
                  <a:cubicBezTo>
                    <a:pt x="324" y="303"/>
                    <a:pt x="332" y="306"/>
                    <a:pt x="331" y="309"/>
                  </a:cubicBezTo>
                  <a:cubicBezTo>
                    <a:pt x="330" y="313"/>
                    <a:pt x="333" y="317"/>
                    <a:pt x="336" y="317"/>
                  </a:cubicBezTo>
                  <a:cubicBezTo>
                    <a:pt x="340" y="317"/>
                    <a:pt x="344" y="323"/>
                    <a:pt x="346" y="322"/>
                  </a:cubicBezTo>
                  <a:cubicBezTo>
                    <a:pt x="348" y="320"/>
                    <a:pt x="344" y="312"/>
                    <a:pt x="344" y="311"/>
                  </a:cubicBezTo>
                  <a:cubicBezTo>
                    <a:pt x="345" y="310"/>
                    <a:pt x="350" y="313"/>
                    <a:pt x="352" y="311"/>
                  </a:cubicBezTo>
                  <a:cubicBezTo>
                    <a:pt x="354" y="308"/>
                    <a:pt x="350" y="306"/>
                    <a:pt x="347" y="306"/>
                  </a:cubicBezTo>
                  <a:cubicBezTo>
                    <a:pt x="344" y="306"/>
                    <a:pt x="347" y="302"/>
                    <a:pt x="351" y="304"/>
                  </a:cubicBezTo>
                  <a:cubicBezTo>
                    <a:pt x="355" y="307"/>
                    <a:pt x="357" y="304"/>
                    <a:pt x="358" y="303"/>
                  </a:cubicBezTo>
                  <a:cubicBezTo>
                    <a:pt x="360" y="303"/>
                    <a:pt x="361" y="296"/>
                    <a:pt x="355" y="295"/>
                  </a:cubicBezTo>
                  <a:cubicBezTo>
                    <a:pt x="349" y="293"/>
                    <a:pt x="350" y="299"/>
                    <a:pt x="346" y="295"/>
                  </a:cubicBezTo>
                  <a:cubicBezTo>
                    <a:pt x="342" y="291"/>
                    <a:pt x="350" y="293"/>
                    <a:pt x="350" y="289"/>
                  </a:cubicBezTo>
                  <a:cubicBezTo>
                    <a:pt x="350" y="286"/>
                    <a:pt x="344" y="281"/>
                    <a:pt x="341" y="277"/>
                  </a:cubicBezTo>
                  <a:cubicBezTo>
                    <a:pt x="338" y="273"/>
                    <a:pt x="345" y="271"/>
                    <a:pt x="346" y="274"/>
                  </a:cubicBezTo>
                  <a:cubicBezTo>
                    <a:pt x="348" y="277"/>
                    <a:pt x="352" y="277"/>
                    <a:pt x="355" y="275"/>
                  </a:cubicBezTo>
                  <a:cubicBezTo>
                    <a:pt x="358" y="274"/>
                    <a:pt x="352" y="269"/>
                    <a:pt x="357" y="267"/>
                  </a:cubicBezTo>
                  <a:cubicBezTo>
                    <a:pt x="362" y="266"/>
                    <a:pt x="362" y="269"/>
                    <a:pt x="363" y="269"/>
                  </a:cubicBezTo>
                  <a:cubicBezTo>
                    <a:pt x="365" y="270"/>
                    <a:pt x="366" y="266"/>
                    <a:pt x="372" y="266"/>
                  </a:cubicBezTo>
                  <a:cubicBezTo>
                    <a:pt x="374" y="266"/>
                    <a:pt x="376" y="267"/>
                    <a:pt x="379" y="269"/>
                  </a:cubicBezTo>
                  <a:cubicBezTo>
                    <a:pt x="381" y="270"/>
                    <a:pt x="383" y="272"/>
                    <a:pt x="385" y="272"/>
                  </a:cubicBezTo>
                  <a:cubicBezTo>
                    <a:pt x="386" y="272"/>
                    <a:pt x="387" y="272"/>
                    <a:pt x="388" y="271"/>
                  </a:cubicBezTo>
                  <a:cubicBezTo>
                    <a:pt x="407" y="265"/>
                    <a:pt x="407" y="265"/>
                    <a:pt x="407" y="265"/>
                  </a:cubicBezTo>
                  <a:cubicBezTo>
                    <a:pt x="408" y="265"/>
                    <a:pt x="409" y="265"/>
                    <a:pt x="409" y="264"/>
                  </a:cubicBezTo>
                  <a:cubicBezTo>
                    <a:pt x="411" y="263"/>
                    <a:pt x="404" y="260"/>
                    <a:pt x="401" y="258"/>
                  </a:cubicBezTo>
                  <a:cubicBezTo>
                    <a:pt x="400" y="257"/>
                    <a:pt x="399" y="254"/>
                    <a:pt x="399" y="252"/>
                  </a:cubicBezTo>
                  <a:cubicBezTo>
                    <a:pt x="398" y="251"/>
                    <a:pt x="398" y="250"/>
                    <a:pt x="397" y="250"/>
                  </a:cubicBezTo>
                  <a:cubicBezTo>
                    <a:pt x="395" y="250"/>
                    <a:pt x="393" y="242"/>
                    <a:pt x="395" y="242"/>
                  </a:cubicBezTo>
                  <a:cubicBezTo>
                    <a:pt x="397" y="241"/>
                    <a:pt x="400" y="234"/>
                    <a:pt x="403" y="233"/>
                  </a:cubicBezTo>
                  <a:cubicBezTo>
                    <a:pt x="405" y="232"/>
                    <a:pt x="405" y="231"/>
                    <a:pt x="406" y="230"/>
                  </a:cubicBezTo>
                  <a:cubicBezTo>
                    <a:pt x="406" y="229"/>
                    <a:pt x="406" y="227"/>
                    <a:pt x="406" y="225"/>
                  </a:cubicBezTo>
                  <a:cubicBezTo>
                    <a:pt x="406" y="221"/>
                    <a:pt x="408" y="216"/>
                    <a:pt x="411" y="216"/>
                  </a:cubicBezTo>
                  <a:cubicBezTo>
                    <a:pt x="414" y="216"/>
                    <a:pt x="417" y="216"/>
                    <a:pt x="417" y="210"/>
                  </a:cubicBezTo>
                  <a:cubicBezTo>
                    <a:pt x="417" y="210"/>
                    <a:pt x="417" y="210"/>
                    <a:pt x="416" y="210"/>
                  </a:cubicBezTo>
                  <a:cubicBezTo>
                    <a:pt x="416" y="205"/>
                    <a:pt x="417" y="205"/>
                    <a:pt x="422" y="202"/>
                  </a:cubicBezTo>
                  <a:cubicBezTo>
                    <a:pt x="426" y="198"/>
                    <a:pt x="427" y="192"/>
                    <a:pt x="431" y="191"/>
                  </a:cubicBezTo>
                  <a:cubicBezTo>
                    <a:pt x="435" y="190"/>
                    <a:pt x="437" y="188"/>
                    <a:pt x="443" y="189"/>
                  </a:cubicBezTo>
                  <a:cubicBezTo>
                    <a:pt x="449" y="190"/>
                    <a:pt x="440" y="194"/>
                    <a:pt x="444" y="196"/>
                  </a:cubicBezTo>
                  <a:cubicBezTo>
                    <a:pt x="448" y="198"/>
                    <a:pt x="460" y="196"/>
                    <a:pt x="461" y="199"/>
                  </a:cubicBezTo>
                  <a:cubicBezTo>
                    <a:pt x="462" y="202"/>
                    <a:pt x="447" y="205"/>
                    <a:pt x="447" y="207"/>
                  </a:cubicBezTo>
                  <a:cubicBezTo>
                    <a:pt x="447" y="208"/>
                    <a:pt x="455" y="210"/>
                    <a:pt x="458" y="212"/>
                  </a:cubicBezTo>
                  <a:cubicBezTo>
                    <a:pt x="460" y="213"/>
                    <a:pt x="457" y="218"/>
                    <a:pt x="458" y="220"/>
                  </a:cubicBezTo>
                  <a:cubicBezTo>
                    <a:pt x="459" y="221"/>
                    <a:pt x="463" y="220"/>
                    <a:pt x="467" y="218"/>
                  </a:cubicBezTo>
                  <a:cubicBezTo>
                    <a:pt x="470" y="215"/>
                    <a:pt x="473" y="216"/>
                    <a:pt x="477" y="213"/>
                  </a:cubicBezTo>
                  <a:cubicBezTo>
                    <a:pt x="481" y="210"/>
                    <a:pt x="490" y="213"/>
                    <a:pt x="491" y="211"/>
                  </a:cubicBezTo>
                  <a:cubicBezTo>
                    <a:pt x="492" y="209"/>
                    <a:pt x="489" y="208"/>
                    <a:pt x="480" y="208"/>
                  </a:cubicBezTo>
                  <a:cubicBezTo>
                    <a:pt x="472" y="209"/>
                    <a:pt x="472" y="201"/>
                    <a:pt x="472" y="200"/>
                  </a:cubicBezTo>
                  <a:cubicBezTo>
                    <a:pt x="472" y="198"/>
                    <a:pt x="480" y="192"/>
                    <a:pt x="485" y="191"/>
                  </a:cubicBezTo>
                  <a:cubicBezTo>
                    <a:pt x="490" y="191"/>
                    <a:pt x="494" y="189"/>
                    <a:pt x="499" y="187"/>
                  </a:cubicBezTo>
                  <a:cubicBezTo>
                    <a:pt x="501" y="186"/>
                    <a:pt x="504" y="185"/>
                    <a:pt x="507" y="185"/>
                  </a:cubicBezTo>
                  <a:cubicBezTo>
                    <a:pt x="507" y="182"/>
                    <a:pt x="506" y="180"/>
                    <a:pt x="508" y="180"/>
                  </a:cubicBezTo>
                  <a:cubicBezTo>
                    <a:pt x="509" y="179"/>
                    <a:pt x="514" y="174"/>
                    <a:pt x="516" y="174"/>
                  </a:cubicBezTo>
                  <a:cubicBezTo>
                    <a:pt x="518" y="174"/>
                    <a:pt x="525" y="175"/>
                    <a:pt x="525" y="174"/>
                  </a:cubicBezTo>
                  <a:cubicBezTo>
                    <a:pt x="525" y="173"/>
                    <a:pt x="527" y="169"/>
                    <a:pt x="527" y="168"/>
                  </a:cubicBezTo>
                  <a:cubicBezTo>
                    <a:pt x="526" y="167"/>
                    <a:pt x="524" y="165"/>
                    <a:pt x="524" y="164"/>
                  </a:cubicBezTo>
                  <a:cubicBezTo>
                    <a:pt x="525" y="162"/>
                    <a:pt x="528" y="162"/>
                    <a:pt x="528" y="161"/>
                  </a:cubicBezTo>
                  <a:cubicBezTo>
                    <a:pt x="528" y="160"/>
                    <a:pt x="525" y="159"/>
                    <a:pt x="525" y="158"/>
                  </a:cubicBezTo>
                  <a:moveTo>
                    <a:pt x="343" y="151"/>
                  </a:moveTo>
                  <a:cubicBezTo>
                    <a:pt x="343" y="153"/>
                    <a:pt x="344" y="157"/>
                    <a:pt x="343" y="158"/>
                  </a:cubicBezTo>
                  <a:cubicBezTo>
                    <a:pt x="343" y="157"/>
                    <a:pt x="343" y="157"/>
                    <a:pt x="343" y="157"/>
                  </a:cubicBezTo>
                  <a:cubicBezTo>
                    <a:pt x="344" y="156"/>
                    <a:pt x="343" y="153"/>
                    <a:pt x="343" y="151"/>
                  </a:cubicBezTo>
                  <a:moveTo>
                    <a:pt x="340" y="248"/>
                  </a:moveTo>
                  <a:cubicBezTo>
                    <a:pt x="340" y="248"/>
                    <a:pt x="340" y="248"/>
                    <a:pt x="340" y="248"/>
                  </a:cubicBezTo>
                  <a:cubicBezTo>
                    <a:pt x="340" y="248"/>
                    <a:pt x="340" y="248"/>
                    <a:pt x="340" y="248"/>
                  </a:cubicBezTo>
                  <a:close/>
                  <a:moveTo>
                    <a:pt x="343" y="171"/>
                  </a:moveTo>
                  <a:cubicBezTo>
                    <a:pt x="343" y="171"/>
                    <a:pt x="344" y="171"/>
                    <a:pt x="344" y="171"/>
                  </a:cubicBezTo>
                  <a:cubicBezTo>
                    <a:pt x="344" y="171"/>
                    <a:pt x="343" y="171"/>
                    <a:pt x="343" y="171"/>
                  </a:cubicBezTo>
                  <a:moveTo>
                    <a:pt x="341" y="245"/>
                  </a:moveTo>
                  <a:cubicBezTo>
                    <a:pt x="341" y="244"/>
                    <a:pt x="341" y="244"/>
                    <a:pt x="341" y="244"/>
                  </a:cubicBezTo>
                  <a:cubicBezTo>
                    <a:pt x="341" y="244"/>
                    <a:pt x="341" y="244"/>
                    <a:pt x="341" y="245"/>
                  </a:cubicBezTo>
                  <a:moveTo>
                    <a:pt x="342" y="224"/>
                  </a:moveTo>
                  <a:cubicBezTo>
                    <a:pt x="342" y="224"/>
                    <a:pt x="342" y="224"/>
                    <a:pt x="342" y="224"/>
                  </a:cubicBezTo>
                  <a:cubicBezTo>
                    <a:pt x="342" y="224"/>
                    <a:pt x="342" y="224"/>
                    <a:pt x="342" y="224"/>
                  </a:cubicBezTo>
                  <a:moveTo>
                    <a:pt x="341" y="225"/>
                  </a:moveTo>
                  <a:cubicBezTo>
                    <a:pt x="341" y="225"/>
                    <a:pt x="341" y="225"/>
                    <a:pt x="341" y="225"/>
                  </a:cubicBezTo>
                  <a:cubicBezTo>
                    <a:pt x="341" y="225"/>
                    <a:pt x="341" y="225"/>
                    <a:pt x="341" y="225"/>
                  </a:cubicBezTo>
                  <a:moveTo>
                    <a:pt x="342" y="224"/>
                  </a:moveTo>
                  <a:cubicBezTo>
                    <a:pt x="342" y="224"/>
                    <a:pt x="342" y="224"/>
                    <a:pt x="342" y="224"/>
                  </a:cubicBezTo>
                  <a:cubicBezTo>
                    <a:pt x="342" y="224"/>
                    <a:pt x="342" y="224"/>
                    <a:pt x="342" y="224"/>
                  </a:cubicBezTo>
                  <a:cubicBezTo>
                    <a:pt x="342" y="224"/>
                    <a:pt x="342" y="224"/>
                    <a:pt x="342" y="224"/>
                  </a:cubicBezTo>
                  <a:moveTo>
                    <a:pt x="341" y="221"/>
                  </a:moveTo>
                  <a:cubicBezTo>
                    <a:pt x="341" y="221"/>
                    <a:pt x="341" y="221"/>
                    <a:pt x="341" y="221"/>
                  </a:cubicBezTo>
                  <a:cubicBezTo>
                    <a:pt x="341" y="221"/>
                    <a:pt x="341" y="221"/>
                    <a:pt x="341" y="221"/>
                  </a:cubicBezTo>
                  <a:moveTo>
                    <a:pt x="345" y="172"/>
                  </a:moveTo>
                  <a:cubicBezTo>
                    <a:pt x="345" y="172"/>
                    <a:pt x="345" y="172"/>
                    <a:pt x="345" y="172"/>
                  </a:cubicBezTo>
                  <a:close/>
                  <a:moveTo>
                    <a:pt x="344" y="174"/>
                  </a:moveTo>
                  <a:cubicBezTo>
                    <a:pt x="345" y="173"/>
                    <a:pt x="345" y="173"/>
                    <a:pt x="345" y="173"/>
                  </a:cubicBezTo>
                  <a:cubicBezTo>
                    <a:pt x="345" y="173"/>
                    <a:pt x="345" y="173"/>
                    <a:pt x="344" y="174"/>
                  </a:cubicBezTo>
                  <a:moveTo>
                    <a:pt x="345" y="173"/>
                  </a:moveTo>
                  <a:cubicBezTo>
                    <a:pt x="345" y="173"/>
                    <a:pt x="345" y="173"/>
                    <a:pt x="345" y="173"/>
                  </a:cubicBezTo>
                  <a:cubicBezTo>
                    <a:pt x="345" y="173"/>
                    <a:pt x="345" y="173"/>
                    <a:pt x="345" y="173"/>
                  </a:cubicBezTo>
                  <a:moveTo>
                    <a:pt x="326" y="196"/>
                  </a:moveTo>
                  <a:cubicBezTo>
                    <a:pt x="326" y="196"/>
                    <a:pt x="326" y="196"/>
                    <a:pt x="326" y="196"/>
                  </a:cubicBezTo>
                  <a:cubicBezTo>
                    <a:pt x="326" y="196"/>
                    <a:pt x="326" y="196"/>
                    <a:pt x="326" y="196"/>
                  </a:cubicBezTo>
                  <a:moveTo>
                    <a:pt x="324" y="197"/>
                  </a:moveTo>
                  <a:cubicBezTo>
                    <a:pt x="325" y="197"/>
                    <a:pt x="325" y="197"/>
                    <a:pt x="325" y="197"/>
                  </a:cubicBezTo>
                  <a:cubicBezTo>
                    <a:pt x="325" y="197"/>
                    <a:pt x="325" y="197"/>
                    <a:pt x="324" y="197"/>
                  </a:cubicBezTo>
                  <a:moveTo>
                    <a:pt x="341" y="245"/>
                  </a:moveTo>
                  <a:cubicBezTo>
                    <a:pt x="341" y="245"/>
                    <a:pt x="341" y="245"/>
                    <a:pt x="340" y="245"/>
                  </a:cubicBezTo>
                  <a:cubicBezTo>
                    <a:pt x="341" y="245"/>
                    <a:pt x="341" y="245"/>
                    <a:pt x="341" y="245"/>
                  </a:cubicBezTo>
                  <a:moveTo>
                    <a:pt x="341" y="249"/>
                  </a:moveTo>
                  <a:cubicBezTo>
                    <a:pt x="340" y="249"/>
                    <a:pt x="340" y="249"/>
                    <a:pt x="340" y="249"/>
                  </a:cubicBezTo>
                  <a:cubicBezTo>
                    <a:pt x="340" y="249"/>
                    <a:pt x="340" y="249"/>
                    <a:pt x="341" y="249"/>
                  </a:cubicBezTo>
                  <a:moveTo>
                    <a:pt x="345" y="172"/>
                  </a:moveTo>
                  <a:cubicBezTo>
                    <a:pt x="345" y="172"/>
                    <a:pt x="345" y="172"/>
                    <a:pt x="345" y="172"/>
                  </a:cubicBezTo>
                  <a:cubicBezTo>
                    <a:pt x="345" y="172"/>
                    <a:pt x="345" y="172"/>
                    <a:pt x="345" y="172"/>
                  </a:cubicBezTo>
                  <a:cubicBezTo>
                    <a:pt x="345" y="172"/>
                    <a:pt x="345" y="172"/>
                    <a:pt x="345" y="172"/>
                  </a:cubicBezTo>
                  <a:moveTo>
                    <a:pt x="344" y="171"/>
                  </a:moveTo>
                  <a:cubicBezTo>
                    <a:pt x="344" y="171"/>
                    <a:pt x="344" y="171"/>
                    <a:pt x="344" y="171"/>
                  </a:cubicBezTo>
                  <a:cubicBezTo>
                    <a:pt x="344" y="171"/>
                    <a:pt x="344" y="171"/>
                    <a:pt x="344" y="171"/>
                  </a:cubicBezTo>
                  <a:moveTo>
                    <a:pt x="345" y="171"/>
                  </a:moveTo>
                  <a:cubicBezTo>
                    <a:pt x="345" y="171"/>
                    <a:pt x="345" y="171"/>
                    <a:pt x="345" y="171"/>
                  </a:cubicBezTo>
                  <a:cubicBezTo>
                    <a:pt x="345" y="171"/>
                    <a:pt x="345" y="171"/>
                    <a:pt x="345" y="171"/>
                  </a:cubicBezTo>
                  <a:moveTo>
                    <a:pt x="353" y="123"/>
                  </a:moveTo>
                  <a:cubicBezTo>
                    <a:pt x="352" y="122"/>
                    <a:pt x="352" y="122"/>
                    <a:pt x="352" y="121"/>
                  </a:cubicBezTo>
                  <a:cubicBezTo>
                    <a:pt x="352" y="121"/>
                    <a:pt x="352" y="122"/>
                    <a:pt x="352" y="122"/>
                  </a:cubicBezTo>
                  <a:cubicBezTo>
                    <a:pt x="352" y="123"/>
                    <a:pt x="352" y="123"/>
                    <a:pt x="353" y="123"/>
                  </a:cubicBezTo>
                  <a:moveTo>
                    <a:pt x="353" y="125"/>
                  </a:moveTo>
                  <a:cubicBezTo>
                    <a:pt x="353" y="125"/>
                    <a:pt x="353" y="125"/>
                    <a:pt x="353" y="125"/>
                  </a:cubicBezTo>
                  <a:cubicBezTo>
                    <a:pt x="353" y="125"/>
                    <a:pt x="353" y="125"/>
                    <a:pt x="353" y="125"/>
                  </a:cubicBezTo>
                  <a:moveTo>
                    <a:pt x="353" y="124"/>
                  </a:moveTo>
                  <a:cubicBezTo>
                    <a:pt x="353" y="124"/>
                    <a:pt x="353" y="124"/>
                    <a:pt x="353" y="123"/>
                  </a:cubicBezTo>
                  <a:cubicBezTo>
                    <a:pt x="353" y="124"/>
                    <a:pt x="353" y="124"/>
                    <a:pt x="353" y="124"/>
                  </a:cubicBezTo>
                  <a:moveTo>
                    <a:pt x="352" y="117"/>
                  </a:moveTo>
                  <a:cubicBezTo>
                    <a:pt x="352" y="117"/>
                    <a:pt x="352" y="117"/>
                    <a:pt x="353" y="116"/>
                  </a:cubicBezTo>
                  <a:cubicBezTo>
                    <a:pt x="352" y="117"/>
                    <a:pt x="352" y="117"/>
                    <a:pt x="352" y="117"/>
                  </a:cubicBezTo>
                  <a:moveTo>
                    <a:pt x="352" y="118"/>
                  </a:moveTo>
                  <a:cubicBezTo>
                    <a:pt x="352" y="118"/>
                    <a:pt x="352" y="118"/>
                    <a:pt x="352" y="119"/>
                  </a:cubicBezTo>
                  <a:cubicBezTo>
                    <a:pt x="352" y="118"/>
                    <a:pt x="352" y="118"/>
                    <a:pt x="352" y="118"/>
                  </a:cubicBezTo>
                  <a:moveTo>
                    <a:pt x="352" y="119"/>
                  </a:moveTo>
                  <a:cubicBezTo>
                    <a:pt x="352" y="120"/>
                    <a:pt x="352" y="120"/>
                    <a:pt x="352" y="121"/>
                  </a:cubicBezTo>
                  <a:cubicBezTo>
                    <a:pt x="352" y="120"/>
                    <a:pt x="352" y="120"/>
                    <a:pt x="352" y="119"/>
                  </a:cubicBezTo>
                  <a:moveTo>
                    <a:pt x="353" y="88"/>
                  </a:moveTo>
                  <a:cubicBezTo>
                    <a:pt x="353" y="88"/>
                    <a:pt x="353" y="88"/>
                    <a:pt x="353" y="88"/>
                  </a:cubicBezTo>
                  <a:cubicBezTo>
                    <a:pt x="353" y="88"/>
                    <a:pt x="353" y="88"/>
                    <a:pt x="353" y="88"/>
                  </a:cubicBezTo>
                  <a:moveTo>
                    <a:pt x="383" y="170"/>
                  </a:moveTo>
                  <a:cubicBezTo>
                    <a:pt x="383" y="170"/>
                    <a:pt x="382" y="170"/>
                    <a:pt x="382" y="170"/>
                  </a:cubicBezTo>
                  <a:cubicBezTo>
                    <a:pt x="382" y="170"/>
                    <a:pt x="383" y="170"/>
                    <a:pt x="383" y="170"/>
                  </a:cubicBezTo>
                  <a:moveTo>
                    <a:pt x="393" y="166"/>
                  </a:moveTo>
                  <a:cubicBezTo>
                    <a:pt x="391" y="167"/>
                    <a:pt x="389" y="167"/>
                    <a:pt x="387" y="168"/>
                  </a:cubicBezTo>
                  <a:cubicBezTo>
                    <a:pt x="385" y="168"/>
                    <a:pt x="384" y="169"/>
                    <a:pt x="383" y="170"/>
                  </a:cubicBezTo>
                  <a:cubicBezTo>
                    <a:pt x="385" y="168"/>
                    <a:pt x="389" y="167"/>
                    <a:pt x="393" y="166"/>
                  </a:cubicBezTo>
                  <a:moveTo>
                    <a:pt x="395" y="166"/>
                  </a:moveTo>
                  <a:cubicBezTo>
                    <a:pt x="395" y="166"/>
                    <a:pt x="395" y="166"/>
                    <a:pt x="395" y="166"/>
                  </a:cubicBezTo>
                  <a:cubicBezTo>
                    <a:pt x="395" y="166"/>
                    <a:pt x="395" y="166"/>
                    <a:pt x="395" y="166"/>
                  </a:cubicBezTo>
                  <a:moveTo>
                    <a:pt x="394" y="166"/>
                  </a:moveTo>
                  <a:cubicBezTo>
                    <a:pt x="394" y="166"/>
                    <a:pt x="394" y="166"/>
                    <a:pt x="394" y="166"/>
                  </a:cubicBezTo>
                  <a:cubicBezTo>
                    <a:pt x="394" y="166"/>
                    <a:pt x="394" y="166"/>
                    <a:pt x="394" y="166"/>
                  </a:cubicBezTo>
                  <a:moveTo>
                    <a:pt x="393" y="166"/>
                  </a:moveTo>
                  <a:cubicBezTo>
                    <a:pt x="393" y="166"/>
                    <a:pt x="393" y="166"/>
                    <a:pt x="393" y="166"/>
                  </a:cubicBezTo>
                  <a:cubicBezTo>
                    <a:pt x="393" y="166"/>
                    <a:pt x="393" y="166"/>
                    <a:pt x="393" y="166"/>
                  </a:cubicBezTo>
                  <a:moveTo>
                    <a:pt x="387" y="61"/>
                  </a:moveTo>
                  <a:cubicBezTo>
                    <a:pt x="387" y="61"/>
                    <a:pt x="388" y="60"/>
                    <a:pt x="388" y="60"/>
                  </a:cubicBezTo>
                  <a:cubicBezTo>
                    <a:pt x="388" y="60"/>
                    <a:pt x="387" y="61"/>
                    <a:pt x="387" y="61"/>
                  </a:cubicBezTo>
                  <a:moveTo>
                    <a:pt x="346" y="82"/>
                  </a:moveTo>
                  <a:cubicBezTo>
                    <a:pt x="346" y="82"/>
                    <a:pt x="346" y="82"/>
                    <a:pt x="346" y="82"/>
                  </a:cubicBezTo>
                  <a:cubicBezTo>
                    <a:pt x="346" y="82"/>
                    <a:pt x="346" y="82"/>
                    <a:pt x="346" y="82"/>
                  </a:cubicBezTo>
                  <a:moveTo>
                    <a:pt x="346" y="83"/>
                  </a:moveTo>
                  <a:cubicBezTo>
                    <a:pt x="346" y="83"/>
                    <a:pt x="346" y="83"/>
                    <a:pt x="347" y="83"/>
                  </a:cubicBezTo>
                  <a:cubicBezTo>
                    <a:pt x="346" y="83"/>
                    <a:pt x="346" y="83"/>
                    <a:pt x="346" y="83"/>
                  </a:cubicBezTo>
                  <a:moveTo>
                    <a:pt x="347" y="83"/>
                  </a:moveTo>
                  <a:cubicBezTo>
                    <a:pt x="347" y="83"/>
                    <a:pt x="347" y="83"/>
                    <a:pt x="347" y="83"/>
                  </a:cubicBezTo>
                  <a:close/>
                  <a:moveTo>
                    <a:pt x="339" y="166"/>
                  </a:moveTo>
                  <a:cubicBezTo>
                    <a:pt x="339" y="166"/>
                    <a:pt x="339" y="166"/>
                    <a:pt x="339" y="166"/>
                  </a:cubicBezTo>
                  <a:cubicBezTo>
                    <a:pt x="339" y="166"/>
                    <a:pt x="339" y="166"/>
                    <a:pt x="339" y="166"/>
                  </a:cubicBezTo>
                  <a:moveTo>
                    <a:pt x="339" y="167"/>
                  </a:moveTo>
                  <a:cubicBezTo>
                    <a:pt x="339" y="167"/>
                    <a:pt x="339" y="167"/>
                    <a:pt x="339" y="167"/>
                  </a:cubicBezTo>
                  <a:cubicBezTo>
                    <a:pt x="339" y="167"/>
                    <a:pt x="339" y="167"/>
                    <a:pt x="339" y="167"/>
                  </a:cubicBezTo>
                  <a:moveTo>
                    <a:pt x="340" y="168"/>
                  </a:moveTo>
                  <a:cubicBezTo>
                    <a:pt x="340" y="168"/>
                    <a:pt x="340" y="168"/>
                    <a:pt x="340" y="168"/>
                  </a:cubicBezTo>
                  <a:cubicBezTo>
                    <a:pt x="340" y="168"/>
                    <a:pt x="340" y="168"/>
                    <a:pt x="340" y="168"/>
                  </a:cubicBezTo>
                  <a:moveTo>
                    <a:pt x="340" y="169"/>
                  </a:moveTo>
                  <a:cubicBezTo>
                    <a:pt x="341" y="169"/>
                    <a:pt x="341" y="169"/>
                    <a:pt x="341" y="169"/>
                  </a:cubicBezTo>
                  <a:cubicBezTo>
                    <a:pt x="341" y="169"/>
                    <a:pt x="341" y="169"/>
                    <a:pt x="341" y="169"/>
                  </a:cubicBezTo>
                  <a:cubicBezTo>
                    <a:pt x="341" y="169"/>
                    <a:pt x="341" y="169"/>
                    <a:pt x="340" y="169"/>
                  </a:cubicBezTo>
                  <a:moveTo>
                    <a:pt x="342" y="170"/>
                  </a:moveTo>
                  <a:cubicBezTo>
                    <a:pt x="342" y="170"/>
                    <a:pt x="342" y="170"/>
                    <a:pt x="342" y="170"/>
                  </a:cubicBezTo>
                  <a:cubicBezTo>
                    <a:pt x="342" y="170"/>
                    <a:pt x="342" y="170"/>
                    <a:pt x="342" y="170"/>
                  </a:cubicBezTo>
                  <a:moveTo>
                    <a:pt x="284" y="165"/>
                  </a:moveTo>
                  <a:cubicBezTo>
                    <a:pt x="284" y="165"/>
                    <a:pt x="284" y="165"/>
                    <a:pt x="284" y="165"/>
                  </a:cubicBezTo>
                  <a:cubicBezTo>
                    <a:pt x="284" y="165"/>
                    <a:pt x="284" y="165"/>
                    <a:pt x="284" y="165"/>
                  </a:cubicBezTo>
                  <a:moveTo>
                    <a:pt x="277" y="189"/>
                  </a:moveTo>
                  <a:cubicBezTo>
                    <a:pt x="276" y="189"/>
                    <a:pt x="276" y="189"/>
                    <a:pt x="276" y="189"/>
                  </a:cubicBezTo>
                  <a:cubicBezTo>
                    <a:pt x="276" y="189"/>
                    <a:pt x="276" y="189"/>
                    <a:pt x="277" y="189"/>
                  </a:cubicBezTo>
                  <a:moveTo>
                    <a:pt x="277" y="189"/>
                  </a:moveTo>
                  <a:cubicBezTo>
                    <a:pt x="277" y="189"/>
                    <a:pt x="277" y="189"/>
                    <a:pt x="277" y="189"/>
                  </a:cubicBezTo>
                  <a:cubicBezTo>
                    <a:pt x="277" y="189"/>
                    <a:pt x="277" y="189"/>
                    <a:pt x="277" y="189"/>
                  </a:cubicBezTo>
                  <a:moveTo>
                    <a:pt x="277" y="190"/>
                  </a:moveTo>
                  <a:cubicBezTo>
                    <a:pt x="277" y="190"/>
                    <a:pt x="277" y="190"/>
                    <a:pt x="277" y="190"/>
                  </a:cubicBezTo>
                  <a:cubicBezTo>
                    <a:pt x="277" y="190"/>
                    <a:pt x="277" y="190"/>
                    <a:pt x="277" y="190"/>
                  </a:cubicBezTo>
                  <a:moveTo>
                    <a:pt x="278" y="193"/>
                  </a:moveTo>
                  <a:cubicBezTo>
                    <a:pt x="278" y="193"/>
                    <a:pt x="278" y="193"/>
                    <a:pt x="277" y="194"/>
                  </a:cubicBezTo>
                  <a:cubicBezTo>
                    <a:pt x="278" y="193"/>
                    <a:pt x="278" y="193"/>
                    <a:pt x="279" y="193"/>
                  </a:cubicBezTo>
                  <a:cubicBezTo>
                    <a:pt x="278" y="193"/>
                    <a:pt x="278" y="193"/>
                    <a:pt x="278" y="193"/>
                  </a:cubicBezTo>
                  <a:moveTo>
                    <a:pt x="303" y="151"/>
                  </a:moveTo>
                  <a:cubicBezTo>
                    <a:pt x="303" y="151"/>
                    <a:pt x="303" y="151"/>
                    <a:pt x="303" y="151"/>
                  </a:cubicBezTo>
                  <a:cubicBezTo>
                    <a:pt x="303" y="151"/>
                    <a:pt x="303" y="151"/>
                    <a:pt x="303" y="151"/>
                  </a:cubicBezTo>
                  <a:cubicBezTo>
                    <a:pt x="303" y="151"/>
                    <a:pt x="303" y="151"/>
                    <a:pt x="303" y="151"/>
                  </a:cubicBezTo>
                  <a:moveTo>
                    <a:pt x="283" y="163"/>
                  </a:moveTo>
                  <a:cubicBezTo>
                    <a:pt x="283" y="163"/>
                    <a:pt x="283" y="164"/>
                    <a:pt x="283" y="165"/>
                  </a:cubicBezTo>
                  <a:cubicBezTo>
                    <a:pt x="283" y="164"/>
                    <a:pt x="283" y="163"/>
                    <a:pt x="283" y="163"/>
                  </a:cubicBezTo>
                  <a:moveTo>
                    <a:pt x="249" y="166"/>
                  </a:moveTo>
                  <a:cubicBezTo>
                    <a:pt x="249" y="166"/>
                    <a:pt x="249" y="167"/>
                    <a:pt x="249" y="167"/>
                  </a:cubicBezTo>
                  <a:cubicBezTo>
                    <a:pt x="249" y="167"/>
                    <a:pt x="249" y="166"/>
                    <a:pt x="249" y="166"/>
                  </a:cubicBezTo>
                  <a:moveTo>
                    <a:pt x="249" y="167"/>
                  </a:moveTo>
                  <a:cubicBezTo>
                    <a:pt x="249" y="167"/>
                    <a:pt x="248" y="167"/>
                    <a:pt x="248" y="167"/>
                  </a:cubicBezTo>
                  <a:cubicBezTo>
                    <a:pt x="248" y="167"/>
                    <a:pt x="249" y="167"/>
                    <a:pt x="249" y="167"/>
                  </a:cubicBezTo>
                  <a:moveTo>
                    <a:pt x="248" y="167"/>
                  </a:moveTo>
                  <a:cubicBezTo>
                    <a:pt x="248" y="168"/>
                    <a:pt x="248" y="168"/>
                    <a:pt x="248" y="168"/>
                  </a:cubicBezTo>
                  <a:cubicBezTo>
                    <a:pt x="248" y="168"/>
                    <a:pt x="248" y="168"/>
                    <a:pt x="248" y="167"/>
                  </a:cubicBezTo>
                  <a:moveTo>
                    <a:pt x="276" y="189"/>
                  </a:moveTo>
                  <a:cubicBezTo>
                    <a:pt x="276" y="189"/>
                    <a:pt x="276" y="189"/>
                    <a:pt x="276" y="189"/>
                  </a:cubicBezTo>
                  <a:cubicBezTo>
                    <a:pt x="276" y="189"/>
                    <a:pt x="276" y="189"/>
                    <a:pt x="276" y="189"/>
                  </a:cubicBezTo>
                  <a:cubicBezTo>
                    <a:pt x="276" y="189"/>
                    <a:pt x="276" y="189"/>
                    <a:pt x="276" y="189"/>
                  </a:cubicBezTo>
                  <a:moveTo>
                    <a:pt x="277" y="194"/>
                  </a:moveTo>
                  <a:cubicBezTo>
                    <a:pt x="277" y="194"/>
                    <a:pt x="276" y="194"/>
                    <a:pt x="276" y="195"/>
                  </a:cubicBezTo>
                  <a:cubicBezTo>
                    <a:pt x="276" y="194"/>
                    <a:pt x="277" y="194"/>
                    <a:pt x="277" y="194"/>
                  </a:cubicBezTo>
                  <a:moveTo>
                    <a:pt x="276" y="195"/>
                  </a:moveTo>
                  <a:cubicBezTo>
                    <a:pt x="276" y="195"/>
                    <a:pt x="275" y="195"/>
                    <a:pt x="275" y="195"/>
                  </a:cubicBezTo>
                  <a:lnTo>
                    <a:pt x="276" y="195"/>
                  </a:lnTo>
                  <a:close/>
                  <a:moveTo>
                    <a:pt x="275" y="196"/>
                  </a:moveTo>
                  <a:cubicBezTo>
                    <a:pt x="275" y="196"/>
                    <a:pt x="274" y="196"/>
                    <a:pt x="274" y="196"/>
                  </a:cubicBezTo>
                  <a:cubicBezTo>
                    <a:pt x="274" y="196"/>
                    <a:pt x="275" y="196"/>
                    <a:pt x="275" y="196"/>
                  </a:cubicBezTo>
                  <a:moveTo>
                    <a:pt x="274" y="196"/>
                  </a:moveTo>
                  <a:cubicBezTo>
                    <a:pt x="274" y="196"/>
                    <a:pt x="273" y="197"/>
                    <a:pt x="273" y="197"/>
                  </a:cubicBezTo>
                  <a:cubicBezTo>
                    <a:pt x="273" y="197"/>
                    <a:pt x="274" y="196"/>
                    <a:pt x="274" y="196"/>
                  </a:cubicBezTo>
                  <a:moveTo>
                    <a:pt x="273" y="197"/>
                  </a:moveTo>
                  <a:cubicBezTo>
                    <a:pt x="273" y="197"/>
                    <a:pt x="272" y="197"/>
                    <a:pt x="272" y="197"/>
                  </a:cubicBezTo>
                  <a:cubicBezTo>
                    <a:pt x="272" y="197"/>
                    <a:pt x="273" y="197"/>
                    <a:pt x="273" y="197"/>
                  </a:cubicBezTo>
                  <a:moveTo>
                    <a:pt x="299" y="202"/>
                  </a:moveTo>
                  <a:cubicBezTo>
                    <a:pt x="300" y="202"/>
                    <a:pt x="300" y="201"/>
                    <a:pt x="301" y="201"/>
                  </a:cubicBezTo>
                  <a:cubicBezTo>
                    <a:pt x="300" y="201"/>
                    <a:pt x="300" y="202"/>
                    <a:pt x="299" y="202"/>
                  </a:cubicBezTo>
                  <a:moveTo>
                    <a:pt x="308" y="216"/>
                  </a:moveTo>
                  <a:cubicBezTo>
                    <a:pt x="309" y="217"/>
                    <a:pt x="309" y="217"/>
                    <a:pt x="309" y="218"/>
                  </a:cubicBezTo>
                  <a:cubicBezTo>
                    <a:pt x="309" y="218"/>
                    <a:pt x="309" y="217"/>
                    <a:pt x="309" y="217"/>
                  </a:cubicBezTo>
                  <a:cubicBezTo>
                    <a:pt x="309" y="217"/>
                    <a:pt x="309" y="216"/>
                    <a:pt x="308" y="216"/>
                  </a:cubicBezTo>
                  <a:moveTo>
                    <a:pt x="308" y="215"/>
                  </a:moveTo>
                  <a:cubicBezTo>
                    <a:pt x="308" y="216"/>
                    <a:pt x="308" y="216"/>
                    <a:pt x="308" y="216"/>
                  </a:cubicBezTo>
                  <a:cubicBezTo>
                    <a:pt x="308" y="216"/>
                    <a:pt x="308" y="216"/>
                    <a:pt x="308" y="215"/>
                  </a:cubicBezTo>
                  <a:moveTo>
                    <a:pt x="308" y="229"/>
                  </a:moveTo>
                  <a:cubicBezTo>
                    <a:pt x="308" y="229"/>
                    <a:pt x="308" y="229"/>
                    <a:pt x="308" y="229"/>
                  </a:cubicBezTo>
                  <a:cubicBezTo>
                    <a:pt x="308" y="229"/>
                    <a:pt x="308" y="229"/>
                    <a:pt x="308" y="229"/>
                  </a:cubicBezTo>
                  <a:moveTo>
                    <a:pt x="308" y="230"/>
                  </a:moveTo>
                  <a:cubicBezTo>
                    <a:pt x="308" y="230"/>
                    <a:pt x="308" y="230"/>
                    <a:pt x="308" y="230"/>
                  </a:cubicBezTo>
                  <a:cubicBezTo>
                    <a:pt x="308" y="230"/>
                    <a:pt x="308" y="230"/>
                    <a:pt x="308" y="230"/>
                  </a:cubicBezTo>
                  <a:moveTo>
                    <a:pt x="308" y="231"/>
                  </a:moveTo>
                  <a:cubicBezTo>
                    <a:pt x="308" y="231"/>
                    <a:pt x="308" y="231"/>
                    <a:pt x="308" y="231"/>
                  </a:cubicBezTo>
                  <a:cubicBezTo>
                    <a:pt x="308" y="231"/>
                    <a:pt x="308" y="231"/>
                    <a:pt x="308" y="231"/>
                  </a:cubicBezTo>
                  <a:moveTo>
                    <a:pt x="308" y="231"/>
                  </a:moveTo>
                  <a:cubicBezTo>
                    <a:pt x="308" y="231"/>
                    <a:pt x="308" y="231"/>
                    <a:pt x="308" y="231"/>
                  </a:cubicBezTo>
                  <a:cubicBezTo>
                    <a:pt x="308" y="231"/>
                    <a:pt x="308" y="231"/>
                    <a:pt x="308" y="231"/>
                  </a:cubicBezTo>
                  <a:moveTo>
                    <a:pt x="309" y="221"/>
                  </a:moveTo>
                  <a:cubicBezTo>
                    <a:pt x="309" y="221"/>
                    <a:pt x="309" y="222"/>
                    <a:pt x="309" y="222"/>
                  </a:cubicBezTo>
                  <a:cubicBezTo>
                    <a:pt x="309" y="222"/>
                    <a:pt x="309" y="221"/>
                    <a:pt x="309" y="221"/>
                  </a:cubicBezTo>
                  <a:moveTo>
                    <a:pt x="309" y="223"/>
                  </a:moveTo>
                  <a:cubicBezTo>
                    <a:pt x="309" y="223"/>
                    <a:pt x="309" y="223"/>
                    <a:pt x="309" y="223"/>
                  </a:cubicBezTo>
                  <a:cubicBezTo>
                    <a:pt x="309" y="223"/>
                    <a:pt x="309" y="223"/>
                    <a:pt x="309" y="223"/>
                  </a:cubicBezTo>
                  <a:moveTo>
                    <a:pt x="309" y="224"/>
                  </a:moveTo>
                  <a:cubicBezTo>
                    <a:pt x="309" y="224"/>
                    <a:pt x="309" y="224"/>
                    <a:pt x="309" y="225"/>
                  </a:cubicBezTo>
                  <a:cubicBezTo>
                    <a:pt x="309" y="224"/>
                    <a:pt x="309" y="224"/>
                    <a:pt x="309" y="224"/>
                  </a:cubicBezTo>
                  <a:moveTo>
                    <a:pt x="309" y="225"/>
                  </a:moveTo>
                  <a:cubicBezTo>
                    <a:pt x="309" y="226"/>
                    <a:pt x="309" y="226"/>
                    <a:pt x="309" y="226"/>
                  </a:cubicBezTo>
                  <a:cubicBezTo>
                    <a:pt x="309" y="226"/>
                    <a:pt x="309" y="226"/>
                    <a:pt x="309" y="225"/>
                  </a:cubicBezTo>
                  <a:moveTo>
                    <a:pt x="309" y="227"/>
                  </a:moveTo>
                  <a:cubicBezTo>
                    <a:pt x="309" y="227"/>
                    <a:pt x="309" y="227"/>
                    <a:pt x="309" y="227"/>
                  </a:cubicBezTo>
                  <a:cubicBezTo>
                    <a:pt x="309" y="227"/>
                    <a:pt x="309" y="227"/>
                    <a:pt x="309" y="227"/>
                  </a:cubicBezTo>
                  <a:moveTo>
                    <a:pt x="309" y="218"/>
                  </a:moveTo>
                  <a:cubicBezTo>
                    <a:pt x="309" y="219"/>
                    <a:pt x="309" y="219"/>
                    <a:pt x="309" y="219"/>
                  </a:cubicBezTo>
                  <a:cubicBezTo>
                    <a:pt x="309" y="219"/>
                    <a:pt x="309" y="219"/>
                    <a:pt x="309" y="218"/>
                  </a:cubicBezTo>
                  <a:moveTo>
                    <a:pt x="309" y="219"/>
                  </a:moveTo>
                  <a:cubicBezTo>
                    <a:pt x="309" y="220"/>
                    <a:pt x="309" y="220"/>
                    <a:pt x="309" y="220"/>
                  </a:cubicBezTo>
                  <a:cubicBezTo>
                    <a:pt x="309" y="220"/>
                    <a:pt x="309" y="220"/>
                    <a:pt x="309" y="219"/>
                  </a:cubicBezTo>
                  <a:moveTo>
                    <a:pt x="302" y="201"/>
                  </a:moveTo>
                  <a:cubicBezTo>
                    <a:pt x="302" y="201"/>
                    <a:pt x="302" y="201"/>
                    <a:pt x="302" y="201"/>
                  </a:cubicBezTo>
                  <a:cubicBezTo>
                    <a:pt x="302" y="201"/>
                    <a:pt x="302" y="201"/>
                    <a:pt x="302" y="201"/>
                  </a:cubicBezTo>
                  <a:cubicBezTo>
                    <a:pt x="302" y="201"/>
                    <a:pt x="302" y="201"/>
                    <a:pt x="302" y="201"/>
                  </a:cubicBezTo>
                  <a:moveTo>
                    <a:pt x="320" y="249"/>
                  </a:moveTo>
                  <a:cubicBezTo>
                    <a:pt x="320" y="249"/>
                    <a:pt x="320" y="249"/>
                    <a:pt x="320" y="249"/>
                  </a:cubicBezTo>
                  <a:cubicBezTo>
                    <a:pt x="320" y="249"/>
                    <a:pt x="320" y="249"/>
                    <a:pt x="320" y="249"/>
                  </a:cubicBezTo>
                  <a:moveTo>
                    <a:pt x="319" y="249"/>
                  </a:moveTo>
                  <a:cubicBezTo>
                    <a:pt x="319" y="248"/>
                    <a:pt x="319" y="248"/>
                    <a:pt x="318" y="248"/>
                  </a:cubicBezTo>
                  <a:cubicBezTo>
                    <a:pt x="319" y="248"/>
                    <a:pt x="319" y="248"/>
                    <a:pt x="319" y="249"/>
                  </a:cubicBezTo>
                  <a:moveTo>
                    <a:pt x="318" y="248"/>
                  </a:moveTo>
                  <a:cubicBezTo>
                    <a:pt x="317" y="248"/>
                    <a:pt x="317" y="247"/>
                    <a:pt x="317" y="247"/>
                  </a:cubicBezTo>
                  <a:cubicBezTo>
                    <a:pt x="317" y="247"/>
                    <a:pt x="317" y="248"/>
                    <a:pt x="318" y="248"/>
                  </a:cubicBezTo>
                  <a:moveTo>
                    <a:pt x="340" y="247"/>
                  </a:moveTo>
                  <a:cubicBezTo>
                    <a:pt x="340" y="247"/>
                    <a:pt x="340" y="247"/>
                    <a:pt x="340" y="247"/>
                  </a:cubicBezTo>
                  <a:cubicBezTo>
                    <a:pt x="340" y="247"/>
                    <a:pt x="340" y="247"/>
                    <a:pt x="340" y="247"/>
                  </a:cubicBezTo>
                  <a:close/>
                  <a:moveTo>
                    <a:pt x="383" y="254"/>
                  </a:moveTo>
                  <a:cubicBezTo>
                    <a:pt x="383" y="254"/>
                    <a:pt x="383" y="254"/>
                    <a:pt x="383" y="254"/>
                  </a:cubicBezTo>
                  <a:cubicBezTo>
                    <a:pt x="383" y="254"/>
                    <a:pt x="383" y="254"/>
                    <a:pt x="383" y="254"/>
                  </a:cubicBezTo>
                  <a:moveTo>
                    <a:pt x="383" y="255"/>
                  </a:moveTo>
                  <a:cubicBezTo>
                    <a:pt x="383" y="255"/>
                    <a:pt x="383" y="255"/>
                    <a:pt x="383" y="256"/>
                  </a:cubicBezTo>
                  <a:cubicBezTo>
                    <a:pt x="383" y="255"/>
                    <a:pt x="383" y="255"/>
                    <a:pt x="383" y="255"/>
                  </a:cubicBezTo>
                  <a:moveTo>
                    <a:pt x="383" y="256"/>
                  </a:moveTo>
                  <a:cubicBezTo>
                    <a:pt x="384" y="256"/>
                    <a:pt x="384" y="257"/>
                    <a:pt x="384" y="257"/>
                  </a:cubicBezTo>
                  <a:cubicBezTo>
                    <a:pt x="384" y="257"/>
                    <a:pt x="384" y="256"/>
                    <a:pt x="383" y="256"/>
                  </a:cubicBezTo>
                  <a:cubicBezTo>
                    <a:pt x="383" y="256"/>
                    <a:pt x="383" y="256"/>
                    <a:pt x="383" y="256"/>
                  </a:cubicBezTo>
                  <a:moveTo>
                    <a:pt x="383" y="254"/>
                  </a:moveTo>
                  <a:cubicBezTo>
                    <a:pt x="383" y="254"/>
                    <a:pt x="383" y="254"/>
                    <a:pt x="383" y="254"/>
                  </a:cubicBezTo>
                  <a:cubicBezTo>
                    <a:pt x="383" y="254"/>
                    <a:pt x="383" y="254"/>
                    <a:pt x="383" y="254"/>
                  </a:cubicBezTo>
                  <a:moveTo>
                    <a:pt x="403" y="207"/>
                  </a:moveTo>
                  <a:cubicBezTo>
                    <a:pt x="403" y="207"/>
                    <a:pt x="403" y="207"/>
                    <a:pt x="403" y="207"/>
                  </a:cubicBezTo>
                  <a:cubicBezTo>
                    <a:pt x="403" y="207"/>
                    <a:pt x="403" y="206"/>
                    <a:pt x="403" y="206"/>
                  </a:cubicBezTo>
                  <a:cubicBezTo>
                    <a:pt x="403" y="206"/>
                    <a:pt x="403" y="207"/>
                    <a:pt x="403" y="207"/>
                  </a:cubicBezTo>
                  <a:moveTo>
                    <a:pt x="409" y="197"/>
                  </a:moveTo>
                  <a:cubicBezTo>
                    <a:pt x="409" y="198"/>
                    <a:pt x="409" y="198"/>
                    <a:pt x="409" y="198"/>
                  </a:cubicBezTo>
                  <a:cubicBezTo>
                    <a:pt x="409" y="198"/>
                    <a:pt x="409" y="198"/>
                    <a:pt x="409" y="197"/>
                  </a:cubicBezTo>
                  <a:moveTo>
                    <a:pt x="409" y="198"/>
                  </a:moveTo>
                  <a:cubicBezTo>
                    <a:pt x="409" y="198"/>
                    <a:pt x="408" y="199"/>
                    <a:pt x="408" y="199"/>
                  </a:cubicBezTo>
                  <a:cubicBezTo>
                    <a:pt x="408" y="199"/>
                    <a:pt x="409" y="198"/>
                    <a:pt x="409" y="198"/>
                  </a:cubicBezTo>
                  <a:moveTo>
                    <a:pt x="408" y="199"/>
                  </a:moveTo>
                  <a:cubicBezTo>
                    <a:pt x="408" y="200"/>
                    <a:pt x="408" y="200"/>
                    <a:pt x="408" y="200"/>
                  </a:cubicBezTo>
                  <a:cubicBezTo>
                    <a:pt x="408" y="200"/>
                    <a:pt x="408" y="200"/>
                    <a:pt x="408" y="199"/>
                  </a:cubicBezTo>
                  <a:moveTo>
                    <a:pt x="407" y="201"/>
                  </a:moveTo>
                  <a:cubicBezTo>
                    <a:pt x="407" y="201"/>
                    <a:pt x="407" y="201"/>
                    <a:pt x="407" y="202"/>
                  </a:cubicBezTo>
                  <a:cubicBezTo>
                    <a:pt x="407" y="201"/>
                    <a:pt x="407" y="201"/>
                    <a:pt x="407" y="201"/>
                  </a:cubicBezTo>
                  <a:moveTo>
                    <a:pt x="406" y="202"/>
                  </a:moveTo>
                  <a:cubicBezTo>
                    <a:pt x="406" y="203"/>
                    <a:pt x="406" y="203"/>
                    <a:pt x="406" y="203"/>
                  </a:cubicBezTo>
                  <a:cubicBezTo>
                    <a:pt x="406" y="203"/>
                    <a:pt x="406" y="203"/>
                    <a:pt x="406" y="202"/>
                  </a:cubicBezTo>
                  <a:moveTo>
                    <a:pt x="405" y="204"/>
                  </a:moveTo>
                  <a:cubicBezTo>
                    <a:pt x="405" y="204"/>
                    <a:pt x="405" y="204"/>
                    <a:pt x="405" y="204"/>
                  </a:cubicBezTo>
                  <a:cubicBezTo>
                    <a:pt x="405" y="204"/>
                    <a:pt x="405" y="204"/>
                    <a:pt x="405" y="204"/>
                  </a:cubicBezTo>
                  <a:moveTo>
                    <a:pt x="404" y="205"/>
                  </a:moveTo>
                  <a:cubicBezTo>
                    <a:pt x="404" y="205"/>
                    <a:pt x="404" y="206"/>
                    <a:pt x="404" y="206"/>
                  </a:cubicBezTo>
                  <a:cubicBezTo>
                    <a:pt x="404" y="206"/>
                    <a:pt x="404" y="205"/>
                    <a:pt x="404" y="205"/>
                  </a:cubicBezTo>
                  <a:moveTo>
                    <a:pt x="345" y="82"/>
                  </a:moveTo>
                  <a:cubicBezTo>
                    <a:pt x="345" y="82"/>
                    <a:pt x="345" y="82"/>
                    <a:pt x="345" y="82"/>
                  </a:cubicBezTo>
                  <a:cubicBezTo>
                    <a:pt x="345" y="82"/>
                    <a:pt x="345" y="82"/>
                    <a:pt x="345" y="82"/>
                  </a:cubicBezTo>
                  <a:moveTo>
                    <a:pt x="345" y="82"/>
                  </a:moveTo>
                  <a:cubicBezTo>
                    <a:pt x="345" y="82"/>
                    <a:pt x="345" y="82"/>
                    <a:pt x="345" y="82"/>
                  </a:cubicBezTo>
                  <a:cubicBezTo>
                    <a:pt x="345" y="82"/>
                    <a:pt x="345" y="82"/>
                    <a:pt x="345" y="82"/>
                  </a:cubicBezTo>
                  <a:moveTo>
                    <a:pt x="343" y="150"/>
                  </a:moveTo>
                  <a:cubicBezTo>
                    <a:pt x="343" y="150"/>
                    <a:pt x="343" y="151"/>
                    <a:pt x="343" y="151"/>
                  </a:cubicBezTo>
                  <a:cubicBezTo>
                    <a:pt x="343" y="151"/>
                    <a:pt x="343" y="150"/>
                    <a:pt x="343" y="150"/>
                  </a:cubicBezTo>
                  <a:moveTo>
                    <a:pt x="303" y="152"/>
                  </a:moveTo>
                  <a:cubicBezTo>
                    <a:pt x="304" y="152"/>
                    <a:pt x="304" y="152"/>
                    <a:pt x="304" y="152"/>
                  </a:cubicBezTo>
                  <a:cubicBezTo>
                    <a:pt x="304" y="152"/>
                    <a:pt x="304" y="152"/>
                    <a:pt x="303" y="152"/>
                  </a:cubicBezTo>
                  <a:moveTo>
                    <a:pt x="301" y="147"/>
                  </a:moveTo>
                  <a:cubicBezTo>
                    <a:pt x="300" y="147"/>
                    <a:pt x="300" y="147"/>
                    <a:pt x="300" y="147"/>
                  </a:cubicBezTo>
                  <a:cubicBezTo>
                    <a:pt x="300" y="147"/>
                    <a:pt x="300" y="147"/>
                    <a:pt x="301" y="147"/>
                  </a:cubicBezTo>
                  <a:moveTo>
                    <a:pt x="300" y="147"/>
                  </a:moveTo>
                  <a:cubicBezTo>
                    <a:pt x="300" y="147"/>
                    <a:pt x="300" y="147"/>
                    <a:pt x="300" y="147"/>
                  </a:cubicBezTo>
                  <a:cubicBezTo>
                    <a:pt x="300" y="147"/>
                    <a:pt x="300" y="147"/>
                    <a:pt x="300" y="147"/>
                  </a:cubicBezTo>
                  <a:moveTo>
                    <a:pt x="265" y="126"/>
                  </a:moveTo>
                  <a:cubicBezTo>
                    <a:pt x="265" y="126"/>
                    <a:pt x="264" y="126"/>
                    <a:pt x="264" y="126"/>
                  </a:cubicBezTo>
                  <a:cubicBezTo>
                    <a:pt x="264" y="126"/>
                    <a:pt x="265" y="126"/>
                    <a:pt x="265" y="126"/>
                  </a:cubicBezTo>
                  <a:moveTo>
                    <a:pt x="265" y="128"/>
                  </a:moveTo>
                  <a:cubicBezTo>
                    <a:pt x="265" y="128"/>
                    <a:pt x="265" y="127"/>
                    <a:pt x="265" y="127"/>
                  </a:cubicBezTo>
                  <a:cubicBezTo>
                    <a:pt x="265" y="127"/>
                    <a:pt x="265" y="128"/>
                    <a:pt x="265" y="128"/>
                  </a:cubicBezTo>
                  <a:moveTo>
                    <a:pt x="265" y="127"/>
                  </a:moveTo>
                  <a:cubicBezTo>
                    <a:pt x="265" y="127"/>
                    <a:pt x="265" y="127"/>
                    <a:pt x="265" y="127"/>
                  </a:cubicBezTo>
                  <a:cubicBezTo>
                    <a:pt x="265" y="127"/>
                    <a:pt x="265" y="127"/>
                    <a:pt x="265" y="127"/>
                  </a:cubicBezTo>
                  <a:moveTo>
                    <a:pt x="209" y="180"/>
                  </a:moveTo>
                  <a:cubicBezTo>
                    <a:pt x="209" y="180"/>
                    <a:pt x="209" y="180"/>
                    <a:pt x="209" y="180"/>
                  </a:cubicBezTo>
                  <a:cubicBezTo>
                    <a:pt x="209" y="180"/>
                    <a:pt x="209" y="180"/>
                    <a:pt x="209" y="180"/>
                  </a:cubicBezTo>
                  <a:moveTo>
                    <a:pt x="209" y="180"/>
                  </a:moveTo>
                  <a:cubicBezTo>
                    <a:pt x="209" y="180"/>
                    <a:pt x="210" y="180"/>
                    <a:pt x="210" y="180"/>
                  </a:cubicBezTo>
                  <a:cubicBezTo>
                    <a:pt x="210" y="180"/>
                    <a:pt x="209" y="180"/>
                    <a:pt x="209" y="180"/>
                  </a:cubicBezTo>
                  <a:moveTo>
                    <a:pt x="217" y="188"/>
                  </a:moveTo>
                  <a:cubicBezTo>
                    <a:pt x="217" y="188"/>
                    <a:pt x="216" y="188"/>
                    <a:pt x="216" y="188"/>
                  </a:cubicBezTo>
                  <a:cubicBezTo>
                    <a:pt x="216" y="188"/>
                    <a:pt x="217" y="188"/>
                    <a:pt x="217" y="188"/>
                  </a:cubicBezTo>
                  <a:moveTo>
                    <a:pt x="216" y="190"/>
                  </a:moveTo>
                  <a:cubicBezTo>
                    <a:pt x="216" y="190"/>
                    <a:pt x="216" y="190"/>
                    <a:pt x="216" y="190"/>
                  </a:cubicBezTo>
                  <a:close/>
                  <a:moveTo>
                    <a:pt x="215" y="188"/>
                  </a:moveTo>
                  <a:cubicBezTo>
                    <a:pt x="215" y="188"/>
                    <a:pt x="215" y="188"/>
                    <a:pt x="215" y="188"/>
                  </a:cubicBezTo>
                  <a:cubicBezTo>
                    <a:pt x="215" y="188"/>
                    <a:pt x="215" y="188"/>
                    <a:pt x="215" y="188"/>
                  </a:cubicBezTo>
                  <a:moveTo>
                    <a:pt x="187" y="172"/>
                  </a:moveTo>
                  <a:cubicBezTo>
                    <a:pt x="187" y="173"/>
                    <a:pt x="187" y="173"/>
                    <a:pt x="187" y="174"/>
                  </a:cubicBezTo>
                  <a:cubicBezTo>
                    <a:pt x="187" y="173"/>
                    <a:pt x="187" y="173"/>
                    <a:pt x="187" y="172"/>
                  </a:cubicBezTo>
                  <a:moveTo>
                    <a:pt x="187" y="174"/>
                  </a:moveTo>
                  <a:cubicBezTo>
                    <a:pt x="187" y="174"/>
                    <a:pt x="187" y="175"/>
                    <a:pt x="187" y="175"/>
                  </a:cubicBezTo>
                  <a:cubicBezTo>
                    <a:pt x="187" y="175"/>
                    <a:pt x="187" y="174"/>
                    <a:pt x="187" y="174"/>
                  </a:cubicBezTo>
                  <a:moveTo>
                    <a:pt x="185" y="180"/>
                  </a:moveTo>
                  <a:cubicBezTo>
                    <a:pt x="185" y="180"/>
                    <a:pt x="185" y="180"/>
                    <a:pt x="185" y="180"/>
                  </a:cubicBezTo>
                  <a:cubicBezTo>
                    <a:pt x="185" y="180"/>
                    <a:pt x="185" y="180"/>
                    <a:pt x="185" y="180"/>
                  </a:cubicBezTo>
                  <a:moveTo>
                    <a:pt x="169" y="144"/>
                  </a:moveTo>
                  <a:cubicBezTo>
                    <a:pt x="169" y="144"/>
                    <a:pt x="169" y="144"/>
                    <a:pt x="169" y="144"/>
                  </a:cubicBezTo>
                  <a:close/>
                  <a:moveTo>
                    <a:pt x="176" y="154"/>
                  </a:moveTo>
                  <a:cubicBezTo>
                    <a:pt x="176" y="154"/>
                    <a:pt x="176" y="154"/>
                    <a:pt x="176" y="154"/>
                  </a:cubicBezTo>
                  <a:cubicBezTo>
                    <a:pt x="176" y="154"/>
                    <a:pt x="176" y="154"/>
                    <a:pt x="176" y="154"/>
                  </a:cubicBezTo>
                  <a:moveTo>
                    <a:pt x="171" y="143"/>
                  </a:moveTo>
                  <a:cubicBezTo>
                    <a:pt x="171" y="143"/>
                    <a:pt x="171" y="143"/>
                    <a:pt x="171" y="143"/>
                  </a:cubicBezTo>
                  <a:cubicBezTo>
                    <a:pt x="171" y="143"/>
                    <a:pt x="171" y="143"/>
                    <a:pt x="171" y="143"/>
                  </a:cubicBezTo>
                  <a:moveTo>
                    <a:pt x="172" y="142"/>
                  </a:moveTo>
                  <a:cubicBezTo>
                    <a:pt x="172" y="142"/>
                    <a:pt x="172" y="142"/>
                    <a:pt x="173" y="141"/>
                  </a:cubicBezTo>
                  <a:cubicBezTo>
                    <a:pt x="172" y="142"/>
                    <a:pt x="172" y="142"/>
                    <a:pt x="172" y="142"/>
                  </a:cubicBezTo>
                  <a:moveTo>
                    <a:pt x="173" y="141"/>
                  </a:moveTo>
                  <a:cubicBezTo>
                    <a:pt x="173" y="141"/>
                    <a:pt x="173" y="141"/>
                    <a:pt x="173" y="140"/>
                  </a:cubicBezTo>
                  <a:cubicBezTo>
                    <a:pt x="173" y="141"/>
                    <a:pt x="173" y="141"/>
                    <a:pt x="173" y="141"/>
                  </a:cubicBezTo>
                  <a:moveTo>
                    <a:pt x="182" y="208"/>
                  </a:moveTo>
                  <a:cubicBezTo>
                    <a:pt x="180" y="207"/>
                    <a:pt x="179" y="205"/>
                    <a:pt x="180" y="203"/>
                  </a:cubicBezTo>
                  <a:cubicBezTo>
                    <a:pt x="180" y="203"/>
                    <a:pt x="180" y="203"/>
                    <a:pt x="180" y="203"/>
                  </a:cubicBezTo>
                  <a:cubicBezTo>
                    <a:pt x="180" y="205"/>
                    <a:pt x="180" y="207"/>
                    <a:pt x="182" y="208"/>
                  </a:cubicBezTo>
                  <a:moveTo>
                    <a:pt x="171" y="125"/>
                  </a:moveTo>
                  <a:cubicBezTo>
                    <a:pt x="171" y="126"/>
                    <a:pt x="171" y="126"/>
                    <a:pt x="171" y="126"/>
                  </a:cubicBezTo>
                  <a:cubicBezTo>
                    <a:pt x="171" y="126"/>
                    <a:pt x="171" y="126"/>
                    <a:pt x="171" y="125"/>
                  </a:cubicBezTo>
                  <a:moveTo>
                    <a:pt x="171" y="129"/>
                  </a:moveTo>
                  <a:cubicBezTo>
                    <a:pt x="170" y="131"/>
                    <a:pt x="170" y="133"/>
                    <a:pt x="170" y="134"/>
                  </a:cubicBezTo>
                  <a:cubicBezTo>
                    <a:pt x="170" y="134"/>
                    <a:pt x="170" y="134"/>
                    <a:pt x="170" y="133"/>
                  </a:cubicBezTo>
                  <a:cubicBezTo>
                    <a:pt x="170" y="132"/>
                    <a:pt x="170" y="130"/>
                    <a:pt x="171" y="129"/>
                  </a:cubicBezTo>
                  <a:moveTo>
                    <a:pt x="171" y="126"/>
                  </a:moveTo>
                  <a:cubicBezTo>
                    <a:pt x="171" y="127"/>
                    <a:pt x="171" y="127"/>
                    <a:pt x="171" y="127"/>
                  </a:cubicBezTo>
                  <a:cubicBezTo>
                    <a:pt x="171" y="127"/>
                    <a:pt x="171" y="127"/>
                    <a:pt x="171" y="126"/>
                  </a:cubicBezTo>
                  <a:moveTo>
                    <a:pt x="171" y="127"/>
                  </a:moveTo>
                  <a:cubicBezTo>
                    <a:pt x="171" y="128"/>
                    <a:pt x="171" y="128"/>
                    <a:pt x="171" y="128"/>
                  </a:cubicBezTo>
                  <a:cubicBezTo>
                    <a:pt x="171" y="128"/>
                    <a:pt x="171" y="128"/>
                    <a:pt x="171" y="127"/>
                  </a:cubicBezTo>
                  <a:moveTo>
                    <a:pt x="166" y="153"/>
                  </a:moveTo>
                  <a:cubicBezTo>
                    <a:pt x="166" y="153"/>
                    <a:pt x="166" y="153"/>
                    <a:pt x="166" y="153"/>
                  </a:cubicBezTo>
                  <a:close/>
                  <a:moveTo>
                    <a:pt x="219" y="189"/>
                  </a:moveTo>
                  <a:cubicBezTo>
                    <a:pt x="219" y="188"/>
                    <a:pt x="218" y="188"/>
                    <a:pt x="217" y="188"/>
                  </a:cubicBezTo>
                  <a:cubicBezTo>
                    <a:pt x="218" y="188"/>
                    <a:pt x="220" y="189"/>
                    <a:pt x="221" y="189"/>
                  </a:cubicBezTo>
                  <a:cubicBezTo>
                    <a:pt x="220" y="189"/>
                    <a:pt x="220" y="189"/>
                    <a:pt x="219" y="189"/>
                  </a:cubicBezTo>
                  <a:moveTo>
                    <a:pt x="313" y="245"/>
                  </a:moveTo>
                  <a:cubicBezTo>
                    <a:pt x="312" y="245"/>
                    <a:pt x="312" y="245"/>
                    <a:pt x="312" y="245"/>
                  </a:cubicBezTo>
                  <a:cubicBezTo>
                    <a:pt x="312" y="245"/>
                    <a:pt x="312" y="245"/>
                    <a:pt x="313" y="245"/>
                  </a:cubicBezTo>
                  <a:moveTo>
                    <a:pt x="314" y="245"/>
                  </a:moveTo>
                  <a:cubicBezTo>
                    <a:pt x="314" y="245"/>
                    <a:pt x="313" y="245"/>
                    <a:pt x="313" y="245"/>
                  </a:cubicBezTo>
                  <a:cubicBezTo>
                    <a:pt x="313" y="245"/>
                    <a:pt x="314" y="245"/>
                    <a:pt x="314" y="245"/>
                  </a:cubicBezTo>
                  <a:moveTo>
                    <a:pt x="315" y="246"/>
                  </a:moveTo>
                  <a:cubicBezTo>
                    <a:pt x="316" y="246"/>
                    <a:pt x="316" y="247"/>
                    <a:pt x="316" y="247"/>
                  </a:cubicBezTo>
                  <a:cubicBezTo>
                    <a:pt x="316" y="247"/>
                    <a:pt x="316" y="246"/>
                    <a:pt x="315" y="246"/>
                  </a:cubicBezTo>
                  <a:moveTo>
                    <a:pt x="314" y="246"/>
                  </a:moveTo>
                  <a:cubicBezTo>
                    <a:pt x="314" y="246"/>
                    <a:pt x="315" y="246"/>
                    <a:pt x="315" y="246"/>
                  </a:cubicBezTo>
                  <a:cubicBezTo>
                    <a:pt x="315" y="246"/>
                    <a:pt x="314" y="246"/>
                    <a:pt x="314" y="246"/>
                  </a:cubicBezTo>
                  <a:moveTo>
                    <a:pt x="327" y="268"/>
                  </a:moveTo>
                  <a:cubicBezTo>
                    <a:pt x="327" y="268"/>
                    <a:pt x="327" y="268"/>
                    <a:pt x="327" y="268"/>
                  </a:cubicBezTo>
                  <a:cubicBezTo>
                    <a:pt x="327" y="268"/>
                    <a:pt x="327" y="268"/>
                    <a:pt x="327" y="268"/>
                  </a:cubicBezTo>
                  <a:cubicBezTo>
                    <a:pt x="327" y="268"/>
                    <a:pt x="327" y="268"/>
                    <a:pt x="327" y="268"/>
                  </a:cubicBezTo>
                  <a:moveTo>
                    <a:pt x="330" y="267"/>
                  </a:moveTo>
                  <a:cubicBezTo>
                    <a:pt x="330" y="267"/>
                    <a:pt x="330" y="267"/>
                    <a:pt x="331" y="267"/>
                  </a:cubicBezTo>
                  <a:cubicBezTo>
                    <a:pt x="331" y="267"/>
                    <a:pt x="331" y="267"/>
                    <a:pt x="331" y="267"/>
                  </a:cubicBezTo>
                  <a:cubicBezTo>
                    <a:pt x="331" y="267"/>
                    <a:pt x="332" y="267"/>
                    <a:pt x="332" y="267"/>
                  </a:cubicBezTo>
                  <a:cubicBezTo>
                    <a:pt x="331" y="267"/>
                    <a:pt x="330" y="267"/>
                    <a:pt x="330" y="267"/>
                  </a:cubicBezTo>
                  <a:moveTo>
                    <a:pt x="332" y="267"/>
                  </a:moveTo>
                  <a:cubicBezTo>
                    <a:pt x="332" y="267"/>
                    <a:pt x="332" y="267"/>
                    <a:pt x="332" y="267"/>
                  </a:cubicBezTo>
                  <a:cubicBezTo>
                    <a:pt x="333" y="267"/>
                    <a:pt x="333" y="267"/>
                    <a:pt x="333" y="267"/>
                  </a:cubicBezTo>
                  <a:cubicBezTo>
                    <a:pt x="333" y="267"/>
                    <a:pt x="333" y="267"/>
                    <a:pt x="332" y="267"/>
                  </a:cubicBezTo>
                  <a:moveTo>
                    <a:pt x="384" y="258"/>
                  </a:moveTo>
                  <a:cubicBezTo>
                    <a:pt x="384" y="258"/>
                    <a:pt x="384" y="258"/>
                    <a:pt x="384" y="258"/>
                  </a:cubicBezTo>
                  <a:cubicBezTo>
                    <a:pt x="384" y="258"/>
                    <a:pt x="384" y="258"/>
                    <a:pt x="384" y="258"/>
                  </a:cubicBezTo>
                  <a:moveTo>
                    <a:pt x="384" y="259"/>
                  </a:moveTo>
                  <a:cubicBezTo>
                    <a:pt x="384" y="259"/>
                    <a:pt x="384" y="259"/>
                    <a:pt x="384" y="259"/>
                  </a:cubicBezTo>
                  <a:cubicBezTo>
                    <a:pt x="384" y="259"/>
                    <a:pt x="384" y="259"/>
                    <a:pt x="384" y="259"/>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1" name="Google Shape;461;p103"/>
            <p:cNvSpPr/>
            <p:nvPr/>
          </p:nvSpPr>
          <p:spPr>
            <a:xfrm>
              <a:off x="19416713" y="3192463"/>
              <a:ext cx="36513" cy="58738"/>
            </a:xfrm>
            <a:custGeom>
              <a:rect b="b" l="l" r="r" t="t"/>
              <a:pathLst>
                <a:path extrusionOk="0" h="21" w="13">
                  <a:moveTo>
                    <a:pt x="9" y="20"/>
                  </a:moveTo>
                  <a:cubicBezTo>
                    <a:pt x="13" y="20"/>
                    <a:pt x="13" y="0"/>
                    <a:pt x="11" y="0"/>
                  </a:cubicBezTo>
                  <a:cubicBezTo>
                    <a:pt x="9" y="0"/>
                    <a:pt x="9" y="3"/>
                    <a:pt x="4" y="6"/>
                  </a:cubicBezTo>
                  <a:cubicBezTo>
                    <a:pt x="0" y="9"/>
                    <a:pt x="4" y="21"/>
                    <a:pt x="9" y="2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2" name="Google Shape;462;p103"/>
            <p:cNvSpPr/>
            <p:nvPr/>
          </p:nvSpPr>
          <p:spPr>
            <a:xfrm>
              <a:off x="19234150" y="3295650"/>
              <a:ext cx="33338" cy="33338"/>
            </a:xfrm>
            <a:custGeom>
              <a:rect b="b" l="l" r="r" t="t"/>
              <a:pathLst>
                <a:path extrusionOk="0" h="12" w="12">
                  <a:moveTo>
                    <a:pt x="2" y="9"/>
                  </a:moveTo>
                  <a:cubicBezTo>
                    <a:pt x="7" y="12"/>
                    <a:pt x="12" y="11"/>
                    <a:pt x="12" y="6"/>
                  </a:cubicBezTo>
                  <a:cubicBezTo>
                    <a:pt x="11" y="0"/>
                    <a:pt x="0" y="7"/>
                    <a:pt x="2" y="9"/>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3" name="Google Shape;463;p103"/>
            <p:cNvSpPr/>
            <p:nvPr/>
          </p:nvSpPr>
          <p:spPr>
            <a:xfrm>
              <a:off x="19535775" y="3359150"/>
              <a:ext cx="88900" cy="55563"/>
            </a:xfrm>
            <a:custGeom>
              <a:rect b="b" l="l" r="r" t="t"/>
              <a:pathLst>
                <a:path extrusionOk="0" h="20" w="32">
                  <a:moveTo>
                    <a:pt x="23" y="2"/>
                  </a:moveTo>
                  <a:cubicBezTo>
                    <a:pt x="17" y="4"/>
                    <a:pt x="14" y="4"/>
                    <a:pt x="10" y="2"/>
                  </a:cubicBezTo>
                  <a:cubicBezTo>
                    <a:pt x="6" y="0"/>
                    <a:pt x="0" y="4"/>
                    <a:pt x="1" y="7"/>
                  </a:cubicBezTo>
                  <a:cubicBezTo>
                    <a:pt x="2" y="8"/>
                    <a:pt x="4" y="11"/>
                    <a:pt x="12" y="13"/>
                  </a:cubicBezTo>
                  <a:cubicBezTo>
                    <a:pt x="20" y="15"/>
                    <a:pt x="21" y="20"/>
                    <a:pt x="24" y="20"/>
                  </a:cubicBezTo>
                  <a:cubicBezTo>
                    <a:pt x="28" y="20"/>
                    <a:pt x="28" y="17"/>
                    <a:pt x="27" y="13"/>
                  </a:cubicBezTo>
                  <a:cubicBezTo>
                    <a:pt x="26" y="9"/>
                    <a:pt x="31" y="4"/>
                    <a:pt x="32" y="3"/>
                  </a:cubicBezTo>
                  <a:cubicBezTo>
                    <a:pt x="32" y="2"/>
                    <a:pt x="30" y="1"/>
                    <a:pt x="23"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4" name="Google Shape;464;p103"/>
            <p:cNvSpPr/>
            <p:nvPr/>
          </p:nvSpPr>
          <p:spPr>
            <a:xfrm>
              <a:off x="19405600" y="3257550"/>
              <a:ext cx="55563" cy="90488"/>
            </a:xfrm>
            <a:custGeom>
              <a:rect b="b" l="l" r="r" t="t"/>
              <a:pathLst>
                <a:path extrusionOk="0" h="33" w="20">
                  <a:moveTo>
                    <a:pt x="9" y="3"/>
                  </a:moveTo>
                  <a:cubicBezTo>
                    <a:pt x="6" y="6"/>
                    <a:pt x="3" y="3"/>
                    <a:pt x="1" y="5"/>
                  </a:cubicBezTo>
                  <a:cubicBezTo>
                    <a:pt x="0" y="8"/>
                    <a:pt x="7" y="13"/>
                    <a:pt x="5" y="19"/>
                  </a:cubicBezTo>
                  <a:cubicBezTo>
                    <a:pt x="4" y="25"/>
                    <a:pt x="6" y="33"/>
                    <a:pt x="10" y="29"/>
                  </a:cubicBezTo>
                  <a:cubicBezTo>
                    <a:pt x="13" y="26"/>
                    <a:pt x="15" y="27"/>
                    <a:pt x="17" y="25"/>
                  </a:cubicBezTo>
                  <a:cubicBezTo>
                    <a:pt x="19" y="22"/>
                    <a:pt x="17" y="12"/>
                    <a:pt x="19" y="7"/>
                  </a:cubicBezTo>
                  <a:cubicBezTo>
                    <a:pt x="20" y="3"/>
                    <a:pt x="13" y="0"/>
                    <a:pt x="9"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5" name="Google Shape;465;p103"/>
            <p:cNvSpPr/>
            <p:nvPr/>
          </p:nvSpPr>
          <p:spPr>
            <a:xfrm>
              <a:off x="19843750" y="3446463"/>
              <a:ext cx="88900" cy="26988"/>
            </a:xfrm>
            <a:custGeom>
              <a:rect b="b" l="l" r="r" t="t"/>
              <a:pathLst>
                <a:path extrusionOk="0" h="10" w="32">
                  <a:moveTo>
                    <a:pt x="26" y="5"/>
                  </a:moveTo>
                  <a:cubicBezTo>
                    <a:pt x="23" y="3"/>
                    <a:pt x="12" y="6"/>
                    <a:pt x="9" y="3"/>
                  </a:cubicBezTo>
                  <a:cubicBezTo>
                    <a:pt x="6" y="0"/>
                    <a:pt x="0" y="5"/>
                    <a:pt x="2" y="6"/>
                  </a:cubicBezTo>
                  <a:cubicBezTo>
                    <a:pt x="6" y="6"/>
                    <a:pt x="12" y="10"/>
                    <a:pt x="18" y="10"/>
                  </a:cubicBezTo>
                  <a:cubicBezTo>
                    <a:pt x="24" y="10"/>
                    <a:pt x="32" y="7"/>
                    <a:pt x="32" y="5"/>
                  </a:cubicBezTo>
                  <a:cubicBezTo>
                    <a:pt x="32" y="4"/>
                    <a:pt x="28" y="6"/>
                    <a:pt x="26" y="5"/>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6" name="Google Shape;466;p103"/>
            <p:cNvSpPr/>
            <p:nvPr/>
          </p:nvSpPr>
          <p:spPr>
            <a:xfrm>
              <a:off x="18853150" y="2709863"/>
              <a:ext cx="152400" cy="161925"/>
            </a:xfrm>
            <a:custGeom>
              <a:rect b="b" l="l" r="r" t="t"/>
              <a:pathLst>
                <a:path extrusionOk="0" h="58" w="55">
                  <a:moveTo>
                    <a:pt x="31" y="50"/>
                  </a:moveTo>
                  <a:cubicBezTo>
                    <a:pt x="36" y="45"/>
                    <a:pt x="39" y="50"/>
                    <a:pt x="44" y="48"/>
                  </a:cubicBezTo>
                  <a:cubicBezTo>
                    <a:pt x="49" y="45"/>
                    <a:pt x="46" y="27"/>
                    <a:pt x="44" y="23"/>
                  </a:cubicBezTo>
                  <a:cubicBezTo>
                    <a:pt x="43" y="22"/>
                    <a:pt x="44" y="22"/>
                    <a:pt x="44" y="21"/>
                  </a:cubicBezTo>
                  <a:cubicBezTo>
                    <a:pt x="44" y="19"/>
                    <a:pt x="49" y="19"/>
                    <a:pt x="52" y="16"/>
                  </a:cubicBezTo>
                  <a:cubicBezTo>
                    <a:pt x="55" y="13"/>
                    <a:pt x="50" y="8"/>
                    <a:pt x="46" y="4"/>
                  </a:cubicBezTo>
                  <a:cubicBezTo>
                    <a:pt x="42" y="0"/>
                    <a:pt x="37" y="6"/>
                    <a:pt x="33" y="6"/>
                  </a:cubicBezTo>
                  <a:cubicBezTo>
                    <a:pt x="32" y="6"/>
                    <a:pt x="32" y="6"/>
                    <a:pt x="31" y="6"/>
                  </a:cubicBezTo>
                  <a:cubicBezTo>
                    <a:pt x="27" y="4"/>
                    <a:pt x="21" y="4"/>
                    <a:pt x="20" y="8"/>
                  </a:cubicBezTo>
                  <a:cubicBezTo>
                    <a:pt x="20" y="12"/>
                    <a:pt x="25" y="11"/>
                    <a:pt x="26" y="13"/>
                  </a:cubicBezTo>
                  <a:cubicBezTo>
                    <a:pt x="26" y="16"/>
                    <a:pt x="20" y="15"/>
                    <a:pt x="17" y="18"/>
                  </a:cubicBezTo>
                  <a:cubicBezTo>
                    <a:pt x="13" y="20"/>
                    <a:pt x="9" y="16"/>
                    <a:pt x="5" y="18"/>
                  </a:cubicBezTo>
                  <a:cubicBezTo>
                    <a:pt x="2" y="20"/>
                    <a:pt x="10" y="22"/>
                    <a:pt x="7" y="26"/>
                  </a:cubicBezTo>
                  <a:cubicBezTo>
                    <a:pt x="4" y="30"/>
                    <a:pt x="7" y="30"/>
                    <a:pt x="12" y="34"/>
                  </a:cubicBezTo>
                  <a:cubicBezTo>
                    <a:pt x="16" y="37"/>
                    <a:pt x="9" y="38"/>
                    <a:pt x="9" y="43"/>
                  </a:cubicBezTo>
                  <a:cubicBezTo>
                    <a:pt x="9" y="47"/>
                    <a:pt x="3" y="47"/>
                    <a:pt x="2" y="50"/>
                  </a:cubicBezTo>
                  <a:cubicBezTo>
                    <a:pt x="0" y="52"/>
                    <a:pt x="7" y="58"/>
                    <a:pt x="12" y="58"/>
                  </a:cubicBezTo>
                  <a:cubicBezTo>
                    <a:pt x="16" y="58"/>
                    <a:pt x="25" y="56"/>
                    <a:pt x="31" y="5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7" name="Google Shape;467;p103"/>
            <p:cNvSpPr/>
            <p:nvPr/>
          </p:nvSpPr>
          <p:spPr>
            <a:xfrm>
              <a:off x="19119850" y="2479675"/>
              <a:ext cx="22225" cy="39688"/>
            </a:xfrm>
            <a:custGeom>
              <a:rect b="b" l="l" r="r" t="t"/>
              <a:pathLst>
                <a:path extrusionOk="0" h="14" w="8">
                  <a:moveTo>
                    <a:pt x="2" y="13"/>
                  </a:moveTo>
                  <a:cubicBezTo>
                    <a:pt x="5" y="10"/>
                    <a:pt x="8" y="0"/>
                    <a:pt x="4" y="1"/>
                  </a:cubicBezTo>
                  <a:cubicBezTo>
                    <a:pt x="0" y="2"/>
                    <a:pt x="1" y="14"/>
                    <a:pt x="2" y="1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8" name="Google Shape;468;p103"/>
            <p:cNvSpPr/>
            <p:nvPr/>
          </p:nvSpPr>
          <p:spPr>
            <a:xfrm>
              <a:off x="18961100" y="2557463"/>
              <a:ext cx="261938" cy="377825"/>
            </a:xfrm>
            <a:custGeom>
              <a:rect b="b" l="l" r="r" t="t"/>
              <a:pathLst>
                <a:path extrusionOk="0" h="136" w="94">
                  <a:moveTo>
                    <a:pt x="3" y="24"/>
                  </a:moveTo>
                  <a:cubicBezTo>
                    <a:pt x="0" y="26"/>
                    <a:pt x="6" y="30"/>
                    <a:pt x="11" y="30"/>
                  </a:cubicBezTo>
                  <a:cubicBezTo>
                    <a:pt x="15" y="31"/>
                    <a:pt x="7" y="34"/>
                    <a:pt x="7" y="38"/>
                  </a:cubicBezTo>
                  <a:cubicBezTo>
                    <a:pt x="6" y="42"/>
                    <a:pt x="12" y="41"/>
                    <a:pt x="12" y="44"/>
                  </a:cubicBezTo>
                  <a:cubicBezTo>
                    <a:pt x="13" y="47"/>
                    <a:pt x="3" y="47"/>
                    <a:pt x="3" y="50"/>
                  </a:cubicBezTo>
                  <a:cubicBezTo>
                    <a:pt x="3" y="53"/>
                    <a:pt x="9" y="49"/>
                    <a:pt x="11" y="48"/>
                  </a:cubicBezTo>
                  <a:cubicBezTo>
                    <a:pt x="13" y="46"/>
                    <a:pt x="10" y="55"/>
                    <a:pt x="15" y="54"/>
                  </a:cubicBezTo>
                  <a:cubicBezTo>
                    <a:pt x="21" y="53"/>
                    <a:pt x="20" y="45"/>
                    <a:pt x="22" y="46"/>
                  </a:cubicBezTo>
                  <a:cubicBezTo>
                    <a:pt x="24" y="46"/>
                    <a:pt x="21" y="50"/>
                    <a:pt x="22" y="53"/>
                  </a:cubicBezTo>
                  <a:cubicBezTo>
                    <a:pt x="24" y="57"/>
                    <a:pt x="18" y="62"/>
                    <a:pt x="19" y="64"/>
                  </a:cubicBezTo>
                  <a:cubicBezTo>
                    <a:pt x="19" y="66"/>
                    <a:pt x="30" y="66"/>
                    <a:pt x="34" y="63"/>
                  </a:cubicBezTo>
                  <a:cubicBezTo>
                    <a:pt x="38" y="59"/>
                    <a:pt x="39" y="63"/>
                    <a:pt x="37" y="66"/>
                  </a:cubicBezTo>
                  <a:cubicBezTo>
                    <a:pt x="34" y="69"/>
                    <a:pt x="35" y="71"/>
                    <a:pt x="38" y="72"/>
                  </a:cubicBezTo>
                  <a:cubicBezTo>
                    <a:pt x="42" y="73"/>
                    <a:pt x="43" y="74"/>
                    <a:pt x="41" y="76"/>
                  </a:cubicBezTo>
                  <a:cubicBezTo>
                    <a:pt x="40" y="79"/>
                    <a:pt x="41" y="84"/>
                    <a:pt x="40" y="86"/>
                  </a:cubicBezTo>
                  <a:cubicBezTo>
                    <a:pt x="40" y="88"/>
                    <a:pt x="30" y="88"/>
                    <a:pt x="29" y="86"/>
                  </a:cubicBezTo>
                  <a:cubicBezTo>
                    <a:pt x="29" y="85"/>
                    <a:pt x="25" y="86"/>
                    <a:pt x="26" y="88"/>
                  </a:cubicBezTo>
                  <a:cubicBezTo>
                    <a:pt x="27" y="90"/>
                    <a:pt x="23" y="93"/>
                    <a:pt x="23" y="95"/>
                  </a:cubicBezTo>
                  <a:cubicBezTo>
                    <a:pt x="23" y="97"/>
                    <a:pt x="29" y="96"/>
                    <a:pt x="29" y="99"/>
                  </a:cubicBezTo>
                  <a:cubicBezTo>
                    <a:pt x="29" y="101"/>
                    <a:pt x="25" y="104"/>
                    <a:pt x="19" y="106"/>
                  </a:cubicBezTo>
                  <a:cubicBezTo>
                    <a:pt x="13" y="108"/>
                    <a:pt x="20" y="113"/>
                    <a:pt x="23" y="111"/>
                  </a:cubicBezTo>
                  <a:cubicBezTo>
                    <a:pt x="26" y="108"/>
                    <a:pt x="25" y="112"/>
                    <a:pt x="29" y="112"/>
                  </a:cubicBezTo>
                  <a:cubicBezTo>
                    <a:pt x="34" y="112"/>
                    <a:pt x="36" y="115"/>
                    <a:pt x="41" y="114"/>
                  </a:cubicBezTo>
                  <a:cubicBezTo>
                    <a:pt x="45" y="112"/>
                    <a:pt x="45" y="114"/>
                    <a:pt x="42" y="116"/>
                  </a:cubicBezTo>
                  <a:cubicBezTo>
                    <a:pt x="38" y="119"/>
                    <a:pt x="33" y="116"/>
                    <a:pt x="30" y="118"/>
                  </a:cubicBezTo>
                  <a:cubicBezTo>
                    <a:pt x="27" y="120"/>
                    <a:pt x="14" y="132"/>
                    <a:pt x="16" y="135"/>
                  </a:cubicBezTo>
                  <a:cubicBezTo>
                    <a:pt x="18" y="136"/>
                    <a:pt x="20" y="132"/>
                    <a:pt x="24" y="130"/>
                  </a:cubicBezTo>
                  <a:cubicBezTo>
                    <a:pt x="29" y="128"/>
                    <a:pt x="29" y="131"/>
                    <a:pt x="32" y="132"/>
                  </a:cubicBezTo>
                  <a:cubicBezTo>
                    <a:pt x="35" y="132"/>
                    <a:pt x="35" y="126"/>
                    <a:pt x="37" y="127"/>
                  </a:cubicBezTo>
                  <a:cubicBezTo>
                    <a:pt x="39" y="127"/>
                    <a:pt x="41" y="125"/>
                    <a:pt x="44" y="126"/>
                  </a:cubicBezTo>
                  <a:cubicBezTo>
                    <a:pt x="48" y="126"/>
                    <a:pt x="51" y="125"/>
                    <a:pt x="53" y="123"/>
                  </a:cubicBezTo>
                  <a:cubicBezTo>
                    <a:pt x="55" y="122"/>
                    <a:pt x="60" y="127"/>
                    <a:pt x="61" y="126"/>
                  </a:cubicBezTo>
                  <a:cubicBezTo>
                    <a:pt x="63" y="124"/>
                    <a:pt x="70" y="123"/>
                    <a:pt x="73" y="123"/>
                  </a:cubicBezTo>
                  <a:cubicBezTo>
                    <a:pt x="77" y="123"/>
                    <a:pt x="86" y="119"/>
                    <a:pt x="88" y="117"/>
                  </a:cubicBezTo>
                  <a:cubicBezTo>
                    <a:pt x="91" y="115"/>
                    <a:pt x="87" y="114"/>
                    <a:pt x="84" y="115"/>
                  </a:cubicBezTo>
                  <a:cubicBezTo>
                    <a:pt x="80" y="115"/>
                    <a:pt x="81" y="112"/>
                    <a:pt x="84" y="109"/>
                  </a:cubicBezTo>
                  <a:cubicBezTo>
                    <a:pt x="88" y="105"/>
                    <a:pt x="93" y="103"/>
                    <a:pt x="93" y="98"/>
                  </a:cubicBezTo>
                  <a:cubicBezTo>
                    <a:pt x="94" y="94"/>
                    <a:pt x="83" y="90"/>
                    <a:pt x="82" y="93"/>
                  </a:cubicBezTo>
                  <a:cubicBezTo>
                    <a:pt x="81" y="95"/>
                    <a:pt x="79" y="95"/>
                    <a:pt x="77" y="92"/>
                  </a:cubicBezTo>
                  <a:cubicBezTo>
                    <a:pt x="75" y="89"/>
                    <a:pt x="78" y="87"/>
                    <a:pt x="77" y="86"/>
                  </a:cubicBezTo>
                  <a:cubicBezTo>
                    <a:pt x="75" y="86"/>
                    <a:pt x="73" y="82"/>
                    <a:pt x="73" y="81"/>
                  </a:cubicBezTo>
                  <a:cubicBezTo>
                    <a:pt x="74" y="79"/>
                    <a:pt x="71" y="69"/>
                    <a:pt x="65" y="68"/>
                  </a:cubicBezTo>
                  <a:cubicBezTo>
                    <a:pt x="60" y="66"/>
                    <a:pt x="59" y="59"/>
                    <a:pt x="58" y="55"/>
                  </a:cubicBezTo>
                  <a:cubicBezTo>
                    <a:pt x="57" y="51"/>
                    <a:pt x="54" y="53"/>
                    <a:pt x="51" y="49"/>
                  </a:cubicBezTo>
                  <a:cubicBezTo>
                    <a:pt x="48" y="46"/>
                    <a:pt x="44" y="48"/>
                    <a:pt x="41" y="48"/>
                  </a:cubicBezTo>
                  <a:cubicBezTo>
                    <a:pt x="39" y="48"/>
                    <a:pt x="41" y="43"/>
                    <a:pt x="45" y="41"/>
                  </a:cubicBezTo>
                  <a:cubicBezTo>
                    <a:pt x="49" y="38"/>
                    <a:pt x="53" y="25"/>
                    <a:pt x="53" y="22"/>
                  </a:cubicBezTo>
                  <a:cubicBezTo>
                    <a:pt x="53" y="19"/>
                    <a:pt x="37" y="20"/>
                    <a:pt x="34" y="21"/>
                  </a:cubicBezTo>
                  <a:cubicBezTo>
                    <a:pt x="30" y="23"/>
                    <a:pt x="27" y="19"/>
                    <a:pt x="30" y="18"/>
                  </a:cubicBezTo>
                  <a:cubicBezTo>
                    <a:pt x="33" y="17"/>
                    <a:pt x="38" y="11"/>
                    <a:pt x="38" y="9"/>
                  </a:cubicBezTo>
                  <a:cubicBezTo>
                    <a:pt x="38" y="7"/>
                    <a:pt x="42" y="5"/>
                    <a:pt x="40" y="3"/>
                  </a:cubicBezTo>
                  <a:cubicBezTo>
                    <a:pt x="37" y="0"/>
                    <a:pt x="37" y="5"/>
                    <a:pt x="35" y="7"/>
                  </a:cubicBezTo>
                  <a:cubicBezTo>
                    <a:pt x="33" y="8"/>
                    <a:pt x="28" y="8"/>
                    <a:pt x="23" y="7"/>
                  </a:cubicBezTo>
                  <a:cubicBezTo>
                    <a:pt x="18" y="6"/>
                    <a:pt x="17" y="13"/>
                    <a:pt x="17" y="16"/>
                  </a:cubicBezTo>
                  <a:cubicBezTo>
                    <a:pt x="17" y="19"/>
                    <a:pt x="11" y="21"/>
                    <a:pt x="12" y="23"/>
                  </a:cubicBezTo>
                  <a:cubicBezTo>
                    <a:pt x="13" y="26"/>
                    <a:pt x="11" y="28"/>
                    <a:pt x="9" y="26"/>
                  </a:cubicBezTo>
                  <a:cubicBezTo>
                    <a:pt x="8" y="25"/>
                    <a:pt x="6" y="21"/>
                    <a:pt x="3" y="24"/>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9" name="Google Shape;469;p103"/>
            <p:cNvSpPr/>
            <p:nvPr/>
          </p:nvSpPr>
          <p:spPr>
            <a:xfrm>
              <a:off x="18948400" y="2579688"/>
              <a:ext cx="34925" cy="30163"/>
            </a:xfrm>
            <a:custGeom>
              <a:rect b="b" l="l" r="r" t="t"/>
              <a:pathLst>
                <a:path extrusionOk="0" h="11" w="13">
                  <a:moveTo>
                    <a:pt x="3" y="11"/>
                  </a:moveTo>
                  <a:cubicBezTo>
                    <a:pt x="8" y="11"/>
                    <a:pt x="13" y="4"/>
                    <a:pt x="10" y="2"/>
                  </a:cubicBezTo>
                  <a:cubicBezTo>
                    <a:pt x="8" y="0"/>
                    <a:pt x="0" y="11"/>
                    <a:pt x="3" y="11"/>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70" name="Google Shape;470;p103"/>
            <p:cNvSpPr/>
            <p:nvPr/>
          </p:nvSpPr>
          <p:spPr>
            <a:xfrm>
              <a:off x="19494500" y="2679700"/>
              <a:ext cx="52388" cy="66675"/>
            </a:xfrm>
            <a:custGeom>
              <a:rect b="b" l="l" r="r" t="t"/>
              <a:pathLst>
                <a:path extrusionOk="0" h="24" w="19">
                  <a:moveTo>
                    <a:pt x="17" y="3"/>
                  </a:moveTo>
                  <a:cubicBezTo>
                    <a:pt x="16" y="2"/>
                    <a:pt x="15" y="5"/>
                    <a:pt x="14" y="6"/>
                  </a:cubicBezTo>
                  <a:cubicBezTo>
                    <a:pt x="12" y="6"/>
                    <a:pt x="11" y="0"/>
                    <a:pt x="10" y="3"/>
                  </a:cubicBezTo>
                  <a:cubicBezTo>
                    <a:pt x="10" y="7"/>
                    <a:pt x="6" y="2"/>
                    <a:pt x="3" y="6"/>
                  </a:cubicBezTo>
                  <a:cubicBezTo>
                    <a:pt x="0" y="11"/>
                    <a:pt x="5" y="15"/>
                    <a:pt x="7" y="16"/>
                  </a:cubicBezTo>
                  <a:cubicBezTo>
                    <a:pt x="10" y="17"/>
                    <a:pt x="7" y="19"/>
                    <a:pt x="4" y="19"/>
                  </a:cubicBezTo>
                  <a:cubicBezTo>
                    <a:pt x="2" y="18"/>
                    <a:pt x="3" y="23"/>
                    <a:pt x="7" y="24"/>
                  </a:cubicBezTo>
                  <a:cubicBezTo>
                    <a:pt x="11" y="24"/>
                    <a:pt x="15" y="17"/>
                    <a:pt x="15" y="15"/>
                  </a:cubicBezTo>
                  <a:cubicBezTo>
                    <a:pt x="14" y="13"/>
                    <a:pt x="19" y="4"/>
                    <a:pt x="17"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71" name="Google Shape;471;p103"/>
            <p:cNvSpPr/>
            <p:nvPr/>
          </p:nvSpPr>
          <p:spPr>
            <a:xfrm>
              <a:off x="19694525" y="2608263"/>
              <a:ext cx="41275" cy="44450"/>
            </a:xfrm>
            <a:custGeom>
              <a:rect b="b" l="l" r="r" t="t"/>
              <a:pathLst>
                <a:path extrusionOk="0" h="16" w="15">
                  <a:moveTo>
                    <a:pt x="2" y="14"/>
                  </a:moveTo>
                  <a:cubicBezTo>
                    <a:pt x="3" y="16"/>
                    <a:pt x="15" y="0"/>
                    <a:pt x="9" y="0"/>
                  </a:cubicBezTo>
                  <a:cubicBezTo>
                    <a:pt x="3" y="0"/>
                    <a:pt x="0" y="12"/>
                    <a:pt x="2" y="14"/>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72" name="Google Shape;472;p103"/>
            <p:cNvSpPr/>
            <p:nvPr/>
          </p:nvSpPr>
          <p:spPr>
            <a:xfrm>
              <a:off x="19810413" y="2554288"/>
              <a:ext cx="30163" cy="11113"/>
            </a:xfrm>
            <a:custGeom>
              <a:rect b="b" l="l" r="r" t="t"/>
              <a:pathLst>
                <a:path extrusionOk="0" h="4" w="11">
                  <a:moveTo>
                    <a:pt x="9" y="2"/>
                  </a:moveTo>
                  <a:cubicBezTo>
                    <a:pt x="11" y="0"/>
                    <a:pt x="0" y="1"/>
                    <a:pt x="3" y="3"/>
                  </a:cubicBezTo>
                  <a:cubicBezTo>
                    <a:pt x="4" y="4"/>
                    <a:pt x="8" y="4"/>
                    <a:pt x="9"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73" name="Google Shape;473;p103"/>
            <p:cNvSpPr/>
            <p:nvPr/>
          </p:nvSpPr>
          <p:spPr>
            <a:xfrm>
              <a:off x="19805650" y="2568575"/>
              <a:ext cx="41275" cy="30163"/>
            </a:xfrm>
            <a:custGeom>
              <a:rect b="b" l="l" r="r" t="t"/>
              <a:pathLst>
                <a:path extrusionOk="0" h="11" w="15">
                  <a:moveTo>
                    <a:pt x="2" y="11"/>
                  </a:moveTo>
                  <a:cubicBezTo>
                    <a:pt x="5" y="11"/>
                    <a:pt x="12" y="5"/>
                    <a:pt x="13" y="4"/>
                  </a:cubicBezTo>
                  <a:cubicBezTo>
                    <a:pt x="15" y="2"/>
                    <a:pt x="12" y="0"/>
                    <a:pt x="7" y="2"/>
                  </a:cubicBezTo>
                  <a:cubicBezTo>
                    <a:pt x="1" y="3"/>
                    <a:pt x="0" y="11"/>
                    <a:pt x="2" y="11"/>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74" name="Google Shape;474;p103"/>
            <p:cNvSpPr/>
            <p:nvPr/>
          </p:nvSpPr>
          <p:spPr>
            <a:xfrm>
              <a:off x="20051713" y="2035175"/>
              <a:ext cx="3175" cy="3175"/>
            </a:xfrm>
            <a:custGeom>
              <a:rect b="b" l="l" r="r" t="t"/>
              <a:pathLst>
                <a:path extrusionOk="0" h="1" w="1">
                  <a:moveTo>
                    <a:pt x="1" y="0"/>
                  </a:moveTo>
                  <a:cubicBezTo>
                    <a:pt x="0" y="1"/>
                    <a:pt x="0" y="1"/>
                    <a:pt x="0" y="1"/>
                  </a:cubicBezTo>
                  <a:cubicBezTo>
                    <a:pt x="1" y="1"/>
                    <a:pt x="1" y="0"/>
                    <a:pt x="1" y="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75" name="Google Shape;475;p103"/>
            <p:cNvSpPr/>
            <p:nvPr/>
          </p:nvSpPr>
          <p:spPr>
            <a:xfrm>
              <a:off x="19310350" y="1957388"/>
              <a:ext cx="781050" cy="760413"/>
            </a:xfrm>
            <a:custGeom>
              <a:rect b="b" l="l" r="r" t="t"/>
              <a:pathLst>
                <a:path extrusionOk="0" h="274" w="281">
                  <a:moveTo>
                    <a:pt x="6" y="176"/>
                  </a:moveTo>
                  <a:cubicBezTo>
                    <a:pt x="6" y="178"/>
                    <a:pt x="2" y="180"/>
                    <a:pt x="5" y="180"/>
                  </a:cubicBezTo>
                  <a:cubicBezTo>
                    <a:pt x="8" y="181"/>
                    <a:pt x="5" y="183"/>
                    <a:pt x="4" y="184"/>
                  </a:cubicBezTo>
                  <a:cubicBezTo>
                    <a:pt x="2" y="185"/>
                    <a:pt x="2" y="187"/>
                    <a:pt x="4" y="189"/>
                  </a:cubicBezTo>
                  <a:cubicBezTo>
                    <a:pt x="5" y="192"/>
                    <a:pt x="0" y="192"/>
                    <a:pt x="3" y="196"/>
                  </a:cubicBezTo>
                  <a:cubicBezTo>
                    <a:pt x="5" y="199"/>
                    <a:pt x="7" y="195"/>
                    <a:pt x="8" y="198"/>
                  </a:cubicBezTo>
                  <a:cubicBezTo>
                    <a:pt x="9" y="200"/>
                    <a:pt x="12" y="198"/>
                    <a:pt x="16" y="195"/>
                  </a:cubicBezTo>
                  <a:cubicBezTo>
                    <a:pt x="19" y="192"/>
                    <a:pt x="21" y="198"/>
                    <a:pt x="18" y="198"/>
                  </a:cubicBezTo>
                  <a:cubicBezTo>
                    <a:pt x="15" y="198"/>
                    <a:pt x="12" y="200"/>
                    <a:pt x="12" y="202"/>
                  </a:cubicBezTo>
                  <a:cubicBezTo>
                    <a:pt x="13" y="205"/>
                    <a:pt x="8" y="205"/>
                    <a:pt x="8" y="201"/>
                  </a:cubicBezTo>
                  <a:cubicBezTo>
                    <a:pt x="8" y="198"/>
                    <a:pt x="2" y="202"/>
                    <a:pt x="4" y="204"/>
                  </a:cubicBezTo>
                  <a:cubicBezTo>
                    <a:pt x="7" y="207"/>
                    <a:pt x="4" y="208"/>
                    <a:pt x="4" y="211"/>
                  </a:cubicBezTo>
                  <a:cubicBezTo>
                    <a:pt x="4" y="213"/>
                    <a:pt x="8" y="213"/>
                    <a:pt x="10" y="210"/>
                  </a:cubicBezTo>
                  <a:cubicBezTo>
                    <a:pt x="11" y="207"/>
                    <a:pt x="14" y="208"/>
                    <a:pt x="15" y="211"/>
                  </a:cubicBezTo>
                  <a:cubicBezTo>
                    <a:pt x="16" y="213"/>
                    <a:pt x="13" y="211"/>
                    <a:pt x="13" y="215"/>
                  </a:cubicBezTo>
                  <a:cubicBezTo>
                    <a:pt x="13" y="219"/>
                    <a:pt x="10" y="215"/>
                    <a:pt x="8" y="218"/>
                  </a:cubicBezTo>
                  <a:cubicBezTo>
                    <a:pt x="6" y="221"/>
                    <a:pt x="16" y="226"/>
                    <a:pt x="19" y="227"/>
                  </a:cubicBezTo>
                  <a:cubicBezTo>
                    <a:pt x="23" y="228"/>
                    <a:pt x="26" y="231"/>
                    <a:pt x="32" y="230"/>
                  </a:cubicBezTo>
                  <a:cubicBezTo>
                    <a:pt x="38" y="229"/>
                    <a:pt x="50" y="218"/>
                    <a:pt x="52" y="216"/>
                  </a:cubicBezTo>
                  <a:cubicBezTo>
                    <a:pt x="53" y="214"/>
                    <a:pt x="57" y="216"/>
                    <a:pt x="59" y="214"/>
                  </a:cubicBezTo>
                  <a:cubicBezTo>
                    <a:pt x="62" y="212"/>
                    <a:pt x="60" y="207"/>
                    <a:pt x="62" y="206"/>
                  </a:cubicBezTo>
                  <a:cubicBezTo>
                    <a:pt x="64" y="205"/>
                    <a:pt x="65" y="212"/>
                    <a:pt x="66" y="212"/>
                  </a:cubicBezTo>
                  <a:cubicBezTo>
                    <a:pt x="68" y="213"/>
                    <a:pt x="69" y="214"/>
                    <a:pt x="69" y="217"/>
                  </a:cubicBezTo>
                  <a:cubicBezTo>
                    <a:pt x="69" y="217"/>
                    <a:pt x="69" y="218"/>
                    <a:pt x="69" y="218"/>
                  </a:cubicBezTo>
                  <a:cubicBezTo>
                    <a:pt x="68" y="222"/>
                    <a:pt x="70" y="226"/>
                    <a:pt x="73" y="229"/>
                  </a:cubicBezTo>
                  <a:cubicBezTo>
                    <a:pt x="77" y="232"/>
                    <a:pt x="74" y="236"/>
                    <a:pt x="77" y="240"/>
                  </a:cubicBezTo>
                  <a:cubicBezTo>
                    <a:pt x="80" y="244"/>
                    <a:pt x="79" y="247"/>
                    <a:pt x="83" y="249"/>
                  </a:cubicBezTo>
                  <a:cubicBezTo>
                    <a:pt x="86" y="252"/>
                    <a:pt x="86" y="254"/>
                    <a:pt x="85" y="258"/>
                  </a:cubicBezTo>
                  <a:cubicBezTo>
                    <a:pt x="83" y="261"/>
                    <a:pt x="88" y="260"/>
                    <a:pt x="88" y="262"/>
                  </a:cubicBezTo>
                  <a:cubicBezTo>
                    <a:pt x="88" y="265"/>
                    <a:pt x="87" y="269"/>
                    <a:pt x="88" y="271"/>
                  </a:cubicBezTo>
                  <a:cubicBezTo>
                    <a:pt x="89" y="274"/>
                    <a:pt x="91" y="271"/>
                    <a:pt x="96" y="271"/>
                  </a:cubicBezTo>
                  <a:cubicBezTo>
                    <a:pt x="101" y="271"/>
                    <a:pt x="100" y="268"/>
                    <a:pt x="100" y="265"/>
                  </a:cubicBezTo>
                  <a:cubicBezTo>
                    <a:pt x="100" y="262"/>
                    <a:pt x="103" y="263"/>
                    <a:pt x="104" y="261"/>
                  </a:cubicBezTo>
                  <a:cubicBezTo>
                    <a:pt x="104" y="260"/>
                    <a:pt x="109" y="259"/>
                    <a:pt x="112" y="261"/>
                  </a:cubicBezTo>
                  <a:cubicBezTo>
                    <a:pt x="116" y="262"/>
                    <a:pt x="118" y="260"/>
                    <a:pt x="119" y="256"/>
                  </a:cubicBezTo>
                  <a:cubicBezTo>
                    <a:pt x="119" y="252"/>
                    <a:pt x="121" y="257"/>
                    <a:pt x="122" y="257"/>
                  </a:cubicBezTo>
                  <a:cubicBezTo>
                    <a:pt x="123" y="258"/>
                    <a:pt x="127" y="252"/>
                    <a:pt x="128" y="247"/>
                  </a:cubicBezTo>
                  <a:cubicBezTo>
                    <a:pt x="130" y="243"/>
                    <a:pt x="128" y="244"/>
                    <a:pt x="125" y="248"/>
                  </a:cubicBezTo>
                  <a:cubicBezTo>
                    <a:pt x="121" y="252"/>
                    <a:pt x="123" y="244"/>
                    <a:pt x="124" y="240"/>
                  </a:cubicBezTo>
                  <a:cubicBezTo>
                    <a:pt x="126" y="237"/>
                    <a:pt x="126" y="228"/>
                    <a:pt x="126" y="225"/>
                  </a:cubicBezTo>
                  <a:cubicBezTo>
                    <a:pt x="127" y="223"/>
                    <a:pt x="128" y="220"/>
                    <a:pt x="132" y="219"/>
                  </a:cubicBezTo>
                  <a:cubicBezTo>
                    <a:pt x="137" y="218"/>
                    <a:pt x="143" y="212"/>
                    <a:pt x="142" y="210"/>
                  </a:cubicBezTo>
                  <a:cubicBezTo>
                    <a:pt x="141" y="207"/>
                    <a:pt x="148" y="204"/>
                    <a:pt x="148" y="201"/>
                  </a:cubicBezTo>
                  <a:cubicBezTo>
                    <a:pt x="148" y="199"/>
                    <a:pt x="140" y="192"/>
                    <a:pt x="138" y="190"/>
                  </a:cubicBezTo>
                  <a:cubicBezTo>
                    <a:pt x="135" y="188"/>
                    <a:pt x="130" y="190"/>
                    <a:pt x="130" y="188"/>
                  </a:cubicBezTo>
                  <a:cubicBezTo>
                    <a:pt x="131" y="186"/>
                    <a:pt x="130" y="179"/>
                    <a:pt x="129" y="176"/>
                  </a:cubicBezTo>
                  <a:cubicBezTo>
                    <a:pt x="128" y="172"/>
                    <a:pt x="133" y="169"/>
                    <a:pt x="133" y="165"/>
                  </a:cubicBezTo>
                  <a:cubicBezTo>
                    <a:pt x="133" y="162"/>
                    <a:pt x="133" y="158"/>
                    <a:pt x="136" y="157"/>
                  </a:cubicBezTo>
                  <a:cubicBezTo>
                    <a:pt x="139" y="156"/>
                    <a:pt x="137" y="153"/>
                    <a:pt x="141" y="152"/>
                  </a:cubicBezTo>
                  <a:cubicBezTo>
                    <a:pt x="145" y="151"/>
                    <a:pt x="144" y="146"/>
                    <a:pt x="148" y="144"/>
                  </a:cubicBezTo>
                  <a:cubicBezTo>
                    <a:pt x="153" y="142"/>
                    <a:pt x="153" y="141"/>
                    <a:pt x="158" y="138"/>
                  </a:cubicBezTo>
                  <a:cubicBezTo>
                    <a:pt x="164" y="135"/>
                    <a:pt x="173" y="129"/>
                    <a:pt x="175" y="126"/>
                  </a:cubicBezTo>
                  <a:cubicBezTo>
                    <a:pt x="176" y="123"/>
                    <a:pt x="169" y="119"/>
                    <a:pt x="174" y="116"/>
                  </a:cubicBezTo>
                  <a:cubicBezTo>
                    <a:pt x="178" y="112"/>
                    <a:pt x="175" y="108"/>
                    <a:pt x="178" y="107"/>
                  </a:cubicBezTo>
                  <a:cubicBezTo>
                    <a:pt x="181" y="106"/>
                    <a:pt x="182" y="104"/>
                    <a:pt x="185" y="101"/>
                  </a:cubicBezTo>
                  <a:cubicBezTo>
                    <a:pt x="187" y="99"/>
                    <a:pt x="190" y="101"/>
                    <a:pt x="196" y="100"/>
                  </a:cubicBezTo>
                  <a:cubicBezTo>
                    <a:pt x="198" y="100"/>
                    <a:pt x="200" y="100"/>
                    <a:pt x="202" y="100"/>
                  </a:cubicBezTo>
                  <a:cubicBezTo>
                    <a:pt x="205" y="101"/>
                    <a:pt x="208" y="103"/>
                    <a:pt x="210" y="104"/>
                  </a:cubicBezTo>
                  <a:cubicBezTo>
                    <a:pt x="215" y="106"/>
                    <a:pt x="214" y="109"/>
                    <a:pt x="214" y="112"/>
                  </a:cubicBezTo>
                  <a:cubicBezTo>
                    <a:pt x="214" y="116"/>
                    <a:pt x="215" y="117"/>
                    <a:pt x="212" y="116"/>
                  </a:cubicBezTo>
                  <a:cubicBezTo>
                    <a:pt x="210" y="115"/>
                    <a:pt x="208" y="116"/>
                    <a:pt x="206" y="121"/>
                  </a:cubicBezTo>
                  <a:cubicBezTo>
                    <a:pt x="205" y="126"/>
                    <a:pt x="199" y="131"/>
                    <a:pt x="196" y="132"/>
                  </a:cubicBezTo>
                  <a:cubicBezTo>
                    <a:pt x="192" y="132"/>
                    <a:pt x="192" y="136"/>
                    <a:pt x="189" y="136"/>
                  </a:cubicBezTo>
                  <a:cubicBezTo>
                    <a:pt x="186" y="137"/>
                    <a:pt x="183" y="139"/>
                    <a:pt x="184" y="142"/>
                  </a:cubicBezTo>
                  <a:cubicBezTo>
                    <a:pt x="184" y="146"/>
                    <a:pt x="179" y="146"/>
                    <a:pt x="176" y="146"/>
                  </a:cubicBezTo>
                  <a:cubicBezTo>
                    <a:pt x="173" y="146"/>
                    <a:pt x="174" y="151"/>
                    <a:pt x="171" y="153"/>
                  </a:cubicBezTo>
                  <a:cubicBezTo>
                    <a:pt x="169" y="154"/>
                    <a:pt x="170" y="156"/>
                    <a:pt x="172" y="159"/>
                  </a:cubicBezTo>
                  <a:cubicBezTo>
                    <a:pt x="174" y="162"/>
                    <a:pt x="172" y="164"/>
                    <a:pt x="173" y="166"/>
                  </a:cubicBezTo>
                  <a:cubicBezTo>
                    <a:pt x="174" y="168"/>
                    <a:pt x="177" y="173"/>
                    <a:pt x="175" y="178"/>
                  </a:cubicBezTo>
                  <a:cubicBezTo>
                    <a:pt x="172" y="183"/>
                    <a:pt x="170" y="190"/>
                    <a:pt x="172" y="189"/>
                  </a:cubicBezTo>
                  <a:cubicBezTo>
                    <a:pt x="174" y="189"/>
                    <a:pt x="179" y="194"/>
                    <a:pt x="182" y="193"/>
                  </a:cubicBezTo>
                  <a:cubicBezTo>
                    <a:pt x="185" y="193"/>
                    <a:pt x="185" y="198"/>
                    <a:pt x="188" y="197"/>
                  </a:cubicBezTo>
                  <a:cubicBezTo>
                    <a:pt x="191" y="196"/>
                    <a:pt x="191" y="200"/>
                    <a:pt x="200" y="199"/>
                  </a:cubicBezTo>
                  <a:cubicBezTo>
                    <a:pt x="209" y="199"/>
                    <a:pt x="226" y="192"/>
                    <a:pt x="233" y="192"/>
                  </a:cubicBezTo>
                  <a:cubicBezTo>
                    <a:pt x="237" y="192"/>
                    <a:pt x="240" y="191"/>
                    <a:pt x="243" y="191"/>
                  </a:cubicBezTo>
                  <a:cubicBezTo>
                    <a:pt x="244" y="188"/>
                    <a:pt x="246" y="186"/>
                    <a:pt x="248" y="184"/>
                  </a:cubicBezTo>
                  <a:cubicBezTo>
                    <a:pt x="252" y="180"/>
                    <a:pt x="262" y="177"/>
                    <a:pt x="264" y="171"/>
                  </a:cubicBezTo>
                  <a:cubicBezTo>
                    <a:pt x="267" y="165"/>
                    <a:pt x="278" y="161"/>
                    <a:pt x="280" y="156"/>
                  </a:cubicBezTo>
                  <a:cubicBezTo>
                    <a:pt x="281" y="153"/>
                    <a:pt x="281" y="152"/>
                    <a:pt x="277" y="147"/>
                  </a:cubicBezTo>
                  <a:cubicBezTo>
                    <a:pt x="273" y="142"/>
                    <a:pt x="264" y="139"/>
                    <a:pt x="264" y="137"/>
                  </a:cubicBezTo>
                  <a:cubicBezTo>
                    <a:pt x="263" y="134"/>
                    <a:pt x="271" y="134"/>
                    <a:pt x="270" y="131"/>
                  </a:cubicBezTo>
                  <a:cubicBezTo>
                    <a:pt x="270" y="128"/>
                    <a:pt x="266" y="128"/>
                    <a:pt x="265" y="125"/>
                  </a:cubicBezTo>
                  <a:cubicBezTo>
                    <a:pt x="263" y="122"/>
                    <a:pt x="266" y="121"/>
                    <a:pt x="266" y="120"/>
                  </a:cubicBezTo>
                  <a:cubicBezTo>
                    <a:pt x="266" y="118"/>
                    <a:pt x="261" y="118"/>
                    <a:pt x="261" y="116"/>
                  </a:cubicBezTo>
                  <a:cubicBezTo>
                    <a:pt x="260" y="115"/>
                    <a:pt x="264" y="115"/>
                    <a:pt x="263" y="113"/>
                  </a:cubicBezTo>
                  <a:cubicBezTo>
                    <a:pt x="263" y="111"/>
                    <a:pt x="260" y="108"/>
                    <a:pt x="262" y="105"/>
                  </a:cubicBezTo>
                  <a:cubicBezTo>
                    <a:pt x="264" y="102"/>
                    <a:pt x="269" y="105"/>
                    <a:pt x="265" y="99"/>
                  </a:cubicBezTo>
                  <a:cubicBezTo>
                    <a:pt x="262" y="92"/>
                    <a:pt x="256" y="84"/>
                    <a:pt x="255" y="82"/>
                  </a:cubicBezTo>
                  <a:cubicBezTo>
                    <a:pt x="254" y="80"/>
                    <a:pt x="256" y="77"/>
                    <a:pt x="258" y="76"/>
                  </a:cubicBezTo>
                  <a:cubicBezTo>
                    <a:pt x="260" y="75"/>
                    <a:pt x="265" y="70"/>
                    <a:pt x="265" y="68"/>
                  </a:cubicBezTo>
                  <a:cubicBezTo>
                    <a:pt x="265" y="66"/>
                    <a:pt x="259" y="61"/>
                    <a:pt x="257" y="60"/>
                  </a:cubicBezTo>
                  <a:cubicBezTo>
                    <a:pt x="256" y="59"/>
                    <a:pt x="252" y="60"/>
                    <a:pt x="251" y="56"/>
                  </a:cubicBezTo>
                  <a:cubicBezTo>
                    <a:pt x="249" y="53"/>
                    <a:pt x="248" y="52"/>
                    <a:pt x="249" y="51"/>
                  </a:cubicBezTo>
                  <a:cubicBezTo>
                    <a:pt x="251" y="49"/>
                    <a:pt x="251" y="47"/>
                    <a:pt x="251" y="45"/>
                  </a:cubicBezTo>
                  <a:cubicBezTo>
                    <a:pt x="251" y="43"/>
                    <a:pt x="254" y="44"/>
                    <a:pt x="255" y="42"/>
                  </a:cubicBezTo>
                  <a:cubicBezTo>
                    <a:pt x="255" y="40"/>
                    <a:pt x="256" y="39"/>
                    <a:pt x="257" y="38"/>
                  </a:cubicBezTo>
                  <a:cubicBezTo>
                    <a:pt x="259" y="36"/>
                    <a:pt x="260" y="35"/>
                    <a:pt x="262" y="35"/>
                  </a:cubicBezTo>
                  <a:cubicBezTo>
                    <a:pt x="267" y="29"/>
                    <a:pt x="267" y="29"/>
                    <a:pt x="267" y="29"/>
                  </a:cubicBezTo>
                  <a:cubicBezTo>
                    <a:pt x="266" y="30"/>
                    <a:pt x="264" y="29"/>
                    <a:pt x="264" y="27"/>
                  </a:cubicBezTo>
                  <a:cubicBezTo>
                    <a:pt x="264" y="25"/>
                    <a:pt x="257" y="23"/>
                    <a:pt x="257" y="22"/>
                  </a:cubicBezTo>
                  <a:cubicBezTo>
                    <a:pt x="256" y="21"/>
                    <a:pt x="260" y="21"/>
                    <a:pt x="262" y="22"/>
                  </a:cubicBezTo>
                  <a:cubicBezTo>
                    <a:pt x="265" y="24"/>
                    <a:pt x="266" y="23"/>
                    <a:pt x="269" y="20"/>
                  </a:cubicBezTo>
                  <a:cubicBezTo>
                    <a:pt x="272" y="18"/>
                    <a:pt x="276" y="20"/>
                    <a:pt x="276" y="17"/>
                  </a:cubicBezTo>
                  <a:cubicBezTo>
                    <a:pt x="277" y="15"/>
                    <a:pt x="272" y="13"/>
                    <a:pt x="271" y="12"/>
                  </a:cubicBezTo>
                  <a:cubicBezTo>
                    <a:pt x="270" y="11"/>
                    <a:pt x="266" y="9"/>
                    <a:pt x="263" y="9"/>
                  </a:cubicBezTo>
                  <a:cubicBezTo>
                    <a:pt x="259" y="10"/>
                    <a:pt x="259" y="8"/>
                    <a:pt x="257" y="7"/>
                  </a:cubicBezTo>
                  <a:cubicBezTo>
                    <a:pt x="255" y="5"/>
                    <a:pt x="249" y="8"/>
                    <a:pt x="249" y="12"/>
                  </a:cubicBezTo>
                  <a:cubicBezTo>
                    <a:pt x="249" y="17"/>
                    <a:pt x="245" y="16"/>
                    <a:pt x="246" y="13"/>
                  </a:cubicBezTo>
                  <a:cubicBezTo>
                    <a:pt x="248" y="11"/>
                    <a:pt x="244" y="8"/>
                    <a:pt x="248" y="7"/>
                  </a:cubicBezTo>
                  <a:cubicBezTo>
                    <a:pt x="251" y="6"/>
                    <a:pt x="249" y="2"/>
                    <a:pt x="243" y="1"/>
                  </a:cubicBezTo>
                  <a:cubicBezTo>
                    <a:pt x="237" y="1"/>
                    <a:pt x="235" y="6"/>
                    <a:pt x="236" y="7"/>
                  </a:cubicBezTo>
                  <a:cubicBezTo>
                    <a:pt x="238" y="9"/>
                    <a:pt x="233" y="16"/>
                    <a:pt x="230" y="16"/>
                  </a:cubicBezTo>
                  <a:cubicBezTo>
                    <a:pt x="228" y="16"/>
                    <a:pt x="230" y="10"/>
                    <a:pt x="230" y="7"/>
                  </a:cubicBezTo>
                  <a:cubicBezTo>
                    <a:pt x="230" y="3"/>
                    <a:pt x="228" y="5"/>
                    <a:pt x="224" y="10"/>
                  </a:cubicBezTo>
                  <a:cubicBezTo>
                    <a:pt x="219" y="15"/>
                    <a:pt x="216" y="20"/>
                    <a:pt x="213" y="20"/>
                  </a:cubicBezTo>
                  <a:cubicBezTo>
                    <a:pt x="211" y="21"/>
                    <a:pt x="211" y="16"/>
                    <a:pt x="215" y="14"/>
                  </a:cubicBezTo>
                  <a:cubicBezTo>
                    <a:pt x="219" y="11"/>
                    <a:pt x="219" y="5"/>
                    <a:pt x="222" y="5"/>
                  </a:cubicBezTo>
                  <a:cubicBezTo>
                    <a:pt x="225" y="5"/>
                    <a:pt x="225" y="2"/>
                    <a:pt x="221" y="1"/>
                  </a:cubicBezTo>
                  <a:cubicBezTo>
                    <a:pt x="217" y="0"/>
                    <a:pt x="216" y="5"/>
                    <a:pt x="215" y="6"/>
                  </a:cubicBezTo>
                  <a:cubicBezTo>
                    <a:pt x="214" y="7"/>
                    <a:pt x="207" y="4"/>
                    <a:pt x="207" y="5"/>
                  </a:cubicBezTo>
                  <a:cubicBezTo>
                    <a:pt x="208" y="6"/>
                    <a:pt x="204" y="7"/>
                    <a:pt x="206" y="9"/>
                  </a:cubicBezTo>
                  <a:cubicBezTo>
                    <a:pt x="207" y="11"/>
                    <a:pt x="205" y="14"/>
                    <a:pt x="203" y="11"/>
                  </a:cubicBezTo>
                  <a:cubicBezTo>
                    <a:pt x="202" y="8"/>
                    <a:pt x="198" y="10"/>
                    <a:pt x="196" y="13"/>
                  </a:cubicBezTo>
                  <a:cubicBezTo>
                    <a:pt x="194" y="16"/>
                    <a:pt x="191" y="16"/>
                    <a:pt x="193" y="17"/>
                  </a:cubicBezTo>
                  <a:cubicBezTo>
                    <a:pt x="195" y="18"/>
                    <a:pt x="195" y="23"/>
                    <a:pt x="192" y="24"/>
                  </a:cubicBezTo>
                  <a:cubicBezTo>
                    <a:pt x="189" y="24"/>
                    <a:pt x="190" y="16"/>
                    <a:pt x="188" y="17"/>
                  </a:cubicBezTo>
                  <a:cubicBezTo>
                    <a:pt x="186" y="17"/>
                    <a:pt x="187" y="12"/>
                    <a:pt x="190" y="12"/>
                  </a:cubicBezTo>
                  <a:cubicBezTo>
                    <a:pt x="193" y="12"/>
                    <a:pt x="196" y="8"/>
                    <a:pt x="196" y="7"/>
                  </a:cubicBezTo>
                  <a:cubicBezTo>
                    <a:pt x="196" y="5"/>
                    <a:pt x="192" y="5"/>
                    <a:pt x="192" y="8"/>
                  </a:cubicBezTo>
                  <a:cubicBezTo>
                    <a:pt x="192" y="10"/>
                    <a:pt x="188" y="10"/>
                    <a:pt x="184" y="10"/>
                  </a:cubicBezTo>
                  <a:cubicBezTo>
                    <a:pt x="180" y="9"/>
                    <a:pt x="180" y="14"/>
                    <a:pt x="184" y="17"/>
                  </a:cubicBezTo>
                  <a:cubicBezTo>
                    <a:pt x="189" y="19"/>
                    <a:pt x="183" y="21"/>
                    <a:pt x="181" y="19"/>
                  </a:cubicBezTo>
                  <a:cubicBezTo>
                    <a:pt x="179" y="17"/>
                    <a:pt x="176" y="18"/>
                    <a:pt x="173" y="19"/>
                  </a:cubicBezTo>
                  <a:cubicBezTo>
                    <a:pt x="171" y="20"/>
                    <a:pt x="179" y="23"/>
                    <a:pt x="179" y="24"/>
                  </a:cubicBezTo>
                  <a:cubicBezTo>
                    <a:pt x="179" y="26"/>
                    <a:pt x="175" y="23"/>
                    <a:pt x="174" y="24"/>
                  </a:cubicBezTo>
                  <a:cubicBezTo>
                    <a:pt x="173" y="25"/>
                    <a:pt x="169" y="23"/>
                    <a:pt x="168" y="20"/>
                  </a:cubicBezTo>
                  <a:cubicBezTo>
                    <a:pt x="168" y="18"/>
                    <a:pt x="161" y="21"/>
                    <a:pt x="165" y="22"/>
                  </a:cubicBezTo>
                  <a:cubicBezTo>
                    <a:pt x="169" y="23"/>
                    <a:pt x="167" y="26"/>
                    <a:pt x="167" y="29"/>
                  </a:cubicBezTo>
                  <a:cubicBezTo>
                    <a:pt x="167" y="33"/>
                    <a:pt x="163" y="30"/>
                    <a:pt x="164" y="27"/>
                  </a:cubicBezTo>
                  <a:cubicBezTo>
                    <a:pt x="165" y="24"/>
                    <a:pt x="161" y="25"/>
                    <a:pt x="158" y="27"/>
                  </a:cubicBezTo>
                  <a:cubicBezTo>
                    <a:pt x="155" y="29"/>
                    <a:pt x="158" y="23"/>
                    <a:pt x="157" y="20"/>
                  </a:cubicBezTo>
                  <a:cubicBezTo>
                    <a:pt x="156" y="18"/>
                    <a:pt x="153" y="20"/>
                    <a:pt x="150" y="21"/>
                  </a:cubicBezTo>
                  <a:cubicBezTo>
                    <a:pt x="146" y="22"/>
                    <a:pt x="145" y="22"/>
                    <a:pt x="147" y="24"/>
                  </a:cubicBezTo>
                  <a:cubicBezTo>
                    <a:pt x="149" y="26"/>
                    <a:pt x="148" y="29"/>
                    <a:pt x="146" y="29"/>
                  </a:cubicBezTo>
                  <a:cubicBezTo>
                    <a:pt x="143" y="29"/>
                    <a:pt x="142" y="29"/>
                    <a:pt x="142" y="32"/>
                  </a:cubicBezTo>
                  <a:cubicBezTo>
                    <a:pt x="143" y="34"/>
                    <a:pt x="139" y="34"/>
                    <a:pt x="138" y="32"/>
                  </a:cubicBezTo>
                  <a:cubicBezTo>
                    <a:pt x="138" y="30"/>
                    <a:pt x="133" y="30"/>
                    <a:pt x="131" y="33"/>
                  </a:cubicBezTo>
                  <a:cubicBezTo>
                    <a:pt x="130" y="36"/>
                    <a:pt x="125" y="37"/>
                    <a:pt x="126" y="40"/>
                  </a:cubicBezTo>
                  <a:cubicBezTo>
                    <a:pt x="126" y="43"/>
                    <a:pt x="130" y="39"/>
                    <a:pt x="132" y="40"/>
                  </a:cubicBezTo>
                  <a:cubicBezTo>
                    <a:pt x="135" y="41"/>
                    <a:pt x="132" y="42"/>
                    <a:pt x="134" y="44"/>
                  </a:cubicBezTo>
                  <a:cubicBezTo>
                    <a:pt x="135" y="45"/>
                    <a:pt x="135" y="48"/>
                    <a:pt x="133" y="46"/>
                  </a:cubicBezTo>
                  <a:cubicBezTo>
                    <a:pt x="131" y="44"/>
                    <a:pt x="128" y="44"/>
                    <a:pt x="127" y="47"/>
                  </a:cubicBezTo>
                  <a:cubicBezTo>
                    <a:pt x="127" y="50"/>
                    <a:pt x="125" y="47"/>
                    <a:pt x="123" y="44"/>
                  </a:cubicBezTo>
                  <a:cubicBezTo>
                    <a:pt x="121" y="42"/>
                    <a:pt x="119" y="49"/>
                    <a:pt x="117" y="47"/>
                  </a:cubicBezTo>
                  <a:cubicBezTo>
                    <a:pt x="115" y="45"/>
                    <a:pt x="121" y="41"/>
                    <a:pt x="119" y="38"/>
                  </a:cubicBezTo>
                  <a:cubicBezTo>
                    <a:pt x="118" y="36"/>
                    <a:pt x="117" y="40"/>
                    <a:pt x="113" y="43"/>
                  </a:cubicBezTo>
                  <a:cubicBezTo>
                    <a:pt x="109" y="47"/>
                    <a:pt x="104" y="47"/>
                    <a:pt x="106" y="48"/>
                  </a:cubicBezTo>
                  <a:cubicBezTo>
                    <a:pt x="108" y="50"/>
                    <a:pt x="103" y="51"/>
                    <a:pt x="102" y="54"/>
                  </a:cubicBezTo>
                  <a:cubicBezTo>
                    <a:pt x="101" y="57"/>
                    <a:pt x="93" y="58"/>
                    <a:pt x="89" y="61"/>
                  </a:cubicBezTo>
                  <a:cubicBezTo>
                    <a:pt x="84" y="65"/>
                    <a:pt x="89" y="65"/>
                    <a:pt x="92" y="62"/>
                  </a:cubicBezTo>
                  <a:cubicBezTo>
                    <a:pt x="95" y="59"/>
                    <a:pt x="96" y="60"/>
                    <a:pt x="100" y="58"/>
                  </a:cubicBezTo>
                  <a:cubicBezTo>
                    <a:pt x="104" y="55"/>
                    <a:pt x="109" y="53"/>
                    <a:pt x="110" y="54"/>
                  </a:cubicBezTo>
                  <a:cubicBezTo>
                    <a:pt x="112" y="55"/>
                    <a:pt x="115" y="56"/>
                    <a:pt x="117" y="53"/>
                  </a:cubicBezTo>
                  <a:cubicBezTo>
                    <a:pt x="119" y="50"/>
                    <a:pt x="121" y="51"/>
                    <a:pt x="123" y="53"/>
                  </a:cubicBezTo>
                  <a:cubicBezTo>
                    <a:pt x="125" y="54"/>
                    <a:pt x="120" y="56"/>
                    <a:pt x="122" y="58"/>
                  </a:cubicBezTo>
                  <a:cubicBezTo>
                    <a:pt x="125" y="61"/>
                    <a:pt x="119" y="62"/>
                    <a:pt x="119" y="60"/>
                  </a:cubicBezTo>
                  <a:cubicBezTo>
                    <a:pt x="119" y="58"/>
                    <a:pt x="116" y="56"/>
                    <a:pt x="115" y="58"/>
                  </a:cubicBezTo>
                  <a:cubicBezTo>
                    <a:pt x="114" y="60"/>
                    <a:pt x="112" y="62"/>
                    <a:pt x="110" y="62"/>
                  </a:cubicBezTo>
                  <a:cubicBezTo>
                    <a:pt x="108" y="62"/>
                    <a:pt x="106" y="66"/>
                    <a:pt x="106" y="70"/>
                  </a:cubicBezTo>
                  <a:cubicBezTo>
                    <a:pt x="106" y="74"/>
                    <a:pt x="102" y="70"/>
                    <a:pt x="102" y="73"/>
                  </a:cubicBezTo>
                  <a:cubicBezTo>
                    <a:pt x="102" y="77"/>
                    <a:pt x="97" y="83"/>
                    <a:pt x="92" y="87"/>
                  </a:cubicBezTo>
                  <a:cubicBezTo>
                    <a:pt x="88" y="91"/>
                    <a:pt x="92" y="92"/>
                    <a:pt x="90" y="95"/>
                  </a:cubicBezTo>
                  <a:cubicBezTo>
                    <a:pt x="89" y="97"/>
                    <a:pt x="84" y="95"/>
                    <a:pt x="82" y="96"/>
                  </a:cubicBezTo>
                  <a:cubicBezTo>
                    <a:pt x="80" y="97"/>
                    <a:pt x="83" y="104"/>
                    <a:pt x="81" y="106"/>
                  </a:cubicBezTo>
                  <a:cubicBezTo>
                    <a:pt x="78" y="108"/>
                    <a:pt x="81" y="111"/>
                    <a:pt x="81" y="113"/>
                  </a:cubicBezTo>
                  <a:cubicBezTo>
                    <a:pt x="81" y="116"/>
                    <a:pt x="74" y="112"/>
                    <a:pt x="74" y="114"/>
                  </a:cubicBezTo>
                  <a:cubicBezTo>
                    <a:pt x="74" y="116"/>
                    <a:pt x="68" y="116"/>
                    <a:pt x="67" y="116"/>
                  </a:cubicBezTo>
                  <a:cubicBezTo>
                    <a:pt x="65" y="117"/>
                    <a:pt x="70" y="121"/>
                    <a:pt x="73" y="123"/>
                  </a:cubicBezTo>
                  <a:cubicBezTo>
                    <a:pt x="75" y="125"/>
                    <a:pt x="70" y="127"/>
                    <a:pt x="69" y="125"/>
                  </a:cubicBezTo>
                  <a:cubicBezTo>
                    <a:pt x="69" y="122"/>
                    <a:pt x="65" y="126"/>
                    <a:pt x="60" y="128"/>
                  </a:cubicBezTo>
                  <a:cubicBezTo>
                    <a:pt x="55" y="131"/>
                    <a:pt x="57" y="135"/>
                    <a:pt x="53" y="135"/>
                  </a:cubicBezTo>
                  <a:cubicBezTo>
                    <a:pt x="49" y="135"/>
                    <a:pt x="50" y="141"/>
                    <a:pt x="48" y="143"/>
                  </a:cubicBezTo>
                  <a:cubicBezTo>
                    <a:pt x="45" y="145"/>
                    <a:pt x="46" y="139"/>
                    <a:pt x="42" y="139"/>
                  </a:cubicBezTo>
                  <a:cubicBezTo>
                    <a:pt x="38" y="138"/>
                    <a:pt x="38" y="141"/>
                    <a:pt x="41" y="145"/>
                  </a:cubicBezTo>
                  <a:cubicBezTo>
                    <a:pt x="43" y="148"/>
                    <a:pt x="37" y="145"/>
                    <a:pt x="35" y="148"/>
                  </a:cubicBezTo>
                  <a:cubicBezTo>
                    <a:pt x="33" y="151"/>
                    <a:pt x="26" y="150"/>
                    <a:pt x="25" y="152"/>
                  </a:cubicBezTo>
                  <a:cubicBezTo>
                    <a:pt x="23" y="154"/>
                    <a:pt x="29" y="154"/>
                    <a:pt x="30" y="156"/>
                  </a:cubicBezTo>
                  <a:cubicBezTo>
                    <a:pt x="31" y="158"/>
                    <a:pt x="25" y="157"/>
                    <a:pt x="21" y="156"/>
                  </a:cubicBezTo>
                  <a:cubicBezTo>
                    <a:pt x="18" y="156"/>
                    <a:pt x="19" y="161"/>
                    <a:pt x="16" y="160"/>
                  </a:cubicBezTo>
                  <a:cubicBezTo>
                    <a:pt x="12" y="160"/>
                    <a:pt x="8" y="163"/>
                    <a:pt x="11" y="165"/>
                  </a:cubicBezTo>
                  <a:cubicBezTo>
                    <a:pt x="13" y="167"/>
                    <a:pt x="9" y="168"/>
                    <a:pt x="7" y="166"/>
                  </a:cubicBezTo>
                  <a:cubicBezTo>
                    <a:pt x="5" y="165"/>
                    <a:pt x="3" y="168"/>
                    <a:pt x="2" y="171"/>
                  </a:cubicBezTo>
                  <a:cubicBezTo>
                    <a:pt x="1" y="174"/>
                    <a:pt x="6" y="175"/>
                    <a:pt x="6" y="176"/>
                  </a:cubicBezTo>
                  <a:moveTo>
                    <a:pt x="177" y="49"/>
                  </a:moveTo>
                  <a:cubicBezTo>
                    <a:pt x="177" y="49"/>
                    <a:pt x="177" y="49"/>
                    <a:pt x="177" y="50"/>
                  </a:cubicBezTo>
                  <a:cubicBezTo>
                    <a:pt x="177" y="49"/>
                    <a:pt x="177" y="49"/>
                    <a:pt x="177" y="49"/>
                  </a:cubicBezTo>
                  <a:moveTo>
                    <a:pt x="178" y="50"/>
                  </a:moveTo>
                  <a:cubicBezTo>
                    <a:pt x="178" y="50"/>
                    <a:pt x="178" y="51"/>
                    <a:pt x="179" y="51"/>
                  </a:cubicBezTo>
                  <a:cubicBezTo>
                    <a:pt x="178" y="51"/>
                    <a:pt x="178" y="50"/>
                    <a:pt x="178" y="50"/>
                  </a:cubicBezTo>
                  <a:moveTo>
                    <a:pt x="169" y="43"/>
                  </a:moveTo>
                  <a:cubicBezTo>
                    <a:pt x="169" y="43"/>
                    <a:pt x="169" y="43"/>
                    <a:pt x="169" y="43"/>
                  </a:cubicBezTo>
                  <a:cubicBezTo>
                    <a:pt x="169" y="43"/>
                    <a:pt x="168" y="43"/>
                    <a:pt x="168" y="42"/>
                  </a:cubicBezTo>
                  <a:cubicBezTo>
                    <a:pt x="168" y="43"/>
                    <a:pt x="169" y="43"/>
                    <a:pt x="169" y="4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76" name="Google Shape;476;p103"/>
            <p:cNvSpPr/>
            <p:nvPr/>
          </p:nvSpPr>
          <p:spPr>
            <a:xfrm>
              <a:off x="19005550" y="3157538"/>
              <a:ext cx="88900" cy="134938"/>
            </a:xfrm>
            <a:custGeom>
              <a:rect b="b" l="l" r="r" t="t"/>
              <a:pathLst>
                <a:path extrusionOk="0" h="49" w="32">
                  <a:moveTo>
                    <a:pt x="16" y="0"/>
                  </a:moveTo>
                  <a:cubicBezTo>
                    <a:pt x="7" y="0"/>
                    <a:pt x="0" y="7"/>
                    <a:pt x="0" y="16"/>
                  </a:cubicBezTo>
                  <a:cubicBezTo>
                    <a:pt x="0" y="25"/>
                    <a:pt x="16" y="49"/>
                    <a:pt x="16" y="49"/>
                  </a:cubicBezTo>
                  <a:cubicBezTo>
                    <a:pt x="16" y="49"/>
                    <a:pt x="32" y="25"/>
                    <a:pt x="32" y="16"/>
                  </a:cubicBezTo>
                  <a:cubicBezTo>
                    <a:pt x="32" y="7"/>
                    <a:pt x="25" y="0"/>
                    <a:pt x="16" y="0"/>
                  </a:cubicBezTo>
                  <a:moveTo>
                    <a:pt x="16" y="22"/>
                  </a:moveTo>
                  <a:cubicBezTo>
                    <a:pt x="12" y="22"/>
                    <a:pt x="9" y="19"/>
                    <a:pt x="9" y="16"/>
                  </a:cubicBezTo>
                  <a:cubicBezTo>
                    <a:pt x="9" y="12"/>
                    <a:pt x="12" y="9"/>
                    <a:pt x="16" y="9"/>
                  </a:cubicBezTo>
                  <a:cubicBezTo>
                    <a:pt x="20" y="9"/>
                    <a:pt x="23" y="12"/>
                    <a:pt x="23" y="16"/>
                  </a:cubicBezTo>
                  <a:cubicBezTo>
                    <a:pt x="23" y="19"/>
                    <a:pt x="20" y="22"/>
                    <a:pt x="16" y="22"/>
                  </a:cubicBezTo>
                </a:path>
              </a:pathLst>
            </a:custGeom>
            <a:solidFill>
              <a:srgbClr val="F265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grpSp>
    </p:spTree>
  </p:cSld>
  <p:clrMapOvr>
    <a:masterClrMapping/>
  </p:clrMapOvr>
  <mc:AlternateContent>
    <mc:Choice Requires="p14">
      <p:transition spd="slow" p14:dur="3400">
        <p:fade thruBlk="1"/>
      </p:transition>
    </mc:Choice>
    <mc:Fallback>
      <p:transition spd="slow">
        <p:fade/>
      </p:transition>
    </mc:Fallback>
  </mc:AlternateContent>
  <p:extLst>
    <p:ext uri="{DCECCB84-F9BA-43D5-87BE-67443E8EF086}">
      <p15:sldGuideLst>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2.xml"/><Relationship Id="rId22" Type="http://schemas.openxmlformats.org/officeDocument/2006/relationships/slideLayout" Target="../slideLayouts/slideLayout24.xml"/><Relationship Id="rId21" Type="http://schemas.openxmlformats.org/officeDocument/2006/relationships/slideLayout" Target="../slideLayouts/slideLayout23.xml"/><Relationship Id="rId24" Type="http://schemas.openxmlformats.org/officeDocument/2006/relationships/slideLayout" Target="../slideLayouts/slideLayout26.xml"/><Relationship Id="rId23" Type="http://schemas.openxmlformats.org/officeDocument/2006/relationships/slideLayout" Target="../slideLayouts/slideLayout25.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26" Type="http://schemas.openxmlformats.org/officeDocument/2006/relationships/slideLayout" Target="../slideLayouts/slideLayout28.xml"/><Relationship Id="rId25" Type="http://schemas.openxmlformats.org/officeDocument/2006/relationships/slideLayout" Target="../slideLayouts/slideLayout27.xml"/><Relationship Id="rId28" Type="http://schemas.openxmlformats.org/officeDocument/2006/relationships/slideLayout" Target="../slideLayouts/slideLayout30.xml"/><Relationship Id="rId27" Type="http://schemas.openxmlformats.org/officeDocument/2006/relationships/slideLayout" Target="../slideLayouts/slideLayout29.xml"/><Relationship Id="rId5" Type="http://schemas.openxmlformats.org/officeDocument/2006/relationships/slideLayout" Target="../slideLayouts/slideLayout7.xml"/><Relationship Id="rId6" Type="http://schemas.openxmlformats.org/officeDocument/2006/relationships/slideLayout" Target="../slideLayouts/slideLayout8.xml"/><Relationship Id="rId29" Type="http://schemas.openxmlformats.org/officeDocument/2006/relationships/slideLayout" Target="../slideLayouts/slideLayout31.xml"/><Relationship Id="rId7" Type="http://schemas.openxmlformats.org/officeDocument/2006/relationships/slideLayout" Target="../slideLayouts/slideLayout9.xml"/><Relationship Id="rId8" Type="http://schemas.openxmlformats.org/officeDocument/2006/relationships/slideLayout" Target="../slideLayouts/slideLayout10.xml"/><Relationship Id="rId31" Type="http://schemas.openxmlformats.org/officeDocument/2006/relationships/slideLayout" Target="../slideLayouts/slideLayout33.xml"/><Relationship Id="rId30" Type="http://schemas.openxmlformats.org/officeDocument/2006/relationships/slideLayout" Target="../slideLayouts/slideLayout32.xml"/><Relationship Id="rId11" Type="http://schemas.openxmlformats.org/officeDocument/2006/relationships/slideLayout" Target="../slideLayouts/slideLayout13.xml"/><Relationship Id="rId33" Type="http://schemas.openxmlformats.org/officeDocument/2006/relationships/slideLayout" Target="../slideLayouts/slideLayout35.xml"/><Relationship Id="rId10" Type="http://schemas.openxmlformats.org/officeDocument/2006/relationships/slideLayout" Target="../slideLayouts/slideLayout12.xml"/><Relationship Id="rId32" Type="http://schemas.openxmlformats.org/officeDocument/2006/relationships/slideLayout" Target="../slideLayouts/slideLayout34.xml"/><Relationship Id="rId13" Type="http://schemas.openxmlformats.org/officeDocument/2006/relationships/slideLayout" Target="../slideLayouts/slideLayout15.xml"/><Relationship Id="rId35" Type="http://schemas.openxmlformats.org/officeDocument/2006/relationships/slideLayout" Target="../slideLayouts/slideLayout37.xml"/><Relationship Id="rId12" Type="http://schemas.openxmlformats.org/officeDocument/2006/relationships/slideLayout" Target="../slideLayouts/slideLayout14.xml"/><Relationship Id="rId34" Type="http://schemas.openxmlformats.org/officeDocument/2006/relationships/slideLayout" Target="../slideLayouts/slideLayout36.xml"/><Relationship Id="rId15" Type="http://schemas.openxmlformats.org/officeDocument/2006/relationships/slideLayout" Target="../slideLayouts/slideLayout17.xml"/><Relationship Id="rId37" Type="http://schemas.openxmlformats.org/officeDocument/2006/relationships/slideLayout" Target="../slideLayouts/slideLayout39.xml"/><Relationship Id="rId14" Type="http://schemas.openxmlformats.org/officeDocument/2006/relationships/slideLayout" Target="../slideLayouts/slideLayout16.xml"/><Relationship Id="rId36" Type="http://schemas.openxmlformats.org/officeDocument/2006/relationships/slideLayout" Target="../slideLayouts/slideLayout38.xml"/><Relationship Id="rId17" Type="http://schemas.openxmlformats.org/officeDocument/2006/relationships/slideLayout" Target="../slideLayouts/slideLayout19.xml"/><Relationship Id="rId39" Type="http://schemas.openxmlformats.org/officeDocument/2006/relationships/theme" Target="../theme/theme1.xml"/><Relationship Id="rId16" Type="http://schemas.openxmlformats.org/officeDocument/2006/relationships/slideLayout" Target="../slideLayouts/slideLayout18.xml"/><Relationship Id="rId38" Type="http://schemas.openxmlformats.org/officeDocument/2006/relationships/slideLayout" Target="../slideLayouts/slideLayout40.xml"/><Relationship Id="rId19" Type="http://schemas.openxmlformats.org/officeDocument/2006/relationships/slideLayout" Target="../slideLayouts/slideLayout21.xml"/><Relationship Id="rId1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40" Type="http://schemas.openxmlformats.org/officeDocument/2006/relationships/slideLayout" Target="../slideLayouts/slideLayout81.xml"/><Relationship Id="rId42" Type="http://schemas.openxmlformats.org/officeDocument/2006/relationships/slideLayout" Target="../slideLayouts/slideLayout83.xml"/><Relationship Id="rId41" Type="http://schemas.openxmlformats.org/officeDocument/2006/relationships/slideLayout" Target="../slideLayouts/slideLayout82.xml"/><Relationship Id="rId44" Type="http://schemas.openxmlformats.org/officeDocument/2006/relationships/slideLayout" Target="../slideLayouts/slideLayout85.xml"/><Relationship Id="rId43" Type="http://schemas.openxmlformats.org/officeDocument/2006/relationships/slideLayout" Target="../slideLayouts/slideLayout84.xml"/><Relationship Id="rId46" Type="http://schemas.openxmlformats.org/officeDocument/2006/relationships/slideLayout" Target="../slideLayouts/slideLayout87.xml"/><Relationship Id="rId45" Type="http://schemas.openxmlformats.org/officeDocument/2006/relationships/slideLayout" Target="../slideLayouts/slideLayout86.xml"/><Relationship Id="rId1" Type="http://schemas.openxmlformats.org/officeDocument/2006/relationships/slideLayout" Target="../slideLayouts/slideLayout42.xml"/><Relationship Id="rId2" Type="http://schemas.openxmlformats.org/officeDocument/2006/relationships/slideLayout" Target="../slideLayouts/slideLayout43.xml"/><Relationship Id="rId3" Type="http://schemas.openxmlformats.org/officeDocument/2006/relationships/slideLayout" Target="../slideLayouts/slideLayout44.xml"/><Relationship Id="rId4" Type="http://schemas.openxmlformats.org/officeDocument/2006/relationships/slideLayout" Target="../slideLayouts/slideLayout45.xml"/><Relationship Id="rId9" Type="http://schemas.openxmlformats.org/officeDocument/2006/relationships/slideLayout" Target="../slideLayouts/slideLayout50.xml"/><Relationship Id="rId48" Type="http://schemas.openxmlformats.org/officeDocument/2006/relationships/slideLayout" Target="../slideLayouts/slideLayout89.xml"/><Relationship Id="rId47" Type="http://schemas.openxmlformats.org/officeDocument/2006/relationships/slideLayout" Target="../slideLayouts/slideLayout88.xml"/><Relationship Id="rId49" Type="http://schemas.openxmlformats.org/officeDocument/2006/relationships/slideLayout" Target="../slideLayouts/slideLayout90.xml"/><Relationship Id="rId5" Type="http://schemas.openxmlformats.org/officeDocument/2006/relationships/slideLayout" Target="../slideLayouts/slideLayout46.xml"/><Relationship Id="rId6" Type="http://schemas.openxmlformats.org/officeDocument/2006/relationships/slideLayout" Target="../slideLayouts/slideLayout47.xml"/><Relationship Id="rId7" Type="http://schemas.openxmlformats.org/officeDocument/2006/relationships/slideLayout" Target="../slideLayouts/slideLayout48.xml"/><Relationship Id="rId8" Type="http://schemas.openxmlformats.org/officeDocument/2006/relationships/slideLayout" Target="../slideLayouts/slideLayout49.xml"/><Relationship Id="rId73" Type="http://schemas.openxmlformats.org/officeDocument/2006/relationships/slideLayout" Target="../slideLayouts/slideLayout114.xml"/><Relationship Id="rId72" Type="http://schemas.openxmlformats.org/officeDocument/2006/relationships/slideLayout" Target="../slideLayouts/slideLayout113.xml"/><Relationship Id="rId31" Type="http://schemas.openxmlformats.org/officeDocument/2006/relationships/slideLayout" Target="../slideLayouts/slideLayout72.xml"/><Relationship Id="rId75" Type="http://schemas.openxmlformats.org/officeDocument/2006/relationships/slideLayout" Target="../slideLayouts/slideLayout116.xml"/><Relationship Id="rId30" Type="http://schemas.openxmlformats.org/officeDocument/2006/relationships/slideLayout" Target="../slideLayouts/slideLayout71.xml"/><Relationship Id="rId74" Type="http://schemas.openxmlformats.org/officeDocument/2006/relationships/slideLayout" Target="../slideLayouts/slideLayout115.xml"/><Relationship Id="rId33" Type="http://schemas.openxmlformats.org/officeDocument/2006/relationships/slideLayout" Target="../slideLayouts/slideLayout74.xml"/><Relationship Id="rId32" Type="http://schemas.openxmlformats.org/officeDocument/2006/relationships/slideLayout" Target="../slideLayouts/slideLayout73.xml"/><Relationship Id="rId76" Type="http://schemas.openxmlformats.org/officeDocument/2006/relationships/theme" Target="../theme/theme3.xml"/><Relationship Id="rId35" Type="http://schemas.openxmlformats.org/officeDocument/2006/relationships/slideLayout" Target="../slideLayouts/slideLayout76.xml"/><Relationship Id="rId34" Type="http://schemas.openxmlformats.org/officeDocument/2006/relationships/slideLayout" Target="../slideLayouts/slideLayout75.xml"/><Relationship Id="rId71" Type="http://schemas.openxmlformats.org/officeDocument/2006/relationships/slideLayout" Target="../slideLayouts/slideLayout112.xml"/><Relationship Id="rId70" Type="http://schemas.openxmlformats.org/officeDocument/2006/relationships/slideLayout" Target="../slideLayouts/slideLayout111.xml"/><Relationship Id="rId37" Type="http://schemas.openxmlformats.org/officeDocument/2006/relationships/slideLayout" Target="../slideLayouts/slideLayout78.xml"/><Relationship Id="rId36" Type="http://schemas.openxmlformats.org/officeDocument/2006/relationships/slideLayout" Target="../slideLayouts/slideLayout77.xml"/><Relationship Id="rId39" Type="http://schemas.openxmlformats.org/officeDocument/2006/relationships/slideLayout" Target="../slideLayouts/slideLayout80.xml"/><Relationship Id="rId38" Type="http://schemas.openxmlformats.org/officeDocument/2006/relationships/slideLayout" Target="../slideLayouts/slideLayout79.xml"/><Relationship Id="rId62" Type="http://schemas.openxmlformats.org/officeDocument/2006/relationships/slideLayout" Target="../slideLayouts/slideLayout103.xml"/><Relationship Id="rId61" Type="http://schemas.openxmlformats.org/officeDocument/2006/relationships/slideLayout" Target="../slideLayouts/slideLayout102.xml"/><Relationship Id="rId20" Type="http://schemas.openxmlformats.org/officeDocument/2006/relationships/slideLayout" Target="../slideLayouts/slideLayout61.xml"/><Relationship Id="rId64" Type="http://schemas.openxmlformats.org/officeDocument/2006/relationships/slideLayout" Target="../slideLayouts/slideLayout105.xml"/><Relationship Id="rId63" Type="http://schemas.openxmlformats.org/officeDocument/2006/relationships/slideLayout" Target="../slideLayouts/slideLayout104.xml"/><Relationship Id="rId22" Type="http://schemas.openxmlformats.org/officeDocument/2006/relationships/slideLayout" Target="../slideLayouts/slideLayout63.xml"/><Relationship Id="rId66" Type="http://schemas.openxmlformats.org/officeDocument/2006/relationships/slideLayout" Target="../slideLayouts/slideLayout107.xml"/><Relationship Id="rId21" Type="http://schemas.openxmlformats.org/officeDocument/2006/relationships/slideLayout" Target="../slideLayouts/slideLayout62.xml"/><Relationship Id="rId65" Type="http://schemas.openxmlformats.org/officeDocument/2006/relationships/slideLayout" Target="../slideLayouts/slideLayout106.xml"/><Relationship Id="rId24" Type="http://schemas.openxmlformats.org/officeDocument/2006/relationships/slideLayout" Target="../slideLayouts/slideLayout65.xml"/><Relationship Id="rId68" Type="http://schemas.openxmlformats.org/officeDocument/2006/relationships/slideLayout" Target="../slideLayouts/slideLayout109.xml"/><Relationship Id="rId23" Type="http://schemas.openxmlformats.org/officeDocument/2006/relationships/slideLayout" Target="../slideLayouts/slideLayout64.xml"/><Relationship Id="rId67" Type="http://schemas.openxmlformats.org/officeDocument/2006/relationships/slideLayout" Target="../slideLayouts/slideLayout108.xml"/><Relationship Id="rId60" Type="http://schemas.openxmlformats.org/officeDocument/2006/relationships/slideLayout" Target="../slideLayouts/slideLayout101.xml"/><Relationship Id="rId26" Type="http://schemas.openxmlformats.org/officeDocument/2006/relationships/slideLayout" Target="../slideLayouts/slideLayout67.xml"/><Relationship Id="rId25" Type="http://schemas.openxmlformats.org/officeDocument/2006/relationships/slideLayout" Target="../slideLayouts/slideLayout66.xml"/><Relationship Id="rId69" Type="http://schemas.openxmlformats.org/officeDocument/2006/relationships/slideLayout" Target="../slideLayouts/slideLayout110.xml"/><Relationship Id="rId28" Type="http://schemas.openxmlformats.org/officeDocument/2006/relationships/slideLayout" Target="../slideLayouts/slideLayout69.xml"/><Relationship Id="rId27" Type="http://schemas.openxmlformats.org/officeDocument/2006/relationships/slideLayout" Target="../slideLayouts/slideLayout68.xml"/><Relationship Id="rId29" Type="http://schemas.openxmlformats.org/officeDocument/2006/relationships/slideLayout" Target="../slideLayouts/slideLayout70.xml"/><Relationship Id="rId51" Type="http://schemas.openxmlformats.org/officeDocument/2006/relationships/slideLayout" Target="../slideLayouts/slideLayout92.xml"/><Relationship Id="rId50" Type="http://schemas.openxmlformats.org/officeDocument/2006/relationships/slideLayout" Target="../slideLayouts/slideLayout91.xml"/><Relationship Id="rId53" Type="http://schemas.openxmlformats.org/officeDocument/2006/relationships/slideLayout" Target="../slideLayouts/slideLayout94.xml"/><Relationship Id="rId52" Type="http://schemas.openxmlformats.org/officeDocument/2006/relationships/slideLayout" Target="../slideLayouts/slideLayout93.xml"/><Relationship Id="rId11" Type="http://schemas.openxmlformats.org/officeDocument/2006/relationships/slideLayout" Target="../slideLayouts/slideLayout52.xml"/><Relationship Id="rId55" Type="http://schemas.openxmlformats.org/officeDocument/2006/relationships/slideLayout" Target="../slideLayouts/slideLayout96.xml"/><Relationship Id="rId10" Type="http://schemas.openxmlformats.org/officeDocument/2006/relationships/slideLayout" Target="../slideLayouts/slideLayout51.xml"/><Relationship Id="rId54" Type="http://schemas.openxmlformats.org/officeDocument/2006/relationships/slideLayout" Target="../slideLayouts/slideLayout95.xml"/><Relationship Id="rId13" Type="http://schemas.openxmlformats.org/officeDocument/2006/relationships/slideLayout" Target="../slideLayouts/slideLayout54.xml"/><Relationship Id="rId57" Type="http://schemas.openxmlformats.org/officeDocument/2006/relationships/slideLayout" Target="../slideLayouts/slideLayout98.xml"/><Relationship Id="rId12" Type="http://schemas.openxmlformats.org/officeDocument/2006/relationships/slideLayout" Target="../slideLayouts/slideLayout53.xml"/><Relationship Id="rId56" Type="http://schemas.openxmlformats.org/officeDocument/2006/relationships/slideLayout" Target="../slideLayouts/slideLayout97.xml"/><Relationship Id="rId15" Type="http://schemas.openxmlformats.org/officeDocument/2006/relationships/slideLayout" Target="../slideLayouts/slideLayout56.xml"/><Relationship Id="rId59" Type="http://schemas.openxmlformats.org/officeDocument/2006/relationships/slideLayout" Target="../slideLayouts/slideLayout100.xml"/><Relationship Id="rId14" Type="http://schemas.openxmlformats.org/officeDocument/2006/relationships/slideLayout" Target="../slideLayouts/slideLayout55.xml"/><Relationship Id="rId58" Type="http://schemas.openxmlformats.org/officeDocument/2006/relationships/slideLayout" Target="../slideLayouts/slideLayout99.xml"/><Relationship Id="rId17" Type="http://schemas.openxmlformats.org/officeDocument/2006/relationships/slideLayout" Target="../slideLayouts/slideLayout58.xml"/><Relationship Id="rId16" Type="http://schemas.openxmlformats.org/officeDocument/2006/relationships/slideLayout" Target="../slideLayouts/slideLayout57.xml"/><Relationship Id="rId19" Type="http://schemas.openxmlformats.org/officeDocument/2006/relationships/slideLayout" Target="../slideLayouts/slideLayout60.xml"/><Relationship Id="rId18"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400"/>
              <a:buFont typeface="Quattrocento Sans"/>
              <a:buNone/>
              <a:defRPr b="0" i="0" sz="54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274640" y="1212854"/>
            <a:ext cx="11887198" cy="2121397"/>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lt1"/>
              </a:buClr>
              <a:buSzPts val="3600"/>
              <a:buFont typeface="Arial"/>
              <a:buChar char="•"/>
              <a:defRPr b="0" i="0" sz="4000" u="none" cap="none" strike="noStrike">
                <a:solidFill>
                  <a:schemeClr val="lt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2" name="Google Shape;12;p1"/>
          <p:cNvSpPr/>
          <p:nvPr/>
        </p:nvSpPr>
        <p:spPr>
          <a:xfrm rot="2700000">
            <a:off x="9776911" y="657661"/>
            <a:ext cx="3375944" cy="627864"/>
          </a:xfrm>
          <a:custGeom>
            <a:rect b="b" l="l" r="r" t="t"/>
            <a:pathLst>
              <a:path extrusionOk="0" h="627864" w="3375944">
                <a:moveTo>
                  <a:pt x="0" y="627864"/>
                </a:moveTo>
                <a:lnTo>
                  <a:pt x="627864" y="0"/>
                </a:lnTo>
                <a:lnTo>
                  <a:pt x="2748080" y="0"/>
                </a:lnTo>
                <a:lnTo>
                  <a:pt x="3375944" y="627864"/>
                </a:lnTo>
                <a:close/>
              </a:path>
            </a:pathLst>
          </a:custGeom>
          <a:solidFill>
            <a:schemeClr val="accent6"/>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rPr b="0" i="0" lang="en-US" sz="2400" u="none" cap="none" strike="noStrike">
                <a:solidFill>
                  <a:srgbClr val="000000"/>
                </a:solidFill>
                <a:latin typeface="Quattrocento Sans"/>
                <a:ea typeface="Quattrocento Sans"/>
                <a:cs typeface="Quattrocento Sans"/>
                <a:sym typeface="Quattrocento Sans"/>
              </a:rPr>
              <a:t>DRAFT</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 name="Shape 19"/>
        <p:cNvGrpSpPr/>
        <p:nvPr/>
      </p:nvGrpSpPr>
      <p:grpSpPr>
        <a:xfrm>
          <a:off x="0" y="0"/>
          <a:ext cx="0" cy="0"/>
          <a:chOff x="0" y="0"/>
          <a:chExt cx="0" cy="0"/>
        </a:xfrm>
      </p:grpSpPr>
      <p:sp>
        <p:nvSpPr>
          <p:cNvPr id="20" name="Google Shape;20;p4"/>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4"/>
          <p:cNvSpPr txBox="1"/>
          <p:nvPr>
            <p:ph idx="1" type="body"/>
          </p:nvPr>
        </p:nvSpPr>
        <p:spPr>
          <a:xfrm>
            <a:off x="274640" y="1212854"/>
            <a:ext cx="11887198" cy="2121397"/>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dk1"/>
              </a:buClr>
              <a:buSzPts val="3600"/>
              <a:buFont typeface="Arial"/>
              <a:buChar char="•"/>
              <a:defRPr b="0" i="0" sz="40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2" name="Google Shape;22;p4"/>
          <p:cNvSpPr/>
          <p:nvPr/>
        </p:nvSpPr>
        <p:spPr>
          <a:xfrm rot="2700000">
            <a:off x="9776911" y="657661"/>
            <a:ext cx="3375944" cy="627864"/>
          </a:xfrm>
          <a:custGeom>
            <a:rect b="b" l="l" r="r" t="t"/>
            <a:pathLst>
              <a:path extrusionOk="0" h="627864" w="3375944">
                <a:moveTo>
                  <a:pt x="0" y="627864"/>
                </a:moveTo>
                <a:lnTo>
                  <a:pt x="627864" y="0"/>
                </a:lnTo>
                <a:lnTo>
                  <a:pt x="2748080" y="0"/>
                </a:lnTo>
                <a:lnTo>
                  <a:pt x="3375944" y="627864"/>
                </a:lnTo>
                <a:close/>
              </a:path>
            </a:pathLst>
          </a:custGeom>
          <a:solidFill>
            <a:schemeClr val="accent6"/>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rPr b="0" i="0" lang="en-US" sz="2400" u="none" cap="none" strike="noStrike">
                <a:solidFill>
                  <a:srgbClr val="000000"/>
                </a:solidFill>
                <a:latin typeface="Quattrocento Sans"/>
                <a:ea typeface="Quattrocento Sans"/>
                <a:cs typeface="Quattrocento Sans"/>
                <a:sym typeface="Quattrocento Sans"/>
              </a:rPr>
              <a:t>DRAFT</a:t>
            </a:r>
            <a:endParaRPr/>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9" name="Shape 149"/>
        <p:cNvGrpSpPr/>
        <p:nvPr/>
      </p:nvGrpSpPr>
      <p:grpSpPr>
        <a:xfrm>
          <a:off x="0" y="0"/>
          <a:ext cx="0" cy="0"/>
          <a:chOff x="0" y="0"/>
          <a:chExt cx="0" cy="0"/>
        </a:xfrm>
      </p:grpSpPr>
      <p:sp>
        <p:nvSpPr>
          <p:cNvPr id="150" name="Google Shape;150;p43"/>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400"/>
              <a:buFont typeface="Quattrocento Sans"/>
              <a:buNone/>
              <a:defRPr b="0" i="0" sz="54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1" name="Google Shape;151;p43"/>
          <p:cNvSpPr txBox="1"/>
          <p:nvPr>
            <p:ph idx="1" type="body"/>
          </p:nvPr>
        </p:nvSpPr>
        <p:spPr>
          <a:xfrm>
            <a:off x="274640" y="1212854"/>
            <a:ext cx="11887198" cy="2121397"/>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lt1"/>
              </a:buClr>
              <a:buSzPts val="3600"/>
              <a:buFont typeface="Arial"/>
              <a:buChar char="•"/>
              <a:defRPr b="0" i="0" sz="4000" u="none" cap="none" strike="noStrike">
                <a:solidFill>
                  <a:schemeClr val="lt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 accent1="accent1" accent2="accent2" accent3="accent3" accent4="accent4" accent5="accent5" accent6="accent6" bg1="lt1" bg2="dk2" tx1="dk1" tx2="lt2" folHlink="folHlink" hlink="hlink"/>
  <p:sldLayoutIdLst>
    <p:sldLayoutId id="2147483688" r:id="rId1"/>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5" name="Shape 155"/>
        <p:cNvGrpSpPr/>
        <p:nvPr/>
      </p:nvGrpSpPr>
      <p:grpSpPr>
        <a:xfrm>
          <a:off x="0" y="0"/>
          <a:ext cx="0" cy="0"/>
          <a:chOff x="0" y="0"/>
          <a:chExt cx="0" cy="0"/>
        </a:xfrm>
      </p:grpSpPr>
      <p:sp>
        <p:nvSpPr>
          <p:cNvPr id="156" name="Google Shape;156;p45"/>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7" name="Google Shape;157;p45"/>
          <p:cNvSpPr txBox="1"/>
          <p:nvPr>
            <p:ph idx="1" type="body"/>
          </p:nvPr>
        </p:nvSpPr>
        <p:spPr>
          <a:xfrm>
            <a:off x="274640" y="1212854"/>
            <a:ext cx="11887198" cy="2121397"/>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dk1"/>
              </a:buClr>
              <a:buSzPts val="3600"/>
              <a:buFont typeface="Arial"/>
              <a:buChar char="•"/>
              <a:defRPr b="0" i="0" sz="40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 accent1="accent1" accent2="accent2" accent3="accent3" accent4="accent4" accent5="accent5" accent6="accent6" bg1="lt1" bg2="dk2" tx1="dk1" tx2="lt2" folHlink="folHlink" hlink="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 id="2147483716" r:id="rId28"/>
    <p:sldLayoutId id="2147483717" r:id="rId29"/>
    <p:sldLayoutId id="2147483718" r:id="rId30"/>
    <p:sldLayoutId id="2147483719" r:id="rId31"/>
    <p:sldLayoutId id="2147483720" r:id="rId32"/>
    <p:sldLayoutId id="2147483721" r:id="rId33"/>
    <p:sldLayoutId id="2147483722" r:id="rId34"/>
    <p:sldLayoutId id="2147483723" r:id="rId35"/>
    <p:sldLayoutId id="2147483724" r:id="rId36"/>
    <p:sldLayoutId id="2147483725" r:id="rId37"/>
    <p:sldLayoutId id="2147483726" r:id="rId38"/>
    <p:sldLayoutId id="2147483727" r:id="rId39"/>
    <p:sldLayoutId id="2147483728" r:id="rId40"/>
    <p:sldLayoutId id="2147483729" r:id="rId41"/>
    <p:sldLayoutId id="2147483730" r:id="rId42"/>
    <p:sldLayoutId id="2147483731" r:id="rId43"/>
    <p:sldLayoutId id="2147483732" r:id="rId44"/>
    <p:sldLayoutId id="2147483733" r:id="rId45"/>
    <p:sldLayoutId id="2147483734" r:id="rId46"/>
    <p:sldLayoutId id="2147483735" r:id="rId47"/>
    <p:sldLayoutId id="2147483736" r:id="rId48"/>
    <p:sldLayoutId id="2147483737" r:id="rId49"/>
    <p:sldLayoutId id="2147483738" r:id="rId50"/>
    <p:sldLayoutId id="2147483739" r:id="rId51"/>
    <p:sldLayoutId id="2147483740" r:id="rId52"/>
    <p:sldLayoutId id="2147483741" r:id="rId53"/>
    <p:sldLayoutId id="2147483742" r:id="rId54"/>
    <p:sldLayoutId id="2147483743" r:id="rId55"/>
    <p:sldLayoutId id="2147483744" r:id="rId56"/>
    <p:sldLayoutId id="2147483745" r:id="rId57"/>
    <p:sldLayoutId id="2147483746" r:id="rId58"/>
    <p:sldLayoutId id="2147483747" r:id="rId59"/>
    <p:sldLayoutId id="2147483748" r:id="rId60"/>
    <p:sldLayoutId id="2147483749" r:id="rId61"/>
    <p:sldLayoutId id="2147483750" r:id="rId62"/>
    <p:sldLayoutId id="2147483751" r:id="rId63"/>
    <p:sldLayoutId id="2147483752" r:id="rId64"/>
    <p:sldLayoutId id="2147483753" r:id="rId65"/>
    <p:sldLayoutId id="2147483754" r:id="rId66"/>
    <p:sldLayoutId id="2147483755" r:id="rId67"/>
    <p:sldLayoutId id="2147483756" r:id="rId68"/>
    <p:sldLayoutId id="2147483757" r:id="rId69"/>
    <p:sldLayoutId id="2147483758" r:id="rId70"/>
    <p:sldLayoutId id="2147483759" r:id="rId71"/>
    <p:sldLayoutId id="2147483760" r:id="rId72"/>
    <p:sldLayoutId id="2147483761" r:id="rId73"/>
    <p:sldLayoutId id="2147483762" r:id="rId74"/>
    <p:sldLayoutId id="2147483763" r:id="rId75"/>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8.png"/><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7.png"/><Relationship Id="rId4" Type="http://schemas.openxmlformats.org/officeDocument/2006/relationships/image" Target="../media/image34.png"/><Relationship Id="rId5" Type="http://schemas.openxmlformats.org/officeDocument/2006/relationships/image" Target="../media/image31.png"/><Relationship Id="rId6" Type="http://schemas.openxmlformats.org/officeDocument/2006/relationships/image" Target="../media/image30.png"/><Relationship Id="rId7"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5.png"/><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pic>
        <p:nvPicPr>
          <p:cNvPr id="529" name="Google Shape;529;p121"/>
          <p:cNvPicPr preferRelativeResize="0"/>
          <p:nvPr/>
        </p:nvPicPr>
        <p:blipFill rotWithShape="1">
          <a:blip r:embed="rId3">
            <a:alphaModFix/>
          </a:blip>
          <a:srcRect b="0" l="0" r="0" t="0"/>
          <a:stretch/>
        </p:blipFill>
        <p:spPr>
          <a:xfrm>
            <a:off x="10549717" y="6422126"/>
            <a:ext cx="1608781" cy="344673"/>
          </a:xfrm>
          <a:prstGeom prst="rect">
            <a:avLst/>
          </a:prstGeom>
          <a:noFill/>
          <a:ln>
            <a:noFill/>
          </a:ln>
        </p:spPr>
      </p:pic>
      <p:sp>
        <p:nvSpPr>
          <p:cNvPr id="530" name="Google Shape;530;p121"/>
          <p:cNvSpPr txBox="1"/>
          <p:nvPr>
            <p:ph type="title"/>
          </p:nvPr>
        </p:nvSpPr>
        <p:spPr>
          <a:xfrm>
            <a:off x="274637" y="274320"/>
            <a:ext cx="11583066" cy="1831975"/>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lt1"/>
              </a:buClr>
              <a:buSzPts val="6000"/>
              <a:buFont typeface="Quattrocento Sans"/>
              <a:buNone/>
            </a:pPr>
            <a:r>
              <a:rPr b="0" i="0" lang="en-US" sz="6000" u="none" cap="none" strike="noStrike">
                <a:solidFill>
                  <a:schemeClr val="lt1"/>
                </a:solidFill>
                <a:latin typeface="Quattrocento Sans"/>
                <a:ea typeface="Quattrocento Sans"/>
                <a:cs typeface="Quattrocento Sans"/>
                <a:sym typeface="Quattrocento Sans"/>
              </a:rPr>
              <a:t>Azure Hub Notifications y Xamarin</a:t>
            </a:r>
            <a:br>
              <a:rPr b="0" i="0" lang="en-US" sz="6000" u="none" cap="none" strike="noStrike">
                <a:solidFill>
                  <a:schemeClr val="lt1"/>
                </a:solidFill>
                <a:latin typeface="Quattrocento Sans"/>
                <a:ea typeface="Quattrocento Sans"/>
                <a:cs typeface="Quattrocento Sans"/>
                <a:sym typeface="Quattrocento Sans"/>
              </a:rPr>
            </a:br>
            <a:endParaRPr b="0" i="0" sz="6000" u="none" cap="none" strike="noStrike">
              <a:solidFill>
                <a:schemeClr val="lt1"/>
              </a:solidFill>
              <a:latin typeface="Quattrocento Sans"/>
              <a:ea typeface="Quattrocento Sans"/>
              <a:cs typeface="Quattrocento Sans"/>
              <a:sym typeface="Quattrocento Sans"/>
            </a:endParaRPr>
          </a:p>
        </p:txBody>
      </p:sp>
      <p:sp>
        <p:nvSpPr>
          <p:cNvPr id="531" name="Google Shape;531;p121"/>
          <p:cNvSpPr txBox="1"/>
          <p:nvPr/>
        </p:nvSpPr>
        <p:spPr>
          <a:xfrm>
            <a:off x="274637" y="5274783"/>
            <a:ext cx="6032865" cy="149201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FFFF"/>
              </a:buClr>
              <a:buSzPts val="2938"/>
              <a:buFont typeface="Arial"/>
              <a:buNone/>
            </a:pPr>
            <a:r>
              <a:rPr b="1" i="0" lang="en-US" sz="3264" u="none" cap="none" strike="noStrike">
                <a:solidFill>
                  <a:srgbClr val="FFFFFF"/>
                </a:solidFill>
                <a:latin typeface="Quattrocento Sans"/>
                <a:ea typeface="Quattrocento Sans"/>
                <a:cs typeface="Quattrocento Sans"/>
                <a:sym typeface="Quattrocento Sans"/>
              </a:rPr>
              <a:t>Juan Carlos Zuluaga – “Zulu”</a:t>
            </a:r>
            <a:endParaRPr/>
          </a:p>
          <a:p>
            <a:pPr indent="0" lvl="0" marL="0" marR="0" rtl="0" algn="l">
              <a:lnSpc>
                <a:spcPct val="90000"/>
              </a:lnSpc>
              <a:spcBef>
                <a:spcPts val="0"/>
              </a:spcBef>
              <a:spcAft>
                <a:spcPts val="0"/>
              </a:spcAft>
              <a:buClr>
                <a:srgbClr val="FFFFFF"/>
              </a:buClr>
              <a:buSzPts val="2938"/>
              <a:buFont typeface="Arial"/>
              <a:buNone/>
            </a:pPr>
            <a:r>
              <a:rPr b="1" i="0" lang="en-US" sz="3264" u="none" cap="none" strike="noStrike">
                <a:solidFill>
                  <a:srgbClr val="FFFFFF"/>
                </a:solidFill>
                <a:latin typeface="Quattrocento Sans"/>
                <a:ea typeface="Quattrocento Sans"/>
                <a:cs typeface="Quattrocento Sans"/>
                <a:sym typeface="Quattrocento Sans"/>
              </a:rPr>
              <a:t>Twitter: @jzuluaga55</a:t>
            </a:r>
            <a:endParaRPr/>
          </a:p>
          <a:p>
            <a:pPr indent="0" lvl="0" marL="0" marR="0" rtl="0" algn="l">
              <a:lnSpc>
                <a:spcPct val="90000"/>
              </a:lnSpc>
              <a:spcBef>
                <a:spcPts val="0"/>
              </a:spcBef>
              <a:spcAft>
                <a:spcPts val="0"/>
              </a:spcAft>
              <a:buClr>
                <a:srgbClr val="FFFFFF"/>
              </a:buClr>
              <a:buSzPts val="2938"/>
              <a:buFont typeface="Arial"/>
              <a:buNone/>
            </a:pPr>
            <a:r>
              <a:rPr b="1" i="0" lang="en-US" sz="3264" u="none" cap="none" strike="noStrike">
                <a:solidFill>
                  <a:srgbClr val="FFFFFF"/>
                </a:solidFill>
                <a:latin typeface="Quattrocento Sans"/>
                <a:ea typeface="Quattrocento Sans"/>
                <a:cs typeface="Quattrocento Sans"/>
                <a:sym typeface="Quattrocento Sans"/>
              </a:rPr>
              <a:t>Email: jzuluaga55@hotmail.com</a:t>
            </a:r>
            <a:endParaRPr/>
          </a:p>
          <a:p>
            <a:pPr indent="0" lvl="0" marL="0" marR="0" rtl="0" algn="l">
              <a:lnSpc>
                <a:spcPct val="90000"/>
              </a:lnSpc>
              <a:spcBef>
                <a:spcPts val="0"/>
              </a:spcBef>
              <a:spcAft>
                <a:spcPts val="0"/>
              </a:spcAft>
              <a:buClr>
                <a:schemeClr val="lt1"/>
              </a:buClr>
              <a:buSzPts val="2938"/>
              <a:buFont typeface="Arial"/>
              <a:buNone/>
            </a:pPr>
            <a:r>
              <a:t/>
            </a:r>
            <a:endParaRPr b="1" i="0" sz="3264" u="none" cap="none" strike="noStrike">
              <a:solidFill>
                <a:srgbClr val="FFFFFF"/>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9" name="Shape 669"/>
        <p:cNvGrpSpPr/>
        <p:nvPr/>
      </p:nvGrpSpPr>
      <p:grpSpPr>
        <a:xfrm>
          <a:off x="0" y="0"/>
          <a:ext cx="0" cy="0"/>
          <a:chOff x="0" y="0"/>
          <a:chExt cx="0" cy="0"/>
        </a:xfrm>
      </p:grpSpPr>
      <p:sp>
        <p:nvSpPr>
          <p:cNvPr id="670" name="Google Shape;670;p130"/>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dk1"/>
              </a:buClr>
              <a:buSzPts val="5400"/>
              <a:buFont typeface="Quattrocento Sans"/>
              <a:buNone/>
            </a:pPr>
            <a:r>
              <a:rPr b="0" i="0" lang="en-US" sz="5400" u="none" cap="none" strike="noStrike">
                <a:solidFill>
                  <a:schemeClr val="dk1"/>
                </a:solidFill>
                <a:latin typeface="Quattrocento Sans"/>
                <a:ea typeface="Quattrocento Sans"/>
                <a:cs typeface="Quattrocento Sans"/>
                <a:sym typeface="Quattrocento Sans"/>
              </a:rPr>
              <a:t>Case studies</a:t>
            </a:r>
            <a:endParaRPr/>
          </a:p>
        </p:txBody>
      </p:sp>
      <p:sp>
        <p:nvSpPr>
          <p:cNvPr id="671" name="Google Shape;671;p130"/>
          <p:cNvSpPr txBox="1"/>
          <p:nvPr>
            <p:ph idx="1" type="body"/>
          </p:nvPr>
        </p:nvSpPr>
        <p:spPr>
          <a:xfrm>
            <a:off x="274639" y="1212849"/>
            <a:ext cx="5486399" cy="627864"/>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accent2"/>
              </a:buClr>
              <a:buSzPts val="2880"/>
              <a:buFont typeface="Noto Sans Symbols"/>
              <a:buNone/>
            </a:pPr>
            <a:r>
              <a:rPr b="0" i="0" lang="en-US" sz="3200" u="none" cap="none" strike="noStrike">
                <a:solidFill>
                  <a:schemeClr val="accent2"/>
                </a:solidFill>
                <a:latin typeface="Quattrocento Sans"/>
                <a:ea typeface="Quattrocento Sans"/>
                <a:cs typeface="Quattrocento Sans"/>
                <a:sym typeface="Quattrocento Sans"/>
              </a:rPr>
              <a:t>Bing (news, finance, sports, …)</a:t>
            </a:r>
            <a:endParaRPr/>
          </a:p>
        </p:txBody>
      </p:sp>
      <p:sp>
        <p:nvSpPr>
          <p:cNvPr id="672" name="Google Shape;672;p130"/>
          <p:cNvSpPr txBox="1"/>
          <p:nvPr>
            <p:ph idx="2" type="body"/>
          </p:nvPr>
        </p:nvSpPr>
        <p:spPr>
          <a:xfrm>
            <a:off x="6675439" y="1212849"/>
            <a:ext cx="5486399" cy="627864"/>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rgbClr val="68217A"/>
              </a:buClr>
              <a:buSzPts val="2880"/>
              <a:buFont typeface="Noto Sans Symbols"/>
              <a:buNone/>
            </a:pPr>
            <a:r>
              <a:rPr b="0" i="0" lang="en-US" sz="3200" u="none" cap="none" strike="noStrike">
                <a:solidFill>
                  <a:srgbClr val="68217A"/>
                </a:solidFill>
                <a:latin typeface="Quattrocento Sans"/>
                <a:ea typeface="Quattrocento Sans"/>
                <a:cs typeface="Quattrocento Sans"/>
                <a:sym typeface="Quattrocento Sans"/>
              </a:rPr>
              <a:t>Sochi 2014</a:t>
            </a:r>
            <a:endParaRPr/>
          </a:p>
        </p:txBody>
      </p:sp>
      <p:sp>
        <p:nvSpPr>
          <p:cNvPr id="673" name="Google Shape;673;p130"/>
          <p:cNvSpPr/>
          <p:nvPr/>
        </p:nvSpPr>
        <p:spPr>
          <a:xfrm>
            <a:off x="457200" y="2125663"/>
            <a:ext cx="2560638" cy="2209799"/>
          </a:xfrm>
          <a:prstGeom prst="rect">
            <a:avLst/>
          </a:prstGeom>
          <a:solidFill>
            <a:schemeClr val="accent2"/>
          </a:solidFill>
          <a:ln>
            <a:noFill/>
          </a:ln>
        </p:spPr>
        <p:txBody>
          <a:bodyPr anchorCtr="0" anchor="b" bIns="146300" lIns="182875" spcFirstLastPara="1" rIns="182875" wrap="square" tIns="146300">
            <a:noAutofit/>
          </a:bodyPr>
          <a:lstStyle/>
          <a:p>
            <a:pPr indent="0" lvl="0" marL="0" marR="0" rtl="0" algn="l">
              <a:lnSpc>
                <a:spcPct val="90000"/>
              </a:lnSpc>
              <a:spcBef>
                <a:spcPts val="0"/>
              </a:spcBef>
              <a:spcAft>
                <a:spcPts val="0"/>
              </a:spcAft>
              <a:buNone/>
            </a:pPr>
            <a:r>
              <a:rPr lang="en-US" sz="2000">
                <a:solidFill>
                  <a:srgbClr val="FFFFFF"/>
                </a:solidFill>
                <a:latin typeface="Quattrocento Sans"/>
                <a:ea typeface="Quattrocento Sans"/>
                <a:cs typeface="Quattrocento Sans"/>
                <a:sym typeface="Quattrocento Sans"/>
              </a:rPr>
              <a:t>Preinstalled on windows</a:t>
            </a:r>
            <a:endParaRPr/>
          </a:p>
        </p:txBody>
      </p:sp>
      <p:sp>
        <p:nvSpPr>
          <p:cNvPr id="674" name="Google Shape;674;p130"/>
          <p:cNvSpPr/>
          <p:nvPr/>
        </p:nvSpPr>
        <p:spPr>
          <a:xfrm>
            <a:off x="3170237" y="2125663"/>
            <a:ext cx="2590801" cy="2209799"/>
          </a:xfrm>
          <a:prstGeom prst="rect">
            <a:avLst/>
          </a:prstGeom>
          <a:solidFill>
            <a:schemeClr val="accent2"/>
          </a:solidFill>
          <a:ln>
            <a:noFill/>
          </a:ln>
        </p:spPr>
        <p:txBody>
          <a:bodyPr anchorCtr="0" anchor="b" bIns="146300" lIns="182875" spcFirstLastPara="1" rIns="182875" wrap="square" tIns="146300">
            <a:noAutofit/>
          </a:bodyPr>
          <a:lstStyle/>
          <a:p>
            <a:pPr indent="0" lvl="0" marL="0" marR="0" rtl="0" algn="l">
              <a:lnSpc>
                <a:spcPct val="90000"/>
              </a:lnSpc>
              <a:spcBef>
                <a:spcPts val="0"/>
              </a:spcBef>
              <a:spcAft>
                <a:spcPts val="0"/>
              </a:spcAft>
              <a:buNone/>
            </a:pPr>
            <a:r>
              <a:rPr lang="en-US" sz="2000">
                <a:solidFill>
                  <a:srgbClr val="FFFFFF"/>
                </a:solidFill>
                <a:latin typeface="Quattrocento Sans"/>
                <a:ea typeface="Quattrocento Sans"/>
                <a:cs typeface="Quattrocento Sans"/>
                <a:sym typeface="Quattrocento Sans"/>
              </a:rPr>
              <a:t>Millions of devices</a:t>
            </a:r>
            <a:endParaRPr/>
          </a:p>
        </p:txBody>
      </p:sp>
      <p:sp>
        <p:nvSpPr>
          <p:cNvPr id="675" name="Google Shape;675;p130"/>
          <p:cNvSpPr/>
          <p:nvPr/>
        </p:nvSpPr>
        <p:spPr>
          <a:xfrm>
            <a:off x="464107" y="4440496"/>
            <a:ext cx="2560638" cy="2087262"/>
          </a:xfrm>
          <a:prstGeom prst="rect">
            <a:avLst/>
          </a:prstGeom>
          <a:solidFill>
            <a:schemeClr val="accent2"/>
          </a:solidFill>
          <a:ln>
            <a:noFill/>
          </a:ln>
        </p:spPr>
        <p:txBody>
          <a:bodyPr anchorCtr="0" anchor="b" bIns="146300" lIns="182875" spcFirstLastPara="1" rIns="182875" wrap="square" tIns="146300">
            <a:noAutofit/>
          </a:bodyPr>
          <a:lstStyle/>
          <a:p>
            <a:pPr indent="0" lvl="0" marL="0" marR="0" rtl="0" algn="l">
              <a:lnSpc>
                <a:spcPct val="90000"/>
              </a:lnSpc>
              <a:spcBef>
                <a:spcPts val="0"/>
              </a:spcBef>
              <a:spcAft>
                <a:spcPts val="0"/>
              </a:spcAft>
              <a:buNone/>
            </a:pPr>
            <a:r>
              <a:rPr lang="en-US" sz="2000">
                <a:solidFill>
                  <a:srgbClr val="FFFFFF"/>
                </a:solidFill>
                <a:latin typeface="Quattrocento Sans"/>
                <a:ea typeface="Quattrocento Sans"/>
                <a:cs typeface="Quattrocento Sans"/>
                <a:sym typeface="Quattrocento Sans"/>
              </a:rPr>
              <a:t>Millions of notifications/day</a:t>
            </a:r>
            <a:endParaRPr/>
          </a:p>
        </p:txBody>
      </p:sp>
      <p:sp>
        <p:nvSpPr>
          <p:cNvPr id="676" name="Google Shape;676;p130"/>
          <p:cNvSpPr/>
          <p:nvPr/>
        </p:nvSpPr>
        <p:spPr>
          <a:xfrm>
            <a:off x="3170236" y="4440496"/>
            <a:ext cx="2590801" cy="2074604"/>
          </a:xfrm>
          <a:prstGeom prst="rect">
            <a:avLst/>
          </a:prstGeom>
          <a:solidFill>
            <a:schemeClr val="accent2"/>
          </a:solidFill>
          <a:ln>
            <a:noFill/>
          </a:ln>
        </p:spPr>
        <p:txBody>
          <a:bodyPr anchorCtr="0" anchor="b" bIns="146300" lIns="182875" spcFirstLastPara="1" rIns="182875" wrap="square" tIns="146300">
            <a:noAutofit/>
          </a:bodyPr>
          <a:lstStyle/>
          <a:p>
            <a:pPr indent="0" lvl="0" marL="0" marR="0" rtl="0" algn="l">
              <a:lnSpc>
                <a:spcPct val="90000"/>
              </a:lnSpc>
              <a:spcBef>
                <a:spcPts val="0"/>
              </a:spcBef>
              <a:spcAft>
                <a:spcPts val="0"/>
              </a:spcAft>
              <a:buNone/>
            </a:pPr>
            <a:r>
              <a:rPr lang="en-US" sz="2000">
                <a:solidFill>
                  <a:srgbClr val="FFFFFF"/>
                </a:solidFill>
                <a:latin typeface="Quattrocento Sans"/>
                <a:ea typeface="Quattrocento Sans"/>
                <a:cs typeface="Quattrocento Sans"/>
                <a:sym typeface="Quattrocento Sans"/>
              </a:rPr>
              <a:t>Minutes to delivery</a:t>
            </a:r>
            <a:endParaRPr/>
          </a:p>
        </p:txBody>
      </p:sp>
      <p:sp>
        <p:nvSpPr>
          <p:cNvPr id="677" name="Google Shape;677;p130"/>
          <p:cNvSpPr/>
          <p:nvPr/>
        </p:nvSpPr>
        <p:spPr>
          <a:xfrm>
            <a:off x="6705601" y="2125663"/>
            <a:ext cx="2560638" cy="2209799"/>
          </a:xfrm>
          <a:prstGeom prst="rect">
            <a:avLst/>
          </a:prstGeom>
          <a:solidFill>
            <a:schemeClr val="accent2"/>
          </a:solidFill>
          <a:ln>
            <a:noFill/>
          </a:ln>
        </p:spPr>
        <p:txBody>
          <a:bodyPr anchorCtr="0" anchor="b" bIns="146300" lIns="182875" spcFirstLastPara="1" rIns="182875" wrap="square" tIns="146300">
            <a:noAutofit/>
          </a:bodyPr>
          <a:lstStyle/>
          <a:p>
            <a:pPr indent="0" lvl="0" marL="0" marR="0" rtl="0" algn="l">
              <a:lnSpc>
                <a:spcPct val="90000"/>
              </a:lnSpc>
              <a:spcBef>
                <a:spcPts val="0"/>
              </a:spcBef>
              <a:spcAft>
                <a:spcPts val="0"/>
              </a:spcAft>
              <a:buNone/>
            </a:pPr>
            <a:r>
              <a:rPr lang="en-US" sz="2000">
                <a:solidFill>
                  <a:srgbClr val="FFFFFF"/>
                </a:solidFill>
                <a:latin typeface="Quattrocento Sans"/>
                <a:ea typeface="Quattrocento Sans"/>
                <a:cs typeface="Quattrocento Sans"/>
                <a:sym typeface="Quattrocento Sans"/>
              </a:rPr>
              <a:t>Interest groups</a:t>
            </a:r>
            <a:endParaRPr/>
          </a:p>
          <a:p>
            <a:pPr indent="0" lvl="0" marL="0" marR="0" rtl="0" algn="l">
              <a:lnSpc>
                <a:spcPct val="90000"/>
              </a:lnSpc>
              <a:spcBef>
                <a:spcPts val="0"/>
              </a:spcBef>
              <a:spcAft>
                <a:spcPts val="0"/>
              </a:spcAft>
              <a:buNone/>
            </a:pPr>
            <a:r>
              <a:rPr lang="en-US" sz="1200">
                <a:solidFill>
                  <a:srgbClr val="FFFFFF"/>
                </a:solidFill>
                <a:latin typeface="Quattrocento Sans"/>
                <a:ea typeface="Quattrocento Sans"/>
                <a:cs typeface="Quattrocento Sans"/>
                <a:sym typeface="Quattrocento Sans"/>
              </a:rPr>
              <a:t>(countries, disciplines, athletes)</a:t>
            </a:r>
            <a:endParaRPr/>
          </a:p>
        </p:txBody>
      </p:sp>
      <p:sp>
        <p:nvSpPr>
          <p:cNvPr id="678" name="Google Shape;678;p130"/>
          <p:cNvSpPr/>
          <p:nvPr/>
        </p:nvSpPr>
        <p:spPr>
          <a:xfrm>
            <a:off x="9418638" y="2125663"/>
            <a:ext cx="2590801" cy="2209799"/>
          </a:xfrm>
          <a:prstGeom prst="rect">
            <a:avLst/>
          </a:prstGeom>
          <a:solidFill>
            <a:schemeClr val="accent2"/>
          </a:solidFill>
          <a:ln>
            <a:noFill/>
          </a:ln>
        </p:spPr>
        <p:txBody>
          <a:bodyPr anchorCtr="0" anchor="b" bIns="146300" lIns="182875" spcFirstLastPara="1" rIns="182875" wrap="square" tIns="146300">
            <a:noAutofit/>
          </a:bodyPr>
          <a:lstStyle/>
          <a:p>
            <a:pPr indent="0" lvl="0" marL="0" marR="0" rtl="0" algn="l">
              <a:lnSpc>
                <a:spcPct val="90000"/>
              </a:lnSpc>
              <a:spcBef>
                <a:spcPts val="0"/>
              </a:spcBef>
              <a:spcAft>
                <a:spcPts val="0"/>
              </a:spcAft>
              <a:buNone/>
            </a:pPr>
            <a:r>
              <a:rPr lang="en-US" sz="2000">
                <a:solidFill>
                  <a:srgbClr val="FFFFFF"/>
                </a:solidFill>
                <a:latin typeface="Quattrocento Sans"/>
                <a:ea typeface="Quattrocento Sans"/>
                <a:cs typeface="Quattrocento Sans"/>
                <a:sym typeface="Quattrocento Sans"/>
              </a:rPr>
              <a:t>Localized notifications</a:t>
            </a:r>
            <a:endParaRPr/>
          </a:p>
        </p:txBody>
      </p:sp>
      <p:sp>
        <p:nvSpPr>
          <p:cNvPr id="679" name="Google Shape;679;p130"/>
          <p:cNvSpPr/>
          <p:nvPr/>
        </p:nvSpPr>
        <p:spPr>
          <a:xfrm>
            <a:off x="6712508" y="4440496"/>
            <a:ext cx="2560638" cy="2087262"/>
          </a:xfrm>
          <a:prstGeom prst="rect">
            <a:avLst/>
          </a:prstGeom>
          <a:solidFill>
            <a:schemeClr val="accent2"/>
          </a:solidFill>
          <a:ln>
            <a:noFill/>
          </a:ln>
        </p:spPr>
        <p:txBody>
          <a:bodyPr anchorCtr="0" anchor="b" bIns="146300" lIns="182875" spcFirstLastPara="1" rIns="182875" wrap="square" tIns="146300">
            <a:noAutofit/>
          </a:bodyPr>
          <a:lstStyle/>
          <a:p>
            <a:pPr indent="0" lvl="0" marL="0" marR="0" rtl="0" algn="l">
              <a:lnSpc>
                <a:spcPct val="90000"/>
              </a:lnSpc>
              <a:spcBef>
                <a:spcPts val="0"/>
              </a:spcBef>
              <a:spcAft>
                <a:spcPts val="0"/>
              </a:spcAft>
              <a:buNone/>
            </a:pPr>
            <a:r>
              <a:rPr lang="en-US" sz="2000">
                <a:solidFill>
                  <a:srgbClr val="FFFFFF"/>
                </a:solidFill>
                <a:latin typeface="Quattrocento Sans"/>
                <a:ea typeface="Quattrocento Sans"/>
                <a:cs typeface="Quattrocento Sans"/>
                <a:sym typeface="Quattrocento Sans"/>
              </a:rPr>
              <a:t>Million devices</a:t>
            </a:r>
            <a:endParaRPr/>
          </a:p>
          <a:p>
            <a:pPr indent="0" lvl="0" marL="0" marR="0" rtl="0" algn="l">
              <a:lnSpc>
                <a:spcPct val="90000"/>
              </a:lnSpc>
              <a:spcBef>
                <a:spcPts val="0"/>
              </a:spcBef>
              <a:spcAft>
                <a:spcPts val="0"/>
              </a:spcAft>
              <a:buNone/>
            </a:pPr>
            <a:r>
              <a:rPr lang="en-US" sz="1200">
                <a:solidFill>
                  <a:srgbClr val="FFFFFF"/>
                </a:solidFill>
                <a:latin typeface="Quattrocento Sans"/>
                <a:ea typeface="Quattrocento Sans"/>
                <a:cs typeface="Quattrocento Sans"/>
                <a:sym typeface="Quattrocento Sans"/>
              </a:rPr>
              <a:t>(iOS, Android, WP)</a:t>
            </a:r>
            <a:endParaRPr/>
          </a:p>
        </p:txBody>
      </p:sp>
      <p:sp>
        <p:nvSpPr>
          <p:cNvPr id="680" name="Google Shape;680;p130"/>
          <p:cNvSpPr/>
          <p:nvPr/>
        </p:nvSpPr>
        <p:spPr>
          <a:xfrm>
            <a:off x="9418637" y="4440496"/>
            <a:ext cx="2590801" cy="2074604"/>
          </a:xfrm>
          <a:prstGeom prst="rect">
            <a:avLst/>
          </a:prstGeom>
          <a:solidFill>
            <a:schemeClr val="accent2"/>
          </a:solidFill>
          <a:ln>
            <a:noFill/>
          </a:ln>
        </p:spPr>
        <p:txBody>
          <a:bodyPr anchorCtr="0" anchor="b" bIns="146300" lIns="182875" spcFirstLastPara="1" rIns="182875" wrap="square" tIns="146300">
            <a:noAutofit/>
          </a:bodyPr>
          <a:lstStyle/>
          <a:p>
            <a:pPr indent="0" lvl="0" marL="0" marR="0" rtl="0" algn="l">
              <a:lnSpc>
                <a:spcPct val="90000"/>
              </a:lnSpc>
              <a:spcBef>
                <a:spcPts val="0"/>
              </a:spcBef>
              <a:spcAft>
                <a:spcPts val="0"/>
              </a:spcAft>
              <a:buNone/>
            </a:pPr>
            <a:r>
              <a:rPr lang="en-US" sz="2000">
                <a:solidFill>
                  <a:srgbClr val="FFFFFF"/>
                </a:solidFill>
                <a:latin typeface="Quattrocento Sans"/>
                <a:ea typeface="Quattrocento Sans"/>
                <a:cs typeface="Quattrocento Sans"/>
                <a:sym typeface="Quattrocento Sans"/>
              </a:rPr>
              <a:t>Million notifications</a:t>
            </a:r>
            <a:endParaRPr/>
          </a:p>
        </p:txBody>
      </p:sp>
      <p:pic>
        <p:nvPicPr>
          <p:cNvPr descr="\\MAGNUM\Projects\Microsoft\Cloud Power FY12\Design\ICONS_PNG\Devices.png" id="681" name="Google Shape;681;p130"/>
          <p:cNvPicPr preferRelativeResize="0"/>
          <p:nvPr/>
        </p:nvPicPr>
        <p:blipFill rotWithShape="1">
          <a:blip r:embed="rId3">
            <a:alphaModFix/>
          </a:blip>
          <a:srcRect b="4000" l="2000" r="46000" t="50000"/>
          <a:stretch/>
        </p:blipFill>
        <p:spPr>
          <a:xfrm>
            <a:off x="1074104" y="2498095"/>
            <a:ext cx="757825" cy="670209"/>
          </a:xfrm>
          <a:prstGeom prst="rect">
            <a:avLst/>
          </a:prstGeom>
          <a:noFill/>
          <a:ln>
            <a:noFill/>
          </a:ln>
        </p:spPr>
      </p:pic>
      <p:pic>
        <p:nvPicPr>
          <p:cNvPr descr="\\MAGNUM\Projects\Microsoft\Cloud Power FY12\Design\ICONS_PNG\Devices.png" id="682" name="Google Shape;682;p130"/>
          <p:cNvPicPr preferRelativeResize="0"/>
          <p:nvPr/>
        </p:nvPicPr>
        <p:blipFill rotWithShape="1">
          <a:blip r:embed="rId3">
            <a:alphaModFix/>
          </a:blip>
          <a:srcRect b="4000" l="56000" r="10000" t="50000"/>
          <a:stretch/>
        </p:blipFill>
        <p:spPr>
          <a:xfrm>
            <a:off x="1952791" y="2559149"/>
            <a:ext cx="443458" cy="599817"/>
          </a:xfrm>
          <a:prstGeom prst="rect">
            <a:avLst/>
          </a:prstGeom>
          <a:noFill/>
          <a:ln>
            <a:noFill/>
          </a:ln>
        </p:spPr>
      </p:pic>
      <p:sp>
        <p:nvSpPr>
          <p:cNvPr id="683" name="Google Shape;683;p130"/>
          <p:cNvSpPr txBox="1"/>
          <p:nvPr/>
        </p:nvSpPr>
        <p:spPr>
          <a:xfrm>
            <a:off x="3627233" y="2295826"/>
            <a:ext cx="1526700" cy="1126462"/>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lang="en-US" sz="6000">
                <a:solidFill>
                  <a:schemeClr val="lt1"/>
                </a:solidFill>
                <a:latin typeface="Quattrocento Sans"/>
                <a:ea typeface="Quattrocento Sans"/>
                <a:cs typeface="Quattrocento Sans"/>
                <a:sym typeface="Quattrocento Sans"/>
              </a:rPr>
              <a:t>10s</a:t>
            </a:r>
            <a:endParaRPr sz="2400">
              <a:solidFill>
                <a:schemeClr val="lt1"/>
              </a:solidFill>
              <a:latin typeface="Quattrocento Sans"/>
              <a:ea typeface="Quattrocento Sans"/>
              <a:cs typeface="Quattrocento Sans"/>
              <a:sym typeface="Quattrocento Sans"/>
            </a:endParaRPr>
          </a:p>
        </p:txBody>
      </p:sp>
      <p:sp>
        <p:nvSpPr>
          <p:cNvPr id="684" name="Google Shape;684;p130"/>
          <p:cNvSpPr txBox="1"/>
          <p:nvPr/>
        </p:nvSpPr>
        <p:spPr>
          <a:xfrm>
            <a:off x="1112705" y="4576887"/>
            <a:ext cx="1310295" cy="1126462"/>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lang="en-US" sz="6000">
                <a:solidFill>
                  <a:schemeClr val="lt1"/>
                </a:solidFill>
                <a:latin typeface="Quattrocento Sans"/>
                <a:ea typeface="Quattrocento Sans"/>
                <a:cs typeface="Quattrocento Sans"/>
                <a:sym typeface="Quattrocento Sans"/>
              </a:rPr>
              <a:t>3+</a:t>
            </a:r>
            <a:endParaRPr sz="2400">
              <a:solidFill>
                <a:schemeClr val="lt1"/>
              </a:solidFill>
              <a:latin typeface="Quattrocento Sans"/>
              <a:ea typeface="Quattrocento Sans"/>
              <a:cs typeface="Quattrocento Sans"/>
              <a:sym typeface="Quattrocento Sans"/>
            </a:endParaRPr>
          </a:p>
        </p:txBody>
      </p:sp>
      <p:sp>
        <p:nvSpPr>
          <p:cNvPr id="685" name="Google Shape;685;p130"/>
          <p:cNvSpPr txBox="1"/>
          <p:nvPr/>
        </p:nvSpPr>
        <p:spPr>
          <a:xfrm>
            <a:off x="3735435" y="4576887"/>
            <a:ext cx="1310295" cy="1126462"/>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lang="en-US" sz="6000">
                <a:solidFill>
                  <a:schemeClr val="lt1"/>
                </a:solidFill>
                <a:latin typeface="Quattrocento Sans"/>
                <a:ea typeface="Quattrocento Sans"/>
                <a:cs typeface="Quattrocento Sans"/>
                <a:sym typeface="Quattrocento Sans"/>
              </a:rPr>
              <a:t>&lt;2</a:t>
            </a:r>
            <a:endParaRPr sz="2400">
              <a:solidFill>
                <a:schemeClr val="lt1"/>
              </a:solidFill>
              <a:latin typeface="Quattrocento Sans"/>
              <a:ea typeface="Quattrocento Sans"/>
              <a:cs typeface="Quattrocento Sans"/>
              <a:sym typeface="Quattrocento Sans"/>
            </a:endParaRPr>
          </a:p>
        </p:txBody>
      </p:sp>
      <p:sp>
        <p:nvSpPr>
          <p:cNvPr id="686" name="Google Shape;686;p130"/>
          <p:cNvSpPr txBox="1"/>
          <p:nvPr/>
        </p:nvSpPr>
        <p:spPr>
          <a:xfrm>
            <a:off x="7021888" y="2295826"/>
            <a:ext cx="1941878" cy="1126462"/>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lang="en-US" sz="6000">
                <a:solidFill>
                  <a:schemeClr val="lt1"/>
                </a:solidFill>
                <a:latin typeface="Quattrocento Sans"/>
                <a:ea typeface="Quattrocento Sans"/>
                <a:cs typeface="Quattrocento Sans"/>
                <a:sym typeface="Quattrocento Sans"/>
              </a:rPr>
              <a:t>100s</a:t>
            </a:r>
            <a:endParaRPr sz="2400">
              <a:solidFill>
                <a:schemeClr val="lt1"/>
              </a:solidFill>
              <a:latin typeface="Quattrocento Sans"/>
              <a:ea typeface="Quattrocento Sans"/>
              <a:cs typeface="Quattrocento Sans"/>
              <a:sym typeface="Quattrocento Sans"/>
            </a:endParaRPr>
          </a:p>
        </p:txBody>
      </p:sp>
      <p:pic>
        <p:nvPicPr>
          <p:cNvPr descr="\\MAGNUM\Projects\Microsoft\Cloud Power FY12\Design\Icons\PNGs\Cloud_on_your_terms.png" id="687" name="Google Shape;687;p130"/>
          <p:cNvPicPr preferRelativeResize="0"/>
          <p:nvPr/>
        </p:nvPicPr>
        <p:blipFill rotWithShape="1">
          <a:blip r:embed="rId4">
            <a:alphaModFix/>
          </a:blip>
          <a:srcRect b="0" l="0" r="0" t="0"/>
          <a:stretch/>
        </p:blipFill>
        <p:spPr>
          <a:xfrm>
            <a:off x="9913937" y="2111099"/>
            <a:ext cx="1600200" cy="1599784"/>
          </a:xfrm>
          <a:prstGeom prst="rect">
            <a:avLst/>
          </a:prstGeom>
          <a:noFill/>
          <a:ln>
            <a:noFill/>
          </a:ln>
        </p:spPr>
      </p:pic>
      <p:sp>
        <p:nvSpPr>
          <p:cNvPr id="688" name="Google Shape;688;p130"/>
          <p:cNvSpPr txBox="1"/>
          <p:nvPr/>
        </p:nvSpPr>
        <p:spPr>
          <a:xfrm>
            <a:off x="7330772" y="4578475"/>
            <a:ext cx="1310295" cy="1126462"/>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lang="en-US" sz="6000">
                <a:solidFill>
                  <a:schemeClr val="lt1"/>
                </a:solidFill>
                <a:latin typeface="Quattrocento Sans"/>
                <a:ea typeface="Quattrocento Sans"/>
                <a:cs typeface="Quattrocento Sans"/>
                <a:sym typeface="Quattrocento Sans"/>
              </a:rPr>
              <a:t>3+</a:t>
            </a:r>
            <a:endParaRPr sz="2400">
              <a:solidFill>
                <a:schemeClr val="lt1"/>
              </a:solidFill>
              <a:latin typeface="Quattrocento Sans"/>
              <a:ea typeface="Quattrocento Sans"/>
              <a:cs typeface="Quattrocento Sans"/>
              <a:sym typeface="Quattrocento Sans"/>
            </a:endParaRPr>
          </a:p>
        </p:txBody>
      </p:sp>
      <p:sp>
        <p:nvSpPr>
          <p:cNvPr id="689" name="Google Shape;689;p130"/>
          <p:cNvSpPr txBox="1"/>
          <p:nvPr/>
        </p:nvSpPr>
        <p:spPr>
          <a:xfrm>
            <a:off x="9643711" y="4584950"/>
            <a:ext cx="2140651" cy="1126462"/>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lang="en-US" sz="6000">
                <a:solidFill>
                  <a:schemeClr val="lt1"/>
                </a:solidFill>
                <a:latin typeface="Quattrocento Sans"/>
                <a:ea typeface="Quattrocento Sans"/>
                <a:cs typeface="Quattrocento Sans"/>
                <a:sym typeface="Quattrocento Sans"/>
              </a:rPr>
              <a:t>150+</a:t>
            </a:r>
            <a:endParaRPr sz="2400">
              <a:solidFill>
                <a:schemeClr val="lt1"/>
              </a:solidFill>
              <a:latin typeface="Quattrocento Sans"/>
              <a:ea typeface="Quattrocento Sans"/>
              <a:cs typeface="Quattrocento Sans"/>
              <a:sym typeface="Quattrocento Sans"/>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3" name="Shape 693"/>
        <p:cNvGrpSpPr/>
        <p:nvPr/>
      </p:nvGrpSpPr>
      <p:grpSpPr>
        <a:xfrm>
          <a:off x="0" y="0"/>
          <a:ext cx="0" cy="0"/>
          <a:chOff x="0" y="0"/>
          <a:chExt cx="0" cy="0"/>
        </a:xfrm>
      </p:grpSpPr>
      <p:sp>
        <p:nvSpPr>
          <p:cNvPr id="694" name="Google Shape;694;p131"/>
          <p:cNvSpPr txBox="1"/>
          <p:nvPr>
            <p:ph type="title"/>
          </p:nvPr>
        </p:nvSpPr>
        <p:spPr>
          <a:xfrm>
            <a:off x="274638" y="274320"/>
            <a:ext cx="4746400" cy="4488660"/>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lt1"/>
              </a:buClr>
              <a:buSzPts val="8800"/>
              <a:buFont typeface="Quattrocento Sans"/>
              <a:buNone/>
            </a:pPr>
            <a:r>
              <a:rPr b="0" i="0" lang="en-US" sz="8800" u="none" cap="none" strike="noStrike">
                <a:solidFill>
                  <a:schemeClr val="lt1"/>
                </a:solidFill>
                <a:latin typeface="Quattrocento Sans"/>
                <a:ea typeface="Quattrocento Sans"/>
                <a:cs typeface="Quattrocento Sans"/>
                <a:sym typeface="Quattrocento Sans"/>
              </a:rPr>
              <a:t>Demo: Get Started</a:t>
            </a:r>
            <a:endParaRPr b="0" i="0" sz="8800" u="none" cap="none" strike="noStrike">
              <a:solidFill>
                <a:schemeClr val="lt1"/>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8" name="Shape 698"/>
        <p:cNvGrpSpPr/>
        <p:nvPr/>
      </p:nvGrpSpPr>
      <p:grpSpPr>
        <a:xfrm>
          <a:off x="0" y="0"/>
          <a:ext cx="0" cy="0"/>
          <a:chOff x="0" y="0"/>
          <a:chExt cx="0" cy="0"/>
        </a:xfrm>
      </p:grpSpPr>
      <p:sp>
        <p:nvSpPr>
          <p:cNvPr id="699" name="Google Shape;699;p132"/>
          <p:cNvSpPr txBox="1"/>
          <p:nvPr>
            <p:ph type="title"/>
          </p:nvPr>
        </p:nvSpPr>
        <p:spPr>
          <a:xfrm>
            <a:off x="274638" y="274320"/>
            <a:ext cx="7315200" cy="2773680"/>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lt1"/>
              </a:buClr>
              <a:buSzPts val="8800"/>
              <a:buFont typeface="Quattrocento Sans"/>
              <a:buNone/>
            </a:pPr>
            <a:r>
              <a:rPr b="0" i="0" lang="en-US" sz="8800" u="none" cap="none" strike="noStrike">
                <a:solidFill>
                  <a:schemeClr val="lt1"/>
                </a:solidFill>
                <a:latin typeface="Quattrocento Sans"/>
                <a:ea typeface="Quattrocento Sans"/>
                <a:cs typeface="Quattrocento Sans"/>
                <a:sym typeface="Quattrocento Sans"/>
              </a:rPr>
              <a:t>!Muchas</a:t>
            </a:r>
            <a:br>
              <a:rPr b="0" i="0" lang="en-US" sz="8800" u="none" cap="none" strike="noStrike">
                <a:solidFill>
                  <a:schemeClr val="lt1"/>
                </a:solidFill>
                <a:latin typeface="Quattrocento Sans"/>
                <a:ea typeface="Quattrocento Sans"/>
                <a:cs typeface="Quattrocento Sans"/>
                <a:sym typeface="Quattrocento Sans"/>
              </a:rPr>
            </a:br>
            <a:r>
              <a:rPr b="0" i="0" lang="en-US" sz="8800" u="none" cap="none" strike="noStrike">
                <a:solidFill>
                  <a:schemeClr val="lt1"/>
                </a:solidFill>
                <a:latin typeface="Quattrocento Sans"/>
                <a:ea typeface="Quattrocento Sans"/>
                <a:cs typeface="Quattrocento Sans"/>
                <a:sym typeface="Quattrocento Sans"/>
              </a:rPr>
              <a:t>gracias!</a:t>
            </a:r>
            <a:endParaRPr/>
          </a:p>
        </p:txBody>
      </p:sp>
      <p:sp>
        <p:nvSpPr>
          <p:cNvPr id="700" name="Google Shape;700;p132"/>
          <p:cNvSpPr txBox="1"/>
          <p:nvPr/>
        </p:nvSpPr>
        <p:spPr>
          <a:xfrm>
            <a:off x="308941" y="4741636"/>
            <a:ext cx="11849556" cy="149201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FFFF"/>
              </a:buClr>
              <a:buSzPts val="2938"/>
              <a:buFont typeface="Arial"/>
              <a:buNone/>
            </a:pPr>
            <a:r>
              <a:rPr b="1" lang="en-US" sz="3264">
                <a:solidFill>
                  <a:srgbClr val="FFFFFF"/>
                </a:solidFill>
                <a:latin typeface="Quattrocento Sans"/>
                <a:ea typeface="Quattrocento Sans"/>
                <a:cs typeface="Quattrocento Sans"/>
                <a:sym typeface="Quattrocento Sans"/>
              </a:rPr>
              <a:t>Juan Carlos Zuluaga – “Zulu”</a:t>
            </a:r>
            <a:endParaRPr/>
          </a:p>
          <a:p>
            <a:pPr indent="0" lvl="0" marL="0" marR="0" rtl="0" algn="l">
              <a:lnSpc>
                <a:spcPct val="90000"/>
              </a:lnSpc>
              <a:spcBef>
                <a:spcPts val="0"/>
              </a:spcBef>
              <a:spcAft>
                <a:spcPts val="0"/>
              </a:spcAft>
              <a:buClr>
                <a:srgbClr val="FFFFFF"/>
              </a:buClr>
              <a:buSzPts val="2938"/>
              <a:buFont typeface="Arial"/>
              <a:buNone/>
            </a:pPr>
            <a:r>
              <a:rPr b="1" lang="en-US" sz="3264">
                <a:solidFill>
                  <a:srgbClr val="FFFFFF"/>
                </a:solidFill>
                <a:latin typeface="Quattrocento Sans"/>
                <a:ea typeface="Quattrocento Sans"/>
                <a:cs typeface="Quattrocento Sans"/>
                <a:sym typeface="Quattrocento Sans"/>
              </a:rPr>
              <a:t>Twitter: @jzuluaga55</a:t>
            </a:r>
            <a:endParaRPr/>
          </a:p>
          <a:p>
            <a:pPr indent="0" lvl="0" marL="0" marR="0" rtl="0" algn="l">
              <a:lnSpc>
                <a:spcPct val="90000"/>
              </a:lnSpc>
              <a:spcBef>
                <a:spcPts val="0"/>
              </a:spcBef>
              <a:spcAft>
                <a:spcPts val="0"/>
              </a:spcAft>
              <a:buClr>
                <a:srgbClr val="FFFFFF"/>
              </a:buClr>
              <a:buSzPts val="2938"/>
              <a:buFont typeface="Arial"/>
              <a:buNone/>
            </a:pPr>
            <a:r>
              <a:rPr b="1" lang="en-US" sz="3264">
                <a:solidFill>
                  <a:srgbClr val="FFFFFF"/>
                </a:solidFill>
                <a:latin typeface="Quattrocento Sans"/>
                <a:ea typeface="Quattrocento Sans"/>
                <a:cs typeface="Quattrocento Sans"/>
                <a:sym typeface="Quattrocento Sans"/>
              </a:rPr>
              <a:t>Email: jzuluaga55@hotmail.com</a:t>
            </a:r>
            <a:endParaRPr/>
          </a:p>
          <a:p>
            <a:pPr indent="0" lvl="0" marL="0" marR="0" rtl="0" algn="l">
              <a:lnSpc>
                <a:spcPct val="90000"/>
              </a:lnSpc>
              <a:spcBef>
                <a:spcPts val="0"/>
              </a:spcBef>
              <a:spcAft>
                <a:spcPts val="0"/>
              </a:spcAft>
              <a:buClr>
                <a:schemeClr val="lt1"/>
              </a:buClr>
              <a:buSzPts val="2938"/>
              <a:buFont typeface="Arial"/>
              <a:buNone/>
            </a:pPr>
            <a:r>
              <a:t/>
            </a:r>
            <a:endParaRPr b="1" sz="3264">
              <a:solidFill>
                <a:srgbClr val="FFFFFF"/>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122"/>
          <p:cNvSpPr txBox="1"/>
          <p:nvPr>
            <p:ph type="title"/>
          </p:nvPr>
        </p:nvSpPr>
        <p:spPr>
          <a:xfrm>
            <a:off x="1189038" y="2125663"/>
            <a:ext cx="10058399" cy="1828800"/>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dk1"/>
              </a:buClr>
              <a:buSzPts val="4400"/>
              <a:buFont typeface="Quattrocento Sans"/>
              <a:buNone/>
            </a:pPr>
            <a:r>
              <a:rPr b="0" i="0" lang="en-US" sz="4400" u="none" cap="none" strike="noStrike">
                <a:solidFill>
                  <a:schemeClr val="dk1"/>
                </a:solidFill>
                <a:latin typeface="Quattrocento Sans"/>
                <a:ea typeface="Quattrocento Sans"/>
                <a:cs typeface="Quattrocento Sans"/>
                <a:sym typeface="Quattrocento Sans"/>
              </a:rPr>
              <a:t>From any back-end to all mobile platforms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123"/>
          <p:cNvSpPr txBox="1"/>
          <p:nvPr>
            <p:ph type="title"/>
          </p:nvPr>
        </p:nvSpPr>
        <p:spPr>
          <a:xfrm>
            <a:off x="1189038" y="2125663"/>
            <a:ext cx="10058399" cy="1828800"/>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dk1"/>
              </a:buClr>
              <a:buSzPts val="4400"/>
              <a:buFont typeface="Quattrocento Sans"/>
              <a:buNone/>
            </a:pPr>
            <a:r>
              <a:rPr b="0" i="0" lang="en-US" sz="4400" u="none" cap="none" strike="noStrike">
                <a:solidFill>
                  <a:schemeClr val="dk1"/>
                </a:solidFill>
                <a:latin typeface="Quattrocento Sans"/>
                <a:ea typeface="Quattrocento Sans"/>
                <a:cs typeface="Quattrocento Sans"/>
                <a:sym typeface="Quattrocento Sans"/>
              </a:rPr>
              <a:t>Push to single users or millions at a time</a:t>
            </a: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124"/>
          <p:cNvSpPr/>
          <p:nvPr/>
        </p:nvSpPr>
        <p:spPr>
          <a:xfrm>
            <a:off x="468018" y="3954463"/>
            <a:ext cx="3845218" cy="1828800"/>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555" name="Google Shape;555;p124"/>
          <p:cNvSpPr/>
          <p:nvPr/>
        </p:nvSpPr>
        <p:spPr>
          <a:xfrm>
            <a:off x="4402143" y="3959924"/>
            <a:ext cx="3568694" cy="1828800"/>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556" name="Google Shape;556;p124"/>
          <p:cNvSpPr/>
          <p:nvPr/>
        </p:nvSpPr>
        <p:spPr>
          <a:xfrm>
            <a:off x="8059743" y="2131124"/>
            <a:ext cx="3914811" cy="1779947"/>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557" name="Google Shape;557;p124"/>
          <p:cNvSpPr/>
          <p:nvPr/>
        </p:nvSpPr>
        <p:spPr>
          <a:xfrm>
            <a:off x="4402143" y="2125663"/>
            <a:ext cx="3568694" cy="1785408"/>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558" name="Google Shape;558;p124"/>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dk1"/>
              </a:buClr>
              <a:buSzPts val="5400"/>
              <a:buFont typeface="Quattrocento Sans"/>
              <a:buNone/>
            </a:pPr>
            <a:r>
              <a:rPr b="0" i="0" lang="en-US" sz="5400" u="none" cap="none" strike="noStrike">
                <a:solidFill>
                  <a:schemeClr val="dk1"/>
                </a:solidFill>
                <a:latin typeface="Quattrocento Sans"/>
                <a:ea typeface="Quattrocento Sans"/>
                <a:cs typeface="Quattrocento Sans"/>
                <a:sym typeface="Quattrocento Sans"/>
              </a:rPr>
              <a:t>Mobile push is everywhere</a:t>
            </a:r>
            <a:endParaRPr/>
          </a:p>
        </p:txBody>
      </p:sp>
      <p:sp>
        <p:nvSpPr>
          <p:cNvPr id="559" name="Google Shape;559;p124"/>
          <p:cNvSpPr txBox="1"/>
          <p:nvPr/>
        </p:nvSpPr>
        <p:spPr>
          <a:xfrm>
            <a:off x="457199" y="3959924"/>
            <a:ext cx="3858145" cy="1148007"/>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b="0" i="0" lang="en-US" sz="2000" u="none" cap="none" strike="noStrike">
                <a:solidFill>
                  <a:schemeClr val="lt1"/>
                </a:solidFill>
                <a:latin typeface="Quattrocento Sans"/>
                <a:ea typeface="Quattrocento Sans"/>
                <a:cs typeface="Quattrocento Sans"/>
                <a:sym typeface="Quattrocento Sans"/>
              </a:rPr>
              <a:t>Reservation changes, Deals, Back-office</a:t>
            </a:r>
            <a:endParaRPr/>
          </a:p>
          <a:p>
            <a:pPr indent="0" lvl="0" marL="0" marR="0" rtl="0" algn="l">
              <a:lnSpc>
                <a:spcPct val="90000"/>
              </a:lnSpc>
              <a:spcBef>
                <a:spcPts val="60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Travel/Hospitality/Airlines</a:t>
            </a:r>
            <a:endParaRPr/>
          </a:p>
        </p:txBody>
      </p:sp>
      <p:sp>
        <p:nvSpPr>
          <p:cNvPr id="560" name="Google Shape;560;p124"/>
          <p:cNvSpPr txBox="1"/>
          <p:nvPr/>
        </p:nvSpPr>
        <p:spPr>
          <a:xfrm>
            <a:off x="4407859" y="2132836"/>
            <a:ext cx="3562978" cy="1148007"/>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b="0" i="0" lang="en-US" sz="2000" u="none" cap="none" strike="noStrike">
                <a:solidFill>
                  <a:schemeClr val="lt1"/>
                </a:solidFill>
                <a:latin typeface="Quattrocento Sans"/>
                <a:ea typeface="Quattrocento Sans"/>
                <a:cs typeface="Quattrocento Sans"/>
                <a:sym typeface="Quattrocento Sans"/>
              </a:rPr>
              <a:t>SMS replacement, Deals, Back-office</a:t>
            </a:r>
            <a:endParaRPr/>
          </a:p>
          <a:p>
            <a:pPr indent="0" lvl="0" marL="0" marR="0" rtl="0" algn="l">
              <a:lnSpc>
                <a:spcPct val="90000"/>
              </a:lnSpc>
              <a:spcBef>
                <a:spcPts val="60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Banking/Insurance</a:t>
            </a:r>
            <a:endParaRPr/>
          </a:p>
        </p:txBody>
      </p:sp>
      <p:sp>
        <p:nvSpPr>
          <p:cNvPr id="561" name="Google Shape;561;p124"/>
          <p:cNvSpPr txBox="1"/>
          <p:nvPr/>
        </p:nvSpPr>
        <p:spPr>
          <a:xfrm>
            <a:off x="4407859" y="3952877"/>
            <a:ext cx="3562978" cy="1224951"/>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b="0" i="0" lang="en-US" sz="2000" u="none" cap="none" strike="noStrike">
                <a:solidFill>
                  <a:schemeClr val="lt1"/>
                </a:solidFill>
                <a:latin typeface="Quattrocento Sans"/>
                <a:ea typeface="Quattrocento Sans"/>
                <a:cs typeface="Quattrocento Sans"/>
                <a:sym typeface="Quattrocento Sans"/>
              </a:rPr>
              <a:t>Orders, Product UX,</a:t>
            </a:r>
            <a:endParaRPr/>
          </a:p>
          <a:p>
            <a:pPr indent="0" lvl="0" marL="0" marR="0" rtl="0" algn="l">
              <a:lnSpc>
                <a:spcPct val="90000"/>
              </a:lnSpc>
              <a:spcBef>
                <a:spcPts val="600"/>
              </a:spcBef>
              <a:spcAft>
                <a:spcPts val="0"/>
              </a:spcAft>
              <a:buNone/>
            </a:pPr>
            <a:r>
              <a:rPr b="0" i="0" lang="en-US" sz="2000" u="none" cap="none" strike="noStrike">
                <a:solidFill>
                  <a:schemeClr val="lt1"/>
                </a:solidFill>
                <a:latin typeface="Quattrocento Sans"/>
                <a:ea typeface="Quattrocento Sans"/>
                <a:cs typeface="Quattrocento Sans"/>
                <a:sym typeface="Quattrocento Sans"/>
              </a:rPr>
              <a:t>Back-office</a:t>
            </a:r>
            <a:endParaRPr/>
          </a:p>
          <a:p>
            <a:pPr indent="0" lvl="0" marL="0" marR="0" rtl="0" algn="l">
              <a:lnSpc>
                <a:spcPct val="90000"/>
              </a:lnSpc>
              <a:spcBef>
                <a:spcPts val="60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Discrete manufacturing/Auto</a:t>
            </a:r>
            <a:endParaRPr/>
          </a:p>
        </p:txBody>
      </p:sp>
      <p:sp>
        <p:nvSpPr>
          <p:cNvPr id="562" name="Google Shape;562;p124"/>
          <p:cNvSpPr txBox="1"/>
          <p:nvPr/>
        </p:nvSpPr>
        <p:spPr>
          <a:xfrm>
            <a:off x="8046816" y="2125663"/>
            <a:ext cx="3927737" cy="1224951"/>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b="0" i="0" lang="en-US" sz="2000" u="none" cap="none" strike="noStrike">
                <a:solidFill>
                  <a:schemeClr val="lt1"/>
                </a:solidFill>
                <a:latin typeface="Quattrocento Sans"/>
                <a:ea typeface="Quattrocento Sans"/>
                <a:cs typeface="Quattrocento Sans"/>
                <a:sym typeface="Quattrocento Sans"/>
              </a:rPr>
              <a:t>Prescriptions, Appointments,</a:t>
            </a:r>
            <a:endParaRPr/>
          </a:p>
          <a:p>
            <a:pPr indent="0" lvl="0" marL="0" marR="0" rtl="0" algn="l">
              <a:lnSpc>
                <a:spcPct val="90000"/>
              </a:lnSpc>
              <a:spcBef>
                <a:spcPts val="600"/>
              </a:spcBef>
              <a:spcAft>
                <a:spcPts val="0"/>
              </a:spcAft>
              <a:buNone/>
            </a:pPr>
            <a:r>
              <a:rPr b="0" i="0" lang="en-US" sz="2000" u="none" cap="none" strike="noStrike">
                <a:solidFill>
                  <a:schemeClr val="lt1"/>
                </a:solidFill>
                <a:latin typeface="Quattrocento Sans"/>
                <a:ea typeface="Quattrocento Sans"/>
                <a:cs typeface="Quattrocento Sans"/>
                <a:sym typeface="Quattrocento Sans"/>
              </a:rPr>
              <a:t>LOB (maintenance)</a:t>
            </a:r>
            <a:endParaRPr/>
          </a:p>
          <a:p>
            <a:pPr indent="0" lvl="0" marL="0" marR="0" rtl="0" algn="l">
              <a:lnSpc>
                <a:spcPct val="90000"/>
              </a:lnSpc>
              <a:spcBef>
                <a:spcPts val="60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Healthcare</a:t>
            </a:r>
            <a:endParaRPr/>
          </a:p>
        </p:txBody>
      </p:sp>
      <p:sp>
        <p:nvSpPr>
          <p:cNvPr id="563" name="Google Shape;563;p124"/>
          <p:cNvSpPr/>
          <p:nvPr/>
        </p:nvSpPr>
        <p:spPr>
          <a:xfrm>
            <a:off x="457199" y="2125663"/>
            <a:ext cx="3856037" cy="1785408"/>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564" name="Google Shape;564;p124"/>
          <p:cNvSpPr txBox="1"/>
          <p:nvPr/>
        </p:nvSpPr>
        <p:spPr>
          <a:xfrm>
            <a:off x="457199" y="2147359"/>
            <a:ext cx="3842518" cy="871008"/>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b="0" i="0" lang="en-US" sz="2000" u="none" cap="none" strike="noStrike">
                <a:solidFill>
                  <a:schemeClr val="lt1"/>
                </a:solidFill>
                <a:latin typeface="Quattrocento Sans"/>
                <a:ea typeface="Quattrocento Sans"/>
                <a:cs typeface="Quattrocento Sans"/>
                <a:sym typeface="Quattrocento Sans"/>
              </a:rPr>
              <a:t>Breaking news</a:t>
            </a:r>
            <a:endParaRPr/>
          </a:p>
          <a:p>
            <a:pPr indent="0" lvl="0" marL="0" marR="0" rtl="0" algn="l">
              <a:lnSpc>
                <a:spcPct val="90000"/>
              </a:lnSpc>
              <a:spcBef>
                <a:spcPts val="60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News/Media</a:t>
            </a:r>
            <a:endParaRPr/>
          </a:p>
        </p:txBody>
      </p:sp>
      <p:sp>
        <p:nvSpPr>
          <p:cNvPr id="565" name="Google Shape;565;p124"/>
          <p:cNvSpPr/>
          <p:nvPr/>
        </p:nvSpPr>
        <p:spPr>
          <a:xfrm>
            <a:off x="8065460" y="3959924"/>
            <a:ext cx="3927737" cy="1828800"/>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pic>
        <p:nvPicPr>
          <p:cNvPr descr="\\MAGNUM\Projects\Microsoft\Cloud Power FY12\Design\ICONS_PNG\Within_Your_Reach.png" id="566" name="Google Shape;566;p124"/>
          <p:cNvPicPr preferRelativeResize="0"/>
          <p:nvPr/>
        </p:nvPicPr>
        <p:blipFill rotWithShape="1">
          <a:blip r:embed="rId3">
            <a:alphaModFix/>
          </a:blip>
          <a:srcRect b="10413" l="28711" r="28320" t="12082"/>
          <a:stretch/>
        </p:blipFill>
        <p:spPr>
          <a:xfrm>
            <a:off x="7208837" y="2885197"/>
            <a:ext cx="492864" cy="888998"/>
          </a:xfrm>
          <a:prstGeom prst="rect">
            <a:avLst/>
          </a:prstGeom>
          <a:noFill/>
          <a:ln>
            <a:noFill/>
          </a:ln>
        </p:spPr>
      </p:pic>
      <p:pic>
        <p:nvPicPr>
          <p:cNvPr id="567" name="Google Shape;567;p124"/>
          <p:cNvPicPr preferRelativeResize="0"/>
          <p:nvPr/>
        </p:nvPicPr>
        <p:blipFill rotWithShape="1">
          <a:blip r:embed="rId4">
            <a:alphaModFix/>
          </a:blip>
          <a:srcRect b="0" l="0" r="0" t="0"/>
          <a:stretch/>
        </p:blipFill>
        <p:spPr>
          <a:xfrm>
            <a:off x="11073390" y="2904116"/>
            <a:ext cx="700077" cy="851158"/>
          </a:xfrm>
          <a:prstGeom prst="rect">
            <a:avLst/>
          </a:prstGeom>
          <a:noFill/>
          <a:ln>
            <a:noFill/>
          </a:ln>
        </p:spPr>
      </p:pic>
      <p:pic>
        <p:nvPicPr>
          <p:cNvPr id="568" name="Google Shape;568;p124"/>
          <p:cNvPicPr preferRelativeResize="0"/>
          <p:nvPr/>
        </p:nvPicPr>
        <p:blipFill rotWithShape="1">
          <a:blip r:embed="rId5">
            <a:alphaModFix/>
          </a:blip>
          <a:srcRect b="0" l="0" r="0" t="0"/>
          <a:stretch/>
        </p:blipFill>
        <p:spPr>
          <a:xfrm>
            <a:off x="7074857" y="5054405"/>
            <a:ext cx="643064" cy="599549"/>
          </a:xfrm>
          <a:prstGeom prst="rect">
            <a:avLst/>
          </a:prstGeom>
          <a:noFill/>
          <a:ln>
            <a:noFill/>
          </a:ln>
        </p:spPr>
      </p:pic>
      <p:pic>
        <p:nvPicPr>
          <p:cNvPr id="569" name="Google Shape;569;p124"/>
          <p:cNvPicPr preferRelativeResize="0"/>
          <p:nvPr/>
        </p:nvPicPr>
        <p:blipFill rotWithShape="1">
          <a:blip r:embed="rId6">
            <a:alphaModFix/>
          </a:blip>
          <a:srcRect b="0" l="0" r="0" t="0"/>
          <a:stretch/>
        </p:blipFill>
        <p:spPr>
          <a:xfrm>
            <a:off x="3339072" y="2932728"/>
            <a:ext cx="793935" cy="793935"/>
          </a:xfrm>
          <a:prstGeom prst="rect">
            <a:avLst/>
          </a:prstGeom>
          <a:noFill/>
          <a:ln>
            <a:noFill/>
          </a:ln>
        </p:spPr>
      </p:pic>
      <p:pic>
        <p:nvPicPr>
          <p:cNvPr descr="\\MAGNUM\Projects\Microsoft\Cloud Power FY12\Design\ICONS_PNG\Take_Off.png" id="570" name="Google Shape;570;p124"/>
          <p:cNvPicPr preferRelativeResize="0"/>
          <p:nvPr/>
        </p:nvPicPr>
        <p:blipFill rotWithShape="1">
          <a:blip r:embed="rId7">
            <a:alphaModFix/>
          </a:blip>
          <a:srcRect b="0" l="0" r="0" t="0"/>
          <a:stretch/>
        </p:blipFill>
        <p:spPr>
          <a:xfrm flipH="1">
            <a:off x="3244765" y="4877431"/>
            <a:ext cx="888242" cy="888011"/>
          </a:xfrm>
          <a:prstGeom prst="rect">
            <a:avLst/>
          </a:prstGeom>
          <a:noFill/>
          <a:ln>
            <a:noFill/>
          </a:ln>
        </p:spPr>
      </p:pic>
      <p:sp>
        <p:nvSpPr>
          <p:cNvPr id="571" name="Google Shape;571;p124"/>
          <p:cNvSpPr txBox="1"/>
          <p:nvPr/>
        </p:nvSpPr>
        <p:spPr>
          <a:xfrm>
            <a:off x="8046816" y="3929080"/>
            <a:ext cx="3562978" cy="871008"/>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b="0" i="0" lang="en-US" sz="2000" u="none" cap="none" strike="noStrike">
                <a:solidFill>
                  <a:schemeClr val="lt1"/>
                </a:solidFill>
                <a:latin typeface="Quattrocento Sans"/>
                <a:ea typeface="Quattrocento Sans"/>
                <a:cs typeface="Quattrocento Sans"/>
                <a:sym typeface="Quattrocento Sans"/>
              </a:rPr>
              <a:t>Offers, Orders, Back-office</a:t>
            </a:r>
            <a:endParaRPr/>
          </a:p>
          <a:p>
            <a:pPr indent="0" lvl="0" marL="0" marR="0" rtl="0" algn="l">
              <a:lnSpc>
                <a:spcPct val="90000"/>
              </a:lnSpc>
              <a:spcBef>
                <a:spcPts val="60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Retail</a:t>
            </a:r>
            <a:endParaRPr/>
          </a:p>
        </p:txBody>
      </p:sp>
      <p:sp>
        <p:nvSpPr>
          <p:cNvPr id="572" name="Google Shape;572;p124"/>
          <p:cNvSpPr/>
          <p:nvPr/>
        </p:nvSpPr>
        <p:spPr>
          <a:xfrm>
            <a:off x="11167259" y="5040385"/>
            <a:ext cx="512338" cy="562101"/>
          </a:xfrm>
          <a:custGeom>
            <a:rect b="b" l="l" r="r" t="t"/>
            <a:pathLst>
              <a:path extrusionOk="0" h="305" w="278">
                <a:moveTo>
                  <a:pt x="278" y="59"/>
                </a:moveTo>
                <a:cubicBezTo>
                  <a:pt x="278" y="58"/>
                  <a:pt x="278" y="57"/>
                  <a:pt x="278" y="57"/>
                </a:cubicBezTo>
                <a:cubicBezTo>
                  <a:pt x="278" y="56"/>
                  <a:pt x="278" y="56"/>
                  <a:pt x="278" y="56"/>
                </a:cubicBezTo>
                <a:cubicBezTo>
                  <a:pt x="277" y="55"/>
                  <a:pt x="277" y="55"/>
                  <a:pt x="277" y="54"/>
                </a:cubicBezTo>
                <a:cubicBezTo>
                  <a:pt x="277" y="54"/>
                  <a:pt x="277" y="53"/>
                  <a:pt x="277" y="53"/>
                </a:cubicBezTo>
                <a:cubicBezTo>
                  <a:pt x="276" y="52"/>
                  <a:pt x="276" y="52"/>
                  <a:pt x="276" y="52"/>
                </a:cubicBezTo>
                <a:cubicBezTo>
                  <a:pt x="276" y="51"/>
                  <a:pt x="275" y="51"/>
                  <a:pt x="275" y="50"/>
                </a:cubicBezTo>
                <a:cubicBezTo>
                  <a:pt x="275" y="50"/>
                  <a:pt x="275" y="50"/>
                  <a:pt x="274" y="49"/>
                </a:cubicBezTo>
                <a:cubicBezTo>
                  <a:pt x="274" y="49"/>
                  <a:pt x="274" y="48"/>
                  <a:pt x="273" y="48"/>
                </a:cubicBezTo>
                <a:cubicBezTo>
                  <a:pt x="273" y="48"/>
                  <a:pt x="273" y="48"/>
                  <a:pt x="272" y="47"/>
                </a:cubicBezTo>
                <a:cubicBezTo>
                  <a:pt x="272" y="47"/>
                  <a:pt x="271" y="47"/>
                  <a:pt x="271" y="46"/>
                </a:cubicBezTo>
                <a:cubicBezTo>
                  <a:pt x="271" y="46"/>
                  <a:pt x="270" y="46"/>
                  <a:pt x="270" y="46"/>
                </a:cubicBezTo>
                <a:cubicBezTo>
                  <a:pt x="269" y="45"/>
                  <a:pt x="269" y="45"/>
                  <a:pt x="268" y="45"/>
                </a:cubicBezTo>
                <a:cubicBezTo>
                  <a:pt x="268" y="45"/>
                  <a:pt x="268" y="45"/>
                  <a:pt x="267" y="45"/>
                </a:cubicBezTo>
                <a:cubicBezTo>
                  <a:pt x="267" y="44"/>
                  <a:pt x="266" y="44"/>
                  <a:pt x="266" y="44"/>
                </a:cubicBezTo>
                <a:cubicBezTo>
                  <a:pt x="265" y="44"/>
                  <a:pt x="265" y="44"/>
                  <a:pt x="265" y="44"/>
                </a:cubicBezTo>
                <a:cubicBezTo>
                  <a:pt x="265" y="44"/>
                  <a:pt x="264" y="44"/>
                  <a:pt x="264" y="44"/>
                </a:cubicBezTo>
                <a:cubicBezTo>
                  <a:pt x="264" y="44"/>
                  <a:pt x="263" y="44"/>
                  <a:pt x="263" y="44"/>
                </a:cubicBezTo>
                <a:cubicBezTo>
                  <a:pt x="39" y="44"/>
                  <a:pt x="39" y="44"/>
                  <a:pt x="39" y="44"/>
                </a:cubicBezTo>
                <a:cubicBezTo>
                  <a:pt x="32" y="13"/>
                  <a:pt x="32" y="13"/>
                  <a:pt x="32" y="13"/>
                </a:cubicBezTo>
                <a:cubicBezTo>
                  <a:pt x="29" y="5"/>
                  <a:pt x="21" y="0"/>
                  <a:pt x="13" y="2"/>
                </a:cubicBezTo>
                <a:cubicBezTo>
                  <a:pt x="5" y="5"/>
                  <a:pt x="0" y="13"/>
                  <a:pt x="2" y="21"/>
                </a:cubicBezTo>
                <a:cubicBezTo>
                  <a:pt x="62" y="255"/>
                  <a:pt x="62" y="255"/>
                  <a:pt x="62" y="255"/>
                </a:cubicBezTo>
                <a:cubicBezTo>
                  <a:pt x="63" y="255"/>
                  <a:pt x="63" y="256"/>
                  <a:pt x="63" y="256"/>
                </a:cubicBezTo>
                <a:cubicBezTo>
                  <a:pt x="63" y="256"/>
                  <a:pt x="63" y="257"/>
                  <a:pt x="63" y="257"/>
                </a:cubicBezTo>
                <a:cubicBezTo>
                  <a:pt x="64" y="258"/>
                  <a:pt x="64" y="259"/>
                  <a:pt x="65" y="259"/>
                </a:cubicBezTo>
                <a:cubicBezTo>
                  <a:pt x="65" y="259"/>
                  <a:pt x="65" y="259"/>
                  <a:pt x="65" y="259"/>
                </a:cubicBezTo>
                <a:cubicBezTo>
                  <a:pt x="65" y="260"/>
                  <a:pt x="66" y="261"/>
                  <a:pt x="66" y="261"/>
                </a:cubicBezTo>
                <a:cubicBezTo>
                  <a:pt x="66" y="262"/>
                  <a:pt x="67" y="262"/>
                  <a:pt x="67" y="262"/>
                </a:cubicBezTo>
                <a:cubicBezTo>
                  <a:pt x="67" y="262"/>
                  <a:pt x="68" y="263"/>
                  <a:pt x="68" y="263"/>
                </a:cubicBezTo>
                <a:cubicBezTo>
                  <a:pt x="69" y="263"/>
                  <a:pt x="69" y="264"/>
                  <a:pt x="69" y="264"/>
                </a:cubicBezTo>
                <a:cubicBezTo>
                  <a:pt x="70" y="264"/>
                  <a:pt x="70" y="264"/>
                  <a:pt x="71" y="265"/>
                </a:cubicBezTo>
                <a:cubicBezTo>
                  <a:pt x="71" y="265"/>
                  <a:pt x="71" y="265"/>
                  <a:pt x="72" y="265"/>
                </a:cubicBezTo>
                <a:cubicBezTo>
                  <a:pt x="72" y="265"/>
                  <a:pt x="72" y="265"/>
                  <a:pt x="72" y="265"/>
                </a:cubicBezTo>
                <a:cubicBezTo>
                  <a:pt x="77" y="258"/>
                  <a:pt x="86" y="254"/>
                  <a:pt x="95" y="254"/>
                </a:cubicBezTo>
                <a:cubicBezTo>
                  <a:pt x="105" y="254"/>
                  <a:pt x="113" y="259"/>
                  <a:pt x="119" y="266"/>
                </a:cubicBezTo>
                <a:cubicBezTo>
                  <a:pt x="187" y="266"/>
                  <a:pt x="187" y="266"/>
                  <a:pt x="187" y="266"/>
                </a:cubicBezTo>
                <a:cubicBezTo>
                  <a:pt x="193" y="259"/>
                  <a:pt x="201" y="254"/>
                  <a:pt x="211" y="254"/>
                </a:cubicBezTo>
                <a:cubicBezTo>
                  <a:pt x="221" y="254"/>
                  <a:pt x="229" y="259"/>
                  <a:pt x="235" y="266"/>
                </a:cubicBezTo>
                <a:cubicBezTo>
                  <a:pt x="242" y="265"/>
                  <a:pt x="248" y="259"/>
                  <a:pt x="248" y="251"/>
                </a:cubicBezTo>
                <a:cubicBezTo>
                  <a:pt x="248" y="243"/>
                  <a:pt x="241" y="236"/>
                  <a:pt x="233" y="236"/>
                </a:cubicBezTo>
                <a:cubicBezTo>
                  <a:pt x="89" y="236"/>
                  <a:pt x="89" y="236"/>
                  <a:pt x="89" y="236"/>
                </a:cubicBezTo>
                <a:cubicBezTo>
                  <a:pt x="74" y="179"/>
                  <a:pt x="74" y="179"/>
                  <a:pt x="74" y="179"/>
                </a:cubicBezTo>
                <a:cubicBezTo>
                  <a:pt x="248" y="179"/>
                  <a:pt x="248" y="179"/>
                  <a:pt x="248" y="179"/>
                </a:cubicBezTo>
                <a:cubicBezTo>
                  <a:pt x="248" y="179"/>
                  <a:pt x="248" y="179"/>
                  <a:pt x="248" y="179"/>
                </a:cubicBezTo>
                <a:cubicBezTo>
                  <a:pt x="249" y="179"/>
                  <a:pt x="250" y="179"/>
                  <a:pt x="251" y="179"/>
                </a:cubicBezTo>
                <a:cubicBezTo>
                  <a:pt x="251" y="179"/>
                  <a:pt x="251" y="179"/>
                  <a:pt x="252" y="178"/>
                </a:cubicBezTo>
                <a:cubicBezTo>
                  <a:pt x="252" y="178"/>
                  <a:pt x="253" y="178"/>
                  <a:pt x="254" y="178"/>
                </a:cubicBezTo>
                <a:cubicBezTo>
                  <a:pt x="254" y="178"/>
                  <a:pt x="254" y="178"/>
                  <a:pt x="255" y="177"/>
                </a:cubicBezTo>
                <a:cubicBezTo>
                  <a:pt x="255" y="177"/>
                  <a:pt x="256" y="177"/>
                  <a:pt x="256" y="177"/>
                </a:cubicBezTo>
                <a:cubicBezTo>
                  <a:pt x="256" y="176"/>
                  <a:pt x="257" y="176"/>
                  <a:pt x="257" y="176"/>
                </a:cubicBezTo>
                <a:cubicBezTo>
                  <a:pt x="257" y="176"/>
                  <a:pt x="258" y="175"/>
                  <a:pt x="258" y="175"/>
                </a:cubicBezTo>
                <a:cubicBezTo>
                  <a:pt x="259" y="175"/>
                  <a:pt x="259" y="174"/>
                  <a:pt x="259" y="174"/>
                </a:cubicBezTo>
                <a:cubicBezTo>
                  <a:pt x="259" y="174"/>
                  <a:pt x="260" y="173"/>
                  <a:pt x="260" y="173"/>
                </a:cubicBezTo>
                <a:cubicBezTo>
                  <a:pt x="260" y="173"/>
                  <a:pt x="261" y="172"/>
                  <a:pt x="261" y="172"/>
                </a:cubicBezTo>
                <a:cubicBezTo>
                  <a:pt x="261" y="171"/>
                  <a:pt x="261" y="171"/>
                  <a:pt x="261" y="170"/>
                </a:cubicBezTo>
                <a:cubicBezTo>
                  <a:pt x="262" y="170"/>
                  <a:pt x="262" y="170"/>
                  <a:pt x="262" y="169"/>
                </a:cubicBezTo>
                <a:cubicBezTo>
                  <a:pt x="262" y="169"/>
                  <a:pt x="262" y="168"/>
                  <a:pt x="262" y="168"/>
                </a:cubicBezTo>
                <a:cubicBezTo>
                  <a:pt x="263" y="167"/>
                  <a:pt x="263" y="167"/>
                  <a:pt x="263" y="167"/>
                </a:cubicBezTo>
                <a:cubicBezTo>
                  <a:pt x="263" y="166"/>
                  <a:pt x="263" y="166"/>
                  <a:pt x="263" y="166"/>
                </a:cubicBezTo>
                <a:cubicBezTo>
                  <a:pt x="278" y="61"/>
                  <a:pt x="278" y="61"/>
                  <a:pt x="278" y="61"/>
                </a:cubicBezTo>
                <a:cubicBezTo>
                  <a:pt x="278" y="61"/>
                  <a:pt x="278" y="60"/>
                  <a:pt x="278" y="60"/>
                </a:cubicBezTo>
                <a:cubicBezTo>
                  <a:pt x="278" y="60"/>
                  <a:pt x="278" y="59"/>
                  <a:pt x="278" y="59"/>
                </a:cubicBezTo>
                <a:cubicBezTo>
                  <a:pt x="278" y="59"/>
                  <a:pt x="278" y="59"/>
                  <a:pt x="278" y="59"/>
                </a:cubicBezTo>
                <a:close/>
                <a:moveTo>
                  <a:pt x="235" y="149"/>
                </a:moveTo>
                <a:cubicBezTo>
                  <a:pt x="66" y="149"/>
                  <a:pt x="66" y="149"/>
                  <a:pt x="66" y="149"/>
                </a:cubicBezTo>
                <a:cubicBezTo>
                  <a:pt x="61" y="126"/>
                  <a:pt x="61" y="126"/>
                  <a:pt x="61" y="126"/>
                </a:cubicBezTo>
                <a:cubicBezTo>
                  <a:pt x="238" y="126"/>
                  <a:pt x="238" y="126"/>
                  <a:pt x="238" y="126"/>
                </a:cubicBezTo>
                <a:lnTo>
                  <a:pt x="235" y="149"/>
                </a:lnTo>
                <a:close/>
                <a:moveTo>
                  <a:pt x="242" y="96"/>
                </a:moveTo>
                <a:cubicBezTo>
                  <a:pt x="53" y="96"/>
                  <a:pt x="53" y="96"/>
                  <a:pt x="53" y="96"/>
                </a:cubicBezTo>
                <a:cubicBezTo>
                  <a:pt x="47" y="74"/>
                  <a:pt x="47" y="74"/>
                  <a:pt x="47" y="74"/>
                </a:cubicBezTo>
                <a:cubicBezTo>
                  <a:pt x="246" y="74"/>
                  <a:pt x="246" y="74"/>
                  <a:pt x="246" y="74"/>
                </a:cubicBezTo>
                <a:lnTo>
                  <a:pt x="242" y="96"/>
                </a:lnTo>
                <a:close/>
                <a:moveTo>
                  <a:pt x="116" y="284"/>
                </a:moveTo>
                <a:cubicBezTo>
                  <a:pt x="116" y="296"/>
                  <a:pt x="107" y="305"/>
                  <a:pt x="95" y="305"/>
                </a:cubicBezTo>
                <a:cubicBezTo>
                  <a:pt x="83" y="305"/>
                  <a:pt x="74" y="296"/>
                  <a:pt x="74" y="284"/>
                </a:cubicBezTo>
                <a:cubicBezTo>
                  <a:pt x="74" y="272"/>
                  <a:pt x="83" y="263"/>
                  <a:pt x="95" y="263"/>
                </a:cubicBezTo>
                <a:cubicBezTo>
                  <a:pt x="107" y="263"/>
                  <a:pt x="116" y="272"/>
                  <a:pt x="116" y="284"/>
                </a:cubicBezTo>
                <a:close/>
                <a:moveTo>
                  <a:pt x="232" y="284"/>
                </a:moveTo>
                <a:cubicBezTo>
                  <a:pt x="232" y="296"/>
                  <a:pt x="223" y="305"/>
                  <a:pt x="211" y="305"/>
                </a:cubicBezTo>
                <a:cubicBezTo>
                  <a:pt x="200" y="305"/>
                  <a:pt x="190" y="296"/>
                  <a:pt x="190" y="284"/>
                </a:cubicBezTo>
                <a:cubicBezTo>
                  <a:pt x="190" y="272"/>
                  <a:pt x="200" y="263"/>
                  <a:pt x="211" y="263"/>
                </a:cubicBezTo>
                <a:cubicBezTo>
                  <a:pt x="223" y="263"/>
                  <a:pt x="232" y="272"/>
                  <a:pt x="232" y="284"/>
                </a:cubicBezTo>
                <a:close/>
              </a:path>
            </a:pathLst>
          </a:custGeom>
          <a:solidFill>
            <a:srgbClr val="FFFFFF"/>
          </a:solidFill>
          <a:ln>
            <a:noFill/>
          </a:ln>
        </p:spPr>
        <p:txBody>
          <a:bodyPr anchorCtr="0" anchor="t" bIns="41150" lIns="82300" spcFirstLastPara="1" rIns="82300" wrap="square" tIns="41150">
            <a:noAutofit/>
          </a:bodyPr>
          <a:lstStyle/>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125"/>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dk1"/>
              </a:buClr>
              <a:buSzPts val="5400"/>
              <a:buFont typeface="Quattrocento Sans"/>
              <a:buNone/>
            </a:pPr>
            <a:r>
              <a:rPr b="0" i="0" lang="en-US" sz="5400" u="none" cap="none" strike="noStrike">
                <a:solidFill>
                  <a:schemeClr val="dk1"/>
                </a:solidFill>
                <a:latin typeface="Quattrocento Sans"/>
                <a:ea typeface="Quattrocento Sans"/>
                <a:cs typeface="Quattrocento Sans"/>
                <a:sym typeface="Quattrocento Sans"/>
              </a:rPr>
              <a:t>Traditional Vs. Azure</a:t>
            </a:r>
            <a:endParaRPr/>
          </a:p>
        </p:txBody>
      </p:sp>
      <p:pic>
        <p:nvPicPr>
          <p:cNvPr descr="https://developer.xamarin.com/guides/xamarin-forms/cloud-services/push-notifications/azure/Images/pns.png" id="578" name="Google Shape;578;p125"/>
          <p:cNvPicPr preferRelativeResize="0"/>
          <p:nvPr/>
        </p:nvPicPr>
        <p:blipFill rotWithShape="1">
          <a:blip r:embed="rId3">
            <a:alphaModFix/>
          </a:blip>
          <a:srcRect b="0" l="0" r="0" t="0"/>
          <a:stretch/>
        </p:blipFill>
        <p:spPr>
          <a:xfrm>
            <a:off x="2495192" y="2412027"/>
            <a:ext cx="5695950" cy="4038600"/>
          </a:xfrm>
          <a:prstGeom prst="rect">
            <a:avLst/>
          </a:prstGeom>
          <a:noFill/>
          <a:ln>
            <a:noFill/>
          </a:ln>
        </p:spPr>
      </p:pic>
      <p:pic>
        <p:nvPicPr>
          <p:cNvPr descr="https://developer.xamarin.com/guides/xamarin-forms/cloud-services/push-notifications/azure/Images/notification-hub.png" id="579" name="Google Shape;579;p125"/>
          <p:cNvPicPr preferRelativeResize="0"/>
          <p:nvPr/>
        </p:nvPicPr>
        <p:blipFill rotWithShape="1">
          <a:blip r:embed="rId4">
            <a:alphaModFix/>
          </a:blip>
          <a:srcRect b="0" l="0" r="0" t="0"/>
          <a:stretch/>
        </p:blipFill>
        <p:spPr>
          <a:xfrm>
            <a:off x="2495192" y="2412027"/>
            <a:ext cx="8601075" cy="40386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7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Google Shape;588;p126"/>
          <p:cNvSpPr txBox="1"/>
          <p:nvPr>
            <p:ph type="title"/>
          </p:nvPr>
        </p:nvSpPr>
        <p:spPr>
          <a:xfrm>
            <a:off x="274642" y="295277"/>
            <a:ext cx="11889564" cy="917575"/>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Clr>
                <a:schemeClr val="dk1"/>
              </a:buClr>
              <a:buSzPts val="5400"/>
              <a:buFont typeface="Quattrocento Sans"/>
              <a:buNone/>
            </a:pPr>
            <a:r>
              <a:rPr b="0" i="0" lang="en-US" sz="5400" u="none" cap="none" strike="noStrike">
                <a:solidFill>
                  <a:schemeClr val="dk1"/>
                </a:solidFill>
                <a:latin typeface="Quattrocento Sans"/>
                <a:ea typeface="Quattrocento Sans"/>
                <a:cs typeface="Quattrocento Sans"/>
                <a:sym typeface="Quattrocento Sans"/>
              </a:rPr>
              <a:t>Push notification lifecycle</a:t>
            </a:r>
            <a:endParaRPr/>
          </a:p>
        </p:txBody>
      </p:sp>
      <p:sp>
        <p:nvSpPr>
          <p:cNvPr id="589" name="Google Shape;589;p126"/>
          <p:cNvSpPr txBox="1"/>
          <p:nvPr>
            <p:ph idx="1" type="body"/>
          </p:nvPr>
        </p:nvSpPr>
        <p:spPr>
          <a:xfrm>
            <a:off x="275482" y="1668723"/>
            <a:ext cx="7813518" cy="4055634"/>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Clr>
                <a:schemeClr val="dk2"/>
              </a:buClr>
              <a:buSzPts val="3600"/>
              <a:buFont typeface="Arial"/>
              <a:buNone/>
            </a:pPr>
            <a:r>
              <a:rPr b="0" i="0" lang="en-US" sz="4000" u="none" cap="none" strike="noStrike">
                <a:solidFill>
                  <a:schemeClr val="dk2"/>
                </a:solidFill>
                <a:latin typeface="Quattrocento Sans"/>
                <a:ea typeface="Quattrocento Sans"/>
                <a:cs typeface="Quattrocento Sans"/>
                <a:sym typeface="Quattrocento Sans"/>
              </a:rPr>
              <a:t>Registration at app launch</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Client app contacts Platform Notification Service, to retrieve current channel (e.g. ChannelURIs, device tokens, registrationIds)</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App updates handle in back-end</a:t>
            </a:r>
            <a:endParaRPr/>
          </a:p>
          <a:p>
            <a:pPr indent="0" lvl="0" marL="0" marR="0" rtl="0" algn="l">
              <a:lnSpc>
                <a:spcPct val="90000"/>
              </a:lnSpc>
              <a:spcBef>
                <a:spcPts val="800"/>
              </a:spcBef>
              <a:spcAft>
                <a:spcPts val="0"/>
              </a:spcAft>
              <a:buClr>
                <a:schemeClr val="accent2"/>
              </a:buClr>
              <a:buSzPts val="3600"/>
              <a:buFont typeface="Arial"/>
              <a:buNone/>
            </a:pPr>
            <a:r>
              <a:rPr b="0" i="0" lang="en-US" sz="4000" u="none" cap="none" strike="noStrike">
                <a:solidFill>
                  <a:schemeClr val="accent2"/>
                </a:solidFill>
                <a:latin typeface="Quattrocento Sans"/>
                <a:ea typeface="Quattrocento Sans"/>
                <a:cs typeface="Quattrocento Sans"/>
                <a:sym typeface="Quattrocento Sans"/>
              </a:rPr>
              <a:t>Sending Notification</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App back-end send notification to PNS</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PNS pushes the notification to the app on the device</a:t>
            </a:r>
            <a:endParaRPr/>
          </a:p>
          <a:p>
            <a:pPr indent="0" lvl="0" marL="0" marR="0" rtl="0" algn="l">
              <a:lnSpc>
                <a:spcPct val="90000"/>
              </a:lnSpc>
              <a:spcBef>
                <a:spcPts val="800"/>
              </a:spcBef>
              <a:spcAft>
                <a:spcPts val="0"/>
              </a:spcAft>
              <a:buClr>
                <a:schemeClr val="accent3"/>
              </a:buClr>
              <a:buSzPts val="3600"/>
              <a:buFont typeface="Arial"/>
              <a:buNone/>
            </a:pPr>
            <a:r>
              <a:rPr b="0" i="0" lang="en-US" sz="4000" u="none" cap="none" strike="noStrike">
                <a:solidFill>
                  <a:schemeClr val="accent3"/>
                </a:solidFill>
                <a:latin typeface="Quattrocento Sans"/>
                <a:ea typeface="Quattrocento Sans"/>
                <a:cs typeface="Quattrocento Sans"/>
                <a:sym typeface="Quattrocento Sans"/>
              </a:rPr>
              <a:t>Maintenance</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Delete expired handles when PNS rejects them</a:t>
            </a:r>
            <a:endParaRPr/>
          </a:p>
        </p:txBody>
      </p:sp>
      <p:grpSp>
        <p:nvGrpSpPr>
          <p:cNvPr id="590" name="Google Shape;590;p126"/>
          <p:cNvGrpSpPr/>
          <p:nvPr/>
        </p:nvGrpSpPr>
        <p:grpSpPr>
          <a:xfrm>
            <a:off x="10879137" y="2514740"/>
            <a:ext cx="1153879" cy="1783785"/>
            <a:chOff x="10550594" y="2514600"/>
            <a:chExt cx="1154043" cy="1784038"/>
          </a:xfrm>
        </p:grpSpPr>
        <p:sp>
          <p:nvSpPr>
            <p:cNvPr id="591" name="Google Shape;591;p126"/>
            <p:cNvSpPr txBox="1"/>
            <p:nvPr/>
          </p:nvSpPr>
          <p:spPr>
            <a:xfrm>
              <a:off x="10550594" y="3594217"/>
              <a:ext cx="1154043" cy="70442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Platform</a:t>
              </a:r>
              <a:endParaRPr/>
            </a:p>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Notification</a:t>
              </a:r>
              <a:endParaRPr/>
            </a:p>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Service</a:t>
              </a:r>
              <a:endParaRPr/>
            </a:p>
          </p:txBody>
        </p:sp>
        <p:sp>
          <p:nvSpPr>
            <p:cNvPr id="592" name="Google Shape;592;p126"/>
            <p:cNvSpPr/>
            <p:nvPr/>
          </p:nvSpPr>
          <p:spPr>
            <a:xfrm>
              <a:off x="10700678" y="2514600"/>
              <a:ext cx="853874" cy="1079617"/>
            </a:xfrm>
            <a:custGeom>
              <a:rect b="b" l="l" r="r" t="t"/>
              <a:pathLst>
                <a:path extrusionOk="0" h="203" w="162">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dk1"/>
            </a:solidFill>
            <a:ln>
              <a:noFill/>
            </a:ln>
          </p:spPr>
          <p:txBody>
            <a:bodyPr anchorCtr="0" anchor="t" bIns="62150" lIns="124325" spcFirstLastPara="1" rIns="124325" wrap="square" tIns="62150">
              <a:noAutofit/>
            </a:bodyPr>
            <a:lstStyle/>
            <a:p>
              <a:pPr indent="0" lvl="0" marL="0" marR="0" rtl="0" algn="l">
                <a:spcBef>
                  <a:spcPts val="0"/>
                </a:spcBef>
                <a:spcAft>
                  <a:spcPts val="0"/>
                </a:spcAft>
                <a:buNone/>
              </a:pPr>
              <a:r>
                <a:t/>
              </a:r>
              <a:endParaRPr sz="1903">
                <a:solidFill>
                  <a:srgbClr val="FFFFFF"/>
                </a:solidFill>
                <a:latin typeface="Quattrocento Sans"/>
                <a:ea typeface="Quattrocento Sans"/>
                <a:cs typeface="Quattrocento Sans"/>
                <a:sym typeface="Quattrocento Sans"/>
              </a:endParaRPr>
            </a:p>
          </p:txBody>
        </p:sp>
      </p:grpSp>
      <p:cxnSp>
        <p:nvCxnSpPr>
          <p:cNvPr id="593" name="Google Shape;593;p126"/>
          <p:cNvCxnSpPr/>
          <p:nvPr/>
        </p:nvCxnSpPr>
        <p:spPr>
          <a:xfrm>
            <a:off x="9171042" y="2085811"/>
            <a:ext cx="1708094" cy="877228"/>
          </a:xfrm>
          <a:prstGeom prst="straightConnector1">
            <a:avLst/>
          </a:prstGeom>
          <a:noFill/>
          <a:ln cap="flat" cmpd="sng" w="38100">
            <a:solidFill>
              <a:schemeClr val="dk2"/>
            </a:solidFill>
            <a:prstDash val="solid"/>
            <a:round/>
            <a:headEnd len="sm" w="sm" type="none"/>
            <a:tailEnd len="med" w="med" type="triangle"/>
          </a:ln>
        </p:spPr>
      </p:cxnSp>
      <p:cxnSp>
        <p:nvCxnSpPr>
          <p:cNvPr id="594" name="Google Shape;594;p126"/>
          <p:cNvCxnSpPr/>
          <p:nvPr/>
        </p:nvCxnSpPr>
        <p:spPr>
          <a:xfrm>
            <a:off x="8736199" y="2622365"/>
            <a:ext cx="6711" cy="1676160"/>
          </a:xfrm>
          <a:prstGeom prst="straightConnector1">
            <a:avLst/>
          </a:prstGeom>
          <a:noFill/>
          <a:ln cap="flat" cmpd="sng" w="38100">
            <a:solidFill>
              <a:schemeClr val="dk2"/>
            </a:solidFill>
            <a:prstDash val="solid"/>
            <a:round/>
            <a:headEnd len="sm" w="sm" type="none"/>
            <a:tailEnd len="med" w="med" type="triangle"/>
          </a:ln>
        </p:spPr>
      </p:cxnSp>
      <p:cxnSp>
        <p:nvCxnSpPr>
          <p:cNvPr id="595" name="Google Shape;595;p126"/>
          <p:cNvCxnSpPr/>
          <p:nvPr/>
        </p:nvCxnSpPr>
        <p:spPr>
          <a:xfrm flipH="1" rot="10800000">
            <a:off x="9171042" y="3480510"/>
            <a:ext cx="1708094" cy="1142839"/>
          </a:xfrm>
          <a:prstGeom prst="straightConnector1">
            <a:avLst/>
          </a:prstGeom>
          <a:noFill/>
          <a:ln cap="flat" cmpd="sng" w="38100">
            <a:solidFill>
              <a:schemeClr val="accent2"/>
            </a:solidFill>
            <a:prstDash val="solid"/>
            <a:round/>
            <a:headEnd len="sm" w="sm" type="none"/>
            <a:tailEnd len="med" w="med" type="triangle"/>
          </a:ln>
        </p:spPr>
      </p:cxnSp>
      <p:cxnSp>
        <p:nvCxnSpPr>
          <p:cNvPr id="596" name="Google Shape;596;p126"/>
          <p:cNvCxnSpPr/>
          <p:nvPr/>
        </p:nvCxnSpPr>
        <p:spPr>
          <a:xfrm rot="10800000">
            <a:off x="9171043" y="1875294"/>
            <a:ext cx="1752076" cy="872035"/>
          </a:xfrm>
          <a:prstGeom prst="straightConnector1">
            <a:avLst/>
          </a:prstGeom>
          <a:noFill/>
          <a:ln cap="flat" cmpd="sng" w="38100">
            <a:solidFill>
              <a:schemeClr val="accent2"/>
            </a:solidFill>
            <a:prstDash val="solid"/>
            <a:round/>
            <a:headEnd len="sm" w="sm" type="none"/>
            <a:tailEnd len="med" w="med" type="triangle"/>
          </a:ln>
        </p:spPr>
      </p:cxnSp>
      <p:cxnSp>
        <p:nvCxnSpPr>
          <p:cNvPr id="597" name="Google Shape;597;p126"/>
          <p:cNvCxnSpPr/>
          <p:nvPr/>
        </p:nvCxnSpPr>
        <p:spPr>
          <a:xfrm flipH="1">
            <a:off x="9276847" y="3657576"/>
            <a:ext cx="1652984" cy="1098828"/>
          </a:xfrm>
          <a:prstGeom prst="straightConnector1">
            <a:avLst/>
          </a:prstGeom>
          <a:noFill/>
          <a:ln cap="flat" cmpd="sng" w="38100">
            <a:solidFill>
              <a:schemeClr val="accent3">
                <a:alpha val="49803"/>
              </a:schemeClr>
            </a:solidFill>
            <a:prstDash val="solid"/>
            <a:round/>
            <a:headEnd len="sm" w="sm" type="none"/>
            <a:tailEnd len="med" w="med" type="triangle"/>
          </a:ln>
        </p:spPr>
      </p:cxnSp>
      <p:grpSp>
        <p:nvGrpSpPr>
          <p:cNvPr id="598" name="Google Shape;598;p126"/>
          <p:cNvGrpSpPr/>
          <p:nvPr/>
        </p:nvGrpSpPr>
        <p:grpSpPr>
          <a:xfrm>
            <a:off x="8122967" y="4343280"/>
            <a:ext cx="1230069" cy="1234956"/>
            <a:chOff x="7794034" y="4343400"/>
            <a:chExt cx="1230243" cy="1235131"/>
          </a:xfrm>
        </p:grpSpPr>
        <p:sp>
          <p:nvSpPr>
            <p:cNvPr id="599" name="Google Shape;599;p126"/>
            <p:cNvSpPr/>
            <p:nvPr/>
          </p:nvSpPr>
          <p:spPr>
            <a:xfrm>
              <a:off x="7972447" y="4343400"/>
              <a:ext cx="869811" cy="914400"/>
            </a:xfrm>
            <a:custGeom>
              <a:rect b="b" l="l" r="r" t="t"/>
              <a:pathLst>
                <a:path extrusionOk="0" h="2225" w="1833">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dk1"/>
            </a:solidFill>
            <a:ln>
              <a:noFill/>
            </a:ln>
          </p:spPr>
          <p:txBody>
            <a:bodyPr anchorCtr="0" anchor="t" bIns="46600" lIns="93225" spcFirstLastPara="1" rIns="93225" wrap="square" tIns="46600">
              <a:noAutofit/>
            </a:bodyPr>
            <a:lstStyle/>
            <a:p>
              <a:pPr indent="0" lvl="0" marL="0" marR="0" rtl="0" algn="l">
                <a:spcBef>
                  <a:spcPts val="0"/>
                </a:spcBef>
                <a:spcAft>
                  <a:spcPts val="0"/>
                </a:spcAft>
                <a:buNone/>
              </a:pPr>
              <a:r>
                <a:t/>
              </a:r>
              <a:endParaRPr sz="1836">
                <a:solidFill>
                  <a:schemeClr val="lt1"/>
                </a:solidFill>
                <a:latin typeface="Quattrocento Sans"/>
                <a:ea typeface="Quattrocento Sans"/>
                <a:cs typeface="Quattrocento Sans"/>
                <a:sym typeface="Quattrocento Sans"/>
              </a:endParaRPr>
            </a:p>
          </p:txBody>
        </p:sp>
        <p:sp>
          <p:nvSpPr>
            <p:cNvPr id="600" name="Google Shape;600;p126"/>
            <p:cNvSpPr txBox="1"/>
            <p:nvPr/>
          </p:nvSpPr>
          <p:spPr>
            <a:xfrm>
              <a:off x="7794034" y="5343724"/>
              <a:ext cx="1230243" cy="23480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App back-end</a:t>
              </a:r>
              <a:endParaRPr/>
            </a:p>
          </p:txBody>
        </p:sp>
      </p:grpSp>
      <p:sp>
        <p:nvSpPr>
          <p:cNvPr id="601" name="Google Shape;601;p126"/>
          <p:cNvSpPr/>
          <p:nvPr/>
        </p:nvSpPr>
        <p:spPr>
          <a:xfrm>
            <a:off x="8553916" y="1698546"/>
            <a:ext cx="434519" cy="704980"/>
          </a:xfrm>
          <a:custGeom>
            <a:rect b="b" l="l" r="r" t="t"/>
            <a:pathLst>
              <a:path extrusionOk="0" h="4658497" w="32868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chemeClr val="dk1"/>
          </a:solidFill>
          <a:ln>
            <a:noFill/>
          </a:ln>
        </p:spPr>
        <p:txBody>
          <a:bodyPr anchorCtr="0" anchor="ctr" bIns="60925" lIns="121875" spcFirstLastPara="1" rIns="121875" wrap="square" tIns="60925">
            <a:noAutofit/>
          </a:bodyPr>
          <a:lstStyle/>
          <a:p>
            <a:pPr indent="0" lvl="0" marL="0" marR="0" rtl="0" algn="l">
              <a:spcBef>
                <a:spcPts val="0"/>
              </a:spcBef>
              <a:spcAft>
                <a:spcPts val="0"/>
              </a:spcAft>
              <a:buNone/>
            </a:pPr>
            <a:r>
              <a:t/>
            </a:r>
            <a:endParaRPr sz="2266">
              <a:solidFill>
                <a:srgbClr val="FFFFFF"/>
              </a:solidFill>
              <a:latin typeface="Quattrocento Sans"/>
              <a:ea typeface="Quattrocento Sans"/>
              <a:cs typeface="Quattrocento Sans"/>
              <a:sym typeface="Quattrocento Sans"/>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127"/>
          <p:cNvSpPr txBox="1"/>
          <p:nvPr>
            <p:ph type="title"/>
          </p:nvPr>
        </p:nvSpPr>
        <p:spPr>
          <a:xfrm>
            <a:off x="274642" y="295277"/>
            <a:ext cx="11889564" cy="917575"/>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Clr>
                <a:schemeClr val="dk1"/>
              </a:buClr>
              <a:buSzPts val="5400"/>
              <a:buFont typeface="Quattrocento Sans"/>
              <a:buNone/>
            </a:pPr>
            <a:r>
              <a:rPr b="0" i="0" lang="en-US" sz="5400" u="none" cap="none" strike="noStrike">
                <a:solidFill>
                  <a:schemeClr val="dk1"/>
                </a:solidFill>
                <a:latin typeface="Quattrocento Sans"/>
                <a:ea typeface="Quattrocento Sans"/>
                <a:cs typeface="Quattrocento Sans"/>
                <a:sym typeface="Quattrocento Sans"/>
              </a:rPr>
              <a:t>Challenges of push notifications</a:t>
            </a:r>
            <a:endParaRPr/>
          </a:p>
        </p:txBody>
      </p:sp>
      <p:sp>
        <p:nvSpPr>
          <p:cNvPr id="611" name="Google Shape;611;p127"/>
          <p:cNvSpPr txBox="1"/>
          <p:nvPr>
            <p:ph idx="1" type="body"/>
          </p:nvPr>
        </p:nvSpPr>
        <p:spPr>
          <a:xfrm>
            <a:off x="280988" y="1701677"/>
            <a:ext cx="12123844" cy="4422902"/>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Clr>
                <a:schemeClr val="dk2"/>
              </a:buClr>
              <a:buSzPts val="3600"/>
              <a:buFont typeface="Arial"/>
              <a:buNone/>
            </a:pPr>
            <a:r>
              <a:rPr b="0" i="0" lang="en-US" sz="4000" u="none" cap="none" strike="noStrike">
                <a:solidFill>
                  <a:schemeClr val="dk2"/>
                </a:solidFill>
                <a:latin typeface="Quattrocento Sans"/>
                <a:ea typeface="Quattrocento Sans"/>
                <a:cs typeface="Quattrocento Sans"/>
                <a:sym typeface="Quattrocento Sans"/>
              </a:rPr>
              <a:t>Platform dependency</a:t>
            </a:r>
            <a:endParaRPr/>
          </a:p>
          <a:p>
            <a:pPr indent="-342834" lvl="1" marL="342834" marR="0" rtl="0" algn="l">
              <a:lnSpc>
                <a:spcPct val="90000"/>
              </a:lnSpc>
              <a:spcBef>
                <a:spcPts val="360"/>
              </a:spcBef>
              <a:spcAft>
                <a:spcPts val="0"/>
              </a:spcAft>
              <a:buClr>
                <a:schemeClr val="dk1"/>
              </a:buClr>
              <a:buSzPts val="1620"/>
              <a:buFont typeface="Arial"/>
              <a:buChar char="•"/>
            </a:pPr>
            <a:r>
              <a:rPr b="0" i="0" lang="en-US" sz="1800" u="none" cap="none" strike="noStrike">
                <a:solidFill>
                  <a:schemeClr val="dk1"/>
                </a:solidFill>
                <a:latin typeface="Quattrocento Sans"/>
                <a:ea typeface="Quattrocento Sans"/>
                <a:cs typeface="Quattrocento Sans"/>
                <a:sym typeface="Quattrocento Sans"/>
              </a:rPr>
              <a:t>Different communication protocols to PNS’ (e.g. HTTP vs TCP, xml payload vs json payload)</a:t>
            </a:r>
            <a:endParaRPr/>
          </a:p>
          <a:p>
            <a:pPr indent="-342834" lvl="1" marL="342834" marR="0" rtl="0" algn="l">
              <a:lnSpc>
                <a:spcPct val="90000"/>
              </a:lnSpc>
              <a:spcBef>
                <a:spcPts val="360"/>
              </a:spcBef>
              <a:spcAft>
                <a:spcPts val="0"/>
              </a:spcAft>
              <a:buClr>
                <a:schemeClr val="dk1"/>
              </a:buClr>
              <a:buSzPts val="1620"/>
              <a:buFont typeface="Arial"/>
              <a:buChar char="•"/>
            </a:pPr>
            <a:r>
              <a:rPr b="0" i="0" lang="en-US" sz="1800" u="none" cap="none" strike="noStrike">
                <a:solidFill>
                  <a:schemeClr val="dk1"/>
                </a:solidFill>
                <a:latin typeface="Quattrocento Sans"/>
                <a:ea typeface="Quattrocento Sans"/>
                <a:cs typeface="Quattrocento Sans"/>
                <a:sym typeface="Quattrocento Sans"/>
              </a:rPr>
              <a:t>Different presentation formats and capabilities (tiles vs toasts vs badges)</a:t>
            </a:r>
            <a:endParaRPr/>
          </a:p>
          <a:p>
            <a:pPr indent="0" lvl="0" marL="0" marR="0" rtl="0" algn="l">
              <a:lnSpc>
                <a:spcPct val="90000"/>
              </a:lnSpc>
              <a:spcBef>
                <a:spcPts val="800"/>
              </a:spcBef>
              <a:spcAft>
                <a:spcPts val="0"/>
              </a:spcAft>
              <a:buClr>
                <a:schemeClr val="accent2"/>
              </a:buClr>
              <a:buSzPts val="3600"/>
              <a:buFont typeface="Arial"/>
              <a:buNone/>
            </a:pPr>
            <a:r>
              <a:rPr b="0" i="0" lang="en-US" sz="4000" u="none" cap="none" strike="noStrike">
                <a:solidFill>
                  <a:schemeClr val="accent2"/>
                </a:solidFill>
                <a:latin typeface="Quattrocento Sans"/>
                <a:ea typeface="Quattrocento Sans"/>
                <a:cs typeface="Quattrocento Sans"/>
                <a:sym typeface="Quattrocento Sans"/>
              </a:rPr>
              <a:t>Routing</a:t>
            </a:r>
            <a:endParaRPr/>
          </a:p>
          <a:p>
            <a:pPr indent="-342834" lvl="1" marL="342834" marR="0" rtl="0" algn="l">
              <a:lnSpc>
                <a:spcPct val="90000"/>
              </a:lnSpc>
              <a:spcBef>
                <a:spcPts val="360"/>
              </a:spcBef>
              <a:spcAft>
                <a:spcPts val="0"/>
              </a:spcAft>
              <a:buClr>
                <a:schemeClr val="dk1"/>
              </a:buClr>
              <a:buSzPts val="1620"/>
              <a:buFont typeface="Arial"/>
              <a:buChar char="•"/>
            </a:pPr>
            <a:r>
              <a:rPr b="0" i="0" lang="en-US" sz="1800" u="none" cap="none" strike="noStrike">
                <a:solidFill>
                  <a:schemeClr val="dk1"/>
                </a:solidFill>
                <a:latin typeface="Quattrocento Sans"/>
                <a:ea typeface="Quattrocento Sans"/>
                <a:cs typeface="Quattrocento Sans"/>
                <a:sym typeface="Quattrocento Sans"/>
              </a:rPr>
              <a:t>PNS’ provide a way to send a message to a device/channel</a:t>
            </a:r>
            <a:endParaRPr/>
          </a:p>
          <a:p>
            <a:pPr indent="-342834" lvl="1" marL="342834" marR="0" rtl="0" algn="l">
              <a:lnSpc>
                <a:spcPct val="90000"/>
              </a:lnSpc>
              <a:spcBef>
                <a:spcPts val="360"/>
              </a:spcBef>
              <a:spcAft>
                <a:spcPts val="0"/>
              </a:spcAft>
              <a:buClr>
                <a:schemeClr val="dk1"/>
              </a:buClr>
              <a:buSzPts val="1620"/>
              <a:buFont typeface="Arial"/>
              <a:buChar char="•"/>
            </a:pPr>
            <a:r>
              <a:rPr b="0" i="0" lang="en-US" sz="1800" u="none" cap="none" strike="noStrike">
                <a:solidFill>
                  <a:schemeClr val="dk1"/>
                </a:solidFill>
                <a:latin typeface="Quattrocento Sans"/>
                <a:ea typeface="Quattrocento Sans"/>
                <a:cs typeface="Quattrocento Sans"/>
                <a:sym typeface="Quattrocento Sans"/>
              </a:rPr>
              <a:t>Usually notifications are targeted at users or interest groups (e.g. employees assigned to a customer account)</a:t>
            </a:r>
            <a:endParaRPr/>
          </a:p>
          <a:p>
            <a:pPr indent="-342834" lvl="1" marL="342834" marR="0" rtl="0" algn="l">
              <a:lnSpc>
                <a:spcPct val="90000"/>
              </a:lnSpc>
              <a:spcBef>
                <a:spcPts val="360"/>
              </a:spcBef>
              <a:spcAft>
                <a:spcPts val="0"/>
              </a:spcAft>
              <a:buClr>
                <a:schemeClr val="dk1"/>
              </a:buClr>
              <a:buSzPts val="1620"/>
              <a:buFont typeface="Arial"/>
              <a:buChar char="•"/>
            </a:pPr>
            <a:r>
              <a:rPr b="0" i="0" lang="en-US" sz="1800" u="none" cap="none" strike="noStrike">
                <a:solidFill>
                  <a:schemeClr val="dk1"/>
                </a:solidFill>
                <a:latin typeface="Quattrocento Sans"/>
                <a:ea typeface="Quattrocento Sans"/>
                <a:cs typeface="Quattrocento Sans"/>
                <a:sym typeface="Quattrocento Sans"/>
              </a:rPr>
              <a:t>App back-end has to maintain a registry associating device handles to interest groups/users</a:t>
            </a:r>
            <a:endParaRPr/>
          </a:p>
          <a:p>
            <a:pPr indent="0" lvl="0" marL="0" marR="0" rtl="0" algn="l">
              <a:lnSpc>
                <a:spcPct val="90000"/>
              </a:lnSpc>
              <a:spcBef>
                <a:spcPts val="800"/>
              </a:spcBef>
              <a:spcAft>
                <a:spcPts val="0"/>
              </a:spcAft>
              <a:buClr>
                <a:schemeClr val="accent3"/>
              </a:buClr>
              <a:buSzPts val="3600"/>
              <a:buFont typeface="Arial"/>
              <a:buNone/>
            </a:pPr>
            <a:r>
              <a:rPr b="0" i="0" lang="en-US" sz="4000" u="none" cap="none" strike="noStrike">
                <a:solidFill>
                  <a:schemeClr val="accent3"/>
                </a:solidFill>
                <a:latin typeface="Quattrocento Sans"/>
                <a:ea typeface="Quattrocento Sans"/>
                <a:cs typeface="Quattrocento Sans"/>
                <a:sym typeface="Quattrocento Sans"/>
              </a:rPr>
              <a:t>Scale</a:t>
            </a:r>
            <a:endParaRPr/>
          </a:p>
          <a:p>
            <a:pPr indent="-342834" lvl="1" marL="342834" marR="0" rtl="0" algn="l">
              <a:lnSpc>
                <a:spcPct val="90000"/>
              </a:lnSpc>
              <a:spcBef>
                <a:spcPts val="360"/>
              </a:spcBef>
              <a:spcAft>
                <a:spcPts val="0"/>
              </a:spcAft>
              <a:buClr>
                <a:schemeClr val="dk1"/>
              </a:buClr>
              <a:buSzPts val="1620"/>
              <a:buFont typeface="Arial"/>
              <a:buChar char="•"/>
            </a:pPr>
            <a:r>
              <a:rPr b="0" i="0" lang="en-US" sz="1800" u="none" cap="none" strike="noStrike">
                <a:solidFill>
                  <a:schemeClr val="dk1"/>
                </a:solidFill>
                <a:latin typeface="Quattrocento Sans"/>
                <a:ea typeface="Quattrocento Sans"/>
                <a:cs typeface="Quattrocento Sans"/>
                <a:sym typeface="Quattrocento Sans"/>
              </a:rPr>
              <a:t>App back-end has to store current handles for each device → high storage and VM costs</a:t>
            </a:r>
            <a:endParaRPr/>
          </a:p>
          <a:p>
            <a:pPr indent="-342834" lvl="1" marL="342834" marR="0" rtl="0" algn="l">
              <a:lnSpc>
                <a:spcPct val="90000"/>
              </a:lnSpc>
              <a:spcBef>
                <a:spcPts val="360"/>
              </a:spcBef>
              <a:spcAft>
                <a:spcPts val="0"/>
              </a:spcAft>
              <a:buClr>
                <a:schemeClr val="dk1"/>
              </a:buClr>
              <a:buSzPts val="1620"/>
              <a:buFont typeface="Arial"/>
              <a:buChar char="•"/>
            </a:pPr>
            <a:r>
              <a:rPr b="0" i="0" lang="en-US" sz="1800" u="none" cap="none" strike="noStrike">
                <a:solidFill>
                  <a:schemeClr val="dk1"/>
                </a:solidFill>
                <a:latin typeface="Quattrocento Sans"/>
                <a:ea typeface="Quattrocento Sans"/>
                <a:cs typeface="Quattrocento Sans"/>
                <a:sym typeface="Quattrocento Sans"/>
              </a:rPr>
              <a:t>Broadcast to millions of devices with low latency requires parallelization (DB ad VM)</a:t>
            </a:r>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p128"/>
          <p:cNvSpPr txBox="1"/>
          <p:nvPr>
            <p:ph type="title"/>
          </p:nvPr>
        </p:nvSpPr>
        <p:spPr>
          <a:xfrm>
            <a:off x="274642" y="295277"/>
            <a:ext cx="11889564" cy="917575"/>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Clr>
                <a:schemeClr val="dk1"/>
              </a:buClr>
              <a:buSzPts val="5400"/>
              <a:buFont typeface="Quattrocento Sans"/>
              <a:buNone/>
            </a:pPr>
            <a:r>
              <a:rPr b="0" i="0" lang="en-US" sz="5400" u="none" cap="none" strike="noStrike">
                <a:solidFill>
                  <a:schemeClr val="dk1"/>
                </a:solidFill>
                <a:latin typeface="Quattrocento Sans"/>
                <a:ea typeface="Quattrocento Sans"/>
                <a:cs typeface="Quattrocento Sans"/>
                <a:sym typeface="Quattrocento Sans"/>
              </a:rPr>
              <a:t>Using Notification Hubs</a:t>
            </a:r>
            <a:endParaRPr/>
          </a:p>
        </p:txBody>
      </p:sp>
      <p:sp>
        <p:nvSpPr>
          <p:cNvPr id="621" name="Google Shape;621;p128"/>
          <p:cNvSpPr txBox="1"/>
          <p:nvPr>
            <p:ph idx="1" type="body"/>
          </p:nvPr>
        </p:nvSpPr>
        <p:spPr>
          <a:xfrm>
            <a:off x="275482" y="1668723"/>
            <a:ext cx="7122276" cy="4400928"/>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Clr>
                <a:schemeClr val="dk2"/>
              </a:buClr>
              <a:buSzPts val="3600"/>
              <a:buFont typeface="Arial"/>
              <a:buNone/>
            </a:pPr>
            <a:r>
              <a:rPr b="0" i="0" lang="en-US" sz="4000" u="none" cap="none" strike="noStrike">
                <a:solidFill>
                  <a:schemeClr val="dk2"/>
                </a:solidFill>
                <a:latin typeface="Quattrocento Sans"/>
                <a:ea typeface="Quattrocento Sans"/>
                <a:cs typeface="Quattrocento Sans"/>
                <a:sym typeface="Quattrocento Sans"/>
              </a:rPr>
              <a:t>One-time set up</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Create a Notification Hub</a:t>
            </a:r>
            <a:endParaRPr b="0" i="0" sz="2400" u="none" cap="none" strike="noStrike">
              <a:solidFill>
                <a:schemeClr val="accent2"/>
              </a:solidFill>
              <a:latin typeface="Quattrocento Sans"/>
              <a:ea typeface="Quattrocento Sans"/>
              <a:cs typeface="Quattrocento Sans"/>
              <a:sym typeface="Quattrocento Sans"/>
            </a:endParaRPr>
          </a:p>
          <a:p>
            <a:pPr indent="0" lvl="0" marL="0" marR="0" rtl="0" algn="l">
              <a:lnSpc>
                <a:spcPct val="90000"/>
              </a:lnSpc>
              <a:spcBef>
                <a:spcPts val="800"/>
              </a:spcBef>
              <a:spcAft>
                <a:spcPts val="0"/>
              </a:spcAft>
              <a:buClr>
                <a:schemeClr val="accent2"/>
              </a:buClr>
              <a:buSzPts val="3600"/>
              <a:buFont typeface="Arial"/>
              <a:buNone/>
            </a:pPr>
            <a:r>
              <a:rPr b="0" i="0" lang="en-US" sz="4000" u="none" cap="none" strike="noStrike">
                <a:solidFill>
                  <a:schemeClr val="accent2"/>
                </a:solidFill>
                <a:latin typeface="Quattrocento Sans"/>
                <a:ea typeface="Quattrocento Sans"/>
                <a:cs typeface="Quattrocento Sans"/>
                <a:sym typeface="Quattrocento Sans"/>
              </a:rPr>
              <a:t>Register</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The client app retrieves its current handle from the PNS</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Client app creates (or updates) a registration on the Notification Hub with the current handle</a:t>
            </a:r>
            <a:endParaRPr/>
          </a:p>
          <a:p>
            <a:pPr indent="0" lvl="0" marL="0" marR="0" rtl="0" algn="l">
              <a:lnSpc>
                <a:spcPct val="90000"/>
              </a:lnSpc>
              <a:spcBef>
                <a:spcPts val="800"/>
              </a:spcBef>
              <a:spcAft>
                <a:spcPts val="0"/>
              </a:spcAft>
              <a:buClr>
                <a:schemeClr val="accent3"/>
              </a:buClr>
              <a:buSzPts val="3600"/>
              <a:buFont typeface="Arial"/>
              <a:buNone/>
            </a:pPr>
            <a:r>
              <a:rPr b="0" i="0" lang="en-US" sz="4000" u="none" cap="none" strike="noStrike">
                <a:solidFill>
                  <a:schemeClr val="accent3"/>
                </a:solidFill>
                <a:latin typeface="Quattrocento Sans"/>
                <a:ea typeface="Quattrocento Sans"/>
                <a:cs typeface="Quattrocento Sans"/>
                <a:sym typeface="Quattrocento Sans"/>
              </a:rPr>
              <a:t>Send Notification</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The app back-end sends a message to the Notification Hub</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Notification Hub pushes it to the PNS’</a:t>
            </a:r>
            <a:endParaRPr/>
          </a:p>
          <a:p>
            <a:pPr indent="-114233" lvl="2" marL="799866" marR="0" rtl="0" algn="l">
              <a:lnSpc>
                <a:spcPct val="90000"/>
              </a:lnSpc>
              <a:spcBef>
                <a:spcPts val="400"/>
              </a:spcBef>
              <a:spcAft>
                <a:spcPts val="0"/>
              </a:spcAft>
              <a:buClr>
                <a:schemeClr val="dk1"/>
              </a:buClr>
              <a:buSzPts val="1800"/>
              <a:buFont typeface="Arial"/>
              <a:buNone/>
            </a:pPr>
            <a:r>
              <a:t/>
            </a:r>
            <a:endParaRPr b="0" i="0" sz="2000" u="none" cap="none" strike="noStrike">
              <a:solidFill>
                <a:schemeClr val="dk1"/>
              </a:solidFill>
              <a:latin typeface="Quattrocento Sans"/>
              <a:ea typeface="Quattrocento Sans"/>
              <a:cs typeface="Quattrocento Sans"/>
              <a:sym typeface="Quattrocento Sans"/>
            </a:endParaRPr>
          </a:p>
        </p:txBody>
      </p:sp>
      <p:grpSp>
        <p:nvGrpSpPr>
          <p:cNvPr id="622" name="Google Shape;622;p128"/>
          <p:cNvGrpSpPr/>
          <p:nvPr/>
        </p:nvGrpSpPr>
        <p:grpSpPr>
          <a:xfrm>
            <a:off x="9864802" y="3640167"/>
            <a:ext cx="1153879" cy="839987"/>
            <a:chOff x="10093628" y="3957172"/>
            <a:chExt cx="1154043" cy="840106"/>
          </a:xfrm>
        </p:grpSpPr>
        <p:sp>
          <p:nvSpPr>
            <p:cNvPr id="623" name="Google Shape;623;p128"/>
            <p:cNvSpPr txBox="1"/>
            <p:nvPr/>
          </p:nvSpPr>
          <p:spPr>
            <a:xfrm>
              <a:off x="10093628" y="4562471"/>
              <a:ext cx="1154043" cy="23480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APNs</a:t>
              </a:r>
              <a:endParaRPr/>
            </a:p>
          </p:txBody>
        </p:sp>
        <p:sp>
          <p:nvSpPr>
            <p:cNvPr id="624" name="Google Shape;624;p128"/>
            <p:cNvSpPr/>
            <p:nvPr/>
          </p:nvSpPr>
          <p:spPr>
            <a:xfrm>
              <a:off x="10396717" y="3957172"/>
              <a:ext cx="437009" cy="531736"/>
            </a:xfrm>
            <a:custGeom>
              <a:rect b="b" l="l" r="r" t="t"/>
              <a:pathLst>
                <a:path extrusionOk="0" h="203" w="162">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dk1"/>
            </a:solidFill>
            <a:ln>
              <a:noFill/>
            </a:ln>
          </p:spPr>
          <p:txBody>
            <a:bodyPr anchorCtr="0" anchor="t" bIns="62150" lIns="124325" spcFirstLastPara="1" rIns="124325" wrap="square" tIns="62150">
              <a:noAutofit/>
            </a:bodyPr>
            <a:lstStyle/>
            <a:p>
              <a:pPr indent="0" lvl="0" marL="0" marR="0" rtl="0" algn="l">
                <a:spcBef>
                  <a:spcPts val="0"/>
                </a:spcBef>
                <a:spcAft>
                  <a:spcPts val="0"/>
                </a:spcAft>
                <a:buNone/>
              </a:pPr>
              <a:r>
                <a:t/>
              </a:r>
              <a:endParaRPr sz="1903">
                <a:solidFill>
                  <a:srgbClr val="FFFFFF"/>
                </a:solidFill>
                <a:latin typeface="Quattrocento Sans"/>
                <a:ea typeface="Quattrocento Sans"/>
                <a:cs typeface="Quattrocento Sans"/>
                <a:sym typeface="Quattrocento Sans"/>
              </a:endParaRPr>
            </a:p>
          </p:txBody>
        </p:sp>
      </p:grpSp>
      <p:grpSp>
        <p:nvGrpSpPr>
          <p:cNvPr id="625" name="Google Shape;625;p128"/>
          <p:cNvGrpSpPr/>
          <p:nvPr/>
        </p:nvGrpSpPr>
        <p:grpSpPr>
          <a:xfrm>
            <a:off x="10357880" y="3685510"/>
            <a:ext cx="1153879" cy="775667"/>
            <a:chOff x="10867162" y="4030738"/>
            <a:chExt cx="1154043" cy="775778"/>
          </a:xfrm>
        </p:grpSpPr>
        <p:sp>
          <p:nvSpPr>
            <p:cNvPr id="626" name="Google Shape;626;p128"/>
            <p:cNvSpPr txBox="1"/>
            <p:nvPr/>
          </p:nvSpPr>
          <p:spPr>
            <a:xfrm>
              <a:off x="10867162" y="4571709"/>
              <a:ext cx="1154043" cy="23480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WNS</a:t>
              </a:r>
              <a:endParaRPr/>
            </a:p>
          </p:txBody>
        </p:sp>
        <p:sp>
          <p:nvSpPr>
            <p:cNvPr id="627" name="Google Shape;627;p128"/>
            <p:cNvSpPr/>
            <p:nvPr/>
          </p:nvSpPr>
          <p:spPr>
            <a:xfrm>
              <a:off x="11234078" y="4030738"/>
              <a:ext cx="437383" cy="514270"/>
            </a:xfrm>
            <a:custGeom>
              <a:rect b="b" l="l" r="r" t="t"/>
              <a:pathLst>
                <a:path extrusionOk="0" h="203" w="162">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dk1"/>
            </a:solidFill>
            <a:ln>
              <a:noFill/>
            </a:ln>
          </p:spPr>
          <p:txBody>
            <a:bodyPr anchorCtr="0" anchor="t" bIns="62150" lIns="124325" spcFirstLastPara="1" rIns="124325" wrap="square" tIns="62150">
              <a:noAutofit/>
            </a:bodyPr>
            <a:lstStyle/>
            <a:p>
              <a:pPr indent="0" lvl="0" marL="0" marR="0" rtl="0" algn="l">
                <a:spcBef>
                  <a:spcPts val="0"/>
                </a:spcBef>
                <a:spcAft>
                  <a:spcPts val="0"/>
                </a:spcAft>
                <a:buNone/>
              </a:pPr>
              <a:r>
                <a:t/>
              </a:r>
              <a:endParaRPr sz="1903">
                <a:solidFill>
                  <a:srgbClr val="FFFFFF"/>
                </a:solidFill>
                <a:latin typeface="Quattrocento Sans"/>
                <a:ea typeface="Quattrocento Sans"/>
                <a:cs typeface="Quattrocento Sans"/>
                <a:sym typeface="Quattrocento Sans"/>
              </a:endParaRPr>
            </a:p>
          </p:txBody>
        </p:sp>
      </p:grpSp>
      <p:grpSp>
        <p:nvGrpSpPr>
          <p:cNvPr id="628" name="Google Shape;628;p128"/>
          <p:cNvGrpSpPr/>
          <p:nvPr/>
        </p:nvGrpSpPr>
        <p:grpSpPr>
          <a:xfrm>
            <a:off x="8401670" y="5183745"/>
            <a:ext cx="1760820" cy="1208947"/>
            <a:chOff x="8773626" y="2156700"/>
            <a:chExt cx="1726696" cy="1185519"/>
          </a:xfrm>
        </p:grpSpPr>
        <p:grpSp>
          <p:nvGrpSpPr>
            <p:cNvPr id="629" name="Google Shape;629;p128"/>
            <p:cNvGrpSpPr/>
            <p:nvPr/>
          </p:nvGrpSpPr>
          <p:grpSpPr>
            <a:xfrm>
              <a:off x="8773626" y="2156700"/>
              <a:ext cx="1726696" cy="1185519"/>
              <a:chOff x="4879203" y="2324936"/>
              <a:chExt cx="1726696" cy="1185519"/>
            </a:xfrm>
          </p:grpSpPr>
          <p:sp>
            <p:nvSpPr>
              <p:cNvPr id="630" name="Google Shape;630;p128"/>
              <p:cNvSpPr/>
              <p:nvPr/>
            </p:nvSpPr>
            <p:spPr>
              <a:xfrm>
                <a:off x="4879203" y="2324936"/>
                <a:ext cx="1726696" cy="1185519"/>
              </a:xfrm>
              <a:prstGeom prst="rect">
                <a:avLst/>
              </a:prstGeom>
              <a:noFill/>
              <a:ln>
                <a:noFill/>
              </a:ln>
            </p:spPr>
            <p:txBody>
              <a:bodyPr anchorCtr="0" anchor="ctr" bIns="62150" lIns="124325" spcFirstLastPara="1" rIns="124325" wrap="square" tIns="62150">
                <a:noAutofit/>
              </a:bodyPr>
              <a:lstStyle/>
              <a:p>
                <a:pPr indent="0" lvl="0" marL="0" marR="0" rtl="0" algn="ctr">
                  <a:spcBef>
                    <a:spcPts val="0"/>
                  </a:spcBef>
                  <a:spcAft>
                    <a:spcPts val="0"/>
                  </a:spcAft>
                  <a:buNone/>
                </a:pPr>
                <a:r>
                  <a:t/>
                </a:r>
                <a:endParaRPr sz="1496">
                  <a:solidFill>
                    <a:srgbClr val="FFFFFF"/>
                  </a:solidFill>
                  <a:latin typeface="Quattrocento Sans"/>
                  <a:ea typeface="Quattrocento Sans"/>
                  <a:cs typeface="Quattrocento Sans"/>
                  <a:sym typeface="Quattrocento Sans"/>
                </a:endParaRPr>
              </a:p>
            </p:txBody>
          </p:sp>
          <p:sp>
            <p:nvSpPr>
              <p:cNvPr id="631" name="Google Shape;631;p128"/>
              <p:cNvSpPr txBox="1"/>
              <p:nvPr/>
            </p:nvSpPr>
            <p:spPr>
              <a:xfrm>
                <a:off x="4924674" y="3061942"/>
                <a:ext cx="1481047" cy="230224"/>
              </a:xfrm>
              <a:prstGeom prst="rect">
                <a:avLst/>
              </a:prstGeom>
              <a:noFill/>
              <a:ln>
                <a:noFill/>
              </a:ln>
            </p:spPr>
            <p:txBody>
              <a:bodyPr anchorCtr="0" anchor="t" bIns="0" lIns="124325"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Notification Hub</a:t>
                </a:r>
                <a:endParaRPr/>
              </a:p>
            </p:txBody>
          </p:sp>
        </p:grpSp>
        <p:sp>
          <p:nvSpPr>
            <p:cNvPr id="632" name="Google Shape;632;p128"/>
            <p:cNvSpPr/>
            <p:nvPr/>
          </p:nvSpPr>
          <p:spPr>
            <a:xfrm>
              <a:off x="9313829" y="2276958"/>
              <a:ext cx="601662" cy="580975"/>
            </a:xfrm>
            <a:custGeom>
              <a:rect b="b" l="l" r="r" t="t"/>
              <a:pathLst>
                <a:path extrusionOk="0" h="2201" w="2278">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chemeClr val="dk1"/>
            </a:solidFill>
            <a:ln>
              <a:noFill/>
            </a:ln>
          </p:spPr>
          <p:txBody>
            <a:bodyPr anchorCtr="0" anchor="t" bIns="62150" lIns="124325" spcFirstLastPara="1" rIns="124325" wrap="square" tIns="62150">
              <a:noAutofit/>
            </a:bodyPr>
            <a:lstStyle/>
            <a:p>
              <a:pPr indent="0" lvl="0" marL="0" marR="0" rtl="0" algn="l">
                <a:spcBef>
                  <a:spcPts val="0"/>
                </a:spcBef>
                <a:spcAft>
                  <a:spcPts val="0"/>
                </a:spcAft>
                <a:buNone/>
              </a:pPr>
              <a:r>
                <a:t/>
              </a:r>
              <a:endParaRPr sz="1903">
                <a:solidFill>
                  <a:srgbClr val="FFFFFF"/>
                </a:solidFill>
                <a:latin typeface="Quattrocento Sans"/>
                <a:ea typeface="Quattrocento Sans"/>
                <a:cs typeface="Quattrocento Sans"/>
                <a:sym typeface="Quattrocento Sans"/>
              </a:endParaRPr>
            </a:p>
          </p:txBody>
        </p:sp>
      </p:grpSp>
      <p:grpSp>
        <p:nvGrpSpPr>
          <p:cNvPr id="633" name="Google Shape;633;p128"/>
          <p:cNvGrpSpPr/>
          <p:nvPr/>
        </p:nvGrpSpPr>
        <p:grpSpPr>
          <a:xfrm>
            <a:off x="7132637" y="3389888"/>
            <a:ext cx="1230069" cy="1234956"/>
            <a:chOff x="6259896" y="3521405"/>
            <a:chExt cx="1230243" cy="1235131"/>
          </a:xfrm>
        </p:grpSpPr>
        <p:sp>
          <p:nvSpPr>
            <p:cNvPr id="634" name="Google Shape;634;p128"/>
            <p:cNvSpPr/>
            <p:nvPr/>
          </p:nvSpPr>
          <p:spPr>
            <a:xfrm>
              <a:off x="6438309" y="3521405"/>
              <a:ext cx="869811" cy="914400"/>
            </a:xfrm>
            <a:custGeom>
              <a:rect b="b" l="l" r="r" t="t"/>
              <a:pathLst>
                <a:path extrusionOk="0" h="2225" w="1833">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dk1"/>
            </a:solidFill>
            <a:ln>
              <a:noFill/>
            </a:ln>
          </p:spPr>
          <p:txBody>
            <a:bodyPr anchorCtr="0" anchor="t" bIns="46600" lIns="93225" spcFirstLastPara="1" rIns="93225" wrap="square" tIns="46600">
              <a:noAutofit/>
            </a:bodyPr>
            <a:lstStyle/>
            <a:p>
              <a:pPr indent="0" lvl="0" marL="0" marR="0" rtl="0" algn="l">
                <a:spcBef>
                  <a:spcPts val="0"/>
                </a:spcBef>
                <a:spcAft>
                  <a:spcPts val="0"/>
                </a:spcAft>
                <a:buNone/>
              </a:pPr>
              <a:r>
                <a:t/>
              </a:r>
              <a:endParaRPr sz="1836">
                <a:solidFill>
                  <a:schemeClr val="lt1"/>
                </a:solidFill>
                <a:latin typeface="Quattrocento Sans"/>
                <a:ea typeface="Quattrocento Sans"/>
                <a:cs typeface="Quattrocento Sans"/>
                <a:sym typeface="Quattrocento Sans"/>
              </a:endParaRPr>
            </a:p>
          </p:txBody>
        </p:sp>
        <p:sp>
          <p:nvSpPr>
            <p:cNvPr id="635" name="Google Shape;635;p128"/>
            <p:cNvSpPr txBox="1"/>
            <p:nvPr/>
          </p:nvSpPr>
          <p:spPr>
            <a:xfrm>
              <a:off x="6259896" y="4521729"/>
              <a:ext cx="1230243" cy="23480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App back-end</a:t>
              </a:r>
              <a:endParaRPr/>
            </a:p>
          </p:txBody>
        </p:sp>
      </p:grpSp>
      <p:cxnSp>
        <p:nvCxnSpPr>
          <p:cNvPr id="636" name="Google Shape;636;p128"/>
          <p:cNvCxnSpPr/>
          <p:nvPr/>
        </p:nvCxnSpPr>
        <p:spPr>
          <a:xfrm>
            <a:off x="8737898" y="2884824"/>
            <a:ext cx="1381647" cy="688628"/>
          </a:xfrm>
          <a:prstGeom prst="straightConnector1">
            <a:avLst/>
          </a:prstGeom>
          <a:noFill/>
          <a:ln cap="flat" cmpd="sng" w="38100">
            <a:solidFill>
              <a:schemeClr val="accent2">
                <a:alpha val="49803"/>
              </a:schemeClr>
            </a:solidFill>
            <a:prstDash val="solid"/>
            <a:round/>
            <a:headEnd len="sm" w="sm" type="none"/>
            <a:tailEnd len="med" w="med" type="triangle"/>
          </a:ln>
        </p:spPr>
      </p:cxnSp>
      <p:cxnSp>
        <p:nvCxnSpPr>
          <p:cNvPr id="637" name="Google Shape;637;p128"/>
          <p:cNvCxnSpPr/>
          <p:nvPr/>
        </p:nvCxnSpPr>
        <p:spPr>
          <a:xfrm>
            <a:off x="8453291" y="2837676"/>
            <a:ext cx="719296" cy="2163273"/>
          </a:xfrm>
          <a:prstGeom prst="straightConnector1">
            <a:avLst/>
          </a:prstGeom>
          <a:noFill/>
          <a:ln cap="flat" cmpd="sng" w="38100">
            <a:solidFill>
              <a:schemeClr val="accent2">
                <a:alpha val="49803"/>
              </a:schemeClr>
            </a:solidFill>
            <a:prstDash val="solid"/>
            <a:round/>
            <a:headEnd len="sm" w="sm" type="none"/>
            <a:tailEnd len="med" w="med" type="triangle"/>
          </a:ln>
        </p:spPr>
      </p:cxnSp>
      <p:cxnSp>
        <p:nvCxnSpPr>
          <p:cNvPr id="638" name="Google Shape;638;p128"/>
          <p:cNvCxnSpPr/>
          <p:nvPr/>
        </p:nvCxnSpPr>
        <p:spPr>
          <a:xfrm>
            <a:off x="10304799" y="2896240"/>
            <a:ext cx="366640" cy="645549"/>
          </a:xfrm>
          <a:prstGeom prst="straightConnector1">
            <a:avLst/>
          </a:prstGeom>
          <a:noFill/>
          <a:ln cap="flat" cmpd="sng" w="38100">
            <a:solidFill>
              <a:schemeClr val="accent2">
                <a:alpha val="49803"/>
              </a:schemeClr>
            </a:solidFill>
            <a:prstDash val="solid"/>
            <a:round/>
            <a:headEnd len="sm" w="sm" type="none"/>
            <a:tailEnd len="med" w="med" type="triangle"/>
          </a:ln>
        </p:spPr>
      </p:cxnSp>
      <p:cxnSp>
        <p:nvCxnSpPr>
          <p:cNvPr id="639" name="Google Shape;639;p128"/>
          <p:cNvCxnSpPr/>
          <p:nvPr/>
        </p:nvCxnSpPr>
        <p:spPr>
          <a:xfrm flipH="1">
            <a:off x="9473858" y="3103211"/>
            <a:ext cx="683749" cy="1897738"/>
          </a:xfrm>
          <a:prstGeom prst="straightConnector1">
            <a:avLst/>
          </a:prstGeom>
          <a:noFill/>
          <a:ln cap="flat" cmpd="sng" w="38100">
            <a:solidFill>
              <a:schemeClr val="accent2">
                <a:alpha val="49803"/>
              </a:schemeClr>
            </a:solidFill>
            <a:prstDash val="solid"/>
            <a:round/>
            <a:headEnd len="sm" w="sm" type="none"/>
            <a:tailEnd len="med" w="med" type="triangle"/>
          </a:ln>
        </p:spPr>
      </p:cxnSp>
      <p:cxnSp>
        <p:nvCxnSpPr>
          <p:cNvPr id="640" name="Google Shape;640;p128"/>
          <p:cNvCxnSpPr/>
          <p:nvPr/>
        </p:nvCxnSpPr>
        <p:spPr>
          <a:xfrm>
            <a:off x="7928469" y="4724183"/>
            <a:ext cx="594527" cy="713220"/>
          </a:xfrm>
          <a:prstGeom prst="straightConnector1">
            <a:avLst/>
          </a:prstGeom>
          <a:noFill/>
          <a:ln cap="flat" cmpd="sng" w="38100">
            <a:solidFill>
              <a:schemeClr val="accent3">
                <a:alpha val="49803"/>
              </a:schemeClr>
            </a:solidFill>
            <a:prstDash val="solid"/>
            <a:round/>
            <a:headEnd len="sm" w="sm" type="none"/>
            <a:tailEnd len="med" w="med" type="triangle"/>
          </a:ln>
        </p:spPr>
      </p:cxnSp>
      <p:cxnSp>
        <p:nvCxnSpPr>
          <p:cNvPr id="641" name="Google Shape;641;p128"/>
          <p:cNvCxnSpPr/>
          <p:nvPr/>
        </p:nvCxnSpPr>
        <p:spPr>
          <a:xfrm flipH="1" rot="10800000">
            <a:off x="9936384" y="4636664"/>
            <a:ext cx="183159" cy="422526"/>
          </a:xfrm>
          <a:prstGeom prst="straightConnector1">
            <a:avLst/>
          </a:prstGeom>
          <a:noFill/>
          <a:ln cap="flat" cmpd="sng" w="38100">
            <a:solidFill>
              <a:schemeClr val="accent3">
                <a:alpha val="49803"/>
              </a:schemeClr>
            </a:solidFill>
            <a:prstDash val="solid"/>
            <a:round/>
            <a:headEnd len="sm" w="sm" type="none"/>
            <a:tailEnd len="med" w="med" type="triangle"/>
          </a:ln>
        </p:spPr>
      </p:cxnSp>
      <p:cxnSp>
        <p:nvCxnSpPr>
          <p:cNvPr id="642" name="Google Shape;642;p128"/>
          <p:cNvCxnSpPr/>
          <p:nvPr/>
        </p:nvCxnSpPr>
        <p:spPr>
          <a:xfrm flipH="1" rot="10800000">
            <a:off x="10192186" y="4551440"/>
            <a:ext cx="532558" cy="999750"/>
          </a:xfrm>
          <a:prstGeom prst="straightConnector1">
            <a:avLst/>
          </a:prstGeom>
          <a:noFill/>
          <a:ln cap="flat" cmpd="sng" w="38100">
            <a:solidFill>
              <a:schemeClr val="accent3">
                <a:alpha val="49803"/>
              </a:schemeClr>
            </a:solidFill>
            <a:prstDash val="solid"/>
            <a:round/>
            <a:headEnd len="sm" w="sm" type="none"/>
            <a:tailEnd len="med" w="med" type="triangle"/>
          </a:ln>
        </p:spPr>
      </p:cxnSp>
      <p:cxnSp>
        <p:nvCxnSpPr>
          <p:cNvPr id="643" name="Google Shape;643;p128"/>
          <p:cNvCxnSpPr/>
          <p:nvPr/>
        </p:nvCxnSpPr>
        <p:spPr>
          <a:xfrm rot="10800000">
            <a:off x="10488119" y="2864967"/>
            <a:ext cx="359611" cy="660118"/>
          </a:xfrm>
          <a:prstGeom prst="straightConnector1">
            <a:avLst/>
          </a:prstGeom>
          <a:noFill/>
          <a:ln cap="flat" cmpd="sng" w="38100">
            <a:solidFill>
              <a:schemeClr val="accent3">
                <a:alpha val="49803"/>
              </a:schemeClr>
            </a:solidFill>
            <a:prstDash val="solid"/>
            <a:round/>
            <a:headEnd len="sm" w="sm" type="none"/>
            <a:tailEnd len="med" w="med" type="triangle"/>
          </a:ln>
        </p:spPr>
      </p:cxnSp>
      <p:cxnSp>
        <p:nvCxnSpPr>
          <p:cNvPr id="644" name="Google Shape;644;p128"/>
          <p:cNvCxnSpPr/>
          <p:nvPr/>
        </p:nvCxnSpPr>
        <p:spPr>
          <a:xfrm rot="10800000">
            <a:off x="8952548" y="2811559"/>
            <a:ext cx="1269635" cy="637338"/>
          </a:xfrm>
          <a:prstGeom prst="straightConnector1">
            <a:avLst/>
          </a:prstGeom>
          <a:noFill/>
          <a:ln cap="flat" cmpd="sng" w="38100">
            <a:solidFill>
              <a:schemeClr val="accent3">
                <a:alpha val="49803"/>
              </a:schemeClr>
            </a:solidFill>
            <a:prstDash val="solid"/>
            <a:round/>
            <a:headEnd len="sm" w="sm" type="none"/>
            <a:tailEnd len="med" w="med" type="triangle"/>
          </a:ln>
        </p:spPr>
      </p:cxnSp>
      <p:grpSp>
        <p:nvGrpSpPr>
          <p:cNvPr id="645" name="Google Shape;645;p128"/>
          <p:cNvGrpSpPr/>
          <p:nvPr/>
        </p:nvGrpSpPr>
        <p:grpSpPr>
          <a:xfrm>
            <a:off x="8093264" y="1712206"/>
            <a:ext cx="709552" cy="1019727"/>
            <a:chOff x="8093264" y="1712206"/>
            <a:chExt cx="709552" cy="1019727"/>
          </a:xfrm>
        </p:grpSpPr>
        <p:sp>
          <p:nvSpPr>
            <p:cNvPr id="646" name="Google Shape;646;p128"/>
            <p:cNvSpPr txBox="1"/>
            <p:nvPr/>
          </p:nvSpPr>
          <p:spPr>
            <a:xfrm>
              <a:off x="8093264" y="2497159"/>
              <a:ext cx="709552" cy="234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iOS app</a:t>
              </a:r>
              <a:endParaRPr/>
            </a:p>
          </p:txBody>
        </p:sp>
        <p:sp>
          <p:nvSpPr>
            <p:cNvPr id="647" name="Google Shape;647;p128"/>
            <p:cNvSpPr/>
            <p:nvPr/>
          </p:nvSpPr>
          <p:spPr>
            <a:xfrm>
              <a:off x="8236031" y="1712206"/>
              <a:ext cx="434519" cy="704980"/>
            </a:xfrm>
            <a:custGeom>
              <a:rect b="b" l="l" r="r" t="t"/>
              <a:pathLst>
                <a:path extrusionOk="0" h="4658497" w="32868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chemeClr val="dk1"/>
            </a:solidFill>
            <a:ln>
              <a:noFill/>
            </a:ln>
          </p:spPr>
          <p:txBody>
            <a:bodyPr anchorCtr="0" anchor="ctr" bIns="60925" lIns="121875" spcFirstLastPara="1" rIns="121875" wrap="square" tIns="60925">
              <a:noAutofit/>
            </a:bodyPr>
            <a:lstStyle/>
            <a:p>
              <a:pPr indent="0" lvl="0" marL="0" marR="0" rtl="0" algn="l">
                <a:spcBef>
                  <a:spcPts val="0"/>
                </a:spcBef>
                <a:spcAft>
                  <a:spcPts val="0"/>
                </a:spcAft>
                <a:buNone/>
              </a:pPr>
              <a:r>
                <a:t/>
              </a:r>
              <a:endParaRPr sz="2266">
                <a:solidFill>
                  <a:srgbClr val="FFFFFF"/>
                </a:solidFill>
                <a:latin typeface="Quattrocento Sans"/>
                <a:ea typeface="Quattrocento Sans"/>
                <a:cs typeface="Quattrocento Sans"/>
                <a:sym typeface="Quattrocento Sans"/>
              </a:endParaRPr>
            </a:p>
          </p:txBody>
        </p:sp>
      </p:grpSp>
      <p:grpSp>
        <p:nvGrpSpPr>
          <p:cNvPr id="648" name="Google Shape;648;p128"/>
          <p:cNvGrpSpPr/>
          <p:nvPr/>
        </p:nvGrpSpPr>
        <p:grpSpPr>
          <a:xfrm>
            <a:off x="9854309" y="1742025"/>
            <a:ext cx="1233976" cy="985509"/>
            <a:chOff x="9854309" y="1742025"/>
            <a:chExt cx="1233976" cy="985509"/>
          </a:xfrm>
        </p:grpSpPr>
        <p:sp>
          <p:nvSpPr>
            <p:cNvPr id="649" name="Google Shape;649;p128"/>
            <p:cNvSpPr txBox="1"/>
            <p:nvPr/>
          </p:nvSpPr>
          <p:spPr>
            <a:xfrm>
              <a:off x="9854309" y="2497343"/>
              <a:ext cx="1233976" cy="23019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Windows app</a:t>
              </a:r>
              <a:endParaRPr/>
            </a:p>
          </p:txBody>
        </p:sp>
        <p:sp>
          <p:nvSpPr>
            <p:cNvPr id="650" name="Google Shape;650;p128"/>
            <p:cNvSpPr/>
            <p:nvPr/>
          </p:nvSpPr>
          <p:spPr>
            <a:xfrm rot="5400000">
              <a:off x="10127441" y="1615174"/>
              <a:ext cx="646126" cy="899828"/>
            </a:xfrm>
            <a:custGeom>
              <a:rect b="b" l="l" r="r" t="t"/>
              <a:pathLst>
                <a:path extrusionOk="0" h="4658497" w="32868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chemeClr val="dk1"/>
            </a:solidFill>
            <a:ln>
              <a:noFill/>
            </a:ln>
          </p:spPr>
          <p:txBody>
            <a:bodyPr anchorCtr="0" anchor="ctr" bIns="60925" lIns="121875" spcFirstLastPara="1" rIns="121875" wrap="square" tIns="60925">
              <a:noAutofit/>
            </a:bodyPr>
            <a:lstStyle/>
            <a:p>
              <a:pPr indent="0" lvl="0" marL="0" marR="0" rtl="0" algn="l">
                <a:spcBef>
                  <a:spcPts val="0"/>
                </a:spcBef>
                <a:spcAft>
                  <a:spcPts val="0"/>
                </a:spcAft>
                <a:buNone/>
              </a:pPr>
              <a:r>
                <a:t/>
              </a:r>
              <a:endParaRPr sz="2266">
                <a:solidFill>
                  <a:srgbClr val="FFFFFF"/>
                </a:solidFill>
                <a:latin typeface="Quattrocento Sans"/>
                <a:ea typeface="Quattrocento Sans"/>
                <a:cs typeface="Quattrocento Sans"/>
                <a:sym typeface="Quattrocento Sans"/>
              </a:endParaRPr>
            </a:p>
          </p:txBody>
        </p:sp>
      </p:grpSp>
      <p:grpSp>
        <p:nvGrpSpPr>
          <p:cNvPr id="651" name="Google Shape;651;p128"/>
          <p:cNvGrpSpPr/>
          <p:nvPr/>
        </p:nvGrpSpPr>
        <p:grpSpPr>
          <a:xfrm>
            <a:off x="10870731" y="2909843"/>
            <a:ext cx="1153879" cy="775667"/>
            <a:chOff x="10867162" y="4030738"/>
            <a:chExt cx="1154043" cy="775778"/>
          </a:xfrm>
        </p:grpSpPr>
        <p:sp>
          <p:nvSpPr>
            <p:cNvPr id="652" name="Google Shape;652;p128"/>
            <p:cNvSpPr txBox="1"/>
            <p:nvPr/>
          </p:nvSpPr>
          <p:spPr>
            <a:xfrm>
              <a:off x="10867162" y="4571709"/>
              <a:ext cx="1154043" cy="23480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MPNS</a:t>
              </a:r>
              <a:endParaRPr/>
            </a:p>
          </p:txBody>
        </p:sp>
        <p:sp>
          <p:nvSpPr>
            <p:cNvPr id="653" name="Google Shape;653;p128"/>
            <p:cNvSpPr/>
            <p:nvPr/>
          </p:nvSpPr>
          <p:spPr>
            <a:xfrm>
              <a:off x="11234078" y="4030738"/>
              <a:ext cx="437383" cy="514270"/>
            </a:xfrm>
            <a:custGeom>
              <a:rect b="b" l="l" r="r" t="t"/>
              <a:pathLst>
                <a:path extrusionOk="0" h="203" w="162">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dk1"/>
            </a:solidFill>
            <a:ln>
              <a:noFill/>
            </a:ln>
          </p:spPr>
          <p:txBody>
            <a:bodyPr anchorCtr="0" anchor="t" bIns="62150" lIns="124325" spcFirstLastPara="1" rIns="124325" wrap="square" tIns="62150">
              <a:noAutofit/>
            </a:bodyPr>
            <a:lstStyle/>
            <a:p>
              <a:pPr indent="0" lvl="0" marL="0" marR="0" rtl="0" algn="l">
                <a:spcBef>
                  <a:spcPts val="0"/>
                </a:spcBef>
                <a:spcAft>
                  <a:spcPts val="0"/>
                </a:spcAft>
                <a:buNone/>
              </a:pPr>
              <a:r>
                <a:t/>
              </a:r>
              <a:endParaRPr sz="1903">
                <a:solidFill>
                  <a:srgbClr val="FFFFFF"/>
                </a:solidFill>
                <a:latin typeface="Quattrocento Sans"/>
                <a:ea typeface="Quattrocento Sans"/>
                <a:cs typeface="Quattrocento Sans"/>
                <a:sym typeface="Quattrocento Sans"/>
              </a:endParaRPr>
            </a:p>
          </p:txBody>
        </p:sp>
      </p:grpSp>
      <p:grpSp>
        <p:nvGrpSpPr>
          <p:cNvPr id="654" name="Google Shape;654;p128"/>
          <p:cNvGrpSpPr/>
          <p:nvPr/>
        </p:nvGrpSpPr>
        <p:grpSpPr>
          <a:xfrm>
            <a:off x="10888058" y="3663442"/>
            <a:ext cx="1153879" cy="775667"/>
            <a:chOff x="10867162" y="4030738"/>
            <a:chExt cx="1154043" cy="775778"/>
          </a:xfrm>
        </p:grpSpPr>
        <p:sp>
          <p:nvSpPr>
            <p:cNvPr id="655" name="Google Shape;655;p128"/>
            <p:cNvSpPr txBox="1"/>
            <p:nvPr/>
          </p:nvSpPr>
          <p:spPr>
            <a:xfrm>
              <a:off x="10867162" y="4571709"/>
              <a:ext cx="1154043" cy="23480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GCM</a:t>
              </a:r>
              <a:endParaRPr/>
            </a:p>
          </p:txBody>
        </p:sp>
        <p:sp>
          <p:nvSpPr>
            <p:cNvPr id="656" name="Google Shape;656;p128"/>
            <p:cNvSpPr/>
            <p:nvPr/>
          </p:nvSpPr>
          <p:spPr>
            <a:xfrm>
              <a:off x="11234078" y="4030738"/>
              <a:ext cx="437383" cy="514270"/>
            </a:xfrm>
            <a:custGeom>
              <a:rect b="b" l="l" r="r" t="t"/>
              <a:pathLst>
                <a:path extrusionOk="0" h="203" w="162">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dk1"/>
            </a:solidFill>
            <a:ln>
              <a:noFill/>
            </a:ln>
          </p:spPr>
          <p:txBody>
            <a:bodyPr anchorCtr="0" anchor="t" bIns="62150" lIns="124325" spcFirstLastPara="1" rIns="124325" wrap="square" tIns="62150">
              <a:noAutofit/>
            </a:bodyPr>
            <a:lstStyle/>
            <a:p>
              <a:pPr indent="0" lvl="0" marL="0" marR="0" rtl="0" algn="l">
                <a:spcBef>
                  <a:spcPts val="0"/>
                </a:spcBef>
                <a:spcAft>
                  <a:spcPts val="0"/>
                </a:spcAft>
                <a:buNone/>
              </a:pPr>
              <a:r>
                <a:t/>
              </a:r>
              <a:endParaRPr sz="1903">
                <a:solidFill>
                  <a:srgbClr val="FFFFFF"/>
                </a:solidFill>
                <a:latin typeface="Quattrocento Sans"/>
                <a:ea typeface="Quattrocento Sans"/>
                <a:cs typeface="Quattrocento Sans"/>
                <a:sym typeface="Quattrocento Sans"/>
              </a:endParaRPr>
            </a:p>
          </p:txBody>
        </p:sp>
      </p:grpSp>
      <p:grpSp>
        <p:nvGrpSpPr>
          <p:cNvPr id="657" name="Google Shape;657;p128"/>
          <p:cNvGrpSpPr/>
          <p:nvPr/>
        </p:nvGrpSpPr>
        <p:grpSpPr>
          <a:xfrm>
            <a:off x="10917754" y="4443739"/>
            <a:ext cx="1153879" cy="775667"/>
            <a:chOff x="10867162" y="4030738"/>
            <a:chExt cx="1154043" cy="775778"/>
          </a:xfrm>
        </p:grpSpPr>
        <p:sp>
          <p:nvSpPr>
            <p:cNvPr id="658" name="Google Shape;658;p128"/>
            <p:cNvSpPr txBox="1"/>
            <p:nvPr/>
          </p:nvSpPr>
          <p:spPr>
            <a:xfrm>
              <a:off x="10867162" y="4571709"/>
              <a:ext cx="1154043" cy="23480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ADM</a:t>
              </a:r>
              <a:endParaRPr/>
            </a:p>
          </p:txBody>
        </p:sp>
        <p:sp>
          <p:nvSpPr>
            <p:cNvPr id="659" name="Google Shape;659;p128"/>
            <p:cNvSpPr/>
            <p:nvPr/>
          </p:nvSpPr>
          <p:spPr>
            <a:xfrm>
              <a:off x="11234078" y="4030738"/>
              <a:ext cx="437383" cy="514270"/>
            </a:xfrm>
            <a:custGeom>
              <a:rect b="b" l="l" r="r" t="t"/>
              <a:pathLst>
                <a:path extrusionOk="0" h="203" w="162">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dk1"/>
            </a:solidFill>
            <a:ln>
              <a:noFill/>
            </a:ln>
          </p:spPr>
          <p:txBody>
            <a:bodyPr anchorCtr="0" anchor="t" bIns="62150" lIns="124325" spcFirstLastPara="1" rIns="124325" wrap="square" tIns="62150">
              <a:noAutofit/>
            </a:bodyPr>
            <a:lstStyle/>
            <a:p>
              <a:pPr indent="0" lvl="0" marL="0" marR="0" rtl="0" algn="l">
                <a:spcBef>
                  <a:spcPts val="0"/>
                </a:spcBef>
                <a:spcAft>
                  <a:spcPts val="0"/>
                </a:spcAft>
                <a:buNone/>
              </a:pPr>
              <a:r>
                <a:t/>
              </a:r>
              <a:endParaRPr sz="1903">
                <a:solidFill>
                  <a:srgbClr val="FFFFFF"/>
                </a:solidFill>
                <a:latin typeface="Quattrocento Sans"/>
                <a:ea typeface="Quattrocento Sans"/>
                <a:cs typeface="Quattrocento Sans"/>
                <a:sym typeface="Quattrocento Sans"/>
              </a:endParaRPr>
            </a:p>
          </p:txBody>
        </p:sp>
      </p:gr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8" st="8"/>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sp>
        <p:nvSpPr>
          <p:cNvPr id="664" name="Google Shape;664;p129"/>
          <p:cNvSpPr txBox="1"/>
          <p:nvPr>
            <p:ph type="title"/>
          </p:nvPr>
        </p:nvSpPr>
        <p:spPr>
          <a:xfrm>
            <a:off x="274642" y="295277"/>
            <a:ext cx="11889564" cy="917575"/>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Clr>
                <a:schemeClr val="dk1"/>
              </a:buClr>
              <a:buSzPts val="4860"/>
              <a:buFont typeface="Quattrocento Sans"/>
              <a:buNone/>
            </a:pPr>
            <a:r>
              <a:rPr b="0" i="0" lang="en-US" sz="4860" u="none" cap="none" strike="noStrike">
                <a:solidFill>
                  <a:schemeClr val="dk1"/>
                </a:solidFill>
                <a:latin typeface="Quattrocento Sans"/>
                <a:ea typeface="Quattrocento Sans"/>
                <a:cs typeface="Quattrocento Sans"/>
                <a:sym typeface="Quattrocento Sans"/>
              </a:rPr>
              <a:t>Advantages of using Notification Hubs</a:t>
            </a:r>
            <a:endParaRPr/>
          </a:p>
        </p:txBody>
      </p:sp>
      <p:sp>
        <p:nvSpPr>
          <p:cNvPr id="665" name="Google Shape;665;p129"/>
          <p:cNvSpPr txBox="1"/>
          <p:nvPr>
            <p:ph idx="1" type="body"/>
          </p:nvPr>
        </p:nvSpPr>
        <p:spPr>
          <a:xfrm>
            <a:off x="274639" y="1516062"/>
            <a:ext cx="11887200" cy="4800600"/>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Clr>
                <a:schemeClr val="dk1"/>
              </a:buClr>
              <a:buSzPts val="2520"/>
              <a:buFont typeface="Arial"/>
              <a:buNone/>
            </a:pPr>
            <a:r>
              <a:rPr b="0" i="0" lang="en-US" sz="2800" u="none" cap="none" strike="noStrike">
                <a:solidFill>
                  <a:schemeClr val="dk1"/>
                </a:solidFill>
                <a:latin typeface="Quattrocento Sans"/>
                <a:ea typeface="Quattrocento Sans"/>
                <a:cs typeface="Quattrocento Sans"/>
                <a:sym typeface="Quattrocento Sans"/>
              </a:rPr>
              <a:t>X-plat: from any back-end to any mobile platform</a:t>
            </a:r>
            <a:endParaRPr/>
          </a:p>
          <a:p>
            <a:pPr indent="-342800" lvl="0" marL="342800" marR="0" rtl="0" algn="l">
              <a:lnSpc>
                <a:spcPct val="90000"/>
              </a:lnSpc>
              <a:spcBef>
                <a:spcPts val="280"/>
              </a:spcBef>
              <a:spcAft>
                <a:spcPts val="0"/>
              </a:spcAft>
              <a:buClr>
                <a:schemeClr val="dk1"/>
              </a:buClr>
              <a:buSzPts val="1260"/>
              <a:buFont typeface="Arial"/>
              <a:buChar char="•"/>
            </a:pPr>
            <a:r>
              <a:rPr b="0" i="0" lang="en-US" sz="1400" u="none" cap="none" strike="noStrike">
                <a:solidFill>
                  <a:schemeClr val="dk1"/>
                </a:solidFill>
                <a:latin typeface="Quattrocento Sans"/>
                <a:ea typeface="Quattrocento Sans"/>
                <a:cs typeface="Quattrocento Sans"/>
                <a:sym typeface="Quattrocento Sans"/>
              </a:rPr>
              <a:t>Backend can be on-prem or in the cloud, .NET/Node/Java/PHP/Node/anything. </a:t>
            </a:r>
            <a:endParaRPr/>
          </a:p>
          <a:p>
            <a:pPr indent="-342800" lvl="0" marL="342800" marR="0" rtl="0" algn="l">
              <a:lnSpc>
                <a:spcPct val="90000"/>
              </a:lnSpc>
              <a:spcBef>
                <a:spcPts val="280"/>
              </a:spcBef>
              <a:spcAft>
                <a:spcPts val="0"/>
              </a:spcAft>
              <a:buClr>
                <a:schemeClr val="dk1"/>
              </a:buClr>
              <a:buSzPts val="1260"/>
              <a:buFont typeface="Arial"/>
              <a:buChar char="•"/>
            </a:pPr>
            <a:r>
              <a:rPr b="0" i="0" lang="en-US" sz="1400" u="none" cap="none" strike="noStrike">
                <a:solidFill>
                  <a:schemeClr val="dk1"/>
                </a:solidFill>
                <a:latin typeface="Quattrocento Sans"/>
                <a:ea typeface="Quattrocento Sans"/>
                <a:cs typeface="Quattrocento Sans"/>
                <a:sym typeface="Quattrocento Sans"/>
              </a:rPr>
              <a:t>Support Windows Phone/Windows/iOS/Android and (as of today) Kindle Fire.</a:t>
            </a:r>
            <a:endParaRPr/>
          </a:p>
          <a:p>
            <a:pPr indent="0" lvl="0" marL="0" marR="0" rtl="0" algn="l">
              <a:lnSpc>
                <a:spcPct val="90000"/>
              </a:lnSpc>
              <a:spcBef>
                <a:spcPts val="560"/>
              </a:spcBef>
              <a:spcAft>
                <a:spcPts val="0"/>
              </a:spcAft>
              <a:buClr>
                <a:schemeClr val="dk1"/>
              </a:buClr>
              <a:buSzPts val="2520"/>
              <a:buFont typeface="Arial"/>
              <a:buNone/>
            </a:pPr>
            <a:r>
              <a:rPr b="0" i="0" lang="en-US" sz="2800" u="none" cap="none" strike="noStrike">
                <a:solidFill>
                  <a:schemeClr val="dk1"/>
                </a:solidFill>
                <a:latin typeface="Quattrocento Sans"/>
                <a:ea typeface="Quattrocento Sans"/>
                <a:cs typeface="Quattrocento Sans"/>
                <a:sym typeface="Quattrocento Sans"/>
              </a:rPr>
              <a:t>No need to store device information in the app back-end</a:t>
            </a:r>
            <a:endParaRPr/>
          </a:p>
          <a:p>
            <a:pPr indent="-342800" lvl="0" marL="342800" marR="0" rtl="0" algn="l">
              <a:lnSpc>
                <a:spcPct val="90000"/>
              </a:lnSpc>
              <a:spcBef>
                <a:spcPts val="280"/>
              </a:spcBef>
              <a:spcAft>
                <a:spcPts val="0"/>
              </a:spcAft>
              <a:buClr>
                <a:schemeClr val="dk1"/>
              </a:buClr>
              <a:buSzPts val="1260"/>
              <a:buFont typeface="Arial"/>
              <a:buChar char="•"/>
            </a:pPr>
            <a:r>
              <a:rPr b="0" i="0" lang="en-US" sz="1400" u="none" cap="none" strike="noStrike">
                <a:solidFill>
                  <a:schemeClr val="dk1"/>
                </a:solidFill>
                <a:latin typeface="Quattrocento Sans"/>
                <a:ea typeface="Quattrocento Sans"/>
                <a:cs typeface="Quattrocento Sans"/>
                <a:sym typeface="Quattrocento Sans"/>
              </a:rPr>
              <a:t>Notification Hub maintains the registry of devices and the associations to users/interest groups</a:t>
            </a:r>
            <a:endParaRPr/>
          </a:p>
          <a:p>
            <a:pPr indent="0" lvl="0" marL="0" marR="0" rtl="0" algn="l">
              <a:lnSpc>
                <a:spcPct val="90000"/>
              </a:lnSpc>
              <a:spcBef>
                <a:spcPts val="560"/>
              </a:spcBef>
              <a:spcAft>
                <a:spcPts val="0"/>
              </a:spcAft>
              <a:buClr>
                <a:schemeClr val="dk1"/>
              </a:buClr>
              <a:buSzPts val="2520"/>
              <a:buFont typeface="Arial"/>
              <a:buNone/>
            </a:pPr>
            <a:r>
              <a:rPr b="0" i="0" lang="en-US" sz="2800" u="none" cap="none" strike="noStrike">
                <a:solidFill>
                  <a:schemeClr val="dk1"/>
                </a:solidFill>
                <a:latin typeface="Quattrocento Sans"/>
                <a:ea typeface="Quattrocento Sans"/>
                <a:cs typeface="Quattrocento Sans"/>
                <a:sym typeface="Quattrocento Sans"/>
              </a:rPr>
              <a:t>Routing and interest groups</a:t>
            </a:r>
            <a:endParaRPr/>
          </a:p>
          <a:p>
            <a:pPr indent="-342800" lvl="0" marL="342800" marR="0" rtl="0" algn="l">
              <a:lnSpc>
                <a:spcPct val="90000"/>
              </a:lnSpc>
              <a:spcBef>
                <a:spcPts val="280"/>
              </a:spcBef>
              <a:spcAft>
                <a:spcPts val="0"/>
              </a:spcAft>
              <a:buClr>
                <a:schemeClr val="dk1"/>
              </a:buClr>
              <a:buSzPts val="1260"/>
              <a:buFont typeface="Arial"/>
              <a:buChar char="•"/>
            </a:pPr>
            <a:r>
              <a:rPr b="0" i="0" lang="en-US" sz="1400" u="none" cap="none" strike="noStrike">
                <a:solidFill>
                  <a:schemeClr val="dk1"/>
                </a:solidFill>
                <a:latin typeface="Quattrocento Sans"/>
                <a:ea typeface="Quattrocento Sans"/>
                <a:cs typeface="Quattrocento Sans"/>
                <a:sym typeface="Quattrocento Sans"/>
              </a:rPr>
              <a:t>Target individual users and large interest groups using </a:t>
            </a:r>
            <a:r>
              <a:rPr b="0" i="1" lang="en-US" sz="1400" u="none" cap="none" strike="noStrike">
                <a:solidFill>
                  <a:schemeClr val="dk1"/>
                </a:solidFill>
                <a:latin typeface="Quattrocento Sans"/>
                <a:ea typeface="Quattrocento Sans"/>
                <a:cs typeface="Quattrocento Sans"/>
                <a:sym typeface="Quattrocento Sans"/>
              </a:rPr>
              <a:t>tags</a:t>
            </a:r>
            <a:endParaRPr/>
          </a:p>
          <a:p>
            <a:pPr indent="0" lvl="0" marL="0" marR="0" rtl="0" algn="l">
              <a:lnSpc>
                <a:spcPct val="90000"/>
              </a:lnSpc>
              <a:spcBef>
                <a:spcPts val="560"/>
              </a:spcBef>
              <a:spcAft>
                <a:spcPts val="0"/>
              </a:spcAft>
              <a:buClr>
                <a:schemeClr val="dk1"/>
              </a:buClr>
              <a:buSzPts val="2520"/>
              <a:buFont typeface="Arial"/>
              <a:buNone/>
            </a:pPr>
            <a:r>
              <a:rPr b="0" i="0" lang="en-US" sz="2800" u="none" cap="none" strike="noStrike">
                <a:solidFill>
                  <a:schemeClr val="dk1"/>
                </a:solidFill>
                <a:latin typeface="Quattrocento Sans"/>
                <a:ea typeface="Quattrocento Sans"/>
                <a:cs typeface="Quattrocento Sans"/>
                <a:sym typeface="Quattrocento Sans"/>
              </a:rPr>
              <a:t>Personalization and localization</a:t>
            </a:r>
            <a:endParaRPr/>
          </a:p>
          <a:p>
            <a:pPr indent="-342800" lvl="0" marL="342800" marR="0" rtl="0" algn="l">
              <a:lnSpc>
                <a:spcPct val="90000"/>
              </a:lnSpc>
              <a:spcBef>
                <a:spcPts val="280"/>
              </a:spcBef>
              <a:spcAft>
                <a:spcPts val="0"/>
              </a:spcAft>
              <a:buClr>
                <a:schemeClr val="dk1"/>
              </a:buClr>
              <a:buSzPts val="1260"/>
              <a:buFont typeface="Arial"/>
              <a:buChar char="•"/>
            </a:pPr>
            <a:r>
              <a:rPr b="0" i="0" lang="en-US" sz="1400" u="none" cap="none" strike="noStrike">
                <a:solidFill>
                  <a:schemeClr val="dk1"/>
                </a:solidFill>
                <a:latin typeface="Quattrocento Sans"/>
                <a:ea typeface="Quattrocento Sans"/>
                <a:cs typeface="Quattrocento Sans"/>
                <a:sym typeface="Quattrocento Sans"/>
              </a:rPr>
              <a:t>Keep your back-end free of presentation concerns like localization and user preferences using </a:t>
            </a:r>
            <a:r>
              <a:rPr b="0" i="1" lang="en-US" sz="1400" u="none" cap="none" strike="noStrike">
                <a:solidFill>
                  <a:schemeClr val="dk1"/>
                </a:solidFill>
                <a:latin typeface="Quattrocento Sans"/>
                <a:ea typeface="Quattrocento Sans"/>
                <a:cs typeface="Quattrocento Sans"/>
                <a:sym typeface="Quattrocento Sans"/>
              </a:rPr>
              <a:t>templates</a:t>
            </a:r>
            <a:endParaRPr/>
          </a:p>
          <a:p>
            <a:pPr indent="0" lvl="0" marL="0" marR="0" rtl="0" algn="l">
              <a:lnSpc>
                <a:spcPct val="90000"/>
              </a:lnSpc>
              <a:spcBef>
                <a:spcPts val="560"/>
              </a:spcBef>
              <a:spcAft>
                <a:spcPts val="0"/>
              </a:spcAft>
              <a:buClr>
                <a:schemeClr val="dk1"/>
              </a:buClr>
              <a:buSzPts val="2520"/>
              <a:buFont typeface="Arial"/>
              <a:buNone/>
            </a:pPr>
            <a:r>
              <a:rPr b="0" i="0" lang="en-US" sz="2800" u="none" cap="none" strike="noStrike">
                <a:solidFill>
                  <a:schemeClr val="dk1"/>
                </a:solidFill>
                <a:latin typeface="Quattrocento Sans"/>
                <a:ea typeface="Quattrocento Sans"/>
                <a:cs typeface="Quattrocento Sans"/>
                <a:sym typeface="Quattrocento Sans"/>
              </a:rPr>
              <a:t>Broadcast at scale, multicast, unicast</a:t>
            </a:r>
            <a:endParaRPr/>
          </a:p>
          <a:p>
            <a:pPr indent="-342800" lvl="0" marL="342800" marR="0" rtl="0" algn="l">
              <a:lnSpc>
                <a:spcPct val="90000"/>
              </a:lnSpc>
              <a:spcBef>
                <a:spcPts val="280"/>
              </a:spcBef>
              <a:spcAft>
                <a:spcPts val="0"/>
              </a:spcAft>
              <a:buClr>
                <a:schemeClr val="dk1"/>
              </a:buClr>
              <a:buSzPts val="1260"/>
              <a:buFont typeface="Arial"/>
              <a:buChar char="•"/>
            </a:pPr>
            <a:r>
              <a:rPr b="0" i="0" lang="en-US" sz="1400" u="none" cap="none" strike="noStrike">
                <a:solidFill>
                  <a:schemeClr val="dk1"/>
                </a:solidFill>
                <a:latin typeface="Quattrocento Sans"/>
                <a:ea typeface="Quattrocento Sans"/>
                <a:cs typeface="Quattrocento Sans"/>
                <a:sym typeface="Quattrocento Sans"/>
              </a:rPr>
              <a:t>Push notifications to millions of devices (across platforms) with a single call</a:t>
            </a:r>
            <a:endParaRPr/>
          </a:p>
          <a:p>
            <a:pPr indent="0" lvl="0" marL="0" marR="0" rtl="0" algn="l">
              <a:lnSpc>
                <a:spcPct val="90000"/>
              </a:lnSpc>
              <a:spcBef>
                <a:spcPts val="560"/>
              </a:spcBef>
              <a:spcAft>
                <a:spcPts val="0"/>
              </a:spcAft>
              <a:buClr>
                <a:schemeClr val="dk1"/>
              </a:buClr>
              <a:buSzPts val="2520"/>
              <a:buFont typeface="Arial"/>
              <a:buNone/>
            </a:pPr>
            <a:r>
              <a:rPr b="0" i="0" lang="en-US" sz="2800" u="none" cap="none" strike="noStrike">
                <a:solidFill>
                  <a:schemeClr val="dk1"/>
                </a:solidFill>
                <a:latin typeface="Quattrocento Sans"/>
                <a:ea typeface="Quattrocento Sans"/>
                <a:cs typeface="Quattrocento Sans"/>
                <a:sym typeface="Quattrocento Sans"/>
              </a:rPr>
              <a:t>Telemetry</a:t>
            </a:r>
            <a:endParaRPr/>
          </a:p>
          <a:p>
            <a:pPr indent="-342800" lvl="0" marL="342800" marR="0" rtl="0" algn="l">
              <a:lnSpc>
                <a:spcPct val="90000"/>
              </a:lnSpc>
              <a:spcBef>
                <a:spcPts val="280"/>
              </a:spcBef>
              <a:spcAft>
                <a:spcPts val="0"/>
              </a:spcAft>
              <a:buClr>
                <a:schemeClr val="dk1"/>
              </a:buClr>
              <a:buSzPts val="1260"/>
              <a:buFont typeface="Arial"/>
              <a:buChar char="•"/>
            </a:pPr>
            <a:r>
              <a:rPr b="0" i="0" lang="en-US" sz="1400" u="none" cap="none" strike="noStrike">
                <a:solidFill>
                  <a:schemeClr val="dk1"/>
                </a:solidFill>
                <a:latin typeface="Quattrocento Sans"/>
                <a:ea typeface="Quattrocento Sans"/>
                <a:cs typeface="Quattrocento Sans"/>
                <a:sym typeface="Quattrocento Sans"/>
              </a:rPr>
              <a:t>Rich telemetry available through portal or APIs</a:t>
            </a:r>
            <a:endParaRPr/>
          </a:p>
          <a:p>
            <a:pPr indent="-274220" lvl="0" marL="342800" marR="0" rtl="0" algn="l">
              <a:lnSpc>
                <a:spcPct val="90000"/>
              </a:lnSpc>
              <a:spcBef>
                <a:spcPts val="240"/>
              </a:spcBef>
              <a:spcAft>
                <a:spcPts val="0"/>
              </a:spcAft>
              <a:buClr>
                <a:schemeClr val="dk1"/>
              </a:buClr>
              <a:buSzPts val="1080"/>
              <a:buFont typeface="Arial"/>
              <a:buNone/>
            </a:pPr>
            <a:r>
              <a:t/>
            </a:r>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1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