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y="6858000" cx="9144000"/>
  <p:notesSz cx="6858000" cy="9144000"/>
  <p:embeddedFontLs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PTSans-regular.fntdata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PTSans-italic.fntdata"/><Relationship Id="rId14" Type="http://schemas.openxmlformats.org/officeDocument/2006/relationships/slide" Target="slides/slide4.xml"/><Relationship Id="rId36" Type="http://schemas.openxmlformats.org/officeDocument/2006/relationships/font" Target="fonts/PTSans-bold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Copyright © 2011 Tata Consultancy Services Limited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0" name="Google Shape;100;p14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1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>
  <p:cSld name="Title and Tab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5" name="Google Shape;155;p28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31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3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37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229600" y="6311900"/>
            <a:ext cx="663575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87" name="Google Shape;87;p13"/>
            <p:cNvSpPr/>
            <p:nvPr/>
          </p:nvSpPr>
          <p:spPr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355" y="3744"/>
              <a:ext cx="462" cy="79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90" y="3744"/>
              <a:ext cx="737" cy="79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0" y="3745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301" y="3876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ext slide pattern_2 boxes_060511.wmf" id="93" name="Google Shape;9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43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6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Orange_TCS_Logo_EC Block_logo file.wmf" id="149" name="Google Shape;14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8B8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y_TCS_Logo_EC Block_logo file.wmf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1BB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descr="Q:\Repro 2\New guidelines 2011_12\Final 260411\PPT\New Folder\Green patttern.wmf" id="169" name="Google Shape;169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24000"/>
            <a:ext cx="1231900" cy="9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en_TCS_Logo_EC Block_logo file.wmf" id="171" name="Google Shape;1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Thank You</a:t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425450" y="5899150"/>
            <a:ext cx="1370013" cy="579438"/>
          </a:xfrm>
          <a:custGeom>
            <a:rect b="b" l="l" r="r" t="t"/>
            <a:pathLst>
              <a:path extrusionOk="0" h="5676" w="13427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82" name="Google Shape;182;p35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83" name="Google Shape;183;p35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88" name="Google Shape;188;p35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89" name="Google Shape;18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Phone: 350 634 2747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256" name="Google Shape;2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268" name="Google Shape;2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274" name="Google Shape;2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0" name="Google Shape;2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6" name="Google Shape;2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292" name="Google Shape;2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298" name="Google Shape;2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310" name="Google Shape;3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1614"/>
            <a:ext cx="9144000" cy="419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to develop</a:t>
            </a:r>
            <a:endParaRPr/>
          </a:p>
        </p:txBody>
      </p:sp>
      <p:pic>
        <p:nvPicPr>
          <p:cNvPr id="316" name="Google Shape;3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328" name="Google Shape;3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225" name="Google Shape;225;p43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226" name="Google Shape;226;p43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232" name="Google Shape;2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250" name="Google Shape;2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~175677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r 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r 2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r 1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ank You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