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</p:sldMasterIdLst>
  <p:notesMasterIdLst>
    <p:notesMasterId r:id="rId13"/>
  </p:notesMasterIdLst>
  <p:handoutMasterIdLst>
    <p:handoutMasterId r:id="rId14"/>
  </p:handoutMasterIdLst>
  <p:sldIdLst>
    <p:sldId id="283" r:id="rId6"/>
    <p:sldId id="285" r:id="rId7"/>
    <p:sldId id="287" r:id="rId8"/>
    <p:sldId id="288" r:id="rId9"/>
    <p:sldId id="286" r:id="rId10"/>
    <p:sldId id="289" r:id="rId11"/>
    <p:sldId id="291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7CF6B-3CCF-4499-B505-AFF9F20FDB5B}" v="278" dt="2020-05-31T15:36:19.451"/>
    <p1510:client id="{90F9D187-CE35-4678-8C30-E922ADD06A33}" v="103" dt="2020-08-10T08:14:48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7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7A9BD15-CE09-47AC-B221-CA61FDC84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s-CZ" dirty="0" err="1"/>
              <a:t>rhe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558004F-6F7F-4C04-8B02-C17BB2F0E8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7FD9D-AE12-415B-9A36-A12897260BAF}" type="datetimeFigureOut">
              <a:rPr lang="cs-CZ" smtClean="0"/>
              <a:t>06.09.2023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3AEFDC-FDE8-4754-A8C6-E0FD6A7E5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EE66969-4643-46A4-B302-F7319A22B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72FA-23D5-4238-834D-E2A27AF48D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736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A614-D94B-45B8-80AB-CECDDC57E7D3}" type="datetimeFigureOut">
              <a:rPr lang="cs-CZ" smtClean="0"/>
              <a:t>06.09.2023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AA26-EC03-4D44-B268-9513B521F5F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10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3AA26-EC03-4D44-B268-9513B521F5F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028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BDC98-C388-4C99-883B-79E31413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600A9B-2329-453A-82A1-0F2A983E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60E02-F2D1-4B2D-8F52-94FF9ECE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06.09.2023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6D8AC4-D759-4FAC-B138-104682E0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CF3EEA-A151-433B-B17A-42A8AA32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957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051CB-29D1-4BB8-9BCF-81054E7D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6C8BDCC-81A2-4807-8965-F4596CCB8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E63AD9-CFE5-4FC9-9754-EF6AF6A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6B9D-C445-4254-85D6-1039F54AD86D}" type="datetime1">
              <a:rPr lang="cs-CZ" smtClean="0"/>
              <a:t>06.09.2023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BCBD88-536D-43C7-8EF7-74B654B0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44A92D-4574-460D-9921-E0B1A517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08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6A88A75-995E-4858-92A8-868892FB2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57A113-027A-4DF1-B0D9-08FDD8D0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A60E0B-AE80-4D27-B5DC-3FD91F9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88F6-5081-4288-AC9D-B4C79B17BAC5}" type="datetime1">
              <a:rPr lang="cs-CZ" smtClean="0"/>
              <a:t>06.09.2023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D84491-A845-4B58-A31D-D9E3A65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EB9F88-D304-4C57-8025-9133CCE9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72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7D3D4-0E74-4349-A0AC-2925E114C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1807F2-BEB8-4CEC-982A-ED450F59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7BFB3D-A247-4394-BB9D-1918F75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B8F2-E4A2-4BCA-9B50-E8277A84C105}" type="datetime1">
              <a:rPr lang="cs-CZ" smtClean="0"/>
              <a:t>06.09.2023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8E4DBF-1A94-4266-9770-90B7FB65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240DCB5-4FA9-4173-B03E-F04770B8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6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5E27EC-6734-4FAA-B557-89126736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389DFD-5DAD-4201-8DEC-518734F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F47F8C-B7B9-4C0B-9437-65EFDD40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D968-83E4-4473-B3B0-47D503D83537}" type="datetime1">
              <a:rPr lang="cs-CZ" smtClean="0"/>
              <a:t>06.09.2023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54CD0F-F56C-480E-8A9B-6E3FA602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0EFE23-38D5-488B-A1CA-2BA771E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11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ABA21-E28F-460A-AF21-C66C8E06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1591DA-024F-4AB8-AE5B-7BC997DB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20EA9D-9007-46D8-8D61-D4943B92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7C95-F17F-4F7C-BBD3-6AFF666A5E1D}" type="datetime1">
              <a:rPr lang="cs-CZ" smtClean="0"/>
              <a:t>06.09.2023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4B0DA1-D43F-4A23-9C29-D8A9DCC2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247901-92D2-4A25-820F-04A953F0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683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27FCB-0A73-46BA-8C50-E86A8051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BAC72E-5F4A-4F12-82F5-EA5063CC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7A20B1-3ADC-4115-83A3-BBB89A0AE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3CDCB7-AD47-4D03-AEC5-CCD5113D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68B-B35A-4154-B7C3-E461FCCA4CE5}" type="datetime1">
              <a:rPr lang="cs-CZ" smtClean="0"/>
              <a:t>06.09.2023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12AFB1-5129-4116-BE3B-ED9408E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2C08178-6928-4BBB-8DAC-91A4BFF1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4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4313F-2C1C-402F-B274-35181CB5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5489DD-AF15-4273-82E3-188DB3D4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7BAA61-9F99-429C-86D9-4889A575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0C6D443-6F11-4D18-85CB-363633FDB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D1E874C-C352-4376-A498-582C4DED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A2BB3E0-9547-4F90-AA85-402DC1D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993F-19B7-443B-8897-46DEC1DECB3C}" type="datetime1">
              <a:rPr lang="cs-CZ" smtClean="0"/>
              <a:t>06.09.2023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6A9CB7E-6D17-4B2D-9E56-F78FB16D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59FA31B-FE8C-41CF-8F68-B06D368C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11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D0C2E-71E4-4424-A4E3-53EE9B10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08700F6-055E-4294-B9B8-C9471AB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0CA-BEAD-41AF-B4A7-710D80DEDD85}" type="datetime1">
              <a:rPr lang="cs-CZ" smtClean="0"/>
              <a:t>06.09.2023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BA6C742-4B45-413C-8155-1170827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E13B103-12AA-4542-886C-81DEB47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011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C8D288-027F-4533-B320-30539A5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996-3AF1-4174-A140-DBF20DBE88F5}" type="datetime1">
              <a:rPr lang="cs-CZ" smtClean="0"/>
              <a:t>06.09.2023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D955DF-8328-4105-AED1-E66E4453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EE1B71F-4C9E-49F2-B930-BDA26FE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7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AD15F3-8F62-4C0F-A20E-C00FC52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24BB8-CC79-48CD-AB0F-B6798FB4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EEC7C8-A365-4BB0-952D-393332387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F8AF85D-2004-4741-89DD-483C71CE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A00B-F03D-4638-8DA7-E810D2C361CF}" type="datetime1">
              <a:rPr lang="cs-CZ" smtClean="0"/>
              <a:t>06.09.2023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FB2122-D2AF-483A-BE61-2DAC53B0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85FDDBF-9516-4BC5-B7E9-04D3A4B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4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BA2D8-9BB3-4260-852B-8782426B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64DC54-2936-4AD3-9211-116B4C49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003EF8-4445-4AC4-98BA-098018FB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06.09.2023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BFAA9C-EF39-4504-8A8F-047BB22B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79E4EA-3AA8-4F9A-9EFB-B70AE54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4147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C33696-98FB-4FA4-8D74-75BEEDFA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DD040A7-6754-4CEC-A3DD-A585BE478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FC45DB-DD74-4E94-912C-2036D177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CD8EF2-FED1-450C-893D-F13E6E16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F9F-DBBE-4D85-943D-024E9B97890F}" type="datetime1">
              <a:rPr lang="cs-CZ" smtClean="0"/>
              <a:t>06.09.2023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E06F45D-D11A-4BC2-9F99-1E642F88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50EFD3-1DC9-4926-9DCB-1192455F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573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A2D86-436C-40E8-BC25-7BC39639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390341F-F293-4E0E-9A6F-E1F98264E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15BA96-8D51-4132-84BD-13F0239D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9E0-18E3-4315-B16F-1435CB30B54F}" type="datetime1">
              <a:rPr lang="cs-CZ" smtClean="0"/>
              <a:t>06.09.2023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269801-F4B5-4AA0-8438-71EB836B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F74B54-C1B5-4511-AFB4-AD3B3F92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16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16045C1-052E-4602-B006-D9BAEFA3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9ECA4F-587C-4078-8845-2A2FD085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4DB2F6-F2C8-4D70-B70E-1DB5335D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AC29-F8A6-4F74-A564-180902BBC325}" type="datetime1">
              <a:rPr lang="cs-CZ" smtClean="0"/>
              <a:t>06.09.2023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B7829C-3B75-4005-AB35-CCF4E7BD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84B3E4-6EEF-4C6A-91F6-383AC01A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12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8F1AA-C012-40DD-BEF4-0961DFD5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30FE16-F572-4D40-BD5B-115C3353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632374-7FCD-4A2D-9251-A4C3A450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CC8-81FD-404F-8618-AF2CE982DFB9}" type="datetime1">
              <a:rPr lang="cs-CZ" smtClean="0"/>
              <a:t>06.09.2023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A94619-F828-4FBB-B806-D49E988B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AE168E-417D-4542-B5E3-426C8FF2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96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FFA2D2-F91D-416C-B1BE-85D499CB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4919C4-948D-4619-8E27-122497960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A445F4A-CF02-4065-A9DE-EC18462B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226455E-CD20-4616-BAF7-D3CE275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F09D-E317-4A2F-A1BA-2DC8D417E5BC}" type="datetime1">
              <a:rPr lang="cs-CZ" smtClean="0"/>
              <a:t>06.09.2023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A7E5B84-AC2A-4B30-80B1-E7A982D2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AA9E5F-5501-425D-A70B-1221BFF5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8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A5D015-DD35-4CC9-95C9-0104F965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892216-D21A-4F4E-8E2C-A0CF299F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B77331-A617-459C-B44F-95137567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566573-85CD-4AAF-A572-4CE5751E7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9EDEB0-C95F-4EB2-B589-E5EF97AFC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82C0C0C-B563-4F30-B810-B4858FE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A90-2727-4345-B98F-2B616E5D1E48}" type="datetime1">
              <a:rPr lang="cs-CZ" smtClean="0"/>
              <a:t>06.09.2023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D4199BB-E2DB-4F2C-B378-A6C11112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E4D2156-94BE-49D4-9476-C1710070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04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8C3A0-1FCE-4C6B-9C96-845307FA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F170573-9E05-4A69-B4C5-5DCF5C24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F11-D7E0-404A-83C2-FA68E7CB2AE1}" type="datetime1">
              <a:rPr lang="cs-CZ" smtClean="0"/>
              <a:t>06.09.2023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6059609-D5DA-45FD-8891-BEA1911E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3FA3A2F-A32F-4620-81B8-8CF991E8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58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5D23694-689D-4739-A6FC-ECDE9717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17A-C03B-4272-BD7A-964242506AFD}" type="datetime1">
              <a:rPr lang="cs-CZ" smtClean="0"/>
              <a:t>06.09.2023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6D8932A-2012-460F-96F3-34D6D681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D3C37-19D7-4746-BA70-6554C128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173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E10E1B-8294-4E26-A6A1-93ECB7C5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8D87C5-3170-4441-B3B2-4F5CA1E7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AD2EE31-6E0F-4302-A95E-11FDF00A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428323E-4B3E-4218-A5FD-75CF9467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243-5CF9-49AF-ABEA-F867C0B8401C}" type="datetime1">
              <a:rPr lang="cs-CZ" smtClean="0"/>
              <a:t>06.09.2023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EA6D0D7-E93C-4DB5-BFA6-AD924895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36BAAB1-2226-4A7D-89D2-FCAECAC9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10B42-47EE-4556-BAA5-FBB8A5AA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C09E4F1-400D-4658-8CD6-AAC881A3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BFE3108-A4DF-447F-94CE-6CFFC70F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F9CF335-CAA3-45EF-B5A0-C42E6509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5BA-4274-4D48-8995-CCA233B9B9F9}" type="datetime1">
              <a:rPr lang="cs-CZ" smtClean="0"/>
              <a:t>06.09.2023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9C48C9-BB24-4FB2-95B7-61FCC8CB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D23041-8556-43F4-8B75-AE60BCD9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5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C51E9A3-81BB-475A-BE48-8C33FF25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9F16F2-EC76-4B26-98C3-6EFAAD7D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400F27-A90F-4054-8474-12652ED4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2676-9FD6-443C-A723-8CEE4DA5F596}" type="datetime1">
              <a:rPr lang="cs-CZ" smtClean="0"/>
              <a:t>06.09.2023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9638C0-1F91-441B-9CD4-4030772E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35F8CE-FC3B-43B6-9165-E597D3EF5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5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98D89EC-93EF-49C7-8426-84D53F4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21D408-E27D-431E-AF0E-D6EBC76D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EF2DEB-6D82-4D8A-A078-D099DB45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0C67-13C4-4556-9C50-63193EAE4EC0}" type="datetime1">
              <a:rPr lang="cs-CZ" smtClean="0"/>
              <a:t>06.09.2023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244ACA-3863-411C-9D65-EE78F205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4124F1-13B9-4E59-B6B5-CC1FCA70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osef.vagner@sps-prosek.c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771A7-96B3-F54D-9D03-8F3881CF2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cap="small" dirty="0"/>
              <a:t>Úvod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790AE9-B784-744F-AF6F-74413BEF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Předmět: </a:t>
            </a:r>
            <a:r>
              <a:rPr lang="cs-CZ" dirty="0" err="1"/>
              <a:t>DPr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B76FA0-9197-CC4B-8CB9-AB24ED50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06.09.2023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76A2F0-2D88-2044-90DB-63CBA54E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Školní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2FE2AC-18EF-C04A-81B8-B1F034F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1</a:t>
            </a:fld>
            <a:endParaRPr lang="cs-CZ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1C2926F-E6AE-A64C-9B1B-7CAD3468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937E97-C977-E947-A428-AC67AAF3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Vyučující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F9F015-77F3-3B42-9BD8-82AB8033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06.09.2023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C52E674-9B8F-4D4F-B0F2-57CE8894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2</a:t>
            </a:fld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6DC64F5-1B68-AC41-BD3F-FAE0175E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Josef Vágner</a:t>
            </a:r>
          </a:p>
          <a:p>
            <a:r>
              <a:rPr lang="cs-CZ" dirty="0"/>
              <a:t>Kabinet N115</a:t>
            </a:r>
          </a:p>
          <a:p>
            <a:r>
              <a:rPr lang="cs-CZ" dirty="0"/>
              <a:t>Kde mě můžete zastihnout:</a:t>
            </a:r>
          </a:p>
          <a:p>
            <a:pPr lvl="1"/>
            <a:r>
              <a:rPr lang="cs-CZ" dirty="0"/>
              <a:t>Budu ve škole dle rozvrhu</a:t>
            </a:r>
          </a:p>
          <a:p>
            <a:pPr lvl="1"/>
            <a:r>
              <a:rPr lang="cs-CZ" dirty="0"/>
              <a:t>Email: </a:t>
            </a:r>
            <a:r>
              <a:rPr lang="cs-CZ" dirty="0">
                <a:hlinkClick r:id="rId2"/>
              </a:rPr>
              <a:t>josef.vagner@sps-prosek.cz</a:t>
            </a:r>
            <a:endParaRPr lang="cs-CZ" dirty="0"/>
          </a:p>
          <a:p>
            <a:pPr lvl="1"/>
            <a:r>
              <a:rPr lang="cs-CZ" dirty="0"/>
              <a:t>Telefon do školy (beru jen vzácně): 286 028 350</a:t>
            </a:r>
          </a:p>
        </p:txBody>
      </p:sp>
      <p:pic>
        <p:nvPicPr>
          <p:cNvPr id="8" name="Obrázek 7" descr="Obsah obrázku nůž&#10;&#10;Popis byl vytvořen automaticky">
            <a:extLst>
              <a:ext uri="{FF2B5EF4-FFF2-40B4-BE49-F238E27FC236}">
                <a16:creationId xmlns:a16="http://schemas.microsoft.com/office/drawing/2014/main" id="{CABE966F-48D1-4E45-9A01-B2577C236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6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5D7227-4D9F-6C47-9EFB-9BCC16E6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Ověření znalostí a známkování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5151B1-1177-F342-B6AB-ADE9F336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699"/>
            <a:ext cx="10515600" cy="4658264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Především praktická cvičení v hodině (může přijít i bez upozornění)</a:t>
            </a:r>
          </a:p>
          <a:p>
            <a:r>
              <a:rPr lang="cs-CZ" dirty="0"/>
              <a:t>Výukové materiály a zadání:</a:t>
            </a:r>
          </a:p>
          <a:p>
            <a:pPr lvl="1"/>
            <a:r>
              <a:rPr lang="cs-CZ" dirty="0" err="1"/>
              <a:t>moodle</a:t>
            </a:r>
            <a:endParaRPr lang="cs-CZ" dirty="0"/>
          </a:p>
          <a:p>
            <a:pPr lvl="1"/>
            <a:r>
              <a:rPr lang="cs-CZ" dirty="0" err="1"/>
              <a:t>git</a:t>
            </a:r>
            <a:r>
              <a:rPr lang="cs-CZ" dirty="0"/>
              <a:t> (odkaz bude na </a:t>
            </a:r>
            <a:r>
              <a:rPr lang="cs-CZ" dirty="0" err="1"/>
              <a:t>moodlu</a:t>
            </a:r>
            <a:r>
              <a:rPr lang="cs-CZ" dirty="0"/>
              <a:t>)</a:t>
            </a:r>
          </a:p>
          <a:p>
            <a:r>
              <a:rPr lang="cs-CZ" dirty="0"/>
              <a:t>Procentuální hodnocení:</a:t>
            </a:r>
          </a:p>
          <a:p>
            <a:pPr lvl="1"/>
            <a:r>
              <a:rPr lang="cs-CZ" dirty="0"/>
              <a:t>&lt; 100% ; 90%  &gt;  –&gt;  1</a:t>
            </a:r>
          </a:p>
          <a:p>
            <a:pPr lvl="1"/>
            <a:r>
              <a:rPr lang="cs-CZ" dirty="0"/>
              <a:t>(  90%   ; 80%  &gt;  –&gt;  2</a:t>
            </a:r>
          </a:p>
          <a:p>
            <a:pPr lvl="1"/>
            <a:r>
              <a:rPr lang="cs-CZ" dirty="0"/>
              <a:t>(  80%   ; 60%  &gt;  –&gt;  3</a:t>
            </a:r>
          </a:p>
          <a:p>
            <a:pPr lvl="1"/>
            <a:r>
              <a:rPr lang="cs-CZ" dirty="0"/>
              <a:t>(  60%   ; 40%  &gt;  –&gt;  4</a:t>
            </a:r>
          </a:p>
          <a:p>
            <a:pPr lvl="1"/>
            <a:r>
              <a:rPr lang="cs-CZ" dirty="0"/>
              <a:t>(  40%   ; 0%    &gt;  –&gt;  5</a:t>
            </a:r>
          </a:p>
          <a:p>
            <a:r>
              <a:rPr lang="cs-CZ" dirty="0"/>
              <a:t>Váhy:</a:t>
            </a:r>
          </a:p>
          <a:p>
            <a:pPr lvl="1"/>
            <a:r>
              <a:rPr lang="cs-CZ" dirty="0"/>
              <a:t>Opakovací test v hodině: 15 - 30</a:t>
            </a:r>
          </a:p>
          <a:p>
            <a:pPr lvl="1"/>
            <a:r>
              <a:rPr lang="cs-CZ" dirty="0"/>
              <a:t>Zkoušení u tabule: 5 - 15</a:t>
            </a:r>
          </a:p>
          <a:p>
            <a:pPr lvl="1"/>
            <a:r>
              <a:rPr lang="cs-CZ" dirty="0"/>
              <a:t>Aktivita v hodině: 5 - 15</a:t>
            </a:r>
          </a:p>
          <a:p>
            <a:pPr lvl="1"/>
            <a:r>
              <a:rPr lang="cs-CZ" dirty="0"/>
              <a:t>Praktická cvičení v hodině: 30 - 50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CCFEFE-9332-4547-80BA-729C90AB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06.09.2023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74D0B8-3A1A-AD44-A9FC-006B8296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3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A45E3552-1742-B245-A838-A7F19A586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9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86D9C6-AF55-BD44-A0E4-1B4AE1BF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Co od předmětu očekáváte?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4A6AB03-7379-E444-94AA-85434C0A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0CA-BEAD-41AF-B4A7-710D80DEDD85}" type="datetime1">
              <a:rPr lang="cs-CZ" smtClean="0"/>
              <a:t>06.09.2023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3DB2C53-3866-8D4E-ADD7-E5F71AE1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4</a:t>
            </a:fld>
            <a:endParaRPr lang="cs-CZ"/>
          </a:p>
        </p:txBody>
      </p:sp>
      <p:pic>
        <p:nvPicPr>
          <p:cNvPr id="6" name="Obrázek 5" descr="Obsah obrázku nůž&#10;&#10;Popis byl vytvořen automaticky">
            <a:extLst>
              <a:ext uri="{FF2B5EF4-FFF2-40B4-BE49-F238E27FC236}">
                <a16:creationId xmlns:a16="http://schemas.microsoft.com/office/drawing/2014/main" id="{090974ED-5F5B-C64D-9CD3-11A36681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4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389986-D292-8449-A29D-B7C1D54D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vás čeká (obsah předmětu)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A287B6-5A5B-5D4C-B997-74251B9A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Seznámení s HW platformou (</a:t>
            </a:r>
            <a:r>
              <a:rPr lang="cs-CZ" dirty="0" err="1"/>
              <a:t>RPi</a:t>
            </a:r>
            <a:r>
              <a:rPr lang="cs-CZ" dirty="0"/>
              <a:t> </a:t>
            </a:r>
            <a:r>
              <a:rPr lang="cs-CZ" dirty="0" err="1"/>
              <a:t>Pico</a:t>
            </a:r>
            <a:r>
              <a:rPr lang="cs-CZ" dirty="0"/>
              <a:t> W a set </a:t>
            </a:r>
            <a:r>
              <a:rPr lang="cs-CZ" dirty="0" err="1"/>
              <a:t>Grove</a:t>
            </a:r>
            <a:r>
              <a:rPr lang="cs-CZ" dirty="0"/>
              <a:t>) a programovacím prostředím</a:t>
            </a:r>
          </a:p>
          <a:p>
            <a:r>
              <a:rPr lang="cs-CZ" dirty="0"/>
              <a:t>Metody sběr a ukládání dat</a:t>
            </a:r>
          </a:p>
          <a:p>
            <a:r>
              <a:rPr lang="cs-CZ" dirty="0"/>
              <a:t>Komunikace (drátová a bezdrátová)</a:t>
            </a:r>
          </a:p>
          <a:p>
            <a:r>
              <a:rPr lang="cs-CZ" dirty="0"/>
              <a:t>Realizace základních </a:t>
            </a:r>
            <a:r>
              <a:rPr lang="cs-CZ" dirty="0" err="1"/>
              <a:t>IoT</a:t>
            </a:r>
            <a:r>
              <a:rPr lang="cs-CZ" dirty="0"/>
              <a:t> aplikací</a:t>
            </a:r>
          </a:p>
          <a:p>
            <a:r>
              <a:rPr lang="cs-CZ" dirty="0"/>
              <a:t>Seznámení se systémy správy verzí (</a:t>
            </a:r>
            <a:r>
              <a:rPr lang="cs-CZ" dirty="0" err="1"/>
              <a:t>git</a:t>
            </a:r>
            <a:r>
              <a:rPr lang="cs-CZ" dirty="0"/>
              <a:t>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14D087-597F-EE4D-A15D-9D95FA57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06.09.2023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E56344-7B71-984B-9B20-0CD2F22E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5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3EA5F57F-78E6-A24B-BA77-A1C82FC6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5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91345A-48A1-F04F-803C-3B0A3873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789"/>
            <a:ext cx="10515600" cy="1061895"/>
          </a:xfrm>
        </p:spPr>
        <p:txBody>
          <a:bodyPr/>
          <a:lstStyle/>
          <a:p>
            <a:r>
              <a:rPr lang="cs-CZ" dirty="0"/>
              <a:t>Jaké znáte senzory?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048570-A8D7-114D-91A6-419ADBC99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683"/>
            <a:ext cx="10515600" cy="1045115"/>
          </a:xfrm>
        </p:spPr>
        <p:txBody>
          <a:bodyPr/>
          <a:lstStyle/>
          <a:p>
            <a:r>
              <a:rPr lang="cs-CZ" dirty="0"/>
              <a:t>Senzor teploty a vlhkosti</a:t>
            </a:r>
          </a:p>
          <a:p>
            <a:r>
              <a:rPr lang="cs-CZ" dirty="0"/>
              <a:t>Senzor atmosférického tlaku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C59B770-EBAE-944D-84BA-FAB73594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06.09.2023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F4E7C6-AD1D-AB42-9A9C-7C8960ED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6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096B697-A98B-C341-900F-433C8ECD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67154"/>
            <a:ext cx="2743200" cy="678942"/>
          </a:xfrm>
          <a:prstGeom prst="rect">
            <a:avLst/>
          </a:prstGeom>
        </p:spPr>
      </p:pic>
      <p:sp>
        <p:nvSpPr>
          <p:cNvPr id="8" name="Nadpis 1">
            <a:extLst>
              <a:ext uri="{FF2B5EF4-FFF2-40B4-BE49-F238E27FC236}">
                <a16:creationId xmlns:a16="http://schemas.microsoft.com/office/drawing/2014/main" id="{4DF1C5E6-4388-B147-8B3F-3DC842A3D66D}"/>
              </a:ext>
            </a:extLst>
          </p:cNvPr>
          <p:cNvSpPr txBox="1">
            <a:spLocks/>
          </p:cNvSpPr>
          <p:nvPr/>
        </p:nvSpPr>
        <p:spPr>
          <a:xfrm>
            <a:off x="838200" y="2451798"/>
            <a:ext cx="10515600" cy="1061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Kam lze ukládat data?</a:t>
            </a:r>
          </a:p>
        </p:txBody>
      </p:sp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A35B7034-4116-D74D-A166-594292D3D7C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87614" cy="104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SD karta</a:t>
            </a:r>
          </a:p>
          <a:p>
            <a:r>
              <a:rPr lang="cs-CZ" dirty="0"/>
              <a:t>Databáze</a:t>
            </a:r>
          </a:p>
        </p:txBody>
      </p:sp>
    </p:spTree>
    <p:extLst>
      <p:ext uri="{BB962C8B-B14F-4D97-AF65-F5344CB8AC3E}">
        <p14:creationId xmlns:p14="http://schemas.microsoft.com/office/powerpoint/2010/main" val="327684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848E95-9954-D648-B670-034D6133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869"/>
          </a:xfrm>
        </p:spPr>
        <p:txBody>
          <a:bodyPr/>
          <a:lstStyle/>
          <a:p>
            <a:r>
              <a:rPr lang="cs-CZ"/>
              <a:t>Co si představíte pod pojmem IoT?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0345B9-592F-FD45-96EF-A9D3B3A0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06.09.2023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4EED745-C523-2B42-AAA1-16058719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7</a:t>
            </a:fld>
            <a:endParaRPr lang="cs-CZ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3EF887F-62BA-1F4B-992E-BFDCE2F4B9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5" y="1383498"/>
            <a:ext cx="6544418" cy="44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oT: What could possibly go wrong?">
            <a:extLst>
              <a:ext uri="{FF2B5EF4-FFF2-40B4-BE49-F238E27FC236}">
                <a16:creationId xmlns:a16="http://schemas.microsoft.com/office/drawing/2014/main" id="{3397E873-F45F-3249-B5E0-A2696C75B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58" y="1708908"/>
            <a:ext cx="5089577" cy="382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ek 8" descr="Obsah obrázku nůž&#10;&#10;Popis byl vytvořen automaticky">
            <a:extLst>
              <a:ext uri="{FF2B5EF4-FFF2-40B4-BE49-F238E27FC236}">
                <a16:creationId xmlns:a16="http://schemas.microsoft.com/office/drawing/2014/main" id="{2F55B6C4-882E-8F47-8CDF-D24DEDFB4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67154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19A743FFEA74D9512F2DA97C869DF" ma:contentTypeVersion="5" ma:contentTypeDescription="Vytvoří nový dokument" ma:contentTypeScope="" ma:versionID="5b8022b7317184bad81eabe05408417b">
  <xsd:schema xmlns:xsd="http://www.w3.org/2001/XMLSchema" xmlns:xs="http://www.w3.org/2001/XMLSchema" xmlns:p="http://schemas.microsoft.com/office/2006/metadata/properties" xmlns:ns3="ac0d6c10-ec1e-4d54-ba6b-3ab92d8dfa0b" xmlns:ns4="4631c8b9-6495-4591-8316-26c441f1bad0" targetNamespace="http://schemas.microsoft.com/office/2006/metadata/properties" ma:root="true" ma:fieldsID="a65cbd4495be7c179ad83fc920edffdc" ns3:_="" ns4:_="">
    <xsd:import namespace="ac0d6c10-ec1e-4d54-ba6b-3ab92d8dfa0b"/>
    <xsd:import namespace="4631c8b9-6495-4591-8316-26c441f1ba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d6c10-ec1e-4d54-ba6b-3ab92d8df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1c8b9-6495-4591-8316-26c441f1ba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CC2927-C183-410C-89DC-7252EBFBAB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3DD9B41-AE9F-4EFE-AF6A-D66906DDA4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A7244-861E-4C33-BF7F-BCF5F6814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0d6c10-ec1e-4d54-ba6b-3ab92d8dfa0b"/>
    <ds:schemaRef ds:uri="4631c8b9-6495-4591-8316-26c441f1ba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</TotalTime>
  <Words>242</Words>
  <Application>Microsoft Macintosh PowerPoint</Application>
  <PresentationFormat>Širokoúhlá obrazovka</PresentationFormat>
  <Paragraphs>55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Vlastní návrh</vt:lpstr>
      <vt:lpstr>Úvod</vt:lpstr>
      <vt:lpstr>Vyučující</vt:lpstr>
      <vt:lpstr>Ověření znalostí a známkování</vt:lpstr>
      <vt:lpstr>Co od předmětu očekáváte?</vt:lpstr>
      <vt:lpstr>Co vás čeká (obsah předmětu)</vt:lpstr>
      <vt:lpstr>Jaké znáte senzory?</vt:lpstr>
      <vt:lpstr>Co si představíte pod pojmem IoT?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Laboratorní zdroj</dc:title>
  <dc:creator>Padmann Šťastný</dc:creator>
  <cp:lastModifiedBy>Vagner, Josef</cp:lastModifiedBy>
  <cp:revision>56</cp:revision>
  <dcterms:created xsi:type="dcterms:W3CDTF">2020-02-09T17:50:21Z</dcterms:created>
  <dcterms:modified xsi:type="dcterms:W3CDTF">2023-09-06T15:23:38Z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0x01010013E19A743FFEA74D9512F2DA97C869DF</vt:lpwstr>
  </property>
</Properties>
</file>