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0863B21-9C84-440C-8AB3-EBD6787B0840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n.p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485" r="1216" b="6250"/>
          <a:stretch>
            <a:fillRect/>
          </a:stretch>
        </p:blipFill>
        <p:spPr bwMode="auto">
          <a:xfrm>
            <a:off x="899592" y="2132856"/>
            <a:ext cx="706597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3407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Проект «</a:t>
            </a:r>
            <a:r>
              <a:rPr lang="ru-RU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Веб-сайт</a:t>
            </a:r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ITinder</a:t>
            </a:r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6032" y="4653136"/>
            <a:ext cx="1997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Выполнили: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Лобанев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Дмитрий и Филимонов Дмитрий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6237312"/>
            <a:ext cx="271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Яндекс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лицей 2020 - 2021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Идея проекта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Димина папка\проект веб\препо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896544" cy="4896545"/>
          </a:xfrm>
          <a:prstGeom prst="rect">
            <a:avLst/>
          </a:prstGeom>
          <a:noFill/>
        </p:spPr>
      </p:pic>
      <p:pic>
        <p:nvPicPr>
          <p:cNvPr id="15" name="Рисунок 14" descr="https://cdn.logojoy.com/wp-content/uploads/2017/07/Tinder-logo.png"/>
          <p:cNvPicPr/>
          <p:nvPr/>
        </p:nvPicPr>
        <p:blipFill>
          <a:blip r:embed="rId3" cstate="print"/>
          <a:srcRect l="20043" t="21042" r="19027" b="10417"/>
          <a:stretch>
            <a:fillRect/>
          </a:stretch>
        </p:blipFill>
        <p:spPr bwMode="auto">
          <a:xfrm>
            <a:off x="5220072" y="2348880"/>
            <a:ext cx="36195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Начало работы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10454" r="88659" b="81671"/>
          <a:stretch>
            <a:fillRect/>
          </a:stretch>
        </p:blipFill>
        <p:spPr bwMode="auto">
          <a:xfrm>
            <a:off x="323528" y="1196752"/>
            <a:ext cx="5533710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6" name="Picture 6" descr="https://rbsmi.ru/upload/iblock/f77/f773aea7124d8d890e545bffc8d22c6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501008"/>
            <a:ext cx="5261253" cy="314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После начального этапа началось самое интересное…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54126" t="26110" r="7951" b="37989"/>
          <a:stretch>
            <a:fillRect/>
          </a:stretch>
        </p:blipFill>
        <p:spPr bwMode="auto">
          <a:xfrm>
            <a:off x="0" y="2204864"/>
            <a:ext cx="4464496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827584" y="18448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Множество файлов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8" name="Picture 4" descr="https://sun9-32.userapi.com/Jdg0bJjMMJKOzseQT7V2UJPHfmzTFGoqhLK9TQ/LWyij-V-0V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985792"/>
            <a:ext cx="2497309" cy="1872208"/>
          </a:xfrm>
          <a:prstGeom prst="rect">
            <a:avLst/>
          </a:prstGeom>
          <a:noFill/>
        </p:spPr>
      </p:pic>
      <p:pic>
        <p:nvPicPr>
          <p:cNvPr id="16390" name="Picture 6" descr="https://avatars.mds.yandex.net/get-zen_doc/1790220/pub_5d8473fe433ecc00acb552ab_5d8474a8d4f07a00ad9a1aef/scale_12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5016822"/>
            <a:ext cx="2402223" cy="184117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64088" y="148478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Огромное количество ошибок…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4" name="Picture 10" descr="https://i2.wp.com/dimlix.com/wp-content/uploads/2020/07/150-scaled.jpg?fit=1170%2C780&amp;ssl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276872"/>
            <a:ext cx="3847356" cy="2564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После начального этапа началось самое интересное…</a:t>
            </a:r>
          </a:p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Часть 2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20486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Много работы…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t="11732" r="1062" b="6147"/>
          <a:stretch>
            <a:fillRect/>
          </a:stretch>
        </p:blipFill>
        <p:spPr bwMode="auto">
          <a:xfrm>
            <a:off x="179512" y="3645024"/>
            <a:ext cx="37444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 descr="https://blog.capterra.com/wp-content/uploads/2013/05/7-benefits-grant-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852936"/>
            <a:ext cx="4800533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Самым крутым помощником стал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https://github.com/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t="9737" r="1460" b="5874"/>
          <a:stretch>
            <a:fillRect/>
          </a:stretch>
        </p:blipFill>
        <p:spPr bwMode="auto">
          <a:xfrm>
            <a:off x="755576" y="2060848"/>
            <a:ext cx="788360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какая же была радость, когда мы закончили!!!)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2880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Спустя бессонные ночи(((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0" name="Picture 4" descr="https://otvet.imgsmail.ru/download/196991865_2de421aa8cc5bf3668ad1b04c54806ae_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3964167" cy="2413712"/>
          </a:xfrm>
          <a:prstGeom prst="rect">
            <a:avLst/>
          </a:prstGeom>
          <a:noFill/>
        </p:spPr>
      </p:pic>
      <p:pic>
        <p:nvPicPr>
          <p:cNvPr id="3074" name="Picture 2" descr="https://mtdata.ru/u8/photo7553/20671097959-0/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212976"/>
            <a:ext cx="4927476" cy="3284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Ну и какой сайт без рекламы?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 descr="D:\Димина папка\Инфа\progect_WEB-main\pictures\Pygam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4248472" cy="2632150"/>
          </a:xfrm>
          <a:prstGeom prst="rect">
            <a:avLst/>
          </a:prstGeom>
          <a:noFill/>
        </p:spPr>
      </p:pic>
      <p:pic>
        <p:nvPicPr>
          <p:cNvPr id="20483" name="Picture 3" descr="D:\Димина папка\Инфа\progect_WEB-main\pictures\Q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0748" y="2204864"/>
            <a:ext cx="4693252" cy="2966389"/>
          </a:xfrm>
          <a:prstGeom prst="rect">
            <a:avLst/>
          </a:prstGeom>
          <a:noFill/>
        </p:spPr>
      </p:pic>
      <p:pic>
        <p:nvPicPr>
          <p:cNvPr id="20484" name="Picture 4" descr="D:\Димина папка\Инфа\progect_WEB-main\pictures\Pyga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789040"/>
            <a:ext cx="2901281" cy="2901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878" t="9375" r="559" b="4457"/>
          <a:stretch>
            <a:fillRect/>
          </a:stretch>
        </p:blipFill>
        <p:spPr bwMode="auto">
          <a:xfrm>
            <a:off x="58577" y="1124744"/>
            <a:ext cx="8977919" cy="441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59632" y="33439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вот что у нас получилось!!!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6021288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Давайте посмотрим!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69</TotalTime>
  <Words>85</Words>
  <Application>Microsoft Office PowerPoint</Application>
  <PresentationFormat>Экран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</dc:creator>
  <cp:lastModifiedBy>Дмитрий</cp:lastModifiedBy>
  <cp:revision>9</cp:revision>
  <dcterms:created xsi:type="dcterms:W3CDTF">2021-04-22T17:00:42Z</dcterms:created>
  <dcterms:modified xsi:type="dcterms:W3CDTF">2021-04-22T18:10:46Z</dcterms:modified>
</cp:coreProperties>
</file>