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F0F02A5-419B-4D25-8BEC-D06EE9F822D6}" type="datetimeFigureOut">
              <a:rPr lang="ru-RU" smtClean="0"/>
              <a:pPr/>
              <a:t>22.01.2021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2BA9D7D-31F5-4F8C-BF40-2BF745F8A4C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2A5-419B-4D25-8BEC-D06EE9F822D6}" type="datetimeFigureOut">
              <a:rPr lang="ru-RU" smtClean="0"/>
              <a:pPr/>
              <a:t>22.01.2021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9D7D-31F5-4F8C-BF40-2BF745F8A4C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2A5-419B-4D25-8BEC-D06EE9F822D6}" type="datetimeFigureOut">
              <a:rPr lang="ru-RU" smtClean="0"/>
              <a:pPr/>
              <a:t>22.01.2021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9D7D-31F5-4F8C-BF40-2BF745F8A4C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F0F02A5-419B-4D25-8BEC-D06EE9F822D6}" type="datetimeFigureOut">
              <a:rPr lang="ru-RU" smtClean="0"/>
              <a:pPr/>
              <a:t>22.01.2021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9D7D-31F5-4F8C-BF40-2BF745F8A4C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F0F02A5-419B-4D25-8BEC-D06EE9F822D6}" type="datetimeFigureOut">
              <a:rPr lang="ru-RU" smtClean="0"/>
              <a:pPr/>
              <a:t>22.01.2021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2BA9D7D-31F5-4F8C-BF40-2BF745F8A4CF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F0F02A5-419B-4D25-8BEC-D06EE9F822D6}" type="datetimeFigureOut">
              <a:rPr lang="ru-RU" smtClean="0"/>
              <a:pPr/>
              <a:t>22.01.2021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2BA9D7D-31F5-4F8C-BF40-2BF745F8A4C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F0F02A5-419B-4D25-8BEC-D06EE9F822D6}" type="datetimeFigureOut">
              <a:rPr lang="ru-RU" smtClean="0"/>
              <a:pPr/>
              <a:t>22.01.2021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2BA9D7D-31F5-4F8C-BF40-2BF745F8A4C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2A5-419B-4D25-8BEC-D06EE9F822D6}" type="datetimeFigureOut">
              <a:rPr lang="ru-RU" smtClean="0"/>
              <a:pPr/>
              <a:t>22.01.2021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9D7D-31F5-4F8C-BF40-2BF745F8A4C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F0F02A5-419B-4D25-8BEC-D06EE9F822D6}" type="datetimeFigureOut">
              <a:rPr lang="ru-RU" smtClean="0"/>
              <a:pPr/>
              <a:t>22.01.2021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2BA9D7D-31F5-4F8C-BF40-2BF745F8A4C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F0F02A5-419B-4D25-8BEC-D06EE9F822D6}" type="datetimeFigureOut">
              <a:rPr lang="ru-RU" smtClean="0"/>
              <a:pPr/>
              <a:t>22.01.2021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2BA9D7D-31F5-4F8C-BF40-2BF745F8A4C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F0F02A5-419B-4D25-8BEC-D06EE9F822D6}" type="datetimeFigureOut">
              <a:rPr lang="ru-RU" smtClean="0"/>
              <a:pPr/>
              <a:t>22.01.2021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2BA9D7D-31F5-4F8C-BF40-2BF745F8A4C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F0F02A5-419B-4D25-8BEC-D06EE9F822D6}" type="datetimeFigureOut">
              <a:rPr lang="ru-RU" smtClean="0"/>
              <a:pPr/>
              <a:t>22.01.2021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2BA9D7D-31F5-4F8C-BF40-2BF745F8A4C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34076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Проект «Игра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Untitled fighting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»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221088"/>
            <a:ext cx="1584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Выполнили:</a:t>
            </a:r>
          </a:p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Лобанев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Дмитрий и Филимонов Дмитрий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1800" y="630932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Яндекс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лицей 2020 - 2021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l="15906" t="9214" r="12307" b="11806"/>
          <a:stretch>
            <a:fillRect/>
          </a:stretch>
        </p:blipFill>
        <p:spPr bwMode="auto">
          <a:xfrm>
            <a:off x="1781689" y="2492896"/>
            <a:ext cx="5238583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476672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Начало работы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 descr="начало работы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060848"/>
            <a:ext cx="5220072" cy="35583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323528" y="1484784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начальном этапе работы самое сложное было выбрать, что мы хотели сделать.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8104" y="2204864"/>
            <a:ext cx="363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Иногда доходило до серьёзных споров!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https://mtdata.ru/u2/photoFD10/20868678522-0/origin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5387" y="3068960"/>
            <a:ext cx="4118613" cy="2736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667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И мы выбрали то, что хотели…</a:t>
            </a:r>
            <a:endParaRPr lang="ru-RU" sz="4000" dirty="0"/>
          </a:p>
        </p:txBody>
      </p:sp>
      <p:pic>
        <p:nvPicPr>
          <p:cNvPr id="5123" name="Picture 3" descr="https://wallpaperaccess.com/full/238067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00" y="2276872"/>
            <a:ext cx="5504612" cy="30963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/>
          <p:cNvSpPr txBox="1"/>
          <p:nvPr/>
        </p:nvSpPr>
        <p:spPr>
          <a:xfrm>
            <a:off x="1475656" y="148478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Вдохновила нас игра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Mortal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Kombat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5" name="Picture 5" descr="https://fb.ru/misc/i/gallery/71663/30272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2780928"/>
            <a:ext cx="2950430" cy="3312368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868144" y="1772816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Потом нам пришлось задуматься о названии игры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8886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Было много работы… 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162880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Хоть и не сразу, но мы выбрали название: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https://x-lines.ru/letters/i/cyrillicgothic/0371/dc2127/28/1/kiz8e4mwpt1seedgpfuso7djp3u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2060848"/>
            <a:ext cx="4626792" cy="115212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771800" y="3356992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 только написание кода было сложной задачей, но и работа с картинками 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и звуком.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ИХ БЫЛО ОЧЕНЬ МНОГО!!!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 descr="D:\Димина папка\pygame\game-o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509120"/>
            <a:ext cx="3387328" cy="2032397"/>
          </a:xfrm>
          <a:prstGeom prst="rect">
            <a:avLst/>
          </a:prstGeom>
          <a:noFill/>
        </p:spPr>
      </p:pic>
      <p:pic>
        <p:nvPicPr>
          <p:cNvPr id="4100" name="Picture 4" descr="D:\Димина папка\pygame\maxresdefault.jpg"/>
          <p:cNvPicPr>
            <a:picLocks noChangeAspect="1" noChangeArrowheads="1"/>
          </p:cNvPicPr>
          <p:nvPr/>
        </p:nvPicPr>
        <p:blipFill>
          <a:blip r:embed="rId4" cstate="print"/>
          <a:srcRect t="9450"/>
          <a:stretch>
            <a:fillRect/>
          </a:stretch>
        </p:blipFill>
        <p:spPr bwMode="auto">
          <a:xfrm>
            <a:off x="4572000" y="4509120"/>
            <a:ext cx="4176464" cy="21272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101" name="Picture 5" descr="D:\Димина папка\pygame\картинка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1340768"/>
            <a:ext cx="1079500" cy="1828800"/>
          </a:xfrm>
          <a:prstGeom prst="rect">
            <a:avLst/>
          </a:prstGeom>
          <a:noFill/>
        </p:spPr>
      </p:pic>
      <p:pic>
        <p:nvPicPr>
          <p:cNvPr id="4102" name="Picture 6" descr="D:\Димина папка\pygame\картинка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04248" y="1556792"/>
            <a:ext cx="812800" cy="1460500"/>
          </a:xfrm>
          <a:prstGeom prst="rect">
            <a:avLst/>
          </a:prstGeom>
          <a:noFill/>
        </p:spPr>
      </p:pic>
      <p:pic>
        <p:nvPicPr>
          <p:cNvPr id="4103" name="Picture 7" descr="D:\Димина папка\pygame\картинка3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84368" y="2492896"/>
            <a:ext cx="787400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448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И мы это сделали!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!!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 l="14662" t="8485" r="12838" b="10797"/>
          <a:stretch>
            <a:fillRect/>
          </a:stretch>
        </p:blipFill>
        <p:spPr bwMode="auto">
          <a:xfrm>
            <a:off x="683568" y="1412776"/>
            <a:ext cx="770749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risovach.ru/upload/2017/10/mem/beloe-solnce-pustyni_158489675_orig_.jpg"/>
          <p:cNvPicPr>
            <a:picLocks noChangeAspect="1" noChangeArrowheads="1"/>
          </p:cNvPicPr>
          <p:nvPr/>
        </p:nvPicPr>
        <p:blipFill>
          <a:blip r:embed="rId2" cstate="print"/>
          <a:srcRect b="4561"/>
          <a:stretch>
            <a:fillRect/>
          </a:stretch>
        </p:blipFill>
        <p:spPr bwMode="auto">
          <a:xfrm>
            <a:off x="1115616" y="1196752"/>
            <a:ext cx="6840760" cy="4896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128</TotalTime>
  <Words>101</Words>
  <Application>Microsoft Office PowerPoint</Application>
  <PresentationFormat>Экран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Century Gothic</vt:lpstr>
      <vt:lpstr>Times New Roman</vt:lpstr>
      <vt:lpstr>Verdana</vt:lpstr>
      <vt:lpstr>Wingdings 2</vt:lpstr>
      <vt:lpstr>Яркая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Дмитрий</dc:creator>
  <cp:lastModifiedBy>HP</cp:lastModifiedBy>
  <cp:revision>18</cp:revision>
  <dcterms:created xsi:type="dcterms:W3CDTF">2020-11-17T17:40:15Z</dcterms:created>
  <dcterms:modified xsi:type="dcterms:W3CDTF">2021-01-21T21:16:04Z</dcterms:modified>
</cp:coreProperties>
</file>