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6"/>
  </p:notesMasterIdLst>
  <p:sldIdLst>
    <p:sldId id="256" r:id="rId2"/>
    <p:sldId id="257" r:id="rId3"/>
    <p:sldId id="258" r:id="rId4"/>
    <p:sldId id="259" r:id="rId5"/>
    <p:sldId id="260" r:id="rId6"/>
    <p:sldId id="261" r:id="rId7"/>
    <p:sldId id="304" r:id="rId8"/>
    <p:sldId id="305" r:id="rId9"/>
    <p:sldId id="306" r:id="rId10"/>
    <p:sldId id="307" r:id="rId11"/>
    <p:sldId id="262" r:id="rId12"/>
    <p:sldId id="321" r:id="rId13"/>
    <p:sldId id="320" r:id="rId14"/>
    <p:sldId id="322" r:id="rId15"/>
    <p:sldId id="323" r:id="rId16"/>
    <p:sldId id="324" r:id="rId17"/>
    <p:sldId id="325" r:id="rId18"/>
    <p:sldId id="326" r:id="rId19"/>
    <p:sldId id="327" r:id="rId20"/>
    <p:sldId id="308" r:id="rId21"/>
    <p:sldId id="310" r:id="rId22"/>
    <p:sldId id="311" r:id="rId23"/>
    <p:sldId id="312" r:id="rId24"/>
    <p:sldId id="313" r:id="rId25"/>
    <p:sldId id="314" r:id="rId26"/>
    <p:sldId id="315" r:id="rId27"/>
    <p:sldId id="316" r:id="rId28"/>
    <p:sldId id="317" r:id="rId29"/>
    <p:sldId id="318" r:id="rId30"/>
    <p:sldId id="319" r:id="rId31"/>
    <p:sldId id="329" r:id="rId32"/>
    <p:sldId id="263" r:id="rId33"/>
    <p:sldId id="331" r:id="rId34"/>
    <p:sldId id="330" r:id="rId35"/>
  </p:sldIdLst>
  <p:sldSz cx="9144000" cy="5143500" type="screen16x9"/>
  <p:notesSz cx="6858000" cy="9144000"/>
  <p:embeddedFontLst>
    <p:embeddedFont>
      <p:font typeface="Be Vietnam Pro" panose="020B0604020202020204" charset="0"/>
      <p:regular r:id="rId37"/>
      <p:bold r:id="rId38"/>
      <p:italic r:id="rId39"/>
      <p:boldItalic r:id="rId40"/>
    </p:embeddedFont>
    <p:embeddedFont>
      <p:font typeface="Be Vietnam Pro ExtraBold" panose="020B0604020202020204" charset="0"/>
      <p:bold r:id="rId41"/>
      <p:boldItalic r:id="rId42"/>
    </p:embeddedFont>
    <p:embeddedFont>
      <p:font typeface="Be Vietnam Pro Light" panose="020B0604020202020204" charset="0"/>
      <p:regular r:id="rId43"/>
      <p:bold r:id="rId44"/>
      <p:italic r:id="rId45"/>
      <p:boldItalic r:id="rId46"/>
    </p:embeddedFont>
    <p:embeddedFont>
      <p:font typeface="Bebas Neue" panose="020B0606020202050201" pitchFamily="34" charset="0"/>
      <p:regular r:id="rId47"/>
    </p:embeddedFont>
    <p:embeddedFont>
      <p:font typeface="Calibri" panose="020F0502020204030204" pitchFamily="34" charset="0"/>
      <p:regular r:id="rId48"/>
      <p:bold r:id="rId49"/>
      <p:italic r:id="rId50"/>
      <p:boldItalic r:id="rId51"/>
    </p:embeddedFont>
    <p:embeddedFont>
      <p:font typeface="Delius Swash Caps"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AB7008-80B6-40EA-B38E-CF4DE4595789}">
  <a:tblStyle styleId="{B9AB7008-80B6-40EA-B38E-CF4DE45957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26048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6b7ef97f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6b7ef97f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6e2fbc9b19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6e2fbc9b19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224a59d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224a59d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6b7ef97fd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6b7ef97fd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224a59d8d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224a59d8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6b7ef97fd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6b7ef97fd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16e2fbc9b19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16e2fbc9b19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16e2fbc9b19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16e2fbc9b19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16e2fbc9b19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16e2fbc9b19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6b7ef97fd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6b7ef97fd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6b7ef97fd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6b7ef97fd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16e2fbc9b19_1_1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16e2fbc9b19_1_1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16e2fbc9b19_1_1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16e2fbc9b19_1_1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6b7ef97fd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6b7ef97fd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639275"/>
            <a:ext cx="4566300" cy="28542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500">
                <a:latin typeface="Be Vietnam Pro"/>
                <a:ea typeface="Be Vietnam Pro"/>
                <a:cs typeface="Be Vietnam Pro"/>
                <a:sym typeface="Be Vietnam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448000"/>
            <a:ext cx="2724600" cy="61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Be Vietnam Pro Light"/>
                <a:ea typeface="Be Vietnam Pro Light"/>
                <a:cs typeface="Be Vietnam Pro Light"/>
                <a:sym typeface="Be Vietnam Pro 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75322" y="89851"/>
            <a:ext cx="1304353" cy="1062546"/>
            <a:chOff x="8040672" y="113276"/>
            <a:chExt cx="1304353" cy="1062546"/>
          </a:xfrm>
        </p:grpSpPr>
        <p:sp>
          <p:nvSpPr>
            <p:cNvPr id="12" name="Google Shape;12;p2"/>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chemeClr val="accent1"/>
            </a:solidFill>
            <a:ln>
              <a:noFill/>
            </a:ln>
          </p:spPr>
        </p:sp>
        <p:sp>
          <p:nvSpPr>
            <p:cNvPr id="13" name="Google Shape;13;p2"/>
            <p:cNvSpPr/>
            <p:nvPr/>
          </p:nvSpPr>
          <p:spPr>
            <a:xfrm>
              <a:off x="9108625" y="166613"/>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15" name="Google Shape;15;p2"/>
          <p:cNvGrpSpPr/>
          <p:nvPr/>
        </p:nvGrpSpPr>
        <p:grpSpPr>
          <a:xfrm>
            <a:off x="175324" y="4192988"/>
            <a:ext cx="1307559" cy="800080"/>
            <a:chOff x="8057824" y="431988"/>
            <a:chExt cx="1307559" cy="800080"/>
          </a:xfrm>
        </p:grpSpPr>
        <p:sp>
          <p:nvSpPr>
            <p:cNvPr id="16" name="Google Shape;16;p2"/>
            <p:cNvSpPr/>
            <p:nvPr/>
          </p:nvSpPr>
          <p:spPr>
            <a:xfrm>
              <a:off x="8661133" y="746217"/>
              <a:ext cx="704250" cy="485850"/>
            </a:xfrm>
            <a:custGeom>
              <a:avLst/>
              <a:gdLst/>
              <a:ahLst/>
              <a:cxnLst/>
              <a:rect l="l" t="t" r="r" b="b"/>
              <a:pathLst>
                <a:path w="28170" h="19434" extrusionOk="0">
                  <a:moveTo>
                    <a:pt x="21697" y="19225"/>
                  </a:moveTo>
                  <a:cubicBezTo>
                    <a:pt x="24001" y="18683"/>
                    <a:pt x="26650" y="17439"/>
                    <a:pt x="27618" y="15521"/>
                  </a:cubicBezTo>
                  <a:cubicBezTo>
                    <a:pt x="28586" y="13603"/>
                    <a:pt x="28108" y="9945"/>
                    <a:pt x="27503" y="7716"/>
                  </a:cubicBezTo>
                  <a:cubicBezTo>
                    <a:pt x="26898" y="5487"/>
                    <a:pt x="25746" y="3433"/>
                    <a:pt x="23986" y="2148"/>
                  </a:cubicBezTo>
                  <a:cubicBezTo>
                    <a:pt x="22226" y="863"/>
                    <a:pt x="19252" y="-72"/>
                    <a:pt x="16942" y="4"/>
                  </a:cubicBezTo>
                  <a:cubicBezTo>
                    <a:pt x="14632" y="80"/>
                    <a:pt x="12469" y="2027"/>
                    <a:pt x="10128" y="2603"/>
                  </a:cubicBezTo>
                  <a:cubicBezTo>
                    <a:pt x="7787" y="3179"/>
                    <a:pt x="4584" y="2277"/>
                    <a:pt x="2897" y="3459"/>
                  </a:cubicBezTo>
                  <a:cubicBezTo>
                    <a:pt x="1210" y="4641"/>
                    <a:pt x="-105" y="7415"/>
                    <a:pt x="7" y="9693"/>
                  </a:cubicBezTo>
                  <a:cubicBezTo>
                    <a:pt x="119" y="11971"/>
                    <a:pt x="1273" y="15612"/>
                    <a:pt x="3571" y="17125"/>
                  </a:cubicBezTo>
                  <a:cubicBezTo>
                    <a:pt x="5869" y="18638"/>
                    <a:pt x="10772" y="18423"/>
                    <a:pt x="13793" y="18773"/>
                  </a:cubicBezTo>
                  <a:cubicBezTo>
                    <a:pt x="16814" y="19123"/>
                    <a:pt x="19393" y="19767"/>
                    <a:pt x="21697" y="19225"/>
                  </a:cubicBezTo>
                  <a:close/>
                </a:path>
              </a:pathLst>
            </a:custGeom>
            <a:solidFill>
              <a:srgbClr val="A0CFED">
                <a:alpha val="35710"/>
              </a:srgbClr>
            </a:solidFill>
            <a:ln>
              <a:noFill/>
            </a:ln>
          </p:spPr>
        </p:sp>
        <p:sp>
          <p:nvSpPr>
            <p:cNvPr id="17" name="Google Shape;17;p2"/>
            <p:cNvSpPr/>
            <p:nvPr/>
          </p:nvSpPr>
          <p:spPr>
            <a:xfrm>
              <a:off x="8156375" y="43198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71"/>
        <p:cNvGrpSpPr/>
        <p:nvPr/>
      </p:nvGrpSpPr>
      <p:grpSpPr>
        <a:xfrm>
          <a:off x="0" y="0"/>
          <a:ext cx="0" cy="0"/>
          <a:chOff x="0" y="0"/>
          <a:chExt cx="0" cy="0"/>
        </a:xfrm>
      </p:grpSpPr>
      <p:sp>
        <p:nvSpPr>
          <p:cNvPr id="372" name="Google Shape;372;p23"/>
          <p:cNvSpPr txBox="1">
            <a:spLocks noGrp="1"/>
          </p:cNvSpPr>
          <p:nvPr>
            <p:ph type="subTitle" idx="1"/>
          </p:nvPr>
        </p:nvSpPr>
        <p:spPr>
          <a:xfrm>
            <a:off x="1641600" y="36382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ial"/>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9pPr>
          </a:lstStyle>
          <a:p>
            <a:endParaRPr/>
          </a:p>
        </p:txBody>
      </p:sp>
      <p:sp>
        <p:nvSpPr>
          <p:cNvPr id="373" name="Google Shape;373;p23"/>
          <p:cNvSpPr txBox="1">
            <a:spLocks noGrp="1"/>
          </p:cNvSpPr>
          <p:nvPr>
            <p:ph type="subTitle" idx="2"/>
          </p:nvPr>
        </p:nvSpPr>
        <p:spPr>
          <a:xfrm>
            <a:off x="1641600" y="397692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374" name="Google Shape;374;p23"/>
          <p:cNvSpPr txBox="1">
            <a:spLocks noGrp="1"/>
          </p:cNvSpPr>
          <p:nvPr>
            <p:ph type="subTitle" idx="3"/>
          </p:nvPr>
        </p:nvSpPr>
        <p:spPr>
          <a:xfrm>
            <a:off x="5166000" y="397692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375" name="Google Shape;375;p23"/>
          <p:cNvSpPr txBox="1">
            <a:spLocks noGrp="1"/>
          </p:cNvSpPr>
          <p:nvPr>
            <p:ph type="subTitle" idx="4"/>
          </p:nvPr>
        </p:nvSpPr>
        <p:spPr>
          <a:xfrm>
            <a:off x="5166000" y="36382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ial"/>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9pPr>
          </a:lstStyle>
          <a:p>
            <a:endParaRPr/>
          </a:p>
        </p:txBody>
      </p:sp>
      <p:sp>
        <p:nvSpPr>
          <p:cNvPr id="376" name="Google Shape;376;p23"/>
          <p:cNvSpPr txBox="1">
            <a:spLocks noGrp="1"/>
          </p:cNvSpPr>
          <p:nvPr>
            <p:ph type="subTitle" idx="5"/>
          </p:nvPr>
        </p:nvSpPr>
        <p:spPr>
          <a:xfrm>
            <a:off x="1641600" y="1805638"/>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ial"/>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9pPr>
          </a:lstStyle>
          <a:p>
            <a:endParaRPr/>
          </a:p>
        </p:txBody>
      </p:sp>
      <p:sp>
        <p:nvSpPr>
          <p:cNvPr id="377" name="Google Shape;377;p23"/>
          <p:cNvSpPr txBox="1">
            <a:spLocks noGrp="1"/>
          </p:cNvSpPr>
          <p:nvPr>
            <p:ph type="subTitle" idx="6"/>
          </p:nvPr>
        </p:nvSpPr>
        <p:spPr>
          <a:xfrm>
            <a:off x="1641600" y="21403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378" name="Google Shape;378;p23"/>
          <p:cNvSpPr txBox="1">
            <a:spLocks noGrp="1"/>
          </p:cNvSpPr>
          <p:nvPr>
            <p:ph type="subTitle" idx="7"/>
          </p:nvPr>
        </p:nvSpPr>
        <p:spPr>
          <a:xfrm>
            <a:off x="5166000" y="21403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vl1pPr>
            <a:lvl2pPr lvl="1"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1400"/>
              <a:buFont typeface="Arial"/>
              <a:buNone/>
              <a:defRPr>
                <a:solidFill>
                  <a:schemeClr val="dk1"/>
                </a:solidFill>
                <a:latin typeface="Arial"/>
                <a:ea typeface="Arial"/>
                <a:cs typeface="Arial"/>
                <a:sym typeface="Arial"/>
              </a:defRPr>
            </a:lvl9pPr>
          </a:lstStyle>
          <a:p>
            <a:endParaRPr/>
          </a:p>
        </p:txBody>
      </p:sp>
      <p:sp>
        <p:nvSpPr>
          <p:cNvPr id="379" name="Google Shape;379;p23"/>
          <p:cNvSpPr txBox="1">
            <a:spLocks noGrp="1"/>
          </p:cNvSpPr>
          <p:nvPr>
            <p:ph type="subTitle" idx="8"/>
          </p:nvPr>
        </p:nvSpPr>
        <p:spPr>
          <a:xfrm>
            <a:off x="5166000" y="1805638"/>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ial"/>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9pPr>
          </a:lstStyle>
          <a:p>
            <a:endParaRPr/>
          </a:p>
        </p:txBody>
      </p:sp>
      <p:sp>
        <p:nvSpPr>
          <p:cNvPr id="380" name="Google Shape;380;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81" name="Google Shape;381;p23"/>
          <p:cNvGrpSpPr/>
          <p:nvPr/>
        </p:nvGrpSpPr>
        <p:grpSpPr>
          <a:xfrm>
            <a:off x="95992" y="139813"/>
            <a:ext cx="8887856" cy="4887672"/>
            <a:chOff x="95992" y="139813"/>
            <a:chExt cx="8887856" cy="4887672"/>
          </a:xfrm>
        </p:grpSpPr>
        <p:sp>
          <p:nvSpPr>
            <p:cNvPr id="382" name="Google Shape;382;p23"/>
            <p:cNvSpPr/>
            <p:nvPr/>
          </p:nvSpPr>
          <p:spPr>
            <a:xfrm flipH="1">
              <a:off x="8180229" y="4218999"/>
              <a:ext cx="670936" cy="778989"/>
            </a:xfrm>
            <a:custGeom>
              <a:avLst/>
              <a:gdLst/>
              <a:ahLst/>
              <a:cxnLst/>
              <a:rect l="l" t="t" r="r" b="b"/>
              <a:pathLst>
                <a:path w="36213" h="42045" extrusionOk="0">
                  <a:moveTo>
                    <a:pt x="89" y="23825"/>
                  </a:moveTo>
                  <a:cubicBezTo>
                    <a:pt x="-179" y="18749"/>
                    <a:pt x="133" y="13205"/>
                    <a:pt x="1410" y="9454"/>
                  </a:cubicBezTo>
                  <a:cubicBezTo>
                    <a:pt x="2688" y="5703"/>
                    <a:pt x="4672" y="2681"/>
                    <a:pt x="7754" y="1318"/>
                  </a:cubicBezTo>
                  <a:cubicBezTo>
                    <a:pt x="10836" y="-45"/>
                    <a:pt x="17119" y="-776"/>
                    <a:pt x="19900" y="1274"/>
                  </a:cubicBezTo>
                  <a:cubicBezTo>
                    <a:pt x="22681" y="3324"/>
                    <a:pt x="22125" y="10697"/>
                    <a:pt x="24439" y="13618"/>
                  </a:cubicBezTo>
                  <a:cubicBezTo>
                    <a:pt x="26754" y="16539"/>
                    <a:pt x="31847" y="16072"/>
                    <a:pt x="33787" y="18801"/>
                  </a:cubicBezTo>
                  <a:cubicBezTo>
                    <a:pt x="35727" y="21530"/>
                    <a:pt x="36560" y="26681"/>
                    <a:pt x="36081" y="29992"/>
                  </a:cubicBezTo>
                  <a:cubicBezTo>
                    <a:pt x="35602" y="33303"/>
                    <a:pt x="33691" y="36710"/>
                    <a:pt x="30913" y="38667"/>
                  </a:cubicBezTo>
                  <a:cubicBezTo>
                    <a:pt x="28135" y="40625"/>
                    <a:pt x="24062" y="41530"/>
                    <a:pt x="19413" y="41737"/>
                  </a:cubicBezTo>
                  <a:cubicBezTo>
                    <a:pt x="14764" y="41944"/>
                    <a:pt x="6241" y="42895"/>
                    <a:pt x="3020" y="39910"/>
                  </a:cubicBezTo>
                  <a:cubicBezTo>
                    <a:pt x="-201" y="36925"/>
                    <a:pt x="357" y="28901"/>
                    <a:pt x="89" y="23825"/>
                  </a:cubicBezTo>
                  <a:close/>
                </a:path>
              </a:pathLst>
            </a:custGeom>
            <a:solidFill>
              <a:srgbClr val="A0CFED">
                <a:alpha val="35710"/>
              </a:srgbClr>
            </a:solidFill>
            <a:ln>
              <a:noFill/>
            </a:ln>
          </p:spPr>
        </p:sp>
        <p:grpSp>
          <p:nvGrpSpPr>
            <p:cNvPr id="383" name="Google Shape;383;p23"/>
            <p:cNvGrpSpPr/>
            <p:nvPr/>
          </p:nvGrpSpPr>
          <p:grpSpPr>
            <a:xfrm flipH="1">
              <a:off x="8497727" y="236490"/>
              <a:ext cx="486122" cy="846832"/>
              <a:chOff x="228967" y="189665"/>
              <a:chExt cx="486122" cy="846832"/>
            </a:xfrm>
          </p:grpSpPr>
          <p:sp>
            <p:nvSpPr>
              <p:cNvPr id="384" name="Google Shape;384;p23"/>
              <p:cNvSpPr/>
              <p:nvPr/>
            </p:nvSpPr>
            <p:spPr>
              <a:xfrm flipH="1">
                <a:off x="400989" y="189665"/>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flipH="1">
                <a:off x="228967" y="589660"/>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386" name="Google Shape;386;p23"/>
            <p:cNvGrpSpPr/>
            <p:nvPr/>
          </p:nvGrpSpPr>
          <p:grpSpPr>
            <a:xfrm flipH="1">
              <a:off x="228757" y="4301428"/>
              <a:ext cx="1123028" cy="726056"/>
              <a:chOff x="7680125" y="4137700"/>
              <a:chExt cx="1303724" cy="842879"/>
            </a:xfrm>
          </p:grpSpPr>
          <p:sp>
            <p:nvSpPr>
              <p:cNvPr id="387" name="Google Shape;387;p23"/>
              <p:cNvSpPr/>
              <p:nvPr/>
            </p:nvSpPr>
            <p:spPr>
              <a:xfrm>
                <a:off x="8124799" y="4137704"/>
                <a:ext cx="859050" cy="842875"/>
              </a:xfrm>
              <a:custGeom>
                <a:avLst/>
                <a:gdLst/>
                <a:ahLst/>
                <a:cxnLst/>
                <a:rect l="l" t="t" r="r" b="b"/>
                <a:pathLst>
                  <a:path w="34362" h="33715" extrusionOk="0">
                    <a:moveTo>
                      <a:pt x="17736" y="1786"/>
                    </a:moveTo>
                    <a:cubicBezTo>
                      <a:pt x="20599" y="483"/>
                      <a:pt x="24826" y="-967"/>
                      <a:pt x="26972" y="867"/>
                    </a:cubicBezTo>
                    <a:cubicBezTo>
                      <a:pt x="29118" y="2701"/>
                      <a:pt x="29381" y="9608"/>
                      <a:pt x="30612" y="12792"/>
                    </a:cubicBezTo>
                    <a:cubicBezTo>
                      <a:pt x="31843" y="15976"/>
                      <a:pt x="34481" y="17328"/>
                      <a:pt x="34358" y="19973"/>
                    </a:cubicBezTo>
                    <a:cubicBezTo>
                      <a:pt x="34235" y="22619"/>
                      <a:pt x="32270" y="26688"/>
                      <a:pt x="29876" y="28665"/>
                    </a:cubicBezTo>
                    <a:cubicBezTo>
                      <a:pt x="27483" y="30642"/>
                      <a:pt x="23178" y="31006"/>
                      <a:pt x="19997" y="31836"/>
                    </a:cubicBezTo>
                    <a:cubicBezTo>
                      <a:pt x="16816" y="32666"/>
                      <a:pt x="13676" y="34043"/>
                      <a:pt x="10791" y="33644"/>
                    </a:cubicBezTo>
                    <a:cubicBezTo>
                      <a:pt x="7906" y="33245"/>
                      <a:pt x="4419" y="31926"/>
                      <a:pt x="2685" y="29440"/>
                    </a:cubicBezTo>
                    <a:cubicBezTo>
                      <a:pt x="951" y="26954"/>
                      <a:pt x="-797" y="22189"/>
                      <a:pt x="388" y="18730"/>
                    </a:cubicBezTo>
                    <a:cubicBezTo>
                      <a:pt x="1573" y="15271"/>
                      <a:pt x="6904" y="11510"/>
                      <a:pt x="9795" y="8686"/>
                    </a:cubicBezTo>
                    <a:cubicBezTo>
                      <a:pt x="12686" y="5862"/>
                      <a:pt x="14873" y="3089"/>
                      <a:pt x="17736" y="1786"/>
                    </a:cubicBezTo>
                    <a:close/>
                  </a:path>
                </a:pathLst>
              </a:custGeom>
              <a:solidFill>
                <a:schemeClr val="accent1"/>
              </a:solidFill>
              <a:ln>
                <a:noFill/>
              </a:ln>
            </p:spPr>
          </p:sp>
          <p:sp>
            <p:nvSpPr>
              <p:cNvPr id="388" name="Google Shape;388;p23"/>
              <p:cNvSpPr/>
              <p:nvPr/>
            </p:nvSpPr>
            <p:spPr>
              <a:xfrm>
                <a:off x="7851825" y="4137700"/>
                <a:ext cx="311431" cy="319235"/>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sp>
            <p:nvSpPr>
              <p:cNvPr id="389" name="Google Shape;389;p23"/>
              <p:cNvSpPr/>
              <p:nvPr/>
            </p:nvSpPr>
            <p:spPr>
              <a:xfrm>
                <a:off x="7680125" y="4561672"/>
                <a:ext cx="311431" cy="412810"/>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grpSp>
        <p:grpSp>
          <p:nvGrpSpPr>
            <p:cNvPr id="390" name="Google Shape;390;p23"/>
            <p:cNvGrpSpPr/>
            <p:nvPr/>
          </p:nvGrpSpPr>
          <p:grpSpPr>
            <a:xfrm flipH="1">
              <a:off x="95992" y="139813"/>
              <a:ext cx="916148" cy="943517"/>
              <a:chOff x="8013351" y="92150"/>
              <a:chExt cx="916148" cy="943517"/>
            </a:xfrm>
          </p:grpSpPr>
          <p:sp>
            <p:nvSpPr>
              <p:cNvPr id="391" name="Google Shape;391;p23"/>
              <p:cNvSpPr/>
              <p:nvPr/>
            </p:nvSpPr>
            <p:spPr>
              <a:xfrm flipH="1">
                <a:off x="8013351" y="193625"/>
                <a:ext cx="174000" cy="1740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rot="5164400" flipH="1">
                <a:off x="8428886" y="534988"/>
                <a:ext cx="483690" cy="485554"/>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sp>
            <p:nvSpPr>
              <p:cNvPr id="393" name="Google Shape;393;p23"/>
              <p:cNvSpPr/>
              <p:nvPr/>
            </p:nvSpPr>
            <p:spPr>
              <a:xfrm flipH="1">
                <a:off x="8341225" y="92150"/>
                <a:ext cx="275400" cy="275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6"/>
        <p:cNvGrpSpPr/>
        <p:nvPr/>
      </p:nvGrpSpPr>
      <p:grpSpPr>
        <a:xfrm>
          <a:off x="0" y="0"/>
          <a:ext cx="0" cy="0"/>
          <a:chOff x="0" y="0"/>
          <a:chExt cx="0" cy="0"/>
        </a:xfrm>
      </p:grpSpPr>
      <p:grpSp>
        <p:nvGrpSpPr>
          <p:cNvPr id="487" name="Google Shape;487;p28"/>
          <p:cNvGrpSpPr/>
          <p:nvPr/>
        </p:nvGrpSpPr>
        <p:grpSpPr>
          <a:xfrm>
            <a:off x="281787" y="162221"/>
            <a:ext cx="866632" cy="1388051"/>
            <a:chOff x="8059893" y="138808"/>
            <a:chExt cx="1039751" cy="1665328"/>
          </a:xfrm>
        </p:grpSpPr>
        <p:sp>
          <p:nvSpPr>
            <p:cNvPr id="488" name="Google Shape;488;p28"/>
            <p:cNvSpPr/>
            <p:nvPr/>
          </p:nvSpPr>
          <p:spPr>
            <a:xfrm>
              <a:off x="8133090" y="287452"/>
              <a:ext cx="730150" cy="643175"/>
            </a:xfrm>
            <a:custGeom>
              <a:avLst/>
              <a:gdLst/>
              <a:ahLst/>
              <a:cxnLst/>
              <a:rect l="l" t="t" r="r" b="b"/>
              <a:pathLst>
                <a:path w="29206" h="25727" extrusionOk="0">
                  <a:moveTo>
                    <a:pt x="15868" y="194"/>
                  </a:moveTo>
                  <a:cubicBezTo>
                    <a:pt x="13223" y="-437"/>
                    <a:pt x="8524" y="590"/>
                    <a:pt x="5973" y="1602"/>
                  </a:cubicBezTo>
                  <a:cubicBezTo>
                    <a:pt x="3422" y="2615"/>
                    <a:pt x="1400" y="4091"/>
                    <a:pt x="563" y="6269"/>
                  </a:cubicBezTo>
                  <a:cubicBezTo>
                    <a:pt x="-274" y="8447"/>
                    <a:pt x="-205" y="11498"/>
                    <a:pt x="951" y="14672"/>
                  </a:cubicBezTo>
                  <a:cubicBezTo>
                    <a:pt x="2107" y="17846"/>
                    <a:pt x="5399" y="23814"/>
                    <a:pt x="7499" y="25314"/>
                  </a:cubicBezTo>
                  <a:cubicBezTo>
                    <a:pt x="9599" y="26814"/>
                    <a:pt x="11238" y="23747"/>
                    <a:pt x="13550" y="23674"/>
                  </a:cubicBezTo>
                  <a:cubicBezTo>
                    <a:pt x="15862" y="23601"/>
                    <a:pt x="19096" y="25320"/>
                    <a:pt x="21370" y="24875"/>
                  </a:cubicBezTo>
                  <a:cubicBezTo>
                    <a:pt x="23644" y="24430"/>
                    <a:pt x="25934" y="22991"/>
                    <a:pt x="27192" y="21002"/>
                  </a:cubicBezTo>
                  <a:cubicBezTo>
                    <a:pt x="28450" y="19013"/>
                    <a:pt x="29812" y="15545"/>
                    <a:pt x="28920" y="12942"/>
                  </a:cubicBezTo>
                  <a:cubicBezTo>
                    <a:pt x="28028" y="10339"/>
                    <a:pt x="24016" y="7511"/>
                    <a:pt x="21841" y="5386"/>
                  </a:cubicBezTo>
                  <a:cubicBezTo>
                    <a:pt x="19666" y="3261"/>
                    <a:pt x="18513" y="825"/>
                    <a:pt x="15868" y="194"/>
                  </a:cubicBezTo>
                  <a:close/>
                </a:path>
              </a:pathLst>
            </a:custGeom>
            <a:solidFill>
              <a:schemeClr val="accent1"/>
            </a:solidFill>
            <a:ln>
              <a:noFill/>
            </a:ln>
          </p:spPr>
        </p:sp>
        <p:sp>
          <p:nvSpPr>
            <p:cNvPr id="489" name="Google Shape;489;p28"/>
            <p:cNvSpPr/>
            <p:nvPr/>
          </p:nvSpPr>
          <p:spPr>
            <a:xfrm>
              <a:off x="8863244" y="138808"/>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8059893" y="1467898"/>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491" name="Google Shape;491;p28"/>
          <p:cNvGrpSpPr/>
          <p:nvPr/>
        </p:nvGrpSpPr>
        <p:grpSpPr>
          <a:xfrm rot="-1756430" flipH="1">
            <a:off x="3960189" y="4247443"/>
            <a:ext cx="1477750" cy="961540"/>
            <a:chOff x="7147379" y="3869140"/>
            <a:chExt cx="2124659" cy="1382470"/>
          </a:xfrm>
        </p:grpSpPr>
        <p:sp>
          <p:nvSpPr>
            <p:cNvPr id="492" name="Google Shape;492;p28"/>
            <p:cNvSpPr/>
            <p:nvPr/>
          </p:nvSpPr>
          <p:spPr>
            <a:xfrm>
              <a:off x="7909264" y="4066580"/>
              <a:ext cx="859050" cy="842875"/>
            </a:xfrm>
            <a:custGeom>
              <a:avLst/>
              <a:gdLst/>
              <a:ahLst/>
              <a:cxnLst/>
              <a:rect l="l" t="t" r="r" b="b"/>
              <a:pathLst>
                <a:path w="34362" h="33715" extrusionOk="0">
                  <a:moveTo>
                    <a:pt x="17736" y="1786"/>
                  </a:moveTo>
                  <a:cubicBezTo>
                    <a:pt x="20599" y="483"/>
                    <a:pt x="24826" y="-967"/>
                    <a:pt x="26972" y="867"/>
                  </a:cubicBezTo>
                  <a:cubicBezTo>
                    <a:pt x="29118" y="2701"/>
                    <a:pt x="29381" y="9608"/>
                    <a:pt x="30612" y="12792"/>
                  </a:cubicBezTo>
                  <a:cubicBezTo>
                    <a:pt x="31843" y="15976"/>
                    <a:pt x="34481" y="17328"/>
                    <a:pt x="34358" y="19973"/>
                  </a:cubicBezTo>
                  <a:cubicBezTo>
                    <a:pt x="34235" y="22619"/>
                    <a:pt x="32270" y="26688"/>
                    <a:pt x="29876" y="28665"/>
                  </a:cubicBezTo>
                  <a:cubicBezTo>
                    <a:pt x="27483" y="30642"/>
                    <a:pt x="23178" y="31006"/>
                    <a:pt x="19997" y="31836"/>
                  </a:cubicBezTo>
                  <a:cubicBezTo>
                    <a:pt x="16816" y="32666"/>
                    <a:pt x="13676" y="34043"/>
                    <a:pt x="10791" y="33644"/>
                  </a:cubicBezTo>
                  <a:cubicBezTo>
                    <a:pt x="7906" y="33245"/>
                    <a:pt x="4419" y="31926"/>
                    <a:pt x="2685" y="29440"/>
                  </a:cubicBezTo>
                  <a:cubicBezTo>
                    <a:pt x="951" y="26954"/>
                    <a:pt x="-797" y="22189"/>
                    <a:pt x="388" y="18730"/>
                  </a:cubicBezTo>
                  <a:cubicBezTo>
                    <a:pt x="1573" y="15271"/>
                    <a:pt x="6904" y="11510"/>
                    <a:pt x="9795" y="8686"/>
                  </a:cubicBezTo>
                  <a:cubicBezTo>
                    <a:pt x="12686" y="5862"/>
                    <a:pt x="14873" y="3089"/>
                    <a:pt x="17736" y="1786"/>
                  </a:cubicBezTo>
                  <a:close/>
                </a:path>
              </a:pathLst>
            </a:custGeom>
            <a:solidFill>
              <a:srgbClr val="A0CFED">
                <a:alpha val="35710"/>
              </a:srgbClr>
            </a:solidFill>
            <a:ln>
              <a:noFill/>
            </a:ln>
          </p:spPr>
        </p:sp>
        <p:sp>
          <p:nvSpPr>
            <p:cNvPr id="493" name="Google Shape;493;p28"/>
            <p:cNvSpPr/>
            <p:nvPr/>
          </p:nvSpPr>
          <p:spPr>
            <a:xfrm>
              <a:off x="8960606" y="3869140"/>
              <a:ext cx="311431" cy="319235"/>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rgbClr val="A0CFED">
                <a:alpha val="35710"/>
              </a:srgbClr>
            </a:solidFill>
            <a:ln>
              <a:noFill/>
            </a:ln>
          </p:spPr>
        </p:sp>
        <p:sp>
          <p:nvSpPr>
            <p:cNvPr id="494" name="Google Shape;494;p28"/>
            <p:cNvSpPr/>
            <p:nvPr/>
          </p:nvSpPr>
          <p:spPr>
            <a:xfrm>
              <a:off x="7147379" y="4838800"/>
              <a:ext cx="311431" cy="412810"/>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rgbClr val="A0CFED">
                <a:alpha val="35710"/>
              </a:srgbClr>
            </a:solidFill>
            <a:ln>
              <a:noFill/>
            </a:ln>
          </p:spPr>
        </p:sp>
      </p:grpSp>
      <p:grpSp>
        <p:nvGrpSpPr>
          <p:cNvPr id="495" name="Google Shape;495;p28"/>
          <p:cNvGrpSpPr/>
          <p:nvPr/>
        </p:nvGrpSpPr>
        <p:grpSpPr>
          <a:xfrm>
            <a:off x="8001851" y="113464"/>
            <a:ext cx="895190" cy="1027478"/>
            <a:chOff x="8001851" y="113464"/>
            <a:chExt cx="895190" cy="1027478"/>
          </a:xfrm>
        </p:grpSpPr>
        <p:sp>
          <p:nvSpPr>
            <p:cNvPr id="496" name="Google Shape;496;p28"/>
            <p:cNvSpPr/>
            <p:nvPr/>
          </p:nvSpPr>
          <p:spPr>
            <a:xfrm rot="5186646">
              <a:off x="8330329" y="126880"/>
              <a:ext cx="475026" cy="476856"/>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sp>
          <p:nvSpPr>
            <p:cNvPr id="497" name="Google Shape;497;p28"/>
            <p:cNvSpPr/>
            <p:nvPr/>
          </p:nvSpPr>
          <p:spPr>
            <a:xfrm>
              <a:off x="8001851" y="534988"/>
              <a:ext cx="427050" cy="302975"/>
            </a:xfrm>
            <a:custGeom>
              <a:avLst/>
              <a:gdLst/>
              <a:ahLst/>
              <a:cxnLst/>
              <a:rect l="l" t="t" r="r" b="b"/>
              <a:pathLst>
                <a:path w="17082" h="12119" extrusionOk="0">
                  <a:moveTo>
                    <a:pt x="3598" y="373"/>
                  </a:moveTo>
                  <a:cubicBezTo>
                    <a:pt x="1936" y="1422"/>
                    <a:pt x="-248" y="5303"/>
                    <a:pt x="23" y="7199"/>
                  </a:cubicBezTo>
                  <a:cubicBezTo>
                    <a:pt x="294" y="9095"/>
                    <a:pt x="3416" y="11022"/>
                    <a:pt x="5224" y="11749"/>
                  </a:cubicBezTo>
                  <a:cubicBezTo>
                    <a:pt x="7033" y="12476"/>
                    <a:pt x="9591" y="11976"/>
                    <a:pt x="10874" y="11562"/>
                  </a:cubicBezTo>
                  <a:cubicBezTo>
                    <a:pt x="12158" y="11148"/>
                    <a:pt x="12037" y="9753"/>
                    <a:pt x="12925" y="9266"/>
                  </a:cubicBezTo>
                  <a:cubicBezTo>
                    <a:pt x="13813" y="8779"/>
                    <a:pt x="15515" y="9385"/>
                    <a:pt x="16202" y="8638"/>
                  </a:cubicBezTo>
                  <a:cubicBezTo>
                    <a:pt x="16889" y="7892"/>
                    <a:pt x="17194" y="5816"/>
                    <a:pt x="17045" y="4787"/>
                  </a:cubicBezTo>
                  <a:cubicBezTo>
                    <a:pt x="16897" y="3758"/>
                    <a:pt x="15944" y="3101"/>
                    <a:pt x="15311" y="2464"/>
                  </a:cubicBezTo>
                  <a:cubicBezTo>
                    <a:pt x="14678" y="1827"/>
                    <a:pt x="14133" y="1226"/>
                    <a:pt x="13247" y="966"/>
                  </a:cubicBezTo>
                  <a:cubicBezTo>
                    <a:pt x="12361" y="706"/>
                    <a:pt x="11601" y="1005"/>
                    <a:pt x="9993" y="906"/>
                  </a:cubicBezTo>
                  <a:cubicBezTo>
                    <a:pt x="8385" y="807"/>
                    <a:pt x="5260" y="-676"/>
                    <a:pt x="3598" y="373"/>
                  </a:cubicBezTo>
                  <a:close/>
                </a:path>
              </a:pathLst>
            </a:custGeom>
            <a:solidFill>
              <a:schemeClr val="accent1"/>
            </a:solidFill>
            <a:ln>
              <a:noFill/>
            </a:ln>
          </p:spPr>
        </p:sp>
        <p:sp>
          <p:nvSpPr>
            <p:cNvPr id="498" name="Google Shape;498;p28"/>
            <p:cNvSpPr/>
            <p:nvPr/>
          </p:nvSpPr>
          <p:spPr>
            <a:xfrm>
              <a:off x="8567805" y="837978"/>
              <a:ext cx="329236" cy="302964"/>
            </a:xfrm>
            <a:custGeom>
              <a:avLst/>
              <a:gdLst/>
              <a:ahLst/>
              <a:cxnLst/>
              <a:rect l="l" t="t" r="r" b="b"/>
              <a:pathLst>
                <a:path w="17081" h="15718" extrusionOk="0">
                  <a:moveTo>
                    <a:pt x="3598" y="3973"/>
                  </a:moveTo>
                  <a:cubicBezTo>
                    <a:pt x="1973" y="5706"/>
                    <a:pt x="-248" y="8903"/>
                    <a:pt x="23" y="10799"/>
                  </a:cubicBezTo>
                  <a:cubicBezTo>
                    <a:pt x="294" y="12695"/>
                    <a:pt x="3416" y="14622"/>
                    <a:pt x="5224" y="15349"/>
                  </a:cubicBezTo>
                  <a:cubicBezTo>
                    <a:pt x="7033" y="16076"/>
                    <a:pt x="9591" y="15576"/>
                    <a:pt x="10874" y="15162"/>
                  </a:cubicBezTo>
                  <a:cubicBezTo>
                    <a:pt x="12158" y="14748"/>
                    <a:pt x="12037" y="13353"/>
                    <a:pt x="12925" y="12866"/>
                  </a:cubicBezTo>
                  <a:cubicBezTo>
                    <a:pt x="13813" y="12379"/>
                    <a:pt x="15515" y="12985"/>
                    <a:pt x="16202" y="12238"/>
                  </a:cubicBezTo>
                  <a:cubicBezTo>
                    <a:pt x="16889" y="11492"/>
                    <a:pt x="17194" y="9416"/>
                    <a:pt x="17045" y="8387"/>
                  </a:cubicBezTo>
                  <a:cubicBezTo>
                    <a:pt x="16897" y="7358"/>
                    <a:pt x="15873" y="7341"/>
                    <a:pt x="15311" y="6064"/>
                  </a:cubicBezTo>
                  <a:cubicBezTo>
                    <a:pt x="14749" y="4787"/>
                    <a:pt x="14598" y="1668"/>
                    <a:pt x="13675" y="724"/>
                  </a:cubicBezTo>
                  <a:cubicBezTo>
                    <a:pt x="12752" y="-220"/>
                    <a:pt x="11455" y="-142"/>
                    <a:pt x="9775" y="399"/>
                  </a:cubicBezTo>
                  <a:cubicBezTo>
                    <a:pt x="8096" y="941"/>
                    <a:pt x="5223" y="2240"/>
                    <a:pt x="3598" y="3973"/>
                  </a:cubicBezTo>
                  <a:close/>
                </a:path>
              </a:pathLst>
            </a:custGeom>
            <a:solidFill>
              <a:schemeClr val="accent1"/>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9"/>
        <p:cNvGrpSpPr/>
        <p:nvPr/>
      </p:nvGrpSpPr>
      <p:grpSpPr>
        <a:xfrm>
          <a:off x="0" y="0"/>
          <a:ext cx="0" cy="0"/>
          <a:chOff x="0" y="0"/>
          <a:chExt cx="0" cy="0"/>
        </a:xfrm>
      </p:grpSpPr>
      <p:grpSp>
        <p:nvGrpSpPr>
          <p:cNvPr id="500" name="Google Shape;500;p29"/>
          <p:cNvGrpSpPr/>
          <p:nvPr/>
        </p:nvGrpSpPr>
        <p:grpSpPr>
          <a:xfrm rot="5400000">
            <a:off x="7499730" y="3517662"/>
            <a:ext cx="1395755" cy="1442575"/>
            <a:chOff x="7634805" y="-105225"/>
            <a:chExt cx="1395755" cy="1442575"/>
          </a:xfrm>
        </p:grpSpPr>
        <p:grpSp>
          <p:nvGrpSpPr>
            <p:cNvPr id="501" name="Google Shape;501;p29"/>
            <p:cNvGrpSpPr/>
            <p:nvPr/>
          </p:nvGrpSpPr>
          <p:grpSpPr>
            <a:xfrm rot="5400000">
              <a:off x="7679376" y="-13834"/>
              <a:ext cx="1306614" cy="1395755"/>
              <a:chOff x="7922911" y="74238"/>
              <a:chExt cx="1306614" cy="1395755"/>
            </a:xfrm>
          </p:grpSpPr>
          <p:sp>
            <p:nvSpPr>
              <p:cNvPr id="502" name="Google Shape;502;p29"/>
              <p:cNvSpPr/>
              <p:nvPr/>
            </p:nvSpPr>
            <p:spPr>
              <a:xfrm>
                <a:off x="8074319" y="156349"/>
                <a:ext cx="728375" cy="623925"/>
              </a:xfrm>
              <a:custGeom>
                <a:avLst/>
                <a:gdLst/>
                <a:ahLst/>
                <a:cxnLst/>
                <a:rect l="l" t="t" r="r" b="b"/>
                <a:pathLst>
                  <a:path w="29135" h="24957" extrusionOk="0">
                    <a:moveTo>
                      <a:pt x="15796" y="194"/>
                    </a:moveTo>
                    <a:cubicBezTo>
                      <a:pt x="13151" y="-437"/>
                      <a:pt x="8453" y="589"/>
                      <a:pt x="5902" y="1602"/>
                    </a:cubicBezTo>
                    <a:cubicBezTo>
                      <a:pt x="3351" y="2615"/>
                      <a:pt x="1329" y="4092"/>
                      <a:pt x="492" y="6270"/>
                    </a:cubicBezTo>
                    <a:cubicBezTo>
                      <a:pt x="-345" y="8448"/>
                      <a:pt x="-46" y="11722"/>
                      <a:pt x="879" y="14672"/>
                    </a:cubicBezTo>
                    <a:cubicBezTo>
                      <a:pt x="1805" y="17622"/>
                      <a:pt x="3945" y="22468"/>
                      <a:pt x="6045" y="23968"/>
                    </a:cubicBezTo>
                    <a:cubicBezTo>
                      <a:pt x="8145" y="25468"/>
                      <a:pt x="10937" y="23523"/>
                      <a:pt x="13479" y="23674"/>
                    </a:cubicBezTo>
                    <a:cubicBezTo>
                      <a:pt x="16021" y="23825"/>
                      <a:pt x="19025" y="25320"/>
                      <a:pt x="21298" y="24875"/>
                    </a:cubicBezTo>
                    <a:cubicBezTo>
                      <a:pt x="23572" y="24430"/>
                      <a:pt x="25862" y="22992"/>
                      <a:pt x="27120" y="21003"/>
                    </a:cubicBezTo>
                    <a:cubicBezTo>
                      <a:pt x="28378" y="19014"/>
                      <a:pt x="29740" y="15546"/>
                      <a:pt x="28848" y="12943"/>
                    </a:cubicBezTo>
                    <a:cubicBezTo>
                      <a:pt x="27956" y="10340"/>
                      <a:pt x="23945" y="7511"/>
                      <a:pt x="21770" y="5386"/>
                    </a:cubicBezTo>
                    <a:cubicBezTo>
                      <a:pt x="19595" y="3261"/>
                      <a:pt x="18441" y="825"/>
                      <a:pt x="15796" y="194"/>
                    </a:cubicBezTo>
                    <a:close/>
                  </a:path>
                </a:pathLst>
              </a:custGeom>
              <a:solidFill>
                <a:srgbClr val="A0CFED">
                  <a:alpha val="35710"/>
                </a:srgbClr>
              </a:solidFill>
              <a:ln>
                <a:noFill/>
              </a:ln>
            </p:spPr>
          </p:sp>
          <p:sp>
            <p:nvSpPr>
              <p:cNvPr id="503" name="Google Shape;503;p29"/>
              <p:cNvSpPr/>
              <p:nvPr/>
            </p:nvSpPr>
            <p:spPr>
              <a:xfrm>
                <a:off x="8993125" y="742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rot="-3061482">
                <a:off x="7991470" y="106595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505" name="Google Shape;505;p29"/>
            <p:cNvSpPr/>
            <p:nvPr/>
          </p:nvSpPr>
          <p:spPr>
            <a:xfrm rot="5400000">
              <a:off x="8057927" y="-10522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9"/>
          <p:cNvGrpSpPr/>
          <p:nvPr/>
        </p:nvGrpSpPr>
        <p:grpSpPr>
          <a:xfrm rot="-1706614" flipH="1">
            <a:off x="8009973" y="86760"/>
            <a:ext cx="771680" cy="771904"/>
            <a:chOff x="-32869" y="83452"/>
            <a:chExt cx="771668" cy="771892"/>
          </a:xfrm>
        </p:grpSpPr>
        <p:sp>
          <p:nvSpPr>
            <p:cNvPr id="507" name="Google Shape;507;p29"/>
            <p:cNvSpPr/>
            <p:nvPr/>
          </p:nvSpPr>
          <p:spPr>
            <a:xfrm flipH="1">
              <a:off x="424699" y="83452"/>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flipH="1">
              <a:off x="-32869" y="408508"/>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509" name="Google Shape;509;p29"/>
          <p:cNvGrpSpPr/>
          <p:nvPr/>
        </p:nvGrpSpPr>
        <p:grpSpPr>
          <a:xfrm rot="10800000" flipH="1">
            <a:off x="229549" y="4208455"/>
            <a:ext cx="982177" cy="800097"/>
            <a:chOff x="8040672" y="113276"/>
            <a:chExt cx="1304353" cy="1062546"/>
          </a:xfrm>
        </p:grpSpPr>
        <p:sp>
          <p:nvSpPr>
            <p:cNvPr id="510" name="Google Shape;510;p29"/>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chemeClr val="accent1"/>
            </a:solidFill>
            <a:ln>
              <a:noFill/>
            </a:ln>
          </p:spPr>
        </p:sp>
        <p:sp>
          <p:nvSpPr>
            <p:cNvPr id="511" name="Google Shape;511;p29"/>
            <p:cNvSpPr/>
            <p:nvPr/>
          </p:nvSpPr>
          <p:spPr>
            <a:xfrm>
              <a:off x="9108625" y="166613"/>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513" name="Google Shape;513;p29"/>
          <p:cNvGrpSpPr/>
          <p:nvPr/>
        </p:nvGrpSpPr>
        <p:grpSpPr>
          <a:xfrm rot="10800000" flipH="1">
            <a:off x="229549" y="195726"/>
            <a:ext cx="1298325" cy="800116"/>
            <a:chOff x="8057824" y="431988"/>
            <a:chExt cx="1298325" cy="800116"/>
          </a:xfrm>
        </p:grpSpPr>
        <p:sp>
          <p:nvSpPr>
            <p:cNvPr id="514" name="Google Shape;514;p29"/>
            <p:cNvSpPr/>
            <p:nvPr/>
          </p:nvSpPr>
          <p:spPr>
            <a:xfrm>
              <a:off x="8661125" y="847505"/>
              <a:ext cx="695024" cy="384599"/>
            </a:xfrm>
            <a:custGeom>
              <a:avLst/>
              <a:gdLst/>
              <a:ahLst/>
              <a:cxnLst/>
              <a:rect l="l" t="t" r="r" b="b"/>
              <a:pathLst>
                <a:path w="28170" h="19434" extrusionOk="0">
                  <a:moveTo>
                    <a:pt x="21697" y="19225"/>
                  </a:moveTo>
                  <a:cubicBezTo>
                    <a:pt x="24001" y="18683"/>
                    <a:pt x="26650" y="17439"/>
                    <a:pt x="27618" y="15521"/>
                  </a:cubicBezTo>
                  <a:cubicBezTo>
                    <a:pt x="28586" y="13603"/>
                    <a:pt x="28108" y="9945"/>
                    <a:pt x="27503" y="7716"/>
                  </a:cubicBezTo>
                  <a:cubicBezTo>
                    <a:pt x="26898" y="5487"/>
                    <a:pt x="25746" y="3433"/>
                    <a:pt x="23986" y="2148"/>
                  </a:cubicBezTo>
                  <a:cubicBezTo>
                    <a:pt x="22226" y="863"/>
                    <a:pt x="19252" y="-72"/>
                    <a:pt x="16942" y="4"/>
                  </a:cubicBezTo>
                  <a:cubicBezTo>
                    <a:pt x="14632" y="80"/>
                    <a:pt x="12469" y="2027"/>
                    <a:pt x="10128" y="2603"/>
                  </a:cubicBezTo>
                  <a:cubicBezTo>
                    <a:pt x="7787" y="3179"/>
                    <a:pt x="4584" y="2277"/>
                    <a:pt x="2897" y="3459"/>
                  </a:cubicBezTo>
                  <a:cubicBezTo>
                    <a:pt x="1210" y="4641"/>
                    <a:pt x="-105" y="7415"/>
                    <a:pt x="7" y="9693"/>
                  </a:cubicBezTo>
                  <a:cubicBezTo>
                    <a:pt x="119" y="11971"/>
                    <a:pt x="1273" y="15612"/>
                    <a:pt x="3571" y="17125"/>
                  </a:cubicBezTo>
                  <a:cubicBezTo>
                    <a:pt x="5869" y="18638"/>
                    <a:pt x="10772" y="18423"/>
                    <a:pt x="13793" y="18773"/>
                  </a:cubicBezTo>
                  <a:cubicBezTo>
                    <a:pt x="16814" y="19123"/>
                    <a:pt x="19393" y="19767"/>
                    <a:pt x="21697" y="19225"/>
                  </a:cubicBezTo>
                  <a:close/>
                </a:path>
              </a:pathLst>
            </a:custGeom>
            <a:solidFill>
              <a:srgbClr val="A0CFED">
                <a:alpha val="35710"/>
              </a:srgbClr>
            </a:solidFill>
            <a:ln>
              <a:noFill/>
            </a:ln>
          </p:spPr>
        </p:sp>
        <p:sp>
          <p:nvSpPr>
            <p:cNvPr id="515" name="Google Shape;515;p29"/>
            <p:cNvSpPr/>
            <p:nvPr/>
          </p:nvSpPr>
          <p:spPr>
            <a:xfrm>
              <a:off x="8156375" y="43198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381175" y="461825"/>
            <a:ext cx="42990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900">
                <a:solidFill>
                  <a:srgbClr val="1B5A85"/>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1723250" y="398675"/>
            <a:ext cx="1693800" cy="121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7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381175" y="1213198"/>
            <a:ext cx="4299000" cy="44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Be Vietnam Pro Light"/>
                <a:ea typeface="Be Vietnam Pro Light"/>
                <a:cs typeface="Be Vietnam Pro Light"/>
                <a:sym typeface="Be Vietnam Pro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228976" y="4248399"/>
            <a:ext cx="670936" cy="778989"/>
          </a:xfrm>
          <a:custGeom>
            <a:avLst/>
            <a:gdLst/>
            <a:ahLst/>
            <a:cxnLst/>
            <a:rect l="l" t="t" r="r" b="b"/>
            <a:pathLst>
              <a:path w="36213" h="42045" extrusionOk="0">
                <a:moveTo>
                  <a:pt x="89" y="23825"/>
                </a:moveTo>
                <a:cubicBezTo>
                  <a:pt x="-179" y="18749"/>
                  <a:pt x="133" y="13205"/>
                  <a:pt x="1410" y="9454"/>
                </a:cubicBezTo>
                <a:cubicBezTo>
                  <a:pt x="2688" y="5703"/>
                  <a:pt x="4672" y="2681"/>
                  <a:pt x="7754" y="1318"/>
                </a:cubicBezTo>
                <a:cubicBezTo>
                  <a:pt x="10836" y="-45"/>
                  <a:pt x="17119" y="-776"/>
                  <a:pt x="19900" y="1274"/>
                </a:cubicBezTo>
                <a:cubicBezTo>
                  <a:pt x="22681" y="3324"/>
                  <a:pt x="22125" y="10697"/>
                  <a:pt x="24439" y="13618"/>
                </a:cubicBezTo>
                <a:cubicBezTo>
                  <a:pt x="26754" y="16539"/>
                  <a:pt x="31847" y="16072"/>
                  <a:pt x="33787" y="18801"/>
                </a:cubicBezTo>
                <a:cubicBezTo>
                  <a:pt x="35727" y="21530"/>
                  <a:pt x="36560" y="26681"/>
                  <a:pt x="36081" y="29992"/>
                </a:cubicBezTo>
                <a:cubicBezTo>
                  <a:pt x="35602" y="33303"/>
                  <a:pt x="33691" y="36710"/>
                  <a:pt x="30913" y="38667"/>
                </a:cubicBezTo>
                <a:cubicBezTo>
                  <a:pt x="28135" y="40625"/>
                  <a:pt x="24062" y="41530"/>
                  <a:pt x="19413" y="41737"/>
                </a:cubicBezTo>
                <a:cubicBezTo>
                  <a:pt x="14764" y="41944"/>
                  <a:pt x="6241" y="42895"/>
                  <a:pt x="3020" y="39910"/>
                </a:cubicBezTo>
                <a:cubicBezTo>
                  <a:pt x="-201" y="36925"/>
                  <a:pt x="357" y="28901"/>
                  <a:pt x="89" y="23825"/>
                </a:cubicBezTo>
                <a:close/>
              </a:path>
            </a:pathLst>
          </a:custGeom>
          <a:solidFill>
            <a:srgbClr val="A0CFED">
              <a:alpha val="35710"/>
            </a:srgbClr>
          </a:solidFill>
          <a:ln>
            <a:noFill/>
          </a:ln>
        </p:spPr>
      </p:sp>
      <p:grpSp>
        <p:nvGrpSpPr>
          <p:cNvPr id="24" name="Google Shape;24;p3"/>
          <p:cNvGrpSpPr/>
          <p:nvPr/>
        </p:nvGrpSpPr>
        <p:grpSpPr>
          <a:xfrm>
            <a:off x="228967" y="236490"/>
            <a:ext cx="486122" cy="846832"/>
            <a:chOff x="228967" y="189665"/>
            <a:chExt cx="486122" cy="846832"/>
          </a:xfrm>
        </p:grpSpPr>
        <p:sp>
          <p:nvSpPr>
            <p:cNvPr id="25" name="Google Shape;25;p3"/>
            <p:cNvSpPr/>
            <p:nvPr/>
          </p:nvSpPr>
          <p:spPr>
            <a:xfrm flipH="1">
              <a:off x="400989" y="189665"/>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228967" y="589660"/>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27" name="Google Shape;27;p3"/>
          <p:cNvGrpSpPr/>
          <p:nvPr/>
        </p:nvGrpSpPr>
        <p:grpSpPr>
          <a:xfrm>
            <a:off x="7680125" y="4184525"/>
            <a:ext cx="1303724" cy="842879"/>
            <a:chOff x="7680125" y="4137700"/>
            <a:chExt cx="1303724" cy="842879"/>
          </a:xfrm>
        </p:grpSpPr>
        <p:sp>
          <p:nvSpPr>
            <p:cNvPr id="28" name="Google Shape;28;p3"/>
            <p:cNvSpPr/>
            <p:nvPr/>
          </p:nvSpPr>
          <p:spPr>
            <a:xfrm>
              <a:off x="8124799" y="4137704"/>
              <a:ext cx="859050" cy="842875"/>
            </a:xfrm>
            <a:custGeom>
              <a:avLst/>
              <a:gdLst/>
              <a:ahLst/>
              <a:cxnLst/>
              <a:rect l="l" t="t" r="r" b="b"/>
              <a:pathLst>
                <a:path w="34362" h="33715" extrusionOk="0">
                  <a:moveTo>
                    <a:pt x="17736" y="1786"/>
                  </a:moveTo>
                  <a:cubicBezTo>
                    <a:pt x="20599" y="483"/>
                    <a:pt x="24826" y="-967"/>
                    <a:pt x="26972" y="867"/>
                  </a:cubicBezTo>
                  <a:cubicBezTo>
                    <a:pt x="29118" y="2701"/>
                    <a:pt x="29381" y="9608"/>
                    <a:pt x="30612" y="12792"/>
                  </a:cubicBezTo>
                  <a:cubicBezTo>
                    <a:pt x="31843" y="15976"/>
                    <a:pt x="34481" y="17328"/>
                    <a:pt x="34358" y="19973"/>
                  </a:cubicBezTo>
                  <a:cubicBezTo>
                    <a:pt x="34235" y="22619"/>
                    <a:pt x="32270" y="26688"/>
                    <a:pt x="29876" y="28665"/>
                  </a:cubicBezTo>
                  <a:cubicBezTo>
                    <a:pt x="27483" y="30642"/>
                    <a:pt x="23178" y="31006"/>
                    <a:pt x="19997" y="31836"/>
                  </a:cubicBezTo>
                  <a:cubicBezTo>
                    <a:pt x="16816" y="32666"/>
                    <a:pt x="13676" y="34043"/>
                    <a:pt x="10791" y="33644"/>
                  </a:cubicBezTo>
                  <a:cubicBezTo>
                    <a:pt x="7906" y="33245"/>
                    <a:pt x="4419" y="31926"/>
                    <a:pt x="2685" y="29440"/>
                  </a:cubicBezTo>
                  <a:cubicBezTo>
                    <a:pt x="951" y="26954"/>
                    <a:pt x="-797" y="22189"/>
                    <a:pt x="388" y="18730"/>
                  </a:cubicBezTo>
                  <a:cubicBezTo>
                    <a:pt x="1573" y="15271"/>
                    <a:pt x="6904" y="11510"/>
                    <a:pt x="9795" y="8686"/>
                  </a:cubicBezTo>
                  <a:cubicBezTo>
                    <a:pt x="12686" y="5862"/>
                    <a:pt x="14873" y="3089"/>
                    <a:pt x="17736" y="1786"/>
                  </a:cubicBezTo>
                  <a:close/>
                </a:path>
              </a:pathLst>
            </a:custGeom>
            <a:solidFill>
              <a:schemeClr val="accent1"/>
            </a:solidFill>
            <a:ln>
              <a:noFill/>
            </a:ln>
          </p:spPr>
        </p:sp>
        <p:sp>
          <p:nvSpPr>
            <p:cNvPr id="29" name="Google Shape;29;p3"/>
            <p:cNvSpPr/>
            <p:nvPr/>
          </p:nvSpPr>
          <p:spPr>
            <a:xfrm>
              <a:off x="7851825" y="4137700"/>
              <a:ext cx="311431" cy="319235"/>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sp>
          <p:nvSpPr>
            <p:cNvPr id="30" name="Google Shape;30;p3"/>
            <p:cNvSpPr/>
            <p:nvPr/>
          </p:nvSpPr>
          <p:spPr>
            <a:xfrm>
              <a:off x="7680125" y="4561672"/>
              <a:ext cx="311431" cy="412810"/>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grpSp>
      <p:grpSp>
        <p:nvGrpSpPr>
          <p:cNvPr id="31" name="Google Shape;31;p3"/>
          <p:cNvGrpSpPr/>
          <p:nvPr/>
        </p:nvGrpSpPr>
        <p:grpSpPr>
          <a:xfrm>
            <a:off x="8028951" y="236500"/>
            <a:ext cx="916148" cy="943517"/>
            <a:chOff x="8013351" y="92150"/>
            <a:chExt cx="916148" cy="943517"/>
          </a:xfrm>
        </p:grpSpPr>
        <p:sp>
          <p:nvSpPr>
            <p:cNvPr id="32" name="Google Shape;32;p3"/>
            <p:cNvSpPr/>
            <p:nvPr/>
          </p:nvSpPr>
          <p:spPr>
            <a:xfrm flipH="1">
              <a:off x="8013351" y="193625"/>
              <a:ext cx="174000" cy="1740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164400" flipH="1">
              <a:off x="8428886" y="534988"/>
              <a:ext cx="483690" cy="485554"/>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sp>
          <p:nvSpPr>
            <p:cNvPr id="34" name="Google Shape;34;p3"/>
            <p:cNvSpPr/>
            <p:nvPr/>
          </p:nvSpPr>
          <p:spPr>
            <a:xfrm flipH="1">
              <a:off x="8341225" y="92150"/>
              <a:ext cx="275400" cy="275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5"/>
          <p:cNvSpPr txBox="1">
            <a:spLocks noGrp="1"/>
          </p:cNvSpPr>
          <p:nvPr>
            <p:ph type="subTitle" idx="1"/>
          </p:nvPr>
        </p:nvSpPr>
        <p:spPr>
          <a:xfrm>
            <a:off x="4996531" y="3057574"/>
            <a:ext cx="22623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sz="1400">
                <a:solidFill>
                  <a:schemeClr val="dk1"/>
                </a:solidFill>
              </a:defRPr>
            </a:lvl2pPr>
            <a:lvl3pPr lvl="2" rtl="0">
              <a:spcBef>
                <a:spcPts val="1600"/>
              </a:spcBef>
              <a:spcAft>
                <a:spcPts val="0"/>
              </a:spcAft>
              <a:buClr>
                <a:schemeClr val="dk1"/>
              </a:buClr>
              <a:buSzPts val="1400"/>
              <a:buNone/>
              <a:defRPr sz="1400">
                <a:solidFill>
                  <a:schemeClr val="dk1"/>
                </a:solidFill>
              </a:defRPr>
            </a:lvl3pPr>
            <a:lvl4pPr lvl="3" rtl="0">
              <a:spcBef>
                <a:spcPts val="1600"/>
              </a:spcBef>
              <a:spcAft>
                <a:spcPts val="0"/>
              </a:spcAft>
              <a:buClr>
                <a:schemeClr val="dk1"/>
              </a:buClr>
              <a:buSzPts val="1400"/>
              <a:buNone/>
              <a:defRPr sz="1400">
                <a:solidFill>
                  <a:schemeClr val="dk1"/>
                </a:solidFill>
              </a:defRPr>
            </a:lvl4pPr>
            <a:lvl5pPr lvl="4" rtl="0">
              <a:spcBef>
                <a:spcPts val="1600"/>
              </a:spcBef>
              <a:spcAft>
                <a:spcPts val="0"/>
              </a:spcAft>
              <a:buClr>
                <a:schemeClr val="dk1"/>
              </a:buClr>
              <a:buSzPts val="1400"/>
              <a:buNone/>
              <a:defRPr sz="1400">
                <a:solidFill>
                  <a:schemeClr val="dk1"/>
                </a:solidFill>
              </a:defRPr>
            </a:lvl5pPr>
            <a:lvl6pPr lvl="5" rtl="0">
              <a:spcBef>
                <a:spcPts val="1600"/>
              </a:spcBef>
              <a:spcAft>
                <a:spcPts val="0"/>
              </a:spcAft>
              <a:buClr>
                <a:schemeClr val="dk1"/>
              </a:buClr>
              <a:buSzPts val="1400"/>
              <a:buNone/>
              <a:defRPr sz="1400">
                <a:solidFill>
                  <a:schemeClr val="dk1"/>
                </a:solidFill>
              </a:defRPr>
            </a:lvl6pPr>
            <a:lvl7pPr lvl="6" rtl="0">
              <a:spcBef>
                <a:spcPts val="1600"/>
              </a:spcBef>
              <a:spcAft>
                <a:spcPts val="0"/>
              </a:spcAft>
              <a:buClr>
                <a:schemeClr val="dk1"/>
              </a:buClr>
              <a:buSzPts val="1400"/>
              <a:buNone/>
              <a:defRPr sz="1400">
                <a:solidFill>
                  <a:schemeClr val="dk1"/>
                </a:solidFill>
              </a:defRPr>
            </a:lvl7pPr>
            <a:lvl8pPr lvl="7" rtl="0">
              <a:spcBef>
                <a:spcPts val="1600"/>
              </a:spcBef>
              <a:spcAft>
                <a:spcPts val="0"/>
              </a:spcAft>
              <a:buClr>
                <a:schemeClr val="dk1"/>
              </a:buClr>
              <a:buSzPts val="1400"/>
              <a:buNone/>
              <a:defRPr sz="1400">
                <a:solidFill>
                  <a:schemeClr val="dk1"/>
                </a:solidFill>
              </a:defRPr>
            </a:lvl8pPr>
            <a:lvl9pPr lvl="8" rtl="0">
              <a:spcBef>
                <a:spcPts val="1600"/>
              </a:spcBef>
              <a:spcAft>
                <a:spcPts val="1600"/>
              </a:spcAft>
              <a:buClr>
                <a:schemeClr val="dk1"/>
              </a:buClr>
              <a:buSzPts val="1400"/>
              <a:buNone/>
              <a:defRPr sz="1400">
                <a:solidFill>
                  <a:schemeClr val="dk1"/>
                </a:solidFill>
              </a:defRPr>
            </a:lvl9pPr>
          </a:lstStyle>
          <a:p>
            <a:endParaRPr/>
          </a:p>
        </p:txBody>
      </p:sp>
      <p:sp>
        <p:nvSpPr>
          <p:cNvPr id="53" name="Google Shape;53;p5"/>
          <p:cNvSpPr txBox="1">
            <a:spLocks noGrp="1"/>
          </p:cNvSpPr>
          <p:nvPr>
            <p:ph type="subTitle" idx="2"/>
          </p:nvPr>
        </p:nvSpPr>
        <p:spPr>
          <a:xfrm>
            <a:off x="4996531" y="2598000"/>
            <a:ext cx="2262300" cy="52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Delius Swash Caps"/>
              <a:buNone/>
              <a:defRPr sz="1800" b="1">
                <a:solidFill>
                  <a:schemeClr val="lt1"/>
                </a:solidFill>
                <a:latin typeface="Arial"/>
                <a:ea typeface="Arial"/>
                <a:cs typeface="Arial"/>
                <a:sym typeface="Arial"/>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54" name="Google Shape;54;p5"/>
          <p:cNvSpPr txBox="1">
            <a:spLocks noGrp="1"/>
          </p:cNvSpPr>
          <p:nvPr>
            <p:ph type="subTitle" idx="3"/>
          </p:nvPr>
        </p:nvSpPr>
        <p:spPr>
          <a:xfrm>
            <a:off x="1885156" y="3057574"/>
            <a:ext cx="22623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sz="1400">
                <a:solidFill>
                  <a:schemeClr val="dk1"/>
                </a:solidFill>
              </a:defRPr>
            </a:lvl2pPr>
            <a:lvl3pPr lvl="2" rtl="0">
              <a:spcBef>
                <a:spcPts val="1600"/>
              </a:spcBef>
              <a:spcAft>
                <a:spcPts val="0"/>
              </a:spcAft>
              <a:buClr>
                <a:schemeClr val="dk1"/>
              </a:buClr>
              <a:buSzPts val="1400"/>
              <a:buNone/>
              <a:defRPr sz="1400">
                <a:solidFill>
                  <a:schemeClr val="dk1"/>
                </a:solidFill>
              </a:defRPr>
            </a:lvl3pPr>
            <a:lvl4pPr lvl="3" rtl="0">
              <a:spcBef>
                <a:spcPts val="1600"/>
              </a:spcBef>
              <a:spcAft>
                <a:spcPts val="0"/>
              </a:spcAft>
              <a:buClr>
                <a:schemeClr val="dk1"/>
              </a:buClr>
              <a:buSzPts val="1400"/>
              <a:buNone/>
              <a:defRPr sz="1400">
                <a:solidFill>
                  <a:schemeClr val="dk1"/>
                </a:solidFill>
              </a:defRPr>
            </a:lvl4pPr>
            <a:lvl5pPr lvl="4" rtl="0">
              <a:spcBef>
                <a:spcPts val="1600"/>
              </a:spcBef>
              <a:spcAft>
                <a:spcPts val="0"/>
              </a:spcAft>
              <a:buClr>
                <a:schemeClr val="dk1"/>
              </a:buClr>
              <a:buSzPts val="1400"/>
              <a:buNone/>
              <a:defRPr sz="1400">
                <a:solidFill>
                  <a:schemeClr val="dk1"/>
                </a:solidFill>
              </a:defRPr>
            </a:lvl5pPr>
            <a:lvl6pPr lvl="5" rtl="0">
              <a:spcBef>
                <a:spcPts val="1600"/>
              </a:spcBef>
              <a:spcAft>
                <a:spcPts val="0"/>
              </a:spcAft>
              <a:buClr>
                <a:schemeClr val="dk1"/>
              </a:buClr>
              <a:buSzPts val="1400"/>
              <a:buNone/>
              <a:defRPr sz="1400">
                <a:solidFill>
                  <a:schemeClr val="dk1"/>
                </a:solidFill>
              </a:defRPr>
            </a:lvl6pPr>
            <a:lvl7pPr lvl="6" rtl="0">
              <a:spcBef>
                <a:spcPts val="1600"/>
              </a:spcBef>
              <a:spcAft>
                <a:spcPts val="0"/>
              </a:spcAft>
              <a:buClr>
                <a:schemeClr val="dk1"/>
              </a:buClr>
              <a:buSzPts val="1400"/>
              <a:buNone/>
              <a:defRPr sz="1400">
                <a:solidFill>
                  <a:schemeClr val="dk1"/>
                </a:solidFill>
              </a:defRPr>
            </a:lvl7pPr>
            <a:lvl8pPr lvl="7" rtl="0">
              <a:spcBef>
                <a:spcPts val="1600"/>
              </a:spcBef>
              <a:spcAft>
                <a:spcPts val="0"/>
              </a:spcAft>
              <a:buClr>
                <a:schemeClr val="dk1"/>
              </a:buClr>
              <a:buSzPts val="1400"/>
              <a:buNone/>
              <a:defRPr sz="1400">
                <a:solidFill>
                  <a:schemeClr val="dk1"/>
                </a:solidFill>
              </a:defRPr>
            </a:lvl8pPr>
            <a:lvl9pPr lvl="8" rtl="0">
              <a:spcBef>
                <a:spcPts val="1600"/>
              </a:spcBef>
              <a:spcAft>
                <a:spcPts val="1600"/>
              </a:spcAft>
              <a:buClr>
                <a:schemeClr val="dk1"/>
              </a:buClr>
              <a:buSzPts val="1400"/>
              <a:buNone/>
              <a:defRPr sz="1400">
                <a:solidFill>
                  <a:schemeClr val="dk1"/>
                </a:solidFill>
              </a:defRPr>
            </a:lvl9pPr>
          </a:lstStyle>
          <a:p>
            <a:endParaRPr/>
          </a:p>
        </p:txBody>
      </p:sp>
      <p:sp>
        <p:nvSpPr>
          <p:cNvPr id="55" name="Google Shape;55;p5"/>
          <p:cNvSpPr txBox="1">
            <a:spLocks noGrp="1"/>
          </p:cNvSpPr>
          <p:nvPr>
            <p:ph type="subTitle" idx="4"/>
          </p:nvPr>
        </p:nvSpPr>
        <p:spPr>
          <a:xfrm>
            <a:off x="1885156" y="2598000"/>
            <a:ext cx="2262300" cy="52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Delius Swash Caps"/>
              <a:buNone/>
              <a:defRPr sz="1800" b="1">
                <a:solidFill>
                  <a:schemeClr val="lt1"/>
                </a:solidFill>
                <a:latin typeface="Arial"/>
                <a:ea typeface="Arial"/>
                <a:cs typeface="Arial"/>
                <a:sym typeface="Arial"/>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56" name="Google Shape;56;p5"/>
          <p:cNvSpPr txBox="1">
            <a:spLocks noGrp="1"/>
          </p:cNvSpPr>
          <p:nvPr>
            <p:ph type="title"/>
          </p:nvPr>
        </p:nvSpPr>
        <p:spPr>
          <a:xfrm>
            <a:off x="720000" y="45421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57" name="Google Shape;57;p5"/>
          <p:cNvGrpSpPr/>
          <p:nvPr/>
        </p:nvGrpSpPr>
        <p:grpSpPr>
          <a:xfrm rot="10507863">
            <a:off x="121469" y="3889544"/>
            <a:ext cx="1187274" cy="1129700"/>
            <a:chOff x="7895274" y="356022"/>
            <a:chExt cx="1354464" cy="1288784"/>
          </a:xfrm>
        </p:grpSpPr>
        <p:sp>
          <p:nvSpPr>
            <p:cNvPr id="58" name="Google Shape;58;p5"/>
            <p:cNvSpPr/>
            <p:nvPr/>
          </p:nvSpPr>
          <p:spPr>
            <a:xfrm rot="1321491">
              <a:off x="8462244" y="463649"/>
              <a:ext cx="695659" cy="625161"/>
            </a:xfrm>
            <a:custGeom>
              <a:avLst/>
              <a:gdLst/>
              <a:ahLst/>
              <a:cxnLst/>
              <a:rect l="l" t="t" r="r" b="b"/>
              <a:pathLst>
                <a:path w="27827" h="25007" extrusionOk="0">
                  <a:moveTo>
                    <a:pt x="14668" y="1016"/>
                  </a:moveTo>
                  <a:cubicBezTo>
                    <a:pt x="12034" y="300"/>
                    <a:pt x="9890" y="-443"/>
                    <a:pt x="7718" y="324"/>
                  </a:cubicBezTo>
                  <a:cubicBezTo>
                    <a:pt x="5546" y="1091"/>
                    <a:pt x="2883" y="3386"/>
                    <a:pt x="1635" y="5618"/>
                  </a:cubicBezTo>
                  <a:cubicBezTo>
                    <a:pt x="387" y="7851"/>
                    <a:pt x="-420" y="11115"/>
                    <a:pt x="230" y="13719"/>
                  </a:cubicBezTo>
                  <a:cubicBezTo>
                    <a:pt x="880" y="16323"/>
                    <a:pt x="3283" y="19679"/>
                    <a:pt x="5533" y="21241"/>
                  </a:cubicBezTo>
                  <a:cubicBezTo>
                    <a:pt x="7783" y="22803"/>
                    <a:pt x="11337" y="22467"/>
                    <a:pt x="13730" y="23091"/>
                  </a:cubicBezTo>
                  <a:cubicBezTo>
                    <a:pt x="16124" y="23715"/>
                    <a:pt x="17850" y="25197"/>
                    <a:pt x="19894" y="24986"/>
                  </a:cubicBezTo>
                  <a:cubicBezTo>
                    <a:pt x="21938" y="24775"/>
                    <a:pt x="24689" y="23694"/>
                    <a:pt x="25993" y="21824"/>
                  </a:cubicBezTo>
                  <a:cubicBezTo>
                    <a:pt x="27298" y="19954"/>
                    <a:pt x="28133" y="16632"/>
                    <a:pt x="27721" y="13765"/>
                  </a:cubicBezTo>
                  <a:cubicBezTo>
                    <a:pt x="27310" y="10898"/>
                    <a:pt x="25700" y="6747"/>
                    <a:pt x="23524" y="4622"/>
                  </a:cubicBezTo>
                  <a:cubicBezTo>
                    <a:pt x="21349" y="2497"/>
                    <a:pt x="17302" y="1732"/>
                    <a:pt x="14668" y="1016"/>
                  </a:cubicBezTo>
                  <a:close/>
                </a:path>
              </a:pathLst>
            </a:custGeom>
            <a:solidFill>
              <a:schemeClr val="accent1"/>
            </a:solidFill>
            <a:ln>
              <a:noFill/>
            </a:ln>
          </p:spPr>
        </p:sp>
        <p:sp>
          <p:nvSpPr>
            <p:cNvPr id="59" name="Google Shape;59;p5"/>
            <p:cNvSpPr/>
            <p:nvPr/>
          </p:nvSpPr>
          <p:spPr>
            <a:xfrm>
              <a:off x="7895274" y="409746"/>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674340" y="1311731"/>
              <a:ext cx="330600" cy="333075"/>
            </a:xfrm>
            <a:custGeom>
              <a:avLst/>
              <a:gdLst/>
              <a:ahLst/>
              <a:cxnLst/>
              <a:rect l="l" t="t" r="r" b="b"/>
              <a:pathLst>
                <a:path w="13224" h="13323" extrusionOk="0">
                  <a:moveTo>
                    <a:pt x="303" y="3798"/>
                  </a:moveTo>
                  <a:cubicBezTo>
                    <a:pt x="-232" y="5245"/>
                    <a:pt x="26" y="7962"/>
                    <a:pt x="423" y="9467"/>
                  </a:cubicBezTo>
                  <a:cubicBezTo>
                    <a:pt x="820" y="10973"/>
                    <a:pt x="1513" y="12211"/>
                    <a:pt x="2683" y="12831"/>
                  </a:cubicBezTo>
                  <a:cubicBezTo>
                    <a:pt x="3853" y="13451"/>
                    <a:pt x="5848" y="13379"/>
                    <a:pt x="7442" y="13186"/>
                  </a:cubicBezTo>
                  <a:cubicBezTo>
                    <a:pt x="9036" y="12993"/>
                    <a:pt x="11321" y="12481"/>
                    <a:pt x="12247" y="11673"/>
                  </a:cubicBezTo>
                  <a:cubicBezTo>
                    <a:pt x="13173" y="10865"/>
                    <a:pt x="12872" y="9691"/>
                    <a:pt x="12997" y="8338"/>
                  </a:cubicBezTo>
                  <a:cubicBezTo>
                    <a:pt x="13122" y="6985"/>
                    <a:pt x="13439" y="4738"/>
                    <a:pt x="12996" y="3557"/>
                  </a:cubicBezTo>
                  <a:cubicBezTo>
                    <a:pt x="12553" y="2376"/>
                    <a:pt x="11255" y="1844"/>
                    <a:pt x="10340" y="1254"/>
                  </a:cubicBezTo>
                  <a:cubicBezTo>
                    <a:pt x="9425" y="664"/>
                    <a:pt x="8624" y="93"/>
                    <a:pt x="7506" y="15"/>
                  </a:cubicBezTo>
                  <a:cubicBezTo>
                    <a:pt x="6388" y="-63"/>
                    <a:pt x="4835" y="158"/>
                    <a:pt x="3634" y="788"/>
                  </a:cubicBezTo>
                  <a:cubicBezTo>
                    <a:pt x="2434" y="1419"/>
                    <a:pt x="838" y="2352"/>
                    <a:pt x="303" y="3798"/>
                  </a:cubicBezTo>
                  <a:close/>
                </a:path>
              </a:pathLst>
            </a:custGeom>
            <a:solidFill>
              <a:schemeClr val="accent1"/>
            </a:solidFill>
            <a:ln>
              <a:noFill/>
            </a:ln>
          </p:spPr>
        </p:sp>
      </p:grpSp>
      <p:grpSp>
        <p:nvGrpSpPr>
          <p:cNvPr id="61" name="Google Shape;61;p5"/>
          <p:cNvGrpSpPr/>
          <p:nvPr/>
        </p:nvGrpSpPr>
        <p:grpSpPr>
          <a:xfrm rot="5400000">
            <a:off x="7612830" y="3524513"/>
            <a:ext cx="1395755" cy="1442575"/>
            <a:chOff x="7634805" y="-105225"/>
            <a:chExt cx="1395755" cy="1442575"/>
          </a:xfrm>
        </p:grpSpPr>
        <p:grpSp>
          <p:nvGrpSpPr>
            <p:cNvPr id="62" name="Google Shape;62;p5"/>
            <p:cNvGrpSpPr/>
            <p:nvPr/>
          </p:nvGrpSpPr>
          <p:grpSpPr>
            <a:xfrm rot="5400000">
              <a:off x="7679376" y="-13834"/>
              <a:ext cx="1306614" cy="1395755"/>
              <a:chOff x="7922911" y="74238"/>
              <a:chExt cx="1306614" cy="1395755"/>
            </a:xfrm>
          </p:grpSpPr>
          <p:sp>
            <p:nvSpPr>
              <p:cNvPr id="63" name="Google Shape;63;p5"/>
              <p:cNvSpPr/>
              <p:nvPr/>
            </p:nvSpPr>
            <p:spPr>
              <a:xfrm>
                <a:off x="8074319" y="156349"/>
                <a:ext cx="728375" cy="623925"/>
              </a:xfrm>
              <a:custGeom>
                <a:avLst/>
                <a:gdLst/>
                <a:ahLst/>
                <a:cxnLst/>
                <a:rect l="l" t="t" r="r" b="b"/>
                <a:pathLst>
                  <a:path w="29135" h="24957" extrusionOk="0">
                    <a:moveTo>
                      <a:pt x="15796" y="194"/>
                    </a:moveTo>
                    <a:cubicBezTo>
                      <a:pt x="13151" y="-437"/>
                      <a:pt x="8453" y="589"/>
                      <a:pt x="5902" y="1602"/>
                    </a:cubicBezTo>
                    <a:cubicBezTo>
                      <a:pt x="3351" y="2615"/>
                      <a:pt x="1329" y="4092"/>
                      <a:pt x="492" y="6270"/>
                    </a:cubicBezTo>
                    <a:cubicBezTo>
                      <a:pt x="-345" y="8448"/>
                      <a:pt x="-46" y="11722"/>
                      <a:pt x="879" y="14672"/>
                    </a:cubicBezTo>
                    <a:cubicBezTo>
                      <a:pt x="1805" y="17622"/>
                      <a:pt x="3945" y="22468"/>
                      <a:pt x="6045" y="23968"/>
                    </a:cubicBezTo>
                    <a:cubicBezTo>
                      <a:pt x="8145" y="25468"/>
                      <a:pt x="10937" y="23523"/>
                      <a:pt x="13479" y="23674"/>
                    </a:cubicBezTo>
                    <a:cubicBezTo>
                      <a:pt x="16021" y="23825"/>
                      <a:pt x="19025" y="25320"/>
                      <a:pt x="21298" y="24875"/>
                    </a:cubicBezTo>
                    <a:cubicBezTo>
                      <a:pt x="23572" y="24430"/>
                      <a:pt x="25862" y="22992"/>
                      <a:pt x="27120" y="21003"/>
                    </a:cubicBezTo>
                    <a:cubicBezTo>
                      <a:pt x="28378" y="19014"/>
                      <a:pt x="29740" y="15546"/>
                      <a:pt x="28848" y="12943"/>
                    </a:cubicBezTo>
                    <a:cubicBezTo>
                      <a:pt x="27956" y="10340"/>
                      <a:pt x="23945" y="7511"/>
                      <a:pt x="21770" y="5386"/>
                    </a:cubicBezTo>
                    <a:cubicBezTo>
                      <a:pt x="19595" y="3261"/>
                      <a:pt x="18441" y="825"/>
                      <a:pt x="15796" y="194"/>
                    </a:cubicBezTo>
                    <a:close/>
                  </a:path>
                </a:pathLst>
              </a:custGeom>
              <a:solidFill>
                <a:srgbClr val="A0CFED">
                  <a:alpha val="35710"/>
                </a:srgbClr>
              </a:solidFill>
              <a:ln>
                <a:noFill/>
              </a:ln>
            </p:spPr>
          </p:sp>
          <p:sp>
            <p:nvSpPr>
              <p:cNvPr id="64" name="Google Shape;64;p5"/>
              <p:cNvSpPr/>
              <p:nvPr/>
            </p:nvSpPr>
            <p:spPr>
              <a:xfrm>
                <a:off x="8993125" y="742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3061482">
                <a:off x="7991470" y="106595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66" name="Google Shape;66;p5"/>
            <p:cNvSpPr/>
            <p:nvPr/>
          </p:nvSpPr>
          <p:spPr>
            <a:xfrm rot="5400000">
              <a:off x="8057927" y="-10522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a:off x="162030" y="49482"/>
            <a:ext cx="677116" cy="860167"/>
            <a:chOff x="99605" y="-65368"/>
            <a:chExt cx="677116" cy="860167"/>
          </a:xfrm>
        </p:grpSpPr>
        <p:grpSp>
          <p:nvGrpSpPr>
            <p:cNvPr id="68" name="Google Shape;68;p5"/>
            <p:cNvGrpSpPr/>
            <p:nvPr/>
          </p:nvGrpSpPr>
          <p:grpSpPr>
            <a:xfrm rot="3796565">
              <a:off x="272548" y="-80149"/>
              <a:ext cx="331231" cy="591328"/>
              <a:chOff x="7733403" y="507955"/>
              <a:chExt cx="331225" cy="591317"/>
            </a:xfrm>
          </p:grpSpPr>
          <p:sp>
            <p:nvSpPr>
              <p:cNvPr id="69" name="Google Shape;69;p5"/>
              <p:cNvSpPr/>
              <p:nvPr/>
            </p:nvSpPr>
            <p:spPr>
              <a:xfrm>
                <a:off x="7804599" y="507955"/>
                <a:ext cx="208500" cy="2085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733403" y="766423"/>
                <a:ext cx="331225" cy="332850"/>
              </a:xfrm>
              <a:custGeom>
                <a:avLst/>
                <a:gdLst/>
                <a:ahLst/>
                <a:cxnLst/>
                <a:rect l="l" t="t" r="r" b="b"/>
                <a:pathLst>
                  <a:path w="13249" h="13314" extrusionOk="0">
                    <a:moveTo>
                      <a:pt x="304" y="3799"/>
                    </a:moveTo>
                    <a:cubicBezTo>
                      <a:pt x="-231" y="5245"/>
                      <a:pt x="27" y="7961"/>
                      <a:pt x="423" y="9466"/>
                    </a:cubicBezTo>
                    <a:cubicBezTo>
                      <a:pt x="820" y="10971"/>
                      <a:pt x="1513" y="12211"/>
                      <a:pt x="2683" y="12831"/>
                    </a:cubicBezTo>
                    <a:cubicBezTo>
                      <a:pt x="3853" y="13451"/>
                      <a:pt x="5931" y="13359"/>
                      <a:pt x="7441" y="13186"/>
                    </a:cubicBezTo>
                    <a:cubicBezTo>
                      <a:pt x="8951" y="13013"/>
                      <a:pt x="10818" y="12603"/>
                      <a:pt x="11744" y="11795"/>
                    </a:cubicBezTo>
                    <a:cubicBezTo>
                      <a:pt x="12670" y="10987"/>
                      <a:pt x="12788" y="9711"/>
                      <a:pt x="12997" y="8338"/>
                    </a:cubicBezTo>
                    <a:cubicBezTo>
                      <a:pt x="13206" y="6965"/>
                      <a:pt x="13440" y="4738"/>
                      <a:pt x="12997" y="3557"/>
                    </a:cubicBezTo>
                    <a:cubicBezTo>
                      <a:pt x="12554" y="2376"/>
                      <a:pt x="11255" y="1844"/>
                      <a:pt x="10340" y="1254"/>
                    </a:cubicBezTo>
                    <a:cubicBezTo>
                      <a:pt x="9425" y="664"/>
                      <a:pt x="8623" y="93"/>
                      <a:pt x="7505" y="15"/>
                    </a:cubicBezTo>
                    <a:cubicBezTo>
                      <a:pt x="6387" y="-63"/>
                      <a:pt x="4834" y="157"/>
                      <a:pt x="3634" y="788"/>
                    </a:cubicBezTo>
                    <a:cubicBezTo>
                      <a:pt x="2434" y="1419"/>
                      <a:pt x="839" y="2353"/>
                      <a:pt x="304" y="3799"/>
                    </a:cubicBezTo>
                    <a:close/>
                  </a:path>
                </a:pathLst>
              </a:custGeom>
              <a:solidFill>
                <a:srgbClr val="A0CFED">
                  <a:alpha val="35710"/>
                </a:srgbClr>
              </a:solidFill>
              <a:ln>
                <a:noFill/>
              </a:ln>
            </p:spPr>
          </p:sp>
        </p:grpSp>
        <p:sp>
          <p:nvSpPr>
            <p:cNvPr id="71" name="Google Shape;71;p5"/>
            <p:cNvSpPr/>
            <p:nvPr/>
          </p:nvSpPr>
          <p:spPr>
            <a:xfrm rot="3796561">
              <a:off x="225983" y="568166"/>
              <a:ext cx="193465" cy="193465"/>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5"/>
          <p:cNvGrpSpPr/>
          <p:nvPr/>
        </p:nvGrpSpPr>
        <p:grpSpPr>
          <a:xfrm rot="-1706614" flipH="1">
            <a:off x="8123073" y="93611"/>
            <a:ext cx="771680" cy="771904"/>
            <a:chOff x="-32869" y="83452"/>
            <a:chExt cx="771668" cy="771892"/>
          </a:xfrm>
        </p:grpSpPr>
        <p:sp>
          <p:nvSpPr>
            <p:cNvPr id="73" name="Google Shape;73;p5"/>
            <p:cNvSpPr/>
            <p:nvPr/>
          </p:nvSpPr>
          <p:spPr>
            <a:xfrm flipH="1">
              <a:off x="424699" y="83452"/>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flipH="1">
              <a:off x="-32869" y="408508"/>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77" name="Google Shape;77;p6"/>
          <p:cNvGrpSpPr/>
          <p:nvPr/>
        </p:nvGrpSpPr>
        <p:grpSpPr>
          <a:xfrm rot="10507863">
            <a:off x="4365" y="4009727"/>
            <a:ext cx="958403" cy="1105061"/>
            <a:chOff x="8156375" y="356022"/>
            <a:chExt cx="1093364" cy="1260675"/>
          </a:xfrm>
        </p:grpSpPr>
        <p:sp>
          <p:nvSpPr>
            <p:cNvPr id="78" name="Google Shape;78;p6"/>
            <p:cNvSpPr/>
            <p:nvPr/>
          </p:nvSpPr>
          <p:spPr>
            <a:xfrm rot="1321491">
              <a:off x="8462244" y="463649"/>
              <a:ext cx="695659" cy="625161"/>
            </a:xfrm>
            <a:custGeom>
              <a:avLst/>
              <a:gdLst/>
              <a:ahLst/>
              <a:cxnLst/>
              <a:rect l="l" t="t" r="r" b="b"/>
              <a:pathLst>
                <a:path w="27827" h="25007" extrusionOk="0">
                  <a:moveTo>
                    <a:pt x="14668" y="1016"/>
                  </a:moveTo>
                  <a:cubicBezTo>
                    <a:pt x="12034" y="300"/>
                    <a:pt x="9890" y="-443"/>
                    <a:pt x="7718" y="324"/>
                  </a:cubicBezTo>
                  <a:cubicBezTo>
                    <a:pt x="5546" y="1091"/>
                    <a:pt x="2883" y="3386"/>
                    <a:pt x="1635" y="5618"/>
                  </a:cubicBezTo>
                  <a:cubicBezTo>
                    <a:pt x="387" y="7851"/>
                    <a:pt x="-420" y="11115"/>
                    <a:pt x="230" y="13719"/>
                  </a:cubicBezTo>
                  <a:cubicBezTo>
                    <a:pt x="880" y="16323"/>
                    <a:pt x="3283" y="19679"/>
                    <a:pt x="5533" y="21241"/>
                  </a:cubicBezTo>
                  <a:cubicBezTo>
                    <a:pt x="7783" y="22803"/>
                    <a:pt x="11337" y="22467"/>
                    <a:pt x="13730" y="23091"/>
                  </a:cubicBezTo>
                  <a:cubicBezTo>
                    <a:pt x="16124" y="23715"/>
                    <a:pt x="17850" y="25197"/>
                    <a:pt x="19894" y="24986"/>
                  </a:cubicBezTo>
                  <a:cubicBezTo>
                    <a:pt x="21938" y="24775"/>
                    <a:pt x="24689" y="23694"/>
                    <a:pt x="25993" y="21824"/>
                  </a:cubicBezTo>
                  <a:cubicBezTo>
                    <a:pt x="27298" y="19954"/>
                    <a:pt x="28133" y="16632"/>
                    <a:pt x="27721" y="13765"/>
                  </a:cubicBezTo>
                  <a:cubicBezTo>
                    <a:pt x="27310" y="10898"/>
                    <a:pt x="25700" y="6747"/>
                    <a:pt x="23524" y="4622"/>
                  </a:cubicBezTo>
                  <a:cubicBezTo>
                    <a:pt x="21349" y="2497"/>
                    <a:pt x="17302" y="1732"/>
                    <a:pt x="14668" y="1016"/>
                  </a:cubicBezTo>
                  <a:close/>
                </a:path>
              </a:pathLst>
            </a:custGeom>
            <a:solidFill>
              <a:schemeClr val="accent1"/>
            </a:solidFill>
            <a:ln>
              <a:noFill/>
            </a:ln>
          </p:spPr>
        </p:sp>
        <p:sp>
          <p:nvSpPr>
            <p:cNvPr id="79" name="Google Shape;79;p6"/>
            <p:cNvSpPr/>
            <p:nvPr/>
          </p:nvSpPr>
          <p:spPr>
            <a:xfrm>
              <a:off x="8156375" y="431988"/>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8658874" y="1283622"/>
              <a:ext cx="330600" cy="333075"/>
            </a:xfrm>
            <a:custGeom>
              <a:avLst/>
              <a:gdLst/>
              <a:ahLst/>
              <a:cxnLst/>
              <a:rect l="l" t="t" r="r" b="b"/>
              <a:pathLst>
                <a:path w="13224" h="13323" extrusionOk="0">
                  <a:moveTo>
                    <a:pt x="303" y="3798"/>
                  </a:moveTo>
                  <a:cubicBezTo>
                    <a:pt x="-232" y="5245"/>
                    <a:pt x="26" y="7962"/>
                    <a:pt x="423" y="9467"/>
                  </a:cubicBezTo>
                  <a:cubicBezTo>
                    <a:pt x="820" y="10973"/>
                    <a:pt x="1513" y="12211"/>
                    <a:pt x="2683" y="12831"/>
                  </a:cubicBezTo>
                  <a:cubicBezTo>
                    <a:pt x="3853" y="13451"/>
                    <a:pt x="5848" y="13379"/>
                    <a:pt x="7442" y="13186"/>
                  </a:cubicBezTo>
                  <a:cubicBezTo>
                    <a:pt x="9036" y="12993"/>
                    <a:pt x="11321" y="12481"/>
                    <a:pt x="12247" y="11673"/>
                  </a:cubicBezTo>
                  <a:cubicBezTo>
                    <a:pt x="13173" y="10865"/>
                    <a:pt x="12872" y="9691"/>
                    <a:pt x="12997" y="8338"/>
                  </a:cubicBezTo>
                  <a:cubicBezTo>
                    <a:pt x="13122" y="6985"/>
                    <a:pt x="13439" y="4738"/>
                    <a:pt x="12996" y="3557"/>
                  </a:cubicBezTo>
                  <a:cubicBezTo>
                    <a:pt x="12553" y="2376"/>
                    <a:pt x="11255" y="1844"/>
                    <a:pt x="10340" y="1254"/>
                  </a:cubicBezTo>
                  <a:cubicBezTo>
                    <a:pt x="9425" y="664"/>
                    <a:pt x="8624" y="93"/>
                    <a:pt x="7506" y="15"/>
                  </a:cubicBezTo>
                  <a:cubicBezTo>
                    <a:pt x="6388" y="-63"/>
                    <a:pt x="4835" y="158"/>
                    <a:pt x="3634" y="788"/>
                  </a:cubicBezTo>
                  <a:cubicBezTo>
                    <a:pt x="2434" y="1419"/>
                    <a:pt x="838" y="2352"/>
                    <a:pt x="303" y="3798"/>
                  </a:cubicBezTo>
                  <a:close/>
                </a:path>
              </a:pathLst>
            </a:custGeom>
            <a:solidFill>
              <a:schemeClr val="accent1"/>
            </a:solidFill>
            <a:ln>
              <a:noFill/>
            </a:ln>
          </p:spPr>
        </p:sp>
      </p:grpSp>
      <p:grpSp>
        <p:nvGrpSpPr>
          <p:cNvPr id="81" name="Google Shape;81;p6"/>
          <p:cNvGrpSpPr/>
          <p:nvPr/>
        </p:nvGrpSpPr>
        <p:grpSpPr>
          <a:xfrm>
            <a:off x="7863718" y="152350"/>
            <a:ext cx="1130380" cy="1050075"/>
            <a:chOff x="7861155" y="50875"/>
            <a:chExt cx="1130380" cy="1050075"/>
          </a:xfrm>
        </p:grpSpPr>
        <p:grpSp>
          <p:nvGrpSpPr>
            <p:cNvPr id="82" name="Google Shape;82;p6"/>
            <p:cNvGrpSpPr/>
            <p:nvPr/>
          </p:nvGrpSpPr>
          <p:grpSpPr>
            <a:xfrm rot="5400000">
              <a:off x="7950119" y="59534"/>
              <a:ext cx="952453" cy="1130380"/>
              <a:chOff x="8040672" y="113263"/>
              <a:chExt cx="952453" cy="1130380"/>
            </a:xfrm>
          </p:grpSpPr>
          <p:sp>
            <p:nvSpPr>
              <p:cNvPr id="83" name="Google Shape;83;p6"/>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rgbClr val="A0CFED">
                  <a:alpha val="35710"/>
                </a:srgbClr>
              </a:solidFill>
              <a:ln>
                <a:noFill/>
              </a:ln>
            </p:spPr>
          </p:sp>
          <p:sp>
            <p:nvSpPr>
              <p:cNvPr id="84" name="Google Shape;84;p6"/>
              <p:cNvSpPr/>
              <p:nvPr/>
            </p:nvSpPr>
            <p:spPr>
              <a:xfrm>
                <a:off x="8756725" y="113263"/>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3061482">
                <a:off x="8127245" y="83960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86" name="Google Shape;86;p6"/>
            <p:cNvSpPr/>
            <p:nvPr/>
          </p:nvSpPr>
          <p:spPr>
            <a:xfrm rot="5400000">
              <a:off x="8244702" y="5087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6"/>
          <p:cNvGrpSpPr/>
          <p:nvPr/>
        </p:nvGrpSpPr>
        <p:grpSpPr>
          <a:xfrm>
            <a:off x="99605" y="-114849"/>
            <a:ext cx="841562" cy="892398"/>
            <a:chOff x="99605" y="-114849"/>
            <a:chExt cx="841562" cy="892398"/>
          </a:xfrm>
        </p:grpSpPr>
        <p:grpSp>
          <p:nvGrpSpPr>
            <p:cNvPr id="88" name="Google Shape;88;p6"/>
            <p:cNvGrpSpPr/>
            <p:nvPr/>
          </p:nvGrpSpPr>
          <p:grpSpPr>
            <a:xfrm rot="3796565">
              <a:off x="281204" y="-94199"/>
              <a:ext cx="478364" cy="701363"/>
              <a:chOff x="7733403" y="397923"/>
              <a:chExt cx="478355" cy="701350"/>
            </a:xfrm>
          </p:grpSpPr>
          <p:sp>
            <p:nvSpPr>
              <p:cNvPr id="89" name="Google Shape;89;p6"/>
              <p:cNvSpPr/>
              <p:nvPr/>
            </p:nvSpPr>
            <p:spPr>
              <a:xfrm>
                <a:off x="7945058" y="397923"/>
                <a:ext cx="266700" cy="2667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7733403" y="766423"/>
                <a:ext cx="331225" cy="332850"/>
              </a:xfrm>
              <a:custGeom>
                <a:avLst/>
                <a:gdLst/>
                <a:ahLst/>
                <a:cxnLst/>
                <a:rect l="l" t="t" r="r" b="b"/>
                <a:pathLst>
                  <a:path w="13249" h="13314" extrusionOk="0">
                    <a:moveTo>
                      <a:pt x="304" y="3799"/>
                    </a:moveTo>
                    <a:cubicBezTo>
                      <a:pt x="-231" y="5245"/>
                      <a:pt x="27" y="7961"/>
                      <a:pt x="423" y="9466"/>
                    </a:cubicBezTo>
                    <a:cubicBezTo>
                      <a:pt x="820" y="10971"/>
                      <a:pt x="1513" y="12211"/>
                      <a:pt x="2683" y="12831"/>
                    </a:cubicBezTo>
                    <a:cubicBezTo>
                      <a:pt x="3853" y="13451"/>
                      <a:pt x="5931" y="13359"/>
                      <a:pt x="7441" y="13186"/>
                    </a:cubicBezTo>
                    <a:cubicBezTo>
                      <a:pt x="8951" y="13013"/>
                      <a:pt x="10818" y="12603"/>
                      <a:pt x="11744" y="11795"/>
                    </a:cubicBezTo>
                    <a:cubicBezTo>
                      <a:pt x="12670" y="10987"/>
                      <a:pt x="12788" y="9711"/>
                      <a:pt x="12997" y="8338"/>
                    </a:cubicBezTo>
                    <a:cubicBezTo>
                      <a:pt x="13206" y="6965"/>
                      <a:pt x="13440" y="4738"/>
                      <a:pt x="12997" y="3557"/>
                    </a:cubicBezTo>
                    <a:cubicBezTo>
                      <a:pt x="12554" y="2376"/>
                      <a:pt x="11255" y="1844"/>
                      <a:pt x="10340" y="1254"/>
                    </a:cubicBezTo>
                    <a:cubicBezTo>
                      <a:pt x="9425" y="664"/>
                      <a:pt x="8623" y="93"/>
                      <a:pt x="7505" y="15"/>
                    </a:cubicBezTo>
                    <a:cubicBezTo>
                      <a:pt x="6387" y="-63"/>
                      <a:pt x="4834" y="157"/>
                      <a:pt x="3634" y="788"/>
                    </a:cubicBezTo>
                    <a:cubicBezTo>
                      <a:pt x="2434" y="1419"/>
                      <a:pt x="839" y="2353"/>
                      <a:pt x="304" y="3799"/>
                    </a:cubicBezTo>
                    <a:close/>
                  </a:path>
                </a:pathLst>
              </a:custGeom>
              <a:solidFill>
                <a:srgbClr val="A0CFED">
                  <a:alpha val="35710"/>
                </a:srgbClr>
              </a:solidFill>
              <a:ln>
                <a:noFill/>
              </a:ln>
            </p:spPr>
          </p:sp>
        </p:grpSp>
        <p:sp>
          <p:nvSpPr>
            <p:cNvPr id="91" name="Google Shape;91;p6"/>
            <p:cNvSpPr/>
            <p:nvPr/>
          </p:nvSpPr>
          <p:spPr>
            <a:xfrm rot="3796561">
              <a:off x="161483" y="550916"/>
              <a:ext cx="193465" cy="193465"/>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876246" y="1303275"/>
            <a:ext cx="3963900" cy="751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200"/>
              <a:buNone/>
              <a:defRPr sz="34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2" name="Google Shape;132;p9"/>
          <p:cNvSpPr txBox="1">
            <a:spLocks noGrp="1"/>
          </p:cNvSpPr>
          <p:nvPr>
            <p:ph type="body" idx="1"/>
          </p:nvPr>
        </p:nvSpPr>
        <p:spPr>
          <a:xfrm>
            <a:off x="861475" y="2065775"/>
            <a:ext cx="3963900" cy="13614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Clr>
                <a:srgbClr val="434343"/>
              </a:buClr>
              <a:buSzPts val="1400"/>
              <a:buChar char="●"/>
              <a:defRPr sz="1600">
                <a:solidFill>
                  <a:schemeClr val="dk2"/>
                </a:solidFill>
                <a:latin typeface="Be Vietnam Pro Light"/>
                <a:ea typeface="Be Vietnam Pro Light"/>
                <a:cs typeface="Be Vietnam Pro Light"/>
                <a:sym typeface="Be Vietnam Pro Light"/>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133" name="Google Shape;133;p9"/>
          <p:cNvGrpSpPr/>
          <p:nvPr/>
        </p:nvGrpSpPr>
        <p:grpSpPr>
          <a:xfrm rot="7231393" flipH="1">
            <a:off x="7976003" y="181418"/>
            <a:ext cx="1131699" cy="910250"/>
            <a:chOff x="7838945" y="486668"/>
            <a:chExt cx="1291050" cy="1038419"/>
          </a:xfrm>
        </p:grpSpPr>
        <p:sp>
          <p:nvSpPr>
            <p:cNvPr id="134" name="Google Shape;134;p9"/>
            <p:cNvSpPr/>
            <p:nvPr/>
          </p:nvSpPr>
          <p:spPr>
            <a:xfrm>
              <a:off x="8484445" y="522899"/>
              <a:ext cx="645550" cy="627950"/>
            </a:xfrm>
            <a:custGeom>
              <a:avLst/>
              <a:gdLst/>
              <a:ahLst/>
              <a:cxnLst/>
              <a:rect l="l" t="t" r="r" b="b"/>
              <a:pathLst>
                <a:path w="25822" h="25118" extrusionOk="0">
                  <a:moveTo>
                    <a:pt x="12477" y="1142"/>
                  </a:moveTo>
                  <a:cubicBezTo>
                    <a:pt x="10323" y="161"/>
                    <a:pt x="7466" y="-475"/>
                    <a:pt x="5527" y="450"/>
                  </a:cubicBezTo>
                  <a:cubicBezTo>
                    <a:pt x="3588" y="1375"/>
                    <a:pt x="1729" y="4561"/>
                    <a:pt x="844" y="6694"/>
                  </a:cubicBezTo>
                  <a:cubicBezTo>
                    <a:pt x="-40" y="8827"/>
                    <a:pt x="-196" y="10805"/>
                    <a:pt x="220" y="13250"/>
                  </a:cubicBezTo>
                  <a:cubicBezTo>
                    <a:pt x="636" y="15696"/>
                    <a:pt x="1469" y="20014"/>
                    <a:pt x="3342" y="21367"/>
                  </a:cubicBezTo>
                  <a:cubicBezTo>
                    <a:pt x="5215" y="22720"/>
                    <a:pt x="9066" y="20743"/>
                    <a:pt x="11459" y="21367"/>
                  </a:cubicBezTo>
                  <a:cubicBezTo>
                    <a:pt x="13853" y="21991"/>
                    <a:pt x="15646" y="25016"/>
                    <a:pt x="17703" y="25113"/>
                  </a:cubicBezTo>
                  <a:cubicBezTo>
                    <a:pt x="19760" y="25210"/>
                    <a:pt x="22498" y="23820"/>
                    <a:pt x="23802" y="21950"/>
                  </a:cubicBezTo>
                  <a:cubicBezTo>
                    <a:pt x="25107" y="20080"/>
                    <a:pt x="26422" y="16494"/>
                    <a:pt x="25530" y="13891"/>
                  </a:cubicBezTo>
                  <a:cubicBezTo>
                    <a:pt x="24638" y="11288"/>
                    <a:pt x="20628" y="8459"/>
                    <a:pt x="18452" y="6334"/>
                  </a:cubicBezTo>
                  <a:cubicBezTo>
                    <a:pt x="16277" y="4209"/>
                    <a:pt x="14631" y="2123"/>
                    <a:pt x="12477" y="1142"/>
                  </a:cubicBezTo>
                  <a:close/>
                </a:path>
              </a:pathLst>
            </a:custGeom>
            <a:solidFill>
              <a:schemeClr val="accent1"/>
            </a:solidFill>
            <a:ln>
              <a:noFill/>
            </a:ln>
          </p:spPr>
        </p:sp>
        <p:sp>
          <p:nvSpPr>
            <p:cNvPr id="135" name="Google Shape;135;p9"/>
            <p:cNvSpPr/>
            <p:nvPr/>
          </p:nvSpPr>
          <p:spPr>
            <a:xfrm>
              <a:off x="7838945" y="486668"/>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8595438" y="1188849"/>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137" name="Google Shape;137;p9"/>
          <p:cNvGrpSpPr/>
          <p:nvPr/>
        </p:nvGrpSpPr>
        <p:grpSpPr>
          <a:xfrm flipH="1">
            <a:off x="96582" y="97700"/>
            <a:ext cx="1201905" cy="1077700"/>
            <a:chOff x="7861155" y="97700"/>
            <a:chExt cx="1201905" cy="1077700"/>
          </a:xfrm>
        </p:grpSpPr>
        <p:grpSp>
          <p:nvGrpSpPr>
            <p:cNvPr id="138" name="Google Shape;138;p9"/>
            <p:cNvGrpSpPr/>
            <p:nvPr/>
          </p:nvGrpSpPr>
          <p:grpSpPr>
            <a:xfrm rot="5400000">
              <a:off x="7948657" y="60997"/>
              <a:ext cx="1026903" cy="1201905"/>
              <a:chOff x="8040672" y="41738"/>
              <a:chExt cx="1026903" cy="1201905"/>
            </a:xfrm>
          </p:grpSpPr>
          <p:sp>
            <p:nvSpPr>
              <p:cNvPr id="139" name="Google Shape;139;p9"/>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rgbClr val="A0CFED">
                  <a:alpha val="35710"/>
                </a:srgbClr>
              </a:solidFill>
              <a:ln>
                <a:noFill/>
              </a:ln>
            </p:spPr>
          </p:sp>
          <p:sp>
            <p:nvSpPr>
              <p:cNvPr id="140" name="Google Shape;140;p9"/>
              <p:cNvSpPr/>
              <p:nvPr/>
            </p:nvSpPr>
            <p:spPr>
              <a:xfrm>
                <a:off x="8831175" y="417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rot="-3061482">
                <a:off x="8127245" y="83960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142" name="Google Shape;142;p9"/>
            <p:cNvSpPr/>
            <p:nvPr/>
          </p:nvSpPr>
          <p:spPr>
            <a:xfrm rot="5400000">
              <a:off x="8260352" y="97700"/>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9"/>
          <p:cNvGrpSpPr/>
          <p:nvPr/>
        </p:nvGrpSpPr>
        <p:grpSpPr>
          <a:xfrm>
            <a:off x="144467" y="4229100"/>
            <a:ext cx="854827" cy="758781"/>
            <a:chOff x="96567" y="4253713"/>
            <a:chExt cx="854827" cy="758781"/>
          </a:xfrm>
        </p:grpSpPr>
        <p:sp>
          <p:nvSpPr>
            <p:cNvPr id="144" name="Google Shape;144;p9"/>
            <p:cNvSpPr/>
            <p:nvPr/>
          </p:nvSpPr>
          <p:spPr>
            <a:xfrm>
              <a:off x="342319" y="4608494"/>
              <a:ext cx="609075" cy="404000"/>
            </a:xfrm>
            <a:custGeom>
              <a:avLst/>
              <a:gdLst/>
              <a:ahLst/>
              <a:cxnLst/>
              <a:rect l="l" t="t" r="r" b="b"/>
              <a:pathLst>
                <a:path w="24363" h="16160" extrusionOk="0">
                  <a:moveTo>
                    <a:pt x="5109" y="16128"/>
                  </a:moveTo>
                  <a:cubicBezTo>
                    <a:pt x="3463" y="15935"/>
                    <a:pt x="1521" y="15280"/>
                    <a:pt x="695" y="14023"/>
                  </a:cubicBezTo>
                  <a:cubicBezTo>
                    <a:pt x="-131" y="12766"/>
                    <a:pt x="-90" y="10184"/>
                    <a:pt x="153" y="8586"/>
                  </a:cubicBezTo>
                  <a:cubicBezTo>
                    <a:pt x="396" y="6988"/>
                    <a:pt x="1019" y="5747"/>
                    <a:pt x="2155" y="4433"/>
                  </a:cubicBezTo>
                  <a:cubicBezTo>
                    <a:pt x="3291" y="3119"/>
                    <a:pt x="5028" y="1400"/>
                    <a:pt x="6967" y="704"/>
                  </a:cubicBezTo>
                  <a:cubicBezTo>
                    <a:pt x="8906" y="9"/>
                    <a:pt x="12129" y="-234"/>
                    <a:pt x="13789" y="260"/>
                  </a:cubicBezTo>
                  <a:cubicBezTo>
                    <a:pt x="15449" y="754"/>
                    <a:pt x="15365" y="2313"/>
                    <a:pt x="16926" y="3666"/>
                  </a:cubicBezTo>
                  <a:cubicBezTo>
                    <a:pt x="18487" y="5019"/>
                    <a:pt x="22117" y="6707"/>
                    <a:pt x="23155" y="8377"/>
                  </a:cubicBezTo>
                  <a:cubicBezTo>
                    <a:pt x="24193" y="10047"/>
                    <a:pt x="25253" y="12550"/>
                    <a:pt x="23155" y="13684"/>
                  </a:cubicBezTo>
                  <a:cubicBezTo>
                    <a:pt x="21058" y="14819"/>
                    <a:pt x="13578" y="14777"/>
                    <a:pt x="10570" y="15184"/>
                  </a:cubicBezTo>
                  <a:cubicBezTo>
                    <a:pt x="7562" y="15591"/>
                    <a:pt x="6755" y="16322"/>
                    <a:pt x="5109" y="16128"/>
                  </a:cubicBezTo>
                  <a:close/>
                </a:path>
              </a:pathLst>
            </a:custGeom>
            <a:solidFill>
              <a:schemeClr val="accent1"/>
            </a:solidFill>
            <a:ln>
              <a:noFill/>
            </a:ln>
          </p:spPr>
        </p:sp>
        <p:sp>
          <p:nvSpPr>
            <p:cNvPr id="145" name="Google Shape;145;p9"/>
            <p:cNvSpPr/>
            <p:nvPr/>
          </p:nvSpPr>
          <p:spPr>
            <a:xfrm rot="7694745">
              <a:off x="159850" y="4312595"/>
              <a:ext cx="298318" cy="305865"/>
            </a:xfrm>
            <a:custGeom>
              <a:avLst/>
              <a:gdLst/>
              <a:ahLst/>
              <a:cxnLst/>
              <a:rect l="l" t="t" r="r" b="b"/>
              <a:pathLst>
                <a:path w="15338" h="15726" extrusionOk="0">
                  <a:moveTo>
                    <a:pt x="177" y="10657"/>
                  </a:moveTo>
                  <a:cubicBezTo>
                    <a:pt x="-298" y="8938"/>
                    <a:pt x="265" y="5834"/>
                    <a:pt x="870" y="4138"/>
                  </a:cubicBezTo>
                  <a:cubicBezTo>
                    <a:pt x="1475" y="2442"/>
                    <a:pt x="2396" y="1083"/>
                    <a:pt x="3805" y="483"/>
                  </a:cubicBezTo>
                  <a:cubicBezTo>
                    <a:pt x="5214" y="-116"/>
                    <a:pt x="7654" y="-225"/>
                    <a:pt x="9324" y="541"/>
                  </a:cubicBezTo>
                  <a:cubicBezTo>
                    <a:pt x="10994" y="1307"/>
                    <a:pt x="12836" y="4059"/>
                    <a:pt x="13823" y="5081"/>
                  </a:cubicBezTo>
                  <a:cubicBezTo>
                    <a:pt x="14811" y="6103"/>
                    <a:pt x="15090" y="5489"/>
                    <a:pt x="15249" y="6672"/>
                  </a:cubicBezTo>
                  <a:cubicBezTo>
                    <a:pt x="15408" y="7856"/>
                    <a:pt x="15405" y="10865"/>
                    <a:pt x="14779" y="12182"/>
                  </a:cubicBezTo>
                  <a:cubicBezTo>
                    <a:pt x="14153" y="13499"/>
                    <a:pt x="12604" y="13984"/>
                    <a:pt x="11492" y="14574"/>
                  </a:cubicBezTo>
                  <a:cubicBezTo>
                    <a:pt x="10380" y="15165"/>
                    <a:pt x="9400" y="15745"/>
                    <a:pt x="8105" y="15725"/>
                  </a:cubicBezTo>
                  <a:cubicBezTo>
                    <a:pt x="6810" y="15705"/>
                    <a:pt x="5041" y="15298"/>
                    <a:pt x="3720" y="14453"/>
                  </a:cubicBezTo>
                  <a:cubicBezTo>
                    <a:pt x="2399" y="13608"/>
                    <a:pt x="652" y="12376"/>
                    <a:pt x="177" y="10657"/>
                  </a:cubicBezTo>
                  <a:close/>
                </a:path>
              </a:pathLst>
            </a:custGeom>
            <a:solidFill>
              <a:schemeClr val="accent1"/>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2">
    <p:spTree>
      <p:nvGrpSpPr>
        <p:cNvPr id="1" name="Shape 180"/>
        <p:cNvGrpSpPr/>
        <p:nvPr/>
      </p:nvGrpSpPr>
      <p:grpSpPr>
        <a:xfrm>
          <a:off x="0" y="0"/>
          <a:ext cx="0" cy="0"/>
          <a:chOff x="0" y="0"/>
          <a:chExt cx="0" cy="0"/>
        </a:xfrm>
      </p:grpSpPr>
      <p:sp>
        <p:nvSpPr>
          <p:cNvPr id="181" name="Google Shape;181;p13"/>
          <p:cNvSpPr txBox="1">
            <a:spLocks noGrp="1"/>
          </p:cNvSpPr>
          <p:nvPr>
            <p:ph type="title" hasCustomPrompt="1"/>
          </p:nvPr>
        </p:nvSpPr>
        <p:spPr>
          <a:xfrm>
            <a:off x="641350" y="1105500"/>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subTitle" idx="1"/>
          </p:nvPr>
        </p:nvSpPr>
        <p:spPr>
          <a:xfrm>
            <a:off x="641350" y="210217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 name="Google Shape;183;p13"/>
          <p:cNvSpPr txBox="1">
            <a:spLocks noGrp="1"/>
          </p:cNvSpPr>
          <p:nvPr>
            <p:ph type="title" idx="2" hasCustomPrompt="1"/>
          </p:nvPr>
        </p:nvSpPr>
        <p:spPr>
          <a:xfrm>
            <a:off x="3248700" y="1105500"/>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3"/>
          </p:nvPr>
        </p:nvSpPr>
        <p:spPr>
          <a:xfrm>
            <a:off x="3248700" y="210217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13"/>
          <p:cNvSpPr txBox="1">
            <a:spLocks noGrp="1"/>
          </p:cNvSpPr>
          <p:nvPr>
            <p:ph type="title" idx="4" hasCustomPrompt="1"/>
          </p:nvPr>
        </p:nvSpPr>
        <p:spPr>
          <a:xfrm>
            <a:off x="641350" y="2982125"/>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subTitle" idx="5"/>
          </p:nvPr>
        </p:nvSpPr>
        <p:spPr>
          <a:xfrm>
            <a:off x="641350" y="398032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6" hasCustomPrompt="1"/>
          </p:nvPr>
        </p:nvSpPr>
        <p:spPr>
          <a:xfrm>
            <a:off x="3248700" y="2982125"/>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subTitle" idx="7"/>
          </p:nvPr>
        </p:nvSpPr>
        <p:spPr>
          <a:xfrm>
            <a:off x="3248700" y="398032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9" name="Google Shape;189;p13"/>
          <p:cNvSpPr txBox="1">
            <a:spLocks noGrp="1"/>
          </p:cNvSpPr>
          <p:nvPr>
            <p:ph type="subTitle" idx="8"/>
          </p:nvPr>
        </p:nvSpPr>
        <p:spPr>
          <a:xfrm>
            <a:off x="641350" y="1720150"/>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13"/>
          <p:cNvSpPr txBox="1">
            <a:spLocks noGrp="1"/>
          </p:cNvSpPr>
          <p:nvPr>
            <p:ph type="subTitle" idx="9"/>
          </p:nvPr>
        </p:nvSpPr>
        <p:spPr>
          <a:xfrm>
            <a:off x="3248700" y="1720150"/>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3"/>
          <p:cNvSpPr txBox="1">
            <a:spLocks noGrp="1"/>
          </p:cNvSpPr>
          <p:nvPr>
            <p:ph type="subTitle" idx="13"/>
          </p:nvPr>
        </p:nvSpPr>
        <p:spPr>
          <a:xfrm>
            <a:off x="641350" y="3602525"/>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3"/>
          <p:cNvSpPr txBox="1">
            <a:spLocks noGrp="1"/>
          </p:cNvSpPr>
          <p:nvPr>
            <p:ph type="subTitle" idx="14"/>
          </p:nvPr>
        </p:nvSpPr>
        <p:spPr>
          <a:xfrm>
            <a:off x="3248700" y="3602525"/>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3" name="Google Shape;193;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4" name="Google Shape;194;p13"/>
          <p:cNvSpPr txBox="1">
            <a:spLocks noGrp="1"/>
          </p:cNvSpPr>
          <p:nvPr>
            <p:ph type="title" idx="16" hasCustomPrompt="1"/>
          </p:nvPr>
        </p:nvSpPr>
        <p:spPr>
          <a:xfrm>
            <a:off x="5859000" y="1105500"/>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a:spLocks noGrp="1"/>
          </p:cNvSpPr>
          <p:nvPr>
            <p:ph type="subTitle" idx="17"/>
          </p:nvPr>
        </p:nvSpPr>
        <p:spPr>
          <a:xfrm>
            <a:off x="5859000" y="210217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 name="Google Shape;196;p13"/>
          <p:cNvSpPr txBox="1">
            <a:spLocks noGrp="1"/>
          </p:cNvSpPr>
          <p:nvPr>
            <p:ph type="title" idx="18" hasCustomPrompt="1"/>
          </p:nvPr>
        </p:nvSpPr>
        <p:spPr>
          <a:xfrm>
            <a:off x="5859000" y="2982125"/>
            <a:ext cx="127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Be Vietnam Pro ExtraBold"/>
                <a:ea typeface="Be Vietnam Pro ExtraBold"/>
                <a:cs typeface="Be Vietnam Pro ExtraBold"/>
                <a:sym typeface="Be Vietnam Pro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subTitle" idx="19"/>
          </p:nvPr>
        </p:nvSpPr>
        <p:spPr>
          <a:xfrm>
            <a:off x="5859000" y="3980325"/>
            <a:ext cx="2646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Be Vietnam Pro Light"/>
                <a:ea typeface="Be Vietnam Pro Light"/>
                <a:cs typeface="Be Vietnam Pro Light"/>
                <a:sym typeface="Be Vietnam Pro 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13"/>
          <p:cNvSpPr txBox="1">
            <a:spLocks noGrp="1"/>
          </p:cNvSpPr>
          <p:nvPr>
            <p:ph type="subTitle" idx="20"/>
          </p:nvPr>
        </p:nvSpPr>
        <p:spPr>
          <a:xfrm>
            <a:off x="5859000" y="1720150"/>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21"/>
          </p:nvPr>
        </p:nvSpPr>
        <p:spPr>
          <a:xfrm>
            <a:off x="5859000" y="3602525"/>
            <a:ext cx="26466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00" name="Google Shape;200;p13"/>
          <p:cNvGrpSpPr/>
          <p:nvPr/>
        </p:nvGrpSpPr>
        <p:grpSpPr>
          <a:xfrm>
            <a:off x="7854899" y="155696"/>
            <a:ext cx="1123301" cy="1017329"/>
            <a:chOff x="7893924" y="69871"/>
            <a:chExt cx="1123301" cy="1017329"/>
          </a:xfrm>
        </p:grpSpPr>
        <p:sp>
          <p:nvSpPr>
            <p:cNvPr id="201" name="Google Shape;201;p13"/>
            <p:cNvSpPr/>
            <p:nvPr/>
          </p:nvSpPr>
          <p:spPr>
            <a:xfrm>
              <a:off x="8332950" y="175788"/>
              <a:ext cx="643035" cy="718425"/>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chemeClr val="accent1"/>
            </a:solidFill>
            <a:ln>
              <a:noFill/>
            </a:ln>
          </p:spPr>
        </p:sp>
        <p:sp>
          <p:nvSpPr>
            <p:cNvPr id="202" name="Google Shape;202;p13"/>
            <p:cNvSpPr/>
            <p:nvPr/>
          </p:nvSpPr>
          <p:spPr>
            <a:xfrm>
              <a:off x="8780825" y="850800"/>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7893924" y="69871"/>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204" name="Google Shape;204;p13"/>
          <p:cNvGrpSpPr/>
          <p:nvPr/>
        </p:nvGrpSpPr>
        <p:grpSpPr>
          <a:xfrm>
            <a:off x="138650" y="4334488"/>
            <a:ext cx="544872" cy="689185"/>
            <a:chOff x="138650" y="4334488"/>
            <a:chExt cx="544872" cy="689185"/>
          </a:xfrm>
        </p:grpSpPr>
        <p:sp>
          <p:nvSpPr>
            <p:cNvPr id="205" name="Google Shape;205;p13"/>
            <p:cNvSpPr/>
            <p:nvPr/>
          </p:nvSpPr>
          <p:spPr>
            <a:xfrm>
              <a:off x="138650" y="433448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348574" y="468743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26"/>
        <p:cNvGrpSpPr/>
        <p:nvPr/>
      </p:nvGrpSpPr>
      <p:grpSpPr>
        <a:xfrm>
          <a:off x="0" y="0"/>
          <a:ext cx="0" cy="0"/>
          <a:chOff x="0" y="0"/>
          <a:chExt cx="0" cy="0"/>
        </a:xfrm>
      </p:grpSpPr>
      <p:sp>
        <p:nvSpPr>
          <p:cNvPr id="327" name="Google Shape;327;p21"/>
          <p:cNvSpPr txBox="1">
            <a:spLocks noGrp="1"/>
          </p:cNvSpPr>
          <p:nvPr>
            <p:ph type="subTitle" idx="1"/>
          </p:nvPr>
        </p:nvSpPr>
        <p:spPr>
          <a:xfrm>
            <a:off x="720000" y="2627250"/>
            <a:ext cx="2336400" cy="45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8" name="Google Shape;328;p21"/>
          <p:cNvSpPr txBox="1">
            <a:spLocks noGrp="1"/>
          </p:cNvSpPr>
          <p:nvPr>
            <p:ph type="subTitle" idx="2"/>
          </p:nvPr>
        </p:nvSpPr>
        <p:spPr>
          <a:xfrm>
            <a:off x="720000" y="30098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1"/>
          <p:cNvSpPr txBox="1">
            <a:spLocks noGrp="1"/>
          </p:cNvSpPr>
          <p:nvPr>
            <p:ph type="subTitle" idx="3"/>
          </p:nvPr>
        </p:nvSpPr>
        <p:spPr>
          <a:xfrm>
            <a:off x="3403800" y="30098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1"/>
          <p:cNvSpPr txBox="1">
            <a:spLocks noGrp="1"/>
          </p:cNvSpPr>
          <p:nvPr>
            <p:ph type="subTitle" idx="4"/>
          </p:nvPr>
        </p:nvSpPr>
        <p:spPr>
          <a:xfrm>
            <a:off x="6087600" y="30098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1"/>
          <p:cNvSpPr txBox="1">
            <a:spLocks noGrp="1"/>
          </p:cNvSpPr>
          <p:nvPr>
            <p:ph type="subTitle" idx="5"/>
          </p:nvPr>
        </p:nvSpPr>
        <p:spPr>
          <a:xfrm>
            <a:off x="3403800" y="2627250"/>
            <a:ext cx="2336400" cy="45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2" name="Google Shape;332;p21"/>
          <p:cNvSpPr txBox="1">
            <a:spLocks noGrp="1"/>
          </p:cNvSpPr>
          <p:nvPr>
            <p:ph type="subTitle" idx="6"/>
          </p:nvPr>
        </p:nvSpPr>
        <p:spPr>
          <a:xfrm>
            <a:off x="6087600" y="2627250"/>
            <a:ext cx="2336400" cy="45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lt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3" name="Google Shape;333;p21"/>
          <p:cNvSpPr txBox="1">
            <a:spLocks noGrp="1"/>
          </p:cNvSpPr>
          <p:nvPr>
            <p:ph type="title"/>
          </p:nvPr>
        </p:nvSpPr>
        <p:spPr>
          <a:xfrm>
            <a:off x="720000" y="45421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34" name="Google Shape;334;p21"/>
          <p:cNvGrpSpPr/>
          <p:nvPr/>
        </p:nvGrpSpPr>
        <p:grpSpPr>
          <a:xfrm flipH="1">
            <a:off x="7885317" y="92190"/>
            <a:ext cx="1087178" cy="885632"/>
            <a:chOff x="8040672" y="113276"/>
            <a:chExt cx="1304353" cy="1062546"/>
          </a:xfrm>
        </p:grpSpPr>
        <p:sp>
          <p:nvSpPr>
            <p:cNvPr id="335" name="Google Shape;335;p21"/>
            <p:cNvSpPr/>
            <p:nvPr/>
          </p:nvSpPr>
          <p:spPr>
            <a:xfrm rot="4985958">
              <a:off x="8114426" y="116363"/>
              <a:ext cx="643002" cy="718452"/>
            </a:xfrm>
            <a:custGeom>
              <a:avLst/>
              <a:gdLst/>
              <a:ahLst/>
              <a:cxnLst/>
              <a:rect l="l" t="t" r="r" b="b"/>
              <a:pathLst>
                <a:path w="38293" h="28737" extrusionOk="0">
                  <a:moveTo>
                    <a:pt x="797" y="11536"/>
                  </a:moveTo>
                  <a:cubicBezTo>
                    <a:pt x="-608" y="14086"/>
                    <a:pt x="68" y="18873"/>
                    <a:pt x="1109" y="21527"/>
                  </a:cubicBezTo>
                  <a:cubicBezTo>
                    <a:pt x="2150" y="24181"/>
                    <a:pt x="3971" y="26365"/>
                    <a:pt x="7041" y="27458"/>
                  </a:cubicBezTo>
                  <a:cubicBezTo>
                    <a:pt x="10111" y="28551"/>
                    <a:pt x="16520" y="29363"/>
                    <a:pt x="19529" y="28083"/>
                  </a:cubicBezTo>
                  <a:cubicBezTo>
                    <a:pt x="22538" y="26803"/>
                    <a:pt x="22503" y="21683"/>
                    <a:pt x="25096" y="19779"/>
                  </a:cubicBezTo>
                  <a:cubicBezTo>
                    <a:pt x="27689" y="17875"/>
                    <a:pt x="32893" y="18447"/>
                    <a:pt x="35087" y="16657"/>
                  </a:cubicBezTo>
                  <a:cubicBezTo>
                    <a:pt x="37281" y="14867"/>
                    <a:pt x="38513" y="11350"/>
                    <a:pt x="38261" y="9039"/>
                  </a:cubicBezTo>
                  <a:cubicBezTo>
                    <a:pt x="38010" y="6729"/>
                    <a:pt x="36293" y="4282"/>
                    <a:pt x="33578" y="2794"/>
                  </a:cubicBezTo>
                  <a:cubicBezTo>
                    <a:pt x="30864" y="1306"/>
                    <a:pt x="25981" y="-462"/>
                    <a:pt x="21974" y="110"/>
                  </a:cubicBezTo>
                  <a:cubicBezTo>
                    <a:pt x="17968" y="683"/>
                    <a:pt x="13069" y="4325"/>
                    <a:pt x="9539" y="6229"/>
                  </a:cubicBezTo>
                  <a:cubicBezTo>
                    <a:pt x="6010" y="8133"/>
                    <a:pt x="2202" y="8986"/>
                    <a:pt x="797" y="11536"/>
                  </a:cubicBezTo>
                  <a:close/>
                </a:path>
              </a:pathLst>
            </a:custGeom>
            <a:solidFill>
              <a:srgbClr val="A0CFED">
                <a:alpha val="35710"/>
              </a:srgbClr>
            </a:solidFill>
            <a:ln>
              <a:noFill/>
            </a:ln>
          </p:spPr>
        </p:sp>
        <p:sp>
          <p:nvSpPr>
            <p:cNvPr id="336" name="Google Shape;336;p21"/>
            <p:cNvSpPr/>
            <p:nvPr/>
          </p:nvSpPr>
          <p:spPr>
            <a:xfrm>
              <a:off x="9108625" y="166613"/>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8057824" y="839583"/>
              <a:ext cx="334948" cy="336239"/>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grpSp>
        <p:nvGrpSpPr>
          <p:cNvPr id="338" name="Google Shape;338;p21"/>
          <p:cNvGrpSpPr/>
          <p:nvPr/>
        </p:nvGrpSpPr>
        <p:grpSpPr>
          <a:xfrm>
            <a:off x="158735" y="92207"/>
            <a:ext cx="608133" cy="638468"/>
            <a:chOff x="228967" y="146018"/>
            <a:chExt cx="759217" cy="797089"/>
          </a:xfrm>
        </p:grpSpPr>
        <p:sp>
          <p:nvSpPr>
            <p:cNvPr id="339" name="Google Shape;339;p21"/>
            <p:cNvSpPr/>
            <p:nvPr/>
          </p:nvSpPr>
          <p:spPr>
            <a:xfrm flipH="1">
              <a:off x="674085" y="146018"/>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flipH="1">
              <a:off x="228967" y="496270"/>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grpSp>
        <p:nvGrpSpPr>
          <p:cNvPr id="341" name="Google Shape;341;p21"/>
          <p:cNvGrpSpPr/>
          <p:nvPr/>
        </p:nvGrpSpPr>
        <p:grpSpPr>
          <a:xfrm>
            <a:off x="7640302" y="4340288"/>
            <a:ext cx="1338588" cy="691050"/>
            <a:chOff x="7105571" y="3907862"/>
            <a:chExt cx="2189739" cy="1130459"/>
          </a:xfrm>
        </p:grpSpPr>
        <p:sp>
          <p:nvSpPr>
            <p:cNvPr id="342" name="Google Shape;342;p21"/>
            <p:cNvSpPr/>
            <p:nvPr/>
          </p:nvSpPr>
          <p:spPr>
            <a:xfrm>
              <a:off x="8124799" y="4137704"/>
              <a:ext cx="859050" cy="842875"/>
            </a:xfrm>
            <a:custGeom>
              <a:avLst/>
              <a:gdLst/>
              <a:ahLst/>
              <a:cxnLst/>
              <a:rect l="l" t="t" r="r" b="b"/>
              <a:pathLst>
                <a:path w="34362" h="33715" extrusionOk="0">
                  <a:moveTo>
                    <a:pt x="17736" y="1786"/>
                  </a:moveTo>
                  <a:cubicBezTo>
                    <a:pt x="20599" y="483"/>
                    <a:pt x="24826" y="-967"/>
                    <a:pt x="26972" y="867"/>
                  </a:cubicBezTo>
                  <a:cubicBezTo>
                    <a:pt x="29118" y="2701"/>
                    <a:pt x="29381" y="9608"/>
                    <a:pt x="30612" y="12792"/>
                  </a:cubicBezTo>
                  <a:cubicBezTo>
                    <a:pt x="31843" y="15976"/>
                    <a:pt x="34481" y="17328"/>
                    <a:pt x="34358" y="19973"/>
                  </a:cubicBezTo>
                  <a:cubicBezTo>
                    <a:pt x="34235" y="22619"/>
                    <a:pt x="32270" y="26688"/>
                    <a:pt x="29876" y="28665"/>
                  </a:cubicBezTo>
                  <a:cubicBezTo>
                    <a:pt x="27483" y="30642"/>
                    <a:pt x="23178" y="31006"/>
                    <a:pt x="19997" y="31836"/>
                  </a:cubicBezTo>
                  <a:cubicBezTo>
                    <a:pt x="16816" y="32666"/>
                    <a:pt x="13676" y="34043"/>
                    <a:pt x="10791" y="33644"/>
                  </a:cubicBezTo>
                  <a:cubicBezTo>
                    <a:pt x="7906" y="33245"/>
                    <a:pt x="4419" y="31926"/>
                    <a:pt x="2685" y="29440"/>
                  </a:cubicBezTo>
                  <a:cubicBezTo>
                    <a:pt x="951" y="26954"/>
                    <a:pt x="-797" y="22189"/>
                    <a:pt x="388" y="18730"/>
                  </a:cubicBezTo>
                  <a:cubicBezTo>
                    <a:pt x="1573" y="15271"/>
                    <a:pt x="6904" y="11510"/>
                    <a:pt x="9795" y="8686"/>
                  </a:cubicBezTo>
                  <a:cubicBezTo>
                    <a:pt x="12686" y="5862"/>
                    <a:pt x="14873" y="3089"/>
                    <a:pt x="17736" y="1786"/>
                  </a:cubicBezTo>
                  <a:close/>
                </a:path>
              </a:pathLst>
            </a:custGeom>
            <a:solidFill>
              <a:schemeClr val="accent1"/>
            </a:solidFill>
            <a:ln>
              <a:noFill/>
            </a:ln>
          </p:spPr>
        </p:sp>
        <p:sp>
          <p:nvSpPr>
            <p:cNvPr id="343" name="Google Shape;343;p21"/>
            <p:cNvSpPr/>
            <p:nvPr/>
          </p:nvSpPr>
          <p:spPr>
            <a:xfrm>
              <a:off x="8983879" y="3907862"/>
              <a:ext cx="311431" cy="319235"/>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sp>
          <p:nvSpPr>
            <p:cNvPr id="344" name="Google Shape;344;p21"/>
            <p:cNvSpPr/>
            <p:nvPr/>
          </p:nvSpPr>
          <p:spPr>
            <a:xfrm>
              <a:off x="7105571" y="4625511"/>
              <a:ext cx="311431" cy="412810"/>
            </a:xfrm>
            <a:custGeom>
              <a:avLst/>
              <a:gdLst/>
              <a:ahLst/>
              <a:cxnLst/>
              <a:rect l="l" t="t" r="r" b="b"/>
              <a:pathLst>
                <a:path w="33999" h="34851" extrusionOk="0">
                  <a:moveTo>
                    <a:pt x="17417" y="1404"/>
                  </a:moveTo>
                  <a:cubicBezTo>
                    <a:pt x="21129" y="665"/>
                    <a:pt x="24076" y="-745"/>
                    <a:pt x="26653" y="485"/>
                  </a:cubicBezTo>
                  <a:cubicBezTo>
                    <a:pt x="29230" y="1715"/>
                    <a:pt x="31702" y="5948"/>
                    <a:pt x="32877" y="8783"/>
                  </a:cubicBezTo>
                  <a:cubicBezTo>
                    <a:pt x="34053" y="11618"/>
                    <a:pt x="34259" y="14246"/>
                    <a:pt x="33706" y="17496"/>
                  </a:cubicBezTo>
                  <a:cubicBezTo>
                    <a:pt x="33153" y="20746"/>
                    <a:pt x="31739" y="25436"/>
                    <a:pt x="29557" y="28283"/>
                  </a:cubicBezTo>
                  <a:cubicBezTo>
                    <a:pt x="27375" y="31130"/>
                    <a:pt x="23795" y="33746"/>
                    <a:pt x="20614" y="34576"/>
                  </a:cubicBezTo>
                  <a:cubicBezTo>
                    <a:pt x="17433" y="35406"/>
                    <a:pt x="13513" y="34182"/>
                    <a:pt x="10472" y="33262"/>
                  </a:cubicBezTo>
                  <a:cubicBezTo>
                    <a:pt x="7431" y="32342"/>
                    <a:pt x="4100" y="31544"/>
                    <a:pt x="2366" y="29058"/>
                  </a:cubicBezTo>
                  <a:cubicBezTo>
                    <a:pt x="632" y="26572"/>
                    <a:pt x="-267" y="22372"/>
                    <a:pt x="69" y="18348"/>
                  </a:cubicBezTo>
                  <a:cubicBezTo>
                    <a:pt x="405" y="14325"/>
                    <a:pt x="1489" y="7741"/>
                    <a:pt x="4380" y="4917"/>
                  </a:cubicBezTo>
                  <a:cubicBezTo>
                    <a:pt x="7271" y="2093"/>
                    <a:pt x="13705" y="2143"/>
                    <a:pt x="17417" y="1404"/>
                  </a:cubicBezTo>
                  <a:close/>
                </a:path>
              </a:pathLst>
            </a:custGeom>
            <a:solidFill>
              <a:schemeClr val="accent1"/>
            </a:solidFill>
            <a:ln>
              <a:noFill/>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345"/>
        <p:cNvGrpSpPr/>
        <p:nvPr/>
      </p:nvGrpSpPr>
      <p:grpSpPr>
        <a:xfrm>
          <a:off x="0" y="0"/>
          <a:ext cx="0" cy="0"/>
          <a:chOff x="0" y="0"/>
          <a:chExt cx="0" cy="0"/>
        </a:xfrm>
      </p:grpSpPr>
      <p:sp>
        <p:nvSpPr>
          <p:cNvPr id="346" name="Google Shape;346;p22"/>
          <p:cNvSpPr txBox="1">
            <a:spLocks noGrp="1"/>
          </p:cNvSpPr>
          <p:nvPr>
            <p:ph type="subTitle" idx="1"/>
          </p:nvPr>
        </p:nvSpPr>
        <p:spPr>
          <a:xfrm>
            <a:off x="3441450" y="2848525"/>
            <a:ext cx="2261100" cy="9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atin typeface="Be Vietnam Pro"/>
                <a:ea typeface="Be Vietnam Pro"/>
                <a:cs typeface="Be Vietnam Pro"/>
                <a:sym typeface="Be Vietnam Pro"/>
              </a:defRPr>
            </a:lvl1pPr>
            <a:lvl2pPr lvl="1" rtl="0">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sz="1400">
                <a:solidFill>
                  <a:schemeClr val="dk1"/>
                </a:solidFill>
                <a:latin typeface="Arial"/>
                <a:ea typeface="Arial"/>
                <a:cs typeface="Arial"/>
                <a:sym typeface="Arial"/>
              </a:defRPr>
            </a:lvl9pPr>
          </a:lstStyle>
          <a:p>
            <a:endParaRPr/>
          </a:p>
        </p:txBody>
      </p:sp>
      <p:sp>
        <p:nvSpPr>
          <p:cNvPr id="347" name="Google Shape;347;p22"/>
          <p:cNvSpPr txBox="1">
            <a:spLocks noGrp="1"/>
          </p:cNvSpPr>
          <p:nvPr>
            <p:ph type="subTitle" idx="2"/>
          </p:nvPr>
        </p:nvSpPr>
        <p:spPr>
          <a:xfrm>
            <a:off x="6053326" y="2848525"/>
            <a:ext cx="2261100" cy="9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atin typeface="Be Vietnam Pro"/>
                <a:ea typeface="Be Vietnam Pro"/>
                <a:cs typeface="Be Vietnam Pro"/>
                <a:sym typeface="Be Vietnam Pro"/>
              </a:defRPr>
            </a:lvl1pPr>
            <a:lvl2pPr lvl="1" rtl="0">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sz="1400">
                <a:solidFill>
                  <a:schemeClr val="dk1"/>
                </a:solidFill>
                <a:latin typeface="Arial"/>
                <a:ea typeface="Arial"/>
                <a:cs typeface="Arial"/>
                <a:sym typeface="Arial"/>
              </a:defRPr>
            </a:lvl9pPr>
          </a:lstStyle>
          <a:p>
            <a:endParaRPr/>
          </a:p>
        </p:txBody>
      </p:sp>
      <p:sp>
        <p:nvSpPr>
          <p:cNvPr id="348" name="Google Shape;348;p22"/>
          <p:cNvSpPr txBox="1">
            <a:spLocks noGrp="1"/>
          </p:cNvSpPr>
          <p:nvPr>
            <p:ph type="subTitle" idx="3"/>
          </p:nvPr>
        </p:nvSpPr>
        <p:spPr>
          <a:xfrm>
            <a:off x="6053326" y="2461200"/>
            <a:ext cx="2261100" cy="45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Arial"/>
              <a:buNone/>
              <a:defRPr sz="1800" b="1">
                <a:solidFill>
                  <a:schemeClr val="lt1"/>
                </a:solidFill>
                <a:latin typeface="Be Vietnam Pro"/>
                <a:ea typeface="Be Vietnam Pro"/>
                <a:cs typeface="Be Vietnam Pro"/>
                <a:sym typeface="Be Vietnam Pro"/>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a:endParaRPr/>
          </a:p>
        </p:txBody>
      </p:sp>
      <p:sp>
        <p:nvSpPr>
          <p:cNvPr id="349" name="Google Shape;349;p22"/>
          <p:cNvSpPr txBox="1">
            <a:spLocks noGrp="1"/>
          </p:cNvSpPr>
          <p:nvPr>
            <p:ph type="subTitle" idx="4"/>
          </p:nvPr>
        </p:nvSpPr>
        <p:spPr>
          <a:xfrm>
            <a:off x="829587" y="2848525"/>
            <a:ext cx="2261100" cy="9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None/>
              <a:defRPr sz="1400">
                <a:latin typeface="Be Vietnam Pro"/>
                <a:ea typeface="Be Vietnam Pro"/>
                <a:cs typeface="Be Vietnam Pro"/>
                <a:sym typeface="Be Vietnam Pro"/>
              </a:defRPr>
            </a:lvl1pPr>
            <a:lvl2pPr lvl="1" rtl="0">
              <a:spcBef>
                <a:spcPts val="0"/>
              </a:spcBef>
              <a:spcAft>
                <a:spcPts val="0"/>
              </a:spcAft>
              <a:buClr>
                <a:schemeClr val="dk1"/>
              </a:buClr>
              <a:buSzPts val="1400"/>
              <a:buFont typeface="Arial"/>
              <a:buNone/>
              <a:defRPr sz="1400">
                <a:solidFill>
                  <a:schemeClr val="dk1"/>
                </a:solidFill>
                <a:latin typeface="Arial"/>
                <a:ea typeface="Arial"/>
                <a:cs typeface="Arial"/>
                <a:sym typeface="Arial"/>
              </a:defRPr>
            </a:lvl2pPr>
            <a:lvl3pPr lvl="2"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3pPr>
            <a:lvl4pPr lvl="3"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4pPr>
            <a:lvl5pPr lvl="4"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5pPr>
            <a:lvl6pPr lvl="5"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6pPr>
            <a:lvl7pPr lvl="6"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7pPr>
            <a:lvl8pPr lvl="7" rtl="0">
              <a:spcBef>
                <a:spcPts val="1600"/>
              </a:spcBef>
              <a:spcAft>
                <a:spcPts val="0"/>
              </a:spcAft>
              <a:buClr>
                <a:schemeClr val="dk1"/>
              </a:buClr>
              <a:buSzPts val="1400"/>
              <a:buFont typeface="Arial"/>
              <a:buNone/>
              <a:defRPr sz="1400">
                <a:solidFill>
                  <a:schemeClr val="dk1"/>
                </a:solidFill>
                <a:latin typeface="Arial"/>
                <a:ea typeface="Arial"/>
                <a:cs typeface="Arial"/>
                <a:sym typeface="Arial"/>
              </a:defRPr>
            </a:lvl8pPr>
            <a:lvl9pPr lvl="8" rtl="0">
              <a:spcBef>
                <a:spcPts val="1600"/>
              </a:spcBef>
              <a:spcAft>
                <a:spcPts val="1600"/>
              </a:spcAft>
              <a:buClr>
                <a:schemeClr val="dk1"/>
              </a:buClr>
              <a:buSzPts val="1400"/>
              <a:buFont typeface="Arial"/>
              <a:buNone/>
              <a:defRPr sz="1400">
                <a:solidFill>
                  <a:schemeClr val="dk1"/>
                </a:solidFill>
                <a:latin typeface="Arial"/>
                <a:ea typeface="Arial"/>
                <a:cs typeface="Arial"/>
                <a:sym typeface="Arial"/>
              </a:defRPr>
            </a:lvl9pPr>
          </a:lstStyle>
          <a:p>
            <a:endParaRPr/>
          </a:p>
        </p:txBody>
      </p:sp>
      <p:sp>
        <p:nvSpPr>
          <p:cNvPr id="350" name="Google Shape;350;p22"/>
          <p:cNvSpPr txBox="1">
            <a:spLocks noGrp="1"/>
          </p:cNvSpPr>
          <p:nvPr>
            <p:ph type="subTitle" idx="5"/>
          </p:nvPr>
        </p:nvSpPr>
        <p:spPr>
          <a:xfrm>
            <a:off x="829587" y="2461200"/>
            <a:ext cx="2261100" cy="45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Arial"/>
              <a:buNone/>
              <a:defRPr sz="1800" b="1">
                <a:solidFill>
                  <a:schemeClr val="lt1"/>
                </a:solidFill>
                <a:latin typeface="Be Vietnam Pro"/>
                <a:ea typeface="Be Vietnam Pro"/>
                <a:cs typeface="Be Vietnam Pro"/>
                <a:sym typeface="Be Vietnam Pro"/>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a:endParaRPr/>
          </a:p>
        </p:txBody>
      </p:sp>
      <p:sp>
        <p:nvSpPr>
          <p:cNvPr id="351" name="Google Shape;351;p22"/>
          <p:cNvSpPr txBox="1">
            <a:spLocks noGrp="1"/>
          </p:cNvSpPr>
          <p:nvPr>
            <p:ph type="subTitle" idx="6"/>
          </p:nvPr>
        </p:nvSpPr>
        <p:spPr>
          <a:xfrm>
            <a:off x="3441450" y="2461200"/>
            <a:ext cx="2261100" cy="45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500"/>
              <a:buFont typeface="Arial"/>
              <a:buNone/>
              <a:defRPr sz="1800" b="1">
                <a:solidFill>
                  <a:schemeClr val="lt1"/>
                </a:solidFill>
                <a:latin typeface="Be Vietnam Pro"/>
                <a:ea typeface="Be Vietnam Pro"/>
                <a:cs typeface="Be Vietnam Pro"/>
                <a:sym typeface="Be Vietnam Pro"/>
              </a:defRPr>
            </a:lvl1pPr>
            <a:lvl2pPr lvl="1" rtl="0">
              <a:spcBef>
                <a:spcPts val="0"/>
              </a:spcBef>
              <a:spcAft>
                <a:spcPts val="0"/>
              </a:spcAft>
              <a:buClr>
                <a:schemeClr val="dk1"/>
              </a:buClr>
              <a:buSzPts val="2500"/>
              <a:buFont typeface="Arial"/>
              <a:buNone/>
              <a:defRPr sz="2500">
                <a:solidFill>
                  <a:schemeClr val="dk1"/>
                </a:solidFill>
                <a:latin typeface="Arial"/>
                <a:ea typeface="Arial"/>
                <a:cs typeface="Arial"/>
                <a:sym typeface="Arial"/>
              </a:defRPr>
            </a:lvl2pPr>
            <a:lvl3pPr lvl="2"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3pPr>
            <a:lvl4pPr lvl="3"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4pPr>
            <a:lvl5pPr lvl="4"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5pPr>
            <a:lvl6pPr lvl="5"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6pPr>
            <a:lvl7pPr lvl="6"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7pPr>
            <a:lvl8pPr lvl="7" rtl="0">
              <a:spcBef>
                <a:spcPts val="1600"/>
              </a:spcBef>
              <a:spcAft>
                <a:spcPts val="0"/>
              </a:spcAft>
              <a:buClr>
                <a:schemeClr val="dk1"/>
              </a:buClr>
              <a:buSzPts val="2500"/>
              <a:buFont typeface="Arial"/>
              <a:buNone/>
              <a:defRPr sz="2500">
                <a:solidFill>
                  <a:schemeClr val="dk1"/>
                </a:solidFill>
                <a:latin typeface="Arial"/>
                <a:ea typeface="Arial"/>
                <a:cs typeface="Arial"/>
                <a:sym typeface="Arial"/>
              </a:defRPr>
            </a:lvl8pPr>
            <a:lvl9pPr lvl="8" rtl="0">
              <a:spcBef>
                <a:spcPts val="1600"/>
              </a:spcBef>
              <a:spcAft>
                <a:spcPts val="1600"/>
              </a:spcAft>
              <a:buClr>
                <a:schemeClr val="dk1"/>
              </a:buClr>
              <a:buSzPts val="2500"/>
              <a:buFont typeface="Arial"/>
              <a:buNone/>
              <a:defRPr sz="2500">
                <a:solidFill>
                  <a:schemeClr val="dk1"/>
                </a:solidFill>
                <a:latin typeface="Arial"/>
                <a:ea typeface="Arial"/>
                <a:cs typeface="Arial"/>
                <a:sym typeface="Arial"/>
              </a:defRPr>
            </a:lvl9pPr>
          </a:lstStyle>
          <a:p>
            <a:endParaRPr/>
          </a:p>
        </p:txBody>
      </p:sp>
      <p:sp>
        <p:nvSpPr>
          <p:cNvPr id="352" name="Google Shape;35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53" name="Google Shape;353;p22"/>
          <p:cNvGrpSpPr/>
          <p:nvPr/>
        </p:nvGrpSpPr>
        <p:grpSpPr>
          <a:xfrm rot="-10507863" flipH="1">
            <a:off x="7798929" y="3889544"/>
            <a:ext cx="1187274" cy="1129700"/>
            <a:chOff x="7895274" y="356022"/>
            <a:chExt cx="1354464" cy="1288784"/>
          </a:xfrm>
        </p:grpSpPr>
        <p:sp>
          <p:nvSpPr>
            <p:cNvPr id="354" name="Google Shape;354;p22"/>
            <p:cNvSpPr/>
            <p:nvPr/>
          </p:nvSpPr>
          <p:spPr>
            <a:xfrm rot="1321491">
              <a:off x="8462244" y="463649"/>
              <a:ext cx="695659" cy="625161"/>
            </a:xfrm>
            <a:custGeom>
              <a:avLst/>
              <a:gdLst/>
              <a:ahLst/>
              <a:cxnLst/>
              <a:rect l="l" t="t" r="r" b="b"/>
              <a:pathLst>
                <a:path w="27827" h="25007" extrusionOk="0">
                  <a:moveTo>
                    <a:pt x="14668" y="1016"/>
                  </a:moveTo>
                  <a:cubicBezTo>
                    <a:pt x="12034" y="300"/>
                    <a:pt x="9890" y="-443"/>
                    <a:pt x="7718" y="324"/>
                  </a:cubicBezTo>
                  <a:cubicBezTo>
                    <a:pt x="5546" y="1091"/>
                    <a:pt x="2883" y="3386"/>
                    <a:pt x="1635" y="5618"/>
                  </a:cubicBezTo>
                  <a:cubicBezTo>
                    <a:pt x="387" y="7851"/>
                    <a:pt x="-420" y="11115"/>
                    <a:pt x="230" y="13719"/>
                  </a:cubicBezTo>
                  <a:cubicBezTo>
                    <a:pt x="880" y="16323"/>
                    <a:pt x="3283" y="19679"/>
                    <a:pt x="5533" y="21241"/>
                  </a:cubicBezTo>
                  <a:cubicBezTo>
                    <a:pt x="7783" y="22803"/>
                    <a:pt x="11337" y="22467"/>
                    <a:pt x="13730" y="23091"/>
                  </a:cubicBezTo>
                  <a:cubicBezTo>
                    <a:pt x="16124" y="23715"/>
                    <a:pt x="17850" y="25197"/>
                    <a:pt x="19894" y="24986"/>
                  </a:cubicBezTo>
                  <a:cubicBezTo>
                    <a:pt x="21938" y="24775"/>
                    <a:pt x="24689" y="23694"/>
                    <a:pt x="25993" y="21824"/>
                  </a:cubicBezTo>
                  <a:cubicBezTo>
                    <a:pt x="27298" y="19954"/>
                    <a:pt x="28133" y="16632"/>
                    <a:pt x="27721" y="13765"/>
                  </a:cubicBezTo>
                  <a:cubicBezTo>
                    <a:pt x="27310" y="10898"/>
                    <a:pt x="25700" y="6747"/>
                    <a:pt x="23524" y="4622"/>
                  </a:cubicBezTo>
                  <a:cubicBezTo>
                    <a:pt x="21349" y="2497"/>
                    <a:pt x="17302" y="1732"/>
                    <a:pt x="14668" y="1016"/>
                  </a:cubicBezTo>
                  <a:close/>
                </a:path>
              </a:pathLst>
            </a:custGeom>
            <a:solidFill>
              <a:schemeClr val="accent1"/>
            </a:solidFill>
            <a:ln>
              <a:noFill/>
            </a:ln>
          </p:spPr>
        </p:sp>
        <p:sp>
          <p:nvSpPr>
            <p:cNvPr id="355" name="Google Shape;355;p22"/>
            <p:cNvSpPr/>
            <p:nvPr/>
          </p:nvSpPr>
          <p:spPr>
            <a:xfrm>
              <a:off x="7895274" y="409746"/>
              <a:ext cx="236400" cy="23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674340" y="1311731"/>
              <a:ext cx="330600" cy="333075"/>
            </a:xfrm>
            <a:custGeom>
              <a:avLst/>
              <a:gdLst/>
              <a:ahLst/>
              <a:cxnLst/>
              <a:rect l="l" t="t" r="r" b="b"/>
              <a:pathLst>
                <a:path w="13224" h="13323" extrusionOk="0">
                  <a:moveTo>
                    <a:pt x="303" y="3798"/>
                  </a:moveTo>
                  <a:cubicBezTo>
                    <a:pt x="-232" y="5245"/>
                    <a:pt x="26" y="7962"/>
                    <a:pt x="423" y="9467"/>
                  </a:cubicBezTo>
                  <a:cubicBezTo>
                    <a:pt x="820" y="10973"/>
                    <a:pt x="1513" y="12211"/>
                    <a:pt x="2683" y="12831"/>
                  </a:cubicBezTo>
                  <a:cubicBezTo>
                    <a:pt x="3853" y="13451"/>
                    <a:pt x="5848" y="13379"/>
                    <a:pt x="7442" y="13186"/>
                  </a:cubicBezTo>
                  <a:cubicBezTo>
                    <a:pt x="9036" y="12993"/>
                    <a:pt x="11321" y="12481"/>
                    <a:pt x="12247" y="11673"/>
                  </a:cubicBezTo>
                  <a:cubicBezTo>
                    <a:pt x="13173" y="10865"/>
                    <a:pt x="12872" y="9691"/>
                    <a:pt x="12997" y="8338"/>
                  </a:cubicBezTo>
                  <a:cubicBezTo>
                    <a:pt x="13122" y="6985"/>
                    <a:pt x="13439" y="4738"/>
                    <a:pt x="12996" y="3557"/>
                  </a:cubicBezTo>
                  <a:cubicBezTo>
                    <a:pt x="12553" y="2376"/>
                    <a:pt x="11255" y="1844"/>
                    <a:pt x="10340" y="1254"/>
                  </a:cubicBezTo>
                  <a:cubicBezTo>
                    <a:pt x="9425" y="664"/>
                    <a:pt x="8624" y="93"/>
                    <a:pt x="7506" y="15"/>
                  </a:cubicBezTo>
                  <a:cubicBezTo>
                    <a:pt x="6388" y="-63"/>
                    <a:pt x="4835" y="158"/>
                    <a:pt x="3634" y="788"/>
                  </a:cubicBezTo>
                  <a:cubicBezTo>
                    <a:pt x="2434" y="1419"/>
                    <a:pt x="838" y="2352"/>
                    <a:pt x="303" y="3798"/>
                  </a:cubicBezTo>
                  <a:close/>
                </a:path>
              </a:pathLst>
            </a:custGeom>
            <a:solidFill>
              <a:schemeClr val="accent1"/>
            </a:solidFill>
            <a:ln>
              <a:noFill/>
            </a:ln>
          </p:spPr>
        </p:sp>
      </p:grpSp>
      <p:grpSp>
        <p:nvGrpSpPr>
          <p:cNvPr id="357" name="Google Shape;357;p22"/>
          <p:cNvGrpSpPr/>
          <p:nvPr/>
        </p:nvGrpSpPr>
        <p:grpSpPr>
          <a:xfrm rot="-5400000" flipH="1">
            <a:off x="131638" y="3834578"/>
            <a:ext cx="1237337" cy="1278843"/>
            <a:chOff x="7634805" y="-105225"/>
            <a:chExt cx="1395755" cy="1442575"/>
          </a:xfrm>
        </p:grpSpPr>
        <p:grpSp>
          <p:nvGrpSpPr>
            <p:cNvPr id="358" name="Google Shape;358;p22"/>
            <p:cNvGrpSpPr/>
            <p:nvPr/>
          </p:nvGrpSpPr>
          <p:grpSpPr>
            <a:xfrm rot="5400000">
              <a:off x="7679376" y="-13834"/>
              <a:ext cx="1306614" cy="1395755"/>
              <a:chOff x="7922911" y="74238"/>
              <a:chExt cx="1306614" cy="1395755"/>
            </a:xfrm>
          </p:grpSpPr>
          <p:sp>
            <p:nvSpPr>
              <p:cNvPr id="359" name="Google Shape;359;p22"/>
              <p:cNvSpPr/>
              <p:nvPr/>
            </p:nvSpPr>
            <p:spPr>
              <a:xfrm>
                <a:off x="8074319" y="156349"/>
                <a:ext cx="728375" cy="623925"/>
              </a:xfrm>
              <a:custGeom>
                <a:avLst/>
                <a:gdLst/>
                <a:ahLst/>
                <a:cxnLst/>
                <a:rect l="l" t="t" r="r" b="b"/>
                <a:pathLst>
                  <a:path w="29135" h="24957" extrusionOk="0">
                    <a:moveTo>
                      <a:pt x="15796" y="194"/>
                    </a:moveTo>
                    <a:cubicBezTo>
                      <a:pt x="13151" y="-437"/>
                      <a:pt x="8453" y="589"/>
                      <a:pt x="5902" y="1602"/>
                    </a:cubicBezTo>
                    <a:cubicBezTo>
                      <a:pt x="3351" y="2615"/>
                      <a:pt x="1329" y="4092"/>
                      <a:pt x="492" y="6270"/>
                    </a:cubicBezTo>
                    <a:cubicBezTo>
                      <a:pt x="-345" y="8448"/>
                      <a:pt x="-46" y="11722"/>
                      <a:pt x="879" y="14672"/>
                    </a:cubicBezTo>
                    <a:cubicBezTo>
                      <a:pt x="1805" y="17622"/>
                      <a:pt x="3945" y="22468"/>
                      <a:pt x="6045" y="23968"/>
                    </a:cubicBezTo>
                    <a:cubicBezTo>
                      <a:pt x="8145" y="25468"/>
                      <a:pt x="10937" y="23523"/>
                      <a:pt x="13479" y="23674"/>
                    </a:cubicBezTo>
                    <a:cubicBezTo>
                      <a:pt x="16021" y="23825"/>
                      <a:pt x="19025" y="25320"/>
                      <a:pt x="21298" y="24875"/>
                    </a:cubicBezTo>
                    <a:cubicBezTo>
                      <a:pt x="23572" y="24430"/>
                      <a:pt x="25862" y="22992"/>
                      <a:pt x="27120" y="21003"/>
                    </a:cubicBezTo>
                    <a:cubicBezTo>
                      <a:pt x="28378" y="19014"/>
                      <a:pt x="29740" y="15546"/>
                      <a:pt x="28848" y="12943"/>
                    </a:cubicBezTo>
                    <a:cubicBezTo>
                      <a:pt x="27956" y="10340"/>
                      <a:pt x="23945" y="7511"/>
                      <a:pt x="21770" y="5386"/>
                    </a:cubicBezTo>
                    <a:cubicBezTo>
                      <a:pt x="19595" y="3261"/>
                      <a:pt x="18441" y="825"/>
                      <a:pt x="15796" y="194"/>
                    </a:cubicBezTo>
                    <a:close/>
                  </a:path>
                </a:pathLst>
              </a:custGeom>
              <a:solidFill>
                <a:srgbClr val="A0CFED">
                  <a:alpha val="35710"/>
                </a:srgbClr>
              </a:solidFill>
              <a:ln>
                <a:noFill/>
              </a:ln>
            </p:spPr>
          </p:sp>
          <p:sp>
            <p:nvSpPr>
              <p:cNvPr id="360" name="Google Shape;360;p22"/>
              <p:cNvSpPr/>
              <p:nvPr/>
            </p:nvSpPr>
            <p:spPr>
              <a:xfrm>
                <a:off x="8993125" y="74238"/>
                <a:ext cx="236400" cy="2364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rot="-3061482">
                <a:off x="7991470" y="1065958"/>
                <a:ext cx="334926" cy="33621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rgbClr val="A0CFED">
                  <a:alpha val="35710"/>
                </a:srgbClr>
              </a:solidFill>
              <a:ln>
                <a:noFill/>
              </a:ln>
            </p:spPr>
          </p:sp>
        </p:grpSp>
        <p:sp>
          <p:nvSpPr>
            <p:cNvPr id="362" name="Google Shape;362;p22"/>
            <p:cNvSpPr/>
            <p:nvPr/>
          </p:nvSpPr>
          <p:spPr>
            <a:xfrm rot="5400000">
              <a:off x="8057927" y="-105225"/>
              <a:ext cx="184200" cy="1842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2"/>
          <p:cNvGrpSpPr/>
          <p:nvPr/>
        </p:nvGrpSpPr>
        <p:grpSpPr>
          <a:xfrm flipH="1">
            <a:off x="8117474" y="49476"/>
            <a:ext cx="828181" cy="1052070"/>
            <a:chOff x="99605" y="-65368"/>
            <a:chExt cx="677116" cy="860167"/>
          </a:xfrm>
        </p:grpSpPr>
        <p:grpSp>
          <p:nvGrpSpPr>
            <p:cNvPr id="364" name="Google Shape;364;p22"/>
            <p:cNvGrpSpPr/>
            <p:nvPr/>
          </p:nvGrpSpPr>
          <p:grpSpPr>
            <a:xfrm rot="3796565">
              <a:off x="272548" y="-80149"/>
              <a:ext cx="331231" cy="591328"/>
              <a:chOff x="7733403" y="507955"/>
              <a:chExt cx="331225" cy="591317"/>
            </a:xfrm>
          </p:grpSpPr>
          <p:sp>
            <p:nvSpPr>
              <p:cNvPr id="365" name="Google Shape;365;p22"/>
              <p:cNvSpPr/>
              <p:nvPr/>
            </p:nvSpPr>
            <p:spPr>
              <a:xfrm>
                <a:off x="7804599" y="507955"/>
                <a:ext cx="208500" cy="208500"/>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7733403" y="766423"/>
                <a:ext cx="331225" cy="332850"/>
              </a:xfrm>
              <a:custGeom>
                <a:avLst/>
                <a:gdLst/>
                <a:ahLst/>
                <a:cxnLst/>
                <a:rect l="l" t="t" r="r" b="b"/>
                <a:pathLst>
                  <a:path w="13249" h="13314" extrusionOk="0">
                    <a:moveTo>
                      <a:pt x="304" y="3799"/>
                    </a:moveTo>
                    <a:cubicBezTo>
                      <a:pt x="-231" y="5245"/>
                      <a:pt x="27" y="7961"/>
                      <a:pt x="423" y="9466"/>
                    </a:cubicBezTo>
                    <a:cubicBezTo>
                      <a:pt x="820" y="10971"/>
                      <a:pt x="1513" y="12211"/>
                      <a:pt x="2683" y="12831"/>
                    </a:cubicBezTo>
                    <a:cubicBezTo>
                      <a:pt x="3853" y="13451"/>
                      <a:pt x="5931" y="13359"/>
                      <a:pt x="7441" y="13186"/>
                    </a:cubicBezTo>
                    <a:cubicBezTo>
                      <a:pt x="8951" y="13013"/>
                      <a:pt x="10818" y="12603"/>
                      <a:pt x="11744" y="11795"/>
                    </a:cubicBezTo>
                    <a:cubicBezTo>
                      <a:pt x="12670" y="10987"/>
                      <a:pt x="12788" y="9711"/>
                      <a:pt x="12997" y="8338"/>
                    </a:cubicBezTo>
                    <a:cubicBezTo>
                      <a:pt x="13206" y="6965"/>
                      <a:pt x="13440" y="4738"/>
                      <a:pt x="12997" y="3557"/>
                    </a:cubicBezTo>
                    <a:cubicBezTo>
                      <a:pt x="12554" y="2376"/>
                      <a:pt x="11255" y="1844"/>
                      <a:pt x="10340" y="1254"/>
                    </a:cubicBezTo>
                    <a:cubicBezTo>
                      <a:pt x="9425" y="664"/>
                      <a:pt x="8623" y="93"/>
                      <a:pt x="7505" y="15"/>
                    </a:cubicBezTo>
                    <a:cubicBezTo>
                      <a:pt x="6387" y="-63"/>
                      <a:pt x="4834" y="157"/>
                      <a:pt x="3634" y="788"/>
                    </a:cubicBezTo>
                    <a:cubicBezTo>
                      <a:pt x="2434" y="1419"/>
                      <a:pt x="839" y="2353"/>
                      <a:pt x="304" y="3799"/>
                    </a:cubicBezTo>
                    <a:close/>
                  </a:path>
                </a:pathLst>
              </a:custGeom>
              <a:solidFill>
                <a:srgbClr val="A0CFED">
                  <a:alpha val="35710"/>
                </a:srgbClr>
              </a:solidFill>
              <a:ln>
                <a:noFill/>
              </a:ln>
            </p:spPr>
          </p:sp>
        </p:grpSp>
        <p:sp>
          <p:nvSpPr>
            <p:cNvPr id="367" name="Google Shape;367;p22"/>
            <p:cNvSpPr/>
            <p:nvPr/>
          </p:nvSpPr>
          <p:spPr>
            <a:xfrm rot="3796561">
              <a:off x="225983" y="568166"/>
              <a:ext cx="193465" cy="193465"/>
            </a:xfrm>
            <a:prstGeom prst="ellipse">
              <a:avLst/>
            </a:prstGeom>
            <a:solidFill>
              <a:srgbClr val="A0CFED">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22"/>
          <p:cNvGrpSpPr/>
          <p:nvPr/>
        </p:nvGrpSpPr>
        <p:grpSpPr>
          <a:xfrm rot="-1809044">
            <a:off x="52778" y="249957"/>
            <a:ext cx="686437" cy="686637"/>
            <a:chOff x="-32869" y="83452"/>
            <a:chExt cx="771668" cy="771892"/>
          </a:xfrm>
        </p:grpSpPr>
        <p:sp>
          <p:nvSpPr>
            <p:cNvPr id="369" name="Google Shape;369;p22"/>
            <p:cNvSpPr/>
            <p:nvPr/>
          </p:nvSpPr>
          <p:spPr>
            <a:xfrm flipH="1">
              <a:off x="424699" y="83452"/>
              <a:ext cx="314100" cy="31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flipH="1">
              <a:off x="-32869" y="408508"/>
              <a:ext cx="445121" cy="446837"/>
            </a:xfrm>
            <a:custGeom>
              <a:avLst/>
              <a:gdLst/>
              <a:ahLst/>
              <a:cxnLst/>
              <a:rect l="l" t="t" r="r" b="b"/>
              <a:pathLst>
                <a:path w="23617" h="23708" extrusionOk="0">
                  <a:moveTo>
                    <a:pt x="535" y="6696"/>
                  </a:moveTo>
                  <a:cubicBezTo>
                    <a:pt x="-409" y="9246"/>
                    <a:pt x="46" y="14033"/>
                    <a:pt x="745" y="16687"/>
                  </a:cubicBezTo>
                  <a:cubicBezTo>
                    <a:pt x="1444" y="19341"/>
                    <a:pt x="2667" y="21525"/>
                    <a:pt x="4729" y="22618"/>
                  </a:cubicBezTo>
                  <a:cubicBezTo>
                    <a:pt x="6791" y="23711"/>
                    <a:pt x="11181" y="24095"/>
                    <a:pt x="13118" y="23243"/>
                  </a:cubicBezTo>
                  <a:cubicBezTo>
                    <a:pt x="15055" y="22392"/>
                    <a:pt x="14721" y="18933"/>
                    <a:pt x="16353" y="17509"/>
                  </a:cubicBezTo>
                  <a:cubicBezTo>
                    <a:pt x="17985" y="16085"/>
                    <a:pt x="21817" y="16572"/>
                    <a:pt x="22910" y="14699"/>
                  </a:cubicBezTo>
                  <a:cubicBezTo>
                    <a:pt x="24003" y="12826"/>
                    <a:pt x="23691" y="8351"/>
                    <a:pt x="22910" y="6270"/>
                  </a:cubicBezTo>
                  <a:cubicBezTo>
                    <a:pt x="22130" y="4189"/>
                    <a:pt x="19840" y="3252"/>
                    <a:pt x="18227" y="2211"/>
                  </a:cubicBezTo>
                  <a:cubicBezTo>
                    <a:pt x="16614" y="1170"/>
                    <a:pt x="15201" y="163"/>
                    <a:pt x="13231" y="26"/>
                  </a:cubicBezTo>
                  <a:cubicBezTo>
                    <a:pt x="11261" y="-111"/>
                    <a:pt x="8523" y="277"/>
                    <a:pt x="6407" y="1389"/>
                  </a:cubicBezTo>
                  <a:cubicBezTo>
                    <a:pt x="4291" y="2501"/>
                    <a:pt x="1479" y="4146"/>
                    <a:pt x="535" y="6696"/>
                  </a:cubicBezTo>
                  <a:close/>
                </a:path>
              </a:pathLst>
            </a:custGeom>
            <a:solidFill>
              <a:schemeClr val="accent1"/>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200"/>
              <a:buFont typeface="Be Vietnam Pro"/>
              <a:buNone/>
              <a:defRPr sz="32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1pPr>
            <a:lvl2pPr marL="914400" lvl="1"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2pPr>
            <a:lvl3pPr marL="1371600" lvl="2"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3pPr>
            <a:lvl4pPr marL="1828800" lvl="3"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4pPr>
            <a:lvl5pPr marL="2286000" lvl="4"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5pPr>
            <a:lvl6pPr marL="2743200" lvl="5"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6pPr>
            <a:lvl7pPr marL="3200400" lvl="6"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7pPr>
            <a:lvl8pPr marL="3657600" lvl="7" indent="-317500">
              <a:lnSpc>
                <a:spcPct val="100000"/>
              </a:lnSpc>
              <a:spcBef>
                <a:spcPts val="1600"/>
              </a:spcBef>
              <a:spcAft>
                <a:spcPts val="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8pPr>
            <a:lvl9pPr marL="4114800" lvl="8" indent="-317500">
              <a:lnSpc>
                <a:spcPct val="100000"/>
              </a:lnSpc>
              <a:spcBef>
                <a:spcPts val="1600"/>
              </a:spcBef>
              <a:spcAft>
                <a:spcPts val="1600"/>
              </a:spcAft>
              <a:buClr>
                <a:schemeClr val="dk2"/>
              </a:buClr>
              <a:buSzPts val="1400"/>
              <a:buFont typeface="Be Vietnam Pro Light"/>
              <a:buChar char="■"/>
              <a:defRPr>
                <a:solidFill>
                  <a:schemeClr val="dk2"/>
                </a:solidFill>
                <a:latin typeface="Be Vietnam Pro Light"/>
                <a:ea typeface="Be Vietnam Pro Light"/>
                <a:cs typeface="Be Vietnam Pro Light"/>
                <a:sym typeface="Be Vietnam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7" r:id="rId8"/>
    <p:sldLayoutId id="2147483668" r:id="rId9"/>
    <p:sldLayoutId id="2147483669"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fmj.fk.umi.ac.id/index.php/fmj/article/view/70"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colab.research.google.com/drive/1FXTHu8iQEpW058K9De5aos_5twMJVLpE?usp=sharing#scrollTo=3c11136f"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6"/>
          <p:cNvSpPr txBox="1">
            <a:spLocks noGrp="1"/>
          </p:cNvSpPr>
          <p:nvPr>
            <p:ph type="ctrTitle"/>
          </p:nvPr>
        </p:nvSpPr>
        <p:spPr>
          <a:xfrm>
            <a:off x="394143" y="832677"/>
            <a:ext cx="5208214" cy="2315137"/>
          </a:xfrm>
          <a:prstGeom prst="rect">
            <a:avLst/>
          </a:prstGeom>
        </p:spPr>
        <p:txBody>
          <a:bodyPr spcFirstLastPara="1" wrap="square" lIns="91425" tIns="91425" rIns="91425" bIns="91425" anchor="b" anchorCtr="0">
            <a:noAutofit/>
          </a:bodyPr>
          <a:lstStyle/>
          <a:p>
            <a:pPr lvl="0"/>
            <a:r>
              <a:rPr lang="id-ID" sz="3200" dirty="0">
                <a:solidFill>
                  <a:schemeClr val="tx1"/>
                </a:solidFill>
              </a:rPr>
              <a:t>Analisis Faktor-faktor </a:t>
            </a:r>
            <a:r>
              <a:rPr lang="id-ID" sz="3200" b="0" dirty="0">
                <a:solidFill>
                  <a:srgbClr val="FF8A9D"/>
                </a:solidFill>
              </a:rPr>
              <a:t>yang Mempengaruhi Stunting pada Bayi di Sulawesi Tenggara</a:t>
            </a:r>
            <a:endParaRPr sz="3200" b="0" dirty="0">
              <a:solidFill>
                <a:srgbClr val="FF8A9D"/>
              </a:solidFill>
            </a:endParaRPr>
          </a:p>
        </p:txBody>
      </p:sp>
      <p:sp>
        <p:nvSpPr>
          <p:cNvPr id="534" name="Google Shape;534;p36"/>
          <p:cNvSpPr txBox="1">
            <a:spLocks noGrp="1"/>
          </p:cNvSpPr>
          <p:nvPr>
            <p:ph type="subTitle" idx="1"/>
          </p:nvPr>
        </p:nvSpPr>
        <p:spPr>
          <a:xfrm>
            <a:off x="467544" y="3322202"/>
            <a:ext cx="2724600" cy="6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b="1" dirty="0"/>
              <a:t>Kelompok Kesehatan</a:t>
            </a:r>
            <a:endParaRPr b="1" dirty="0"/>
          </a:p>
        </p:txBody>
      </p:sp>
      <p:grpSp>
        <p:nvGrpSpPr>
          <p:cNvPr id="535" name="Google Shape;535;p36"/>
          <p:cNvGrpSpPr/>
          <p:nvPr/>
        </p:nvGrpSpPr>
        <p:grpSpPr>
          <a:xfrm>
            <a:off x="3558399" y="-118625"/>
            <a:ext cx="5881085" cy="5333171"/>
            <a:chOff x="3558399" y="-118625"/>
            <a:chExt cx="5881085" cy="5333171"/>
          </a:xfrm>
        </p:grpSpPr>
        <p:sp>
          <p:nvSpPr>
            <p:cNvPr id="536" name="Google Shape;536;p36"/>
            <p:cNvSpPr/>
            <p:nvPr/>
          </p:nvSpPr>
          <p:spPr>
            <a:xfrm>
              <a:off x="3558399" y="3328897"/>
              <a:ext cx="5820300" cy="1885650"/>
            </a:xfrm>
            <a:custGeom>
              <a:avLst/>
              <a:gdLst/>
              <a:ahLst/>
              <a:cxnLst/>
              <a:rect l="l" t="t" r="r" b="b"/>
              <a:pathLst>
                <a:path w="232812" h="75426" extrusionOk="0">
                  <a:moveTo>
                    <a:pt x="36250" y="3151"/>
                  </a:moveTo>
                  <a:cubicBezTo>
                    <a:pt x="30162" y="6117"/>
                    <a:pt x="22930" y="12673"/>
                    <a:pt x="17518" y="17824"/>
                  </a:cubicBezTo>
                  <a:cubicBezTo>
                    <a:pt x="12107" y="22975"/>
                    <a:pt x="6643" y="28648"/>
                    <a:pt x="3781" y="34059"/>
                  </a:cubicBezTo>
                  <a:cubicBezTo>
                    <a:pt x="919" y="39471"/>
                    <a:pt x="867" y="45246"/>
                    <a:pt x="347" y="50293"/>
                  </a:cubicBezTo>
                  <a:cubicBezTo>
                    <a:pt x="-173" y="55340"/>
                    <a:pt x="347" y="60544"/>
                    <a:pt x="659" y="64342"/>
                  </a:cubicBezTo>
                  <a:cubicBezTo>
                    <a:pt x="971" y="68141"/>
                    <a:pt x="-1839" y="71471"/>
                    <a:pt x="2220" y="73084"/>
                  </a:cubicBezTo>
                  <a:cubicBezTo>
                    <a:pt x="6279" y="74697"/>
                    <a:pt x="13928" y="73708"/>
                    <a:pt x="25011" y="74020"/>
                  </a:cubicBezTo>
                  <a:cubicBezTo>
                    <a:pt x="36094" y="74332"/>
                    <a:pt x="42078" y="74749"/>
                    <a:pt x="68719" y="74957"/>
                  </a:cubicBezTo>
                  <a:cubicBezTo>
                    <a:pt x="95360" y="75165"/>
                    <a:pt x="158477" y="75425"/>
                    <a:pt x="184858" y="75269"/>
                  </a:cubicBezTo>
                  <a:cubicBezTo>
                    <a:pt x="211239" y="75113"/>
                    <a:pt x="219356" y="76258"/>
                    <a:pt x="227005" y="74020"/>
                  </a:cubicBezTo>
                  <a:cubicBezTo>
                    <a:pt x="234654" y="71783"/>
                    <a:pt x="230387" y="68504"/>
                    <a:pt x="230751" y="61844"/>
                  </a:cubicBezTo>
                  <a:cubicBezTo>
                    <a:pt x="231115" y="55184"/>
                    <a:pt x="236058" y="43217"/>
                    <a:pt x="229190" y="34059"/>
                  </a:cubicBezTo>
                  <a:cubicBezTo>
                    <a:pt x="222322" y="24901"/>
                    <a:pt x="214517" y="12257"/>
                    <a:pt x="189541" y="6897"/>
                  </a:cubicBezTo>
                  <a:cubicBezTo>
                    <a:pt x="164565" y="1538"/>
                    <a:pt x="101917" y="3047"/>
                    <a:pt x="79334" y="1902"/>
                  </a:cubicBezTo>
                  <a:cubicBezTo>
                    <a:pt x="56752" y="757"/>
                    <a:pt x="61227" y="-179"/>
                    <a:pt x="54046" y="29"/>
                  </a:cubicBezTo>
                  <a:cubicBezTo>
                    <a:pt x="46865" y="237"/>
                    <a:pt x="42338" y="185"/>
                    <a:pt x="36250" y="3151"/>
                  </a:cubicBezTo>
                  <a:close/>
                </a:path>
              </a:pathLst>
            </a:custGeom>
            <a:solidFill>
              <a:schemeClr val="accent1"/>
            </a:solidFill>
            <a:ln>
              <a:noFill/>
            </a:ln>
          </p:spPr>
        </p:sp>
        <p:sp>
          <p:nvSpPr>
            <p:cNvPr id="537" name="Google Shape;537;p36"/>
            <p:cNvSpPr/>
            <p:nvPr/>
          </p:nvSpPr>
          <p:spPr>
            <a:xfrm>
              <a:off x="6625657" y="-77421"/>
              <a:ext cx="2772356" cy="4391957"/>
            </a:xfrm>
            <a:custGeom>
              <a:avLst/>
              <a:gdLst/>
              <a:ahLst/>
              <a:cxnLst/>
              <a:rect l="l" t="t" r="r" b="b"/>
              <a:pathLst>
                <a:path w="35916" h="56898" extrusionOk="0">
                  <a:moveTo>
                    <a:pt x="22601" y="1"/>
                  </a:moveTo>
                  <a:cubicBezTo>
                    <a:pt x="22186" y="1"/>
                    <a:pt x="21770" y="5"/>
                    <a:pt x="21355" y="13"/>
                  </a:cubicBezTo>
                  <a:cubicBezTo>
                    <a:pt x="18670" y="102"/>
                    <a:pt x="15977" y="50"/>
                    <a:pt x="13297" y="307"/>
                  </a:cubicBezTo>
                  <a:cubicBezTo>
                    <a:pt x="12811" y="361"/>
                    <a:pt x="12328" y="435"/>
                    <a:pt x="11840" y="488"/>
                  </a:cubicBezTo>
                  <a:cubicBezTo>
                    <a:pt x="11673" y="509"/>
                    <a:pt x="11505" y="538"/>
                    <a:pt x="11365" y="634"/>
                  </a:cubicBezTo>
                  <a:cubicBezTo>
                    <a:pt x="11137" y="760"/>
                    <a:pt x="11075" y="1081"/>
                    <a:pt x="11159" y="1326"/>
                  </a:cubicBezTo>
                  <a:cubicBezTo>
                    <a:pt x="11163" y="1359"/>
                    <a:pt x="11167" y="1391"/>
                    <a:pt x="11172" y="1424"/>
                  </a:cubicBezTo>
                  <a:cubicBezTo>
                    <a:pt x="11268" y="2128"/>
                    <a:pt x="11346" y="2840"/>
                    <a:pt x="11241" y="3547"/>
                  </a:cubicBezTo>
                  <a:cubicBezTo>
                    <a:pt x="11124" y="4346"/>
                    <a:pt x="10939" y="5129"/>
                    <a:pt x="10809" y="5924"/>
                  </a:cubicBezTo>
                  <a:cubicBezTo>
                    <a:pt x="10762" y="6170"/>
                    <a:pt x="10709" y="6417"/>
                    <a:pt x="10651" y="6662"/>
                  </a:cubicBezTo>
                  <a:cubicBezTo>
                    <a:pt x="10633" y="6779"/>
                    <a:pt x="10563" y="6913"/>
                    <a:pt x="10622" y="7028"/>
                  </a:cubicBezTo>
                  <a:cubicBezTo>
                    <a:pt x="10532" y="7672"/>
                    <a:pt x="10332" y="8296"/>
                    <a:pt x="10295" y="8948"/>
                  </a:cubicBezTo>
                  <a:cubicBezTo>
                    <a:pt x="10279" y="9840"/>
                    <a:pt x="10163" y="10717"/>
                    <a:pt x="10005" y="11595"/>
                  </a:cubicBezTo>
                  <a:cubicBezTo>
                    <a:pt x="9840" y="12743"/>
                    <a:pt x="9756" y="13897"/>
                    <a:pt x="9651" y="15051"/>
                  </a:cubicBezTo>
                  <a:cubicBezTo>
                    <a:pt x="9622" y="15358"/>
                    <a:pt x="9600" y="15667"/>
                    <a:pt x="9577" y="15973"/>
                  </a:cubicBezTo>
                  <a:cubicBezTo>
                    <a:pt x="9571" y="16068"/>
                    <a:pt x="9534" y="16185"/>
                    <a:pt x="9522" y="16296"/>
                  </a:cubicBezTo>
                  <a:cubicBezTo>
                    <a:pt x="9443" y="16352"/>
                    <a:pt x="9369" y="16411"/>
                    <a:pt x="9306" y="16442"/>
                  </a:cubicBezTo>
                  <a:cubicBezTo>
                    <a:pt x="8736" y="16843"/>
                    <a:pt x="8431" y="17498"/>
                    <a:pt x="7956" y="17991"/>
                  </a:cubicBezTo>
                  <a:cubicBezTo>
                    <a:pt x="7664" y="18362"/>
                    <a:pt x="7394" y="18750"/>
                    <a:pt x="7041" y="19063"/>
                  </a:cubicBezTo>
                  <a:cubicBezTo>
                    <a:pt x="6915" y="19199"/>
                    <a:pt x="6707" y="19296"/>
                    <a:pt x="6660" y="19483"/>
                  </a:cubicBezTo>
                  <a:cubicBezTo>
                    <a:pt x="6611" y="19536"/>
                    <a:pt x="6561" y="19592"/>
                    <a:pt x="6514" y="19649"/>
                  </a:cubicBezTo>
                  <a:cubicBezTo>
                    <a:pt x="6510" y="19653"/>
                    <a:pt x="6506" y="19658"/>
                    <a:pt x="6502" y="19664"/>
                  </a:cubicBezTo>
                  <a:cubicBezTo>
                    <a:pt x="6053" y="19874"/>
                    <a:pt x="5588" y="20051"/>
                    <a:pt x="5113" y="20190"/>
                  </a:cubicBezTo>
                  <a:cubicBezTo>
                    <a:pt x="4547" y="20371"/>
                    <a:pt x="4043" y="20703"/>
                    <a:pt x="3578" y="21067"/>
                  </a:cubicBezTo>
                  <a:cubicBezTo>
                    <a:pt x="3087" y="21131"/>
                    <a:pt x="2593" y="21336"/>
                    <a:pt x="2116" y="21491"/>
                  </a:cubicBezTo>
                  <a:cubicBezTo>
                    <a:pt x="1581" y="21639"/>
                    <a:pt x="935" y="21777"/>
                    <a:pt x="601" y="22260"/>
                  </a:cubicBezTo>
                  <a:cubicBezTo>
                    <a:pt x="525" y="22523"/>
                    <a:pt x="67" y="23278"/>
                    <a:pt x="157" y="23651"/>
                  </a:cubicBezTo>
                  <a:cubicBezTo>
                    <a:pt x="1" y="23865"/>
                    <a:pt x="176" y="24498"/>
                    <a:pt x="176" y="24762"/>
                  </a:cubicBezTo>
                  <a:cubicBezTo>
                    <a:pt x="246" y="25033"/>
                    <a:pt x="211" y="25525"/>
                    <a:pt x="560" y="25589"/>
                  </a:cubicBezTo>
                  <a:cubicBezTo>
                    <a:pt x="581" y="25589"/>
                    <a:pt x="601" y="25589"/>
                    <a:pt x="622" y="25589"/>
                  </a:cubicBezTo>
                  <a:cubicBezTo>
                    <a:pt x="1180" y="25589"/>
                    <a:pt x="1716" y="25405"/>
                    <a:pt x="2255" y="25276"/>
                  </a:cubicBezTo>
                  <a:cubicBezTo>
                    <a:pt x="2484" y="25237"/>
                    <a:pt x="2710" y="25194"/>
                    <a:pt x="2934" y="25132"/>
                  </a:cubicBezTo>
                  <a:cubicBezTo>
                    <a:pt x="3008" y="25220"/>
                    <a:pt x="3124" y="25290"/>
                    <a:pt x="3198" y="25375"/>
                  </a:cubicBezTo>
                  <a:cubicBezTo>
                    <a:pt x="3712" y="25889"/>
                    <a:pt x="4413" y="26148"/>
                    <a:pt x="4963" y="26621"/>
                  </a:cubicBezTo>
                  <a:cubicBezTo>
                    <a:pt x="5249" y="26876"/>
                    <a:pt x="5461" y="27199"/>
                    <a:pt x="5679" y="27514"/>
                  </a:cubicBezTo>
                  <a:cubicBezTo>
                    <a:pt x="5961" y="27926"/>
                    <a:pt x="6304" y="28298"/>
                    <a:pt x="6563" y="28724"/>
                  </a:cubicBezTo>
                  <a:cubicBezTo>
                    <a:pt x="6771" y="29125"/>
                    <a:pt x="6730" y="29637"/>
                    <a:pt x="6695" y="30043"/>
                  </a:cubicBezTo>
                  <a:cubicBezTo>
                    <a:pt x="6656" y="30037"/>
                    <a:pt x="6615" y="30035"/>
                    <a:pt x="6573" y="30035"/>
                  </a:cubicBezTo>
                  <a:cubicBezTo>
                    <a:pt x="6414" y="30035"/>
                    <a:pt x="6242" y="30065"/>
                    <a:pt x="6146" y="30073"/>
                  </a:cubicBezTo>
                  <a:cubicBezTo>
                    <a:pt x="6049" y="30102"/>
                    <a:pt x="5979" y="30178"/>
                    <a:pt x="5895" y="30228"/>
                  </a:cubicBezTo>
                  <a:cubicBezTo>
                    <a:pt x="5868" y="30223"/>
                    <a:pt x="5835" y="30220"/>
                    <a:pt x="5796" y="30220"/>
                  </a:cubicBezTo>
                  <a:cubicBezTo>
                    <a:pt x="5588" y="30220"/>
                    <a:pt x="5237" y="30295"/>
                    <a:pt x="5092" y="30437"/>
                  </a:cubicBezTo>
                  <a:lnTo>
                    <a:pt x="5064" y="30442"/>
                  </a:lnTo>
                  <a:cubicBezTo>
                    <a:pt x="5050" y="30441"/>
                    <a:pt x="5037" y="30441"/>
                    <a:pt x="5023" y="30441"/>
                  </a:cubicBezTo>
                  <a:cubicBezTo>
                    <a:pt x="4775" y="30441"/>
                    <a:pt x="4525" y="30478"/>
                    <a:pt x="4298" y="30581"/>
                  </a:cubicBezTo>
                  <a:cubicBezTo>
                    <a:pt x="4144" y="30581"/>
                    <a:pt x="4060" y="30795"/>
                    <a:pt x="4179" y="30902"/>
                  </a:cubicBezTo>
                  <a:cubicBezTo>
                    <a:pt x="4185" y="30909"/>
                    <a:pt x="4191" y="30913"/>
                    <a:pt x="4197" y="30917"/>
                  </a:cubicBezTo>
                  <a:cubicBezTo>
                    <a:pt x="4200" y="30933"/>
                    <a:pt x="4204" y="30948"/>
                    <a:pt x="4210" y="30960"/>
                  </a:cubicBezTo>
                  <a:cubicBezTo>
                    <a:pt x="4232" y="31014"/>
                    <a:pt x="4276" y="31053"/>
                    <a:pt x="4329" y="31069"/>
                  </a:cubicBezTo>
                  <a:cubicBezTo>
                    <a:pt x="4485" y="31158"/>
                    <a:pt x="4623" y="31275"/>
                    <a:pt x="4769" y="31378"/>
                  </a:cubicBezTo>
                  <a:cubicBezTo>
                    <a:pt x="5144" y="31616"/>
                    <a:pt x="5436" y="31991"/>
                    <a:pt x="5856" y="32151"/>
                  </a:cubicBezTo>
                  <a:cubicBezTo>
                    <a:pt x="5920" y="32175"/>
                    <a:pt x="5985" y="32184"/>
                    <a:pt x="6050" y="32184"/>
                  </a:cubicBezTo>
                  <a:cubicBezTo>
                    <a:pt x="6212" y="32184"/>
                    <a:pt x="6373" y="32126"/>
                    <a:pt x="6528" y="32083"/>
                  </a:cubicBezTo>
                  <a:cubicBezTo>
                    <a:pt x="6837" y="31997"/>
                    <a:pt x="7156" y="31960"/>
                    <a:pt x="7450" y="31822"/>
                  </a:cubicBezTo>
                  <a:cubicBezTo>
                    <a:pt x="7468" y="31816"/>
                    <a:pt x="7485" y="31806"/>
                    <a:pt x="7501" y="31793"/>
                  </a:cubicBezTo>
                  <a:cubicBezTo>
                    <a:pt x="7874" y="31686"/>
                    <a:pt x="8232" y="31546"/>
                    <a:pt x="8590" y="31396"/>
                  </a:cubicBezTo>
                  <a:cubicBezTo>
                    <a:pt x="8781" y="31312"/>
                    <a:pt x="9016" y="31322"/>
                    <a:pt x="9215" y="31256"/>
                  </a:cubicBezTo>
                  <a:cubicBezTo>
                    <a:pt x="9312" y="31209"/>
                    <a:pt x="9386" y="31170"/>
                    <a:pt x="9443" y="31139"/>
                  </a:cubicBezTo>
                  <a:cubicBezTo>
                    <a:pt x="9486" y="31151"/>
                    <a:pt x="9531" y="31158"/>
                    <a:pt x="9576" y="31158"/>
                  </a:cubicBezTo>
                  <a:cubicBezTo>
                    <a:pt x="9592" y="31158"/>
                    <a:pt x="9607" y="31157"/>
                    <a:pt x="9622" y="31155"/>
                  </a:cubicBezTo>
                  <a:cubicBezTo>
                    <a:pt x="9649" y="31155"/>
                    <a:pt x="9675" y="31155"/>
                    <a:pt x="9701" y="31155"/>
                  </a:cubicBezTo>
                  <a:cubicBezTo>
                    <a:pt x="9991" y="31155"/>
                    <a:pt x="10280" y="31176"/>
                    <a:pt x="10567" y="31219"/>
                  </a:cubicBezTo>
                  <a:cubicBezTo>
                    <a:pt x="10824" y="31267"/>
                    <a:pt x="11058" y="31390"/>
                    <a:pt x="11313" y="31448"/>
                  </a:cubicBezTo>
                  <a:cubicBezTo>
                    <a:pt x="11682" y="31513"/>
                    <a:pt x="12058" y="31511"/>
                    <a:pt x="12433" y="31524"/>
                  </a:cubicBezTo>
                  <a:cubicBezTo>
                    <a:pt x="12470" y="31525"/>
                    <a:pt x="12507" y="31526"/>
                    <a:pt x="12544" y="31526"/>
                  </a:cubicBezTo>
                  <a:cubicBezTo>
                    <a:pt x="13132" y="31526"/>
                    <a:pt x="13707" y="31362"/>
                    <a:pt x="14272" y="31213"/>
                  </a:cubicBezTo>
                  <a:cubicBezTo>
                    <a:pt x="14508" y="31143"/>
                    <a:pt x="14749" y="31090"/>
                    <a:pt x="14982" y="31011"/>
                  </a:cubicBezTo>
                  <a:cubicBezTo>
                    <a:pt x="14984" y="31014"/>
                    <a:pt x="14984" y="31014"/>
                    <a:pt x="14986" y="31014"/>
                  </a:cubicBezTo>
                  <a:cubicBezTo>
                    <a:pt x="15403" y="31232"/>
                    <a:pt x="15699" y="31606"/>
                    <a:pt x="16043" y="31921"/>
                  </a:cubicBezTo>
                  <a:cubicBezTo>
                    <a:pt x="16084" y="32149"/>
                    <a:pt x="16337" y="32287"/>
                    <a:pt x="16382" y="32521"/>
                  </a:cubicBezTo>
                  <a:cubicBezTo>
                    <a:pt x="16868" y="33429"/>
                    <a:pt x="17333" y="34354"/>
                    <a:pt x="17588" y="35358"/>
                  </a:cubicBezTo>
                  <a:cubicBezTo>
                    <a:pt x="17732" y="35827"/>
                    <a:pt x="17781" y="36313"/>
                    <a:pt x="17880" y="36792"/>
                  </a:cubicBezTo>
                  <a:cubicBezTo>
                    <a:pt x="18039" y="37321"/>
                    <a:pt x="18178" y="37858"/>
                    <a:pt x="18397" y="38368"/>
                  </a:cubicBezTo>
                  <a:cubicBezTo>
                    <a:pt x="18501" y="38652"/>
                    <a:pt x="18604" y="38938"/>
                    <a:pt x="18672" y="39234"/>
                  </a:cubicBezTo>
                  <a:cubicBezTo>
                    <a:pt x="18680" y="39255"/>
                    <a:pt x="18689" y="39279"/>
                    <a:pt x="18697" y="39306"/>
                  </a:cubicBezTo>
                  <a:cubicBezTo>
                    <a:pt x="18637" y="39319"/>
                    <a:pt x="18584" y="39333"/>
                    <a:pt x="18536" y="39341"/>
                  </a:cubicBezTo>
                  <a:cubicBezTo>
                    <a:pt x="18220" y="39456"/>
                    <a:pt x="17936" y="39648"/>
                    <a:pt x="17629" y="39796"/>
                  </a:cubicBezTo>
                  <a:cubicBezTo>
                    <a:pt x="17610" y="39789"/>
                    <a:pt x="17592" y="39786"/>
                    <a:pt x="17574" y="39786"/>
                  </a:cubicBezTo>
                  <a:cubicBezTo>
                    <a:pt x="17479" y="39786"/>
                    <a:pt x="17400" y="39866"/>
                    <a:pt x="17319" y="39909"/>
                  </a:cubicBezTo>
                  <a:cubicBezTo>
                    <a:pt x="17181" y="39993"/>
                    <a:pt x="17043" y="40078"/>
                    <a:pt x="16905" y="40158"/>
                  </a:cubicBezTo>
                  <a:cubicBezTo>
                    <a:pt x="16856" y="40197"/>
                    <a:pt x="16790" y="40224"/>
                    <a:pt x="16730" y="40257"/>
                  </a:cubicBezTo>
                  <a:cubicBezTo>
                    <a:pt x="16671" y="40240"/>
                    <a:pt x="16607" y="40224"/>
                    <a:pt x="16545" y="40209"/>
                  </a:cubicBezTo>
                  <a:cubicBezTo>
                    <a:pt x="15955" y="40049"/>
                    <a:pt x="15370" y="39880"/>
                    <a:pt x="14766" y="39773"/>
                  </a:cubicBezTo>
                  <a:cubicBezTo>
                    <a:pt x="14705" y="39762"/>
                    <a:pt x="14644" y="39756"/>
                    <a:pt x="14584" y="39756"/>
                  </a:cubicBezTo>
                  <a:cubicBezTo>
                    <a:pt x="14080" y="39756"/>
                    <a:pt x="13610" y="40146"/>
                    <a:pt x="13509" y="40643"/>
                  </a:cubicBezTo>
                  <a:cubicBezTo>
                    <a:pt x="13422" y="40952"/>
                    <a:pt x="13286" y="41236"/>
                    <a:pt x="13239" y="41555"/>
                  </a:cubicBezTo>
                  <a:cubicBezTo>
                    <a:pt x="13214" y="41701"/>
                    <a:pt x="13134" y="41857"/>
                    <a:pt x="13146" y="42005"/>
                  </a:cubicBezTo>
                  <a:cubicBezTo>
                    <a:pt x="13138" y="42051"/>
                    <a:pt x="13130" y="42102"/>
                    <a:pt x="13120" y="42158"/>
                  </a:cubicBezTo>
                  <a:cubicBezTo>
                    <a:pt x="13105" y="42225"/>
                    <a:pt x="13095" y="42293"/>
                    <a:pt x="13089" y="42361"/>
                  </a:cubicBezTo>
                  <a:cubicBezTo>
                    <a:pt x="13064" y="42524"/>
                    <a:pt x="13044" y="42705"/>
                    <a:pt x="13029" y="42876"/>
                  </a:cubicBezTo>
                  <a:cubicBezTo>
                    <a:pt x="13027" y="42906"/>
                    <a:pt x="13023" y="42937"/>
                    <a:pt x="13021" y="42970"/>
                  </a:cubicBezTo>
                  <a:cubicBezTo>
                    <a:pt x="13007" y="42993"/>
                    <a:pt x="12996" y="43017"/>
                    <a:pt x="12990" y="43044"/>
                  </a:cubicBezTo>
                  <a:cubicBezTo>
                    <a:pt x="12974" y="43268"/>
                    <a:pt x="12970" y="43495"/>
                    <a:pt x="12963" y="43721"/>
                  </a:cubicBezTo>
                  <a:cubicBezTo>
                    <a:pt x="12959" y="43812"/>
                    <a:pt x="12955" y="43902"/>
                    <a:pt x="12953" y="43993"/>
                  </a:cubicBezTo>
                  <a:cubicBezTo>
                    <a:pt x="12953" y="44007"/>
                    <a:pt x="12953" y="44021"/>
                    <a:pt x="12957" y="44036"/>
                  </a:cubicBezTo>
                  <a:cubicBezTo>
                    <a:pt x="12953" y="44172"/>
                    <a:pt x="12949" y="44307"/>
                    <a:pt x="12939" y="44443"/>
                  </a:cubicBezTo>
                  <a:cubicBezTo>
                    <a:pt x="12967" y="45052"/>
                    <a:pt x="13056" y="45657"/>
                    <a:pt x="13140" y="46260"/>
                  </a:cubicBezTo>
                  <a:cubicBezTo>
                    <a:pt x="13276" y="47231"/>
                    <a:pt x="13480" y="48198"/>
                    <a:pt x="13858" y="49107"/>
                  </a:cubicBezTo>
                  <a:cubicBezTo>
                    <a:pt x="13875" y="49148"/>
                    <a:pt x="13889" y="49185"/>
                    <a:pt x="13906" y="49226"/>
                  </a:cubicBezTo>
                  <a:cubicBezTo>
                    <a:pt x="13866" y="49461"/>
                    <a:pt x="14103" y="49880"/>
                    <a:pt x="14346" y="50245"/>
                  </a:cubicBezTo>
                  <a:cubicBezTo>
                    <a:pt x="14432" y="50403"/>
                    <a:pt x="14531" y="50553"/>
                    <a:pt x="14644" y="50693"/>
                  </a:cubicBezTo>
                  <a:cubicBezTo>
                    <a:pt x="14691" y="50744"/>
                    <a:pt x="14735" y="50800"/>
                    <a:pt x="14774" y="50856"/>
                  </a:cubicBezTo>
                  <a:cubicBezTo>
                    <a:pt x="14813" y="50930"/>
                    <a:pt x="14877" y="50997"/>
                    <a:pt x="14916" y="51061"/>
                  </a:cubicBezTo>
                  <a:cubicBezTo>
                    <a:pt x="15395" y="51783"/>
                    <a:pt x="16193" y="52254"/>
                    <a:pt x="17028" y="52448"/>
                  </a:cubicBezTo>
                  <a:cubicBezTo>
                    <a:pt x="17308" y="52503"/>
                    <a:pt x="17570" y="52637"/>
                    <a:pt x="17851" y="52666"/>
                  </a:cubicBezTo>
                  <a:cubicBezTo>
                    <a:pt x="18185" y="52668"/>
                    <a:pt x="18518" y="52695"/>
                    <a:pt x="18810" y="52870"/>
                  </a:cubicBezTo>
                  <a:cubicBezTo>
                    <a:pt x="19219" y="53086"/>
                    <a:pt x="19549" y="53423"/>
                    <a:pt x="19970" y="53618"/>
                  </a:cubicBezTo>
                  <a:cubicBezTo>
                    <a:pt x="20248" y="53760"/>
                    <a:pt x="20546" y="53859"/>
                    <a:pt x="20847" y="53945"/>
                  </a:cubicBezTo>
                  <a:cubicBezTo>
                    <a:pt x="21281" y="54071"/>
                    <a:pt x="21709" y="54240"/>
                    <a:pt x="22165" y="54260"/>
                  </a:cubicBezTo>
                  <a:cubicBezTo>
                    <a:pt x="22224" y="54266"/>
                    <a:pt x="22283" y="54268"/>
                    <a:pt x="22341" y="54268"/>
                  </a:cubicBezTo>
                  <a:cubicBezTo>
                    <a:pt x="22718" y="54268"/>
                    <a:pt x="23089" y="54163"/>
                    <a:pt x="23457" y="54081"/>
                  </a:cubicBezTo>
                  <a:cubicBezTo>
                    <a:pt x="23581" y="54061"/>
                    <a:pt x="23708" y="54048"/>
                    <a:pt x="23834" y="54040"/>
                  </a:cubicBezTo>
                  <a:cubicBezTo>
                    <a:pt x="23855" y="54043"/>
                    <a:pt x="23876" y="54044"/>
                    <a:pt x="23897" y="54044"/>
                  </a:cubicBezTo>
                  <a:cubicBezTo>
                    <a:pt x="23940" y="54044"/>
                    <a:pt x="23982" y="54039"/>
                    <a:pt x="24023" y="54028"/>
                  </a:cubicBezTo>
                  <a:cubicBezTo>
                    <a:pt x="24153" y="54131"/>
                    <a:pt x="24276" y="54242"/>
                    <a:pt x="24406" y="54345"/>
                  </a:cubicBezTo>
                  <a:cubicBezTo>
                    <a:pt x="24729" y="54606"/>
                    <a:pt x="24986" y="54941"/>
                    <a:pt x="25331" y="55172"/>
                  </a:cubicBezTo>
                  <a:cubicBezTo>
                    <a:pt x="25958" y="55640"/>
                    <a:pt x="26721" y="55930"/>
                    <a:pt x="27501" y="55930"/>
                  </a:cubicBezTo>
                  <a:cubicBezTo>
                    <a:pt x="27619" y="55930"/>
                    <a:pt x="27736" y="55924"/>
                    <a:pt x="27854" y="55910"/>
                  </a:cubicBezTo>
                  <a:cubicBezTo>
                    <a:pt x="28173" y="55875"/>
                    <a:pt x="28475" y="55766"/>
                    <a:pt x="28755" y="55616"/>
                  </a:cubicBezTo>
                  <a:cubicBezTo>
                    <a:pt x="29397" y="55694"/>
                    <a:pt x="29952" y="56106"/>
                    <a:pt x="30563" y="56299"/>
                  </a:cubicBezTo>
                  <a:cubicBezTo>
                    <a:pt x="31139" y="56488"/>
                    <a:pt x="31723" y="56665"/>
                    <a:pt x="32328" y="56714"/>
                  </a:cubicBezTo>
                  <a:cubicBezTo>
                    <a:pt x="32787" y="56770"/>
                    <a:pt x="33242" y="56863"/>
                    <a:pt x="33704" y="56889"/>
                  </a:cubicBezTo>
                  <a:cubicBezTo>
                    <a:pt x="33831" y="56893"/>
                    <a:pt x="33958" y="56897"/>
                    <a:pt x="34086" y="56897"/>
                  </a:cubicBezTo>
                  <a:cubicBezTo>
                    <a:pt x="34153" y="56897"/>
                    <a:pt x="34220" y="56896"/>
                    <a:pt x="34287" y="56893"/>
                  </a:cubicBezTo>
                  <a:cubicBezTo>
                    <a:pt x="34385" y="56889"/>
                    <a:pt x="34486" y="56881"/>
                    <a:pt x="34583" y="56867"/>
                  </a:cubicBezTo>
                  <a:cubicBezTo>
                    <a:pt x="34610" y="56863"/>
                    <a:pt x="34634" y="56854"/>
                    <a:pt x="34657" y="56840"/>
                  </a:cubicBezTo>
                  <a:lnTo>
                    <a:pt x="34671" y="56846"/>
                  </a:lnTo>
                  <a:cubicBezTo>
                    <a:pt x="34719" y="56857"/>
                    <a:pt x="34765" y="56862"/>
                    <a:pt x="34808" y="56862"/>
                  </a:cubicBezTo>
                  <a:cubicBezTo>
                    <a:pt x="35916" y="56862"/>
                    <a:pt x="35502" y="53485"/>
                    <a:pt x="35500" y="52662"/>
                  </a:cubicBezTo>
                  <a:cubicBezTo>
                    <a:pt x="35445" y="51246"/>
                    <a:pt x="35354" y="49831"/>
                    <a:pt x="35387" y="48416"/>
                  </a:cubicBezTo>
                  <a:cubicBezTo>
                    <a:pt x="35424" y="44132"/>
                    <a:pt x="35708" y="39853"/>
                    <a:pt x="35679" y="35568"/>
                  </a:cubicBezTo>
                  <a:cubicBezTo>
                    <a:pt x="35603" y="25161"/>
                    <a:pt x="35144" y="14770"/>
                    <a:pt x="35223" y="4356"/>
                  </a:cubicBezTo>
                  <a:cubicBezTo>
                    <a:pt x="35274" y="3159"/>
                    <a:pt x="35426" y="1959"/>
                    <a:pt x="35274" y="762"/>
                  </a:cubicBezTo>
                  <a:cubicBezTo>
                    <a:pt x="35268" y="684"/>
                    <a:pt x="35216" y="618"/>
                    <a:pt x="35140" y="595"/>
                  </a:cubicBezTo>
                  <a:cubicBezTo>
                    <a:pt x="34991" y="486"/>
                    <a:pt x="34637" y="457"/>
                    <a:pt x="34369" y="457"/>
                  </a:cubicBezTo>
                  <a:cubicBezTo>
                    <a:pt x="34263" y="457"/>
                    <a:pt x="34170" y="462"/>
                    <a:pt x="34110" y="468"/>
                  </a:cubicBezTo>
                  <a:cubicBezTo>
                    <a:pt x="33729" y="488"/>
                    <a:pt x="33348" y="496"/>
                    <a:pt x="32967" y="496"/>
                  </a:cubicBezTo>
                  <a:cubicBezTo>
                    <a:pt x="31059" y="496"/>
                    <a:pt x="29151" y="276"/>
                    <a:pt x="27249" y="132"/>
                  </a:cubicBezTo>
                  <a:cubicBezTo>
                    <a:pt x="25703" y="55"/>
                    <a:pt x="24152" y="1"/>
                    <a:pt x="226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6617623" y="2424061"/>
              <a:ext cx="1475101" cy="686605"/>
            </a:xfrm>
            <a:custGeom>
              <a:avLst/>
              <a:gdLst/>
              <a:ahLst/>
              <a:cxnLst/>
              <a:rect l="l" t="t" r="r" b="b"/>
              <a:pathLst>
                <a:path w="19110" h="8895" extrusionOk="0">
                  <a:moveTo>
                    <a:pt x="18701" y="6812"/>
                  </a:moveTo>
                  <a:lnTo>
                    <a:pt x="18701" y="6812"/>
                  </a:lnTo>
                  <a:cubicBezTo>
                    <a:pt x="18690" y="6824"/>
                    <a:pt x="18682" y="6841"/>
                    <a:pt x="18676" y="6857"/>
                  </a:cubicBezTo>
                  <a:lnTo>
                    <a:pt x="18676" y="6853"/>
                  </a:lnTo>
                  <a:cubicBezTo>
                    <a:pt x="18682" y="6839"/>
                    <a:pt x="18690" y="6824"/>
                    <a:pt x="18701" y="6812"/>
                  </a:cubicBezTo>
                  <a:close/>
                  <a:moveTo>
                    <a:pt x="15705" y="0"/>
                  </a:moveTo>
                  <a:cubicBezTo>
                    <a:pt x="15563" y="0"/>
                    <a:pt x="15422" y="7"/>
                    <a:pt x="15281" y="25"/>
                  </a:cubicBezTo>
                  <a:cubicBezTo>
                    <a:pt x="15006" y="66"/>
                    <a:pt x="14734" y="138"/>
                    <a:pt x="14457" y="140"/>
                  </a:cubicBezTo>
                  <a:cubicBezTo>
                    <a:pt x="14436" y="141"/>
                    <a:pt x="14415" y="141"/>
                    <a:pt x="14395" y="141"/>
                  </a:cubicBezTo>
                  <a:cubicBezTo>
                    <a:pt x="14006" y="141"/>
                    <a:pt x="13629" y="19"/>
                    <a:pt x="13242" y="19"/>
                  </a:cubicBezTo>
                  <a:cubicBezTo>
                    <a:pt x="13239" y="19"/>
                    <a:pt x="13236" y="19"/>
                    <a:pt x="13232" y="19"/>
                  </a:cubicBezTo>
                  <a:cubicBezTo>
                    <a:pt x="13226" y="19"/>
                    <a:pt x="13220" y="19"/>
                    <a:pt x="13214" y="19"/>
                  </a:cubicBezTo>
                  <a:cubicBezTo>
                    <a:pt x="12727" y="19"/>
                    <a:pt x="12241" y="101"/>
                    <a:pt x="11780" y="259"/>
                  </a:cubicBezTo>
                  <a:cubicBezTo>
                    <a:pt x="11761" y="255"/>
                    <a:pt x="11743" y="253"/>
                    <a:pt x="11724" y="253"/>
                  </a:cubicBezTo>
                  <a:cubicBezTo>
                    <a:pt x="11563" y="253"/>
                    <a:pt x="11405" y="405"/>
                    <a:pt x="11243" y="432"/>
                  </a:cubicBezTo>
                  <a:cubicBezTo>
                    <a:pt x="10904" y="541"/>
                    <a:pt x="10546" y="566"/>
                    <a:pt x="10200" y="636"/>
                  </a:cubicBezTo>
                  <a:cubicBezTo>
                    <a:pt x="9914" y="708"/>
                    <a:pt x="9634" y="807"/>
                    <a:pt x="9369" y="932"/>
                  </a:cubicBezTo>
                  <a:cubicBezTo>
                    <a:pt x="8818" y="1224"/>
                    <a:pt x="8299" y="1570"/>
                    <a:pt x="7713" y="1790"/>
                  </a:cubicBezTo>
                  <a:cubicBezTo>
                    <a:pt x="7501" y="1881"/>
                    <a:pt x="7306" y="2004"/>
                    <a:pt x="7096" y="2099"/>
                  </a:cubicBezTo>
                  <a:cubicBezTo>
                    <a:pt x="6948" y="2164"/>
                    <a:pt x="6793" y="2226"/>
                    <a:pt x="6641" y="2284"/>
                  </a:cubicBezTo>
                  <a:cubicBezTo>
                    <a:pt x="6559" y="2321"/>
                    <a:pt x="6456" y="2335"/>
                    <a:pt x="6400" y="2411"/>
                  </a:cubicBezTo>
                  <a:cubicBezTo>
                    <a:pt x="6355" y="2426"/>
                    <a:pt x="6298" y="2444"/>
                    <a:pt x="6238" y="2467"/>
                  </a:cubicBezTo>
                  <a:cubicBezTo>
                    <a:pt x="5512" y="2315"/>
                    <a:pt x="4794" y="2064"/>
                    <a:pt x="4043" y="2055"/>
                  </a:cubicBezTo>
                  <a:cubicBezTo>
                    <a:pt x="3463" y="2113"/>
                    <a:pt x="2862" y="2156"/>
                    <a:pt x="2319" y="2383"/>
                  </a:cubicBezTo>
                  <a:cubicBezTo>
                    <a:pt x="1988" y="2539"/>
                    <a:pt x="1656" y="2710"/>
                    <a:pt x="1387" y="2959"/>
                  </a:cubicBezTo>
                  <a:cubicBezTo>
                    <a:pt x="1033" y="3261"/>
                    <a:pt x="679" y="3582"/>
                    <a:pt x="467" y="4002"/>
                  </a:cubicBezTo>
                  <a:cubicBezTo>
                    <a:pt x="412" y="4061"/>
                    <a:pt x="338" y="4109"/>
                    <a:pt x="299" y="4185"/>
                  </a:cubicBezTo>
                  <a:lnTo>
                    <a:pt x="297" y="4189"/>
                  </a:lnTo>
                  <a:lnTo>
                    <a:pt x="239" y="4191"/>
                  </a:lnTo>
                  <a:cubicBezTo>
                    <a:pt x="1" y="4217"/>
                    <a:pt x="29" y="4566"/>
                    <a:pt x="257" y="4566"/>
                  </a:cubicBezTo>
                  <a:cubicBezTo>
                    <a:pt x="263" y="4566"/>
                    <a:pt x="269" y="4566"/>
                    <a:pt x="276" y="4565"/>
                  </a:cubicBezTo>
                  <a:cubicBezTo>
                    <a:pt x="312" y="4564"/>
                    <a:pt x="349" y="4564"/>
                    <a:pt x="385" y="4564"/>
                  </a:cubicBezTo>
                  <a:cubicBezTo>
                    <a:pt x="856" y="4564"/>
                    <a:pt x="1324" y="4635"/>
                    <a:pt x="1794" y="4683"/>
                  </a:cubicBezTo>
                  <a:cubicBezTo>
                    <a:pt x="2245" y="5291"/>
                    <a:pt x="2634" y="5944"/>
                    <a:pt x="2961" y="6629"/>
                  </a:cubicBezTo>
                  <a:cubicBezTo>
                    <a:pt x="3129" y="6995"/>
                    <a:pt x="3257" y="7384"/>
                    <a:pt x="3428" y="7750"/>
                  </a:cubicBezTo>
                  <a:cubicBezTo>
                    <a:pt x="3473" y="7857"/>
                    <a:pt x="3477" y="7997"/>
                    <a:pt x="3578" y="8071"/>
                  </a:cubicBezTo>
                  <a:cubicBezTo>
                    <a:pt x="3580" y="8075"/>
                    <a:pt x="3582" y="8077"/>
                    <a:pt x="3582" y="8081"/>
                  </a:cubicBezTo>
                  <a:cubicBezTo>
                    <a:pt x="3605" y="8132"/>
                    <a:pt x="3648" y="8172"/>
                    <a:pt x="3701" y="8192"/>
                  </a:cubicBezTo>
                  <a:cubicBezTo>
                    <a:pt x="3741" y="8231"/>
                    <a:pt x="3796" y="8258"/>
                    <a:pt x="3854" y="8258"/>
                  </a:cubicBezTo>
                  <a:cubicBezTo>
                    <a:pt x="3912" y="8258"/>
                    <a:pt x="3973" y="8232"/>
                    <a:pt x="4024" y="8167"/>
                  </a:cubicBezTo>
                  <a:cubicBezTo>
                    <a:pt x="4683" y="7986"/>
                    <a:pt x="5368" y="7960"/>
                    <a:pt x="6042" y="7869"/>
                  </a:cubicBezTo>
                  <a:cubicBezTo>
                    <a:pt x="6431" y="7821"/>
                    <a:pt x="6821" y="7800"/>
                    <a:pt x="7212" y="7800"/>
                  </a:cubicBezTo>
                  <a:cubicBezTo>
                    <a:pt x="8018" y="7800"/>
                    <a:pt x="8826" y="7890"/>
                    <a:pt x="9620" y="8023"/>
                  </a:cubicBezTo>
                  <a:cubicBezTo>
                    <a:pt x="10809" y="8266"/>
                    <a:pt x="11965" y="8655"/>
                    <a:pt x="13158" y="8871"/>
                  </a:cubicBezTo>
                  <a:cubicBezTo>
                    <a:pt x="13232" y="8888"/>
                    <a:pt x="13305" y="8895"/>
                    <a:pt x="13377" y="8895"/>
                  </a:cubicBezTo>
                  <a:cubicBezTo>
                    <a:pt x="13600" y="8895"/>
                    <a:pt x="13819" y="8828"/>
                    <a:pt x="14033" y="8764"/>
                  </a:cubicBezTo>
                  <a:cubicBezTo>
                    <a:pt x="14401" y="8653"/>
                    <a:pt x="14779" y="8581"/>
                    <a:pt x="15162" y="8550"/>
                  </a:cubicBezTo>
                  <a:cubicBezTo>
                    <a:pt x="16376" y="8501"/>
                    <a:pt x="17071" y="8375"/>
                    <a:pt x="18079" y="7641"/>
                  </a:cubicBezTo>
                  <a:cubicBezTo>
                    <a:pt x="18299" y="7501"/>
                    <a:pt x="18536" y="7386"/>
                    <a:pt x="18768" y="7262"/>
                  </a:cubicBezTo>
                  <a:cubicBezTo>
                    <a:pt x="18851" y="7209"/>
                    <a:pt x="19030" y="7170"/>
                    <a:pt x="19077" y="7057"/>
                  </a:cubicBezTo>
                  <a:cubicBezTo>
                    <a:pt x="19110" y="6976"/>
                    <a:pt x="19083" y="6886"/>
                    <a:pt x="19015" y="6836"/>
                  </a:cubicBezTo>
                  <a:cubicBezTo>
                    <a:pt x="18976" y="6719"/>
                    <a:pt x="18900" y="6608"/>
                    <a:pt x="18863" y="6489"/>
                  </a:cubicBezTo>
                  <a:cubicBezTo>
                    <a:pt x="18647" y="5964"/>
                    <a:pt x="18485" y="5421"/>
                    <a:pt x="18334" y="4874"/>
                  </a:cubicBezTo>
                  <a:cubicBezTo>
                    <a:pt x="18227" y="4395"/>
                    <a:pt x="18026" y="3944"/>
                    <a:pt x="17925" y="3463"/>
                  </a:cubicBezTo>
                  <a:cubicBezTo>
                    <a:pt x="17816" y="2909"/>
                    <a:pt x="17614" y="2391"/>
                    <a:pt x="17421" y="1860"/>
                  </a:cubicBezTo>
                  <a:cubicBezTo>
                    <a:pt x="17300" y="1525"/>
                    <a:pt x="16942" y="562"/>
                    <a:pt x="16610" y="210"/>
                  </a:cubicBezTo>
                  <a:cubicBezTo>
                    <a:pt x="16606" y="124"/>
                    <a:pt x="16543" y="54"/>
                    <a:pt x="16458" y="41"/>
                  </a:cubicBezTo>
                  <a:cubicBezTo>
                    <a:pt x="16208" y="22"/>
                    <a:pt x="15956" y="0"/>
                    <a:pt x="15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4444597" y="3274716"/>
              <a:ext cx="4994888" cy="1213658"/>
            </a:xfrm>
            <a:custGeom>
              <a:avLst/>
              <a:gdLst/>
              <a:ahLst/>
              <a:cxnLst/>
              <a:rect l="l" t="t" r="r" b="b"/>
              <a:pathLst>
                <a:path w="64709" h="15723" extrusionOk="0">
                  <a:moveTo>
                    <a:pt x="14802" y="7827"/>
                  </a:moveTo>
                  <a:cubicBezTo>
                    <a:pt x="14820" y="7833"/>
                    <a:pt x="14841" y="7839"/>
                    <a:pt x="14860" y="7845"/>
                  </a:cubicBezTo>
                  <a:cubicBezTo>
                    <a:pt x="14785" y="7843"/>
                    <a:pt x="14713" y="7841"/>
                    <a:pt x="14641" y="7841"/>
                  </a:cubicBezTo>
                  <a:lnTo>
                    <a:pt x="14681" y="7837"/>
                  </a:lnTo>
                  <a:cubicBezTo>
                    <a:pt x="14722" y="7833"/>
                    <a:pt x="14761" y="7831"/>
                    <a:pt x="14802" y="7827"/>
                  </a:cubicBezTo>
                  <a:close/>
                  <a:moveTo>
                    <a:pt x="37370" y="10947"/>
                  </a:moveTo>
                  <a:lnTo>
                    <a:pt x="37407" y="10966"/>
                  </a:lnTo>
                  <a:cubicBezTo>
                    <a:pt x="37257" y="10978"/>
                    <a:pt x="37109" y="10995"/>
                    <a:pt x="36965" y="11015"/>
                  </a:cubicBezTo>
                  <a:cubicBezTo>
                    <a:pt x="37100" y="10989"/>
                    <a:pt x="37234" y="10966"/>
                    <a:pt x="37370" y="10947"/>
                  </a:cubicBezTo>
                  <a:close/>
                  <a:moveTo>
                    <a:pt x="33277" y="9927"/>
                  </a:moveTo>
                  <a:cubicBezTo>
                    <a:pt x="33229" y="9927"/>
                    <a:pt x="33180" y="9929"/>
                    <a:pt x="33128" y="9933"/>
                  </a:cubicBezTo>
                  <a:cubicBezTo>
                    <a:pt x="32836" y="9968"/>
                    <a:pt x="32455" y="9976"/>
                    <a:pt x="32278" y="10246"/>
                  </a:cubicBezTo>
                  <a:cubicBezTo>
                    <a:pt x="32044" y="10751"/>
                    <a:pt x="32578" y="11093"/>
                    <a:pt x="33040" y="11093"/>
                  </a:cubicBezTo>
                  <a:cubicBezTo>
                    <a:pt x="33073" y="11093"/>
                    <a:pt x="33106" y="11091"/>
                    <a:pt x="33138" y="11087"/>
                  </a:cubicBezTo>
                  <a:cubicBezTo>
                    <a:pt x="33195" y="11092"/>
                    <a:pt x="33250" y="11095"/>
                    <a:pt x="33302" y="11095"/>
                  </a:cubicBezTo>
                  <a:cubicBezTo>
                    <a:pt x="34465" y="11095"/>
                    <a:pt x="34420" y="9927"/>
                    <a:pt x="33277" y="9927"/>
                  </a:cubicBezTo>
                  <a:close/>
                  <a:moveTo>
                    <a:pt x="18211" y="9824"/>
                  </a:moveTo>
                  <a:cubicBezTo>
                    <a:pt x="17993" y="9876"/>
                    <a:pt x="17773" y="9925"/>
                    <a:pt x="17559" y="9978"/>
                  </a:cubicBezTo>
                  <a:cubicBezTo>
                    <a:pt x="17326" y="10036"/>
                    <a:pt x="17098" y="10098"/>
                    <a:pt x="16869" y="10166"/>
                  </a:cubicBezTo>
                  <a:lnTo>
                    <a:pt x="16723" y="10213"/>
                  </a:lnTo>
                  <a:lnTo>
                    <a:pt x="16752" y="10205"/>
                  </a:lnTo>
                  <a:lnTo>
                    <a:pt x="16752" y="10205"/>
                  </a:lnTo>
                  <a:cubicBezTo>
                    <a:pt x="16703" y="10219"/>
                    <a:pt x="16653" y="10236"/>
                    <a:pt x="16604" y="10252"/>
                  </a:cubicBezTo>
                  <a:cubicBezTo>
                    <a:pt x="16563" y="10266"/>
                    <a:pt x="16514" y="10283"/>
                    <a:pt x="16460" y="10299"/>
                  </a:cubicBezTo>
                  <a:cubicBezTo>
                    <a:pt x="16330" y="10340"/>
                    <a:pt x="16199" y="10384"/>
                    <a:pt x="16069" y="10423"/>
                  </a:cubicBezTo>
                  <a:cubicBezTo>
                    <a:pt x="15841" y="10509"/>
                    <a:pt x="15658" y="10614"/>
                    <a:pt x="15719" y="10764"/>
                  </a:cubicBezTo>
                  <a:cubicBezTo>
                    <a:pt x="15707" y="10763"/>
                    <a:pt x="15695" y="10762"/>
                    <a:pt x="15684" y="10762"/>
                  </a:cubicBezTo>
                  <a:cubicBezTo>
                    <a:pt x="15550" y="10762"/>
                    <a:pt x="15485" y="10859"/>
                    <a:pt x="15481" y="10954"/>
                  </a:cubicBezTo>
                  <a:cubicBezTo>
                    <a:pt x="15476" y="11049"/>
                    <a:pt x="15533" y="11145"/>
                    <a:pt x="15646" y="11145"/>
                  </a:cubicBezTo>
                  <a:cubicBezTo>
                    <a:pt x="15674" y="11145"/>
                    <a:pt x="15706" y="11139"/>
                    <a:pt x="15740" y="11126"/>
                  </a:cubicBezTo>
                  <a:cubicBezTo>
                    <a:pt x="16051" y="11151"/>
                    <a:pt x="16357" y="11200"/>
                    <a:pt x="16660" y="11272"/>
                  </a:cubicBezTo>
                  <a:cubicBezTo>
                    <a:pt x="16660" y="11397"/>
                    <a:pt x="16752" y="11524"/>
                    <a:pt x="16867" y="11524"/>
                  </a:cubicBezTo>
                  <a:cubicBezTo>
                    <a:pt x="16899" y="11524"/>
                    <a:pt x="16934" y="11514"/>
                    <a:pt x="16968" y="11490"/>
                  </a:cubicBezTo>
                  <a:cubicBezTo>
                    <a:pt x="17038" y="11595"/>
                    <a:pt x="17164" y="11651"/>
                    <a:pt x="17285" y="11706"/>
                  </a:cubicBezTo>
                  <a:cubicBezTo>
                    <a:pt x="17324" y="11715"/>
                    <a:pt x="17363" y="11723"/>
                    <a:pt x="17404" y="11731"/>
                  </a:cubicBezTo>
                  <a:cubicBezTo>
                    <a:pt x="17577" y="11776"/>
                    <a:pt x="17746" y="11842"/>
                    <a:pt x="17904" y="11927"/>
                  </a:cubicBezTo>
                  <a:cubicBezTo>
                    <a:pt x="18042" y="12001"/>
                    <a:pt x="18174" y="12085"/>
                    <a:pt x="18295" y="12182"/>
                  </a:cubicBezTo>
                  <a:cubicBezTo>
                    <a:pt x="18365" y="12155"/>
                    <a:pt x="18408" y="12087"/>
                    <a:pt x="18406" y="12013"/>
                  </a:cubicBezTo>
                  <a:cubicBezTo>
                    <a:pt x="18431" y="11997"/>
                    <a:pt x="18451" y="11976"/>
                    <a:pt x="18470" y="11951"/>
                  </a:cubicBezTo>
                  <a:lnTo>
                    <a:pt x="18458" y="11935"/>
                  </a:lnTo>
                  <a:lnTo>
                    <a:pt x="18458" y="11935"/>
                  </a:lnTo>
                  <a:cubicBezTo>
                    <a:pt x="18460" y="11939"/>
                    <a:pt x="18464" y="11943"/>
                    <a:pt x="18466" y="11947"/>
                  </a:cubicBezTo>
                  <a:lnTo>
                    <a:pt x="18456" y="11933"/>
                  </a:lnTo>
                  <a:lnTo>
                    <a:pt x="18451" y="11929"/>
                  </a:lnTo>
                  <a:lnTo>
                    <a:pt x="18449" y="11925"/>
                  </a:lnTo>
                  <a:cubicBezTo>
                    <a:pt x="18392" y="11846"/>
                    <a:pt x="18342" y="11764"/>
                    <a:pt x="18301" y="11676"/>
                  </a:cubicBezTo>
                  <a:cubicBezTo>
                    <a:pt x="18287" y="11645"/>
                    <a:pt x="18272" y="11612"/>
                    <a:pt x="18258" y="11579"/>
                  </a:cubicBezTo>
                  <a:cubicBezTo>
                    <a:pt x="18242" y="11562"/>
                    <a:pt x="18223" y="11548"/>
                    <a:pt x="18207" y="11536"/>
                  </a:cubicBezTo>
                  <a:cubicBezTo>
                    <a:pt x="17972" y="10900"/>
                    <a:pt x="18128" y="10569"/>
                    <a:pt x="18250" y="10349"/>
                  </a:cubicBezTo>
                  <a:cubicBezTo>
                    <a:pt x="18277" y="10268"/>
                    <a:pt x="18310" y="10190"/>
                    <a:pt x="18353" y="10116"/>
                  </a:cubicBezTo>
                  <a:cubicBezTo>
                    <a:pt x="18359" y="10065"/>
                    <a:pt x="18342" y="10015"/>
                    <a:pt x="18291" y="9962"/>
                  </a:cubicBezTo>
                  <a:cubicBezTo>
                    <a:pt x="18289" y="9906"/>
                    <a:pt x="18258" y="9853"/>
                    <a:pt x="18211" y="9824"/>
                  </a:cubicBezTo>
                  <a:close/>
                  <a:moveTo>
                    <a:pt x="30466" y="10905"/>
                  </a:moveTo>
                  <a:cubicBezTo>
                    <a:pt x="29434" y="10905"/>
                    <a:pt x="28128" y="11224"/>
                    <a:pt x="28392" y="11960"/>
                  </a:cubicBezTo>
                  <a:cubicBezTo>
                    <a:pt x="28413" y="12264"/>
                    <a:pt x="28672" y="12486"/>
                    <a:pt x="28950" y="12568"/>
                  </a:cubicBezTo>
                  <a:cubicBezTo>
                    <a:pt x="29124" y="12614"/>
                    <a:pt x="29301" y="12632"/>
                    <a:pt x="29478" y="12632"/>
                  </a:cubicBezTo>
                  <a:cubicBezTo>
                    <a:pt x="29956" y="12632"/>
                    <a:pt x="30438" y="12497"/>
                    <a:pt x="30898" y="12381"/>
                  </a:cubicBezTo>
                  <a:cubicBezTo>
                    <a:pt x="31225" y="12274"/>
                    <a:pt x="31628" y="12202"/>
                    <a:pt x="31828" y="11894"/>
                  </a:cubicBezTo>
                  <a:cubicBezTo>
                    <a:pt x="32009" y="11602"/>
                    <a:pt x="31821" y="11229"/>
                    <a:pt x="31531" y="11093"/>
                  </a:cubicBezTo>
                  <a:cubicBezTo>
                    <a:pt x="31348" y="10971"/>
                    <a:pt x="30935" y="10905"/>
                    <a:pt x="30466" y="10905"/>
                  </a:cubicBezTo>
                  <a:close/>
                  <a:moveTo>
                    <a:pt x="22404" y="0"/>
                  </a:moveTo>
                  <a:cubicBezTo>
                    <a:pt x="20453" y="0"/>
                    <a:pt x="18502" y="72"/>
                    <a:pt x="16551" y="143"/>
                  </a:cubicBezTo>
                  <a:cubicBezTo>
                    <a:pt x="14606" y="212"/>
                    <a:pt x="12662" y="283"/>
                    <a:pt x="10714" y="283"/>
                  </a:cubicBezTo>
                  <a:cubicBezTo>
                    <a:pt x="10519" y="283"/>
                    <a:pt x="10323" y="282"/>
                    <a:pt x="10128" y="281"/>
                  </a:cubicBezTo>
                  <a:cubicBezTo>
                    <a:pt x="9131" y="261"/>
                    <a:pt x="8129" y="207"/>
                    <a:pt x="7130" y="207"/>
                  </a:cubicBezTo>
                  <a:cubicBezTo>
                    <a:pt x="6172" y="207"/>
                    <a:pt x="5217" y="257"/>
                    <a:pt x="4275" y="433"/>
                  </a:cubicBezTo>
                  <a:cubicBezTo>
                    <a:pt x="4185" y="460"/>
                    <a:pt x="4096" y="490"/>
                    <a:pt x="4008" y="519"/>
                  </a:cubicBezTo>
                  <a:cubicBezTo>
                    <a:pt x="3868" y="567"/>
                    <a:pt x="3728" y="616"/>
                    <a:pt x="3592" y="672"/>
                  </a:cubicBezTo>
                  <a:cubicBezTo>
                    <a:pt x="3584" y="671"/>
                    <a:pt x="3577" y="671"/>
                    <a:pt x="3569" y="671"/>
                  </a:cubicBezTo>
                  <a:cubicBezTo>
                    <a:pt x="2679" y="671"/>
                    <a:pt x="1637" y="1372"/>
                    <a:pt x="1064" y="2017"/>
                  </a:cubicBezTo>
                  <a:cubicBezTo>
                    <a:pt x="0" y="3272"/>
                    <a:pt x="89" y="5187"/>
                    <a:pt x="1088" y="6452"/>
                  </a:cubicBezTo>
                  <a:cubicBezTo>
                    <a:pt x="1325" y="6728"/>
                    <a:pt x="1601" y="6967"/>
                    <a:pt x="1905" y="7164"/>
                  </a:cubicBezTo>
                  <a:lnTo>
                    <a:pt x="1905" y="7160"/>
                  </a:lnTo>
                  <a:cubicBezTo>
                    <a:pt x="1992" y="7248"/>
                    <a:pt x="2082" y="7333"/>
                    <a:pt x="2175" y="7415"/>
                  </a:cubicBezTo>
                  <a:cubicBezTo>
                    <a:pt x="2317" y="7534"/>
                    <a:pt x="2463" y="7646"/>
                    <a:pt x="2615" y="7748"/>
                  </a:cubicBezTo>
                  <a:cubicBezTo>
                    <a:pt x="2712" y="7808"/>
                    <a:pt x="2810" y="7868"/>
                    <a:pt x="2907" y="7923"/>
                  </a:cubicBezTo>
                  <a:cubicBezTo>
                    <a:pt x="3004" y="7979"/>
                    <a:pt x="3102" y="8028"/>
                    <a:pt x="3203" y="8078"/>
                  </a:cubicBezTo>
                  <a:cubicBezTo>
                    <a:pt x="3654" y="8287"/>
                    <a:pt x="4117" y="8468"/>
                    <a:pt x="4588" y="8625"/>
                  </a:cubicBezTo>
                  <a:cubicBezTo>
                    <a:pt x="4812" y="8697"/>
                    <a:pt x="5038" y="8763"/>
                    <a:pt x="5269" y="8818"/>
                  </a:cubicBezTo>
                  <a:cubicBezTo>
                    <a:pt x="5499" y="8874"/>
                    <a:pt x="5734" y="8921"/>
                    <a:pt x="5966" y="8964"/>
                  </a:cubicBezTo>
                  <a:cubicBezTo>
                    <a:pt x="6155" y="8999"/>
                    <a:pt x="6345" y="9032"/>
                    <a:pt x="6532" y="9063"/>
                  </a:cubicBezTo>
                  <a:cubicBezTo>
                    <a:pt x="6581" y="9063"/>
                    <a:pt x="6629" y="9065"/>
                    <a:pt x="6676" y="9065"/>
                  </a:cubicBezTo>
                  <a:cubicBezTo>
                    <a:pt x="6813" y="9067"/>
                    <a:pt x="6951" y="9068"/>
                    <a:pt x="7089" y="9068"/>
                  </a:cubicBezTo>
                  <a:cubicBezTo>
                    <a:pt x="7286" y="9068"/>
                    <a:pt x="7483" y="9065"/>
                    <a:pt x="7680" y="9057"/>
                  </a:cubicBezTo>
                  <a:cubicBezTo>
                    <a:pt x="7766" y="9051"/>
                    <a:pt x="7851" y="9044"/>
                    <a:pt x="7937" y="9038"/>
                  </a:cubicBezTo>
                  <a:cubicBezTo>
                    <a:pt x="8081" y="9046"/>
                    <a:pt x="8223" y="9051"/>
                    <a:pt x="8365" y="9053"/>
                  </a:cubicBezTo>
                  <a:cubicBezTo>
                    <a:pt x="8454" y="9057"/>
                    <a:pt x="8543" y="9058"/>
                    <a:pt x="8632" y="9058"/>
                  </a:cubicBezTo>
                  <a:cubicBezTo>
                    <a:pt x="9523" y="9058"/>
                    <a:pt x="10395" y="8869"/>
                    <a:pt x="11253" y="8641"/>
                  </a:cubicBezTo>
                  <a:cubicBezTo>
                    <a:pt x="12309" y="8444"/>
                    <a:pt x="13374" y="8236"/>
                    <a:pt x="14450" y="8195"/>
                  </a:cubicBezTo>
                  <a:cubicBezTo>
                    <a:pt x="14510" y="8191"/>
                    <a:pt x="14570" y="8190"/>
                    <a:pt x="14630" y="8190"/>
                  </a:cubicBezTo>
                  <a:cubicBezTo>
                    <a:pt x="15347" y="8190"/>
                    <a:pt x="16039" y="8424"/>
                    <a:pt x="16742" y="8507"/>
                  </a:cubicBezTo>
                  <a:cubicBezTo>
                    <a:pt x="17579" y="8224"/>
                    <a:pt x="18429" y="7946"/>
                    <a:pt x="19311" y="7833"/>
                  </a:cubicBezTo>
                  <a:cubicBezTo>
                    <a:pt x="19988" y="7733"/>
                    <a:pt x="20691" y="7641"/>
                    <a:pt x="21389" y="7641"/>
                  </a:cubicBezTo>
                  <a:cubicBezTo>
                    <a:pt x="21669" y="7641"/>
                    <a:pt x="21948" y="7656"/>
                    <a:pt x="22224" y="7691"/>
                  </a:cubicBezTo>
                  <a:cubicBezTo>
                    <a:pt x="22436" y="7705"/>
                    <a:pt x="22648" y="7724"/>
                    <a:pt x="22860" y="7746"/>
                  </a:cubicBezTo>
                  <a:cubicBezTo>
                    <a:pt x="23331" y="7841"/>
                    <a:pt x="23790" y="7989"/>
                    <a:pt x="24226" y="8189"/>
                  </a:cubicBezTo>
                  <a:cubicBezTo>
                    <a:pt x="25004" y="8565"/>
                    <a:pt x="25726" y="9075"/>
                    <a:pt x="26559" y="9328"/>
                  </a:cubicBezTo>
                  <a:cubicBezTo>
                    <a:pt x="27157" y="9481"/>
                    <a:pt x="27768" y="9544"/>
                    <a:pt x="28380" y="9544"/>
                  </a:cubicBezTo>
                  <a:cubicBezTo>
                    <a:pt x="29080" y="9544"/>
                    <a:pt x="29783" y="9461"/>
                    <a:pt x="30472" y="9332"/>
                  </a:cubicBezTo>
                  <a:cubicBezTo>
                    <a:pt x="31122" y="9195"/>
                    <a:pt x="31791" y="9077"/>
                    <a:pt x="32452" y="9077"/>
                  </a:cubicBezTo>
                  <a:cubicBezTo>
                    <a:pt x="33038" y="9077"/>
                    <a:pt x="33619" y="9170"/>
                    <a:pt x="34175" y="9425"/>
                  </a:cubicBezTo>
                  <a:cubicBezTo>
                    <a:pt x="35082" y="9787"/>
                    <a:pt x="35952" y="10236"/>
                    <a:pt x="36827" y="10676"/>
                  </a:cubicBezTo>
                  <a:cubicBezTo>
                    <a:pt x="36543" y="10733"/>
                    <a:pt x="36261" y="10807"/>
                    <a:pt x="35985" y="10898"/>
                  </a:cubicBezTo>
                  <a:cubicBezTo>
                    <a:pt x="35374" y="11126"/>
                    <a:pt x="34817" y="11478"/>
                    <a:pt x="34237" y="11774"/>
                  </a:cubicBezTo>
                  <a:cubicBezTo>
                    <a:pt x="34086" y="11898"/>
                    <a:pt x="33496" y="12132"/>
                    <a:pt x="33397" y="12369"/>
                  </a:cubicBezTo>
                  <a:cubicBezTo>
                    <a:pt x="33352" y="12387"/>
                    <a:pt x="33307" y="12404"/>
                    <a:pt x="33259" y="12420"/>
                  </a:cubicBezTo>
                  <a:cubicBezTo>
                    <a:pt x="33132" y="12505"/>
                    <a:pt x="33183" y="12725"/>
                    <a:pt x="33338" y="12743"/>
                  </a:cubicBezTo>
                  <a:cubicBezTo>
                    <a:pt x="34333" y="12472"/>
                    <a:pt x="35216" y="11816"/>
                    <a:pt x="36220" y="11534"/>
                  </a:cubicBezTo>
                  <a:cubicBezTo>
                    <a:pt x="36254" y="11617"/>
                    <a:pt x="36318" y="11641"/>
                    <a:pt x="36391" y="11641"/>
                  </a:cubicBezTo>
                  <a:cubicBezTo>
                    <a:pt x="36460" y="11641"/>
                    <a:pt x="36535" y="11620"/>
                    <a:pt x="36598" y="11608"/>
                  </a:cubicBezTo>
                  <a:cubicBezTo>
                    <a:pt x="36835" y="11571"/>
                    <a:pt x="37071" y="11546"/>
                    <a:pt x="37310" y="11536"/>
                  </a:cubicBezTo>
                  <a:cubicBezTo>
                    <a:pt x="37728" y="11523"/>
                    <a:pt x="38145" y="11519"/>
                    <a:pt x="38563" y="11505"/>
                  </a:cubicBezTo>
                  <a:cubicBezTo>
                    <a:pt x="39302" y="11820"/>
                    <a:pt x="40057" y="12087"/>
                    <a:pt x="40857" y="12245"/>
                  </a:cubicBezTo>
                  <a:cubicBezTo>
                    <a:pt x="41689" y="12382"/>
                    <a:pt x="42525" y="12428"/>
                    <a:pt x="43362" y="12428"/>
                  </a:cubicBezTo>
                  <a:cubicBezTo>
                    <a:pt x="44258" y="12428"/>
                    <a:pt x="45156" y="12375"/>
                    <a:pt x="46053" y="12322"/>
                  </a:cubicBezTo>
                  <a:cubicBezTo>
                    <a:pt x="46953" y="12269"/>
                    <a:pt x="47855" y="12215"/>
                    <a:pt x="48756" y="12215"/>
                  </a:cubicBezTo>
                  <a:cubicBezTo>
                    <a:pt x="49041" y="12215"/>
                    <a:pt x="49327" y="12221"/>
                    <a:pt x="49612" y="12233"/>
                  </a:cubicBezTo>
                  <a:cubicBezTo>
                    <a:pt x="50365" y="12245"/>
                    <a:pt x="51017" y="12626"/>
                    <a:pt x="51633" y="13023"/>
                  </a:cubicBezTo>
                  <a:cubicBezTo>
                    <a:pt x="52931" y="13801"/>
                    <a:pt x="54256" y="14607"/>
                    <a:pt x="55768" y="14875"/>
                  </a:cubicBezTo>
                  <a:cubicBezTo>
                    <a:pt x="56368" y="14992"/>
                    <a:pt x="56975" y="15022"/>
                    <a:pt x="57583" y="15022"/>
                  </a:cubicBezTo>
                  <a:cubicBezTo>
                    <a:pt x="57892" y="15022"/>
                    <a:pt x="58201" y="15014"/>
                    <a:pt x="58510" y="15006"/>
                  </a:cubicBezTo>
                  <a:cubicBezTo>
                    <a:pt x="58828" y="14999"/>
                    <a:pt x="59147" y="14992"/>
                    <a:pt x="59463" y="14992"/>
                  </a:cubicBezTo>
                  <a:cubicBezTo>
                    <a:pt x="59501" y="14992"/>
                    <a:pt x="59538" y="14992"/>
                    <a:pt x="59576" y="14992"/>
                  </a:cubicBezTo>
                  <a:cubicBezTo>
                    <a:pt x="60600" y="15074"/>
                    <a:pt x="61497" y="15722"/>
                    <a:pt x="62540" y="15722"/>
                  </a:cubicBezTo>
                  <a:lnTo>
                    <a:pt x="62596" y="15722"/>
                  </a:lnTo>
                  <a:lnTo>
                    <a:pt x="62651" y="15720"/>
                  </a:lnTo>
                  <a:cubicBezTo>
                    <a:pt x="63309" y="15698"/>
                    <a:pt x="64202" y="15623"/>
                    <a:pt x="64661" y="15107"/>
                  </a:cubicBezTo>
                  <a:cubicBezTo>
                    <a:pt x="64708" y="14595"/>
                    <a:pt x="64492" y="14081"/>
                    <a:pt x="64457" y="13566"/>
                  </a:cubicBezTo>
                  <a:cubicBezTo>
                    <a:pt x="64157" y="11984"/>
                    <a:pt x="64655" y="9898"/>
                    <a:pt x="63369" y="8693"/>
                  </a:cubicBezTo>
                  <a:cubicBezTo>
                    <a:pt x="63130" y="8466"/>
                    <a:pt x="62871" y="8263"/>
                    <a:pt x="62596" y="8086"/>
                  </a:cubicBezTo>
                  <a:cubicBezTo>
                    <a:pt x="62085" y="7752"/>
                    <a:pt x="61526" y="7489"/>
                    <a:pt x="60975" y="7230"/>
                  </a:cubicBezTo>
                  <a:cubicBezTo>
                    <a:pt x="57806" y="5699"/>
                    <a:pt x="54560" y="4329"/>
                    <a:pt x="51182" y="3332"/>
                  </a:cubicBezTo>
                  <a:cubicBezTo>
                    <a:pt x="47043" y="2179"/>
                    <a:pt x="42704" y="2114"/>
                    <a:pt x="38468" y="1515"/>
                  </a:cubicBezTo>
                  <a:cubicBezTo>
                    <a:pt x="33708" y="1128"/>
                    <a:pt x="29005" y="202"/>
                    <a:pt x="24226" y="23"/>
                  </a:cubicBezTo>
                  <a:cubicBezTo>
                    <a:pt x="23619" y="7"/>
                    <a:pt x="23011" y="0"/>
                    <a:pt x="22404" y="0"/>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4658495" y="2269060"/>
              <a:ext cx="2358232" cy="1518559"/>
            </a:xfrm>
            <a:custGeom>
              <a:avLst/>
              <a:gdLst/>
              <a:ahLst/>
              <a:cxnLst/>
              <a:rect l="l" t="t" r="r" b="b"/>
              <a:pathLst>
                <a:path w="30551" h="19673" extrusionOk="0">
                  <a:moveTo>
                    <a:pt x="11298" y="1030"/>
                  </a:moveTo>
                  <a:cubicBezTo>
                    <a:pt x="11285" y="1036"/>
                    <a:pt x="11272" y="1043"/>
                    <a:pt x="11260" y="1052"/>
                  </a:cubicBezTo>
                  <a:lnTo>
                    <a:pt x="11260" y="1052"/>
                  </a:lnTo>
                  <a:lnTo>
                    <a:pt x="11266" y="1048"/>
                  </a:lnTo>
                  <a:cubicBezTo>
                    <a:pt x="11275" y="1041"/>
                    <a:pt x="11286" y="1035"/>
                    <a:pt x="11298" y="1030"/>
                  </a:cubicBezTo>
                  <a:close/>
                  <a:moveTo>
                    <a:pt x="11251" y="1059"/>
                  </a:moveTo>
                  <a:lnTo>
                    <a:pt x="11251" y="1059"/>
                  </a:lnTo>
                  <a:cubicBezTo>
                    <a:pt x="11248" y="1062"/>
                    <a:pt x="11244" y="1065"/>
                    <a:pt x="11241" y="1068"/>
                  </a:cubicBezTo>
                  <a:lnTo>
                    <a:pt x="11247" y="1062"/>
                  </a:lnTo>
                  <a:lnTo>
                    <a:pt x="11251" y="1059"/>
                  </a:lnTo>
                  <a:close/>
                  <a:moveTo>
                    <a:pt x="12303" y="0"/>
                  </a:moveTo>
                  <a:cubicBezTo>
                    <a:pt x="12001" y="0"/>
                    <a:pt x="11793" y="291"/>
                    <a:pt x="11842" y="537"/>
                  </a:cubicBezTo>
                  <a:lnTo>
                    <a:pt x="11829" y="537"/>
                  </a:lnTo>
                  <a:cubicBezTo>
                    <a:pt x="11801" y="536"/>
                    <a:pt x="11771" y="536"/>
                    <a:pt x="11742" y="536"/>
                  </a:cubicBezTo>
                  <a:cubicBezTo>
                    <a:pt x="11556" y="536"/>
                    <a:pt x="11363" y="562"/>
                    <a:pt x="11210" y="669"/>
                  </a:cubicBezTo>
                  <a:cubicBezTo>
                    <a:pt x="11085" y="760"/>
                    <a:pt x="11025" y="916"/>
                    <a:pt x="11056" y="1068"/>
                  </a:cubicBezTo>
                  <a:cubicBezTo>
                    <a:pt x="10864" y="1070"/>
                    <a:pt x="10688" y="1111"/>
                    <a:pt x="10568" y="1237"/>
                  </a:cubicBezTo>
                  <a:cubicBezTo>
                    <a:pt x="10430" y="1401"/>
                    <a:pt x="10412" y="1667"/>
                    <a:pt x="10519" y="1854"/>
                  </a:cubicBezTo>
                  <a:cubicBezTo>
                    <a:pt x="10484" y="1864"/>
                    <a:pt x="10451" y="1875"/>
                    <a:pt x="10416" y="1887"/>
                  </a:cubicBezTo>
                  <a:cubicBezTo>
                    <a:pt x="10216" y="1932"/>
                    <a:pt x="10017" y="2101"/>
                    <a:pt x="10040" y="2323"/>
                  </a:cubicBezTo>
                  <a:cubicBezTo>
                    <a:pt x="10083" y="2442"/>
                    <a:pt x="10276" y="2669"/>
                    <a:pt x="10402" y="2699"/>
                  </a:cubicBezTo>
                  <a:cubicBezTo>
                    <a:pt x="10613" y="2858"/>
                    <a:pt x="10858" y="2975"/>
                    <a:pt x="11103" y="3076"/>
                  </a:cubicBezTo>
                  <a:cubicBezTo>
                    <a:pt x="11105" y="3076"/>
                    <a:pt x="11109" y="3078"/>
                    <a:pt x="11111" y="3080"/>
                  </a:cubicBezTo>
                  <a:cubicBezTo>
                    <a:pt x="11282" y="3794"/>
                    <a:pt x="11936" y="3703"/>
                    <a:pt x="12590" y="3722"/>
                  </a:cubicBezTo>
                  <a:cubicBezTo>
                    <a:pt x="12627" y="3720"/>
                    <a:pt x="12664" y="3719"/>
                    <a:pt x="12700" y="3719"/>
                  </a:cubicBezTo>
                  <a:cubicBezTo>
                    <a:pt x="13065" y="3719"/>
                    <a:pt x="13423" y="3798"/>
                    <a:pt x="13786" y="3837"/>
                  </a:cubicBezTo>
                  <a:cubicBezTo>
                    <a:pt x="14401" y="3979"/>
                    <a:pt x="14839" y="4483"/>
                    <a:pt x="15267" y="4913"/>
                  </a:cubicBezTo>
                  <a:cubicBezTo>
                    <a:pt x="15586" y="5215"/>
                    <a:pt x="15899" y="5524"/>
                    <a:pt x="16205" y="5839"/>
                  </a:cubicBezTo>
                  <a:cubicBezTo>
                    <a:pt x="16388" y="6096"/>
                    <a:pt x="17092" y="6544"/>
                    <a:pt x="16464" y="6705"/>
                  </a:cubicBezTo>
                  <a:cubicBezTo>
                    <a:pt x="16357" y="6769"/>
                    <a:pt x="16088" y="6843"/>
                    <a:pt x="15894" y="6946"/>
                  </a:cubicBezTo>
                  <a:cubicBezTo>
                    <a:pt x="15870" y="6934"/>
                    <a:pt x="15843" y="6928"/>
                    <a:pt x="15816" y="6928"/>
                  </a:cubicBezTo>
                  <a:cubicBezTo>
                    <a:pt x="15797" y="6928"/>
                    <a:pt x="15777" y="6931"/>
                    <a:pt x="15759" y="6937"/>
                  </a:cubicBezTo>
                  <a:cubicBezTo>
                    <a:pt x="15193" y="7077"/>
                    <a:pt x="14714" y="7421"/>
                    <a:pt x="14220" y="7715"/>
                  </a:cubicBezTo>
                  <a:cubicBezTo>
                    <a:pt x="14105" y="7801"/>
                    <a:pt x="13763" y="7958"/>
                    <a:pt x="13564" y="8133"/>
                  </a:cubicBezTo>
                  <a:cubicBezTo>
                    <a:pt x="13088" y="7886"/>
                    <a:pt x="12578" y="7711"/>
                    <a:pt x="12062" y="7567"/>
                  </a:cubicBezTo>
                  <a:cubicBezTo>
                    <a:pt x="11576" y="7450"/>
                    <a:pt x="11089" y="7304"/>
                    <a:pt x="10589" y="7302"/>
                  </a:cubicBezTo>
                  <a:cubicBezTo>
                    <a:pt x="10372" y="7264"/>
                    <a:pt x="9897" y="7174"/>
                    <a:pt x="9553" y="7174"/>
                  </a:cubicBezTo>
                  <a:cubicBezTo>
                    <a:pt x="9419" y="7174"/>
                    <a:pt x="9306" y="7188"/>
                    <a:pt x="9235" y="7223"/>
                  </a:cubicBezTo>
                  <a:cubicBezTo>
                    <a:pt x="9225" y="7223"/>
                    <a:pt x="9215" y="7222"/>
                    <a:pt x="9206" y="7222"/>
                  </a:cubicBezTo>
                  <a:cubicBezTo>
                    <a:pt x="9166" y="7222"/>
                    <a:pt x="9127" y="7229"/>
                    <a:pt x="9091" y="7242"/>
                  </a:cubicBezTo>
                  <a:cubicBezTo>
                    <a:pt x="8760" y="7210"/>
                    <a:pt x="8428" y="7183"/>
                    <a:pt x="8096" y="7183"/>
                  </a:cubicBezTo>
                  <a:cubicBezTo>
                    <a:pt x="7957" y="7183"/>
                    <a:pt x="7818" y="7188"/>
                    <a:pt x="7680" y="7199"/>
                  </a:cubicBezTo>
                  <a:cubicBezTo>
                    <a:pt x="7198" y="7236"/>
                    <a:pt x="6725" y="7369"/>
                    <a:pt x="6260" y="7497"/>
                  </a:cubicBezTo>
                  <a:cubicBezTo>
                    <a:pt x="5544" y="7719"/>
                    <a:pt x="4814" y="7962"/>
                    <a:pt x="4181" y="8390"/>
                  </a:cubicBezTo>
                  <a:cubicBezTo>
                    <a:pt x="3952" y="8515"/>
                    <a:pt x="3724" y="8647"/>
                    <a:pt x="3506" y="8789"/>
                  </a:cubicBezTo>
                  <a:cubicBezTo>
                    <a:pt x="3467" y="8805"/>
                    <a:pt x="3430" y="8828"/>
                    <a:pt x="3399" y="8855"/>
                  </a:cubicBezTo>
                  <a:cubicBezTo>
                    <a:pt x="2919" y="9169"/>
                    <a:pt x="2422" y="9490"/>
                    <a:pt x="2049" y="9933"/>
                  </a:cubicBezTo>
                  <a:cubicBezTo>
                    <a:pt x="1693" y="10231"/>
                    <a:pt x="1317" y="10570"/>
                    <a:pt x="1134" y="11005"/>
                  </a:cubicBezTo>
                  <a:cubicBezTo>
                    <a:pt x="747" y="11465"/>
                    <a:pt x="379" y="11969"/>
                    <a:pt x="257" y="12570"/>
                  </a:cubicBezTo>
                  <a:cubicBezTo>
                    <a:pt x="124" y="12881"/>
                    <a:pt x="68" y="13259"/>
                    <a:pt x="56" y="13646"/>
                  </a:cubicBezTo>
                  <a:cubicBezTo>
                    <a:pt x="17" y="13874"/>
                    <a:pt x="0" y="14105"/>
                    <a:pt x="8" y="14337"/>
                  </a:cubicBezTo>
                  <a:cubicBezTo>
                    <a:pt x="25" y="14747"/>
                    <a:pt x="165" y="15135"/>
                    <a:pt x="245" y="15537"/>
                  </a:cubicBezTo>
                  <a:cubicBezTo>
                    <a:pt x="375" y="16106"/>
                    <a:pt x="632" y="16631"/>
                    <a:pt x="912" y="17141"/>
                  </a:cubicBezTo>
                  <a:cubicBezTo>
                    <a:pt x="1239" y="17734"/>
                    <a:pt x="1627" y="18316"/>
                    <a:pt x="2187" y="18711"/>
                  </a:cubicBezTo>
                  <a:cubicBezTo>
                    <a:pt x="2376" y="18857"/>
                    <a:pt x="2576" y="18987"/>
                    <a:pt x="2786" y="19100"/>
                  </a:cubicBezTo>
                  <a:cubicBezTo>
                    <a:pt x="2883" y="19143"/>
                    <a:pt x="2975" y="19228"/>
                    <a:pt x="3085" y="19228"/>
                  </a:cubicBezTo>
                  <a:cubicBezTo>
                    <a:pt x="3089" y="19228"/>
                    <a:pt x="3092" y="19227"/>
                    <a:pt x="3096" y="19227"/>
                  </a:cubicBezTo>
                  <a:cubicBezTo>
                    <a:pt x="3115" y="19238"/>
                    <a:pt x="3135" y="19248"/>
                    <a:pt x="3154" y="19256"/>
                  </a:cubicBezTo>
                  <a:cubicBezTo>
                    <a:pt x="3214" y="19287"/>
                    <a:pt x="3279" y="19324"/>
                    <a:pt x="3347" y="19332"/>
                  </a:cubicBezTo>
                  <a:cubicBezTo>
                    <a:pt x="3359" y="19334"/>
                    <a:pt x="3371" y="19335"/>
                    <a:pt x="3383" y="19335"/>
                  </a:cubicBezTo>
                  <a:cubicBezTo>
                    <a:pt x="3400" y="19335"/>
                    <a:pt x="3417" y="19333"/>
                    <a:pt x="3434" y="19328"/>
                  </a:cubicBezTo>
                  <a:cubicBezTo>
                    <a:pt x="3855" y="19503"/>
                    <a:pt x="4304" y="19610"/>
                    <a:pt x="4759" y="19645"/>
                  </a:cubicBezTo>
                  <a:cubicBezTo>
                    <a:pt x="4909" y="19664"/>
                    <a:pt x="5060" y="19672"/>
                    <a:pt x="5210" y="19672"/>
                  </a:cubicBezTo>
                  <a:cubicBezTo>
                    <a:pt x="5679" y="19672"/>
                    <a:pt x="6147" y="19592"/>
                    <a:pt x="6606" y="19503"/>
                  </a:cubicBezTo>
                  <a:cubicBezTo>
                    <a:pt x="6919" y="19433"/>
                    <a:pt x="7254" y="19392"/>
                    <a:pt x="7538" y="19240"/>
                  </a:cubicBezTo>
                  <a:lnTo>
                    <a:pt x="7556" y="19236"/>
                  </a:lnTo>
                  <a:cubicBezTo>
                    <a:pt x="8060" y="19100"/>
                    <a:pt x="8534" y="18871"/>
                    <a:pt x="8955" y="18563"/>
                  </a:cubicBezTo>
                  <a:cubicBezTo>
                    <a:pt x="9124" y="18450"/>
                    <a:pt x="9289" y="18330"/>
                    <a:pt x="9451" y="18209"/>
                  </a:cubicBezTo>
                  <a:cubicBezTo>
                    <a:pt x="9558" y="18252"/>
                    <a:pt x="9700" y="18269"/>
                    <a:pt x="9791" y="18297"/>
                  </a:cubicBezTo>
                  <a:cubicBezTo>
                    <a:pt x="9869" y="18314"/>
                    <a:pt x="9951" y="18321"/>
                    <a:pt x="10037" y="18321"/>
                  </a:cubicBezTo>
                  <a:cubicBezTo>
                    <a:pt x="10580" y="18321"/>
                    <a:pt x="11234" y="18014"/>
                    <a:pt x="11648" y="17740"/>
                  </a:cubicBezTo>
                  <a:cubicBezTo>
                    <a:pt x="11862" y="17575"/>
                    <a:pt x="12315" y="17273"/>
                    <a:pt x="12409" y="17036"/>
                  </a:cubicBezTo>
                  <a:cubicBezTo>
                    <a:pt x="12481" y="16962"/>
                    <a:pt x="12535" y="16894"/>
                    <a:pt x="12609" y="16816"/>
                  </a:cubicBezTo>
                  <a:lnTo>
                    <a:pt x="12615" y="16818"/>
                  </a:lnTo>
                  <a:cubicBezTo>
                    <a:pt x="13090" y="17267"/>
                    <a:pt x="13634" y="17662"/>
                    <a:pt x="14257" y="17874"/>
                  </a:cubicBezTo>
                  <a:cubicBezTo>
                    <a:pt x="14960" y="18199"/>
                    <a:pt x="15709" y="18396"/>
                    <a:pt x="16475" y="18501"/>
                  </a:cubicBezTo>
                  <a:cubicBezTo>
                    <a:pt x="17180" y="18604"/>
                    <a:pt x="17894" y="18524"/>
                    <a:pt x="18604" y="18590"/>
                  </a:cubicBezTo>
                  <a:cubicBezTo>
                    <a:pt x="18661" y="18587"/>
                    <a:pt x="18723" y="18592"/>
                    <a:pt x="18779" y="18571"/>
                  </a:cubicBezTo>
                  <a:cubicBezTo>
                    <a:pt x="18843" y="18573"/>
                    <a:pt x="18911" y="18587"/>
                    <a:pt x="18977" y="18587"/>
                  </a:cubicBezTo>
                  <a:cubicBezTo>
                    <a:pt x="19002" y="18587"/>
                    <a:pt x="19026" y="18585"/>
                    <a:pt x="19050" y="18579"/>
                  </a:cubicBezTo>
                  <a:cubicBezTo>
                    <a:pt x="19217" y="18633"/>
                    <a:pt x="19383" y="18688"/>
                    <a:pt x="19554" y="18734"/>
                  </a:cubicBezTo>
                  <a:cubicBezTo>
                    <a:pt x="19865" y="18808"/>
                    <a:pt x="20184" y="18869"/>
                    <a:pt x="20503" y="18882"/>
                  </a:cubicBezTo>
                  <a:cubicBezTo>
                    <a:pt x="20551" y="18882"/>
                    <a:pt x="20600" y="18882"/>
                    <a:pt x="20649" y="18882"/>
                  </a:cubicBezTo>
                  <a:cubicBezTo>
                    <a:pt x="21050" y="18882"/>
                    <a:pt x="21457" y="18864"/>
                    <a:pt x="21848" y="18766"/>
                  </a:cubicBezTo>
                  <a:cubicBezTo>
                    <a:pt x="21996" y="18719"/>
                    <a:pt x="22150" y="18705"/>
                    <a:pt x="22305" y="18690"/>
                  </a:cubicBezTo>
                  <a:cubicBezTo>
                    <a:pt x="22580" y="18639"/>
                    <a:pt x="22850" y="18571"/>
                    <a:pt x="23128" y="18540"/>
                  </a:cubicBezTo>
                  <a:cubicBezTo>
                    <a:pt x="23588" y="18462"/>
                    <a:pt x="24023" y="18285"/>
                    <a:pt x="24471" y="18153"/>
                  </a:cubicBezTo>
                  <a:cubicBezTo>
                    <a:pt x="25076" y="17964"/>
                    <a:pt x="25687" y="17789"/>
                    <a:pt x="26308" y="17660"/>
                  </a:cubicBezTo>
                  <a:cubicBezTo>
                    <a:pt x="27168" y="17477"/>
                    <a:pt x="28038" y="17320"/>
                    <a:pt x="28853" y="16977"/>
                  </a:cubicBezTo>
                  <a:cubicBezTo>
                    <a:pt x="29332" y="16789"/>
                    <a:pt x="30058" y="16670"/>
                    <a:pt x="30340" y="16207"/>
                  </a:cubicBezTo>
                  <a:cubicBezTo>
                    <a:pt x="30550" y="15666"/>
                    <a:pt x="30196" y="14395"/>
                    <a:pt x="30130" y="13769"/>
                  </a:cubicBezTo>
                  <a:cubicBezTo>
                    <a:pt x="29951" y="12613"/>
                    <a:pt x="29715" y="11445"/>
                    <a:pt x="29248" y="10373"/>
                  </a:cubicBezTo>
                  <a:cubicBezTo>
                    <a:pt x="28826" y="9488"/>
                    <a:pt x="28339" y="8639"/>
                    <a:pt x="27833" y="7801"/>
                  </a:cubicBezTo>
                  <a:cubicBezTo>
                    <a:pt x="27707" y="7579"/>
                    <a:pt x="27588" y="7353"/>
                    <a:pt x="27442" y="7141"/>
                  </a:cubicBezTo>
                  <a:cubicBezTo>
                    <a:pt x="27386" y="7063"/>
                    <a:pt x="27331" y="6974"/>
                    <a:pt x="27246" y="6925"/>
                  </a:cubicBezTo>
                  <a:cubicBezTo>
                    <a:pt x="27242" y="6845"/>
                    <a:pt x="27185" y="6779"/>
                    <a:pt x="27106" y="6763"/>
                  </a:cubicBezTo>
                  <a:cubicBezTo>
                    <a:pt x="27061" y="6754"/>
                    <a:pt x="27016" y="6744"/>
                    <a:pt x="26971" y="6736"/>
                  </a:cubicBezTo>
                  <a:cubicBezTo>
                    <a:pt x="26942" y="6707"/>
                    <a:pt x="26903" y="6691"/>
                    <a:pt x="26862" y="6688"/>
                  </a:cubicBezTo>
                  <a:cubicBezTo>
                    <a:pt x="26756" y="6684"/>
                    <a:pt x="26557" y="6647"/>
                    <a:pt x="26381" y="6647"/>
                  </a:cubicBezTo>
                  <a:cubicBezTo>
                    <a:pt x="26335" y="6647"/>
                    <a:pt x="26290" y="6649"/>
                    <a:pt x="26248" y="6656"/>
                  </a:cubicBezTo>
                  <a:cubicBezTo>
                    <a:pt x="26168" y="6647"/>
                    <a:pt x="26090" y="6637"/>
                    <a:pt x="26010" y="6625"/>
                  </a:cubicBezTo>
                  <a:cubicBezTo>
                    <a:pt x="25858" y="6604"/>
                    <a:pt x="25705" y="6579"/>
                    <a:pt x="25551" y="6563"/>
                  </a:cubicBezTo>
                  <a:lnTo>
                    <a:pt x="25090" y="6516"/>
                  </a:lnTo>
                  <a:cubicBezTo>
                    <a:pt x="24932" y="6499"/>
                    <a:pt x="24773" y="6483"/>
                    <a:pt x="24615" y="6464"/>
                  </a:cubicBezTo>
                  <a:cubicBezTo>
                    <a:pt x="24463" y="6448"/>
                    <a:pt x="24311" y="6442"/>
                    <a:pt x="24158" y="6437"/>
                  </a:cubicBezTo>
                  <a:cubicBezTo>
                    <a:pt x="24025" y="6433"/>
                    <a:pt x="23866" y="6429"/>
                    <a:pt x="23708" y="6429"/>
                  </a:cubicBezTo>
                  <a:cubicBezTo>
                    <a:pt x="23545" y="6429"/>
                    <a:pt x="23387" y="6435"/>
                    <a:pt x="23222" y="6442"/>
                  </a:cubicBezTo>
                  <a:cubicBezTo>
                    <a:pt x="23056" y="6448"/>
                    <a:pt x="22891" y="6458"/>
                    <a:pt x="22726" y="6470"/>
                  </a:cubicBezTo>
                  <a:cubicBezTo>
                    <a:pt x="22560" y="6483"/>
                    <a:pt x="22393" y="6501"/>
                    <a:pt x="22227" y="6524"/>
                  </a:cubicBezTo>
                  <a:lnTo>
                    <a:pt x="22198" y="6528"/>
                  </a:lnTo>
                  <a:cubicBezTo>
                    <a:pt x="22107" y="6538"/>
                    <a:pt x="22017" y="6551"/>
                    <a:pt x="21926" y="6567"/>
                  </a:cubicBezTo>
                  <a:cubicBezTo>
                    <a:pt x="21795" y="6590"/>
                    <a:pt x="21667" y="6621"/>
                    <a:pt x="21537" y="6653"/>
                  </a:cubicBezTo>
                  <a:cubicBezTo>
                    <a:pt x="21480" y="6670"/>
                    <a:pt x="21422" y="6688"/>
                    <a:pt x="21367" y="6705"/>
                  </a:cubicBezTo>
                  <a:lnTo>
                    <a:pt x="21330" y="6719"/>
                  </a:lnTo>
                  <a:cubicBezTo>
                    <a:pt x="21307" y="6725"/>
                    <a:pt x="21286" y="6734"/>
                    <a:pt x="21266" y="6744"/>
                  </a:cubicBezTo>
                  <a:lnTo>
                    <a:pt x="21256" y="6730"/>
                  </a:lnTo>
                  <a:cubicBezTo>
                    <a:pt x="20949" y="6285"/>
                    <a:pt x="20657" y="5839"/>
                    <a:pt x="20276" y="5448"/>
                  </a:cubicBezTo>
                  <a:cubicBezTo>
                    <a:pt x="19606" y="4837"/>
                    <a:pt x="18838" y="4339"/>
                    <a:pt x="18083" y="3841"/>
                  </a:cubicBezTo>
                  <a:cubicBezTo>
                    <a:pt x="18003" y="3790"/>
                    <a:pt x="17925" y="3738"/>
                    <a:pt x="17843" y="3689"/>
                  </a:cubicBezTo>
                  <a:cubicBezTo>
                    <a:pt x="17834" y="3679"/>
                    <a:pt x="17822" y="3671"/>
                    <a:pt x="17810" y="3662"/>
                  </a:cubicBezTo>
                  <a:cubicBezTo>
                    <a:pt x="17548" y="3508"/>
                    <a:pt x="17285" y="3354"/>
                    <a:pt x="17024" y="3195"/>
                  </a:cubicBezTo>
                  <a:cubicBezTo>
                    <a:pt x="16516" y="2876"/>
                    <a:pt x="16043" y="2502"/>
                    <a:pt x="15514" y="2212"/>
                  </a:cubicBezTo>
                  <a:cubicBezTo>
                    <a:pt x="14936" y="1895"/>
                    <a:pt x="14444" y="1457"/>
                    <a:pt x="13922" y="1058"/>
                  </a:cubicBezTo>
                  <a:cubicBezTo>
                    <a:pt x="13714" y="912"/>
                    <a:pt x="13494" y="784"/>
                    <a:pt x="13261" y="679"/>
                  </a:cubicBezTo>
                  <a:cubicBezTo>
                    <a:pt x="13366" y="607"/>
                    <a:pt x="13391" y="441"/>
                    <a:pt x="13280" y="354"/>
                  </a:cubicBezTo>
                  <a:cubicBezTo>
                    <a:pt x="12994" y="187"/>
                    <a:pt x="12682" y="0"/>
                    <a:pt x="12341" y="0"/>
                  </a:cubicBezTo>
                  <a:cubicBezTo>
                    <a:pt x="12334" y="0"/>
                    <a:pt x="12326" y="0"/>
                    <a:pt x="12319" y="0"/>
                  </a:cubicBezTo>
                  <a:cubicBezTo>
                    <a:pt x="12314" y="0"/>
                    <a:pt x="12308" y="0"/>
                    <a:pt x="12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4889839" y="2380756"/>
              <a:ext cx="932764" cy="842143"/>
            </a:xfrm>
            <a:custGeom>
              <a:avLst/>
              <a:gdLst/>
              <a:ahLst/>
              <a:cxnLst/>
              <a:rect l="l" t="t" r="r" b="b"/>
              <a:pathLst>
                <a:path w="12084" h="10910" extrusionOk="0">
                  <a:moveTo>
                    <a:pt x="10163" y="1"/>
                  </a:moveTo>
                  <a:cubicBezTo>
                    <a:pt x="10107" y="1"/>
                    <a:pt x="10049" y="20"/>
                    <a:pt x="9993" y="63"/>
                  </a:cubicBezTo>
                  <a:cubicBezTo>
                    <a:pt x="9721" y="316"/>
                    <a:pt x="9166" y="732"/>
                    <a:pt x="9456" y="1137"/>
                  </a:cubicBezTo>
                  <a:cubicBezTo>
                    <a:pt x="9509" y="1195"/>
                    <a:pt x="9580" y="1221"/>
                    <a:pt x="9651" y="1221"/>
                  </a:cubicBezTo>
                  <a:cubicBezTo>
                    <a:pt x="9800" y="1221"/>
                    <a:pt x="9951" y="1108"/>
                    <a:pt x="9949" y="942"/>
                  </a:cubicBezTo>
                  <a:cubicBezTo>
                    <a:pt x="10056" y="781"/>
                    <a:pt x="10198" y="646"/>
                    <a:pt x="10346" y="522"/>
                  </a:cubicBezTo>
                  <a:cubicBezTo>
                    <a:pt x="10588" y="339"/>
                    <a:pt x="10399" y="1"/>
                    <a:pt x="10163" y="1"/>
                  </a:cubicBezTo>
                  <a:close/>
                  <a:moveTo>
                    <a:pt x="7056" y="5687"/>
                  </a:moveTo>
                  <a:cubicBezTo>
                    <a:pt x="6999" y="5687"/>
                    <a:pt x="6936" y="5705"/>
                    <a:pt x="6868" y="5748"/>
                  </a:cubicBezTo>
                  <a:cubicBezTo>
                    <a:pt x="6750" y="5838"/>
                    <a:pt x="6722" y="6005"/>
                    <a:pt x="6800" y="6130"/>
                  </a:cubicBezTo>
                  <a:cubicBezTo>
                    <a:pt x="6837" y="6250"/>
                    <a:pt x="6833" y="6391"/>
                    <a:pt x="6944" y="6470"/>
                  </a:cubicBezTo>
                  <a:lnTo>
                    <a:pt x="6946" y="6470"/>
                  </a:lnTo>
                  <a:cubicBezTo>
                    <a:pt x="7026" y="6513"/>
                    <a:pt x="7095" y="6531"/>
                    <a:pt x="7153" y="6531"/>
                  </a:cubicBezTo>
                  <a:cubicBezTo>
                    <a:pt x="7542" y="6531"/>
                    <a:pt x="7440" y="5687"/>
                    <a:pt x="7056" y="5687"/>
                  </a:cubicBezTo>
                  <a:close/>
                  <a:moveTo>
                    <a:pt x="3631" y="5912"/>
                  </a:moveTo>
                  <a:cubicBezTo>
                    <a:pt x="3403" y="5912"/>
                    <a:pt x="3149" y="6058"/>
                    <a:pt x="3179" y="6291"/>
                  </a:cubicBezTo>
                  <a:cubicBezTo>
                    <a:pt x="3202" y="6463"/>
                    <a:pt x="3352" y="6537"/>
                    <a:pt x="3515" y="6537"/>
                  </a:cubicBezTo>
                  <a:cubicBezTo>
                    <a:pt x="3746" y="6537"/>
                    <a:pt x="4004" y="6390"/>
                    <a:pt x="3971" y="6161"/>
                  </a:cubicBezTo>
                  <a:cubicBezTo>
                    <a:pt x="3947" y="5987"/>
                    <a:pt x="3796" y="5912"/>
                    <a:pt x="3631" y="5912"/>
                  </a:cubicBezTo>
                  <a:close/>
                  <a:moveTo>
                    <a:pt x="8571" y="6860"/>
                  </a:moveTo>
                  <a:cubicBezTo>
                    <a:pt x="8496" y="6860"/>
                    <a:pt x="8431" y="6894"/>
                    <a:pt x="8367" y="6935"/>
                  </a:cubicBezTo>
                  <a:cubicBezTo>
                    <a:pt x="8221" y="6951"/>
                    <a:pt x="8081" y="7027"/>
                    <a:pt x="8061" y="7192"/>
                  </a:cubicBezTo>
                  <a:cubicBezTo>
                    <a:pt x="8040" y="7344"/>
                    <a:pt x="8151" y="7500"/>
                    <a:pt x="8308" y="7519"/>
                  </a:cubicBezTo>
                  <a:cubicBezTo>
                    <a:pt x="8330" y="7522"/>
                    <a:pt x="8353" y="7524"/>
                    <a:pt x="8376" y="7524"/>
                  </a:cubicBezTo>
                  <a:cubicBezTo>
                    <a:pt x="8768" y="7524"/>
                    <a:pt x="9118" y="7024"/>
                    <a:pt x="8610" y="6863"/>
                  </a:cubicBezTo>
                  <a:cubicBezTo>
                    <a:pt x="8597" y="6860"/>
                    <a:pt x="8584" y="6860"/>
                    <a:pt x="8571" y="6860"/>
                  </a:cubicBezTo>
                  <a:close/>
                  <a:moveTo>
                    <a:pt x="2438" y="6493"/>
                  </a:moveTo>
                  <a:cubicBezTo>
                    <a:pt x="2030" y="6493"/>
                    <a:pt x="1522" y="6848"/>
                    <a:pt x="1171" y="7027"/>
                  </a:cubicBezTo>
                  <a:cubicBezTo>
                    <a:pt x="883" y="7241"/>
                    <a:pt x="1" y="7607"/>
                    <a:pt x="412" y="8043"/>
                  </a:cubicBezTo>
                  <a:cubicBezTo>
                    <a:pt x="472" y="8086"/>
                    <a:pt x="527" y="8104"/>
                    <a:pt x="580" y="8104"/>
                  </a:cubicBezTo>
                  <a:cubicBezTo>
                    <a:pt x="793" y="8104"/>
                    <a:pt x="960" y="7814"/>
                    <a:pt x="1155" y="7720"/>
                  </a:cubicBezTo>
                  <a:cubicBezTo>
                    <a:pt x="1387" y="7566"/>
                    <a:pt x="1628" y="7424"/>
                    <a:pt x="1877" y="7295"/>
                  </a:cubicBezTo>
                  <a:cubicBezTo>
                    <a:pt x="2122" y="7128"/>
                    <a:pt x="2512" y="7138"/>
                    <a:pt x="2673" y="6879"/>
                  </a:cubicBezTo>
                  <a:cubicBezTo>
                    <a:pt x="2735" y="6731"/>
                    <a:pt x="2665" y="6562"/>
                    <a:pt x="2519" y="6498"/>
                  </a:cubicBezTo>
                  <a:cubicBezTo>
                    <a:pt x="2492" y="6495"/>
                    <a:pt x="2465" y="6493"/>
                    <a:pt x="2438" y="6493"/>
                  </a:cubicBezTo>
                  <a:close/>
                  <a:moveTo>
                    <a:pt x="10391" y="7562"/>
                  </a:moveTo>
                  <a:cubicBezTo>
                    <a:pt x="10242" y="7562"/>
                    <a:pt x="10100" y="7678"/>
                    <a:pt x="10100" y="7852"/>
                  </a:cubicBezTo>
                  <a:cubicBezTo>
                    <a:pt x="10100" y="8010"/>
                    <a:pt x="10229" y="8140"/>
                    <a:pt x="10388" y="8142"/>
                  </a:cubicBezTo>
                  <a:cubicBezTo>
                    <a:pt x="10647" y="8142"/>
                    <a:pt x="10774" y="7829"/>
                    <a:pt x="10593" y="7646"/>
                  </a:cubicBezTo>
                  <a:cubicBezTo>
                    <a:pt x="10534" y="7588"/>
                    <a:pt x="10462" y="7562"/>
                    <a:pt x="10391" y="7562"/>
                  </a:cubicBezTo>
                  <a:close/>
                  <a:moveTo>
                    <a:pt x="7703" y="9360"/>
                  </a:moveTo>
                  <a:cubicBezTo>
                    <a:pt x="7605" y="9360"/>
                    <a:pt x="7507" y="9405"/>
                    <a:pt x="7456" y="9500"/>
                  </a:cubicBezTo>
                  <a:cubicBezTo>
                    <a:pt x="7324" y="9769"/>
                    <a:pt x="7619" y="10016"/>
                    <a:pt x="7623" y="10292"/>
                  </a:cubicBezTo>
                  <a:lnTo>
                    <a:pt x="7623" y="10290"/>
                  </a:lnTo>
                  <a:cubicBezTo>
                    <a:pt x="7645" y="10457"/>
                    <a:pt x="7772" y="10533"/>
                    <a:pt x="7902" y="10533"/>
                  </a:cubicBezTo>
                  <a:cubicBezTo>
                    <a:pt x="8063" y="10533"/>
                    <a:pt x="8226" y="10417"/>
                    <a:pt x="8197" y="10212"/>
                  </a:cubicBezTo>
                  <a:cubicBezTo>
                    <a:pt x="8160" y="9987"/>
                    <a:pt x="8088" y="9771"/>
                    <a:pt x="7985" y="9570"/>
                  </a:cubicBezTo>
                  <a:cubicBezTo>
                    <a:pt x="7955" y="9434"/>
                    <a:pt x="7829" y="9360"/>
                    <a:pt x="7703" y="9360"/>
                  </a:cubicBezTo>
                  <a:close/>
                  <a:moveTo>
                    <a:pt x="10738" y="10024"/>
                  </a:moveTo>
                  <a:cubicBezTo>
                    <a:pt x="10432" y="10024"/>
                    <a:pt x="10250" y="10583"/>
                    <a:pt x="10622" y="10685"/>
                  </a:cubicBezTo>
                  <a:cubicBezTo>
                    <a:pt x="10649" y="10693"/>
                    <a:pt x="10675" y="10696"/>
                    <a:pt x="10700" y="10696"/>
                  </a:cubicBezTo>
                  <a:cubicBezTo>
                    <a:pt x="10987" y="10696"/>
                    <a:pt x="11159" y="10225"/>
                    <a:pt x="10883" y="10066"/>
                  </a:cubicBezTo>
                  <a:cubicBezTo>
                    <a:pt x="10833" y="10037"/>
                    <a:pt x="10784" y="10024"/>
                    <a:pt x="10738" y="10024"/>
                  </a:cubicBezTo>
                  <a:close/>
                  <a:moveTo>
                    <a:pt x="11624" y="10234"/>
                  </a:moveTo>
                  <a:lnTo>
                    <a:pt x="11624" y="10234"/>
                  </a:lnTo>
                  <a:cubicBezTo>
                    <a:pt x="11311" y="10238"/>
                    <a:pt x="11118" y="10749"/>
                    <a:pt x="11449" y="10887"/>
                  </a:cubicBezTo>
                  <a:cubicBezTo>
                    <a:pt x="11489" y="10902"/>
                    <a:pt x="11527" y="10910"/>
                    <a:pt x="11564" y="10910"/>
                  </a:cubicBezTo>
                  <a:cubicBezTo>
                    <a:pt x="11912" y="10910"/>
                    <a:pt x="12084" y="10249"/>
                    <a:pt x="11624" y="10234"/>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4630243" y="2288512"/>
              <a:ext cx="2286754" cy="1498104"/>
            </a:xfrm>
            <a:custGeom>
              <a:avLst/>
              <a:gdLst/>
              <a:ahLst/>
              <a:cxnLst/>
              <a:rect l="l" t="t" r="r" b="b"/>
              <a:pathLst>
                <a:path w="29625" h="19408" extrusionOk="0">
                  <a:moveTo>
                    <a:pt x="12247" y="17"/>
                  </a:moveTo>
                  <a:lnTo>
                    <a:pt x="12247" y="17"/>
                  </a:lnTo>
                  <a:cubicBezTo>
                    <a:pt x="12243" y="19"/>
                    <a:pt x="12238" y="23"/>
                    <a:pt x="12236" y="26"/>
                  </a:cubicBezTo>
                  <a:cubicBezTo>
                    <a:pt x="12240" y="23"/>
                    <a:pt x="12243" y="20"/>
                    <a:pt x="12247" y="17"/>
                  </a:cubicBezTo>
                  <a:close/>
                  <a:moveTo>
                    <a:pt x="13203" y="756"/>
                  </a:moveTo>
                  <a:lnTo>
                    <a:pt x="13207" y="759"/>
                  </a:lnTo>
                  <a:lnTo>
                    <a:pt x="13210" y="761"/>
                  </a:lnTo>
                  <a:lnTo>
                    <a:pt x="13203" y="775"/>
                  </a:lnTo>
                  <a:lnTo>
                    <a:pt x="13203" y="756"/>
                  </a:lnTo>
                  <a:close/>
                  <a:moveTo>
                    <a:pt x="12035" y="1822"/>
                  </a:moveTo>
                  <a:lnTo>
                    <a:pt x="12035" y="1822"/>
                  </a:lnTo>
                  <a:cubicBezTo>
                    <a:pt x="12095" y="1855"/>
                    <a:pt x="12144" y="1900"/>
                    <a:pt x="12164" y="1966"/>
                  </a:cubicBezTo>
                  <a:cubicBezTo>
                    <a:pt x="12169" y="2005"/>
                    <a:pt x="12171" y="2046"/>
                    <a:pt x="12197" y="2075"/>
                  </a:cubicBezTo>
                  <a:cubicBezTo>
                    <a:pt x="12195" y="2083"/>
                    <a:pt x="12191" y="2092"/>
                    <a:pt x="12189" y="2100"/>
                  </a:cubicBezTo>
                  <a:lnTo>
                    <a:pt x="12142" y="2018"/>
                  </a:lnTo>
                  <a:cubicBezTo>
                    <a:pt x="12107" y="1972"/>
                    <a:pt x="12078" y="1884"/>
                    <a:pt x="12035" y="1822"/>
                  </a:cubicBezTo>
                  <a:close/>
                  <a:moveTo>
                    <a:pt x="12366" y="2657"/>
                  </a:moveTo>
                  <a:lnTo>
                    <a:pt x="12366" y="2657"/>
                  </a:lnTo>
                  <a:cubicBezTo>
                    <a:pt x="12422" y="2674"/>
                    <a:pt x="12473" y="2692"/>
                    <a:pt x="12527" y="2713"/>
                  </a:cubicBezTo>
                  <a:cubicBezTo>
                    <a:pt x="12469" y="2705"/>
                    <a:pt x="12415" y="2686"/>
                    <a:pt x="12366" y="2657"/>
                  </a:cubicBezTo>
                  <a:close/>
                  <a:moveTo>
                    <a:pt x="11497" y="2067"/>
                  </a:moveTo>
                  <a:cubicBezTo>
                    <a:pt x="11495" y="2067"/>
                    <a:pt x="11494" y="2067"/>
                    <a:pt x="11492" y="2067"/>
                  </a:cubicBezTo>
                  <a:cubicBezTo>
                    <a:pt x="11403" y="2085"/>
                    <a:pt x="11321" y="2137"/>
                    <a:pt x="11228" y="2151"/>
                  </a:cubicBezTo>
                  <a:cubicBezTo>
                    <a:pt x="11132" y="2170"/>
                    <a:pt x="11034" y="2179"/>
                    <a:pt x="10936" y="2179"/>
                  </a:cubicBezTo>
                  <a:cubicBezTo>
                    <a:pt x="10825" y="2179"/>
                    <a:pt x="10714" y="2167"/>
                    <a:pt x="10605" y="2143"/>
                  </a:cubicBezTo>
                  <a:cubicBezTo>
                    <a:pt x="10588" y="2128"/>
                    <a:pt x="10568" y="2121"/>
                    <a:pt x="10548" y="2121"/>
                  </a:cubicBezTo>
                  <a:cubicBezTo>
                    <a:pt x="10526" y="2121"/>
                    <a:pt x="10504" y="2130"/>
                    <a:pt x="10488" y="2147"/>
                  </a:cubicBezTo>
                  <a:cubicBezTo>
                    <a:pt x="10412" y="2234"/>
                    <a:pt x="10525" y="2314"/>
                    <a:pt x="10607" y="2322"/>
                  </a:cubicBezTo>
                  <a:cubicBezTo>
                    <a:pt x="10595" y="2482"/>
                    <a:pt x="10881" y="2495"/>
                    <a:pt x="10994" y="2540"/>
                  </a:cubicBezTo>
                  <a:cubicBezTo>
                    <a:pt x="11070" y="2594"/>
                    <a:pt x="11150" y="2639"/>
                    <a:pt x="11237" y="2678"/>
                  </a:cubicBezTo>
                  <a:cubicBezTo>
                    <a:pt x="11237" y="2719"/>
                    <a:pt x="11270" y="2754"/>
                    <a:pt x="11313" y="2758"/>
                  </a:cubicBezTo>
                  <a:cubicBezTo>
                    <a:pt x="11320" y="2760"/>
                    <a:pt x="11326" y="2760"/>
                    <a:pt x="11333" y="2760"/>
                  </a:cubicBezTo>
                  <a:cubicBezTo>
                    <a:pt x="11353" y="2760"/>
                    <a:pt x="11371" y="2754"/>
                    <a:pt x="11387" y="2742"/>
                  </a:cubicBezTo>
                  <a:cubicBezTo>
                    <a:pt x="11397" y="2746"/>
                    <a:pt x="11407" y="2747"/>
                    <a:pt x="11417" y="2747"/>
                  </a:cubicBezTo>
                  <a:cubicBezTo>
                    <a:pt x="11488" y="2747"/>
                    <a:pt x="11548" y="2651"/>
                    <a:pt x="11479" y="2594"/>
                  </a:cubicBezTo>
                  <a:cubicBezTo>
                    <a:pt x="11543" y="2476"/>
                    <a:pt x="11531" y="2328"/>
                    <a:pt x="11576" y="2201"/>
                  </a:cubicBezTo>
                  <a:cubicBezTo>
                    <a:pt x="11602" y="2142"/>
                    <a:pt x="11564" y="2067"/>
                    <a:pt x="11497" y="2067"/>
                  </a:cubicBezTo>
                  <a:close/>
                  <a:moveTo>
                    <a:pt x="17637" y="3032"/>
                  </a:moveTo>
                  <a:cubicBezTo>
                    <a:pt x="17615" y="3032"/>
                    <a:pt x="17593" y="3041"/>
                    <a:pt x="17575" y="3058"/>
                  </a:cubicBezTo>
                  <a:lnTo>
                    <a:pt x="17569" y="3067"/>
                  </a:lnTo>
                  <a:cubicBezTo>
                    <a:pt x="17558" y="3063"/>
                    <a:pt x="17547" y="3061"/>
                    <a:pt x="17535" y="3061"/>
                  </a:cubicBezTo>
                  <a:cubicBezTo>
                    <a:pt x="17512" y="3061"/>
                    <a:pt x="17489" y="3069"/>
                    <a:pt x="17472" y="3087"/>
                  </a:cubicBezTo>
                  <a:cubicBezTo>
                    <a:pt x="17384" y="3202"/>
                    <a:pt x="17569" y="3268"/>
                    <a:pt x="17641" y="3326"/>
                  </a:cubicBezTo>
                  <a:cubicBezTo>
                    <a:pt x="17680" y="3353"/>
                    <a:pt x="17719" y="3377"/>
                    <a:pt x="17758" y="3404"/>
                  </a:cubicBezTo>
                  <a:cubicBezTo>
                    <a:pt x="17661" y="3355"/>
                    <a:pt x="17563" y="3307"/>
                    <a:pt x="17468" y="3254"/>
                  </a:cubicBezTo>
                  <a:cubicBezTo>
                    <a:pt x="17443" y="3231"/>
                    <a:pt x="17411" y="3208"/>
                    <a:pt x="17378" y="3208"/>
                  </a:cubicBezTo>
                  <a:cubicBezTo>
                    <a:pt x="17361" y="3208"/>
                    <a:pt x="17344" y="3214"/>
                    <a:pt x="17328" y="3227"/>
                  </a:cubicBezTo>
                  <a:cubicBezTo>
                    <a:pt x="17127" y="3386"/>
                    <a:pt x="17914" y="3639"/>
                    <a:pt x="18023" y="3737"/>
                  </a:cubicBezTo>
                  <a:cubicBezTo>
                    <a:pt x="18037" y="3744"/>
                    <a:pt x="18051" y="3748"/>
                    <a:pt x="18064" y="3748"/>
                  </a:cubicBezTo>
                  <a:cubicBezTo>
                    <a:pt x="18096" y="3748"/>
                    <a:pt x="18125" y="3731"/>
                    <a:pt x="18141" y="3702"/>
                  </a:cubicBezTo>
                  <a:cubicBezTo>
                    <a:pt x="18145" y="3690"/>
                    <a:pt x="18149" y="3678"/>
                    <a:pt x="18149" y="3665"/>
                  </a:cubicBezTo>
                  <a:lnTo>
                    <a:pt x="18209" y="3707"/>
                  </a:lnTo>
                  <a:cubicBezTo>
                    <a:pt x="18224" y="3709"/>
                    <a:pt x="18239" y="3711"/>
                    <a:pt x="18254" y="3711"/>
                  </a:cubicBezTo>
                  <a:cubicBezTo>
                    <a:pt x="18304" y="3711"/>
                    <a:pt x="18353" y="3696"/>
                    <a:pt x="18396" y="3669"/>
                  </a:cubicBezTo>
                  <a:cubicBezTo>
                    <a:pt x="18484" y="3542"/>
                    <a:pt x="18112" y="3384"/>
                    <a:pt x="18034" y="3295"/>
                  </a:cubicBezTo>
                  <a:cubicBezTo>
                    <a:pt x="17927" y="3217"/>
                    <a:pt x="17816" y="3145"/>
                    <a:pt x="17709" y="3069"/>
                  </a:cubicBezTo>
                  <a:cubicBezTo>
                    <a:pt x="17691" y="3045"/>
                    <a:pt x="17664" y="3032"/>
                    <a:pt x="17637" y="3032"/>
                  </a:cubicBezTo>
                  <a:close/>
                  <a:moveTo>
                    <a:pt x="12299" y="0"/>
                  </a:moveTo>
                  <a:cubicBezTo>
                    <a:pt x="12280" y="0"/>
                    <a:pt x="12262" y="6"/>
                    <a:pt x="12247" y="17"/>
                  </a:cubicBezTo>
                  <a:lnTo>
                    <a:pt x="12247" y="17"/>
                  </a:lnTo>
                  <a:cubicBezTo>
                    <a:pt x="12247" y="17"/>
                    <a:pt x="12248" y="16"/>
                    <a:pt x="12249" y="16"/>
                  </a:cubicBezTo>
                  <a:lnTo>
                    <a:pt x="12249" y="16"/>
                  </a:lnTo>
                  <a:cubicBezTo>
                    <a:pt x="12150" y="94"/>
                    <a:pt x="12263" y="191"/>
                    <a:pt x="12352" y="205"/>
                  </a:cubicBezTo>
                  <a:cubicBezTo>
                    <a:pt x="12376" y="285"/>
                    <a:pt x="12481" y="283"/>
                    <a:pt x="12547" y="312"/>
                  </a:cubicBezTo>
                  <a:cubicBezTo>
                    <a:pt x="12683" y="361"/>
                    <a:pt x="12831" y="401"/>
                    <a:pt x="12965" y="464"/>
                  </a:cubicBezTo>
                  <a:cubicBezTo>
                    <a:pt x="12963" y="470"/>
                    <a:pt x="12959" y="477"/>
                    <a:pt x="12956" y="485"/>
                  </a:cubicBezTo>
                  <a:cubicBezTo>
                    <a:pt x="12946" y="530"/>
                    <a:pt x="12963" y="571"/>
                    <a:pt x="12983" y="612"/>
                  </a:cubicBezTo>
                  <a:cubicBezTo>
                    <a:pt x="12865" y="657"/>
                    <a:pt x="12739" y="678"/>
                    <a:pt x="12612" y="678"/>
                  </a:cubicBezTo>
                  <a:cubicBezTo>
                    <a:pt x="12591" y="678"/>
                    <a:pt x="12570" y="677"/>
                    <a:pt x="12549" y="676"/>
                  </a:cubicBezTo>
                  <a:cubicBezTo>
                    <a:pt x="12321" y="664"/>
                    <a:pt x="12095" y="633"/>
                    <a:pt x="11872" y="582"/>
                  </a:cubicBezTo>
                  <a:cubicBezTo>
                    <a:pt x="11811" y="576"/>
                    <a:pt x="11735" y="536"/>
                    <a:pt x="11668" y="536"/>
                  </a:cubicBezTo>
                  <a:cubicBezTo>
                    <a:pt x="11636" y="536"/>
                    <a:pt x="11607" y="545"/>
                    <a:pt x="11582" y="571"/>
                  </a:cubicBezTo>
                  <a:cubicBezTo>
                    <a:pt x="11577" y="571"/>
                    <a:pt x="11573" y="570"/>
                    <a:pt x="11568" y="570"/>
                  </a:cubicBezTo>
                  <a:cubicBezTo>
                    <a:pt x="11494" y="570"/>
                    <a:pt x="11452" y="661"/>
                    <a:pt x="11508" y="717"/>
                  </a:cubicBezTo>
                  <a:cubicBezTo>
                    <a:pt x="11784" y="870"/>
                    <a:pt x="12121" y="919"/>
                    <a:pt x="12430" y="966"/>
                  </a:cubicBezTo>
                  <a:cubicBezTo>
                    <a:pt x="12442" y="967"/>
                    <a:pt x="12455" y="967"/>
                    <a:pt x="12467" y="967"/>
                  </a:cubicBezTo>
                  <a:cubicBezTo>
                    <a:pt x="12527" y="967"/>
                    <a:pt x="12588" y="963"/>
                    <a:pt x="12648" y="954"/>
                  </a:cubicBezTo>
                  <a:lnTo>
                    <a:pt x="12648" y="954"/>
                  </a:lnTo>
                  <a:cubicBezTo>
                    <a:pt x="12614" y="961"/>
                    <a:pt x="12584" y="982"/>
                    <a:pt x="12566" y="1012"/>
                  </a:cubicBezTo>
                  <a:cubicBezTo>
                    <a:pt x="12543" y="1061"/>
                    <a:pt x="12541" y="1119"/>
                    <a:pt x="12559" y="1172"/>
                  </a:cubicBezTo>
                  <a:cubicBezTo>
                    <a:pt x="12546" y="1161"/>
                    <a:pt x="12528" y="1156"/>
                    <a:pt x="12509" y="1156"/>
                  </a:cubicBezTo>
                  <a:cubicBezTo>
                    <a:pt x="12473" y="1156"/>
                    <a:pt x="12431" y="1175"/>
                    <a:pt x="12401" y="1213"/>
                  </a:cubicBezTo>
                  <a:cubicBezTo>
                    <a:pt x="12152" y="1281"/>
                    <a:pt x="11897" y="1310"/>
                    <a:pt x="11640" y="1330"/>
                  </a:cubicBezTo>
                  <a:cubicBezTo>
                    <a:pt x="11613" y="1333"/>
                    <a:pt x="11586" y="1334"/>
                    <a:pt x="11559" y="1334"/>
                  </a:cubicBezTo>
                  <a:cubicBezTo>
                    <a:pt x="11345" y="1334"/>
                    <a:pt x="11142" y="1257"/>
                    <a:pt x="10959" y="1151"/>
                  </a:cubicBezTo>
                  <a:cubicBezTo>
                    <a:pt x="10957" y="1151"/>
                    <a:pt x="10956" y="1151"/>
                    <a:pt x="10954" y="1151"/>
                  </a:cubicBezTo>
                  <a:cubicBezTo>
                    <a:pt x="10836" y="1151"/>
                    <a:pt x="10845" y="1302"/>
                    <a:pt x="10942" y="1339"/>
                  </a:cubicBezTo>
                  <a:cubicBezTo>
                    <a:pt x="11093" y="1546"/>
                    <a:pt x="11397" y="1493"/>
                    <a:pt x="11619" y="1524"/>
                  </a:cubicBezTo>
                  <a:cubicBezTo>
                    <a:pt x="11692" y="1530"/>
                    <a:pt x="11765" y="1534"/>
                    <a:pt x="11838" y="1534"/>
                  </a:cubicBezTo>
                  <a:cubicBezTo>
                    <a:pt x="11999" y="1534"/>
                    <a:pt x="12158" y="1515"/>
                    <a:pt x="12313" y="1458"/>
                  </a:cubicBezTo>
                  <a:cubicBezTo>
                    <a:pt x="12409" y="1429"/>
                    <a:pt x="12599" y="1411"/>
                    <a:pt x="12582" y="1275"/>
                  </a:cubicBezTo>
                  <a:cubicBezTo>
                    <a:pt x="12584" y="1269"/>
                    <a:pt x="12586" y="1263"/>
                    <a:pt x="12586" y="1256"/>
                  </a:cubicBezTo>
                  <a:cubicBezTo>
                    <a:pt x="12596" y="1287"/>
                    <a:pt x="12605" y="1320"/>
                    <a:pt x="12611" y="1355"/>
                  </a:cubicBezTo>
                  <a:cubicBezTo>
                    <a:pt x="12548" y="1529"/>
                    <a:pt x="12403" y="1568"/>
                    <a:pt x="12237" y="1568"/>
                  </a:cubicBezTo>
                  <a:cubicBezTo>
                    <a:pt x="12101" y="1568"/>
                    <a:pt x="11951" y="1542"/>
                    <a:pt x="11821" y="1542"/>
                  </a:cubicBezTo>
                  <a:cubicBezTo>
                    <a:pt x="11763" y="1542"/>
                    <a:pt x="11710" y="1547"/>
                    <a:pt x="11662" y="1561"/>
                  </a:cubicBezTo>
                  <a:cubicBezTo>
                    <a:pt x="11593" y="1604"/>
                    <a:pt x="11617" y="1711"/>
                    <a:pt x="11697" y="1719"/>
                  </a:cubicBezTo>
                  <a:cubicBezTo>
                    <a:pt x="11755" y="1721"/>
                    <a:pt x="11811" y="1732"/>
                    <a:pt x="11866" y="1748"/>
                  </a:cubicBezTo>
                  <a:cubicBezTo>
                    <a:pt x="11878" y="1752"/>
                    <a:pt x="11893" y="1758"/>
                    <a:pt x="11907" y="1764"/>
                  </a:cubicBezTo>
                  <a:cubicBezTo>
                    <a:pt x="11901" y="1767"/>
                    <a:pt x="11895" y="1769"/>
                    <a:pt x="11889" y="1771"/>
                  </a:cubicBezTo>
                  <a:cubicBezTo>
                    <a:pt x="11875" y="1762"/>
                    <a:pt x="11860" y="1758"/>
                    <a:pt x="11846" y="1758"/>
                  </a:cubicBezTo>
                  <a:cubicBezTo>
                    <a:pt x="11785" y="1758"/>
                    <a:pt x="11731" y="1830"/>
                    <a:pt x="11769" y="1890"/>
                  </a:cubicBezTo>
                  <a:cubicBezTo>
                    <a:pt x="11831" y="1968"/>
                    <a:pt x="11854" y="2069"/>
                    <a:pt x="11878" y="2164"/>
                  </a:cubicBezTo>
                  <a:cubicBezTo>
                    <a:pt x="11922" y="2495"/>
                    <a:pt x="12144" y="2832"/>
                    <a:pt x="12498" y="2882"/>
                  </a:cubicBezTo>
                  <a:cubicBezTo>
                    <a:pt x="12720" y="2882"/>
                    <a:pt x="13035" y="2812"/>
                    <a:pt x="13177" y="2631"/>
                  </a:cubicBezTo>
                  <a:cubicBezTo>
                    <a:pt x="13203" y="2565"/>
                    <a:pt x="13145" y="2512"/>
                    <a:pt x="13083" y="2512"/>
                  </a:cubicBezTo>
                  <a:cubicBezTo>
                    <a:pt x="13072" y="2512"/>
                    <a:pt x="13060" y="2514"/>
                    <a:pt x="13049" y="2517"/>
                  </a:cubicBezTo>
                  <a:cubicBezTo>
                    <a:pt x="12946" y="2544"/>
                    <a:pt x="12840" y="2558"/>
                    <a:pt x="12734" y="2558"/>
                  </a:cubicBezTo>
                  <a:cubicBezTo>
                    <a:pt x="12702" y="2558"/>
                    <a:pt x="12671" y="2557"/>
                    <a:pt x="12640" y="2554"/>
                  </a:cubicBezTo>
                  <a:cubicBezTo>
                    <a:pt x="12603" y="2526"/>
                    <a:pt x="12568" y="2534"/>
                    <a:pt x="12518" y="2519"/>
                  </a:cubicBezTo>
                  <a:cubicBezTo>
                    <a:pt x="12494" y="2499"/>
                    <a:pt x="12469" y="2478"/>
                    <a:pt x="12446" y="2456"/>
                  </a:cubicBezTo>
                  <a:cubicBezTo>
                    <a:pt x="12448" y="2445"/>
                    <a:pt x="12448" y="2435"/>
                    <a:pt x="12446" y="2425"/>
                  </a:cubicBezTo>
                  <a:cubicBezTo>
                    <a:pt x="12420" y="1919"/>
                    <a:pt x="12944" y="1715"/>
                    <a:pt x="13212" y="1367"/>
                  </a:cubicBezTo>
                  <a:cubicBezTo>
                    <a:pt x="13382" y="1246"/>
                    <a:pt x="13506" y="1055"/>
                    <a:pt x="13621" y="880"/>
                  </a:cubicBezTo>
                  <a:cubicBezTo>
                    <a:pt x="13637" y="878"/>
                    <a:pt x="13656" y="872"/>
                    <a:pt x="13670" y="859"/>
                  </a:cubicBezTo>
                  <a:cubicBezTo>
                    <a:pt x="13716" y="868"/>
                    <a:pt x="13767" y="868"/>
                    <a:pt x="13802" y="884"/>
                  </a:cubicBezTo>
                  <a:cubicBezTo>
                    <a:pt x="14092" y="981"/>
                    <a:pt x="14386" y="1147"/>
                    <a:pt x="14551" y="1411"/>
                  </a:cubicBezTo>
                  <a:cubicBezTo>
                    <a:pt x="14905" y="2067"/>
                    <a:pt x="14310" y="2775"/>
                    <a:pt x="13765" y="3108"/>
                  </a:cubicBezTo>
                  <a:lnTo>
                    <a:pt x="13765" y="3106"/>
                  </a:lnTo>
                  <a:cubicBezTo>
                    <a:pt x="13462" y="3249"/>
                    <a:pt x="13124" y="3331"/>
                    <a:pt x="12801" y="3331"/>
                  </a:cubicBezTo>
                  <a:cubicBezTo>
                    <a:pt x="12753" y="3331"/>
                    <a:pt x="12705" y="3330"/>
                    <a:pt x="12658" y="3326"/>
                  </a:cubicBezTo>
                  <a:cubicBezTo>
                    <a:pt x="12621" y="3328"/>
                    <a:pt x="12582" y="3330"/>
                    <a:pt x="12545" y="3332"/>
                  </a:cubicBezTo>
                  <a:cubicBezTo>
                    <a:pt x="12502" y="3357"/>
                    <a:pt x="12455" y="3371"/>
                    <a:pt x="12405" y="3371"/>
                  </a:cubicBezTo>
                  <a:lnTo>
                    <a:pt x="12401" y="3371"/>
                  </a:lnTo>
                  <a:cubicBezTo>
                    <a:pt x="12304" y="3369"/>
                    <a:pt x="12208" y="3355"/>
                    <a:pt x="12115" y="3332"/>
                  </a:cubicBezTo>
                  <a:cubicBezTo>
                    <a:pt x="12068" y="3320"/>
                    <a:pt x="12023" y="3309"/>
                    <a:pt x="11977" y="3295"/>
                  </a:cubicBezTo>
                  <a:lnTo>
                    <a:pt x="11946" y="3287"/>
                  </a:lnTo>
                  <a:lnTo>
                    <a:pt x="11946" y="3287"/>
                  </a:lnTo>
                  <a:cubicBezTo>
                    <a:pt x="12206" y="3439"/>
                    <a:pt x="12506" y="3509"/>
                    <a:pt x="12809" y="3509"/>
                  </a:cubicBezTo>
                  <a:cubicBezTo>
                    <a:pt x="12964" y="3509"/>
                    <a:pt x="13120" y="3490"/>
                    <a:pt x="13271" y="3456"/>
                  </a:cubicBezTo>
                  <a:cubicBezTo>
                    <a:pt x="13290" y="3461"/>
                    <a:pt x="13309" y="3463"/>
                    <a:pt x="13328" y="3463"/>
                  </a:cubicBezTo>
                  <a:cubicBezTo>
                    <a:pt x="13347" y="3463"/>
                    <a:pt x="13366" y="3461"/>
                    <a:pt x="13384" y="3456"/>
                  </a:cubicBezTo>
                  <a:cubicBezTo>
                    <a:pt x="13452" y="3467"/>
                    <a:pt x="13519" y="3473"/>
                    <a:pt x="13586" y="3473"/>
                  </a:cubicBezTo>
                  <a:cubicBezTo>
                    <a:pt x="13603" y="3473"/>
                    <a:pt x="13620" y="3473"/>
                    <a:pt x="13637" y="3472"/>
                  </a:cubicBezTo>
                  <a:cubicBezTo>
                    <a:pt x="13657" y="3471"/>
                    <a:pt x="13678" y="3470"/>
                    <a:pt x="13698" y="3470"/>
                  </a:cubicBezTo>
                  <a:cubicBezTo>
                    <a:pt x="13758" y="3470"/>
                    <a:pt x="13817" y="3475"/>
                    <a:pt x="13876" y="3484"/>
                  </a:cubicBezTo>
                  <a:cubicBezTo>
                    <a:pt x="14442" y="3585"/>
                    <a:pt x="14917" y="3937"/>
                    <a:pt x="15337" y="4309"/>
                  </a:cubicBezTo>
                  <a:cubicBezTo>
                    <a:pt x="15425" y="4377"/>
                    <a:pt x="15489" y="4406"/>
                    <a:pt x="15534" y="4406"/>
                  </a:cubicBezTo>
                  <a:cubicBezTo>
                    <a:pt x="15738" y="4406"/>
                    <a:pt x="15600" y="3846"/>
                    <a:pt x="15608" y="3655"/>
                  </a:cubicBezTo>
                  <a:cubicBezTo>
                    <a:pt x="15594" y="3170"/>
                    <a:pt x="15635" y="2684"/>
                    <a:pt x="15686" y="2201"/>
                  </a:cubicBezTo>
                  <a:cubicBezTo>
                    <a:pt x="15754" y="1931"/>
                    <a:pt x="15493" y="1793"/>
                    <a:pt x="15326" y="1635"/>
                  </a:cubicBezTo>
                  <a:cubicBezTo>
                    <a:pt x="15241" y="1585"/>
                    <a:pt x="14924" y="1213"/>
                    <a:pt x="14776" y="1213"/>
                  </a:cubicBezTo>
                  <a:cubicBezTo>
                    <a:pt x="14767" y="1213"/>
                    <a:pt x="14758" y="1214"/>
                    <a:pt x="14750" y="1217"/>
                  </a:cubicBezTo>
                  <a:cubicBezTo>
                    <a:pt x="14573" y="952"/>
                    <a:pt x="14300" y="765"/>
                    <a:pt x="13993" y="668"/>
                  </a:cubicBezTo>
                  <a:cubicBezTo>
                    <a:pt x="13984" y="664"/>
                    <a:pt x="13973" y="662"/>
                    <a:pt x="13964" y="662"/>
                  </a:cubicBezTo>
                  <a:cubicBezTo>
                    <a:pt x="13928" y="662"/>
                    <a:pt x="13894" y="687"/>
                    <a:pt x="13884" y="726"/>
                  </a:cubicBezTo>
                  <a:cubicBezTo>
                    <a:pt x="13866" y="717"/>
                    <a:pt x="13847" y="711"/>
                    <a:pt x="13829" y="707"/>
                  </a:cubicBezTo>
                  <a:cubicBezTo>
                    <a:pt x="13899" y="656"/>
                    <a:pt x="13899" y="563"/>
                    <a:pt x="13773" y="514"/>
                  </a:cubicBezTo>
                  <a:cubicBezTo>
                    <a:pt x="13598" y="450"/>
                    <a:pt x="13405" y="454"/>
                    <a:pt x="13224" y="417"/>
                  </a:cubicBezTo>
                  <a:cubicBezTo>
                    <a:pt x="13199" y="396"/>
                    <a:pt x="13175" y="380"/>
                    <a:pt x="13150" y="366"/>
                  </a:cubicBezTo>
                  <a:cubicBezTo>
                    <a:pt x="13261" y="355"/>
                    <a:pt x="13660" y="374"/>
                    <a:pt x="13605" y="193"/>
                  </a:cubicBezTo>
                  <a:cubicBezTo>
                    <a:pt x="13590" y="156"/>
                    <a:pt x="13549" y="144"/>
                    <a:pt x="13496" y="144"/>
                  </a:cubicBezTo>
                  <a:cubicBezTo>
                    <a:pt x="13402" y="144"/>
                    <a:pt x="13273" y="181"/>
                    <a:pt x="13201" y="181"/>
                  </a:cubicBezTo>
                  <a:cubicBezTo>
                    <a:pt x="13195" y="181"/>
                    <a:pt x="13190" y="181"/>
                    <a:pt x="13185" y="180"/>
                  </a:cubicBezTo>
                  <a:cubicBezTo>
                    <a:pt x="13154" y="183"/>
                    <a:pt x="13123" y="184"/>
                    <a:pt x="13092" y="184"/>
                  </a:cubicBezTo>
                  <a:cubicBezTo>
                    <a:pt x="12843" y="184"/>
                    <a:pt x="12588" y="108"/>
                    <a:pt x="12358" y="22"/>
                  </a:cubicBezTo>
                  <a:cubicBezTo>
                    <a:pt x="12341" y="7"/>
                    <a:pt x="12320" y="0"/>
                    <a:pt x="12299" y="0"/>
                  </a:cubicBezTo>
                  <a:close/>
                  <a:moveTo>
                    <a:pt x="10829" y="6957"/>
                  </a:moveTo>
                  <a:cubicBezTo>
                    <a:pt x="10738" y="6957"/>
                    <a:pt x="10644" y="7040"/>
                    <a:pt x="10689" y="7148"/>
                  </a:cubicBezTo>
                  <a:cubicBezTo>
                    <a:pt x="10728" y="7239"/>
                    <a:pt x="10735" y="7342"/>
                    <a:pt x="10741" y="7440"/>
                  </a:cubicBezTo>
                  <a:cubicBezTo>
                    <a:pt x="10745" y="7597"/>
                    <a:pt x="10745" y="7759"/>
                    <a:pt x="10689" y="7907"/>
                  </a:cubicBezTo>
                  <a:cubicBezTo>
                    <a:pt x="10659" y="7990"/>
                    <a:pt x="10595" y="8074"/>
                    <a:pt x="10607" y="8144"/>
                  </a:cubicBezTo>
                  <a:cubicBezTo>
                    <a:pt x="10465" y="8160"/>
                    <a:pt x="10331" y="8195"/>
                    <a:pt x="10377" y="8360"/>
                  </a:cubicBezTo>
                  <a:cubicBezTo>
                    <a:pt x="10397" y="8419"/>
                    <a:pt x="10468" y="8443"/>
                    <a:pt x="10568" y="8443"/>
                  </a:cubicBezTo>
                  <a:cubicBezTo>
                    <a:pt x="10902" y="8443"/>
                    <a:pt x="11558" y="8178"/>
                    <a:pt x="11695" y="8099"/>
                  </a:cubicBezTo>
                  <a:cubicBezTo>
                    <a:pt x="11763" y="8060"/>
                    <a:pt x="11786" y="7973"/>
                    <a:pt x="11749" y="7905"/>
                  </a:cubicBezTo>
                  <a:lnTo>
                    <a:pt x="11751" y="7905"/>
                  </a:lnTo>
                  <a:cubicBezTo>
                    <a:pt x="11717" y="7856"/>
                    <a:pt x="11677" y="7838"/>
                    <a:pt x="11633" y="7838"/>
                  </a:cubicBezTo>
                  <a:cubicBezTo>
                    <a:pt x="11527" y="7838"/>
                    <a:pt x="11403" y="7942"/>
                    <a:pt x="11302" y="7965"/>
                  </a:cubicBezTo>
                  <a:cubicBezTo>
                    <a:pt x="11181" y="8016"/>
                    <a:pt x="11056" y="8062"/>
                    <a:pt x="10926" y="8095"/>
                  </a:cubicBezTo>
                  <a:cubicBezTo>
                    <a:pt x="11068" y="7815"/>
                    <a:pt x="11035" y="7214"/>
                    <a:pt x="10953" y="7043"/>
                  </a:cubicBezTo>
                  <a:cubicBezTo>
                    <a:pt x="10929" y="6982"/>
                    <a:pt x="10879" y="6957"/>
                    <a:pt x="10829" y="6957"/>
                  </a:cubicBezTo>
                  <a:close/>
                  <a:moveTo>
                    <a:pt x="14669" y="8843"/>
                  </a:moveTo>
                  <a:cubicBezTo>
                    <a:pt x="14579" y="8843"/>
                    <a:pt x="14485" y="8926"/>
                    <a:pt x="14530" y="9035"/>
                  </a:cubicBezTo>
                  <a:cubicBezTo>
                    <a:pt x="14590" y="9144"/>
                    <a:pt x="14588" y="9267"/>
                    <a:pt x="14588" y="9389"/>
                  </a:cubicBezTo>
                  <a:cubicBezTo>
                    <a:pt x="14606" y="9452"/>
                    <a:pt x="14665" y="9495"/>
                    <a:pt x="14728" y="9495"/>
                  </a:cubicBezTo>
                  <a:cubicBezTo>
                    <a:pt x="14738" y="9495"/>
                    <a:pt x="14748" y="9494"/>
                    <a:pt x="14759" y="9491"/>
                  </a:cubicBezTo>
                  <a:cubicBezTo>
                    <a:pt x="14962" y="9409"/>
                    <a:pt x="14851" y="9082"/>
                    <a:pt x="14792" y="8930"/>
                  </a:cubicBezTo>
                  <a:lnTo>
                    <a:pt x="14792" y="8928"/>
                  </a:lnTo>
                  <a:cubicBezTo>
                    <a:pt x="14767" y="8868"/>
                    <a:pt x="14719" y="8843"/>
                    <a:pt x="14669" y="8843"/>
                  </a:cubicBezTo>
                  <a:close/>
                  <a:moveTo>
                    <a:pt x="12111" y="7728"/>
                  </a:moveTo>
                  <a:cubicBezTo>
                    <a:pt x="12024" y="7728"/>
                    <a:pt x="11957" y="7772"/>
                    <a:pt x="11971" y="7899"/>
                  </a:cubicBezTo>
                  <a:cubicBezTo>
                    <a:pt x="11992" y="7977"/>
                    <a:pt x="12064" y="8008"/>
                    <a:pt x="12125" y="8047"/>
                  </a:cubicBezTo>
                  <a:cubicBezTo>
                    <a:pt x="12214" y="8107"/>
                    <a:pt x="12286" y="8187"/>
                    <a:pt x="12335" y="8282"/>
                  </a:cubicBezTo>
                  <a:cubicBezTo>
                    <a:pt x="12500" y="8549"/>
                    <a:pt x="12115" y="8811"/>
                    <a:pt x="12273" y="9078"/>
                  </a:cubicBezTo>
                  <a:cubicBezTo>
                    <a:pt x="12315" y="9160"/>
                    <a:pt x="12434" y="9208"/>
                    <a:pt x="12430" y="9310"/>
                  </a:cubicBezTo>
                  <a:cubicBezTo>
                    <a:pt x="12399" y="9345"/>
                    <a:pt x="12387" y="9393"/>
                    <a:pt x="12397" y="9438"/>
                  </a:cubicBezTo>
                  <a:cubicBezTo>
                    <a:pt x="12415" y="9509"/>
                    <a:pt x="12472" y="9542"/>
                    <a:pt x="12532" y="9542"/>
                  </a:cubicBezTo>
                  <a:cubicBezTo>
                    <a:pt x="12596" y="9542"/>
                    <a:pt x="12663" y="9504"/>
                    <a:pt x="12685" y="9436"/>
                  </a:cubicBezTo>
                  <a:cubicBezTo>
                    <a:pt x="12971" y="9413"/>
                    <a:pt x="13135" y="8648"/>
                    <a:pt x="13055" y="8416"/>
                  </a:cubicBezTo>
                  <a:cubicBezTo>
                    <a:pt x="13017" y="8226"/>
                    <a:pt x="12748" y="7788"/>
                    <a:pt x="12507" y="7788"/>
                  </a:cubicBezTo>
                  <a:cubicBezTo>
                    <a:pt x="12466" y="7788"/>
                    <a:pt x="12425" y="7802"/>
                    <a:pt x="12387" y="7831"/>
                  </a:cubicBezTo>
                  <a:cubicBezTo>
                    <a:pt x="12321" y="7778"/>
                    <a:pt x="12204" y="7728"/>
                    <a:pt x="12111" y="7728"/>
                  </a:cubicBezTo>
                  <a:close/>
                  <a:moveTo>
                    <a:pt x="14077" y="8564"/>
                  </a:moveTo>
                  <a:cubicBezTo>
                    <a:pt x="14030" y="8564"/>
                    <a:pt x="13982" y="8589"/>
                    <a:pt x="13952" y="8650"/>
                  </a:cubicBezTo>
                  <a:cubicBezTo>
                    <a:pt x="13895" y="8957"/>
                    <a:pt x="13946" y="9574"/>
                    <a:pt x="14224" y="9759"/>
                  </a:cubicBezTo>
                  <a:cubicBezTo>
                    <a:pt x="14237" y="9763"/>
                    <a:pt x="14250" y="9766"/>
                    <a:pt x="14264" y="9766"/>
                  </a:cubicBezTo>
                  <a:cubicBezTo>
                    <a:pt x="14363" y="9766"/>
                    <a:pt x="14444" y="9644"/>
                    <a:pt x="14386" y="9553"/>
                  </a:cubicBezTo>
                  <a:lnTo>
                    <a:pt x="14384" y="9553"/>
                  </a:lnTo>
                  <a:cubicBezTo>
                    <a:pt x="14357" y="9512"/>
                    <a:pt x="14331" y="9469"/>
                    <a:pt x="14308" y="9426"/>
                  </a:cubicBezTo>
                  <a:cubicBezTo>
                    <a:pt x="14234" y="9216"/>
                    <a:pt x="14201" y="8996"/>
                    <a:pt x="14213" y="8773"/>
                  </a:cubicBezTo>
                  <a:cubicBezTo>
                    <a:pt x="14257" y="8657"/>
                    <a:pt x="14168" y="8564"/>
                    <a:pt x="14077" y="8564"/>
                  </a:cubicBezTo>
                  <a:close/>
                  <a:moveTo>
                    <a:pt x="24403" y="6124"/>
                  </a:moveTo>
                  <a:cubicBezTo>
                    <a:pt x="23913" y="6124"/>
                    <a:pt x="23424" y="6144"/>
                    <a:pt x="22936" y="6183"/>
                  </a:cubicBezTo>
                  <a:cubicBezTo>
                    <a:pt x="22093" y="6272"/>
                    <a:pt x="21270" y="6484"/>
                    <a:pt x="20426" y="6578"/>
                  </a:cubicBezTo>
                  <a:cubicBezTo>
                    <a:pt x="19850" y="6694"/>
                    <a:pt x="19272" y="6799"/>
                    <a:pt x="18692" y="6897"/>
                  </a:cubicBezTo>
                  <a:cubicBezTo>
                    <a:pt x="18054" y="6984"/>
                    <a:pt x="17415" y="7119"/>
                    <a:pt x="16845" y="7422"/>
                  </a:cubicBezTo>
                  <a:cubicBezTo>
                    <a:pt x="16748" y="7346"/>
                    <a:pt x="16649" y="7274"/>
                    <a:pt x="16588" y="7163"/>
                  </a:cubicBezTo>
                  <a:cubicBezTo>
                    <a:pt x="16530" y="7062"/>
                    <a:pt x="16483" y="6957"/>
                    <a:pt x="16448" y="6846"/>
                  </a:cubicBezTo>
                  <a:cubicBezTo>
                    <a:pt x="16428" y="6745"/>
                    <a:pt x="16389" y="6618"/>
                    <a:pt x="16279" y="6618"/>
                  </a:cubicBezTo>
                  <a:cubicBezTo>
                    <a:pt x="16264" y="6618"/>
                    <a:pt x="16248" y="6620"/>
                    <a:pt x="16230" y="6626"/>
                  </a:cubicBezTo>
                  <a:cubicBezTo>
                    <a:pt x="15773" y="6759"/>
                    <a:pt x="15378" y="7060"/>
                    <a:pt x="14950" y="7263"/>
                  </a:cubicBezTo>
                  <a:cubicBezTo>
                    <a:pt x="14683" y="7455"/>
                    <a:pt x="14281" y="7517"/>
                    <a:pt x="14100" y="7805"/>
                  </a:cubicBezTo>
                  <a:cubicBezTo>
                    <a:pt x="14072" y="8033"/>
                    <a:pt x="14370" y="8128"/>
                    <a:pt x="14512" y="8255"/>
                  </a:cubicBezTo>
                  <a:cubicBezTo>
                    <a:pt x="14802" y="8467"/>
                    <a:pt x="15110" y="8673"/>
                    <a:pt x="15366" y="8932"/>
                  </a:cubicBezTo>
                  <a:cubicBezTo>
                    <a:pt x="15320" y="8983"/>
                    <a:pt x="15333" y="9064"/>
                    <a:pt x="15392" y="9099"/>
                  </a:cubicBezTo>
                  <a:cubicBezTo>
                    <a:pt x="15407" y="9125"/>
                    <a:pt x="15435" y="9141"/>
                    <a:pt x="15465" y="9141"/>
                  </a:cubicBezTo>
                  <a:cubicBezTo>
                    <a:pt x="15472" y="9141"/>
                    <a:pt x="15479" y="9140"/>
                    <a:pt x="15487" y="9138"/>
                  </a:cubicBezTo>
                  <a:cubicBezTo>
                    <a:pt x="15485" y="9115"/>
                    <a:pt x="15485" y="9092"/>
                    <a:pt x="15491" y="9070"/>
                  </a:cubicBezTo>
                  <a:cubicBezTo>
                    <a:pt x="15497" y="9061"/>
                    <a:pt x="15503" y="9053"/>
                    <a:pt x="15507" y="9043"/>
                  </a:cubicBezTo>
                  <a:cubicBezTo>
                    <a:pt x="16056" y="8515"/>
                    <a:pt x="16447" y="8333"/>
                    <a:pt x="16782" y="8333"/>
                  </a:cubicBezTo>
                  <a:cubicBezTo>
                    <a:pt x="17501" y="8333"/>
                    <a:pt x="17954" y="9176"/>
                    <a:pt x="19138" y="9220"/>
                  </a:cubicBezTo>
                  <a:cubicBezTo>
                    <a:pt x="19221" y="9230"/>
                    <a:pt x="19302" y="9234"/>
                    <a:pt x="19382" y="9234"/>
                  </a:cubicBezTo>
                  <a:cubicBezTo>
                    <a:pt x="20139" y="9234"/>
                    <a:pt x="20811" y="8818"/>
                    <a:pt x="21428" y="8405"/>
                  </a:cubicBezTo>
                  <a:cubicBezTo>
                    <a:pt x="21716" y="8278"/>
                    <a:pt x="22045" y="8292"/>
                    <a:pt x="22348" y="8214"/>
                  </a:cubicBezTo>
                  <a:cubicBezTo>
                    <a:pt x="23376" y="7957"/>
                    <a:pt x="23631" y="7128"/>
                    <a:pt x="24938" y="6934"/>
                  </a:cubicBezTo>
                  <a:cubicBezTo>
                    <a:pt x="25369" y="6855"/>
                    <a:pt x="25809" y="6801"/>
                    <a:pt x="26248" y="6801"/>
                  </a:cubicBezTo>
                  <a:cubicBezTo>
                    <a:pt x="26375" y="6801"/>
                    <a:pt x="26502" y="6805"/>
                    <a:pt x="26629" y="6815"/>
                  </a:cubicBezTo>
                  <a:cubicBezTo>
                    <a:pt x="26744" y="6891"/>
                    <a:pt x="26855" y="6975"/>
                    <a:pt x="26958" y="7068"/>
                  </a:cubicBezTo>
                  <a:cubicBezTo>
                    <a:pt x="27783" y="7823"/>
                    <a:pt x="28231" y="8911"/>
                    <a:pt x="28363" y="10012"/>
                  </a:cubicBezTo>
                  <a:cubicBezTo>
                    <a:pt x="28392" y="10150"/>
                    <a:pt x="28303" y="10347"/>
                    <a:pt x="28396" y="10458"/>
                  </a:cubicBezTo>
                  <a:cubicBezTo>
                    <a:pt x="28448" y="10483"/>
                    <a:pt x="28503" y="10493"/>
                    <a:pt x="28560" y="10493"/>
                  </a:cubicBezTo>
                  <a:cubicBezTo>
                    <a:pt x="28733" y="10493"/>
                    <a:pt x="28919" y="10399"/>
                    <a:pt x="29079" y="10355"/>
                  </a:cubicBezTo>
                  <a:cubicBezTo>
                    <a:pt x="29624" y="10189"/>
                    <a:pt x="29194" y="9417"/>
                    <a:pt x="29069" y="9064"/>
                  </a:cubicBezTo>
                  <a:cubicBezTo>
                    <a:pt x="28766" y="8411"/>
                    <a:pt x="28503" y="7733"/>
                    <a:pt x="28106" y="7128"/>
                  </a:cubicBezTo>
                  <a:cubicBezTo>
                    <a:pt x="27968" y="6928"/>
                    <a:pt x="27542" y="6492"/>
                    <a:pt x="27318" y="6422"/>
                  </a:cubicBezTo>
                  <a:cubicBezTo>
                    <a:pt x="27216" y="6408"/>
                    <a:pt x="27112" y="6406"/>
                    <a:pt x="27009" y="6406"/>
                  </a:cubicBezTo>
                  <a:cubicBezTo>
                    <a:pt x="26973" y="6406"/>
                    <a:pt x="26936" y="6406"/>
                    <a:pt x="26900" y="6406"/>
                  </a:cubicBezTo>
                  <a:cubicBezTo>
                    <a:pt x="26877" y="6406"/>
                    <a:pt x="26855" y="6406"/>
                    <a:pt x="26833" y="6406"/>
                  </a:cubicBezTo>
                  <a:cubicBezTo>
                    <a:pt x="26796" y="6407"/>
                    <a:pt x="26759" y="6407"/>
                    <a:pt x="26723" y="6407"/>
                  </a:cubicBezTo>
                  <a:cubicBezTo>
                    <a:pt x="26616" y="6407"/>
                    <a:pt x="26511" y="6401"/>
                    <a:pt x="26407" y="6375"/>
                  </a:cubicBezTo>
                  <a:cubicBezTo>
                    <a:pt x="26343" y="6373"/>
                    <a:pt x="26263" y="6325"/>
                    <a:pt x="26197" y="6325"/>
                  </a:cubicBezTo>
                  <a:cubicBezTo>
                    <a:pt x="26166" y="6325"/>
                    <a:pt x="26139" y="6335"/>
                    <a:pt x="26117" y="6364"/>
                  </a:cubicBezTo>
                  <a:cubicBezTo>
                    <a:pt x="25990" y="6330"/>
                    <a:pt x="25853" y="6252"/>
                    <a:pt x="25721" y="6252"/>
                  </a:cubicBezTo>
                  <a:cubicBezTo>
                    <a:pt x="25706" y="6252"/>
                    <a:pt x="25690" y="6253"/>
                    <a:pt x="25674" y="6255"/>
                  </a:cubicBezTo>
                  <a:cubicBezTo>
                    <a:pt x="25654" y="6266"/>
                    <a:pt x="25637" y="6284"/>
                    <a:pt x="25633" y="6307"/>
                  </a:cubicBezTo>
                  <a:cubicBezTo>
                    <a:pt x="25316" y="6282"/>
                    <a:pt x="25000" y="6276"/>
                    <a:pt x="24685" y="6264"/>
                  </a:cubicBezTo>
                  <a:cubicBezTo>
                    <a:pt x="24695" y="6235"/>
                    <a:pt x="24687" y="6202"/>
                    <a:pt x="24666" y="6179"/>
                  </a:cubicBezTo>
                  <a:cubicBezTo>
                    <a:pt x="24596" y="6120"/>
                    <a:pt x="24489" y="6134"/>
                    <a:pt x="24403" y="6124"/>
                  </a:cubicBezTo>
                  <a:close/>
                  <a:moveTo>
                    <a:pt x="11226" y="10185"/>
                  </a:moveTo>
                  <a:cubicBezTo>
                    <a:pt x="11097" y="10185"/>
                    <a:pt x="11049" y="10349"/>
                    <a:pt x="11119" y="10446"/>
                  </a:cubicBezTo>
                  <a:cubicBezTo>
                    <a:pt x="11453" y="10913"/>
                    <a:pt x="11759" y="11228"/>
                    <a:pt x="11432" y="11822"/>
                  </a:cubicBezTo>
                  <a:cubicBezTo>
                    <a:pt x="11393" y="11890"/>
                    <a:pt x="11416" y="11975"/>
                    <a:pt x="11481" y="12016"/>
                  </a:cubicBezTo>
                  <a:cubicBezTo>
                    <a:pt x="11505" y="12026"/>
                    <a:pt x="11527" y="12031"/>
                    <a:pt x="11548" y="12031"/>
                  </a:cubicBezTo>
                  <a:cubicBezTo>
                    <a:pt x="11825" y="12031"/>
                    <a:pt x="11900" y="11210"/>
                    <a:pt x="11811" y="11028"/>
                  </a:cubicBezTo>
                  <a:lnTo>
                    <a:pt x="11811" y="11028"/>
                  </a:lnTo>
                  <a:lnTo>
                    <a:pt x="11811" y="11030"/>
                  </a:lnTo>
                  <a:cubicBezTo>
                    <a:pt x="11734" y="10777"/>
                    <a:pt x="11551" y="10580"/>
                    <a:pt x="11401" y="10366"/>
                  </a:cubicBezTo>
                  <a:cubicBezTo>
                    <a:pt x="11356" y="10298"/>
                    <a:pt x="11348" y="10197"/>
                    <a:pt x="11249" y="10187"/>
                  </a:cubicBezTo>
                  <a:cubicBezTo>
                    <a:pt x="11241" y="10186"/>
                    <a:pt x="11233" y="10185"/>
                    <a:pt x="11226" y="10185"/>
                  </a:cubicBezTo>
                  <a:close/>
                  <a:moveTo>
                    <a:pt x="15939" y="11264"/>
                  </a:moveTo>
                  <a:cubicBezTo>
                    <a:pt x="15851" y="11264"/>
                    <a:pt x="15776" y="11344"/>
                    <a:pt x="15828" y="11477"/>
                  </a:cubicBezTo>
                  <a:cubicBezTo>
                    <a:pt x="15979" y="11863"/>
                    <a:pt x="15676" y="12464"/>
                    <a:pt x="16121" y="12719"/>
                  </a:cubicBezTo>
                  <a:cubicBezTo>
                    <a:pt x="16129" y="12721"/>
                    <a:pt x="16135" y="12723"/>
                    <a:pt x="16141" y="12725"/>
                  </a:cubicBezTo>
                  <a:cubicBezTo>
                    <a:pt x="16188" y="12762"/>
                    <a:pt x="16242" y="12789"/>
                    <a:pt x="16302" y="12806"/>
                  </a:cubicBezTo>
                  <a:lnTo>
                    <a:pt x="16299" y="12806"/>
                  </a:lnTo>
                  <a:cubicBezTo>
                    <a:pt x="16362" y="12826"/>
                    <a:pt x="16423" y="12834"/>
                    <a:pt x="16484" y="12834"/>
                  </a:cubicBezTo>
                  <a:cubicBezTo>
                    <a:pt x="16742" y="12834"/>
                    <a:pt x="16991" y="12687"/>
                    <a:pt x="17251" y="12687"/>
                  </a:cubicBezTo>
                  <a:cubicBezTo>
                    <a:pt x="17274" y="12687"/>
                    <a:pt x="17297" y="12688"/>
                    <a:pt x="17320" y="12690"/>
                  </a:cubicBezTo>
                  <a:cubicBezTo>
                    <a:pt x="17417" y="12695"/>
                    <a:pt x="17511" y="12713"/>
                    <a:pt x="17604" y="12742"/>
                  </a:cubicBezTo>
                  <a:cubicBezTo>
                    <a:pt x="17616" y="12744"/>
                    <a:pt x="17628" y="12746"/>
                    <a:pt x="17639" y="12746"/>
                  </a:cubicBezTo>
                  <a:cubicBezTo>
                    <a:pt x="17817" y="12746"/>
                    <a:pt x="17896" y="12460"/>
                    <a:pt x="17484" y="12423"/>
                  </a:cubicBezTo>
                  <a:cubicBezTo>
                    <a:pt x="17476" y="12396"/>
                    <a:pt x="17460" y="12372"/>
                    <a:pt x="17439" y="12353"/>
                  </a:cubicBezTo>
                  <a:cubicBezTo>
                    <a:pt x="17143" y="12213"/>
                    <a:pt x="16806" y="12137"/>
                    <a:pt x="16478" y="12114"/>
                  </a:cubicBezTo>
                  <a:cubicBezTo>
                    <a:pt x="16452" y="12077"/>
                    <a:pt x="16411" y="12053"/>
                    <a:pt x="16363" y="12051"/>
                  </a:cubicBezTo>
                  <a:cubicBezTo>
                    <a:pt x="16341" y="12051"/>
                    <a:pt x="16316" y="12051"/>
                    <a:pt x="16291" y="12053"/>
                  </a:cubicBezTo>
                  <a:cubicBezTo>
                    <a:pt x="16267" y="12034"/>
                    <a:pt x="16237" y="12024"/>
                    <a:pt x="16207" y="12024"/>
                  </a:cubicBezTo>
                  <a:cubicBezTo>
                    <a:pt x="16185" y="12024"/>
                    <a:pt x="16162" y="12030"/>
                    <a:pt x="16141" y="12040"/>
                  </a:cubicBezTo>
                  <a:cubicBezTo>
                    <a:pt x="16147" y="11845"/>
                    <a:pt x="16180" y="11643"/>
                    <a:pt x="16125" y="11458"/>
                  </a:cubicBezTo>
                  <a:cubicBezTo>
                    <a:pt x="16101" y="11323"/>
                    <a:pt x="16015" y="11264"/>
                    <a:pt x="15939" y="11264"/>
                  </a:cubicBezTo>
                  <a:close/>
                  <a:moveTo>
                    <a:pt x="19906" y="12267"/>
                  </a:moveTo>
                  <a:cubicBezTo>
                    <a:pt x="19855" y="12267"/>
                    <a:pt x="19804" y="12313"/>
                    <a:pt x="19809" y="12374"/>
                  </a:cubicBezTo>
                  <a:cubicBezTo>
                    <a:pt x="19758" y="12557"/>
                    <a:pt x="19803" y="12773"/>
                    <a:pt x="19840" y="12958"/>
                  </a:cubicBezTo>
                  <a:cubicBezTo>
                    <a:pt x="19856" y="12996"/>
                    <a:pt x="19891" y="13016"/>
                    <a:pt x="19927" y="13016"/>
                  </a:cubicBezTo>
                  <a:cubicBezTo>
                    <a:pt x="19955" y="13016"/>
                    <a:pt x="19983" y="13003"/>
                    <a:pt x="20003" y="12976"/>
                  </a:cubicBezTo>
                  <a:cubicBezTo>
                    <a:pt x="20147" y="12966"/>
                    <a:pt x="20128" y="12773"/>
                    <a:pt x="20144" y="12668"/>
                  </a:cubicBezTo>
                  <a:cubicBezTo>
                    <a:pt x="20159" y="12586"/>
                    <a:pt x="20129" y="12479"/>
                    <a:pt x="20039" y="12479"/>
                  </a:cubicBezTo>
                  <a:cubicBezTo>
                    <a:pt x="20030" y="12479"/>
                    <a:pt x="20020" y="12480"/>
                    <a:pt x="20009" y="12483"/>
                  </a:cubicBezTo>
                  <a:cubicBezTo>
                    <a:pt x="20003" y="12425"/>
                    <a:pt x="20007" y="12361"/>
                    <a:pt x="19978" y="12310"/>
                  </a:cubicBezTo>
                  <a:cubicBezTo>
                    <a:pt x="19959" y="12280"/>
                    <a:pt x="19933" y="12267"/>
                    <a:pt x="19906" y="12267"/>
                  </a:cubicBezTo>
                  <a:close/>
                  <a:moveTo>
                    <a:pt x="13755" y="11199"/>
                  </a:moveTo>
                  <a:cubicBezTo>
                    <a:pt x="13722" y="11199"/>
                    <a:pt x="13688" y="11213"/>
                    <a:pt x="13658" y="11244"/>
                  </a:cubicBezTo>
                  <a:cubicBezTo>
                    <a:pt x="13212" y="11674"/>
                    <a:pt x="13070" y="12413"/>
                    <a:pt x="13345" y="12970"/>
                  </a:cubicBezTo>
                  <a:lnTo>
                    <a:pt x="13347" y="12970"/>
                  </a:lnTo>
                  <a:cubicBezTo>
                    <a:pt x="13381" y="13010"/>
                    <a:pt x="13421" y="13026"/>
                    <a:pt x="13461" y="13026"/>
                  </a:cubicBezTo>
                  <a:cubicBezTo>
                    <a:pt x="13585" y="13026"/>
                    <a:pt x="13699" y="12864"/>
                    <a:pt x="13555" y="12762"/>
                  </a:cubicBezTo>
                  <a:cubicBezTo>
                    <a:pt x="13411" y="12304"/>
                    <a:pt x="13510" y="11773"/>
                    <a:pt x="13864" y="11438"/>
                  </a:cubicBezTo>
                  <a:cubicBezTo>
                    <a:pt x="13961" y="11337"/>
                    <a:pt x="13863" y="11199"/>
                    <a:pt x="13755" y="11199"/>
                  </a:cubicBezTo>
                  <a:close/>
                  <a:moveTo>
                    <a:pt x="15689" y="9806"/>
                  </a:moveTo>
                  <a:cubicBezTo>
                    <a:pt x="15648" y="9806"/>
                    <a:pt x="15607" y="9824"/>
                    <a:pt x="15579" y="9864"/>
                  </a:cubicBezTo>
                  <a:cubicBezTo>
                    <a:pt x="15505" y="10067"/>
                    <a:pt x="15435" y="10279"/>
                    <a:pt x="15331" y="10473"/>
                  </a:cubicBezTo>
                  <a:cubicBezTo>
                    <a:pt x="15197" y="10711"/>
                    <a:pt x="15040" y="10938"/>
                    <a:pt x="14868" y="11148"/>
                  </a:cubicBezTo>
                  <a:cubicBezTo>
                    <a:pt x="14827" y="11213"/>
                    <a:pt x="14744" y="11263"/>
                    <a:pt x="14697" y="11326"/>
                  </a:cubicBezTo>
                  <a:cubicBezTo>
                    <a:pt x="14709" y="11269"/>
                    <a:pt x="14713" y="11209"/>
                    <a:pt x="14709" y="11152"/>
                  </a:cubicBezTo>
                  <a:cubicBezTo>
                    <a:pt x="14689" y="11088"/>
                    <a:pt x="14631" y="11052"/>
                    <a:pt x="14572" y="11052"/>
                  </a:cubicBezTo>
                  <a:cubicBezTo>
                    <a:pt x="14535" y="11052"/>
                    <a:pt x="14498" y="11066"/>
                    <a:pt x="14469" y="11096"/>
                  </a:cubicBezTo>
                  <a:cubicBezTo>
                    <a:pt x="14253" y="11522"/>
                    <a:pt x="13932" y="11929"/>
                    <a:pt x="13954" y="12431"/>
                  </a:cubicBezTo>
                  <a:cubicBezTo>
                    <a:pt x="13975" y="12625"/>
                    <a:pt x="13960" y="12896"/>
                    <a:pt x="14137" y="13018"/>
                  </a:cubicBezTo>
                  <a:cubicBezTo>
                    <a:pt x="14152" y="13024"/>
                    <a:pt x="14168" y="13027"/>
                    <a:pt x="14183" y="13027"/>
                  </a:cubicBezTo>
                  <a:cubicBezTo>
                    <a:pt x="14282" y="13027"/>
                    <a:pt x="14387" y="12914"/>
                    <a:pt x="14376" y="12816"/>
                  </a:cubicBezTo>
                  <a:cubicBezTo>
                    <a:pt x="14304" y="12602"/>
                    <a:pt x="14283" y="12374"/>
                    <a:pt x="14316" y="12149"/>
                  </a:cubicBezTo>
                  <a:cubicBezTo>
                    <a:pt x="14382" y="11903"/>
                    <a:pt x="14571" y="11687"/>
                    <a:pt x="14662" y="11444"/>
                  </a:cubicBezTo>
                  <a:cubicBezTo>
                    <a:pt x="14662" y="11450"/>
                    <a:pt x="14664" y="11456"/>
                    <a:pt x="14664" y="11462"/>
                  </a:cubicBezTo>
                  <a:cubicBezTo>
                    <a:pt x="14701" y="11535"/>
                    <a:pt x="14743" y="11562"/>
                    <a:pt x="14789" y="11562"/>
                  </a:cubicBezTo>
                  <a:cubicBezTo>
                    <a:pt x="14794" y="11562"/>
                    <a:pt x="14799" y="11562"/>
                    <a:pt x="14804" y="11561"/>
                  </a:cubicBezTo>
                  <a:lnTo>
                    <a:pt x="14789" y="11561"/>
                  </a:lnTo>
                  <a:cubicBezTo>
                    <a:pt x="14786" y="11560"/>
                    <a:pt x="14782" y="11560"/>
                    <a:pt x="14779" y="11559"/>
                  </a:cubicBezTo>
                  <a:lnTo>
                    <a:pt x="14779" y="11559"/>
                  </a:lnTo>
                  <a:cubicBezTo>
                    <a:pt x="14788" y="11560"/>
                    <a:pt x="14797" y="11561"/>
                    <a:pt x="14806" y="11561"/>
                  </a:cubicBezTo>
                  <a:cubicBezTo>
                    <a:pt x="14923" y="11543"/>
                    <a:pt x="15055" y="11357"/>
                    <a:pt x="15125" y="11271"/>
                  </a:cubicBezTo>
                  <a:cubicBezTo>
                    <a:pt x="15152" y="11306"/>
                    <a:pt x="15192" y="11324"/>
                    <a:pt x="15234" y="11324"/>
                  </a:cubicBezTo>
                  <a:cubicBezTo>
                    <a:pt x="15249" y="11324"/>
                    <a:pt x="15264" y="11321"/>
                    <a:pt x="15279" y="11316"/>
                  </a:cubicBezTo>
                  <a:cubicBezTo>
                    <a:pt x="15289" y="11374"/>
                    <a:pt x="15308" y="11436"/>
                    <a:pt x="15296" y="11489"/>
                  </a:cubicBezTo>
                  <a:cubicBezTo>
                    <a:pt x="15143" y="12005"/>
                    <a:pt x="14911" y="12618"/>
                    <a:pt x="15304" y="13090"/>
                  </a:cubicBezTo>
                  <a:cubicBezTo>
                    <a:pt x="15337" y="13142"/>
                    <a:pt x="15394" y="13167"/>
                    <a:pt x="15448" y="13167"/>
                  </a:cubicBezTo>
                  <a:cubicBezTo>
                    <a:pt x="15530" y="13167"/>
                    <a:pt x="15607" y="13110"/>
                    <a:pt x="15594" y="13007"/>
                  </a:cubicBezTo>
                  <a:cubicBezTo>
                    <a:pt x="15579" y="12923"/>
                    <a:pt x="15489" y="12896"/>
                    <a:pt x="15462" y="12818"/>
                  </a:cubicBezTo>
                  <a:cubicBezTo>
                    <a:pt x="15277" y="12507"/>
                    <a:pt x="15400" y="12143"/>
                    <a:pt x="15491" y="11822"/>
                  </a:cubicBezTo>
                  <a:cubicBezTo>
                    <a:pt x="15532" y="11721"/>
                    <a:pt x="15559" y="11617"/>
                    <a:pt x="15573" y="11510"/>
                  </a:cubicBezTo>
                  <a:cubicBezTo>
                    <a:pt x="15590" y="11518"/>
                    <a:pt x="15608" y="11520"/>
                    <a:pt x="15627" y="11520"/>
                  </a:cubicBezTo>
                  <a:cubicBezTo>
                    <a:pt x="15775" y="11516"/>
                    <a:pt x="15942" y="11137"/>
                    <a:pt x="15884" y="11018"/>
                  </a:cubicBezTo>
                  <a:cubicBezTo>
                    <a:pt x="15905" y="10808"/>
                    <a:pt x="15954" y="10551"/>
                    <a:pt x="15849" y="10362"/>
                  </a:cubicBezTo>
                  <a:cubicBezTo>
                    <a:pt x="15851" y="10339"/>
                    <a:pt x="15851" y="10316"/>
                    <a:pt x="15849" y="10294"/>
                  </a:cubicBezTo>
                  <a:cubicBezTo>
                    <a:pt x="15843" y="10259"/>
                    <a:pt x="15824" y="10228"/>
                    <a:pt x="15798" y="10205"/>
                  </a:cubicBezTo>
                  <a:cubicBezTo>
                    <a:pt x="15816" y="10119"/>
                    <a:pt x="15828" y="10030"/>
                    <a:pt x="15835" y="9940"/>
                  </a:cubicBezTo>
                  <a:cubicBezTo>
                    <a:pt x="15833" y="9859"/>
                    <a:pt x="15761" y="9806"/>
                    <a:pt x="15689" y="9806"/>
                  </a:cubicBezTo>
                  <a:close/>
                  <a:moveTo>
                    <a:pt x="21132" y="14137"/>
                  </a:moveTo>
                  <a:cubicBezTo>
                    <a:pt x="21153" y="14178"/>
                    <a:pt x="21194" y="14203"/>
                    <a:pt x="21239" y="14205"/>
                  </a:cubicBezTo>
                  <a:cubicBezTo>
                    <a:pt x="21270" y="14231"/>
                    <a:pt x="21303" y="14254"/>
                    <a:pt x="21340" y="14270"/>
                  </a:cubicBezTo>
                  <a:cubicBezTo>
                    <a:pt x="21245" y="14231"/>
                    <a:pt x="21150" y="14194"/>
                    <a:pt x="21058" y="14151"/>
                  </a:cubicBezTo>
                  <a:lnTo>
                    <a:pt x="21058" y="14151"/>
                  </a:lnTo>
                  <a:cubicBezTo>
                    <a:pt x="21065" y="14154"/>
                    <a:pt x="21073" y="14155"/>
                    <a:pt x="21080" y="14155"/>
                  </a:cubicBezTo>
                  <a:cubicBezTo>
                    <a:pt x="21098" y="14155"/>
                    <a:pt x="21115" y="14148"/>
                    <a:pt x="21130" y="14137"/>
                  </a:cubicBezTo>
                  <a:close/>
                  <a:moveTo>
                    <a:pt x="18875" y="15926"/>
                  </a:moveTo>
                  <a:lnTo>
                    <a:pt x="18875" y="15926"/>
                  </a:lnTo>
                  <a:cubicBezTo>
                    <a:pt x="18990" y="16013"/>
                    <a:pt x="19101" y="16103"/>
                    <a:pt x="19213" y="16196"/>
                  </a:cubicBezTo>
                  <a:cubicBezTo>
                    <a:pt x="19173" y="16208"/>
                    <a:pt x="19134" y="16227"/>
                    <a:pt x="19099" y="16252"/>
                  </a:cubicBezTo>
                  <a:cubicBezTo>
                    <a:pt x="19040" y="16158"/>
                    <a:pt x="19036" y="15997"/>
                    <a:pt x="18916" y="15997"/>
                  </a:cubicBezTo>
                  <a:cubicBezTo>
                    <a:pt x="18907" y="15997"/>
                    <a:pt x="18896" y="15998"/>
                    <a:pt x="18885" y="16001"/>
                  </a:cubicBezTo>
                  <a:lnTo>
                    <a:pt x="18879" y="15994"/>
                  </a:lnTo>
                  <a:cubicBezTo>
                    <a:pt x="18879" y="15972"/>
                    <a:pt x="18879" y="15947"/>
                    <a:pt x="18875" y="15926"/>
                  </a:cubicBezTo>
                  <a:close/>
                  <a:moveTo>
                    <a:pt x="18894" y="16266"/>
                  </a:moveTo>
                  <a:lnTo>
                    <a:pt x="18902" y="16278"/>
                  </a:lnTo>
                  <a:lnTo>
                    <a:pt x="18902" y="16289"/>
                  </a:lnTo>
                  <a:lnTo>
                    <a:pt x="18881" y="16289"/>
                  </a:lnTo>
                  <a:cubicBezTo>
                    <a:pt x="18885" y="16282"/>
                    <a:pt x="18890" y="16274"/>
                    <a:pt x="18894" y="16266"/>
                  </a:cubicBezTo>
                  <a:close/>
                  <a:moveTo>
                    <a:pt x="2796" y="9231"/>
                  </a:moveTo>
                  <a:cubicBezTo>
                    <a:pt x="2762" y="9231"/>
                    <a:pt x="2730" y="9250"/>
                    <a:pt x="2722" y="9294"/>
                  </a:cubicBezTo>
                  <a:cubicBezTo>
                    <a:pt x="2716" y="9312"/>
                    <a:pt x="2709" y="9333"/>
                    <a:pt x="2703" y="9352"/>
                  </a:cubicBezTo>
                  <a:cubicBezTo>
                    <a:pt x="2697" y="9351"/>
                    <a:pt x="2692" y="9350"/>
                    <a:pt x="2686" y="9350"/>
                  </a:cubicBezTo>
                  <a:cubicBezTo>
                    <a:pt x="2538" y="9350"/>
                    <a:pt x="2403" y="9643"/>
                    <a:pt x="2296" y="9734"/>
                  </a:cubicBezTo>
                  <a:cubicBezTo>
                    <a:pt x="2137" y="9936"/>
                    <a:pt x="1969" y="10129"/>
                    <a:pt x="1792" y="10314"/>
                  </a:cubicBezTo>
                  <a:cubicBezTo>
                    <a:pt x="1697" y="10446"/>
                    <a:pt x="1526" y="10565"/>
                    <a:pt x="1506" y="10730"/>
                  </a:cubicBezTo>
                  <a:cubicBezTo>
                    <a:pt x="0" y="12483"/>
                    <a:pt x="193" y="14966"/>
                    <a:pt x="1263" y="16881"/>
                  </a:cubicBezTo>
                  <a:cubicBezTo>
                    <a:pt x="1282" y="16904"/>
                    <a:pt x="1310" y="16920"/>
                    <a:pt x="1339" y="16926"/>
                  </a:cubicBezTo>
                  <a:cubicBezTo>
                    <a:pt x="1401" y="17037"/>
                    <a:pt x="1465" y="17142"/>
                    <a:pt x="1533" y="17245"/>
                  </a:cubicBezTo>
                  <a:cubicBezTo>
                    <a:pt x="1533" y="17262"/>
                    <a:pt x="1537" y="17280"/>
                    <a:pt x="1545" y="17297"/>
                  </a:cubicBezTo>
                  <a:cubicBezTo>
                    <a:pt x="1582" y="17373"/>
                    <a:pt x="1625" y="17449"/>
                    <a:pt x="1673" y="17521"/>
                  </a:cubicBezTo>
                  <a:cubicBezTo>
                    <a:pt x="1716" y="17583"/>
                    <a:pt x="1759" y="17652"/>
                    <a:pt x="1808" y="17722"/>
                  </a:cubicBezTo>
                  <a:cubicBezTo>
                    <a:pt x="1814" y="17733"/>
                    <a:pt x="1821" y="17745"/>
                    <a:pt x="1829" y="17755"/>
                  </a:cubicBezTo>
                  <a:cubicBezTo>
                    <a:pt x="1913" y="17879"/>
                    <a:pt x="2006" y="18002"/>
                    <a:pt x="2115" y="18091"/>
                  </a:cubicBezTo>
                  <a:cubicBezTo>
                    <a:pt x="2514" y="18504"/>
                    <a:pt x="3020" y="18805"/>
                    <a:pt x="3545" y="19039"/>
                  </a:cubicBezTo>
                  <a:cubicBezTo>
                    <a:pt x="4150" y="19337"/>
                    <a:pt x="4823" y="19399"/>
                    <a:pt x="5489" y="19399"/>
                  </a:cubicBezTo>
                  <a:cubicBezTo>
                    <a:pt x="5500" y="19399"/>
                    <a:pt x="5511" y="19399"/>
                    <a:pt x="5522" y="19399"/>
                  </a:cubicBezTo>
                  <a:cubicBezTo>
                    <a:pt x="5637" y="19403"/>
                    <a:pt x="5752" y="19407"/>
                    <a:pt x="5867" y="19407"/>
                  </a:cubicBezTo>
                  <a:cubicBezTo>
                    <a:pt x="5878" y="19407"/>
                    <a:pt x="5888" y="19407"/>
                    <a:pt x="5898" y="19407"/>
                  </a:cubicBezTo>
                  <a:cubicBezTo>
                    <a:pt x="6260" y="19407"/>
                    <a:pt x="6622" y="19372"/>
                    <a:pt x="6978" y="19300"/>
                  </a:cubicBezTo>
                  <a:cubicBezTo>
                    <a:pt x="7235" y="19251"/>
                    <a:pt x="7486" y="19171"/>
                    <a:pt x="7735" y="19095"/>
                  </a:cubicBezTo>
                  <a:cubicBezTo>
                    <a:pt x="7840" y="19039"/>
                    <a:pt x="8087" y="19000"/>
                    <a:pt x="8178" y="18893"/>
                  </a:cubicBezTo>
                  <a:cubicBezTo>
                    <a:pt x="8282" y="18854"/>
                    <a:pt x="8387" y="18811"/>
                    <a:pt x="8492" y="18770"/>
                  </a:cubicBezTo>
                  <a:cubicBezTo>
                    <a:pt x="8797" y="18658"/>
                    <a:pt x="9081" y="18498"/>
                    <a:pt x="9336" y="18298"/>
                  </a:cubicBezTo>
                  <a:cubicBezTo>
                    <a:pt x="9459" y="18208"/>
                    <a:pt x="9560" y="18093"/>
                    <a:pt x="9677" y="17996"/>
                  </a:cubicBezTo>
                  <a:cubicBezTo>
                    <a:pt x="9685" y="17992"/>
                    <a:pt x="9694" y="17990"/>
                    <a:pt x="9703" y="17990"/>
                  </a:cubicBezTo>
                  <a:cubicBezTo>
                    <a:pt x="9712" y="17990"/>
                    <a:pt x="9720" y="17992"/>
                    <a:pt x="9729" y="17996"/>
                  </a:cubicBezTo>
                  <a:cubicBezTo>
                    <a:pt x="9823" y="18021"/>
                    <a:pt x="9916" y="18054"/>
                    <a:pt x="10013" y="18076"/>
                  </a:cubicBezTo>
                  <a:cubicBezTo>
                    <a:pt x="10127" y="18094"/>
                    <a:pt x="10243" y="18102"/>
                    <a:pt x="10358" y="18102"/>
                  </a:cubicBezTo>
                  <a:cubicBezTo>
                    <a:pt x="10531" y="18102"/>
                    <a:pt x="10704" y="18083"/>
                    <a:pt x="10873" y="18043"/>
                  </a:cubicBezTo>
                  <a:cubicBezTo>
                    <a:pt x="11230" y="17908"/>
                    <a:pt x="11562" y="17706"/>
                    <a:pt x="11895" y="17519"/>
                  </a:cubicBezTo>
                  <a:cubicBezTo>
                    <a:pt x="12080" y="17418"/>
                    <a:pt x="12253" y="17299"/>
                    <a:pt x="12413" y="17163"/>
                  </a:cubicBezTo>
                  <a:cubicBezTo>
                    <a:pt x="12529" y="17064"/>
                    <a:pt x="12648" y="16957"/>
                    <a:pt x="12716" y="16819"/>
                  </a:cubicBezTo>
                  <a:cubicBezTo>
                    <a:pt x="12786" y="16675"/>
                    <a:pt x="12829" y="16521"/>
                    <a:pt x="12843" y="16365"/>
                  </a:cubicBezTo>
                  <a:cubicBezTo>
                    <a:pt x="12847" y="16305"/>
                    <a:pt x="12850" y="16247"/>
                    <a:pt x="12852" y="16188"/>
                  </a:cubicBezTo>
                  <a:cubicBezTo>
                    <a:pt x="12868" y="16258"/>
                    <a:pt x="12876" y="16330"/>
                    <a:pt x="12878" y="16402"/>
                  </a:cubicBezTo>
                  <a:cubicBezTo>
                    <a:pt x="12944" y="16663"/>
                    <a:pt x="13220" y="16797"/>
                    <a:pt x="13395" y="16984"/>
                  </a:cubicBezTo>
                  <a:cubicBezTo>
                    <a:pt x="14026" y="17591"/>
                    <a:pt x="14907" y="17782"/>
                    <a:pt x="15707" y="18070"/>
                  </a:cubicBezTo>
                  <a:cubicBezTo>
                    <a:pt x="16313" y="18294"/>
                    <a:pt x="16985" y="18352"/>
                    <a:pt x="17631" y="18352"/>
                  </a:cubicBezTo>
                  <a:cubicBezTo>
                    <a:pt x="17642" y="18352"/>
                    <a:pt x="17654" y="18352"/>
                    <a:pt x="17665" y="18352"/>
                  </a:cubicBezTo>
                  <a:cubicBezTo>
                    <a:pt x="17940" y="18320"/>
                    <a:pt x="18197" y="18268"/>
                    <a:pt x="18475" y="18268"/>
                  </a:cubicBezTo>
                  <a:cubicBezTo>
                    <a:pt x="18499" y="18268"/>
                    <a:pt x="18524" y="18269"/>
                    <a:pt x="18548" y="18270"/>
                  </a:cubicBezTo>
                  <a:cubicBezTo>
                    <a:pt x="19326" y="18309"/>
                    <a:pt x="20097" y="18420"/>
                    <a:pt x="20873" y="18479"/>
                  </a:cubicBezTo>
                  <a:cubicBezTo>
                    <a:pt x="21049" y="18483"/>
                    <a:pt x="21209" y="18486"/>
                    <a:pt x="21355" y="18486"/>
                  </a:cubicBezTo>
                  <a:cubicBezTo>
                    <a:pt x="22371" y="18486"/>
                    <a:pt x="22747" y="18351"/>
                    <a:pt x="23574" y="17414"/>
                  </a:cubicBezTo>
                  <a:cubicBezTo>
                    <a:pt x="23932" y="17076"/>
                    <a:pt x="24191" y="16836"/>
                    <a:pt x="24321" y="16622"/>
                  </a:cubicBezTo>
                  <a:cubicBezTo>
                    <a:pt x="24584" y="16533"/>
                    <a:pt x="24847" y="16437"/>
                    <a:pt x="25109" y="16336"/>
                  </a:cubicBezTo>
                  <a:cubicBezTo>
                    <a:pt x="25818" y="16019"/>
                    <a:pt x="26579" y="15811"/>
                    <a:pt x="27250" y="15410"/>
                  </a:cubicBezTo>
                  <a:cubicBezTo>
                    <a:pt x="27489" y="15274"/>
                    <a:pt x="27442" y="15136"/>
                    <a:pt x="27242" y="15136"/>
                  </a:cubicBezTo>
                  <a:cubicBezTo>
                    <a:pt x="27210" y="15136"/>
                    <a:pt x="27174" y="15139"/>
                    <a:pt x="27135" y="15147"/>
                  </a:cubicBezTo>
                  <a:cubicBezTo>
                    <a:pt x="27108" y="15146"/>
                    <a:pt x="27080" y="15146"/>
                    <a:pt x="27053" y="15146"/>
                  </a:cubicBezTo>
                  <a:cubicBezTo>
                    <a:pt x="26347" y="15146"/>
                    <a:pt x="25650" y="15297"/>
                    <a:pt x="24967" y="15468"/>
                  </a:cubicBezTo>
                  <a:cubicBezTo>
                    <a:pt x="24679" y="15554"/>
                    <a:pt x="24337" y="15534"/>
                    <a:pt x="24082" y="15700"/>
                  </a:cubicBezTo>
                  <a:cubicBezTo>
                    <a:pt x="24070" y="15713"/>
                    <a:pt x="24059" y="15729"/>
                    <a:pt x="24053" y="15745"/>
                  </a:cubicBezTo>
                  <a:cubicBezTo>
                    <a:pt x="23907" y="15612"/>
                    <a:pt x="23755" y="15484"/>
                    <a:pt x="23594" y="15367"/>
                  </a:cubicBezTo>
                  <a:cubicBezTo>
                    <a:pt x="23327" y="15181"/>
                    <a:pt x="23155" y="15106"/>
                    <a:pt x="23027" y="15106"/>
                  </a:cubicBezTo>
                  <a:cubicBezTo>
                    <a:pt x="22706" y="15106"/>
                    <a:pt x="22667" y="15580"/>
                    <a:pt x="22103" y="15949"/>
                  </a:cubicBezTo>
                  <a:cubicBezTo>
                    <a:pt x="21975" y="16044"/>
                    <a:pt x="21840" y="16128"/>
                    <a:pt x="21698" y="16202"/>
                  </a:cubicBezTo>
                  <a:cubicBezTo>
                    <a:pt x="21657" y="16122"/>
                    <a:pt x="21527" y="16114"/>
                    <a:pt x="21441" y="16089"/>
                  </a:cubicBezTo>
                  <a:cubicBezTo>
                    <a:pt x="21585" y="15963"/>
                    <a:pt x="21601" y="15770"/>
                    <a:pt x="21613" y="15593"/>
                  </a:cubicBezTo>
                  <a:cubicBezTo>
                    <a:pt x="21739" y="15573"/>
                    <a:pt x="21821" y="15449"/>
                    <a:pt x="21790" y="15326"/>
                  </a:cubicBezTo>
                  <a:cubicBezTo>
                    <a:pt x="21901" y="15264"/>
                    <a:pt x="21866" y="15124"/>
                    <a:pt x="21798" y="15042"/>
                  </a:cubicBezTo>
                  <a:cubicBezTo>
                    <a:pt x="21877" y="15019"/>
                    <a:pt x="21920" y="14937"/>
                    <a:pt x="21895" y="14859"/>
                  </a:cubicBezTo>
                  <a:lnTo>
                    <a:pt x="21895" y="14859"/>
                  </a:lnTo>
                  <a:cubicBezTo>
                    <a:pt x="21932" y="14881"/>
                    <a:pt x="21970" y="14891"/>
                    <a:pt x="22005" y="14891"/>
                  </a:cubicBezTo>
                  <a:cubicBezTo>
                    <a:pt x="22140" y="14891"/>
                    <a:pt x="22234" y="14745"/>
                    <a:pt x="22095" y="14630"/>
                  </a:cubicBezTo>
                  <a:cubicBezTo>
                    <a:pt x="21967" y="14569"/>
                    <a:pt x="21842" y="14505"/>
                    <a:pt x="21716" y="14439"/>
                  </a:cubicBezTo>
                  <a:lnTo>
                    <a:pt x="21580" y="14369"/>
                  </a:lnTo>
                  <a:lnTo>
                    <a:pt x="21395" y="14293"/>
                  </a:lnTo>
                  <a:lnTo>
                    <a:pt x="21395" y="14293"/>
                  </a:lnTo>
                  <a:cubicBezTo>
                    <a:pt x="21496" y="14328"/>
                    <a:pt x="21607" y="14344"/>
                    <a:pt x="21704" y="14379"/>
                  </a:cubicBezTo>
                  <a:cubicBezTo>
                    <a:pt x="21916" y="14486"/>
                    <a:pt x="22132" y="14581"/>
                    <a:pt x="22356" y="14661"/>
                  </a:cubicBezTo>
                  <a:cubicBezTo>
                    <a:pt x="22388" y="14680"/>
                    <a:pt x="22434" y="14693"/>
                    <a:pt x="22475" y="14693"/>
                  </a:cubicBezTo>
                  <a:cubicBezTo>
                    <a:pt x="22533" y="14693"/>
                    <a:pt x="22581" y="14666"/>
                    <a:pt x="22568" y="14589"/>
                  </a:cubicBezTo>
                  <a:cubicBezTo>
                    <a:pt x="22523" y="14488"/>
                    <a:pt x="22383" y="14493"/>
                    <a:pt x="22294" y="14449"/>
                  </a:cubicBezTo>
                  <a:cubicBezTo>
                    <a:pt x="22286" y="14435"/>
                    <a:pt x="22276" y="14421"/>
                    <a:pt x="22268" y="14406"/>
                  </a:cubicBezTo>
                  <a:cubicBezTo>
                    <a:pt x="22261" y="14396"/>
                    <a:pt x="22255" y="14386"/>
                    <a:pt x="22247" y="14373"/>
                  </a:cubicBezTo>
                  <a:cubicBezTo>
                    <a:pt x="22251" y="14363"/>
                    <a:pt x="22253" y="14353"/>
                    <a:pt x="22253" y="14342"/>
                  </a:cubicBezTo>
                  <a:cubicBezTo>
                    <a:pt x="22255" y="14322"/>
                    <a:pt x="22247" y="14301"/>
                    <a:pt x="22235" y="14285"/>
                  </a:cubicBezTo>
                  <a:cubicBezTo>
                    <a:pt x="22352" y="14244"/>
                    <a:pt x="22704" y="14198"/>
                    <a:pt x="22642" y="14024"/>
                  </a:cubicBezTo>
                  <a:cubicBezTo>
                    <a:pt x="22626" y="13997"/>
                    <a:pt x="22597" y="13982"/>
                    <a:pt x="22568" y="13982"/>
                  </a:cubicBezTo>
                  <a:cubicBezTo>
                    <a:pt x="22557" y="13982"/>
                    <a:pt x="22546" y="13984"/>
                    <a:pt x="22535" y="13989"/>
                  </a:cubicBezTo>
                  <a:cubicBezTo>
                    <a:pt x="22399" y="14061"/>
                    <a:pt x="22241" y="14077"/>
                    <a:pt x="22091" y="14102"/>
                  </a:cubicBezTo>
                  <a:cubicBezTo>
                    <a:pt x="22082" y="14091"/>
                    <a:pt x="22072" y="14083"/>
                    <a:pt x="22060" y="14075"/>
                  </a:cubicBezTo>
                  <a:cubicBezTo>
                    <a:pt x="22052" y="14071"/>
                    <a:pt x="22043" y="14067"/>
                    <a:pt x="22035" y="14065"/>
                  </a:cubicBezTo>
                  <a:cubicBezTo>
                    <a:pt x="22138" y="14024"/>
                    <a:pt x="22531" y="13859"/>
                    <a:pt x="22407" y="13744"/>
                  </a:cubicBezTo>
                  <a:cubicBezTo>
                    <a:pt x="22409" y="13725"/>
                    <a:pt x="22407" y="13707"/>
                    <a:pt x="22399" y="13692"/>
                  </a:cubicBezTo>
                  <a:cubicBezTo>
                    <a:pt x="22383" y="13665"/>
                    <a:pt x="22354" y="13649"/>
                    <a:pt x="22325" y="13649"/>
                  </a:cubicBezTo>
                  <a:cubicBezTo>
                    <a:pt x="22311" y="13649"/>
                    <a:pt x="22296" y="13653"/>
                    <a:pt x="22282" y="13661"/>
                  </a:cubicBezTo>
                  <a:cubicBezTo>
                    <a:pt x="21661" y="14093"/>
                    <a:pt x="20926" y="13818"/>
                    <a:pt x="20996" y="14089"/>
                  </a:cubicBezTo>
                  <a:lnTo>
                    <a:pt x="20994" y="14091"/>
                  </a:lnTo>
                  <a:cubicBezTo>
                    <a:pt x="21000" y="14112"/>
                    <a:pt x="21013" y="14128"/>
                    <a:pt x="21031" y="14141"/>
                  </a:cubicBezTo>
                  <a:cubicBezTo>
                    <a:pt x="20992" y="14124"/>
                    <a:pt x="20953" y="14108"/>
                    <a:pt x="20916" y="14089"/>
                  </a:cubicBezTo>
                  <a:cubicBezTo>
                    <a:pt x="20827" y="13983"/>
                    <a:pt x="20724" y="13880"/>
                    <a:pt x="20647" y="13880"/>
                  </a:cubicBezTo>
                  <a:cubicBezTo>
                    <a:pt x="20626" y="13880"/>
                    <a:pt x="20607" y="13887"/>
                    <a:pt x="20591" y="13904"/>
                  </a:cubicBezTo>
                  <a:cubicBezTo>
                    <a:pt x="20509" y="14011"/>
                    <a:pt x="20677" y="14073"/>
                    <a:pt x="20733" y="14145"/>
                  </a:cubicBezTo>
                  <a:cubicBezTo>
                    <a:pt x="20827" y="14248"/>
                    <a:pt x="20914" y="14361"/>
                    <a:pt x="20990" y="14480"/>
                  </a:cubicBezTo>
                  <a:cubicBezTo>
                    <a:pt x="21039" y="14550"/>
                    <a:pt x="21074" y="14632"/>
                    <a:pt x="21093" y="14717"/>
                  </a:cubicBezTo>
                  <a:cubicBezTo>
                    <a:pt x="21093" y="14953"/>
                    <a:pt x="21000" y="15182"/>
                    <a:pt x="20834" y="15348"/>
                  </a:cubicBezTo>
                  <a:cubicBezTo>
                    <a:pt x="20710" y="15451"/>
                    <a:pt x="20562" y="15494"/>
                    <a:pt x="20408" y="15507"/>
                  </a:cubicBezTo>
                  <a:cubicBezTo>
                    <a:pt x="20140" y="15490"/>
                    <a:pt x="19896" y="15352"/>
                    <a:pt x="19655" y="15239"/>
                  </a:cubicBezTo>
                  <a:cubicBezTo>
                    <a:pt x="19210" y="14974"/>
                    <a:pt x="18772" y="14688"/>
                    <a:pt x="18322" y="14425"/>
                  </a:cubicBezTo>
                  <a:cubicBezTo>
                    <a:pt x="18102" y="14291"/>
                    <a:pt x="17886" y="14159"/>
                    <a:pt x="17647" y="14040"/>
                  </a:cubicBezTo>
                  <a:cubicBezTo>
                    <a:pt x="17550" y="13995"/>
                    <a:pt x="17454" y="13954"/>
                    <a:pt x="17357" y="13914"/>
                  </a:cubicBezTo>
                  <a:cubicBezTo>
                    <a:pt x="16933" y="13723"/>
                    <a:pt x="16495" y="13573"/>
                    <a:pt x="16026" y="13491"/>
                  </a:cubicBezTo>
                  <a:cubicBezTo>
                    <a:pt x="16017" y="13487"/>
                    <a:pt x="16007" y="13485"/>
                    <a:pt x="15997" y="13485"/>
                  </a:cubicBezTo>
                  <a:cubicBezTo>
                    <a:pt x="15982" y="13485"/>
                    <a:pt x="15967" y="13490"/>
                    <a:pt x="15954" y="13499"/>
                  </a:cubicBezTo>
                  <a:cubicBezTo>
                    <a:pt x="15818" y="13478"/>
                    <a:pt x="15692" y="13470"/>
                    <a:pt x="15572" y="13470"/>
                  </a:cubicBezTo>
                  <a:cubicBezTo>
                    <a:pt x="15139" y="13470"/>
                    <a:pt x="14790" y="13577"/>
                    <a:pt x="14337" y="13577"/>
                  </a:cubicBezTo>
                  <a:cubicBezTo>
                    <a:pt x="14115" y="13577"/>
                    <a:pt x="13868" y="13551"/>
                    <a:pt x="13574" y="13474"/>
                  </a:cubicBezTo>
                  <a:cubicBezTo>
                    <a:pt x="13496" y="13461"/>
                    <a:pt x="13393" y="13409"/>
                    <a:pt x="13309" y="13409"/>
                  </a:cubicBezTo>
                  <a:cubicBezTo>
                    <a:pt x="13254" y="13409"/>
                    <a:pt x="13206" y="13431"/>
                    <a:pt x="13179" y="13499"/>
                  </a:cubicBezTo>
                  <a:cubicBezTo>
                    <a:pt x="13154" y="13573"/>
                    <a:pt x="13193" y="13653"/>
                    <a:pt x="13267" y="13680"/>
                  </a:cubicBezTo>
                  <a:lnTo>
                    <a:pt x="13347" y="13703"/>
                  </a:lnTo>
                  <a:cubicBezTo>
                    <a:pt x="13533" y="13873"/>
                    <a:pt x="14067" y="13986"/>
                    <a:pt x="14226" y="13991"/>
                  </a:cubicBezTo>
                  <a:cubicBezTo>
                    <a:pt x="14460" y="14022"/>
                    <a:pt x="14698" y="14024"/>
                    <a:pt x="14939" y="14024"/>
                  </a:cubicBezTo>
                  <a:cubicBezTo>
                    <a:pt x="14967" y="14024"/>
                    <a:pt x="14996" y="14024"/>
                    <a:pt x="15024" y="14024"/>
                  </a:cubicBezTo>
                  <a:cubicBezTo>
                    <a:pt x="15074" y="14023"/>
                    <a:pt x="15124" y="14023"/>
                    <a:pt x="15174" y="14023"/>
                  </a:cubicBezTo>
                  <a:cubicBezTo>
                    <a:pt x="15564" y="14023"/>
                    <a:pt x="15951" y="14037"/>
                    <a:pt x="16318" y="14178"/>
                  </a:cubicBezTo>
                  <a:cubicBezTo>
                    <a:pt x="16732" y="14367"/>
                    <a:pt x="17050" y="14707"/>
                    <a:pt x="17437" y="14939"/>
                  </a:cubicBezTo>
                  <a:cubicBezTo>
                    <a:pt x="17863" y="15206"/>
                    <a:pt x="18285" y="15484"/>
                    <a:pt x="18690" y="15785"/>
                  </a:cubicBezTo>
                  <a:cubicBezTo>
                    <a:pt x="18665" y="15811"/>
                    <a:pt x="18645" y="15842"/>
                    <a:pt x="18632" y="15875"/>
                  </a:cubicBezTo>
                  <a:cubicBezTo>
                    <a:pt x="18571" y="15953"/>
                    <a:pt x="18490" y="16017"/>
                    <a:pt x="18400" y="16058"/>
                  </a:cubicBezTo>
                  <a:cubicBezTo>
                    <a:pt x="18225" y="16132"/>
                    <a:pt x="18042" y="16186"/>
                    <a:pt x="17853" y="16214"/>
                  </a:cubicBezTo>
                  <a:lnTo>
                    <a:pt x="17674" y="16194"/>
                  </a:lnTo>
                  <a:cubicBezTo>
                    <a:pt x="16536" y="16060"/>
                    <a:pt x="14876" y="15622"/>
                    <a:pt x="14135" y="14696"/>
                  </a:cubicBezTo>
                  <a:cubicBezTo>
                    <a:pt x="14123" y="14645"/>
                    <a:pt x="14082" y="14608"/>
                    <a:pt x="14030" y="14600"/>
                  </a:cubicBezTo>
                  <a:cubicBezTo>
                    <a:pt x="14125" y="14468"/>
                    <a:pt x="14216" y="14332"/>
                    <a:pt x="14302" y="14194"/>
                  </a:cubicBezTo>
                  <a:cubicBezTo>
                    <a:pt x="14349" y="14194"/>
                    <a:pt x="14407" y="14186"/>
                    <a:pt x="14423" y="14135"/>
                  </a:cubicBezTo>
                  <a:cubicBezTo>
                    <a:pt x="14434" y="14100"/>
                    <a:pt x="14421" y="14063"/>
                    <a:pt x="14392" y="14044"/>
                  </a:cubicBezTo>
                  <a:cubicBezTo>
                    <a:pt x="14368" y="14030"/>
                    <a:pt x="14343" y="14024"/>
                    <a:pt x="14316" y="14021"/>
                  </a:cubicBezTo>
                  <a:cubicBezTo>
                    <a:pt x="14304" y="14013"/>
                    <a:pt x="14289" y="14008"/>
                    <a:pt x="14275" y="14008"/>
                  </a:cubicBezTo>
                  <a:cubicBezTo>
                    <a:pt x="14266" y="14008"/>
                    <a:pt x="14257" y="14010"/>
                    <a:pt x="14248" y="14013"/>
                  </a:cubicBezTo>
                  <a:cubicBezTo>
                    <a:pt x="14123" y="14001"/>
                    <a:pt x="13995" y="13993"/>
                    <a:pt x="13872" y="13960"/>
                  </a:cubicBezTo>
                  <a:cubicBezTo>
                    <a:pt x="13720" y="13914"/>
                    <a:pt x="13574" y="13853"/>
                    <a:pt x="13436" y="13775"/>
                  </a:cubicBezTo>
                  <a:cubicBezTo>
                    <a:pt x="13383" y="13751"/>
                    <a:pt x="13328" y="13685"/>
                    <a:pt x="13269" y="13685"/>
                  </a:cubicBezTo>
                  <a:cubicBezTo>
                    <a:pt x="13255" y="13685"/>
                    <a:pt x="13241" y="13689"/>
                    <a:pt x="13226" y="13698"/>
                  </a:cubicBezTo>
                  <a:cubicBezTo>
                    <a:pt x="13160" y="13629"/>
                    <a:pt x="13107" y="13550"/>
                    <a:pt x="13068" y="13464"/>
                  </a:cubicBezTo>
                  <a:cubicBezTo>
                    <a:pt x="13059" y="13450"/>
                    <a:pt x="13053" y="13435"/>
                    <a:pt x="13045" y="13421"/>
                  </a:cubicBezTo>
                  <a:cubicBezTo>
                    <a:pt x="13047" y="13410"/>
                    <a:pt x="13049" y="13402"/>
                    <a:pt x="13047" y="13394"/>
                  </a:cubicBezTo>
                  <a:cubicBezTo>
                    <a:pt x="13039" y="13380"/>
                    <a:pt x="13033" y="13365"/>
                    <a:pt x="13026" y="13349"/>
                  </a:cubicBezTo>
                  <a:cubicBezTo>
                    <a:pt x="13012" y="13330"/>
                    <a:pt x="12990" y="13321"/>
                    <a:pt x="12969" y="13321"/>
                  </a:cubicBezTo>
                  <a:cubicBezTo>
                    <a:pt x="12954" y="13321"/>
                    <a:pt x="12939" y="13325"/>
                    <a:pt x="12926" y="13334"/>
                  </a:cubicBezTo>
                  <a:cubicBezTo>
                    <a:pt x="12039" y="13952"/>
                    <a:pt x="11027" y="14377"/>
                    <a:pt x="9984" y="14653"/>
                  </a:cubicBezTo>
                  <a:cubicBezTo>
                    <a:pt x="9455" y="14791"/>
                    <a:pt x="8926" y="14935"/>
                    <a:pt x="8381" y="14982"/>
                  </a:cubicBezTo>
                  <a:cubicBezTo>
                    <a:pt x="8073" y="15005"/>
                    <a:pt x="7763" y="15021"/>
                    <a:pt x="7453" y="15021"/>
                  </a:cubicBezTo>
                  <a:cubicBezTo>
                    <a:pt x="7024" y="15021"/>
                    <a:pt x="6595" y="14990"/>
                    <a:pt x="6174" y="14904"/>
                  </a:cubicBezTo>
                  <a:cubicBezTo>
                    <a:pt x="5571" y="14774"/>
                    <a:pt x="4966" y="14589"/>
                    <a:pt x="4446" y="14256"/>
                  </a:cubicBezTo>
                  <a:cubicBezTo>
                    <a:pt x="4261" y="14131"/>
                    <a:pt x="4094" y="13980"/>
                    <a:pt x="3927" y="13834"/>
                  </a:cubicBezTo>
                  <a:cubicBezTo>
                    <a:pt x="3697" y="13633"/>
                    <a:pt x="3473" y="13423"/>
                    <a:pt x="3290" y="13180"/>
                  </a:cubicBezTo>
                  <a:cubicBezTo>
                    <a:pt x="3071" y="12882"/>
                    <a:pt x="2849" y="12571"/>
                    <a:pt x="2730" y="12219"/>
                  </a:cubicBezTo>
                  <a:cubicBezTo>
                    <a:pt x="2493" y="11493"/>
                    <a:pt x="2475" y="10713"/>
                    <a:pt x="2674" y="9977"/>
                  </a:cubicBezTo>
                  <a:cubicBezTo>
                    <a:pt x="2709" y="9845"/>
                    <a:pt x="2755" y="9703"/>
                    <a:pt x="2800" y="9566"/>
                  </a:cubicBezTo>
                  <a:cubicBezTo>
                    <a:pt x="2812" y="9543"/>
                    <a:pt x="2820" y="9518"/>
                    <a:pt x="2823" y="9494"/>
                  </a:cubicBezTo>
                  <a:cubicBezTo>
                    <a:pt x="2841" y="9436"/>
                    <a:pt x="2860" y="9380"/>
                    <a:pt x="2876" y="9325"/>
                  </a:cubicBezTo>
                  <a:cubicBezTo>
                    <a:pt x="2887" y="9266"/>
                    <a:pt x="2840" y="9231"/>
                    <a:pt x="2796" y="9231"/>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407410" y="3552839"/>
              <a:ext cx="185488" cy="101042"/>
            </a:xfrm>
            <a:custGeom>
              <a:avLst/>
              <a:gdLst/>
              <a:ahLst/>
              <a:cxnLst/>
              <a:rect l="l" t="t" r="r" b="b"/>
              <a:pathLst>
                <a:path w="2403" h="1309" extrusionOk="0">
                  <a:moveTo>
                    <a:pt x="2012" y="0"/>
                  </a:moveTo>
                  <a:cubicBezTo>
                    <a:pt x="1827" y="29"/>
                    <a:pt x="1671" y="130"/>
                    <a:pt x="1485" y="169"/>
                  </a:cubicBezTo>
                  <a:cubicBezTo>
                    <a:pt x="1396" y="200"/>
                    <a:pt x="1343" y="212"/>
                    <a:pt x="1305" y="212"/>
                  </a:cubicBezTo>
                  <a:cubicBezTo>
                    <a:pt x="1217" y="212"/>
                    <a:pt x="1222" y="144"/>
                    <a:pt x="1060" y="111"/>
                  </a:cubicBezTo>
                  <a:cubicBezTo>
                    <a:pt x="1050" y="110"/>
                    <a:pt x="1040" y="109"/>
                    <a:pt x="1030" y="109"/>
                  </a:cubicBezTo>
                  <a:cubicBezTo>
                    <a:pt x="971" y="109"/>
                    <a:pt x="912" y="129"/>
                    <a:pt x="854" y="136"/>
                  </a:cubicBezTo>
                  <a:cubicBezTo>
                    <a:pt x="792" y="136"/>
                    <a:pt x="737" y="77"/>
                    <a:pt x="678" y="77"/>
                  </a:cubicBezTo>
                  <a:cubicBezTo>
                    <a:pt x="659" y="77"/>
                    <a:pt x="641" y="82"/>
                    <a:pt x="621" y="97"/>
                  </a:cubicBezTo>
                  <a:cubicBezTo>
                    <a:pt x="574" y="126"/>
                    <a:pt x="549" y="177"/>
                    <a:pt x="519" y="220"/>
                  </a:cubicBezTo>
                  <a:cubicBezTo>
                    <a:pt x="465" y="298"/>
                    <a:pt x="385" y="362"/>
                    <a:pt x="333" y="444"/>
                  </a:cubicBezTo>
                  <a:cubicBezTo>
                    <a:pt x="268" y="582"/>
                    <a:pt x="0" y="988"/>
                    <a:pt x="216" y="1076"/>
                  </a:cubicBezTo>
                  <a:cubicBezTo>
                    <a:pt x="231" y="1195"/>
                    <a:pt x="307" y="1306"/>
                    <a:pt x="436" y="1308"/>
                  </a:cubicBezTo>
                  <a:cubicBezTo>
                    <a:pt x="763" y="1306"/>
                    <a:pt x="1446" y="920"/>
                    <a:pt x="1726" y="722"/>
                  </a:cubicBezTo>
                  <a:cubicBezTo>
                    <a:pt x="1868" y="625"/>
                    <a:pt x="2403" y="43"/>
                    <a:pt x="2012" y="0"/>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6624416" y="2416805"/>
              <a:ext cx="1470392" cy="702892"/>
            </a:xfrm>
            <a:custGeom>
              <a:avLst/>
              <a:gdLst/>
              <a:ahLst/>
              <a:cxnLst/>
              <a:rect l="l" t="t" r="r" b="b"/>
              <a:pathLst>
                <a:path w="19049" h="9106" extrusionOk="0">
                  <a:moveTo>
                    <a:pt x="15664" y="0"/>
                  </a:moveTo>
                  <a:cubicBezTo>
                    <a:pt x="15172" y="0"/>
                    <a:pt x="14644" y="182"/>
                    <a:pt x="14151" y="182"/>
                  </a:cubicBezTo>
                  <a:cubicBezTo>
                    <a:pt x="14088" y="182"/>
                    <a:pt x="14025" y="179"/>
                    <a:pt x="13963" y="172"/>
                  </a:cubicBezTo>
                  <a:cubicBezTo>
                    <a:pt x="13615" y="122"/>
                    <a:pt x="13308" y="100"/>
                    <a:pt x="13030" y="100"/>
                  </a:cubicBezTo>
                  <a:cubicBezTo>
                    <a:pt x="11750" y="100"/>
                    <a:pt x="11062" y="565"/>
                    <a:pt x="9622" y="849"/>
                  </a:cubicBezTo>
                  <a:cubicBezTo>
                    <a:pt x="9287" y="946"/>
                    <a:pt x="9005" y="1158"/>
                    <a:pt x="8701" y="1316"/>
                  </a:cubicBezTo>
                  <a:cubicBezTo>
                    <a:pt x="8143" y="1584"/>
                    <a:pt x="7588" y="1841"/>
                    <a:pt x="7045" y="2143"/>
                  </a:cubicBezTo>
                  <a:cubicBezTo>
                    <a:pt x="6740" y="2300"/>
                    <a:pt x="6419" y="2421"/>
                    <a:pt x="6123" y="2592"/>
                  </a:cubicBezTo>
                  <a:cubicBezTo>
                    <a:pt x="6040" y="2639"/>
                    <a:pt x="6094" y="2753"/>
                    <a:pt x="6169" y="2753"/>
                  </a:cubicBezTo>
                  <a:cubicBezTo>
                    <a:pt x="6183" y="2753"/>
                    <a:pt x="6197" y="2749"/>
                    <a:pt x="6212" y="2740"/>
                  </a:cubicBezTo>
                  <a:cubicBezTo>
                    <a:pt x="6259" y="2711"/>
                    <a:pt x="6306" y="2684"/>
                    <a:pt x="6358" y="2660"/>
                  </a:cubicBezTo>
                  <a:cubicBezTo>
                    <a:pt x="7925" y="3448"/>
                    <a:pt x="9756" y="3376"/>
                    <a:pt x="11416" y="3878"/>
                  </a:cubicBezTo>
                  <a:cubicBezTo>
                    <a:pt x="11424" y="3880"/>
                    <a:pt x="11431" y="3881"/>
                    <a:pt x="11439" y="3881"/>
                  </a:cubicBezTo>
                  <a:cubicBezTo>
                    <a:pt x="11474" y="3881"/>
                    <a:pt x="11507" y="3858"/>
                    <a:pt x="11519" y="3822"/>
                  </a:cubicBezTo>
                  <a:cubicBezTo>
                    <a:pt x="12311" y="4198"/>
                    <a:pt x="13105" y="4589"/>
                    <a:pt x="13731" y="5225"/>
                  </a:cubicBezTo>
                  <a:cubicBezTo>
                    <a:pt x="13747" y="5244"/>
                    <a:pt x="13766" y="5264"/>
                    <a:pt x="13782" y="5283"/>
                  </a:cubicBezTo>
                  <a:cubicBezTo>
                    <a:pt x="13616" y="5390"/>
                    <a:pt x="13556" y="5696"/>
                    <a:pt x="12850" y="6027"/>
                  </a:cubicBezTo>
                  <a:cubicBezTo>
                    <a:pt x="12044" y="6398"/>
                    <a:pt x="11160" y="6555"/>
                    <a:pt x="10274" y="6555"/>
                  </a:cubicBezTo>
                  <a:cubicBezTo>
                    <a:pt x="9792" y="6555"/>
                    <a:pt x="9310" y="6508"/>
                    <a:pt x="8841" y="6424"/>
                  </a:cubicBezTo>
                  <a:cubicBezTo>
                    <a:pt x="8205" y="6276"/>
                    <a:pt x="7602" y="6015"/>
                    <a:pt x="7006" y="5745"/>
                  </a:cubicBezTo>
                  <a:lnTo>
                    <a:pt x="7006" y="5745"/>
                  </a:lnTo>
                  <a:cubicBezTo>
                    <a:pt x="7650" y="5768"/>
                    <a:pt x="8281" y="5787"/>
                    <a:pt x="8933" y="5832"/>
                  </a:cubicBezTo>
                  <a:cubicBezTo>
                    <a:pt x="9149" y="5842"/>
                    <a:pt x="9366" y="5847"/>
                    <a:pt x="9582" y="5847"/>
                  </a:cubicBezTo>
                  <a:cubicBezTo>
                    <a:pt x="10513" y="5847"/>
                    <a:pt x="11447" y="5755"/>
                    <a:pt x="12354" y="5558"/>
                  </a:cubicBezTo>
                  <a:cubicBezTo>
                    <a:pt x="12677" y="5484"/>
                    <a:pt x="13003" y="5390"/>
                    <a:pt x="13319" y="5293"/>
                  </a:cubicBezTo>
                  <a:cubicBezTo>
                    <a:pt x="13365" y="5278"/>
                    <a:pt x="13389" y="5231"/>
                    <a:pt x="13377" y="5186"/>
                  </a:cubicBezTo>
                  <a:cubicBezTo>
                    <a:pt x="13371" y="5165"/>
                    <a:pt x="13358" y="5147"/>
                    <a:pt x="13340" y="5137"/>
                  </a:cubicBezTo>
                  <a:cubicBezTo>
                    <a:pt x="13340" y="5128"/>
                    <a:pt x="13340" y="5120"/>
                    <a:pt x="13340" y="5110"/>
                  </a:cubicBezTo>
                  <a:cubicBezTo>
                    <a:pt x="13324" y="5071"/>
                    <a:pt x="13283" y="5056"/>
                    <a:pt x="13228" y="5056"/>
                  </a:cubicBezTo>
                  <a:cubicBezTo>
                    <a:pt x="13065" y="5056"/>
                    <a:pt x="12780" y="5185"/>
                    <a:pt x="12661" y="5188"/>
                  </a:cubicBezTo>
                  <a:cubicBezTo>
                    <a:pt x="12054" y="5361"/>
                    <a:pt x="11423" y="5429"/>
                    <a:pt x="10797" y="5523"/>
                  </a:cubicBezTo>
                  <a:cubicBezTo>
                    <a:pt x="10536" y="5558"/>
                    <a:pt x="10273" y="5581"/>
                    <a:pt x="10011" y="5595"/>
                  </a:cubicBezTo>
                  <a:cubicBezTo>
                    <a:pt x="10069" y="5492"/>
                    <a:pt x="10050" y="5363"/>
                    <a:pt x="9836" y="5305"/>
                  </a:cubicBezTo>
                  <a:cubicBezTo>
                    <a:pt x="9466" y="5224"/>
                    <a:pt x="9088" y="5206"/>
                    <a:pt x="8709" y="5206"/>
                  </a:cubicBezTo>
                  <a:cubicBezTo>
                    <a:pt x="8418" y="5206"/>
                    <a:pt x="8127" y="5216"/>
                    <a:pt x="7836" y="5216"/>
                  </a:cubicBezTo>
                  <a:cubicBezTo>
                    <a:pt x="7597" y="5216"/>
                    <a:pt x="7359" y="5209"/>
                    <a:pt x="7123" y="5184"/>
                  </a:cubicBezTo>
                  <a:cubicBezTo>
                    <a:pt x="5378" y="5038"/>
                    <a:pt x="3675" y="4558"/>
                    <a:pt x="1918" y="4497"/>
                  </a:cubicBezTo>
                  <a:cubicBezTo>
                    <a:pt x="1900" y="4500"/>
                    <a:pt x="1880" y="4501"/>
                    <a:pt x="1860" y="4501"/>
                  </a:cubicBezTo>
                  <a:cubicBezTo>
                    <a:pt x="1782" y="4501"/>
                    <a:pt x="1694" y="4482"/>
                    <a:pt x="1615" y="4482"/>
                  </a:cubicBezTo>
                  <a:cubicBezTo>
                    <a:pt x="1591" y="4482"/>
                    <a:pt x="1568" y="4484"/>
                    <a:pt x="1546" y="4489"/>
                  </a:cubicBezTo>
                  <a:cubicBezTo>
                    <a:pt x="1396" y="4097"/>
                    <a:pt x="1087" y="3896"/>
                    <a:pt x="773" y="3896"/>
                  </a:cubicBezTo>
                  <a:cubicBezTo>
                    <a:pt x="476" y="3896"/>
                    <a:pt x="176" y="4076"/>
                    <a:pt x="1" y="4445"/>
                  </a:cubicBezTo>
                  <a:cubicBezTo>
                    <a:pt x="73" y="4820"/>
                    <a:pt x="962" y="4766"/>
                    <a:pt x="1272" y="4801"/>
                  </a:cubicBezTo>
                  <a:cubicBezTo>
                    <a:pt x="1283" y="4801"/>
                    <a:pt x="1294" y="4801"/>
                    <a:pt x="1305" y="4801"/>
                  </a:cubicBezTo>
                  <a:cubicBezTo>
                    <a:pt x="1309" y="4801"/>
                    <a:pt x="1312" y="4801"/>
                    <a:pt x="1315" y="4801"/>
                  </a:cubicBezTo>
                  <a:cubicBezTo>
                    <a:pt x="1404" y="4801"/>
                    <a:pt x="1506" y="4799"/>
                    <a:pt x="1554" y="4715"/>
                  </a:cubicBezTo>
                  <a:cubicBezTo>
                    <a:pt x="1577" y="4707"/>
                    <a:pt x="1595" y="4688"/>
                    <a:pt x="1603" y="4667"/>
                  </a:cubicBezTo>
                  <a:cubicBezTo>
                    <a:pt x="1607" y="4705"/>
                    <a:pt x="1632" y="4733"/>
                    <a:pt x="1669" y="4742"/>
                  </a:cubicBezTo>
                  <a:cubicBezTo>
                    <a:pt x="1688" y="4766"/>
                    <a:pt x="1708" y="4791"/>
                    <a:pt x="1727" y="4818"/>
                  </a:cubicBezTo>
                  <a:cubicBezTo>
                    <a:pt x="1749" y="4846"/>
                    <a:pt x="1772" y="4875"/>
                    <a:pt x="1793" y="4904"/>
                  </a:cubicBezTo>
                  <a:cubicBezTo>
                    <a:pt x="1694" y="4923"/>
                    <a:pt x="1675" y="4970"/>
                    <a:pt x="1799" y="5065"/>
                  </a:cubicBezTo>
                  <a:lnTo>
                    <a:pt x="1871" y="5067"/>
                  </a:lnTo>
                  <a:cubicBezTo>
                    <a:pt x="1875" y="5110"/>
                    <a:pt x="1904" y="5147"/>
                    <a:pt x="1945" y="5159"/>
                  </a:cubicBezTo>
                  <a:cubicBezTo>
                    <a:pt x="1964" y="5215"/>
                    <a:pt x="2045" y="5227"/>
                    <a:pt x="2136" y="5227"/>
                  </a:cubicBezTo>
                  <a:cubicBezTo>
                    <a:pt x="2205" y="5227"/>
                    <a:pt x="2280" y="5220"/>
                    <a:pt x="2340" y="5220"/>
                  </a:cubicBezTo>
                  <a:cubicBezTo>
                    <a:pt x="2369" y="5220"/>
                    <a:pt x="2395" y="5222"/>
                    <a:pt x="2414" y="5227"/>
                  </a:cubicBezTo>
                  <a:cubicBezTo>
                    <a:pt x="2710" y="5241"/>
                    <a:pt x="3006" y="5270"/>
                    <a:pt x="3299" y="5316"/>
                  </a:cubicBezTo>
                  <a:cubicBezTo>
                    <a:pt x="4230" y="5455"/>
                    <a:pt x="5164" y="5597"/>
                    <a:pt x="6103" y="5684"/>
                  </a:cubicBezTo>
                  <a:lnTo>
                    <a:pt x="6150" y="5692"/>
                  </a:lnTo>
                  <a:cubicBezTo>
                    <a:pt x="6436" y="6064"/>
                    <a:pt x="6516" y="6566"/>
                    <a:pt x="6098" y="6914"/>
                  </a:cubicBezTo>
                  <a:cubicBezTo>
                    <a:pt x="5572" y="7334"/>
                    <a:pt x="4880" y="7515"/>
                    <a:pt x="4197" y="7515"/>
                  </a:cubicBezTo>
                  <a:cubicBezTo>
                    <a:pt x="3914" y="7515"/>
                    <a:pt x="3633" y="7484"/>
                    <a:pt x="3366" y="7426"/>
                  </a:cubicBezTo>
                  <a:cubicBezTo>
                    <a:pt x="3359" y="7385"/>
                    <a:pt x="3323" y="7358"/>
                    <a:pt x="3283" y="7358"/>
                  </a:cubicBezTo>
                  <a:cubicBezTo>
                    <a:pt x="3280" y="7358"/>
                    <a:pt x="3276" y="7358"/>
                    <a:pt x="3272" y="7358"/>
                  </a:cubicBezTo>
                  <a:cubicBezTo>
                    <a:pt x="3251" y="7360"/>
                    <a:pt x="3233" y="7371"/>
                    <a:pt x="3220" y="7385"/>
                  </a:cubicBezTo>
                  <a:cubicBezTo>
                    <a:pt x="3202" y="7379"/>
                    <a:pt x="3186" y="7376"/>
                    <a:pt x="3172" y="7376"/>
                  </a:cubicBezTo>
                  <a:cubicBezTo>
                    <a:pt x="3052" y="7376"/>
                    <a:pt x="3055" y="7558"/>
                    <a:pt x="3204" y="7560"/>
                  </a:cubicBezTo>
                  <a:cubicBezTo>
                    <a:pt x="3244" y="8251"/>
                    <a:pt x="3418" y="8423"/>
                    <a:pt x="3750" y="8423"/>
                  </a:cubicBezTo>
                  <a:cubicBezTo>
                    <a:pt x="3952" y="8423"/>
                    <a:pt x="4212" y="8360"/>
                    <a:pt x="4535" y="8311"/>
                  </a:cubicBezTo>
                  <a:cubicBezTo>
                    <a:pt x="5074" y="8230"/>
                    <a:pt x="5617" y="8211"/>
                    <a:pt x="6161" y="8211"/>
                  </a:cubicBezTo>
                  <a:cubicBezTo>
                    <a:pt x="6394" y="8211"/>
                    <a:pt x="6627" y="8215"/>
                    <a:pt x="6860" y="8218"/>
                  </a:cubicBezTo>
                  <a:cubicBezTo>
                    <a:pt x="7761" y="8220"/>
                    <a:pt x="8643" y="8420"/>
                    <a:pt x="9530" y="8564"/>
                  </a:cubicBezTo>
                  <a:cubicBezTo>
                    <a:pt x="10836" y="8784"/>
                    <a:pt x="12153" y="8998"/>
                    <a:pt x="13476" y="9088"/>
                  </a:cubicBezTo>
                  <a:cubicBezTo>
                    <a:pt x="13564" y="9100"/>
                    <a:pt x="13651" y="9105"/>
                    <a:pt x="13737" y="9105"/>
                  </a:cubicBezTo>
                  <a:cubicBezTo>
                    <a:pt x="14422" y="9105"/>
                    <a:pt x="15041" y="8770"/>
                    <a:pt x="15693" y="8576"/>
                  </a:cubicBezTo>
                  <a:cubicBezTo>
                    <a:pt x="16954" y="8321"/>
                    <a:pt x="17273" y="8290"/>
                    <a:pt x="18308" y="7445"/>
                  </a:cubicBezTo>
                  <a:cubicBezTo>
                    <a:pt x="18520" y="7245"/>
                    <a:pt x="19049" y="7035"/>
                    <a:pt x="18808" y="6679"/>
                  </a:cubicBezTo>
                  <a:cubicBezTo>
                    <a:pt x="18678" y="6412"/>
                    <a:pt x="18545" y="6147"/>
                    <a:pt x="18409" y="5885"/>
                  </a:cubicBezTo>
                  <a:cubicBezTo>
                    <a:pt x="18343" y="5785"/>
                    <a:pt x="18308" y="5655"/>
                    <a:pt x="18263" y="5534"/>
                  </a:cubicBezTo>
                  <a:cubicBezTo>
                    <a:pt x="18314" y="4931"/>
                    <a:pt x="17808" y="3773"/>
                    <a:pt x="17775" y="3404"/>
                  </a:cubicBezTo>
                  <a:cubicBezTo>
                    <a:pt x="17481" y="2277"/>
                    <a:pt x="17224" y="1067"/>
                    <a:pt x="16393" y="197"/>
                  </a:cubicBezTo>
                  <a:cubicBezTo>
                    <a:pt x="16166" y="49"/>
                    <a:pt x="15920" y="0"/>
                    <a:pt x="15664" y="0"/>
                  </a:cubicBezTo>
                  <a:close/>
                </a:path>
              </a:pathLst>
            </a:custGeom>
            <a:solidFill>
              <a:srgbClr val="E4D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5816295" y="1866195"/>
              <a:ext cx="1340636" cy="972980"/>
            </a:xfrm>
            <a:custGeom>
              <a:avLst/>
              <a:gdLst/>
              <a:ahLst/>
              <a:cxnLst/>
              <a:rect l="l" t="t" r="r" b="b"/>
              <a:pathLst>
                <a:path w="17368" h="12605" extrusionOk="0">
                  <a:moveTo>
                    <a:pt x="13516" y="0"/>
                  </a:moveTo>
                  <a:cubicBezTo>
                    <a:pt x="13474" y="0"/>
                    <a:pt x="13436" y="15"/>
                    <a:pt x="13408" y="39"/>
                  </a:cubicBezTo>
                  <a:cubicBezTo>
                    <a:pt x="13377" y="21"/>
                    <a:pt x="13342" y="12"/>
                    <a:pt x="13307" y="12"/>
                  </a:cubicBezTo>
                  <a:cubicBezTo>
                    <a:pt x="13288" y="12"/>
                    <a:pt x="13268" y="15"/>
                    <a:pt x="13249" y="21"/>
                  </a:cubicBezTo>
                  <a:cubicBezTo>
                    <a:pt x="13029" y="76"/>
                    <a:pt x="12827" y="115"/>
                    <a:pt x="12605" y="185"/>
                  </a:cubicBezTo>
                  <a:cubicBezTo>
                    <a:pt x="12076" y="313"/>
                    <a:pt x="11525" y="354"/>
                    <a:pt x="10984" y="405"/>
                  </a:cubicBezTo>
                  <a:cubicBezTo>
                    <a:pt x="10645" y="442"/>
                    <a:pt x="10306" y="455"/>
                    <a:pt x="9967" y="455"/>
                  </a:cubicBezTo>
                  <a:cubicBezTo>
                    <a:pt x="9079" y="455"/>
                    <a:pt x="8191" y="365"/>
                    <a:pt x="7305" y="365"/>
                  </a:cubicBezTo>
                  <a:cubicBezTo>
                    <a:pt x="7240" y="365"/>
                    <a:pt x="7175" y="365"/>
                    <a:pt x="7110" y="366"/>
                  </a:cubicBezTo>
                  <a:cubicBezTo>
                    <a:pt x="6353" y="445"/>
                    <a:pt x="5644" y="724"/>
                    <a:pt x="4977" y="1082"/>
                  </a:cubicBezTo>
                  <a:cubicBezTo>
                    <a:pt x="4557" y="1313"/>
                    <a:pt x="4133" y="1537"/>
                    <a:pt x="3716" y="1776"/>
                  </a:cubicBezTo>
                  <a:cubicBezTo>
                    <a:pt x="3576" y="1854"/>
                    <a:pt x="3440" y="1944"/>
                    <a:pt x="3313" y="2043"/>
                  </a:cubicBezTo>
                  <a:cubicBezTo>
                    <a:pt x="3261" y="2084"/>
                    <a:pt x="3239" y="2152"/>
                    <a:pt x="3253" y="2216"/>
                  </a:cubicBezTo>
                  <a:cubicBezTo>
                    <a:pt x="2932" y="2424"/>
                    <a:pt x="2626" y="2652"/>
                    <a:pt x="2335" y="2899"/>
                  </a:cubicBezTo>
                  <a:cubicBezTo>
                    <a:pt x="2084" y="3127"/>
                    <a:pt x="1788" y="3323"/>
                    <a:pt x="1597" y="3604"/>
                  </a:cubicBezTo>
                  <a:cubicBezTo>
                    <a:pt x="1299" y="3876"/>
                    <a:pt x="969" y="4135"/>
                    <a:pt x="790" y="4508"/>
                  </a:cubicBezTo>
                  <a:cubicBezTo>
                    <a:pt x="727" y="4639"/>
                    <a:pt x="675" y="4779"/>
                    <a:pt x="636" y="4923"/>
                  </a:cubicBezTo>
                  <a:cubicBezTo>
                    <a:pt x="550" y="5226"/>
                    <a:pt x="482" y="5536"/>
                    <a:pt x="435" y="5849"/>
                  </a:cubicBezTo>
                  <a:cubicBezTo>
                    <a:pt x="428" y="5888"/>
                    <a:pt x="435" y="5929"/>
                    <a:pt x="453" y="5966"/>
                  </a:cubicBezTo>
                  <a:cubicBezTo>
                    <a:pt x="443" y="6032"/>
                    <a:pt x="435" y="6096"/>
                    <a:pt x="426" y="6162"/>
                  </a:cubicBezTo>
                  <a:cubicBezTo>
                    <a:pt x="420" y="6211"/>
                    <a:pt x="416" y="6260"/>
                    <a:pt x="416" y="6312"/>
                  </a:cubicBezTo>
                  <a:cubicBezTo>
                    <a:pt x="395" y="6396"/>
                    <a:pt x="365" y="6478"/>
                    <a:pt x="369" y="6569"/>
                  </a:cubicBezTo>
                  <a:cubicBezTo>
                    <a:pt x="286" y="7118"/>
                    <a:pt x="295" y="7668"/>
                    <a:pt x="295" y="8223"/>
                  </a:cubicBezTo>
                  <a:cubicBezTo>
                    <a:pt x="185" y="8759"/>
                    <a:pt x="1" y="11022"/>
                    <a:pt x="821" y="11022"/>
                  </a:cubicBezTo>
                  <a:cubicBezTo>
                    <a:pt x="831" y="11022"/>
                    <a:pt x="842" y="11022"/>
                    <a:pt x="852" y="11021"/>
                  </a:cubicBezTo>
                  <a:cubicBezTo>
                    <a:pt x="856" y="11021"/>
                    <a:pt x="861" y="11021"/>
                    <a:pt x="865" y="11021"/>
                  </a:cubicBezTo>
                  <a:cubicBezTo>
                    <a:pt x="998" y="11021"/>
                    <a:pt x="1123" y="10958"/>
                    <a:pt x="1225" y="10873"/>
                  </a:cubicBezTo>
                  <a:cubicBezTo>
                    <a:pt x="1589" y="10640"/>
                    <a:pt x="1747" y="10239"/>
                    <a:pt x="1912" y="9858"/>
                  </a:cubicBezTo>
                  <a:cubicBezTo>
                    <a:pt x="2119" y="9387"/>
                    <a:pt x="2340" y="8910"/>
                    <a:pt x="2391" y="8396"/>
                  </a:cubicBezTo>
                  <a:cubicBezTo>
                    <a:pt x="2442" y="8085"/>
                    <a:pt x="2502" y="7774"/>
                    <a:pt x="2558" y="7464"/>
                  </a:cubicBezTo>
                  <a:cubicBezTo>
                    <a:pt x="2632" y="7696"/>
                    <a:pt x="2718" y="7927"/>
                    <a:pt x="2819" y="8149"/>
                  </a:cubicBezTo>
                  <a:cubicBezTo>
                    <a:pt x="3014" y="8462"/>
                    <a:pt x="3154" y="8815"/>
                    <a:pt x="3405" y="9087"/>
                  </a:cubicBezTo>
                  <a:cubicBezTo>
                    <a:pt x="3428" y="9112"/>
                    <a:pt x="3455" y="9128"/>
                    <a:pt x="3485" y="9136"/>
                  </a:cubicBezTo>
                  <a:lnTo>
                    <a:pt x="3492" y="9143"/>
                  </a:lnTo>
                  <a:cubicBezTo>
                    <a:pt x="3788" y="9476"/>
                    <a:pt x="4210" y="9667"/>
                    <a:pt x="4615" y="9836"/>
                  </a:cubicBezTo>
                  <a:cubicBezTo>
                    <a:pt x="4804" y="9941"/>
                    <a:pt x="4958" y="10101"/>
                    <a:pt x="5158" y="10190"/>
                  </a:cubicBezTo>
                  <a:cubicBezTo>
                    <a:pt x="5166" y="10194"/>
                    <a:pt x="5177" y="10198"/>
                    <a:pt x="5185" y="10202"/>
                  </a:cubicBezTo>
                  <a:cubicBezTo>
                    <a:pt x="5209" y="10340"/>
                    <a:pt x="5327" y="10465"/>
                    <a:pt x="5360" y="10601"/>
                  </a:cubicBezTo>
                  <a:cubicBezTo>
                    <a:pt x="5376" y="10702"/>
                    <a:pt x="5349" y="10823"/>
                    <a:pt x="5421" y="10904"/>
                  </a:cubicBezTo>
                  <a:cubicBezTo>
                    <a:pt x="5491" y="11492"/>
                    <a:pt x="5393" y="12465"/>
                    <a:pt x="6156" y="12597"/>
                  </a:cubicBezTo>
                  <a:cubicBezTo>
                    <a:pt x="6173" y="12602"/>
                    <a:pt x="6191" y="12604"/>
                    <a:pt x="6209" y="12604"/>
                  </a:cubicBezTo>
                  <a:cubicBezTo>
                    <a:pt x="6292" y="12604"/>
                    <a:pt x="6369" y="12551"/>
                    <a:pt x="6394" y="12469"/>
                  </a:cubicBezTo>
                  <a:cubicBezTo>
                    <a:pt x="6553" y="12313"/>
                    <a:pt x="6660" y="12117"/>
                    <a:pt x="6748" y="11918"/>
                  </a:cubicBezTo>
                  <a:cubicBezTo>
                    <a:pt x="6851" y="11866"/>
                    <a:pt x="6909" y="11706"/>
                    <a:pt x="6977" y="11613"/>
                  </a:cubicBezTo>
                  <a:cubicBezTo>
                    <a:pt x="7104" y="11412"/>
                    <a:pt x="7217" y="11200"/>
                    <a:pt x="7326" y="10988"/>
                  </a:cubicBezTo>
                  <a:cubicBezTo>
                    <a:pt x="7343" y="10990"/>
                    <a:pt x="7357" y="10992"/>
                    <a:pt x="7374" y="10994"/>
                  </a:cubicBezTo>
                  <a:cubicBezTo>
                    <a:pt x="7394" y="10996"/>
                    <a:pt x="7413" y="10997"/>
                    <a:pt x="7433" y="10997"/>
                  </a:cubicBezTo>
                  <a:cubicBezTo>
                    <a:pt x="7539" y="10997"/>
                    <a:pt x="7642" y="10970"/>
                    <a:pt x="7734" y="10916"/>
                  </a:cubicBezTo>
                  <a:cubicBezTo>
                    <a:pt x="7744" y="10918"/>
                    <a:pt x="7755" y="10918"/>
                    <a:pt x="7766" y="10918"/>
                  </a:cubicBezTo>
                  <a:cubicBezTo>
                    <a:pt x="7904" y="10918"/>
                    <a:pt x="8034" y="10788"/>
                    <a:pt x="8112" y="10683"/>
                  </a:cubicBezTo>
                  <a:cubicBezTo>
                    <a:pt x="8153" y="10572"/>
                    <a:pt x="8190" y="10422"/>
                    <a:pt x="8092" y="10334"/>
                  </a:cubicBezTo>
                  <a:cubicBezTo>
                    <a:pt x="8075" y="10204"/>
                    <a:pt x="8069" y="10070"/>
                    <a:pt x="8073" y="9941"/>
                  </a:cubicBezTo>
                  <a:cubicBezTo>
                    <a:pt x="8067" y="9887"/>
                    <a:pt x="8038" y="9840"/>
                    <a:pt x="7995" y="9811"/>
                  </a:cubicBezTo>
                  <a:cubicBezTo>
                    <a:pt x="8050" y="9692"/>
                    <a:pt x="8106" y="9573"/>
                    <a:pt x="8162" y="9453"/>
                  </a:cubicBezTo>
                  <a:cubicBezTo>
                    <a:pt x="8217" y="9344"/>
                    <a:pt x="8279" y="9239"/>
                    <a:pt x="8351" y="9138"/>
                  </a:cubicBezTo>
                  <a:cubicBezTo>
                    <a:pt x="8408" y="9103"/>
                    <a:pt x="8458" y="9054"/>
                    <a:pt x="8491" y="8994"/>
                  </a:cubicBezTo>
                  <a:cubicBezTo>
                    <a:pt x="8552" y="8873"/>
                    <a:pt x="8631" y="8762"/>
                    <a:pt x="8723" y="8661"/>
                  </a:cubicBezTo>
                  <a:cubicBezTo>
                    <a:pt x="8820" y="8552"/>
                    <a:pt x="8923" y="8447"/>
                    <a:pt x="9030" y="8348"/>
                  </a:cubicBezTo>
                  <a:cubicBezTo>
                    <a:pt x="9114" y="8313"/>
                    <a:pt x="9198" y="8239"/>
                    <a:pt x="9268" y="8194"/>
                  </a:cubicBezTo>
                  <a:cubicBezTo>
                    <a:pt x="9396" y="8108"/>
                    <a:pt x="9526" y="8028"/>
                    <a:pt x="9659" y="7951"/>
                  </a:cubicBezTo>
                  <a:cubicBezTo>
                    <a:pt x="9768" y="7888"/>
                    <a:pt x="9881" y="7828"/>
                    <a:pt x="9995" y="7770"/>
                  </a:cubicBezTo>
                  <a:cubicBezTo>
                    <a:pt x="9997" y="7771"/>
                    <a:pt x="10000" y="7771"/>
                    <a:pt x="10003" y="7771"/>
                  </a:cubicBezTo>
                  <a:cubicBezTo>
                    <a:pt x="10088" y="7771"/>
                    <a:pt x="10184" y="7715"/>
                    <a:pt x="10258" y="7670"/>
                  </a:cubicBezTo>
                  <a:cubicBezTo>
                    <a:pt x="10390" y="7606"/>
                    <a:pt x="10527" y="7554"/>
                    <a:pt x="10663" y="7503"/>
                  </a:cubicBezTo>
                  <a:cubicBezTo>
                    <a:pt x="11114" y="7324"/>
                    <a:pt x="11579" y="7184"/>
                    <a:pt x="12011" y="6964"/>
                  </a:cubicBezTo>
                  <a:cubicBezTo>
                    <a:pt x="12609" y="6653"/>
                    <a:pt x="13194" y="6314"/>
                    <a:pt x="13761" y="5950"/>
                  </a:cubicBezTo>
                  <a:cubicBezTo>
                    <a:pt x="14370" y="5497"/>
                    <a:pt x="15103" y="5265"/>
                    <a:pt x="15823" y="5055"/>
                  </a:cubicBezTo>
                  <a:cubicBezTo>
                    <a:pt x="16162" y="4958"/>
                    <a:pt x="16528" y="4979"/>
                    <a:pt x="16860" y="4855"/>
                  </a:cubicBezTo>
                  <a:cubicBezTo>
                    <a:pt x="16906" y="4942"/>
                    <a:pt x="17000" y="5007"/>
                    <a:pt x="17090" y="5007"/>
                  </a:cubicBezTo>
                  <a:cubicBezTo>
                    <a:pt x="17147" y="5007"/>
                    <a:pt x="17202" y="4981"/>
                    <a:pt x="17242" y="4917"/>
                  </a:cubicBezTo>
                  <a:cubicBezTo>
                    <a:pt x="17265" y="4876"/>
                    <a:pt x="17271" y="4829"/>
                    <a:pt x="17261" y="4783"/>
                  </a:cubicBezTo>
                  <a:cubicBezTo>
                    <a:pt x="17343" y="4650"/>
                    <a:pt x="17343" y="4413"/>
                    <a:pt x="17347" y="4281"/>
                  </a:cubicBezTo>
                  <a:cubicBezTo>
                    <a:pt x="17368" y="3718"/>
                    <a:pt x="16985" y="3281"/>
                    <a:pt x="16662" y="2862"/>
                  </a:cubicBezTo>
                  <a:cubicBezTo>
                    <a:pt x="16351" y="2512"/>
                    <a:pt x="16109" y="2107"/>
                    <a:pt x="15794" y="1761"/>
                  </a:cubicBezTo>
                  <a:cubicBezTo>
                    <a:pt x="15193" y="1175"/>
                    <a:pt x="14407" y="821"/>
                    <a:pt x="13805" y="235"/>
                  </a:cubicBezTo>
                  <a:cubicBezTo>
                    <a:pt x="13710" y="63"/>
                    <a:pt x="13603" y="0"/>
                    <a:pt x="135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284617" y="3003772"/>
              <a:ext cx="1432260" cy="901193"/>
            </a:xfrm>
            <a:custGeom>
              <a:avLst/>
              <a:gdLst/>
              <a:ahLst/>
              <a:cxnLst/>
              <a:rect l="l" t="t" r="r" b="b"/>
              <a:pathLst>
                <a:path w="18555" h="11675" extrusionOk="0">
                  <a:moveTo>
                    <a:pt x="11848" y="0"/>
                  </a:moveTo>
                  <a:cubicBezTo>
                    <a:pt x="10834" y="0"/>
                    <a:pt x="9819" y="122"/>
                    <a:pt x="8826" y="322"/>
                  </a:cubicBezTo>
                  <a:cubicBezTo>
                    <a:pt x="8408" y="452"/>
                    <a:pt x="7986" y="563"/>
                    <a:pt x="7571" y="697"/>
                  </a:cubicBezTo>
                  <a:cubicBezTo>
                    <a:pt x="7343" y="767"/>
                    <a:pt x="7114" y="836"/>
                    <a:pt x="6884" y="904"/>
                  </a:cubicBezTo>
                  <a:cubicBezTo>
                    <a:pt x="6748" y="962"/>
                    <a:pt x="6555" y="966"/>
                    <a:pt x="6470" y="1102"/>
                  </a:cubicBezTo>
                  <a:cubicBezTo>
                    <a:pt x="6466" y="1110"/>
                    <a:pt x="6462" y="1118"/>
                    <a:pt x="6460" y="1129"/>
                  </a:cubicBezTo>
                  <a:cubicBezTo>
                    <a:pt x="6359" y="1157"/>
                    <a:pt x="6260" y="1186"/>
                    <a:pt x="6162" y="1213"/>
                  </a:cubicBezTo>
                  <a:lnTo>
                    <a:pt x="6141" y="1219"/>
                  </a:lnTo>
                  <a:cubicBezTo>
                    <a:pt x="6123" y="1212"/>
                    <a:pt x="6103" y="1208"/>
                    <a:pt x="6083" y="1208"/>
                  </a:cubicBezTo>
                  <a:cubicBezTo>
                    <a:pt x="6063" y="1208"/>
                    <a:pt x="6043" y="1212"/>
                    <a:pt x="6024" y="1219"/>
                  </a:cubicBezTo>
                  <a:cubicBezTo>
                    <a:pt x="5946" y="1246"/>
                    <a:pt x="5865" y="1271"/>
                    <a:pt x="5787" y="1297"/>
                  </a:cubicBezTo>
                  <a:cubicBezTo>
                    <a:pt x="5565" y="1343"/>
                    <a:pt x="5343" y="1388"/>
                    <a:pt x="5129" y="1466"/>
                  </a:cubicBezTo>
                  <a:cubicBezTo>
                    <a:pt x="5108" y="1474"/>
                    <a:pt x="5090" y="1484"/>
                    <a:pt x="5073" y="1497"/>
                  </a:cubicBezTo>
                  <a:cubicBezTo>
                    <a:pt x="4958" y="1532"/>
                    <a:pt x="4845" y="1567"/>
                    <a:pt x="4732" y="1608"/>
                  </a:cubicBezTo>
                  <a:cubicBezTo>
                    <a:pt x="4652" y="1641"/>
                    <a:pt x="4565" y="1680"/>
                    <a:pt x="4508" y="1748"/>
                  </a:cubicBezTo>
                  <a:cubicBezTo>
                    <a:pt x="4275" y="1832"/>
                    <a:pt x="4041" y="1914"/>
                    <a:pt x="3810" y="2003"/>
                  </a:cubicBezTo>
                  <a:cubicBezTo>
                    <a:pt x="3804" y="2002"/>
                    <a:pt x="3797" y="2002"/>
                    <a:pt x="3790" y="2002"/>
                  </a:cubicBezTo>
                  <a:cubicBezTo>
                    <a:pt x="3580" y="2002"/>
                    <a:pt x="3331" y="2211"/>
                    <a:pt x="3136" y="2293"/>
                  </a:cubicBezTo>
                  <a:cubicBezTo>
                    <a:pt x="3014" y="2363"/>
                    <a:pt x="2671" y="2540"/>
                    <a:pt x="2500" y="2727"/>
                  </a:cubicBezTo>
                  <a:cubicBezTo>
                    <a:pt x="2497" y="2727"/>
                    <a:pt x="2493" y="2727"/>
                    <a:pt x="2490" y="2727"/>
                  </a:cubicBezTo>
                  <a:cubicBezTo>
                    <a:pt x="2455" y="2727"/>
                    <a:pt x="2421" y="2737"/>
                    <a:pt x="2391" y="2758"/>
                  </a:cubicBezTo>
                  <a:cubicBezTo>
                    <a:pt x="2257" y="2855"/>
                    <a:pt x="2123" y="2955"/>
                    <a:pt x="1992" y="3054"/>
                  </a:cubicBezTo>
                  <a:cubicBezTo>
                    <a:pt x="1854" y="3064"/>
                    <a:pt x="1763" y="3194"/>
                    <a:pt x="1656" y="3272"/>
                  </a:cubicBezTo>
                  <a:cubicBezTo>
                    <a:pt x="1377" y="3490"/>
                    <a:pt x="1126" y="3731"/>
                    <a:pt x="926" y="4027"/>
                  </a:cubicBezTo>
                  <a:cubicBezTo>
                    <a:pt x="626" y="4389"/>
                    <a:pt x="473" y="4743"/>
                    <a:pt x="893" y="5095"/>
                  </a:cubicBezTo>
                  <a:cubicBezTo>
                    <a:pt x="912" y="5111"/>
                    <a:pt x="934" y="5126"/>
                    <a:pt x="957" y="5134"/>
                  </a:cubicBezTo>
                  <a:cubicBezTo>
                    <a:pt x="630" y="5620"/>
                    <a:pt x="118" y="6025"/>
                    <a:pt x="35" y="6634"/>
                  </a:cubicBezTo>
                  <a:cubicBezTo>
                    <a:pt x="0" y="6874"/>
                    <a:pt x="107" y="7164"/>
                    <a:pt x="344" y="7265"/>
                  </a:cubicBezTo>
                  <a:cubicBezTo>
                    <a:pt x="395" y="7276"/>
                    <a:pt x="447" y="7282"/>
                    <a:pt x="500" y="7282"/>
                  </a:cubicBezTo>
                  <a:cubicBezTo>
                    <a:pt x="836" y="7282"/>
                    <a:pt x="1142" y="7058"/>
                    <a:pt x="1436" y="6916"/>
                  </a:cubicBezTo>
                  <a:cubicBezTo>
                    <a:pt x="1817" y="6737"/>
                    <a:pt x="2173" y="6506"/>
                    <a:pt x="2582" y="6397"/>
                  </a:cubicBezTo>
                  <a:cubicBezTo>
                    <a:pt x="3372" y="6103"/>
                    <a:pt x="4201" y="6033"/>
                    <a:pt x="5034" y="6000"/>
                  </a:cubicBezTo>
                  <a:lnTo>
                    <a:pt x="5071" y="5994"/>
                  </a:lnTo>
                  <a:cubicBezTo>
                    <a:pt x="5094" y="5982"/>
                    <a:pt x="5117" y="5973"/>
                    <a:pt x="5139" y="5969"/>
                  </a:cubicBezTo>
                  <a:lnTo>
                    <a:pt x="5191" y="5957"/>
                  </a:lnTo>
                  <a:cubicBezTo>
                    <a:pt x="5345" y="5922"/>
                    <a:pt x="5497" y="5885"/>
                    <a:pt x="5652" y="5854"/>
                  </a:cubicBezTo>
                  <a:cubicBezTo>
                    <a:pt x="5716" y="5842"/>
                    <a:pt x="5786" y="5826"/>
                    <a:pt x="5854" y="5826"/>
                  </a:cubicBezTo>
                  <a:cubicBezTo>
                    <a:pt x="5899" y="5826"/>
                    <a:pt x="5944" y="5833"/>
                    <a:pt x="5985" y="5852"/>
                  </a:cubicBezTo>
                  <a:cubicBezTo>
                    <a:pt x="5911" y="6021"/>
                    <a:pt x="5804" y="6150"/>
                    <a:pt x="5631" y="6237"/>
                  </a:cubicBezTo>
                  <a:cubicBezTo>
                    <a:pt x="5413" y="6337"/>
                    <a:pt x="5189" y="6424"/>
                    <a:pt x="4960" y="6498"/>
                  </a:cubicBezTo>
                  <a:cubicBezTo>
                    <a:pt x="4547" y="6642"/>
                    <a:pt x="4148" y="6821"/>
                    <a:pt x="3747" y="6992"/>
                  </a:cubicBezTo>
                  <a:cubicBezTo>
                    <a:pt x="3734" y="7000"/>
                    <a:pt x="3722" y="7008"/>
                    <a:pt x="3709" y="7014"/>
                  </a:cubicBezTo>
                  <a:cubicBezTo>
                    <a:pt x="3242" y="7127"/>
                    <a:pt x="2808" y="7383"/>
                    <a:pt x="2420" y="7662"/>
                  </a:cubicBezTo>
                  <a:cubicBezTo>
                    <a:pt x="1992" y="8022"/>
                    <a:pt x="350" y="9495"/>
                    <a:pt x="1442" y="9855"/>
                  </a:cubicBezTo>
                  <a:cubicBezTo>
                    <a:pt x="1525" y="9881"/>
                    <a:pt x="1607" y="9890"/>
                    <a:pt x="1690" y="9890"/>
                  </a:cubicBezTo>
                  <a:cubicBezTo>
                    <a:pt x="1841" y="9890"/>
                    <a:pt x="1992" y="9860"/>
                    <a:pt x="2146" y="9841"/>
                  </a:cubicBezTo>
                  <a:cubicBezTo>
                    <a:pt x="2173" y="9837"/>
                    <a:pt x="2197" y="9827"/>
                    <a:pt x="2218" y="9812"/>
                  </a:cubicBezTo>
                  <a:cubicBezTo>
                    <a:pt x="2220" y="9812"/>
                    <a:pt x="2223" y="9812"/>
                    <a:pt x="2225" y="9812"/>
                  </a:cubicBezTo>
                  <a:cubicBezTo>
                    <a:pt x="2289" y="9812"/>
                    <a:pt x="2358" y="9787"/>
                    <a:pt x="2424" y="9763"/>
                  </a:cubicBezTo>
                  <a:cubicBezTo>
                    <a:pt x="2706" y="9697"/>
                    <a:pt x="2979" y="9602"/>
                    <a:pt x="3238" y="9479"/>
                  </a:cubicBezTo>
                  <a:cubicBezTo>
                    <a:pt x="3292" y="9456"/>
                    <a:pt x="3345" y="9432"/>
                    <a:pt x="3395" y="9403"/>
                  </a:cubicBezTo>
                  <a:cubicBezTo>
                    <a:pt x="3535" y="9392"/>
                    <a:pt x="3757" y="9320"/>
                    <a:pt x="3952" y="9251"/>
                  </a:cubicBezTo>
                  <a:cubicBezTo>
                    <a:pt x="4238" y="9164"/>
                    <a:pt x="4526" y="9080"/>
                    <a:pt x="4814" y="9002"/>
                  </a:cubicBezTo>
                  <a:cubicBezTo>
                    <a:pt x="5334" y="8902"/>
                    <a:pt x="5831" y="8831"/>
                    <a:pt x="6367" y="8831"/>
                  </a:cubicBezTo>
                  <a:cubicBezTo>
                    <a:pt x="6375" y="8831"/>
                    <a:pt x="6382" y="8831"/>
                    <a:pt x="6390" y="8831"/>
                  </a:cubicBezTo>
                  <a:cubicBezTo>
                    <a:pt x="6767" y="8835"/>
                    <a:pt x="7147" y="8831"/>
                    <a:pt x="7528" y="8849"/>
                  </a:cubicBezTo>
                  <a:cubicBezTo>
                    <a:pt x="7530" y="8878"/>
                    <a:pt x="7536" y="8907"/>
                    <a:pt x="7546" y="8936"/>
                  </a:cubicBezTo>
                  <a:cubicBezTo>
                    <a:pt x="7454" y="9207"/>
                    <a:pt x="7159" y="9318"/>
                    <a:pt x="6915" y="9417"/>
                  </a:cubicBezTo>
                  <a:cubicBezTo>
                    <a:pt x="6662" y="9532"/>
                    <a:pt x="6407" y="9637"/>
                    <a:pt x="6147" y="9732"/>
                  </a:cubicBezTo>
                  <a:cubicBezTo>
                    <a:pt x="5518" y="9954"/>
                    <a:pt x="4886" y="10162"/>
                    <a:pt x="4277" y="10433"/>
                  </a:cubicBezTo>
                  <a:cubicBezTo>
                    <a:pt x="3819" y="10633"/>
                    <a:pt x="3376" y="11073"/>
                    <a:pt x="3993" y="11417"/>
                  </a:cubicBezTo>
                  <a:cubicBezTo>
                    <a:pt x="4263" y="11532"/>
                    <a:pt x="4563" y="11567"/>
                    <a:pt x="4855" y="11590"/>
                  </a:cubicBezTo>
                  <a:cubicBezTo>
                    <a:pt x="4886" y="11591"/>
                    <a:pt x="4916" y="11591"/>
                    <a:pt x="4946" y="11591"/>
                  </a:cubicBezTo>
                  <a:cubicBezTo>
                    <a:pt x="5049" y="11591"/>
                    <a:pt x="5153" y="11586"/>
                    <a:pt x="5257" y="11581"/>
                  </a:cubicBezTo>
                  <a:cubicBezTo>
                    <a:pt x="5287" y="11635"/>
                    <a:pt x="5347" y="11675"/>
                    <a:pt x="5433" y="11675"/>
                  </a:cubicBezTo>
                  <a:cubicBezTo>
                    <a:pt x="5439" y="11675"/>
                    <a:pt x="5446" y="11674"/>
                    <a:pt x="5452" y="11674"/>
                  </a:cubicBezTo>
                  <a:cubicBezTo>
                    <a:pt x="5480" y="11674"/>
                    <a:pt x="5508" y="11675"/>
                    <a:pt x="5535" y="11675"/>
                  </a:cubicBezTo>
                  <a:cubicBezTo>
                    <a:pt x="6292" y="11675"/>
                    <a:pt x="7033" y="11491"/>
                    <a:pt x="7785" y="11435"/>
                  </a:cubicBezTo>
                  <a:cubicBezTo>
                    <a:pt x="8443" y="11372"/>
                    <a:pt x="9067" y="11129"/>
                    <a:pt x="9723" y="11055"/>
                  </a:cubicBezTo>
                  <a:cubicBezTo>
                    <a:pt x="10406" y="10970"/>
                    <a:pt x="11060" y="10771"/>
                    <a:pt x="11702" y="10534"/>
                  </a:cubicBezTo>
                  <a:cubicBezTo>
                    <a:pt x="11815" y="10491"/>
                    <a:pt x="11932" y="10452"/>
                    <a:pt x="12047" y="10411"/>
                  </a:cubicBezTo>
                  <a:cubicBezTo>
                    <a:pt x="12083" y="10455"/>
                    <a:pt x="12128" y="10470"/>
                    <a:pt x="12178" y="10470"/>
                  </a:cubicBezTo>
                  <a:cubicBezTo>
                    <a:pt x="12259" y="10470"/>
                    <a:pt x="12351" y="10430"/>
                    <a:pt x="12430" y="10407"/>
                  </a:cubicBezTo>
                  <a:cubicBezTo>
                    <a:pt x="12582" y="10363"/>
                    <a:pt x="12741" y="10341"/>
                    <a:pt x="12895" y="10304"/>
                  </a:cubicBezTo>
                  <a:cubicBezTo>
                    <a:pt x="13189" y="10236"/>
                    <a:pt x="13461" y="10106"/>
                    <a:pt x="13732" y="9981"/>
                  </a:cubicBezTo>
                  <a:cubicBezTo>
                    <a:pt x="13911" y="9927"/>
                    <a:pt x="14096" y="9905"/>
                    <a:pt x="14278" y="9864"/>
                  </a:cubicBezTo>
                  <a:cubicBezTo>
                    <a:pt x="14551" y="9790"/>
                    <a:pt x="14825" y="9718"/>
                    <a:pt x="15100" y="9658"/>
                  </a:cubicBezTo>
                  <a:cubicBezTo>
                    <a:pt x="15135" y="9734"/>
                    <a:pt x="15209" y="9757"/>
                    <a:pt x="15291" y="9757"/>
                  </a:cubicBezTo>
                  <a:cubicBezTo>
                    <a:pt x="15361" y="9757"/>
                    <a:pt x="15437" y="9741"/>
                    <a:pt x="15502" y="9726"/>
                  </a:cubicBezTo>
                  <a:cubicBezTo>
                    <a:pt x="15664" y="9697"/>
                    <a:pt x="15827" y="9674"/>
                    <a:pt x="15989" y="9643"/>
                  </a:cubicBezTo>
                  <a:cubicBezTo>
                    <a:pt x="16172" y="9606"/>
                    <a:pt x="16359" y="9567"/>
                    <a:pt x="16549" y="9536"/>
                  </a:cubicBezTo>
                  <a:cubicBezTo>
                    <a:pt x="16623" y="9534"/>
                    <a:pt x="16697" y="9530"/>
                    <a:pt x="16771" y="9522"/>
                  </a:cubicBezTo>
                  <a:cubicBezTo>
                    <a:pt x="16878" y="9516"/>
                    <a:pt x="16985" y="9504"/>
                    <a:pt x="17090" y="9487"/>
                  </a:cubicBezTo>
                  <a:cubicBezTo>
                    <a:pt x="17168" y="9483"/>
                    <a:pt x="17246" y="9479"/>
                    <a:pt x="17324" y="9471"/>
                  </a:cubicBezTo>
                  <a:cubicBezTo>
                    <a:pt x="17587" y="9464"/>
                    <a:pt x="17849" y="9449"/>
                    <a:pt x="18113" y="9449"/>
                  </a:cubicBezTo>
                  <a:cubicBezTo>
                    <a:pt x="18176" y="9449"/>
                    <a:pt x="18238" y="9450"/>
                    <a:pt x="18301" y="9452"/>
                  </a:cubicBezTo>
                  <a:cubicBezTo>
                    <a:pt x="18312" y="9454"/>
                    <a:pt x="18323" y="9455"/>
                    <a:pt x="18334" y="9455"/>
                  </a:cubicBezTo>
                  <a:cubicBezTo>
                    <a:pt x="18377" y="9455"/>
                    <a:pt x="18422" y="9441"/>
                    <a:pt x="18458" y="9415"/>
                  </a:cubicBezTo>
                  <a:cubicBezTo>
                    <a:pt x="18515" y="9376"/>
                    <a:pt x="18542" y="9306"/>
                    <a:pt x="18528" y="9238"/>
                  </a:cubicBezTo>
                  <a:cubicBezTo>
                    <a:pt x="18555" y="9187"/>
                    <a:pt x="18552" y="9125"/>
                    <a:pt x="18526" y="9076"/>
                  </a:cubicBezTo>
                  <a:cubicBezTo>
                    <a:pt x="18460" y="8934"/>
                    <a:pt x="18404" y="8786"/>
                    <a:pt x="18349" y="8640"/>
                  </a:cubicBezTo>
                  <a:cubicBezTo>
                    <a:pt x="18217" y="8263"/>
                    <a:pt x="18061" y="7895"/>
                    <a:pt x="17952" y="7510"/>
                  </a:cubicBezTo>
                  <a:cubicBezTo>
                    <a:pt x="17851" y="7109"/>
                    <a:pt x="17777" y="6702"/>
                    <a:pt x="17717" y="6290"/>
                  </a:cubicBezTo>
                  <a:cubicBezTo>
                    <a:pt x="17637" y="5753"/>
                    <a:pt x="17629" y="5208"/>
                    <a:pt x="17606" y="4667"/>
                  </a:cubicBezTo>
                  <a:cubicBezTo>
                    <a:pt x="17549" y="3741"/>
                    <a:pt x="17579" y="2805"/>
                    <a:pt x="17781" y="1896"/>
                  </a:cubicBezTo>
                  <a:cubicBezTo>
                    <a:pt x="17814" y="1707"/>
                    <a:pt x="17898" y="1524"/>
                    <a:pt x="17913" y="1334"/>
                  </a:cubicBezTo>
                  <a:cubicBezTo>
                    <a:pt x="17903" y="1237"/>
                    <a:pt x="17813" y="1175"/>
                    <a:pt x="17723" y="1175"/>
                  </a:cubicBezTo>
                  <a:cubicBezTo>
                    <a:pt x="17699" y="1175"/>
                    <a:pt x="17676" y="1179"/>
                    <a:pt x="17653" y="1188"/>
                  </a:cubicBezTo>
                  <a:cubicBezTo>
                    <a:pt x="17024" y="1052"/>
                    <a:pt x="16390" y="935"/>
                    <a:pt x="15781" y="717"/>
                  </a:cubicBezTo>
                  <a:cubicBezTo>
                    <a:pt x="15150" y="501"/>
                    <a:pt x="14502" y="332"/>
                    <a:pt x="13845" y="213"/>
                  </a:cubicBezTo>
                  <a:cubicBezTo>
                    <a:pt x="13391" y="123"/>
                    <a:pt x="12932" y="26"/>
                    <a:pt x="12465" y="16"/>
                  </a:cubicBezTo>
                  <a:cubicBezTo>
                    <a:pt x="12260" y="5"/>
                    <a:pt x="12054" y="0"/>
                    <a:pt x="118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5841073" y="1859402"/>
              <a:ext cx="1873247" cy="2045612"/>
            </a:xfrm>
            <a:custGeom>
              <a:avLst/>
              <a:gdLst/>
              <a:ahLst/>
              <a:cxnLst/>
              <a:rect l="l" t="t" r="r" b="b"/>
              <a:pathLst>
                <a:path w="24268" h="26501" extrusionOk="0">
                  <a:moveTo>
                    <a:pt x="4572" y="4349"/>
                  </a:moveTo>
                  <a:cubicBezTo>
                    <a:pt x="4094" y="4363"/>
                    <a:pt x="3629" y="4538"/>
                    <a:pt x="3199" y="4740"/>
                  </a:cubicBezTo>
                  <a:cubicBezTo>
                    <a:pt x="2679" y="5011"/>
                    <a:pt x="2212" y="5396"/>
                    <a:pt x="1619" y="5505"/>
                  </a:cubicBezTo>
                  <a:cubicBezTo>
                    <a:pt x="1348" y="5536"/>
                    <a:pt x="1473" y="5820"/>
                    <a:pt x="1478" y="5999"/>
                  </a:cubicBezTo>
                  <a:cubicBezTo>
                    <a:pt x="1498" y="6451"/>
                    <a:pt x="1478" y="6906"/>
                    <a:pt x="1420" y="7356"/>
                  </a:cubicBezTo>
                  <a:cubicBezTo>
                    <a:pt x="1389" y="7560"/>
                    <a:pt x="1331" y="7854"/>
                    <a:pt x="1251" y="8185"/>
                  </a:cubicBezTo>
                  <a:cubicBezTo>
                    <a:pt x="1202" y="8153"/>
                    <a:pt x="1148" y="8126"/>
                    <a:pt x="1095" y="8105"/>
                  </a:cubicBezTo>
                  <a:cubicBezTo>
                    <a:pt x="1070" y="8090"/>
                    <a:pt x="1046" y="8084"/>
                    <a:pt x="1023" y="8084"/>
                  </a:cubicBezTo>
                  <a:cubicBezTo>
                    <a:pt x="919" y="8084"/>
                    <a:pt x="859" y="8222"/>
                    <a:pt x="1000" y="8257"/>
                  </a:cubicBezTo>
                  <a:cubicBezTo>
                    <a:pt x="1074" y="8280"/>
                    <a:pt x="1144" y="8313"/>
                    <a:pt x="1210" y="8356"/>
                  </a:cubicBezTo>
                  <a:cubicBezTo>
                    <a:pt x="980" y="9266"/>
                    <a:pt x="601" y="10374"/>
                    <a:pt x="163" y="10671"/>
                  </a:cubicBezTo>
                  <a:cubicBezTo>
                    <a:pt x="151" y="10671"/>
                    <a:pt x="138" y="10675"/>
                    <a:pt x="128" y="10681"/>
                  </a:cubicBezTo>
                  <a:cubicBezTo>
                    <a:pt x="116" y="10689"/>
                    <a:pt x="103" y="10701"/>
                    <a:pt x="97" y="10716"/>
                  </a:cubicBezTo>
                  <a:cubicBezTo>
                    <a:pt x="0" y="10752"/>
                    <a:pt x="35" y="10890"/>
                    <a:pt x="119" y="10890"/>
                  </a:cubicBezTo>
                  <a:cubicBezTo>
                    <a:pt x="132" y="10890"/>
                    <a:pt x="145" y="10887"/>
                    <a:pt x="159" y="10880"/>
                  </a:cubicBezTo>
                  <a:cubicBezTo>
                    <a:pt x="243" y="10985"/>
                    <a:pt x="354" y="11076"/>
                    <a:pt x="488" y="11101"/>
                  </a:cubicBezTo>
                  <a:cubicBezTo>
                    <a:pt x="509" y="11103"/>
                    <a:pt x="529" y="11104"/>
                    <a:pt x="550" y="11104"/>
                  </a:cubicBezTo>
                  <a:cubicBezTo>
                    <a:pt x="856" y="11104"/>
                    <a:pt x="1123" y="10825"/>
                    <a:pt x="1208" y="10547"/>
                  </a:cubicBezTo>
                  <a:cubicBezTo>
                    <a:pt x="1259" y="10331"/>
                    <a:pt x="1241" y="10105"/>
                    <a:pt x="1319" y="9895"/>
                  </a:cubicBezTo>
                  <a:cubicBezTo>
                    <a:pt x="1531" y="9457"/>
                    <a:pt x="1868" y="9506"/>
                    <a:pt x="2017" y="8799"/>
                  </a:cubicBezTo>
                  <a:cubicBezTo>
                    <a:pt x="2078" y="8539"/>
                    <a:pt x="2089" y="8274"/>
                    <a:pt x="2093" y="8009"/>
                  </a:cubicBezTo>
                  <a:cubicBezTo>
                    <a:pt x="2097" y="7988"/>
                    <a:pt x="2101" y="7965"/>
                    <a:pt x="2105" y="7945"/>
                  </a:cubicBezTo>
                  <a:cubicBezTo>
                    <a:pt x="2134" y="7801"/>
                    <a:pt x="2167" y="7659"/>
                    <a:pt x="2193" y="7515"/>
                  </a:cubicBezTo>
                  <a:cubicBezTo>
                    <a:pt x="2428" y="8257"/>
                    <a:pt x="2772" y="8871"/>
                    <a:pt x="3459" y="9426"/>
                  </a:cubicBezTo>
                  <a:cubicBezTo>
                    <a:pt x="3726" y="9615"/>
                    <a:pt x="4035" y="9751"/>
                    <a:pt x="4286" y="9965"/>
                  </a:cubicBezTo>
                  <a:cubicBezTo>
                    <a:pt x="4446" y="10115"/>
                    <a:pt x="4572" y="10311"/>
                    <a:pt x="4773" y="10416"/>
                  </a:cubicBezTo>
                  <a:cubicBezTo>
                    <a:pt x="4822" y="10444"/>
                    <a:pt x="4863" y="10457"/>
                    <a:pt x="4896" y="10457"/>
                  </a:cubicBezTo>
                  <a:cubicBezTo>
                    <a:pt x="5096" y="10457"/>
                    <a:pt x="5044" y="10002"/>
                    <a:pt x="5113" y="9842"/>
                  </a:cubicBezTo>
                  <a:cubicBezTo>
                    <a:pt x="5238" y="9323"/>
                    <a:pt x="5432" y="8817"/>
                    <a:pt x="5582" y="8305"/>
                  </a:cubicBezTo>
                  <a:cubicBezTo>
                    <a:pt x="5862" y="7262"/>
                    <a:pt x="6458" y="6517"/>
                    <a:pt x="6016" y="5544"/>
                  </a:cubicBezTo>
                  <a:cubicBezTo>
                    <a:pt x="6067" y="5482"/>
                    <a:pt x="5993" y="5373"/>
                    <a:pt x="5973" y="5303"/>
                  </a:cubicBezTo>
                  <a:cubicBezTo>
                    <a:pt x="5911" y="5110"/>
                    <a:pt x="5802" y="4902"/>
                    <a:pt x="5648" y="4758"/>
                  </a:cubicBezTo>
                  <a:cubicBezTo>
                    <a:pt x="5368" y="4480"/>
                    <a:pt x="4952" y="4394"/>
                    <a:pt x="4572" y="4349"/>
                  </a:cubicBezTo>
                  <a:close/>
                  <a:moveTo>
                    <a:pt x="12997" y="0"/>
                  </a:moveTo>
                  <a:cubicBezTo>
                    <a:pt x="12950" y="0"/>
                    <a:pt x="12905" y="24"/>
                    <a:pt x="12879" y="68"/>
                  </a:cubicBezTo>
                  <a:cubicBezTo>
                    <a:pt x="12862" y="103"/>
                    <a:pt x="12852" y="140"/>
                    <a:pt x="12848" y="177"/>
                  </a:cubicBezTo>
                  <a:cubicBezTo>
                    <a:pt x="12840" y="175"/>
                    <a:pt x="12831" y="173"/>
                    <a:pt x="12823" y="170"/>
                  </a:cubicBezTo>
                  <a:cubicBezTo>
                    <a:pt x="12785" y="156"/>
                    <a:pt x="12722" y="144"/>
                    <a:pt x="12664" y="144"/>
                  </a:cubicBezTo>
                  <a:cubicBezTo>
                    <a:pt x="12568" y="144"/>
                    <a:pt x="12485" y="177"/>
                    <a:pt x="12552" y="280"/>
                  </a:cubicBezTo>
                  <a:cubicBezTo>
                    <a:pt x="12502" y="257"/>
                    <a:pt x="12453" y="236"/>
                    <a:pt x="12404" y="218"/>
                  </a:cubicBezTo>
                  <a:cubicBezTo>
                    <a:pt x="12382" y="205"/>
                    <a:pt x="12362" y="199"/>
                    <a:pt x="12345" y="199"/>
                  </a:cubicBezTo>
                  <a:cubicBezTo>
                    <a:pt x="12300" y="199"/>
                    <a:pt x="12271" y="236"/>
                    <a:pt x="12268" y="277"/>
                  </a:cubicBezTo>
                  <a:cubicBezTo>
                    <a:pt x="12225" y="282"/>
                    <a:pt x="12192" y="315"/>
                    <a:pt x="12187" y="358"/>
                  </a:cubicBezTo>
                  <a:cubicBezTo>
                    <a:pt x="12181" y="473"/>
                    <a:pt x="12523" y="500"/>
                    <a:pt x="12620" y="580"/>
                  </a:cubicBezTo>
                  <a:cubicBezTo>
                    <a:pt x="13663" y="1150"/>
                    <a:pt x="14813" y="2528"/>
                    <a:pt x="14681" y="3802"/>
                  </a:cubicBezTo>
                  <a:cubicBezTo>
                    <a:pt x="14656" y="3939"/>
                    <a:pt x="14615" y="4075"/>
                    <a:pt x="14555" y="4205"/>
                  </a:cubicBezTo>
                  <a:cubicBezTo>
                    <a:pt x="14331" y="4476"/>
                    <a:pt x="14033" y="4694"/>
                    <a:pt x="13755" y="4904"/>
                  </a:cubicBezTo>
                  <a:cubicBezTo>
                    <a:pt x="12364" y="5974"/>
                    <a:pt x="10533" y="6097"/>
                    <a:pt x="9021" y="6916"/>
                  </a:cubicBezTo>
                  <a:cubicBezTo>
                    <a:pt x="8003" y="7583"/>
                    <a:pt x="7275" y="8607"/>
                    <a:pt x="6686" y="9661"/>
                  </a:cubicBezTo>
                  <a:lnTo>
                    <a:pt x="6643" y="9708"/>
                  </a:lnTo>
                  <a:cubicBezTo>
                    <a:pt x="6575" y="9673"/>
                    <a:pt x="6514" y="9651"/>
                    <a:pt x="6471" y="9651"/>
                  </a:cubicBezTo>
                  <a:cubicBezTo>
                    <a:pt x="6414" y="9651"/>
                    <a:pt x="6388" y="9690"/>
                    <a:pt x="6417" y="9792"/>
                  </a:cubicBezTo>
                  <a:cubicBezTo>
                    <a:pt x="6458" y="9811"/>
                    <a:pt x="6501" y="9831"/>
                    <a:pt x="6542" y="9852"/>
                  </a:cubicBezTo>
                  <a:lnTo>
                    <a:pt x="6542" y="9854"/>
                  </a:lnTo>
                  <a:cubicBezTo>
                    <a:pt x="6526" y="9905"/>
                    <a:pt x="6516" y="9959"/>
                    <a:pt x="6510" y="10014"/>
                  </a:cubicBezTo>
                  <a:cubicBezTo>
                    <a:pt x="6271" y="10652"/>
                    <a:pt x="6158" y="11335"/>
                    <a:pt x="5773" y="11917"/>
                  </a:cubicBezTo>
                  <a:cubicBezTo>
                    <a:pt x="5742" y="12010"/>
                    <a:pt x="5487" y="12226"/>
                    <a:pt x="5432" y="12345"/>
                  </a:cubicBezTo>
                  <a:cubicBezTo>
                    <a:pt x="5429" y="12345"/>
                    <a:pt x="5427" y="12345"/>
                    <a:pt x="5425" y="12345"/>
                  </a:cubicBezTo>
                  <a:cubicBezTo>
                    <a:pt x="5401" y="12345"/>
                    <a:pt x="5379" y="12355"/>
                    <a:pt x="5362" y="12374"/>
                  </a:cubicBezTo>
                  <a:cubicBezTo>
                    <a:pt x="5301" y="12443"/>
                    <a:pt x="5368" y="12518"/>
                    <a:pt x="5441" y="12518"/>
                  </a:cubicBezTo>
                  <a:cubicBezTo>
                    <a:pt x="5453" y="12518"/>
                    <a:pt x="5465" y="12516"/>
                    <a:pt x="5477" y="12512"/>
                  </a:cubicBezTo>
                  <a:cubicBezTo>
                    <a:pt x="5514" y="12557"/>
                    <a:pt x="5557" y="12600"/>
                    <a:pt x="5600" y="12641"/>
                  </a:cubicBezTo>
                  <a:cubicBezTo>
                    <a:pt x="5650" y="12689"/>
                    <a:pt x="5709" y="12724"/>
                    <a:pt x="5775" y="12742"/>
                  </a:cubicBezTo>
                  <a:cubicBezTo>
                    <a:pt x="5792" y="12745"/>
                    <a:pt x="5808" y="12746"/>
                    <a:pt x="5823" y="12746"/>
                  </a:cubicBezTo>
                  <a:cubicBezTo>
                    <a:pt x="6072" y="12746"/>
                    <a:pt x="6204" y="12437"/>
                    <a:pt x="6353" y="12269"/>
                  </a:cubicBezTo>
                  <a:cubicBezTo>
                    <a:pt x="6746" y="11732"/>
                    <a:pt x="6962" y="11101"/>
                    <a:pt x="7246" y="10506"/>
                  </a:cubicBezTo>
                  <a:cubicBezTo>
                    <a:pt x="7645" y="9632"/>
                    <a:pt x="8046" y="8868"/>
                    <a:pt x="8886" y="8338"/>
                  </a:cubicBezTo>
                  <a:cubicBezTo>
                    <a:pt x="9966" y="7634"/>
                    <a:pt x="11243" y="7317"/>
                    <a:pt x="12358" y="6680"/>
                  </a:cubicBezTo>
                  <a:cubicBezTo>
                    <a:pt x="13041" y="6322"/>
                    <a:pt x="13652" y="5832"/>
                    <a:pt x="14368" y="5534"/>
                  </a:cubicBezTo>
                  <a:cubicBezTo>
                    <a:pt x="14776" y="5351"/>
                    <a:pt x="15226" y="5287"/>
                    <a:pt x="15656" y="5161"/>
                  </a:cubicBezTo>
                  <a:cubicBezTo>
                    <a:pt x="15917" y="5116"/>
                    <a:pt x="16183" y="5126"/>
                    <a:pt x="16436" y="5030"/>
                  </a:cubicBezTo>
                  <a:cubicBezTo>
                    <a:pt x="16461" y="5021"/>
                    <a:pt x="16486" y="5018"/>
                    <a:pt x="16511" y="5018"/>
                  </a:cubicBezTo>
                  <a:cubicBezTo>
                    <a:pt x="16599" y="5018"/>
                    <a:pt x="16688" y="5058"/>
                    <a:pt x="16772" y="5058"/>
                  </a:cubicBezTo>
                  <a:cubicBezTo>
                    <a:pt x="16792" y="5058"/>
                    <a:pt x="16811" y="5056"/>
                    <a:pt x="16831" y="5050"/>
                  </a:cubicBezTo>
                  <a:cubicBezTo>
                    <a:pt x="16991" y="4937"/>
                    <a:pt x="16919" y="3908"/>
                    <a:pt x="16845" y="3730"/>
                  </a:cubicBezTo>
                  <a:cubicBezTo>
                    <a:pt x="16827" y="3712"/>
                    <a:pt x="16803" y="3703"/>
                    <a:pt x="16779" y="3703"/>
                  </a:cubicBezTo>
                  <a:cubicBezTo>
                    <a:pt x="16772" y="3703"/>
                    <a:pt x="16765" y="3704"/>
                    <a:pt x="16759" y="3705"/>
                  </a:cubicBezTo>
                  <a:cubicBezTo>
                    <a:pt x="16633" y="3423"/>
                    <a:pt x="16446" y="3170"/>
                    <a:pt x="16253" y="2927"/>
                  </a:cubicBezTo>
                  <a:cubicBezTo>
                    <a:pt x="16273" y="2886"/>
                    <a:pt x="16261" y="2835"/>
                    <a:pt x="16222" y="2808"/>
                  </a:cubicBezTo>
                  <a:cubicBezTo>
                    <a:pt x="16210" y="2799"/>
                    <a:pt x="16195" y="2794"/>
                    <a:pt x="16181" y="2794"/>
                  </a:cubicBezTo>
                  <a:cubicBezTo>
                    <a:pt x="16171" y="2794"/>
                    <a:pt x="16161" y="2797"/>
                    <a:pt x="16152" y="2802"/>
                  </a:cubicBezTo>
                  <a:cubicBezTo>
                    <a:pt x="16133" y="2779"/>
                    <a:pt x="16115" y="2756"/>
                    <a:pt x="16098" y="2736"/>
                  </a:cubicBezTo>
                  <a:cubicBezTo>
                    <a:pt x="15670" y="2172"/>
                    <a:pt x="15255" y="1596"/>
                    <a:pt x="14675" y="1181"/>
                  </a:cubicBezTo>
                  <a:cubicBezTo>
                    <a:pt x="14142" y="790"/>
                    <a:pt x="13580" y="448"/>
                    <a:pt x="13074" y="24"/>
                  </a:cubicBezTo>
                  <a:cubicBezTo>
                    <a:pt x="13050" y="8"/>
                    <a:pt x="13024" y="0"/>
                    <a:pt x="12997" y="0"/>
                  </a:cubicBezTo>
                  <a:close/>
                  <a:moveTo>
                    <a:pt x="11533" y="17733"/>
                  </a:moveTo>
                  <a:cubicBezTo>
                    <a:pt x="11128" y="17733"/>
                    <a:pt x="10716" y="17781"/>
                    <a:pt x="10320" y="17793"/>
                  </a:cubicBezTo>
                  <a:cubicBezTo>
                    <a:pt x="9217" y="17817"/>
                    <a:pt x="8194" y="18330"/>
                    <a:pt x="7359" y="19021"/>
                  </a:cubicBezTo>
                  <a:cubicBezTo>
                    <a:pt x="7108" y="19218"/>
                    <a:pt x="6857" y="19412"/>
                    <a:pt x="6582" y="19574"/>
                  </a:cubicBezTo>
                  <a:cubicBezTo>
                    <a:pt x="6520" y="19611"/>
                    <a:pt x="6411" y="19646"/>
                    <a:pt x="6454" y="19739"/>
                  </a:cubicBezTo>
                  <a:cubicBezTo>
                    <a:pt x="6469" y="19769"/>
                    <a:pt x="6499" y="19786"/>
                    <a:pt x="6530" y="19786"/>
                  </a:cubicBezTo>
                  <a:cubicBezTo>
                    <a:pt x="6541" y="19786"/>
                    <a:pt x="6552" y="19784"/>
                    <a:pt x="6563" y="19780"/>
                  </a:cubicBezTo>
                  <a:lnTo>
                    <a:pt x="6563" y="19780"/>
                  </a:lnTo>
                  <a:cubicBezTo>
                    <a:pt x="6557" y="19803"/>
                    <a:pt x="6557" y="19825"/>
                    <a:pt x="6563" y="19848"/>
                  </a:cubicBezTo>
                  <a:cubicBezTo>
                    <a:pt x="6577" y="19881"/>
                    <a:pt x="6606" y="19908"/>
                    <a:pt x="6641" y="19916"/>
                  </a:cubicBezTo>
                  <a:cubicBezTo>
                    <a:pt x="6667" y="19922"/>
                    <a:pt x="6692" y="19926"/>
                    <a:pt x="6716" y="19926"/>
                  </a:cubicBezTo>
                  <a:cubicBezTo>
                    <a:pt x="6935" y="19926"/>
                    <a:pt x="7081" y="19666"/>
                    <a:pt x="7232" y="19529"/>
                  </a:cubicBezTo>
                  <a:cubicBezTo>
                    <a:pt x="7417" y="19350"/>
                    <a:pt x="7625" y="19192"/>
                    <a:pt x="7824" y="19027"/>
                  </a:cubicBezTo>
                  <a:cubicBezTo>
                    <a:pt x="8384" y="18581"/>
                    <a:pt x="9112" y="18443"/>
                    <a:pt x="9811" y="18396"/>
                  </a:cubicBezTo>
                  <a:cubicBezTo>
                    <a:pt x="10350" y="18340"/>
                    <a:pt x="10887" y="18280"/>
                    <a:pt x="11430" y="18249"/>
                  </a:cubicBezTo>
                  <a:cubicBezTo>
                    <a:pt x="11595" y="18241"/>
                    <a:pt x="12840" y="18169"/>
                    <a:pt x="12438" y="17854"/>
                  </a:cubicBezTo>
                  <a:lnTo>
                    <a:pt x="12441" y="17854"/>
                  </a:lnTo>
                  <a:cubicBezTo>
                    <a:pt x="12148" y="17761"/>
                    <a:pt x="11842" y="17733"/>
                    <a:pt x="11533" y="17733"/>
                  </a:cubicBezTo>
                  <a:close/>
                  <a:moveTo>
                    <a:pt x="9919" y="20220"/>
                  </a:moveTo>
                  <a:cubicBezTo>
                    <a:pt x="9390" y="20220"/>
                    <a:pt x="8882" y="20262"/>
                    <a:pt x="8563" y="20342"/>
                  </a:cubicBezTo>
                  <a:cubicBezTo>
                    <a:pt x="7832" y="20597"/>
                    <a:pt x="7230" y="21117"/>
                    <a:pt x="6524" y="21430"/>
                  </a:cubicBezTo>
                  <a:cubicBezTo>
                    <a:pt x="6308" y="21541"/>
                    <a:pt x="6084" y="21642"/>
                    <a:pt x="5849" y="21706"/>
                  </a:cubicBezTo>
                  <a:cubicBezTo>
                    <a:pt x="5624" y="21852"/>
                    <a:pt x="5930" y="22029"/>
                    <a:pt x="6095" y="22029"/>
                  </a:cubicBezTo>
                  <a:cubicBezTo>
                    <a:pt x="6099" y="22029"/>
                    <a:pt x="6103" y="22029"/>
                    <a:pt x="6106" y="22029"/>
                  </a:cubicBezTo>
                  <a:cubicBezTo>
                    <a:pt x="6172" y="22036"/>
                    <a:pt x="6236" y="22040"/>
                    <a:pt x="6299" y="22040"/>
                  </a:cubicBezTo>
                  <a:cubicBezTo>
                    <a:pt x="7086" y="22040"/>
                    <a:pt x="7716" y="21471"/>
                    <a:pt x="8410" y="21160"/>
                  </a:cubicBezTo>
                  <a:cubicBezTo>
                    <a:pt x="8781" y="21008"/>
                    <a:pt x="9174" y="20928"/>
                    <a:pt x="9571" y="20893"/>
                  </a:cubicBezTo>
                  <a:cubicBezTo>
                    <a:pt x="10291" y="20786"/>
                    <a:pt x="11019" y="20728"/>
                    <a:pt x="11743" y="20675"/>
                  </a:cubicBezTo>
                  <a:cubicBezTo>
                    <a:pt x="11755" y="20680"/>
                    <a:pt x="11766" y="20682"/>
                    <a:pt x="11777" y="20682"/>
                  </a:cubicBezTo>
                  <a:cubicBezTo>
                    <a:pt x="11827" y="20682"/>
                    <a:pt x="11871" y="20638"/>
                    <a:pt x="11865" y="20582"/>
                  </a:cubicBezTo>
                  <a:cubicBezTo>
                    <a:pt x="11856" y="20508"/>
                    <a:pt x="11772" y="20477"/>
                    <a:pt x="11716" y="20438"/>
                  </a:cubicBezTo>
                  <a:cubicBezTo>
                    <a:pt x="11322" y="20290"/>
                    <a:pt x="10603" y="20220"/>
                    <a:pt x="9919" y="20220"/>
                  </a:cubicBezTo>
                  <a:close/>
                  <a:moveTo>
                    <a:pt x="11364" y="23088"/>
                  </a:moveTo>
                  <a:cubicBezTo>
                    <a:pt x="10897" y="23088"/>
                    <a:pt x="10426" y="23141"/>
                    <a:pt x="9999" y="23191"/>
                  </a:cubicBezTo>
                  <a:cubicBezTo>
                    <a:pt x="9725" y="23236"/>
                    <a:pt x="9404" y="23179"/>
                    <a:pt x="9161" y="23345"/>
                  </a:cubicBezTo>
                  <a:cubicBezTo>
                    <a:pt x="8616" y="23722"/>
                    <a:pt x="8034" y="24059"/>
                    <a:pt x="7388" y="24228"/>
                  </a:cubicBezTo>
                  <a:cubicBezTo>
                    <a:pt x="6487" y="24318"/>
                    <a:pt x="6802" y="24637"/>
                    <a:pt x="7456" y="24746"/>
                  </a:cubicBezTo>
                  <a:cubicBezTo>
                    <a:pt x="7500" y="24750"/>
                    <a:pt x="7545" y="24751"/>
                    <a:pt x="7589" y="24751"/>
                  </a:cubicBezTo>
                  <a:cubicBezTo>
                    <a:pt x="7907" y="24751"/>
                    <a:pt x="8217" y="24665"/>
                    <a:pt x="8513" y="24551"/>
                  </a:cubicBezTo>
                  <a:cubicBezTo>
                    <a:pt x="9015" y="24368"/>
                    <a:pt x="9521" y="24195"/>
                    <a:pt x="10015" y="23991"/>
                  </a:cubicBezTo>
                  <a:cubicBezTo>
                    <a:pt x="10616" y="23728"/>
                    <a:pt x="11261" y="23645"/>
                    <a:pt x="11910" y="23645"/>
                  </a:cubicBezTo>
                  <a:cubicBezTo>
                    <a:pt x="12311" y="23645"/>
                    <a:pt x="12715" y="23677"/>
                    <a:pt x="13111" y="23718"/>
                  </a:cubicBezTo>
                  <a:cubicBezTo>
                    <a:pt x="13119" y="23728"/>
                    <a:pt x="13130" y="23738"/>
                    <a:pt x="13138" y="23750"/>
                  </a:cubicBezTo>
                  <a:cubicBezTo>
                    <a:pt x="13152" y="23809"/>
                    <a:pt x="13185" y="23831"/>
                    <a:pt x="13218" y="23831"/>
                  </a:cubicBezTo>
                  <a:cubicBezTo>
                    <a:pt x="13288" y="23831"/>
                    <a:pt x="13361" y="23732"/>
                    <a:pt x="13278" y="23648"/>
                  </a:cubicBezTo>
                  <a:lnTo>
                    <a:pt x="13276" y="23648"/>
                  </a:lnTo>
                  <a:cubicBezTo>
                    <a:pt x="13282" y="23596"/>
                    <a:pt x="13242" y="23551"/>
                    <a:pt x="13190" y="23551"/>
                  </a:cubicBezTo>
                  <a:cubicBezTo>
                    <a:pt x="13188" y="23551"/>
                    <a:pt x="13185" y="23551"/>
                    <a:pt x="13183" y="23551"/>
                  </a:cubicBezTo>
                  <a:cubicBezTo>
                    <a:pt x="12664" y="23191"/>
                    <a:pt x="12017" y="23088"/>
                    <a:pt x="11364" y="23088"/>
                  </a:cubicBezTo>
                  <a:close/>
                  <a:moveTo>
                    <a:pt x="22943" y="15923"/>
                  </a:moveTo>
                  <a:cubicBezTo>
                    <a:pt x="22910" y="15991"/>
                    <a:pt x="22877" y="16058"/>
                    <a:pt x="22844" y="16128"/>
                  </a:cubicBezTo>
                  <a:cubicBezTo>
                    <a:pt x="22733" y="16361"/>
                    <a:pt x="22636" y="16604"/>
                    <a:pt x="22546" y="16846"/>
                  </a:cubicBezTo>
                  <a:cubicBezTo>
                    <a:pt x="22490" y="17027"/>
                    <a:pt x="22445" y="17211"/>
                    <a:pt x="22402" y="17396"/>
                  </a:cubicBezTo>
                  <a:lnTo>
                    <a:pt x="22406" y="17377"/>
                  </a:lnTo>
                  <a:lnTo>
                    <a:pt x="22406" y="17377"/>
                  </a:lnTo>
                  <a:cubicBezTo>
                    <a:pt x="22404" y="17385"/>
                    <a:pt x="22402" y="17394"/>
                    <a:pt x="22400" y="17404"/>
                  </a:cubicBezTo>
                  <a:lnTo>
                    <a:pt x="22400" y="17406"/>
                  </a:lnTo>
                  <a:cubicBezTo>
                    <a:pt x="22358" y="17595"/>
                    <a:pt x="22317" y="17785"/>
                    <a:pt x="22282" y="17976"/>
                  </a:cubicBezTo>
                  <a:cubicBezTo>
                    <a:pt x="22245" y="18184"/>
                    <a:pt x="22212" y="18396"/>
                    <a:pt x="22179" y="18605"/>
                  </a:cubicBezTo>
                  <a:lnTo>
                    <a:pt x="22177" y="18624"/>
                  </a:lnTo>
                  <a:cubicBezTo>
                    <a:pt x="22153" y="18778"/>
                    <a:pt x="22132" y="18928"/>
                    <a:pt x="22112" y="19083"/>
                  </a:cubicBezTo>
                  <a:lnTo>
                    <a:pt x="22112" y="19089"/>
                  </a:lnTo>
                  <a:lnTo>
                    <a:pt x="22112" y="19093"/>
                  </a:lnTo>
                  <a:lnTo>
                    <a:pt x="22112" y="19097"/>
                  </a:lnTo>
                  <a:cubicBezTo>
                    <a:pt x="22112" y="19107"/>
                    <a:pt x="22110" y="19116"/>
                    <a:pt x="22110" y="19126"/>
                  </a:cubicBezTo>
                  <a:lnTo>
                    <a:pt x="22105" y="19159"/>
                  </a:lnTo>
                  <a:lnTo>
                    <a:pt x="22105" y="19157"/>
                  </a:lnTo>
                  <a:cubicBezTo>
                    <a:pt x="22103" y="19163"/>
                    <a:pt x="22103" y="19169"/>
                    <a:pt x="22103" y="19175"/>
                  </a:cubicBezTo>
                  <a:lnTo>
                    <a:pt x="22099" y="19208"/>
                  </a:lnTo>
                  <a:cubicBezTo>
                    <a:pt x="22099" y="19209"/>
                    <a:pt x="22099" y="19209"/>
                    <a:pt x="22099" y="19209"/>
                  </a:cubicBezTo>
                  <a:lnTo>
                    <a:pt x="22099" y="19209"/>
                  </a:lnTo>
                  <a:cubicBezTo>
                    <a:pt x="22099" y="19215"/>
                    <a:pt x="22097" y="19221"/>
                    <a:pt x="22097" y="19225"/>
                  </a:cubicBezTo>
                  <a:cubicBezTo>
                    <a:pt x="22097" y="19225"/>
                    <a:pt x="22097" y="19224"/>
                    <a:pt x="22097" y="19224"/>
                  </a:cubicBezTo>
                  <a:lnTo>
                    <a:pt x="22097" y="19224"/>
                  </a:lnTo>
                  <a:cubicBezTo>
                    <a:pt x="22097" y="19225"/>
                    <a:pt x="22097" y="19226"/>
                    <a:pt x="22097" y="19227"/>
                  </a:cubicBezTo>
                  <a:lnTo>
                    <a:pt x="22097" y="19229"/>
                  </a:lnTo>
                  <a:cubicBezTo>
                    <a:pt x="22097" y="19231"/>
                    <a:pt x="22097" y="19231"/>
                    <a:pt x="22097" y="19233"/>
                  </a:cubicBezTo>
                  <a:cubicBezTo>
                    <a:pt x="22085" y="19334"/>
                    <a:pt x="22077" y="19434"/>
                    <a:pt x="22066" y="19535"/>
                  </a:cubicBezTo>
                  <a:lnTo>
                    <a:pt x="22068" y="19502"/>
                  </a:lnTo>
                  <a:lnTo>
                    <a:pt x="22068" y="19502"/>
                  </a:lnTo>
                  <a:cubicBezTo>
                    <a:pt x="22042" y="19772"/>
                    <a:pt x="22013" y="20043"/>
                    <a:pt x="21978" y="20311"/>
                  </a:cubicBezTo>
                  <a:cubicBezTo>
                    <a:pt x="21926" y="21525"/>
                    <a:pt x="21725" y="22461"/>
                    <a:pt x="20357" y="23329"/>
                  </a:cubicBezTo>
                  <a:cubicBezTo>
                    <a:pt x="20149" y="23436"/>
                    <a:pt x="19933" y="23532"/>
                    <a:pt x="19715" y="23617"/>
                  </a:cubicBezTo>
                  <a:lnTo>
                    <a:pt x="19666" y="23627"/>
                  </a:lnTo>
                  <a:cubicBezTo>
                    <a:pt x="19096" y="23732"/>
                    <a:pt x="18540" y="23899"/>
                    <a:pt x="17995" y="24096"/>
                  </a:cubicBezTo>
                  <a:cubicBezTo>
                    <a:pt x="17750" y="24187"/>
                    <a:pt x="17505" y="24283"/>
                    <a:pt x="17265" y="24382"/>
                  </a:cubicBezTo>
                  <a:cubicBezTo>
                    <a:pt x="16076" y="24890"/>
                    <a:pt x="14831" y="25415"/>
                    <a:pt x="13535" y="25520"/>
                  </a:cubicBezTo>
                  <a:cubicBezTo>
                    <a:pt x="13459" y="25540"/>
                    <a:pt x="13383" y="25561"/>
                    <a:pt x="13307" y="25581"/>
                  </a:cubicBezTo>
                  <a:cubicBezTo>
                    <a:pt x="13144" y="25625"/>
                    <a:pt x="12977" y="25664"/>
                    <a:pt x="12809" y="25695"/>
                  </a:cubicBezTo>
                  <a:cubicBezTo>
                    <a:pt x="12632" y="25727"/>
                    <a:pt x="12455" y="25756"/>
                    <a:pt x="12276" y="25775"/>
                  </a:cubicBezTo>
                  <a:lnTo>
                    <a:pt x="12229" y="25779"/>
                  </a:lnTo>
                  <a:cubicBezTo>
                    <a:pt x="12134" y="25791"/>
                    <a:pt x="12039" y="25804"/>
                    <a:pt x="11945" y="25812"/>
                  </a:cubicBezTo>
                  <a:cubicBezTo>
                    <a:pt x="11749" y="25832"/>
                    <a:pt x="11554" y="25849"/>
                    <a:pt x="11358" y="25863"/>
                  </a:cubicBezTo>
                  <a:lnTo>
                    <a:pt x="11299" y="25865"/>
                  </a:lnTo>
                  <a:cubicBezTo>
                    <a:pt x="11105" y="25915"/>
                    <a:pt x="10906" y="25943"/>
                    <a:pt x="10706" y="25950"/>
                  </a:cubicBezTo>
                  <a:cubicBezTo>
                    <a:pt x="10698" y="25950"/>
                    <a:pt x="10690" y="25950"/>
                    <a:pt x="10682" y="25950"/>
                  </a:cubicBezTo>
                  <a:cubicBezTo>
                    <a:pt x="10368" y="25950"/>
                    <a:pt x="10064" y="25909"/>
                    <a:pt x="9807" y="25777"/>
                  </a:cubicBezTo>
                  <a:cubicBezTo>
                    <a:pt x="9645" y="25707"/>
                    <a:pt x="9875" y="25489"/>
                    <a:pt x="9676" y="25464"/>
                  </a:cubicBezTo>
                  <a:lnTo>
                    <a:pt x="9676" y="25464"/>
                  </a:lnTo>
                  <a:cubicBezTo>
                    <a:pt x="9620" y="25466"/>
                    <a:pt x="9593" y="25516"/>
                    <a:pt x="9589" y="25567"/>
                  </a:cubicBezTo>
                  <a:cubicBezTo>
                    <a:pt x="9577" y="25604"/>
                    <a:pt x="9569" y="25643"/>
                    <a:pt x="9569" y="25682"/>
                  </a:cubicBezTo>
                  <a:cubicBezTo>
                    <a:pt x="9563" y="25681"/>
                    <a:pt x="9558" y="25681"/>
                    <a:pt x="9553" y="25681"/>
                  </a:cubicBezTo>
                  <a:cubicBezTo>
                    <a:pt x="9523" y="25681"/>
                    <a:pt x="9496" y="25695"/>
                    <a:pt x="9480" y="25719"/>
                  </a:cubicBezTo>
                  <a:cubicBezTo>
                    <a:pt x="9460" y="25767"/>
                    <a:pt x="9478" y="25808"/>
                    <a:pt x="9517" y="25843"/>
                  </a:cubicBezTo>
                  <a:cubicBezTo>
                    <a:pt x="9406" y="26501"/>
                    <a:pt x="11031" y="26437"/>
                    <a:pt x="11447" y="26445"/>
                  </a:cubicBezTo>
                  <a:lnTo>
                    <a:pt x="11443" y="26448"/>
                  </a:lnTo>
                  <a:cubicBezTo>
                    <a:pt x="11525" y="26450"/>
                    <a:pt x="11609" y="26452"/>
                    <a:pt x="11694" y="26452"/>
                  </a:cubicBezTo>
                  <a:cubicBezTo>
                    <a:pt x="12694" y="26452"/>
                    <a:pt x="13681" y="26209"/>
                    <a:pt x="14673" y="26075"/>
                  </a:cubicBezTo>
                  <a:cubicBezTo>
                    <a:pt x="15535" y="25900"/>
                    <a:pt x="16411" y="25765"/>
                    <a:pt x="17257" y="25516"/>
                  </a:cubicBezTo>
                  <a:cubicBezTo>
                    <a:pt x="17863" y="25320"/>
                    <a:pt x="18450" y="25102"/>
                    <a:pt x="19067" y="24935"/>
                  </a:cubicBezTo>
                  <a:cubicBezTo>
                    <a:pt x="20445" y="24551"/>
                    <a:pt x="21891" y="24563"/>
                    <a:pt x="23292" y="24298"/>
                  </a:cubicBezTo>
                  <a:cubicBezTo>
                    <a:pt x="23364" y="24271"/>
                    <a:pt x="23636" y="24281"/>
                    <a:pt x="23774" y="24236"/>
                  </a:cubicBezTo>
                  <a:cubicBezTo>
                    <a:pt x="23831" y="24250"/>
                    <a:pt x="23887" y="24265"/>
                    <a:pt x="23943" y="24281"/>
                  </a:cubicBezTo>
                  <a:cubicBezTo>
                    <a:pt x="23949" y="24282"/>
                    <a:pt x="23954" y="24282"/>
                    <a:pt x="23960" y="24282"/>
                  </a:cubicBezTo>
                  <a:cubicBezTo>
                    <a:pt x="24268" y="24282"/>
                    <a:pt x="23993" y="23739"/>
                    <a:pt x="23961" y="23559"/>
                  </a:cubicBezTo>
                  <a:cubicBezTo>
                    <a:pt x="23803" y="23049"/>
                    <a:pt x="23628" y="22537"/>
                    <a:pt x="23558" y="22004"/>
                  </a:cubicBezTo>
                  <a:cubicBezTo>
                    <a:pt x="23404" y="20891"/>
                    <a:pt x="23268" y="19774"/>
                    <a:pt x="23321" y="18644"/>
                  </a:cubicBezTo>
                  <a:cubicBezTo>
                    <a:pt x="23358" y="17850"/>
                    <a:pt x="23362" y="17044"/>
                    <a:pt x="23545" y="16266"/>
                  </a:cubicBezTo>
                  <a:cubicBezTo>
                    <a:pt x="23593" y="16135"/>
                    <a:pt x="23521" y="16021"/>
                    <a:pt x="23381" y="16013"/>
                  </a:cubicBezTo>
                  <a:cubicBezTo>
                    <a:pt x="23233" y="15991"/>
                    <a:pt x="23085" y="15958"/>
                    <a:pt x="22943" y="15923"/>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6629819" y="-77421"/>
              <a:ext cx="2772356" cy="4391957"/>
            </a:xfrm>
            <a:custGeom>
              <a:avLst/>
              <a:gdLst/>
              <a:ahLst/>
              <a:cxnLst/>
              <a:rect l="l" t="t" r="r" b="b"/>
              <a:pathLst>
                <a:path w="35916" h="56898" extrusionOk="0">
                  <a:moveTo>
                    <a:pt x="22601" y="1"/>
                  </a:moveTo>
                  <a:cubicBezTo>
                    <a:pt x="22186" y="1"/>
                    <a:pt x="21770" y="5"/>
                    <a:pt x="21355" y="13"/>
                  </a:cubicBezTo>
                  <a:cubicBezTo>
                    <a:pt x="18670" y="102"/>
                    <a:pt x="15977" y="50"/>
                    <a:pt x="13297" y="307"/>
                  </a:cubicBezTo>
                  <a:cubicBezTo>
                    <a:pt x="12811" y="361"/>
                    <a:pt x="12328" y="435"/>
                    <a:pt x="11840" y="488"/>
                  </a:cubicBezTo>
                  <a:cubicBezTo>
                    <a:pt x="11673" y="509"/>
                    <a:pt x="11505" y="538"/>
                    <a:pt x="11365" y="634"/>
                  </a:cubicBezTo>
                  <a:cubicBezTo>
                    <a:pt x="11137" y="760"/>
                    <a:pt x="11075" y="1081"/>
                    <a:pt x="11159" y="1326"/>
                  </a:cubicBezTo>
                  <a:cubicBezTo>
                    <a:pt x="11163" y="1359"/>
                    <a:pt x="11167" y="1391"/>
                    <a:pt x="11172" y="1424"/>
                  </a:cubicBezTo>
                  <a:cubicBezTo>
                    <a:pt x="11268" y="2128"/>
                    <a:pt x="11346" y="2840"/>
                    <a:pt x="11241" y="3547"/>
                  </a:cubicBezTo>
                  <a:cubicBezTo>
                    <a:pt x="11124" y="4346"/>
                    <a:pt x="10939" y="5129"/>
                    <a:pt x="10809" y="5924"/>
                  </a:cubicBezTo>
                  <a:cubicBezTo>
                    <a:pt x="10762" y="6170"/>
                    <a:pt x="10709" y="6417"/>
                    <a:pt x="10651" y="6662"/>
                  </a:cubicBezTo>
                  <a:cubicBezTo>
                    <a:pt x="10633" y="6779"/>
                    <a:pt x="10563" y="6913"/>
                    <a:pt x="10622" y="7028"/>
                  </a:cubicBezTo>
                  <a:cubicBezTo>
                    <a:pt x="10532" y="7672"/>
                    <a:pt x="10332" y="8296"/>
                    <a:pt x="10295" y="8948"/>
                  </a:cubicBezTo>
                  <a:cubicBezTo>
                    <a:pt x="10279" y="9840"/>
                    <a:pt x="10163" y="10717"/>
                    <a:pt x="10005" y="11595"/>
                  </a:cubicBezTo>
                  <a:cubicBezTo>
                    <a:pt x="9840" y="12743"/>
                    <a:pt x="9756" y="13897"/>
                    <a:pt x="9651" y="15051"/>
                  </a:cubicBezTo>
                  <a:cubicBezTo>
                    <a:pt x="9622" y="15358"/>
                    <a:pt x="9600" y="15667"/>
                    <a:pt x="9577" y="15973"/>
                  </a:cubicBezTo>
                  <a:cubicBezTo>
                    <a:pt x="9571" y="16068"/>
                    <a:pt x="9534" y="16185"/>
                    <a:pt x="9522" y="16296"/>
                  </a:cubicBezTo>
                  <a:cubicBezTo>
                    <a:pt x="9443" y="16352"/>
                    <a:pt x="9369" y="16411"/>
                    <a:pt x="9306" y="16442"/>
                  </a:cubicBezTo>
                  <a:cubicBezTo>
                    <a:pt x="8736" y="16843"/>
                    <a:pt x="8431" y="17498"/>
                    <a:pt x="7956" y="17991"/>
                  </a:cubicBezTo>
                  <a:cubicBezTo>
                    <a:pt x="7664" y="18362"/>
                    <a:pt x="7394" y="18750"/>
                    <a:pt x="7041" y="19063"/>
                  </a:cubicBezTo>
                  <a:cubicBezTo>
                    <a:pt x="6915" y="19199"/>
                    <a:pt x="6707" y="19296"/>
                    <a:pt x="6660" y="19483"/>
                  </a:cubicBezTo>
                  <a:cubicBezTo>
                    <a:pt x="6611" y="19536"/>
                    <a:pt x="6561" y="19592"/>
                    <a:pt x="6514" y="19649"/>
                  </a:cubicBezTo>
                  <a:cubicBezTo>
                    <a:pt x="6510" y="19653"/>
                    <a:pt x="6506" y="19658"/>
                    <a:pt x="6502" y="19664"/>
                  </a:cubicBezTo>
                  <a:cubicBezTo>
                    <a:pt x="6053" y="19874"/>
                    <a:pt x="5588" y="20051"/>
                    <a:pt x="5113" y="20190"/>
                  </a:cubicBezTo>
                  <a:cubicBezTo>
                    <a:pt x="4547" y="20371"/>
                    <a:pt x="4043" y="20703"/>
                    <a:pt x="3578" y="21067"/>
                  </a:cubicBezTo>
                  <a:cubicBezTo>
                    <a:pt x="3087" y="21131"/>
                    <a:pt x="2593" y="21336"/>
                    <a:pt x="2116" y="21491"/>
                  </a:cubicBezTo>
                  <a:cubicBezTo>
                    <a:pt x="1581" y="21639"/>
                    <a:pt x="935" y="21777"/>
                    <a:pt x="601" y="22260"/>
                  </a:cubicBezTo>
                  <a:cubicBezTo>
                    <a:pt x="525" y="22523"/>
                    <a:pt x="67" y="23278"/>
                    <a:pt x="157" y="23651"/>
                  </a:cubicBezTo>
                  <a:cubicBezTo>
                    <a:pt x="1" y="23865"/>
                    <a:pt x="176" y="24498"/>
                    <a:pt x="176" y="24762"/>
                  </a:cubicBezTo>
                  <a:cubicBezTo>
                    <a:pt x="246" y="25033"/>
                    <a:pt x="211" y="25525"/>
                    <a:pt x="560" y="25589"/>
                  </a:cubicBezTo>
                  <a:cubicBezTo>
                    <a:pt x="581" y="25589"/>
                    <a:pt x="601" y="25589"/>
                    <a:pt x="622" y="25589"/>
                  </a:cubicBezTo>
                  <a:cubicBezTo>
                    <a:pt x="1180" y="25589"/>
                    <a:pt x="1716" y="25405"/>
                    <a:pt x="2255" y="25276"/>
                  </a:cubicBezTo>
                  <a:cubicBezTo>
                    <a:pt x="2484" y="25237"/>
                    <a:pt x="2710" y="25194"/>
                    <a:pt x="2934" y="25132"/>
                  </a:cubicBezTo>
                  <a:cubicBezTo>
                    <a:pt x="3008" y="25220"/>
                    <a:pt x="3124" y="25290"/>
                    <a:pt x="3198" y="25375"/>
                  </a:cubicBezTo>
                  <a:cubicBezTo>
                    <a:pt x="3712" y="25889"/>
                    <a:pt x="4413" y="26148"/>
                    <a:pt x="4963" y="26621"/>
                  </a:cubicBezTo>
                  <a:cubicBezTo>
                    <a:pt x="5249" y="26876"/>
                    <a:pt x="5461" y="27199"/>
                    <a:pt x="5679" y="27514"/>
                  </a:cubicBezTo>
                  <a:cubicBezTo>
                    <a:pt x="5961" y="27926"/>
                    <a:pt x="6304" y="28298"/>
                    <a:pt x="6563" y="28724"/>
                  </a:cubicBezTo>
                  <a:cubicBezTo>
                    <a:pt x="6771" y="29125"/>
                    <a:pt x="6730" y="29637"/>
                    <a:pt x="6695" y="30043"/>
                  </a:cubicBezTo>
                  <a:cubicBezTo>
                    <a:pt x="6656" y="30037"/>
                    <a:pt x="6615" y="30035"/>
                    <a:pt x="6573" y="30035"/>
                  </a:cubicBezTo>
                  <a:cubicBezTo>
                    <a:pt x="6414" y="30035"/>
                    <a:pt x="6242" y="30065"/>
                    <a:pt x="6146" y="30073"/>
                  </a:cubicBezTo>
                  <a:cubicBezTo>
                    <a:pt x="6049" y="30102"/>
                    <a:pt x="5979" y="30178"/>
                    <a:pt x="5895" y="30228"/>
                  </a:cubicBezTo>
                  <a:cubicBezTo>
                    <a:pt x="5868" y="30223"/>
                    <a:pt x="5835" y="30220"/>
                    <a:pt x="5796" y="30220"/>
                  </a:cubicBezTo>
                  <a:cubicBezTo>
                    <a:pt x="5588" y="30220"/>
                    <a:pt x="5237" y="30295"/>
                    <a:pt x="5092" y="30437"/>
                  </a:cubicBezTo>
                  <a:lnTo>
                    <a:pt x="5064" y="30442"/>
                  </a:lnTo>
                  <a:cubicBezTo>
                    <a:pt x="5050" y="30441"/>
                    <a:pt x="5037" y="30441"/>
                    <a:pt x="5023" y="30441"/>
                  </a:cubicBezTo>
                  <a:cubicBezTo>
                    <a:pt x="4775" y="30441"/>
                    <a:pt x="4525" y="30478"/>
                    <a:pt x="4298" y="30581"/>
                  </a:cubicBezTo>
                  <a:cubicBezTo>
                    <a:pt x="4144" y="30581"/>
                    <a:pt x="4060" y="30795"/>
                    <a:pt x="4179" y="30902"/>
                  </a:cubicBezTo>
                  <a:cubicBezTo>
                    <a:pt x="4185" y="30909"/>
                    <a:pt x="4191" y="30913"/>
                    <a:pt x="4197" y="30917"/>
                  </a:cubicBezTo>
                  <a:cubicBezTo>
                    <a:pt x="4200" y="30933"/>
                    <a:pt x="4204" y="30948"/>
                    <a:pt x="4210" y="30960"/>
                  </a:cubicBezTo>
                  <a:cubicBezTo>
                    <a:pt x="4232" y="31014"/>
                    <a:pt x="4276" y="31053"/>
                    <a:pt x="4329" y="31069"/>
                  </a:cubicBezTo>
                  <a:cubicBezTo>
                    <a:pt x="4485" y="31158"/>
                    <a:pt x="4623" y="31275"/>
                    <a:pt x="4769" y="31378"/>
                  </a:cubicBezTo>
                  <a:cubicBezTo>
                    <a:pt x="5144" y="31616"/>
                    <a:pt x="5436" y="31991"/>
                    <a:pt x="5856" y="32151"/>
                  </a:cubicBezTo>
                  <a:cubicBezTo>
                    <a:pt x="5920" y="32175"/>
                    <a:pt x="5985" y="32184"/>
                    <a:pt x="6050" y="32184"/>
                  </a:cubicBezTo>
                  <a:cubicBezTo>
                    <a:pt x="6212" y="32184"/>
                    <a:pt x="6373" y="32126"/>
                    <a:pt x="6528" y="32083"/>
                  </a:cubicBezTo>
                  <a:cubicBezTo>
                    <a:pt x="6837" y="31997"/>
                    <a:pt x="7156" y="31960"/>
                    <a:pt x="7450" y="31822"/>
                  </a:cubicBezTo>
                  <a:cubicBezTo>
                    <a:pt x="7468" y="31816"/>
                    <a:pt x="7485" y="31806"/>
                    <a:pt x="7501" y="31793"/>
                  </a:cubicBezTo>
                  <a:cubicBezTo>
                    <a:pt x="7874" y="31686"/>
                    <a:pt x="8232" y="31546"/>
                    <a:pt x="8590" y="31396"/>
                  </a:cubicBezTo>
                  <a:cubicBezTo>
                    <a:pt x="8781" y="31312"/>
                    <a:pt x="9016" y="31322"/>
                    <a:pt x="9215" y="31256"/>
                  </a:cubicBezTo>
                  <a:cubicBezTo>
                    <a:pt x="9312" y="31209"/>
                    <a:pt x="9386" y="31170"/>
                    <a:pt x="9443" y="31139"/>
                  </a:cubicBezTo>
                  <a:cubicBezTo>
                    <a:pt x="9486" y="31151"/>
                    <a:pt x="9531" y="31158"/>
                    <a:pt x="9576" y="31158"/>
                  </a:cubicBezTo>
                  <a:cubicBezTo>
                    <a:pt x="9592" y="31158"/>
                    <a:pt x="9607" y="31157"/>
                    <a:pt x="9622" y="31155"/>
                  </a:cubicBezTo>
                  <a:cubicBezTo>
                    <a:pt x="9649" y="31155"/>
                    <a:pt x="9675" y="31155"/>
                    <a:pt x="9701" y="31155"/>
                  </a:cubicBezTo>
                  <a:cubicBezTo>
                    <a:pt x="9991" y="31155"/>
                    <a:pt x="10280" y="31176"/>
                    <a:pt x="10567" y="31219"/>
                  </a:cubicBezTo>
                  <a:cubicBezTo>
                    <a:pt x="10824" y="31267"/>
                    <a:pt x="11058" y="31390"/>
                    <a:pt x="11313" y="31448"/>
                  </a:cubicBezTo>
                  <a:cubicBezTo>
                    <a:pt x="11682" y="31513"/>
                    <a:pt x="12058" y="31511"/>
                    <a:pt x="12433" y="31524"/>
                  </a:cubicBezTo>
                  <a:cubicBezTo>
                    <a:pt x="12470" y="31525"/>
                    <a:pt x="12507" y="31526"/>
                    <a:pt x="12544" y="31526"/>
                  </a:cubicBezTo>
                  <a:cubicBezTo>
                    <a:pt x="13132" y="31526"/>
                    <a:pt x="13707" y="31362"/>
                    <a:pt x="14272" y="31213"/>
                  </a:cubicBezTo>
                  <a:cubicBezTo>
                    <a:pt x="14508" y="31143"/>
                    <a:pt x="14749" y="31090"/>
                    <a:pt x="14982" y="31011"/>
                  </a:cubicBezTo>
                  <a:cubicBezTo>
                    <a:pt x="14984" y="31014"/>
                    <a:pt x="14984" y="31014"/>
                    <a:pt x="14986" y="31014"/>
                  </a:cubicBezTo>
                  <a:cubicBezTo>
                    <a:pt x="15403" y="31232"/>
                    <a:pt x="15699" y="31606"/>
                    <a:pt x="16043" y="31921"/>
                  </a:cubicBezTo>
                  <a:cubicBezTo>
                    <a:pt x="16084" y="32149"/>
                    <a:pt x="16337" y="32287"/>
                    <a:pt x="16382" y="32521"/>
                  </a:cubicBezTo>
                  <a:cubicBezTo>
                    <a:pt x="16868" y="33429"/>
                    <a:pt x="17333" y="34354"/>
                    <a:pt x="17588" y="35358"/>
                  </a:cubicBezTo>
                  <a:cubicBezTo>
                    <a:pt x="17732" y="35827"/>
                    <a:pt x="17781" y="36313"/>
                    <a:pt x="17880" y="36792"/>
                  </a:cubicBezTo>
                  <a:cubicBezTo>
                    <a:pt x="18039" y="37321"/>
                    <a:pt x="18178" y="37858"/>
                    <a:pt x="18397" y="38368"/>
                  </a:cubicBezTo>
                  <a:cubicBezTo>
                    <a:pt x="18501" y="38652"/>
                    <a:pt x="18604" y="38938"/>
                    <a:pt x="18672" y="39234"/>
                  </a:cubicBezTo>
                  <a:cubicBezTo>
                    <a:pt x="18680" y="39255"/>
                    <a:pt x="18689" y="39279"/>
                    <a:pt x="18697" y="39306"/>
                  </a:cubicBezTo>
                  <a:cubicBezTo>
                    <a:pt x="18637" y="39319"/>
                    <a:pt x="18584" y="39333"/>
                    <a:pt x="18536" y="39341"/>
                  </a:cubicBezTo>
                  <a:cubicBezTo>
                    <a:pt x="18220" y="39456"/>
                    <a:pt x="17936" y="39648"/>
                    <a:pt x="17629" y="39796"/>
                  </a:cubicBezTo>
                  <a:cubicBezTo>
                    <a:pt x="17610" y="39789"/>
                    <a:pt x="17592" y="39786"/>
                    <a:pt x="17574" y="39786"/>
                  </a:cubicBezTo>
                  <a:cubicBezTo>
                    <a:pt x="17479" y="39786"/>
                    <a:pt x="17400" y="39866"/>
                    <a:pt x="17319" y="39909"/>
                  </a:cubicBezTo>
                  <a:cubicBezTo>
                    <a:pt x="17181" y="39993"/>
                    <a:pt x="17043" y="40078"/>
                    <a:pt x="16905" y="40158"/>
                  </a:cubicBezTo>
                  <a:cubicBezTo>
                    <a:pt x="16856" y="40197"/>
                    <a:pt x="16790" y="40224"/>
                    <a:pt x="16730" y="40257"/>
                  </a:cubicBezTo>
                  <a:cubicBezTo>
                    <a:pt x="16671" y="40240"/>
                    <a:pt x="16607" y="40224"/>
                    <a:pt x="16545" y="40209"/>
                  </a:cubicBezTo>
                  <a:cubicBezTo>
                    <a:pt x="15955" y="40049"/>
                    <a:pt x="15370" y="39880"/>
                    <a:pt x="14766" y="39773"/>
                  </a:cubicBezTo>
                  <a:cubicBezTo>
                    <a:pt x="14705" y="39762"/>
                    <a:pt x="14644" y="39756"/>
                    <a:pt x="14584" y="39756"/>
                  </a:cubicBezTo>
                  <a:cubicBezTo>
                    <a:pt x="14080" y="39756"/>
                    <a:pt x="13610" y="40146"/>
                    <a:pt x="13509" y="40643"/>
                  </a:cubicBezTo>
                  <a:cubicBezTo>
                    <a:pt x="13422" y="40952"/>
                    <a:pt x="13286" y="41236"/>
                    <a:pt x="13239" y="41555"/>
                  </a:cubicBezTo>
                  <a:cubicBezTo>
                    <a:pt x="13214" y="41701"/>
                    <a:pt x="13134" y="41857"/>
                    <a:pt x="13146" y="42005"/>
                  </a:cubicBezTo>
                  <a:cubicBezTo>
                    <a:pt x="13138" y="42051"/>
                    <a:pt x="13130" y="42102"/>
                    <a:pt x="13120" y="42158"/>
                  </a:cubicBezTo>
                  <a:cubicBezTo>
                    <a:pt x="13105" y="42225"/>
                    <a:pt x="13095" y="42293"/>
                    <a:pt x="13089" y="42361"/>
                  </a:cubicBezTo>
                  <a:cubicBezTo>
                    <a:pt x="13064" y="42524"/>
                    <a:pt x="13044" y="42705"/>
                    <a:pt x="13029" y="42876"/>
                  </a:cubicBezTo>
                  <a:cubicBezTo>
                    <a:pt x="13027" y="42906"/>
                    <a:pt x="13023" y="42937"/>
                    <a:pt x="13021" y="42970"/>
                  </a:cubicBezTo>
                  <a:cubicBezTo>
                    <a:pt x="13007" y="42993"/>
                    <a:pt x="12996" y="43017"/>
                    <a:pt x="12990" y="43044"/>
                  </a:cubicBezTo>
                  <a:cubicBezTo>
                    <a:pt x="12974" y="43268"/>
                    <a:pt x="12970" y="43495"/>
                    <a:pt x="12963" y="43721"/>
                  </a:cubicBezTo>
                  <a:cubicBezTo>
                    <a:pt x="12959" y="43812"/>
                    <a:pt x="12955" y="43902"/>
                    <a:pt x="12953" y="43993"/>
                  </a:cubicBezTo>
                  <a:cubicBezTo>
                    <a:pt x="12953" y="44007"/>
                    <a:pt x="12953" y="44021"/>
                    <a:pt x="12957" y="44036"/>
                  </a:cubicBezTo>
                  <a:cubicBezTo>
                    <a:pt x="12953" y="44172"/>
                    <a:pt x="12949" y="44307"/>
                    <a:pt x="12939" y="44443"/>
                  </a:cubicBezTo>
                  <a:cubicBezTo>
                    <a:pt x="12967" y="45052"/>
                    <a:pt x="13056" y="45657"/>
                    <a:pt x="13140" y="46260"/>
                  </a:cubicBezTo>
                  <a:cubicBezTo>
                    <a:pt x="13276" y="47231"/>
                    <a:pt x="13480" y="48198"/>
                    <a:pt x="13858" y="49107"/>
                  </a:cubicBezTo>
                  <a:cubicBezTo>
                    <a:pt x="13875" y="49148"/>
                    <a:pt x="13889" y="49185"/>
                    <a:pt x="13906" y="49226"/>
                  </a:cubicBezTo>
                  <a:cubicBezTo>
                    <a:pt x="13866" y="49461"/>
                    <a:pt x="14103" y="49880"/>
                    <a:pt x="14346" y="50245"/>
                  </a:cubicBezTo>
                  <a:cubicBezTo>
                    <a:pt x="14432" y="50403"/>
                    <a:pt x="14531" y="50553"/>
                    <a:pt x="14644" y="50693"/>
                  </a:cubicBezTo>
                  <a:cubicBezTo>
                    <a:pt x="14691" y="50744"/>
                    <a:pt x="14735" y="50800"/>
                    <a:pt x="14774" y="50856"/>
                  </a:cubicBezTo>
                  <a:cubicBezTo>
                    <a:pt x="14813" y="50930"/>
                    <a:pt x="14877" y="50997"/>
                    <a:pt x="14916" y="51061"/>
                  </a:cubicBezTo>
                  <a:cubicBezTo>
                    <a:pt x="15395" y="51783"/>
                    <a:pt x="16193" y="52254"/>
                    <a:pt x="17028" y="52448"/>
                  </a:cubicBezTo>
                  <a:cubicBezTo>
                    <a:pt x="17308" y="52503"/>
                    <a:pt x="17570" y="52637"/>
                    <a:pt x="17851" y="52666"/>
                  </a:cubicBezTo>
                  <a:cubicBezTo>
                    <a:pt x="18185" y="52668"/>
                    <a:pt x="18518" y="52695"/>
                    <a:pt x="18810" y="52870"/>
                  </a:cubicBezTo>
                  <a:cubicBezTo>
                    <a:pt x="19219" y="53086"/>
                    <a:pt x="19549" y="53423"/>
                    <a:pt x="19970" y="53618"/>
                  </a:cubicBezTo>
                  <a:cubicBezTo>
                    <a:pt x="20248" y="53760"/>
                    <a:pt x="20546" y="53859"/>
                    <a:pt x="20847" y="53945"/>
                  </a:cubicBezTo>
                  <a:cubicBezTo>
                    <a:pt x="21281" y="54071"/>
                    <a:pt x="21709" y="54240"/>
                    <a:pt x="22165" y="54260"/>
                  </a:cubicBezTo>
                  <a:cubicBezTo>
                    <a:pt x="22224" y="54266"/>
                    <a:pt x="22283" y="54268"/>
                    <a:pt x="22341" y="54268"/>
                  </a:cubicBezTo>
                  <a:cubicBezTo>
                    <a:pt x="22718" y="54268"/>
                    <a:pt x="23089" y="54163"/>
                    <a:pt x="23457" y="54081"/>
                  </a:cubicBezTo>
                  <a:cubicBezTo>
                    <a:pt x="23581" y="54061"/>
                    <a:pt x="23708" y="54048"/>
                    <a:pt x="23834" y="54040"/>
                  </a:cubicBezTo>
                  <a:cubicBezTo>
                    <a:pt x="23855" y="54043"/>
                    <a:pt x="23876" y="54044"/>
                    <a:pt x="23897" y="54044"/>
                  </a:cubicBezTo>
                  <a:cubicBezTo>
                    <a:pt x="23940" y="54044"/>
                    <a:pt x="23982" y="54039"/>
                    <a:pt x="24023" y="54028"/>
                  </a:cubicBezTo>
                  <a:cubicBezTo>
                    <a:pt x="24153" y="54131"/>
                    <a:pt x="24276" y="54242"/>
                    <a:pt x="24406" y="54345"/>
                  </a:cubicBezTo>
                  <a:cubicBezTo>
                    <a:pt x="24729" y="54606"/>
                    <a:pt x="24986" y="54941"/>
                    <a:pt x="25331" y="55172"/>
                  </a:cubicBezTo>
                  <a:cubicBezTo>
                    <a:pt x="25958" y="55640"/>
                    <a:pt x="26721" y="55930"/>
                    <a:pt x="27501" y="55930"/>
                  </a:cubicBezTo>
                  <a:cubicBezTo>
                    <a:pt x="27619" y="55930"/>
                    <a:pt x="27736" y="55924"/>
                    <a:pt x="27854" y="55910"/>
                  </a:cubicBezTo>
                  <a:cubicBezTo>
                    <a:pt x="28173" y="55875"/>
                    <a:pt x="28475" y="55766"/>
                    <a:pt x="28755" y="55616"/>
                  </a:cubicBezTo>
                  <a:cubicBezTo>
                    <a:pt x="29397" y="55694"/>
                    <a:pt x="29952" y="56106"/>
                    <a:pt x="30563" y="56299"/>
                  </a:cubicBezTo>
                  <a:cubicBezTo>
                    <a:pt x="31139" y="56488"/>
                    <a:pt x="31723" y="56665"/>
                    <a:pt x="32328" y="56714"/>
                  </a:cubicBezTo>
                  <a:cubicBezTo>
                    <a:pt x="32787" y="56770"/>
                    <a:pt x="33242" y="56863"/>
                    <a:pt x="33704" y="56889"/>
                  </a:cubicBezTo>
                  <a:cubicBezTo>
                    <a:pt x="33831" y="56893"/>
                    <a:pt x="33958" y="56897"/>
                    <a:pt x="34086" y="56897"/>
                  </a:cubicBezTo>
                  <a:cubicBezTo>
                    <a:pt x="34153" y="56897"/>
                    <a:pt x="34220" y="56896"/>
                    <a:pt x="34287" y="56893"/>
                  </a:cubicBezTo>
                  <a:cubicBezTo>
                    <a:pt x="34385" y="56889"/>
                    <a:pt x="34486" y="56881"/>
                    <a:pt x="34583" y="56867"/>
                  </a:cubicBezTo>
                  <a:cubicBezTo>
                    <a:pt x="34610" y="56863"/>
                    <a:pt x="34634" y="56854"/>
                    <a:pt x="34657" y="56840"/>
                  </a:cubicBezTo>
                  <a:lnTo>
                    <a:pt x="34671" y="56846"/>
                  </a:lnTo>
                  <a:cubicBezTo>
                    <a:pt x="34719" y="56857"/>
                    <a:pt x="34765" y="56862"/>
                    <a:pt x="34808" y="56862"/>
                  </a:cubicBezTo>
                  <a:cubicBezTo>
                    <a:pt x="35916" y="56862"/>
                    <a:pt x="35502" y="53485"/>
                    <a:pt x="35500" y="52662"/>
                  </a:cubicBezTo>
                  <a:cubicBezTo>
                    <a:pt x="35445" y="51246"/>
                    <a:pt x="35354" y="49831"/>
                    <a:pt x="35387" y="48416"/>
                  </a:cubicBezTo>
                  <a:cubicBezTo>
                    <a:pt x="35424" y="44132"/>
                    <a:pt x="35708" y="39853"/>
                    <a:pt x="35679" y="35568"/>
                  </a:cubicBezTo>
                  <a:cubicBezTo>
                    <a:pt x="35603" y="25161"/>
                    <a:pt x="35144" y="14770"/>
                    <a:pt x="35223" y="4356"/>
                  </a:cubicBezTo>
                  <a:cubicBezTo>
                    <a:pt x="35274" y="3159"/>
                    <a:pt x="35426" y="1959"/>
                    <a:pt x="35274" y="762"/>
                  </a:cubicBezTo>
                  <a:cubicBezTo>
                    <a:pt x="35268" y="684"/>
                    <a:pt x="35216" y="618"/>
                    <a:pt x="35140" y="595"/>
                  </a:cubicBezTo>
                  <a:cubicBezTo>
                    <a:pt x="34991" y="486"/>
                    <a:pt x="34637" y="457"/>
                    <a:pt x="34369" y="457"/>
                  </a:cubicBezTo>
                  <a:cubicBezTo>
                    <a:pt x="34263" y="457"/>
                    <a:pt x="34170" y="462"/>
                    <a:pt x="34110" y="468"/>
                  </a:cubicBezTo>
                  <a:cubicBezTo>
                    <a:pt x="33729" y="488"/>
                    <a:pt x="33348" y="496"/>
                    <a:pt x="32967" y="496"/>
                  </a:cubicBezTo>
                  <a:cubicBezTo>
                    <a:pt x="31059" y="496"/>
                    <a:pt x="29151" y="276"/>
                    <a:pt x="27249" y="132"/>
                  </a:cubicBezTo>
                  <a:cubicBezTo>
                    <a:pt x="25703" y="55"/>
                    <a:pt x="24152" y="1"/>
                    <a:pt x="22601" y="1"/>
                  </a:cubicBezTo>
                  <a:close/>
                </a:path>
              </a:pathLst>
            </a:custGeom>
            <a:solidFill>
              <a:srgbClr val="FFFFFF">
                <a:alpha val="3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6617354" y="-118625"/>
              <a:ext cx="2788952" cy="4429317"/>
            </a:xfrm>
            <a:custGeom>
              <a:avLst/>
              <a:gdLst/>
              <a:ahLst/>
              <a:cxnLst/>
              <a:rect l="l" t="t" r="r" b="b"/>
              <a:pathLst>
                <a:path w="36131" h="57382" extrusionOk="0">
                  <a:moveTo>
                    <a:pt x="4925" y="20710"/>
                  </a:moveTo>
                  <a:cubicBezTo>
                    <a:pt x="4896" y="20710"/>
                    <a:pt x="4868" y="20728"/>
                    <a:pt x="4840" y="20773"/>
                  </a:cubicBezTo>
                  <a:cubicBezTo>
                    <a:pt x="4352" y="20851"/>
                    <a:pt x="3280" y="21575"/>
                    <a:pt x="4377" y="21657"/>
                  </a:cubicBezTo>
                  <a:cubicBezTo>
                    <a:pt x="4990" y="21791"/>
                    <a:pt x="5603" y="22032"/>
                    <a:pt x="6240" y="22054"/>
                  </a:cubicBezTo>
                  <a:cubicBezTo>
                    <a:pt x="6251" y="22057"/>
                    <a:pt x="6261" y="22057"/>
                    <a:pt x="6271" y="22057"/>
                  </a:cubicBezTo>
                  <a:cubicBezTo>
                    <a:pt x="6101" y="21892"/>
                    <a:pt x="5934" y="21723"/>
                    <a:pt x="5769" y="21553"/>
                  </a:cubicBezTo>
                  <a:cubicBezTo>
                    <a:pt x="5732" y="21524"/>
                    <a:pt x="5697" y="21493"/>
                    <a:pt x="5664" y="21462"/>
                  </a:cubicBezTo>
                  <a:cubicBezTo>
                    <a:pt x="5475" y="21295"/>
                    <a:pt x="5302" y="21114"/>
                    <a:pt x="5144" y="20919"/>
                  </a:cubicBezTo>
                  <a:cubicBezTo>
                    <a:pt x="5088" y="20856"/>
                    <a:pt x="5007" y="20710"/>
                    <a:pt x="4925" y="20710"/>
                  </a:cubicBezTo>
                  <a:close/>
                  <a:moveTo>
                    <a:pt x="28109" y="0"/>
                  </a:moveTo>
                  <a:cubicBezTo>
                    <a:pt x="28053" y="0"/>
                    <a:pt x="28019" y="40"/>
                    <a:pt x="27998" y="98"/>
                  </a:cubicBezTo>
                  <a:cubicBezTo>
                    <a:pt x="27730" y="585"/>
                    <a:pt x="27467" y="1093"/>
                    <a:pt x="27224" y="1597"/>
                  </a:cubicBezTo>
                  <a:cubicBezTo>
                    <a:pt x="27181" y="1682"/>
                    <a:pt x="27140" y="1766"/>
                    <a:pt x="27097" y="1850"/>
                  </a:cubicBezTo>
                  <a:cubicBezTo>
                    <a:pt x="26436" y="3194"/>
                    <a:pt x="25945" y="4615"/>
                    <a:pt x="25638" y="6080"/>
                  </a:cubicBezTo>
                  <a:cubicBezTo>
                    <a:pt x="25151" y="8333"/>
                    <a:pt x="25198" y="10657"/>
                    <a:pt x="25260" y="12949"/>
                  </a:cubicBezTo>
                  <a:cubicBezTo>
                    <a:pt x="25416" y="14926"/>
                    <a:pt x="25677" y="16889"/>
                    <a:pt x="25774" y="18872"/>
                  </a:cubicBezTo>
                  <a:cubicBezTo>
                    <a:pt x="25910" y="21980"/>
                    <a:pt x="25692" y="25173"/>
                    <a:pt x="24515" y="28082"/>
                  </a:cubicBezTo>
                  <a:cubicBezTo>
                    <a:pt x="23976" y="29378"/>
                    <a:pt x="23355" y="30643"/>
                    <a:pt x="22633" y="31849"/>
                  </a:cubicBezTo>
                  <a:cubicBezTo>
                    <a:pt x="22622" y="31876"/>
                    <a:pt x="22608" y="31900"/>
                    <a:pt x="22591" y="31923"/>
                  </a:cubicBezTo>
                  <a:cubicBezTo>
                    <a:pt x="19197" y="31322"/>
                    <a:pt x="19759" y="31203"/>
                    <a:pt x="16584" y="28940"/>
                  </a:cubicBezTo>
                  <a:cubicBezTo>
                    <a:pt x="15469" y="28175"/>
                    <a:pt x="14260" y="27525"/>
                    <a:pt x="13282" y="26580"/>
                  </a:cubicBezTo>
                  <a:cubicBezTo>
                    <a:pt x="12350" y="25581"/>
                    <a:pt x="11624" y="24410"/>
                    <a:pt x="11143" y="23132"/>
                  </a:cubicBezTo>
                  <a:cubicBezTo>
                    <a:pt x="10472" y="21141"/>
                    <a:pt x="10240" y="19049"/>
                    <a:pt x="10096" y="16963"/>
                  </a:cubicBezTo>
                  <a:cubicBezTo>
                    <a:pt x="10059" y="16255"/>
                    <a:pt x="10003" y="15547"/>
                    <a:pt x="9993" y="14838"/>
                  </a:cubicBezTo>
                  <a:cubicBezTo>
                    <a:pt x="9960" y="14699"/>
                    <a:pt x="10094" y="14138"/>
                    <a:pt x="9911" y="14138"/>
                  </a:cubicBezTo>
                  <a:cubicBezTo>
                    <a:pt x="9909" y="14138"/>
                    <a:pt x="9908" y="14138"/>
                    <a:pt x="9906" y="14138"/>
                  </a:cubicBezTo>
                  <a:cubicBezTo>
                    <a:pt x="9701" y="14144"/>
                    <a:pt x="9814" y="15023"/>
                    <a:pt x="9797" y="15274"/>
                  </a:cubicBezTo>
                  <a:cubicBezTo>
                    <a:pt x="9802" y="15311"/>
                    <a:pt x="9804" y="15350"/>
                    <a:pt x="9806" y="15387"/>
                  </a:cubicBezTo>
                  <a:cubicBezTo>
                    <a:pt x="9791" y="15368"/>
                    <a:pt x="9770" y="15357"/>
                    <a:pt x="9748" y="15357"/>
                  </a:cubicBezTo>
                  <a:cubicBezTo>
                    <a:pt x="9735" y="15357"/>
                    <a:pt x="9723" y="15361"/>
                    <a:pt x="9711" y="15368"/>
                  </a:cubicBezTo>
                  <a:cubicBezTo>
                    <a:pt x="9664" y="15391"/>
                    <a:pt x="9643" y="15447"/>
                    <a:pt x="9662" y="15496"/>
                  </a:cubicBezTo>
                  <a:cubicBezTo>
                    <a:pt x="9660" y="15492"/>
                    <a:pt x="9658" y="15488"/>
                    <a:pt x="9655" y="15482"/>
                  </a:cubicBezTo>
                  <a:lnTo>
                    <a:pt x="9655" y="15482"/>
                  </a:lnTo>
                  <a:cubicBezTo>
                    <a:pt x="9684" y="15934"/>
                    <a:pt x="9688" y="16389"/>
                    <a:pt x="9668" y="16841"/>
                  </a:cubicBezTo>
                  <a:cubicBezTo>
                    <a:pt x="9648" y="16809"/>
                    <a:pt x="9618" y="16796"/>
                    <a:pt x="9589" y="16796"/>
                  </a:cubicBezTo>
                  <a:cubicBezTo>
                    <a:pt x="9530" y="16796"/>
                    <a:pt x="9470" y="16848"/>
                    <a:pt x="9474" y="16918"/>
                  </a:cubicBezTo>
                  <a:cubicBezTo>
                    <a:pt x="8853" y="17241"/>
                    <a:pt x="8557" y="17954"/>
                    <a:pt x="8141" y="18491"/>
                  </a:cubicBezTo>
                  <a:cubicBezTo>
                    <a:pt x="8132" y="18484"/>
                    <a:pt x="8122" y="18481"/>
                    <a:pt x="8110" y="18481"/>
                  </a:cubicBezTo>
                  <a:cubicBezTo>
                    <a:pt x="7938" y="18481"/>
                    <a:pt x="7475" y="19194"/>
                    <a:pt x="7306" y="19306"/>
                  </a:cubicBezTo>
                  <a:cubicBezTo>
                    <a:pt x="7185" y="19425"/>
                    <a:pt x="6502" y="19872"/>
                    <a:pt x="6728" y="20032"/>
                  </a:cubicBezTo>
                  <a:cubicBezTo>
                    <a:pt x="6728" y="20120"/>
                    <a:pt x="6773" y="20144"/>
                    <a:pt x="6833" y="20144"/>
                  </a:cubicBezTo>
                  <a:cubicBezTo>
                    <a:pt x="6873" y="20144"/>
                    <a:pt x="6920" y="20134"/>
                    <a:pt x="6965" y="20125"/>
                  </a:cubicBezTo>
                  <a:cubicBezTo>
                    <a:pt x="8654" y="20614"/>
                    <a:pt x="9738" y="22384"/>
                    <a:pt x="10306" y="23955"/>
                  </a:cubicBezTo>
                  <a:cubicBezTo>
                    <a:pt x="10318" y="23997"/>
                    <a:pt x="10330" y="24038"/>
                    <a:pt x="10343" y="24079"/>
                  </a:cubicBezTo>
                  <a:cubicBezTo>
                    <a:pt x="10390" y="24480"/>
                    <a:pt x="10349" y="24871"/>
                    <a:pt x="10157" y="25223"/>
                  </a:cubicBezTo>
                  <a:cubicBezTo>
                    <a:pt x="10100" y="25303"/>
                    <a:pt x="10032" y="25375"/>
                    <a:pt x="9958" y="25441"/>
                  </a:cubicBezTo>
                  <a:cubicBezTo>
                    <a:pt x="9880" y="25478"/>
                    <a:pt x="9800" y="25515"/>
                    <a:pt x="9719" y="25550"/>
                  </a:cubicBezTo>
                  <a:cubicBezTo>
                    <a:pt x="9592" y="25527"/>
                    <a:pt x="9466" y="25486"/>
                    <a:pt x="9349" y="25432"/>
                  </a:cubicBezTo>
                  <a:cubicBezTo>
                    <a:pt x="9172" y="25363"/>
                    <a:pt x="9016" y="25256"/>
                    <a:pt x="8855" y="25153"/>
                  </a:cubicBezTo>
                  <a:cubicBezTo>
                    <a:pt x="8672" y="25010"/>
                    <a:pt x="8501" y="24893"/>
                    <a:pt x="8391" y="24893"/>
                  </a:cubicBezTo>
                  <a:cubicBezTo>
                    <a:pt x="8351" y="24893"/>
                    <a:pt x="8318" y="24909"/>
                    <a:pt x="8298" y="24947"/>
                  </a:cubicBezTo>
                  <a:cubicBezTo>
                    <a:pt x="8263" y="25031"/>
                    <a:pt x="8324" y="25112"/>
                    <a:pt x="8370" y="25177"/>
                  </a:cubicBezTo>
                  <a:cubicBezTo>
                    <a:pt x="8596" y="25469"/>
                    <a:pt x="8761" y="25772"/>
                    <a:pt x="8828" y="26087"/>
                  </a:cubicBezTo>
                  <a:cubicBezTo>
                    <a:pt x="8167" y="26584"/>
                    <a:pt x="7386" y="26920"/>
                    <a:pt x="6569" y="26920"/>
                  </a:cubicBezTo>
                  <a:cubicBezTo>
                    <a:pt x="6321" y="26920"/>
                    <a:pt x="6071" y="26890"/>
                    <a:pt x="5819" y="26823"/>
                  </a:cubicBezTo>
                  <a:cubicBezTo>
                    <a:pt x="5344" y="26694"/>
                    <a:pt x="4895" y="26482"/>
                    <a:pt x="4457" y="26257"/>
                  </a:cubicBezTo>
                  <a:cubicBezTo>
                    <a:pt x="4292" y="26140"/>
                    <a:pt x="4126" y="26027"/>
                    <a:pt x="3961" y="25914"/>
                  </a:cubicBezTo>
                  <a:cubicBezTo>
                    <a:pt x="3644" y="25679"/>
                    <a:pt x="3371" y="25402"/>
                    <a:pt x="3107" y="25109"/>
                  </a:cubicBezTo>
                  <a:cubicBezTo>
                    <a:pt x="3085" y="25062"/>
                    <a:pt x="3060" y="25017"/>
                    <a:pt x="3039" y="24976"/>
                  </a:cubicBezTo>
                  <a:cubicBezTo>
                    <a:pt x="2774" y="24402"/>
                    <a:pt x="2282" y="24007"/>
                    <a:pt x="1739" y="23708"/>
                  </a:cubicBezTo>
                  <a:cubicBezTo>
                    <a:pt x="1359" y="23532"/>
                    <a:pt x="1112" y="23112"/>
                    <a:pt x="690" y="23030"/>
                  </a:cubicBezTo>
                  <a:cubicBezTo>
                    <a:pt x="661" y="23006"/>
                    <a:pt x="635" y="22995"/>
                    <a:pt x="610" y="22995"/>
                  </a:cubicBezTo>
                  <a:cubicBezTo>
                    <a:pt x="505" y="22995"/>
                    <a:pt x="441" y="23185"/>
                    <a:pt x="394" y="23270"/>
                  </a:cubicBezTo>
                  <a:cubicBezTo>
                    <a:pt x="1" y="23990"/>
                    <a:pt x="114" y="25319"/>
                    <a:pt x="628" y="25951"/>
                  </a:cubicBezTo>
                  <a:cubicBezTo>
                    <a:pt x="668" y="25979"/>
                    <a:pt x="706" y="25990"/>
                    <a:pt x="744" y="25990"/>
                  </a:cubicBezTo>
                  <a:cubicBezTo>
                    <a:pt x="776" y="25990"/>
                    <a:pt x="807" y="25982"/>
                    <a:pt x="838" y="25969"/>
                  </a:cubicBezTo>
                  <a:cubicBezTo>
                    <a:pt x="869" y="25986"/>
                    <a:pt x="904" y="25994"/>
                    <a:pt x="939" y="25994"/>
                  </a:cubicBezTo>
                  <a:cubicBezTo>
                    <a:pt x="1472" y="25924"/>
                    <a:pt x="2005" y="25805"/>
                    <a:pt x="2540" y="25720"/>
                  </a:cubicBezTo>
                  <a:cubicBezTo>
                    <a:pt x="2657" y="25706"/>
                    <a:pt x="2751" y="25681"/>
                    <a:pt x="2817" y="25644"/>
                  </a:cubicBezTo>
                  <a:cubicBezTo>
                    <a:pt x="2930" y="25632"/>
                    <a:pt x="3056" y="25659"/>
                    <a:pt x="3151" y="25593"/>
                  </a:cubicBezTo>
                  <a:cubicBezTo>
                    <a:pt x="3161" y="25581"/>
                    <a:pt x="3167" y="25568"/>
                    <a:pt x="3175" y="25554"/>
                  </a:cubicBezTo>
                  <a:cubicBezTo>
                    <a:pt x="3389" y="25811"/>
                    <a:pt x="3618" y="26052"/>
                    <a:pt x="3891" y="26249"/>
                  </a:cubicBezTo>
                  <a:cubicBezTo>
                    <a:pt x="3909" y="26264"/>
                    <a:pt x="3930" y="26271"/>
                    <a:pt x="3951" y="26271"/>
                  </a:cubicBezTo>
                  <a:cubicBezTo>
                    <a:pt x="3974" y="26271"/>
                    <a:pt x="3997" y="26262"/>
                    <a:pt x="4015" y="26245"/>
                  </a:cubicBezTo>
                  <a:cubicBezTo>
                    <a:pt x="4128" y="26321"/>
                    <a:pt x="4243" y="26389"/>
                    <a:pt x="4364" y="26449"/>
                  </a:cubicBezTo>
                  <a:cubicBezTo>
                    <a:pt x="4661" y="26661"/>
                    <a:pt x="4953" y="26879"/>
                    <a:pt x="5218" y="27132"/>
                  </a:cubicBezTo>
                  <a:cubicBezTo>
                    <a:pt x="5177" y="27198"/>
                    <a:pt x="5286" y="27274"/>
                    <a:pt x="5420" y="27337"/>
                  </a:cubicBezTo>
                  <a:cubicBezTo>
                    <a:pt x="5683" y="27636"/>
                    <a:pt x="5821" y="28016"/>
                    <a:pt x="6049" y="28339"/>
                  </a:cubicBezTo>
                  <a:cubicBezTo>
                    <a:pt x="6333" y="28679"/>
                    <a:pt x="6596" y="28909"/>
                    <a:pt x="6779" y="29175"/>
                  </a:cubicBezTo>
                  <a:cubicBezTo>
                    <a:pt x="6724" y="29220"/>
                    <a:pt x="6747" y="29300"/>
                    <a:pt x="6773" y="29364"/>
                  </a:cubicBezTo>
                  <a:cubicBezTo>
                    <a:pt x="6841" y="29590"/>
                    <a:pt x="6876" y="29845"/>
                    <a:pt x="6901" y="30082"/>
                  </a:cubicBezTo>
                  <a:cubicBezTo>
                    <a:pt x="6915" y="30137"/>
                    <a:pt x="6921" y="30193"/>
                    <a:pt x="6919" y="30248"/>
                  </a:cubicBezTo>
                  <a:cubicBezTo>
                    <a:pt x="6913" y="30382"/>
                    <a:pt x="6878" y="30512"/>
                    <a:pt x="6812" y="30629"/>
                  </a:cubicBezTo>
                  <a:cubicBezTo>
                    <a:pt x="6687" y="30599"/>
                    <a:pt x="6559" y="30518"/>
                    <a:pt x="6432" y="30518"/>
                  </a:cubicBezTo>
                  <a:cubicBezTo>
                    <a:pt x="6385" y="30518"/>
                    <a:pt x="6338" y="30529"/>
                    <a:pt x="6292" y="30557"/>
                  </a:cubicBezTo>
                  <a:cubicBezTo>
                    <a:pt x="6223" y="30589"/>
                    <a:pt x="6164" y="30658"/>
                    <a:pt x="6087" y="30658"/>
                  </a:cubicBezTo>
                  <a:cubicBezTo>
                    <a:pt x="6076" y="30658"/>
                    <a:pt x="6065" y="30657"/>
                    <a:pt x="6053" y="30654"/>
                  </a:cubicBezTo>
                  <a:cubicBezTo>
                    <a:pt x="6010" y="30628"/>
                    <a:pt x="5968" y="30618"/>
                    <a:pt x="5926" y="30618"/>
                  </a:cubicBezTo>
                  <a:cubicBezTo>
                    <a:pt x="5816" y="30618"/>
                    <a:pt x="5712" y="30689"/>
                    <a:pt x="5605" y="30732"/>
                  </a:cubicBezTo>
                  <a:cubicBezTo>
                    <a:pt x="5179" y="30740"/>
                    <a:pt x="4798" y="30919"/>
                    <a:pt x="4410" y="31075"/>
                  </a:cubicBezTo>
                  <a:cubicBezTo>
                    <a:pt x="3975" y="31207"/>
                    <a:pt x="4621" y="31544"/>
                    <a:pt x="4763" y="31666"/>
                  </a:cubicBezTo>
                  <a:cubicBezTo>
                    <a:pt x="5165" y="31954"/>
                    <a:pt x="5508" y="32337"/>
                    <a:pt x="5946" y="32569"/>
                  </a:cubicBezTo>
                  <a:cubicBezTo>
                    <a:pt x="6029" y="32598"/>
                    <a:pt x="6114" y="32610"/>
                    <a:pt x="6198" y="32610"/>
                  </a:cubicBezTo>
                  <a:cubicBezTo>
                    <a:pt x="6427" y="32610"/>
                    <a:pt x="6658" y="32523"/>
                    <a:pt x="6876" y="32458"/>
                  </a:cubicBezTo>
                  <a:cubicBezTo>
                    <a:pt x="7314" y="32355"/>
                    <a:pt x="7724" y="32176"/>
                    <a:pt x="8129" y="31987"/>
                  </a:cubicBezTo>
                  <a:cubicBezTo>
                    <a:pt x="8185" y="31983"/>
                    <a:pt x="8242" y="31974"/>
                    <a:pt x="8296" y="31956"/>
                  </a:cubicBezTo>
                  <a:cubicBezTo>
                    <a:pt x="8345" y="31942"/>
                    <a:pt x="8396" y="31931"/>
                    <a:pt x="8448" y="31927"/>
                  </a:cubicBezTo>
                  <a:cubicBezTo>
                    <a:pt x="8730" y="31886"/>
                    <a:pt x="8995" y="31777"/>
                    <a:pt x="9256" y="31664"/>
                  </a:cubicBezTo>
                  <a:cubicBezTo>
                    <a:pt x="9419" y="31612"/>
                    <a:pt x="9586" y="31573"/>
                    <a:pt x="9754" y="31547"/>
                  </a:cubicBezTo>
                  <a:cubicBezTo>
                    <a:pt x="9821" y="31536"/>
                    <a:pt x="9888" y="31532"/>
                    <a:pt x="9954" y="31532"/>
                  </a:cubicBezTo>
                  <a:cubicBezTo>
                    <a:pt x="10354" y="31532"/>
                    <a:pt x="10736" y="31698"/>
                    <a:pt x="11124" y="31781"/>
                  </a:cubicBezTo>
                  <a:cubicBezTo>
                    <a:pt x="11427" y="31845"/>
                    <a:pt x="11731" y="31905"/>
                    <a:pt x="12040" y="31927"/>
                  </a:cubicBezTo>
                  <a:cubicBezTo>
                    <a:pt x="12092" y="31929"/>
                    <a:pt x="12143" y="31929"/>
                    <a:pt x="12195" y="31929"/>
                  </a:cubicBezTo>
                  <a:cubicBezTo>
                    <a:pt x="12969" y="31929"/>
                    <a:pt x="13737" y="31774"/>
                    <a:pt x="14484" y="31573"/>
                  </a:cubicBezTo>
                  <a:cubicBezTo>
                    <a:pt x="14622" y="31530"/>
                    <a:pt x="14749" y="31464"/>
                    <a:pt x="14889" y="31423"/>
                  </a:cubicBezTo>
                  <a:cubicBezTo>
                    <a:pt x="14893" y="31421"/>
                    <a:pt x="14897" y="31419"/>
                    <a:pt x="14901" y="31417"/>
                  </a:cubicBezTo>
                  <a:cubicBezTo>
                    <a:pt x="15333" y="31703"/>
                    <a:pt x="15770" y="31981"/>
                    <a:pt x="16132" y="32355"/>
                  </a:cubicBezTo>
                  <a:cubicBezTo>
                    <a:pt x="17070" y="33458"/>
                    <a:pt x="17514" y="34577"/>
                    <a:pt x="17891" y="35953"/>
                  </a:cubicBezTo>
                  <a:cubicBezTo>
                    <a:pt x="18168" y="37181"/>
                    <a:pt x="18442" y="38407"/>
                    <a:pt x="18886" y="39588"/>
                  </a:cubicBezTo>
                  <a:cubicBezTo>
                    <a:pt x="18901" y="39637"/>
                    <a:pt x="18938" y="39658"/>
                    <a:pt x="18977" y="39658"/>
                  </a:cubicBezTo>
                  <a:cubicBezTo>
                    <a:pt x="19006" y="39658"/>
                    <a:pt x="19036" y="39646"/>
                    <a:pt x="19057" y="39625"/>
                  </a:cubicBezTo>
                  <a:cubicBezTo>
                    <a:pt x="19265" y="39718"/>
                    <a:pt x="19757" y="39703"/>
                    <a:pt x="19876" y="39753"/>
                  </a:cubicBezTo>
                  <a:cubicBezTo>
                    <a:pt x="20865" y="39901"/>
                    <a:pt x="21820" y="40187"/>
                    <a:pt x="22766" y="40510"/>
                  </a:cubicBezTo>
                  <a:cubicBezTo>
                    <a:pt x="22845" y="40521"/>
                    <a:pt x="22924" y="40527"/>
                    <a:pt x="23002" y="40527"/>
                  </a:cubicBezTo>
                  <a:cubicBezTo>
                    <a:pt x="23065" y="40527"/>
                    <a:pt x="23128" y="40523"/>
                    <a:pt x="23190" y="40516"/>
                  </a:cubicBezTo>
                  <a:lnTo>
                    <a:pt x="23190" y="40516"/>
                  </a:lnTo>
                  <a:cubicBezTo>
                    <a:pt x="23147" y="40662"/>
                    <a:pt x="23478" y="40736"/>
                    <a:pt x="23612" y="40767"/>
                  </a:cubicBezTo>
                  <a:cubicBezTo>
                    <a:pt x="23990" y="40860"/>
                    <a:pt x="24369" y="40956"/>
                    <a:pt x="24749" y="41043"/>
                  </a:cubicBezTo>
                  <a:cubicBezTo>
                    <a:pt x="24760" y="41061"/>
                    <a:pt x="24778" y="41080"/>
                    <a:pt x="24797" y="41092"/>
                  </a:cubicBezTo>
                  <a:cubicBezTo>
                    <a:pt x="24813" y="41100"/>
                    <a:pt x="24832" y="41107"/>
                    <a:pt x="24848" y="41107"/>
                  </a:cubicBezTo>
                  <a:cubicBezTo>
                    <a:pt x="24854" y="41107"/>
                    <a:pt x="24858" y="41107"/>
                    <a:pt x="24865" y="41104"/>
                  </a:cubicBezTo>
                  <a:lnTo>
                    <a:pt x="24881" y="41086"/>
                  </a:lnTo>
                  <a:cubicBezTo>
                    <a:pt x="24887" y="41076"/>
                    <a:pt x="24891" y="41065"/>
                    <a:pt x="24898" y="41055"/>
                  </a:cubicBezTo>
                  <a:cubicBezTo>
                    <a:pt x="24904" y="41045"/>
                    <a:pt x="24910" y="41032"/>
                    <a:pt x="24916" y="41022"/>
                  </a:cubicBezTo>
                  <a:cubicBezTo>
                    <a:pt x="24926" y="41004"/>
                    <a:pt x="24937" y="40985"/>
                    <a:pt x="24947" y="40969"/>
                  </a:cubicBezTo>
                  <a:cubicBezTo>
                    <a:pt x="24943" y="40956"/>
                    <a:pt x="24937" y="40946"/>
                    <a:pt x="24928" y="40938"/>
                  </a:cubicBezTo>
                  <a:cubicBezTo>
                    <a:pt x="25000" y="40526"/>
                    <a:pt x="25430" y="40273"/>
                    <a:pt x="25792" y="40135"/>
                  </a:cubicBezTo>
                  <a:cubicBezTo>
                    <a:pt x="25873" y="40113"/>
                    <a:pt x="25934" y="40014"/>
                    <a:pt x="25867" y="39944"/>
                  </a:cubicBezTo>
                  <a:cubicBezTo>
                    <a:pt x="25824" y="39918"/>
                    <a:pt x="25776" y="39909"/>
                    <a:pt x="25726" y="39909"/>
                  </a:cubicBezTo>
                  <a:cubicBezTo>
                    <a:pt x="25609" y="39909"/>
                    <a:pt x="25480" y="39960"/>
                    <a:pt x="25369" y="39963"/>
                  </a:cubicBezTo>
                  <a:cubicBezTo>
                    <a:pt x="25107" y="40012"/>
                    <a:pt x="24846" y="40063"/>
                    <a:pt x="24583" y="40117"/>
                  </a:cubicBezTo>
                  <a:cubicBezTo>
                    <a:pt x="24603" y="40111"/>
                    <a:pt x="24624" y="40107"/>
                    <a:pt x="24647" y="40101"/>
                  </a:cubicBezTo>
                  <a:cubicBezTo>
                    <a:pt x="25033" y="39991"/>
                    <a:pt x="25428" y="39911"/>
                    <a:pt x="25829" y="39860"/>
                  </a:cubicBezTo>
                  <a:cubicBezTo>
                    <a:pt x="26640" y="39961"/>
                    <a:pt x="27444" y="40115"/>
                    <a:pt x="28257" y="40220"/>
                  </a:cubicBezTo>
                  <a:cubicBezTo>
                    <a:pt x="28333" y="40226"/>
                    <a:pt x="28409" y="40236"/>
                    <a:pt x="28485" y="40253"/>
                  </a:cubicBezTo>
                  <a:cubicBezTo>
                    <a:pt x="28577" y="40268"/>
                    <a:pt x="28677" y="40284"/>
                    <a:pt x="28762" y="40284"/>
                  </a:cubicBezTo>
                  <a:cubicBezTo>
                    <a:pt x="28873" y="40284"/>
                    <a:pt x="28959" y="40257"/>
                    <a:pt x="28971" y="40170"/>
                  </a:cubicBezTo>
                  <a:cubicBezTo>
                    <a:pt x="29919" y="40111"/>
                    <a:pt x="30808" y="39757"/>
                    <a:pt x="31723" y="39520"/>
                  </a:cubicBezTo>
                  <a:cubicBezTo>
                    <a:pt x="32631" y="39280"/>
                    <a:pt x="33608" y="38979"/>
                    <a:pt x="34363" y="38405"/>
                  </a:cubicBezTo>
                  <a:cubicBezTo>
                    <a:pt x="34381" y="38393"/>
                    <a:pt x="34402" y="38379"/>
                    <a:pt x="34423" y="38366"/>
                  </a:cubicBezTo>
                  <a:cubicBezTo>
                    <a:pt x="35011" y="37994"/>
                    <a:pt x="35476" y="37430"/>
                    <a:pt x="35787" y="36809"/>
                  </a:cubicBezTo>
                  <a:cubicBezTo>
                    <a:pt x="36050" y="36085"/>
                    <a:pt x="36033" y="35297"/>
                    <a:pt x="36000" y="34538"/>
                  </a:cubicBezTo>
                  <a:cubicBezTo>
                    <a:pt x="35926" y="33396"/>
                    <a:pt x="35941" y="32252"/>
                    <a:pt x="36015" y="31110"/>
                  </a:cubicBezTo>
                  <a:cubicBezTo>
                    <a:pt x="36003" y="30892"/>
                    <a:pt x="36095" y="30633"/>
                    <a:pt x="35998" y="30436"/>
                  </a:cubicBezTo>
                  <a:cubicBezTo>
                    <a:pt x="35981" y="30420"/>
                    <a:pt x="35958" y="30411"/>
                    <a:pt x="35935" y="30411"/>
                  </a:cubicBezTo>
                  <a:cubicBezTo>
                    <a:pt x="35926" y="30411"/>
                    <a:pt x="35917" y="30412"/>
                    <a:pt x="35908" y="30415"/>
                  </a:cubicBezTo>
                  <a:cubicBezTo>
                    <a:pt x="35945" y="30401"/>
                    <a:pt x="35980" y="30388"/>
                    <a:pt x="36017" y="30376"/>
                  </a:cubicBezTo>
                  <a:cubicBezTo>
                    <a:pt x="36131" y="30334"/>
                    <a:pt x="36068" y="30180"/>
                    <a:pt x="35976" y="30180"/>
                  </a:cubicBezTo>
                  <a:cubicBezTo>
                    <a:pt x="35963" y="30180"/>
                    <a:pt x="35950" y="30182"/>
                    <a:pt x="35937" y="30189"/>
                  </a:cubicBezTo>
                  <a:lnTo>
                    <a:pt x="35939" y="30187"/>
                  </a:lnTo>
                  <a:lnTo>
                    <a:pt x="35939" y="30187"/>
                  </a:lnTo>
                  <a:cubicBezTo>
                    <a:pt x="35714" y="30263"/>
                    <a:pt x="35496" y="30351"/>
                    <a:pt x="35282" y="30446"/>
                  </a:cubicBezTo>
                  <a:cubicBezTo>
                    <a:pt x="35274" y="30439"/>
                    <a:pt x="35260" y="30433"/>
                    <a:pt x="35247" y="30433"/>
                  </a:cubicBezTo>
                  <a:cubicBezTo>
                    <a:pt x="35245" y="30433"/>
                    <a:pt x="35243" y="30433"/>
                    <a:pt x="35241" y="30434"/>
                  </a:cubicBezTo>
                  <a:cubicBezTo>
                    <a:pt x="35196" y="30440"/>
                    <a:pt x="35159" y="30469"/>
                    <a:pt x="35143" y="30512"/>
                  </a:cubicBezTo>
                  <a:cubicBezTo>
                    <a:pt x="34900" y="30625"/>
                    <a:pt x="34661" y="30744"/>
                    <a:pt x="34423" y="30866"/>
                  </a:cubicBezTo>
                  <a:cubicBezTo>
                    <a:pt x="33914" y="31123"/>
                    <a:pt x="33404" y="31374"/>
                    <a:pt x="32857" y="31534"/>
                  </a:cubicBezTo>
                  <a:cubicBezTo>
                    <a:pt x="31660" y="31861"/>
                    <a:pt x="30392" y="31688"/>
                    <a:pt x="29172" y="31890"/>
                  </a:cubicBezTo>
                  <a:cubicBezTo>
                    <a:pt x="27928" y="31989"/>
                    <a:pt x="26698" y="32256"/>
                    <a:pt x="25447" y="32277"/>
                  </a:cubicBezTo>
                  <a:cubicBezTo>
                    <a:pt x="24811" y="32262"/>
                    <a:pt x="24180" y="32184"/>
                    <a:pt x="23552" y="32090"/>
                  </a:cubicBezTo>
                  <a:cubicBezTo>
                    <a:pt x="23729" y="31839"/>
                    <a:pt x="23885" y="31594"/>
                    <a:pt x="23957" y="31472"/>
                  </a:cubicBezTo>
                  <a:cubicBezTo>
                    <a:pt x="24961" y="29843"/>
                    <a:pt x="25646" y="28031"/>
                    <a:pt x="26060" y="26167"/>
                  </a:cubicBezTo>
                  <a:cubicBezTo>
                    <a:pt x="26794" y="22213"/>
                    <a:pt x="26687" y="18156"/>
                    <a:pt x="26531" y="14153"/>
                  </a:cubicBezTo>
                  <a:cubicBezTo>
                    <a:pt x="26430" y="11326"/>
                    <a:pt x="26243" y="8450"/>
                    <a:pt x="26815" y="5660"/>
                  </a:cubicBezTo>
                  <a:cubicBezTo>
                    <a:pt x="27136" y="4354"/>
                    <a:pt x="27566" y="3066"/>
                    <a:pt x="28144" y="1850"/>
                  </a:cubicBezTo>
                  <a:lnTo>
                    <a:pt x="28154" y="1828"/>
                  </a:lnTo>
                  <a:cubicBezTo>
                    <a:pt x="28364" y="1410"/>
                    <a:pt x="28578" y="997"/>
                    <a:pt x="28773" y="573"/>
                  </a:cubicBezTo>
                  <a:cubicBezTo>
                    <a:pt x="28790" y="524"/>
                    <a:pt x="28812" y="478"/>
                    <a:pt x="28839" y="437"/>
                  </a:cubicBezTo>
                  <a:cubicBezTo>
                    <a:pt x="28843" y="438"/>
                    <a:pt x="28847" y="438"/>
                    <a:pt x="28851" y="438"/>
                  </a:cubicBezTo>
                  <a:cubicBezTo>
                    <a:pt x="28902" y="438"/>
                    <a:pt x="28947" y="400"/>
                    <a:pt x="28954" y="349"/>
                  </a:cubicBezTo>
                  <a:cubicBezTo>
                    <a:pt x="28954" y="312"/>
                    <a:pt x="28936" y="277"/>
                    <a:pt x="28905" y="254"/>
                  </a:cubicBezTo>
                  <a:cubicBezTo>
                    <a:pt x="28901" y="217"/>
                    <a:pt x="28880" y="186"/>
                    <a:pt x="28847" y="170"/>
                  </a:cubicBezTo>
                  <a:cubicBezTo>
                    <a:pt x="28839" y="161"/>
                    <a:pt x="28829" y="157"/>
                    <a:pt x="28818" y="157"/>
                  </a:cubicBezTo>
                  <a:cubicBezTo>
                    <a:pt x="28795" y="157"/>
                    <a:pt x="28768" y="177"/>
                    <a:pt x="28738" y="213"/>
                  </a:cubicBezTo>
                  <a:cubicBezTo>
                    <a:pt x="28719" y="212"/>
                    <a:pt x="28700" y="212"/>
                    <a:pt x="28681" y="212"/>
                  </a:cubicBezTo>
                  <a:cubicBezTo>
                    <a:pt x="28652" y="212"/>
                    <a:pt x="28623" y="212"/>
                    <a:pt x="28595" y="212"/>
                  </a:cubicBezTo>
                  <a:cubicBezTo>
                    <a:pt x="28549" y="212"/>
                    <a:pt x="28507" y="211"/>
                    <a:pt x="28475" y="203"/>
                  </a:cubicBezTo>
                  <a:cubicBezTo>
                    <a:pt x="28465" y="204"/>
                    <a:pt x="28454" y="205"/>
                    <a:pt x="28442" y="205"/>
                  </a:cubicBezTo>
                  <a:cubicBezTo>
                    <a:pt x="28376" y="205"/>
                    <a:pt x="28279" y="184"/>
                    <a:pt x="28189" y="174"/>
                  </a:cubicBezTo>
                  <a:cubicBezTo>
                    <a:pt x="28216" y="98"/>
                    <a:pt x="28212" y="34"/>
                    <a:pt x="28136" y="3"/>
                  </a:cubicBezTo>
                  <a:cubicBezTo>
                    <a:pt x="28126" y="1"/>
                    <a:pt x="28117" y="0"/>
                    <a:pt x="28109" y="0"/>
                  </a:cubicBezTo>
                  <a:close/>
                  <a:moveTo>
                    <a:pt x="18511" y="39825"/>
                  </a:moveTo>
                  <a:cubicBezTo>
                    <a:pt x="18379" y="39825"/>
                    <a:pt x="18251" y="39899"/>
                    <a:pt x="18133" y="39948"/>
                  </a:cubicBezTo>
                  <a:cubicBezTo>
                    <a:pt x="17782" y="40117"/>
                    <a:pt x="17483" y="40362"/>
                    <a:pt x="17144" y="40557"/>
                  </a:cubicBezTo>
                  <a:cubicBezTo>
                    <a:pt x="16457" y="40940"/>
                    <a:pt x="17720" y="41115"/>
                    <a:pt x="17967" y="41263"/>
                  </a:cubicBezTo>
                  <a:cubicBezTo>
                    <a:pt x="17975" y="41288"/>
                    <a:pt x="17987" y="41310"/>
                    <a:pt x="18006" y="41329"/>
                  </a:cubicBezTo>
                  <a:cubicBezTo>
                    <a:pt x="18018" y="41341"/>
                    <a:pt x="18035" y="41351"/>
                    <a:pt x="18051" y="41357"/>
                  </a:cubicBezTo>
                  <a:cubicBezTo>
                    <a:pt x="18070" y="41259"/>
                    <a:pt x="18094" y="41164"/>
                    <a:pt x="18123" y="41069"/>
                  </a:cubicBezTo>
                  <a:cubicBezTo>
                    <a:pt x="18127" y="41055"/>
                    <a:pt x="18133" y="41039"/>
                    <a:pt x="18137" y="41024"/>
                  </a:cubicBezTo>
                  <a:cubicBezTo>
                    <a:pt x="18127" y="40679"/>
                    <a:pt x="18310" y="40349"/>
                    <a:pt x="18537" y="40096"/>
                  </a:cubicBezTo>
                  <a:cubicBezTo>
                    <a:pt x="18619" y="40029"/>
                    <a:pt x="18685" y="39870"/>
                    <a:pt x="18545" y="39827"/>
                  </a:cubicBezTo>
                  <a:cubicBezTo>
                    <a:pt x="18534" y="39826"/>
                    <a:pt x="18522" y="39825"/>
                    <a:pt x="18511" y="39825"/>
                  </a:cubicBezTo>
                  <a:close/>
                  <a:moveTo>
                    <a:pt x="13240" y="44570"/>
                  </a:moveTo>
                  <a:cubicBezTo>
                    <a:pt x="13153" y="44570"/>
                    <a:pt x="13115" y="44633"/>
                    <a:pt x="13105" y="44725"/>
                  </a:cubicBezTo>
                  <a:cubicBezTo>
                    <a:pt x="13085" y="44738"/>
                    <a:pt x="13073" y="44758"/>
                    <a:pt x="13066" y="44783"/>
                  </a:cubicBezTo>
                  <a:cubicBezTo>
                    <a:pt x="13083" y="45128"/>
                    <a:pt x="13188" y="45470"/>
                    <a:pt x="13233" y="45813"/>
                  </a:cubicBezTo>
                  <a:cubicBezTo>
                    <a:pt x="13385" y="46581"/>
                    <a:pt x="13274" y="47375"/>
                    <a:pt x="13490" y="48132"/>
                  </a:cubicBezTo>
                  <a:cubicBezTo>
                    <a:pt x="14206" y="51306"/>
                    <a:pt x="15430" y="52950"/>
                    <a:pt x="18808" y="53102"/>
                  </a:cubicBezTo>
                  <a:cubicBezTo>
                    <a:pt x="18958" y="53236"/>
                    <a:pt x="19203" y="53380"/>
                    <a:pt x="19285" y="53462"/>
                  </a:cubicBezTo>
                  <a:cubicBezTo>
                    <a:pt x="20047" y="53979"/>
                    <a:pt x="20923" y="54341"/>
                    <a:pt x="21816" y="54559"/>
                  </a:cubicBezTo>
                  <a:cubicBezTo>
                    <a:pt x="22036" y="54599"/>
                    <a:pt x="22259" y="54617"/>
                    <a:pt x="22483" y="54617"/>
                  </a:cubicBezTo>
                  <a:cubicBezTo>
                    <a:pt x="22906" y="54617"/>
                    <a:pt x="23331" y="54551"/>
                    <a:pt x="23739" y="54444"/>
                  </a:cubicBezTo>
                  <a:cubicBezTo>
                    <a:pt x="23819" y="54405"/>
                    <a:pt x="23893" y="54388"/>
                    <a:pt x="23963" y="54388"/>
                  </a:cubicBezTo>
                  <a:cubicBezTo>
                    <a:pt x="24294" y="54388"/>
                    <a:pt x="24515" y="54774"/>
                    <a:pt x="24749" y="54999"/>
                  </a:cubicBezTo>
                  <a:cubicBezTo>
                    <a:pt x="25350" y="55507"/>
                    <a:pt x="26060" y="55921"/>
                    <a:pt x="26815" y="56145"/>
                  </a:cubicBezTo>
                  <a:cubicBezTo>
                    <a:pt x="27135" y="56239"/>
                    <a:pt x="27379" y="56277"/>
                    <a:pt x="27592" y="56277"/>
                  </a:cubicBezTo>
                  <a:cubicBezTo>
                    <a:pt x="28051" y="56277"/>
                    <a:pt x="28368" y="56102"/>
                    <a:pt x="28991" y="55939"/>
                  </a:cubicBezTo>
                  <a:cubicBezTo>
                    <a:pt x="29008" y="55936"/>
                    <a:pt x="29024" y="55935"/>
                    <a:pt x="29039" y="55935"/>
                  </a:cubicBezTo>
                  <a:cubicBezTo>
                    <a:pt x="29156" y="55935"/>
                    <a:pt x="29256" y="56010"/>
                    <a:pt x="29358" y="56065"/>
                  </a:cubicBezTo>
                  <a:cubicBezTo>
                    <a:pt x="29578" y="56182"/>
                    <a:pt x="29804" y="56283"/>
                    <a:pt x="30039" y="56369"/>
                  </a:cubicBezTo>
                  <a:cubicBezTo>
                    <a:pt x="31462" y="56850"/>
                    <a:pt x="32913" y="57322"/>
                    <a:pt x="34425" y="57381"/>
                  </a:cubicBezTo>
                  <a:lnTo>
                    <a:pt x="34466" y="57381"/>
                  </a:lnTo>
                  <a:cubicBezTo>
                    <a:pt x="35852" y="57381"/>
                    <a:pt x="35544" y="56994"/>
                    <a:pt x="35628" y="55863"/>
                  </a:cubicBezTo>
                  <a:cubicBezTo>
                    <a:pt x="35597" y="55334"/>
                    <a:pt x="35671" y="54814"/>
                    <a:pt x="35651" y="54285"/>
                  </a:cubicBezTo>
                  <a:cubicBezTo>
                    <a:pt x="35673" y="53972"/>
                    <a:pt x="35712" y="53660"/>
                    <a:pt x="35673" y="53345"/>
                  </a:cubicBezTo>
                  <a:cubicBezTo>
                    <a:pt x="35626" y="52870"/>
                    <a:pt x="35645" y="52401"/>
                    <a:pt x="35686" y="51928"/>
                  </a:cubicBezTo>
                  <a:cubicBezTo>
                    <a:pt x="35817" y="51876"/>
                    <a:pt x="35912" y="51812"/>
                    <a:pt x="35873" y="51730"/>
                  </a:cubicBezTo>
                  <a:cubicBezTo>
                    <a:pt x="35851" y="51692"/>
                    <a:pt x="35815" y="51677"/>
                    <a:pt x="35771" y="51677"/>
                  </a:cubicBezTo>
                  <a:cubicBezTo>
                    <a:pt x="35735" y="51677"/>
                    <a:pt x="35694" y="51687"/>
                    <a:pt x="35651" y="51701"/>
                  </a:cubicBezTo>
                  <a:cubicBezTo>
                    <a:pt x="35638" y="51693"/>
                    <a:pt x="35624" y="51687"/>
                    <a:pt x="35610" y="51685"/>
                  </a:cubicBezTo>
                  <a:cubicBezTo>
                    <a:pt x="35560" y="51685"/>
                    <a:pt x="35515" y="51716"/>
                    <a:pt x="35501" y="51763"/>
                  </a:cubicBezTo>
                  <a:cubicBezTo>
                    <a:pt x="35402" y="51806"/>
                    <a:pt x="35303" y="51851"/>
                    <a:pt x="35233" y="51856"/>
                  </a:cubicBezTo>
                  <a:cubicBezTo>
                    <a:pt x="34972" y="51934"/>
                    <a:pt x="34702" y="51979"/>
                    <a:pt x="34433" y="52022"/>
                  </a:cubicBezTo>
                  <a:lnTo>
                    <a:pt x="34425" y="52024"/>
                  </a:lnTo>
                  <a:cubicBezTo>
                    <a:pt x="34114" y="52073"/>
                    <a:pt x="33804" y="52095"/>
                    <a:pt x="33495" y="52095"/>
                  </a:cubicBezTo>
                  <a:cubicBezTo>
                    <a:pt x="32060" y="52095"/>
                    <a:pt x="30646" y="51622"/>
                    <a:pt x="29292" y="51166"/>
                  </a:cubicBezTo>
                  <a:cubicBezTo>
                    <a:pt x="28803" y="51009"/>
                    <a:pt x="28294" y="50832"/>
                    <a:pt x="27780" y="50832"/>
                  </a:cubicBezTo>
                  <a:cubicBezTo>
                    <a:pt x="27608" y="50832"/>
                    <a:pt x="27436" y="50852"/>
                    <a:pt x="27263" y="50899"/>
                  </a:cubicBezTo>
                  <a:cubicBezTo>
                    <a:pt x="26806" y="50999"/>
                    <a:pt x="26381" y="51260"/>
                    <a:pt x="25903" y="51260"/>
                  </a:cubicBezTo>
                  <a:cubicBezTo>
                    <a:pt x="25882" y="51260"/>
                    <a:pt x="25861" y="51260"/>
                    <a:pt x="25840" y="51259"/>
                  </a:cubicBezTo>
                  <a:cubicBezTo>
                    <a:pt x="25089" y="51156"/>
                    <a:pt x="24490" y="50708"/>
                    <a:pt x="23910" y="50241"/>
                  </a:cubicBezTo>
                  <a:lnTo>
                    <a:pt x="23824" y="50152"/>
                  </a:lnTo>
                  <a:cubicBezTo>
                    <a:pt x="23756" y="50101"/>
                    <a:pt x="23540" y="49862"/>
                    <a:pt x="23318" y="49632"/>
                  </a:cubicBezTo>
                  <a:cubicBezTo>
                    <a:pt x="23287" y="49597"/>
                    <a:pt x="23258" y="49562"/>
                    <a:pt x="23219" y="49537"/>
                  </a:cubicBezTo>
                  <a:lnTo>
                    <a:pt x="23122" y="49537"/>
                  </a:lnTo>
                  <a:lnTo>
                    <a:pt x="23100" y="49543"/>
                  </a:lnTo>
                  <a:cubicBezTo>
                    <a:pt x="23089" y="49545"/>
                    <a:pt x="23079" y="49549"/>
                    <a:pt x="23069" y="49553"/>
                  </a:cubicBezTo>
                  <a:cubicBezTo>
                    <a:pt x="23065" y="49576"/>
                    <a:pt x="23060" y="49601"/>
                    <a:pt x="23056" y="49623"/>
                  </a:cubicBezTo>
                  <a:lnTo>
                    <a:pt x="23056" y="49625"/>
                  </a:lnTo>
                  <a:lnTo>
                    <a:pt x="23056" y="49628"/>
                  </a:lnTo>
                  <a:lnTo>
                    <a:pt x="23056" y="49630"/>
                  </a:lnTo>
                  <a:lnTo>
                    <a:pt x="23056" y="49632"/>
                  </a:lnTo>
                  <a:lnTo>
                    <a:pt x="23056" y="49638"/>
                  </a:lnTo>
                  <a:lnTo>
                    <a:pt x="23056" y="49640"/>
                  </a:lnTo>
                  <a:lnTo>
                    <a:pt x="23056" y="49650"/>
                  </a:lnTo>
                  <a:lnTo>
                    <a:pt x="23056" y="49652"/>
                  </a:lnTo>
                  <a:lnTo>
                    <a:pt x="23056" y="49660"/>
                  </a:lnTo>
                  <a:lnTo>
                    <a:pt x="23056" y="49663"/>
                  </a:lnTo>
                  <a:lnTo>
                    <a:pt x="23056" y="49665"/>
                  </a:lnTo>
                  <a:lnTo>
                    <a:pt x="23054" y="49671"/>
                  </a:lnTo>
                  <a:lnTo>
                    <a:pt x="23054" y="49673"/>
                  </a:lnTo>
                  <a:cubicBezTo>
                    <a:pt x="23050" y="49697"/>
                    <a:pt x="23044" y="49722"/>
                    <a:pt x="23038" y="49747"/>
                  </a:cubicBezTo>
                  <a:lnTo>
                    <a:pt x="23034" y="49761"/>
                  </a:lnTo>
                  <a:cubicBezTo>
                    <a:pt x="23017" y="49829"/>
                    <a:pt x="22997" y="49897"/>
                    <a:pt x="22974" y="49965"/>
                  </a:cubicBezTo>
                  <a:cubicBezTo>
                    <a:pt x="22941" y="50055"/>
                    <a:pt x="22900" y="50146"/>
                    <a:pt x="22855" y="50232"/>
                  </a:cubicBezTo>
                  <a:cubicBezTo>
                    <a:pt x="22779" y="50383"/>
                    <a:pt x="22678" y="50520"/>
                    <a:pt x="22556" y="50640"/>
                  </a:cubicBezTo>
                  <a:cubicBezTo>
                    <a:pt x="22433" y="50753"/>
                    <a:pt x="22291" y="50845"/>
                    <a:pt x="22137" y="50909"/>
                  </a:cubicBezTo>
                  <a:cubicBezTo>
                    <a:pt x="22007" y="50971"/>
                    <a:pt x="21867" y="51008"/>
                    <a:pt x="21725" y="51018"/>
                  </a:cubicBezTo>
                  <a:lnTo>
                    <a:pt x="21694" y="51018"/>
                  </a:lnTo>
                  <a:cubicBezTo>
                    <a:pt x="21629" y="51018"/>
                    <a:pt x="21563" y="51008"/>
                    <a:pt x="21499" y="50991"/>
                  </a:cubicBezTo>
                  <a:cubicBezTo>
                    <a:pt x="21474" y="50994"/>
                    <a:pt x="21449" y="50995"/>
                    <a:pt x="21423" y="50995"/>
                  </a:cubicBezTo>
                  <a:cubicBezTo>
                    <a:pt x="21306" y="50995"/>
                    <a:pt x="21179" y="50968"/>
                    <a:pt x="21042" y="50907"/>
                  </a:cubicBezTo>
                  <a:cubicBezTo>
                    <a:pt x="20117" y="50579"/>
                    <a:pt x="19198" y="50034"/>
                    <a:pt x="18195" y="50034"/>
                  </a:cubicBezTo>
                  <a:cubicBezTo>
                    <a:pt x="18122" y="50034"/>
                    <a:pt x="18048" y="50037"/>
                    <a:pt x="17973" y="50043"/>
                  </a:cubicBezTo>
                  <a:cubicBezTo>
                    <a:pt x="17565" y="50132"/>
                    <a:pt x="17280" y="50253"/>
                    <a:pt x="17000" y="50253"/>
                  </a:cubicBezTo>
                  <a:cubicBezTo>
                    <a:pt x="16753" y="50253"/>
                    <a:pt x="16510" y="50158"/>
                    <a:pt x="16189" y="49862"/>
                  </a:cubicBezTo>
                  <a:cubicBezTo>
                    <a:pt x="15611" y="49319"/>
                    <a:pt x="15113" y="48714"/>
                    <a:pt x="14640" y="48068"/>
                  </a:cubicBezTo>
                  <a:cubicBezTo>
                    <a:pt x="14266" y="47459"/>
                    <a:pt x="13982" y="46799"/>
                    <a:pt x="13702" y="46143"/>
                  </a:cubicBezTo>
                  <a:cubicBezTo>
                    <a:pt x="13521" y="45686"/>
                    <a:pt x="13326" y="45217"/>
                    <a:pt x="13309" y="44719"/>
                  </a:cubicBezTo>
                  <a:cubicBezTo>
                    <a:pt x="13340" y="44666"/>
                    <a:pt x="13317" y="44596"/>
                    <a:pt x="13260" y="44571"/>
                  </a:cubicBezTo>
                  <a:cubicBezTo>
                    <a:pt x="13253" y="44570"/>
                    <a:pt x="13246" y="44570"/>
                    <a:pt x="13240" y="44570"/>
                  </a:cubicBezTo>
                  <a:close/>
                </a:path>
              </a:pathLst>
            </a:custGeom>
            <a:solidFill>
              <a:srgbClr val="000000">
                <a:alpha val="2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6714344" y="335325"/>
              <a:ext cx="2573515" cy="3252864"/>
            </a:xfrm>
            <a:custGeom>
              <a:avLst/>
              <a:gdLst/>
              <a:ahLst/>
              <a:cxnLst/>
              <a:rect l="l" t="t" r="r" b="b"/>
              <a:pathLst>
                <a:path w="33340" h="42141" extrusionOk="0">
                  <a:moveTo>
                    <a:pt x="10204" y="823"/>
                  </a:moveTo>
                  <a:cubicBezTo>
                    <a:pt x="10216" y="832"/>
                    <a:pt x="10231" y="836"/>
                    <a:pt x="10247" y="842"/>
                  </a:cubicBezTo>
                  <a:cubicBezTo>
                    <a:pt x="10231" y="838"/>
                    <a:pt x="10216" y="832"/>
                    <a:pt x="10204" y="823"/>
                  </a:cubicBezTo>
                  <a:close/>
                  <a:moveTo>
                    <a:pt x="10368" y="1"/>
                  </a:moveTo>
                  <a:cubicBezTo>
                    <a:pt x="10295" y="1"/>
                    <a:pt x="10223" y="19"/>
                    <a:pt x="10159" y="60"/>
                  </a:cubicBezTo>
                  <a:cubicBezTo>
                    <a:pt x="9873" y="212"/>
                    <a:pt x="9976" y="544"/>
                    <a:pt x="9951" y="805"/>
                  </a:cubicBezTo>
                  <a:cubicBezTo>
                    <a:pt x="9889" y="1597"/>
                    <a:pt x="9696" y="2370"/>
                    <a:pt x="9529" y="3144"/>
                  </a:cubicBezTo>
                  <a:cubicBezTo>
                    <a:pt x="9297" y="4144"/>
                    <a:pt x="9231" y="5172"/>
                    <a:pt x="9231" y="6195"/>
                  </a:cubicBezTo>
                  <a:cubicBezTo>
                    <a:pt x="9234" y="6476"/>
                    <a:pt x="9447" y="6616"/>
                    <a:pt x="9661" y="6616"/>
                  </a:cubicBezTo>
                  <a:cubicBezTo>
                    <a:pt x="9875" y="6616"/>
                    <a:pt x="10090" y="6475"/>
                    <a:pt x="10093" y="6195"/>
                  </a:cubicBezTo>
                  <a:cubicBezTo>
                    <a:pt x="10093" y="5748"/>
                    <a:pt x="10109" y="5304"/>
                    <a:pt x="10138" y="4858"/>
                  </a:cubicBezTo>
                  <a:cubicBezTo>
                    <a:pt x="10196" y="4022"/>
                    <a:pt x="10397" y="3210"/>
                    <a:pt x="10574" y="2393"/>
                  </a:cubicBezTo>
                  <a:cubicBezTo>
                    <a:pt x="10704" y="1716"/>
                    <a:pt x="10873" y="1017"/>
                    <a:pt x="10794" y="326"/>
                  </a:cubicBezTo>
                  <a:cubicBezTo>
                    <a:pt x="10751" y="130"/>
                    <a:pt x="10559" y="1"/>
                    <a:pt x="10368" y="1"/>
                  </a:cubicBezTo>
                  <a:close/>
                  <a:moveTo>
                    <a:pt x="9475" y="7698"/>
                  </a:moveTo>
                  <a:cubicBezTo>
                    <a:pt x="8895" y="7698"/>
                    <a:pt x="9030" y="8554"/>
                    <a:pt x="9068" y="8972"/>
                  </a:cubicBezTo>
                  <a:cubicBezTo>
                    <a:pt x="9149" y="9342"/>
                    <a:pt x="9066" y="9824"/>
                    <a:pt x="9348" y="10108"/>
                  </a:cubicBezTo>
                  <a:cubicBezTo>
                    <a:pt x="9423" y="10170"/>
                    <a:pt x="9510" y="10198"/>
                    <a:pt x="9597" y="10198"/>
                  </a:cubicBezTo>
                  <a:cubicBezTo>
                    <a:pt x="9843" y="10198"/>
                    <a:pt x="10088" y="9979"/>
                    <a:pt x="10037" y="9709"/>
                  </a:cubicBezTo>
                  <a:cubicBezTo>
                    <a:pt x="9972" y="9336"/>
                    <a:pt x="9924" y="8962"/>
                    <a:pt x="9898" y="8583"/>
                  </a:cubicBezTo>
                  <a:cubicBezTo>
                    <a:pt x="9879" y="8266"/>
                    <a:pt x="10009" y="7822"/>
                    <a:pt x="9595" y="7709"/>
                  </a:cubicBezTo>
                  <a:cubicBezTo>
                    <a:pt x="9552" y="7702"/>
                    <a:pt x="9512" y="7698"/>
                    <a:pt x="9475" y="7698"/>
                  </a:cubicBezTo>
                  <a:close/>
                  <a:moveTo>
                    <a:pt x="22286" y="13300"/>
                  </a:moveTo>
                  <a:cubicBezTo>
                    <a:pt x="22022" y="13300"/>
                    <a:pt x="21778" y="13563"/>
                    <a:pt x="21862" y="13848"/>
                  </a:cubicBezTo>
                  <a:cubicBezTo>
                    <a:pt x="21947" y="14220"/>
                    <a:pt x="21984" y="14603"/>
                    <a:pt x="22070" y="14975"/>
                  </a:cubicBezTo>
                  <a:cubicBezTo>
                    <a:pt x="22119" y="15177"/>
                    <a:pt x="22306" y="15287"/>
                    <a:pt x="22492" y="15287"/>
                  </a:cubicBezTo>
                  <a:cubicBezTo>
                    <a:pt x="22637" y="15287"/>
                    <a:pt x="22781" y="15220"/>
                    <a:pt x="22858" y="15078"/>
                  </a:cubicBezTo>
                  <a:cubicBezTo>
                    <a:pt x="22998" y="14800"/>
                    <a:pt x="22815" y="14485"/>
                    <a:pt x="22805" y="14193"/>
                  </a:cubicBezTo>
                  <a:cubicBezTo>
                    <a:pt x="22726" y="13914"/>
                    <a:pt x="22774" y="13529"/>
                    <a:pt x="22496" y="13360"/>
                  </a:cubicBezTo>
                  <a:cubicBezTo>
                    <a:pt x="22429" y="13318"/>
                    <a:pt x="22357" y="13300"/>
                    <a:pt x="22286" y="13300"/>
                  </a:cubicBezTo>
                  <a:close/>
                  <a:moveTo>
                    <a:pt x="2459" y="16024"/>
                  </a:moveTo>
                  <a:cubicBezTo>
                    <a:pt x="1787" y="16024"/>
                    <a:pt x="983" y="16208"/>
                    <a:pt x="730" y="16341"/>
                  </a:cubicBezTo>
                  <a:cubicBezTo>
                    <a:pt x="218" y="16465"/>
                    <a:pt x="0" y="17158"/>
                    <a:pt x="613" y="17300"/>
                  </a:cubicBezTo>
                  <a:cubicBezTo>
                    <a:pt x="631" y="17302"/>
                    <a:pt x="649" y="17304"/>
                    <a:pt x="666" y="17304"/>
                  </a:cubicBezTo>
                  <a:cubicBezTo>
                    <a:pt x="875" y="17304"/>
                    <a:pt x="1023" y="17117"/>
                    <a:pt x="1226" y="17073"/>
                  </a:cubicBezTo>
                  <a:cubicBezTo>
                    <a:pt x="1516" y="16981"/>
                    <a:pt x="1815" y="16921"/>
                    <a:pt x="2115" y="16894"/>
                  </a:cubicBezTo>
                  <a:cubicBezTo>
                    <a:pt x="2157" y="16887"/>
                    <a:pt x="2202" y="16884"/>
                    <a:pt x="2249" y="16884"/>
                  </a:cubicBezTo>
                  <a:cubicBezTo>
                    <a:pt x="2466" y="16884"/>
                    <a:pt x="2729" y="16948"/>
                    <a:pt x="2956" y="16948"/>
                  </a:cubicBezTo>
                  <a:cubicBezTo>
                    <a:pt x="3196" y="16948"/>
                    <a:pt x="3396" y="16877"/>
                    <a:pt x="3460" y="16582"/>
                  </a:cubicBezTo>
                  <a:cubicBezTo>
                    <a:pt x="3514" y="16160"/>
                    <a:pt x="3035" y="16024"/>
                    <a:pt x="2459" y="16024"/>
                  </a:cubicBezTo>
                  <a:close/>
                  <a:moveTo>
                    <a:pt x="3748" y="17389"/>
                  </a:moveTo>
                  <a:cubicBezTo>
                    <a:pt x="3576" y="17389"/>
                    <a:pt x="3403" y="17395"/>
                    <a:pt x="3232" y="17403"/>
                  </a:cubicBezTo>
                  <a:cubicBezTo>
                    <a:pt x="3211" y="17402"/>
                    <a:pt x="3190" y="17402"/>
                    <a:pt x="3168" y="17402"/>
                  </a:cubicBezTo>
                  <a:cubicBezTo>
                    <a:pt x="2810" y="17402"/>
                    <a:pt x="2314" y="17446"/>
                    <a:pt x="2364" y="17917"/>
                  </a:cubicBezTo>
                  <a:cubicBezTo>
                    <a:pt x="2394" y="18145"/>
                    <a:pt x="2597" y="18289"/>
                    <a:pt x="2813" y="18289"/>
                  </a:cubicBezTo>
                  <a:cubicBezTo>
                    <a:pt x="2849" y="18289"/>
                    <a:pt x="2886" y="18285"/>
                    <a:pt x="2921" y="18277"/>
                  </a:cubicBezTo>
                  <a:cubicBezTo>
                    <a:pt x="3190" y="18265"/>
                    <a:pt x="3462" y="18248"/>
                    <a:pt x="3733" y="18248"/>
                  </a:cubicBezTo>
                  <a:cubicBezTo>
                    <a:pt x="4012" y="18248"/>
                    <a:pt x="4290" y="18266"/>
                    <a:pt x="4563" y="18326"/>
                  </a:cubicBezTo>
                  <a:lnTo>
                    <a:pt x="4563" y="18328"/>
                  </a:lnTo>
                  <a:cubicBezTo>
                    <a:pt x="4606" y="18340"/>
                    <a:pt x="4647" y="18345"/>
                    <a:pt x="4686" y="18345"/>
                  </a:cubicBezTo>
                  <a:cubicBezTo>
                    <a:pt x="5136" y="18345"/>
                    <a:pt x="5290" y="17641"/>
                    <a:pt x="4791" y="17499"/>
                  </a:cubicBezTo>
                  <a:cubicBezTo>
                    <a:pt x="4451" y="17414"/>
                    <a:pt x="4100" y="17389"/>
                    <a:pt x="3748" y="17389"/>
                  </a:cubicBezTo>
                  <a:close/>
                  <a:moveTo>
                    <a:pt x="22548" y="16558"/>
                  </a:moveTo>
                  <a:cubicBezTo>
                    <a:pt x="22423" y="16558"/>
                    <a:pt x="22299" y="16609"/>
                    <a:pt x="22218" y="16722"/>
                  </a:cubicBezTo>
                  <a:cubicBezTo>
                    <a:pt x="22134" y="16831"/>
                    <a:pt x="22122" y="16962"/>
                    <a:pt x="22136" y="17094"/>
                  </a:cubicBezTo>
                  <a:cubicBezTo>
                    <a:pt x="22179" y="17787"/>
                    <a:pt x="22175" y="18483"/>
                    <a:pt x="22128" y="19174"/>
                  </a:cubicBezTo>
                  <a:lnTo>
                    <a:pt x="22130" y="19143"/>
                  </a:lnTo>
                  <a:lnTo>
                    <a:pt x="22130" y="19129"/>
                  </a:lnTo>
                  <a:cubicBezTo>
                    <a:pt x="22080" y="19987"/>
                    <a:pt x="21823" y="20834"/>
                    <a:pt x="21541" y="21645"/>
                  </a:cubicBezTo>
                  <a:cubicBezTo>
                    <a:pt x="21418" y="22015"/>
                    <a:pt x="21091" y="22628"/>
                    <a:pt x="21636" y="22803"/>
                  </a:cubicBezTo>
                  <a:lnTo>
                    <a:pt x="21638" y="22803"/>
                  </a:lnTo>
                  <a:cubicBezTo>
                    <a:pt x="21685" y="22816"/>
                    <a:pt x="21729" y="22822"/>
                    <a:pt x="21769" y="22822"/>
                  </a:cubicBezTo>
                  <a:cubicBezTo>
                    <a:pt x="22097" y="22822"/>
                    <a:pt x="22199" y="22418"/>
                    <a:pt x="22280" y="22134"/>
                  </a:cubicBezTo>
                  <a:cubicBezTo>
                    <a:pt x="22611" y="21219"/>
                    <a:pt x="22936" y="20182"/>
                    <a:pt x="22988" y="19188"/>
                  </a:cubicBezTo>
                  <a:lnTo>
                    <a:pt x="22988" y="19194"/>
                  </a:lnTo>
                  <a:lnTo>
                    <a:pt x="22988" y="19207"/>
                  </a:lnTo>
                  <a:cubicBezTo>
                    <a:pt x="22994" y="19135"/>
                    <a:pt x="22996" y="19065"/>
                    <a:pt x="23002" y="18993"/>
                  </a:cubicBezTo>
                  <a:lnTo>
                    <a:pt x="23002" y="18993"/>
                  </a:lnTo>
                  <a:lnTo>
                    <a:pt x="22998" y="19038"/>
                  </a:lnTo>
                  <a:cubicBezTo>
                    <a:pt x="23039" y="18335"/>
                    <a:pt x="23035" y="17631"/>
                    <a:pt x="22986" y="16927"/>
                  </a:cubicBezTo>
                  <a:cubicBezTo>
                    <a:pt x="22965" y="16698"/>
                    <a:pt x="22755" y="16558"/>
                    <a:pt x="22548" y="16558"/>
                  </a:cubicBezTo>
                  <a:close/>
                  <a:moveTo>
                    <a:pt x="31126" y="34762"/>
                  </a:moveTo>
                  <a:cubicBezTo>
                    <a:pt x="31056" y="34762"/>
                    <a:pt x="30981" y="34780"/>
                    <a:pt x="30904" y="34821"/>
                  </a:cubicBezTo>
                  <a:cubicBezTo>
                    <a:pt x="30416" y="34975"/>
                    <a:pt x="29900" y="35044"/>
                    <a:pt x="29389" y="35044"/>
                  </a:cubicBezTo>
                  <a:cubicBezTo>
                    <a:pt x="29333" y="35044"/>
                    <a:pt x="29277" y="35043"/>
                    <a:pt x="29221" y="35041"/>
                  </a:cubicBezTo>
                  <a:cubicBezTo>
                    <a:pt x="28596" y="34971"/>
                    <a:pt x="27972" y="34897"/>
                    <a:pt x="27344" y="34897"/>
                  </a:cubicBezTo>
                  <a:cubicBezTo>
                    <a:pt x="27145" y="34897"/>
                    <a:pt x="26946" y="34905"/>
                    <a:pt x="26746" y="34922"/>
                  </a:cubicBezTo>
                  <a:cubicBezTo>
                    <a:pt x="26728" y="34921"/>
                    <a:pt x="26709" y="34921"/>
                    <a:pt x="26689" y="34921"/>
                  </a:cubicBezTo>
                  <a:cubicBezTo>
                    <a:pt x="26314" y="34921"/>
                    <a:pt x="25789" y="35023"/>
                    <a:pt x="25905" y="35508"/>
                  </a:cubicBezTo>
                  <a:cubicBezTo>
                    <a:pt x="25967" y="35744"/>
                    <a:pt x="26162" y="35819"/>
                    <a:pt x="26369" y="35819"/>
                  </a:cubicBezTo>
                  <a:cubicBezTo>
                    <a:pt x="26450" y="35819"/>
                    <a:pt x="26532" y="35807"/>
                    <a:pt x="26608" y="35790"/>
                  </a:cubicBezTo>
                  <a:cubicBezTo>
                    <a:pt x="26837" y="35776"/>
                    <a:pt x="27065" y="35765"/>
                    <a:pt x="27294" y="35761"/>
                  </a:cubicBezTo>
                  <a:cubicBezTo>
                    <a:pt x="27354" y="35759"/>
                    <a:pt x="27415" y="35758"/>
                    <a:pt x="27476" y="35758"/>
                  </a:cubicBezTo>
                  <a:cubicBezTo>
                    <a:pt x="28035" y="35758"/>
                    <a:pt x="28590" y="35853"/>
                    <a:pt x="29147" y="35897"/>
                  </a:cubicBezTo>
                  <a:cubicBezTo>
                    <a:pt x="29240" y="35901"/>
                    <a:pt x="29333" y="35903"/>
                    <a:pt x="29427" y="35903"/>
                  </a:cubicBezTo>
                  <a:cubicBezTo>
                    <a:pt x="30061" y="35903"/>
                    <a:pt x="30704" y="35810"/>
                    <a:pt x="31299" y="35593"/>
                  </a:cubicBezTo>
                  <a:cubicBezTo>
                    <a:pt x="31770" y="35380"/>
                    <a:pt x="31535" y="34762"/>
                    <a:pt x="31126" y="34762"/>
                  </a:cubicBezTo>
                  <a:close/>
                  <a:moveTo>
                    <a:pt x="32857" y="36144"/>
                  </a:moveTo>
                  <a:cubicBezTo>
                    <a:pt x="32769" y="36144"/>
                    <a:pt x="32681" y="36171"/>
                    <a:pt x="32605" y="36232"/>
                  </a:cubicBezTo>
                  <a:cubicBezTo>
                    <a:pt x="32326" y="36411"/>
                    <a:pt x="31996" y="36494"/>
                    <a:pt x="31675" y="36570"/>
                  </a:cubicBezTo>
                  <a:cubicBezTo>
                    <a:pt x="31302" y="36652"/>
                    <a:pt x="30923" y="36661"/>
                    <a:pt x="30544" y="36661"/>
                  </a:cubicBezTo>
                  <a:cubicBezTo>
                    <a:pt x="30452" y="36661"/>
                    <a:pt x="30360" y="36660"/>
                    <a:pt x="30268" y="36660"/>
                  </a:cubicBezTo>
                  <a:cubicBezTo>
                    <a:pt x="30087" y="36660"/>
                    <a:pt x="29906" y="36662"/>
                    <a:pt x="29725" y="36673"/>
                  </a:cubicBezTo>
                  <a:cubicBezTo>
                    <a:pt x="29357" y="36706"/>
                    <a:pt x="29223" y="37228"/>
                    <a:pt x="29522" y="37440"/>
                  </a:cubicBezTo>
                  <a:cubicBezTo>
                    <a:pt x="29632" y="37513"/>
                    <a:pt x="29758" y="37531"/>
                    <a:pt x="29888" y="37531"/>
                  </a:cubicBezTo>
                  <a:cubicBezTo>
                    <a:pt x="30022" y="37531"/>
                    <a:pt x="30160" y="37512"/>
                    <a:pt x="30294" y="37512"/>
                  </a:cubicBezTo>
                  <a:cubicBezTo>
                    <a:pt x="30340" y="37512"/>
                    <a:pt x="30385" y="37514"/>
                    <a:pt x="30429" y="37520"/>
                  </a:cubicBezTo>
                  <a:cubicBezTo>
                    <a:pt x="30486" y="37523"/>
                    <a:pt x="30551" y="37525"/>
                    <a:pt x="30624" y="37525"/>
                  </a:cubicBezTo>
                  <a:cubicBezTo>
                    <a:pt x="31427" y="37525"/>
                    <a:pt x="33093" y="37324"/>
                    <a:pt x="33294" y="36632"/>
                  </a:cubicBezTo>
                  <a:cubicBezTo>
                    <a:pt x="33340" y="36358"/>
                    <a:pt x="33101" y="36144"/>
                    <a:pt x="32857" y="36144"/>
                  </a:cubicBezTo>
                  <a:close/>
                  <a:moveTo>
                    <a:pt x="13163" y="35331"/>
                  </a:moveTo>
                  <a:cubicBezTo>
                    <a:pt x="13162" y="35331"/>
                    <a:pt x="13161" y="35331"/>
                    <a:pt x="13160" y="35331"/>
                  </a:cubicBezTo>
                  <a:cubicBezTo>
                    <a:pt x="12529" y="35391"/>
                    <a:pt x="12551" y="36350"/>
                    <a:pt x="12440" y="36823"/>
                  </a:cubicBezTo>
                  <a:cubicBezTo>
                    <a:pt x="12154" y="38240"/>
                    <a:pt x="12714" y="39627"/>
                    <a:pt x="13405" y="40839"/>
                  </a:cubicBezTo>
                  <a:lnTo>
                    <a:pt x="13405" y="40841"/>
                  </a:lnTo>
                  <a:cubicBezTo>
                    <a:pt x="13495" y="40990"/>
                    <a:pt x="13626" y="41052"/>
                    <a:pt x="13757" y="41052"/>
                  </a:cubicBezTo>
                  <a:cubicBezTo>
                    <a:pt x="14050" y="41052"/>
                    <a:pt x="14340" y="40742"/>
                    <a:pt x="14148" y="40407"/>
                  </a:cubicBezTo>
                  <a:cubicBezTo>
                    <a:pt x="13673" y="39522"/>
                    <a:pt x="13177" y="38555"/>
                    <a:pt x="13232" y="37522"/>
                  </a:cubicBezTo>
                  <a:cubicBezTo>
                    <a:pt x="13271" y="37033"/>
                    <a:pt x="13327" y="36541"/>
                    <a:pt x="13475" y="36070"/>
                  </a:cubicBezTo>
                  <a:cubicBezTo>
                    <a:pt x="13713" y="35797"/>
                    <a:pt x="13544" y="35331"/>
                    <a:pt x="13163" y="35331"/>
                  </a:cubicBezTo>
                  <a:close/>
                  <a:moveTo>
                    <a:pt x="14783" y="39014"/>
                  </a:moveTo>
                  <a:cubicBezTo>
                    <a:pt x="14574" y="39014"/>
                    <a:pt x="14371" y="39168"/>
                    <a:pt x="14349" y="39386"/>
                  </a:cubicBezTo>
                  <a:cubicBezTo>
                    <a:pt x="14331" y="39512"/>
                    <a:pt x="14368" y="39639"/>
                    <a:pt x="14454" y="39736"/>
                  </a:cubicBezTo>
                  <a:cubicBezTo>
                    <a:pt x="14602" y="39993"/>
                    <a:pt x="14734" y="40263"/>
                    <a:pt x="14878" y="40524"/>
                  </a:cubicBezTo>
                  <a:cubicBezTo>
                    <a:pt x="15220" y="41180"/>
                    <a:pt x="15662" y="41832"/>
                    <a:pt x="16382" y="42104"/>
                  </a:cubicBezTo>
                  <a:cubicBezTo>
                    <a:pt x="16443" y="42129"/>
                    <a:pt x="16502" y="42140"/>
                    <a:pt x="16556" y="42140"/>
                  </a:cubicBezTo>
                  <a:cubicBezTo>
                    <a:pt x="16965" y="42140"/>
                    <a:pt x="17170" y="41509"/>
                    <a:pt x="16715" y="41310"/>
                  </a:cubicBezTo>
                  <a:cubicBezTo>
                    <a:pt x="16123" y="41094"/>
                    <a:pt x="15849" y="40487"/>
                    <a:pt x="15559" y="39972"/>
                  </a:cubicBezTo>
                  <a:cubicBezTo>
                    <a:pt x="15357" y="39670"/>
                    <a:pt x="15273" y="39234"/>
                    <a:pt x="14944" y="39047"/>
                  </a:cubicBezTo>
                  <a:cubicBezTo>
                    <a:pt x="14892" y="39024"/>
                    <a:pt x="14837" y="39014"/>
                    <a:pt x="14783" y="39014"/>
                  </a:cubicBezTo>
                  <a:close/>
                </a:path>
              </a:pathLst>
            </a:custGeom>
            <a:solidFill>
              <a:srgbClr val="FFFFFF">
                <a:alpha val="3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6429661" y="-70010"/>
              <a:ext cx="2215739" cy="2919017"/>
            </a:xfrm>
            <a:custGeom>
              <a:avLst/>
              <a:gdLst/>
              <a:ahLst/>
              <a:cxnLst/>
              <a:rect l="l" t="t" r="r" b="b"/>
              <a:pathLst>
                <a:path w="28705" h="37816" extrusionOk="0">
                  <a:moveTo>
                    <a:pt x="479" y="34950"/>
                  </a:moveTo>
                  <a:lnTo>
                    <a:pt x="479" y="34950"/>
                  </a:lnTo>
                  <a:cubicBezTo>
                    <a:pt x="477" y="34962"/>
                    <a:pt x="473" y="34976"/>
                    <a:pt x="467" y="34989"/>
                  </a:cubicBezTo>
                  <a:cubicBezTo>
                    <a:pt x="471" y="34974"/>
                    <a:pt x="477" y="34962"/>
                    <a:pt x="479" y="34950"/>
                  </a:cubicBezTo>
                  <a:close/>
                  <a:moveTo>
                    <a:pt x="28443" y="1"/>
                  </a:moveTo>
                  <a:cubicBezTo>
                    <a:pt x="28387" y="1"/>
                    <a:pt x="28331" y="27"/>
                    <a:pt x="28289" y="92"/>
                  </a:cubicBezTo>
                  <a:cubicBezTo>
                    <a:pt x="28180" y="273"/>
                    <a:pt x="28029" y="423"/>
                    <a:pt x="27916" y="600"/>
                  </a:cubicBezTo>
                  <a:cubicBezTo>
                    <a:pt x="27770" y="839"/>
                    <a:pt x="27694" y="1110"/>
                    <a:pt x="27579" y="1363"/>
                  </a:cubicBezTo>
                  <a:cubicBezTo>
                    <a:pt x="27268" y="2213"/>
                    <a:pt x="26999" y="3096"/>
                    <a:pt x="26869" y="3995"/>
                  </a:cubicBezTo>
                  <a:cubicBezTo>
                    <a:pt x="26824" y="4023"/>
                    <a:pt x="26793" y="4073"/>
                    <a:pt x="26787" y="4126"/>
                  </a:cubicBezTo>
                  <a:cubicBezTo>
                    <a:pt x="26620" y="5418"/>
                    <a:pt x="26357" y="6698"/>
                    <a:pt x="26334" y="8004"/>
                  </a:cubicBezTo>
                  <a:cubicBezTo>
                    <a:pt x="26277" y="9018"/>
                    <a:pt x="26394" y="10020"/>
                    <a:pt x="26425" y="11032"/>
                  </a:cubicBezTo>
                  <a:cubicBezTo>
                    <a:pt x="26427" y="11043"/>
                    <a:pt x="26427" y="11051"/>
                    <a:pt x="26429" y="11061"/>
                  </a:cubicBezTo>
                  <a:cubicBezTo>
                    <a:pt x="26437" y="11580"/>
                    <a:pt x="26460" y="12094"/>
                    <a:pt x="26528" y="12608"/>
                  </a:cubicBezTo>
                  <a:cubicBezTo>
                    <a:pt x="26608" y="13559"/>
                    <a:pt x="26742" y="14507"/>
                    <a:pt x="26881" y="15453"/>
                  </a:cubicBezTo>
                  <a:cubicBezTo>
                    <a:pt x="26974" y="16169"/>
                    <a:pt x="27077" y="16883"/>
                    <a:pt x="27153" y="17601"/>
                  </a:cubicBezTo>
                  <a:cubicBezTo>
                    <a:pt x="27157" y="17626"/>
                    <a:pt x="27163" y="17648"/>
                    <a:pt x="27176" y="17671"/>
                  </a:cubicBezTo>
                  <a:cubicBezTo>
                    <a:pt x="27227" y="18111"/>
                    <a:pt x="27266" y="18552"/>
                    <a:pt x="27272" y="18996"/>
                  </a:cubicBezTo>
                  <a:cubicBezTo>
                    <a:pt x="27272" y="19045"/>
                    <a:pt x="27293" y="19095"/>
                    <a:pt x="27332" y="19130"/>
                  </a:cubicBezTo>
                  <a:cubicBezTo>
                    <a:pt x="27334" y="19146"/>
                    <a:pt x="27336" y="19162"/>
                    <a:pt x="27338" y="19179"/>
                  </a:cubicBezTo>
                  <a:cubicBezTo>
                    <a:pt x="27316" y="19272"/>
                    <a:pt x="27324" y="19387"/>
                    <a:pt x="27328" y="19471"/>
                  </a:cubicBezTo>
                  <a:cubicBezTo>
                    <a:pt x="27316" y="20208"/>
                    <a:pt x="27398" y="20942"/>
                    <a:pt x="27410" y="21678"/>
                  </a:cubicBezTo>
                  <a:cubicBezTo>
                    <a:pt x="27410" y="22135"/>
                    <a:pt x="27408" y="22592"/>
                    <a:pt x="27396" y="23049"/>
                  </a:cubicBezTo>
                  <a:cubicBezTo>
                    <a:pt x="27400" y="23374"/>
                    <a:pt x="27346" y="23713"/>
                    <a:pt x="27408" y="24032"/>
                  </a:cubicBezTo>
                  <a:cubicBezTo>
                    <a:pt x="27375" y="24766"/>
                    <a:pt x="27252" y="25493"/>
                    <a:pt x="27108" y="26213"/>
                  </a:cubicBezTo>
                  <a:cubicBezTo>
                    <a:pt x="26929" y="27276"/>
                    <a:pt x="26583" y="28317"/>
                    <a:pt x="26149" y="29309"/>
                  </a:cubicBezTo>
                  <a:cubicBezTo>
                    <a:pt x="25945" y="29786"/>
                    <a:pt x="25742" y="30228"/>
                    <a:pt x="25450" y="30669"/>
                  </a:cubicBezTo>
                  <a:cubicBezTo>
                    <a:pt x="25433" y="30695"/>
                    <a:pt x="25415" y="30724"/>
                    <a:pt x="25398" y="30751"/>
                  </a:cubicBezTo>
                  <a:cubicBezTo>
                    <a:pt x="25371" y="30767"/>
                    <a:pt x="25349" y="30790"/>
                    <a:pt x="25332" y="30819"/>
                  </a:cubicBezTo>
                  <a:cubicBezTo>
                    <a:pt x="25162" y="31084"/>
                    <a:pt x="24987" y="31350"/>
                    <a:pt x="24816" y="31615"/>
                  </a:cubicBezTo>
                  <a:cubicBezTo>
                    <a:pt x="24758" y="31617"/>
                    <a:pt x="24707" y="31644"/>
                    <a:pt x="24672" y="31687"/>
                  </a:cubicBezTo>
                  <a:cubicBezTo>
                    <a:pt x="24536" y="31858"/>
                    <a:pt x="24400" y="32026"/>
                    <a:pt x="24271" y="32201"/>
                  </a:cubicBezTo>
                  <a:cubicBezTo>
                    <a:pt x="24147" y="32366"/>
                    <a:pt x="24028" y="32537"/>
                    <a:pt x="23898" y="32697"/>
                  </a:cubicBezTo>
                  <a:cubicBezTo>
                    <a:pt x="23857" y="32751"/>
                    <a:pt x="23847" y="32820"/>
                    <a:pt x="23872" y="32880"/>
                  </a:cubicBezTo>
                  <a:lnTo>
                    <a:pt x="23777" y="32977"/>
                  </a:lnTo>
                  <a:cubicBezTo>
                    <a:pt x="22588" y="34139"/>
                    <a:pt x="21319" y="35277"/>
                    <a:pt x="19802" y="35995"/>
                  </a:cubicBezTo>
                  <a:cubicBezTo>
                    <a:pt x="19235" y="36256"/>
                    <a:pt x="18638" y="36437"/>
                    <a:pt x="18035" y="36600"/>
                  </a:cubicBezTo>
                  <a:cubicBezTo>
                    <a:pt x="17570" y="36731"/>
                    <a:pt x="17126" y="36910"/>
                    <a:pt x="16655" y="37019"/>
                  </a:cubicBezTo>
                  <a:cubicBezTo>
                    <a:pt x="16324" y="37099"/>
                    <a:pt x="15990" y="37161"/>
                    <a:pt x="15655" y="37204"/>
                  </a:cubicBezTo>
                  <a:cubicBezTo>
                    <a:pt x="15630" y="37193"/>
                    <a:pt x="15603" y="37187"/>
                    <a:pt x="15576" y="37187"/>
                  </a:cubicBezTo>
                  <a:cubicBezTo>
                    <a:pt x="15561" y="37187"/>
                    <a:pt x="15546" y="37188"/>
                    <a:pt x="15532" y="37192"/>
                  </a:cubicBezTo>
                  <a:cubicBezTo>
                    <a:pt x="15433" y="37215"/>
                    <a:pt x="15332" y="37235"/>
                    <a:pt x="15231" y="37254"/>
                  </a:cubicBezTo>
                  <a:cubicBezTo>
                    <a:pt x="15137" y="37264"/>
                    <a:pt x="15042" y="37274"/>
                    <a:pt x="14947" y="37285"/>
                  </a:cubicBezTo>
                  <a:cubicBezTo>
                    <a:pt x="14909" y="37269"/>
                    <a:pt x="14865" y="37263"/>
                    <a:pt x="14817" y="37263"/>
                  </a:cubicBezTo>
                  <a:cubicBezTo>
                    <a:pt x="14689" y="37263"/>
                    <a:pt x="14536" y="37304"/>
                    <a:pt x="14423" y="37304"/>
                  </a:cubicBezTo>
                  <a:cubicBezTo>
                    <a:pt x="14406" y="37304"/>
                    <a:pt x="14390" y="37303"/>
                    <a:pt x="14376" y="37301"/>
                  </a:cubicBezTo>
                  <a:cubicBezTo>
                    <a:pt x="14205" y="37305"/>
                    <a:pt x="14036" y="37311"/>
                    <a:pt x="13866" y="37311"/>
                  </a:cubicBezTo>
                  <a:cubicBezTo>
                    <a:pt x="13768" y="37311"/>
                    <a:pt x="13670" y="37309"/>
                    <a:pt x="13571" y="37303"/>
                  </a:cubicBezTo>
                  <a:cubicBezTo>
                    <a:pt x="13561" y="37301"/>
                    <a:pt x="13550" y="37301"/>
                    <a:pt x="13540" y="37301"/>
                  </a:cubicBezTo>
                  <a:cubicBezTo>
                    <a:pt x="13467" y="37301"/>
                    <a:pt x="13401" y="37344"/>
                    <a:pt x="13374" y="37414"/>
                  </a:cubicBezTo>
                  <a:cubicBezTo>
                    <a:pt x="12892" y="37398"/>
                    <a:pt x="12411" y="37375"/>
                    <a:pt x="11932" y="37330"/>
                  </a:cubicBezTo>
                  <a:cubicBezTo>
                    <a:pt x="10590" y="37188"/>
                    <a:pt x="9241" y="36927"/>
                    <a:pt x="7928" y="36591"/>
                  </a:cubicBezTo>
                  <a:lnTo>
                    <a:pt x="7889" y="36579"/>
                  </a:lnTo>
                  <a:cubicBezTo>
                    <a:pt x="7753" y="36536"/>
                    <a:pt x="7617" y="36491"/>
                    <a:pt x="7484" y="36445"/>
                  </a:cubicBezTo>
                  <a:cubicBezTo>
                    <a:pt x="7467" y="36435"/>
                    <a:pt x="7451" y="36427"/>
                    <a:pt x="7432" y="36421"/>
                  </a:cubicBezTo>
                  <a:lnTo>
                    <a:pt x="7317" y="36388"/>
                  </a:lnTo>
                  <a:cubicBezTo>
                    <a:pt x="7095" y="36310"/>
                    <a:pt x="6873" y="36231"/>
                    <a:pt x="6651" y="36153"/>
                  </a:cubicBezTo>
                  <a:cubicBezTo>
                    <a:pt x="6529" y="36005"/>
                    <a:pt x="6291" y="35999"/>
                    <a:pt x="6120" y="35923"/>
                  </a:cubicBezTo>
                  <a:cubicBezTo>
                    <a:pt x="5692" y="35775"/>
                    <a:pt x="5254" y="35664"/>
                    <a:pt x="4807" y="35587"/>
                  </a:cubicBezTo>
                  <a:cubicBezTo>
                    <a:pt x="4795" y="35585"/>
                    <a:pt x="4784" y="35584"/>
                    <a:pt x="4772" y="35584"/>
                  </a:cubicBezTo>
                  <a:cubicBezTo>
                    <a:pt x="4751" y="35584"/>
                    <a:pt x="4730" y="35588"/>
                    <a:pt x="4711" y="35596"/>
                  </a:cubicBezTo>
                  <a:cubicBezTo>
                    <a:pt x="4295" y="35458"/>
                    <a:pt x="3882" y="35318"/>
                    <a:pt x="3462" y="35199"/>
                  </a:cubicBezTo>
                  <a:cubicBezTo>
                    <a:pt x="3441" y="35178"/>
                    <a:pt x="3417" y="35164"/>
                    <a:pt x="3388" y="35155"/>
                  </a:cubicBezTo>
                  <a:cubicBezTo>
                    <a:pt x="3143" y="35090"/>
                    <a:pt x="2894" y="35040"/>
                    <a:pt x="2645" y="34993"/>
                  </a:cubicBezTo>
                  <a:lnTo>
                    <a:pt x="2351" y="34937"/>
                  </a:lnTo>
                  <a:cubicBezTo>
                    <a:pt x="2291" y="34908"/>
                    <a:pt x="2225" y="34893"/>
                    <a:pt x="2158" y="34893"/>
                  </a:cubicBezTo>
                  <a:cubicBezTo>
                    <a:pt x="2150" y="34893"/>
                    <a:pt x="2141" y="34894"/>
                    <a:pt x="2133" y="34894"/>
                  </a:cubicBezTo>
                  <a:cubicBezTo>
                    <a:pt x="2065" y="34880"/>
                    <a:pt x="1995" y="34865"/>
                    <a:pt x="1925" y="34849"/>
                  </a:cubicBezTo>
                  <a:cubicBezTo>
                    <a:pt x="1898" y="34839"/>
                    <a:pt x="1868" y="34828"/>
                    <a:pt x="1837" y="34820"/>
                  </a:cubicBezTo>
                  <a:cubicBezTo>
                    <a:pt x="1830" y="34816"/>
                    <a:pt x="1822" y="34814"/>
                    <a:pt x="1814" y="34812"/>
                  </a:cubicBezTo>
                  <a:lnTo>
                    <a:pt x="1806" y="34810"/>
                  </a:lnTo>
                  <a:cubicBezTo>
                    <a:pt x="1789" y="34806"/>
                    <a:pt x="1773" y="34802"/>
                    <a:pt x="1756" y="34797"/>
                  </a:cubicBezTo>
                  <a:cubicBezTo>
                    <a:pt x="1442" y="34724"/>
                    <a:pt x="1115" y="34676"/>
                    <a:pt x="792" y="34676"/>
                  </a:cubicBezTo>
                  <a:cubicBezTo>
                    <a:pt x="662" y="34676"/>
                    <a:pt x="532" y="34684"/>
                    <a:pt x="405" y="34701"/>
                  </a:cubicBezTo>
                  <a:cubicBezTo>
                    <a:pt x="379" y="34691"/>
                    <a:pt x="355" y="34687"/>
                    <a:pt x="331" y="34687"/>
                  </a:cubicBezTo>
                  <a:cubicBezTo>
                    <a:pt x="119" y="34687"/>
                    <a:pt x="0" y="35044"/>
                    <a:pt x="269" y="35094"/>
                  </a:cubicBezTo>
                  <a:cubicBezTo>
                    <a:pt x="462" y="35074"/>
                    <a:pt x="657" y="35060"/>
                    <a:pt x="853" y="35060"/>
                  </a:cubicBezTo>
                  <a:cubicBezTo>
                    <a:pt x="1125" y="35060"/>
                    <a:pt x="1397" y="35087"/>
                    <a:pt x="1664" y="35160"/>
                  </a:cubicBezTo>
                  <a:lnTo>
                    <a:pt x="1664" y="35164"/>
                  </a:lnTo>
                  <a:cubicBezTo>
                    <a:pt x="1769" y="35211"/>
                    <a:pt x="1909" y="35229"/>
                    <a:pt x="1999" y="35252"/>
                  </a:cubicBezTo>
                  <a:cubicBezTo>
                    <a:pt x="2164" y="35287"/>
                    <a:pt x="2328" y="35318"/>
                    <a:pt x="2493" y="35349"/>
                  </a:cubicBezTo>
                  <a:cubicBezTo>
                    <a:pt x="3209" y="35515"/>
                    <a:pt x="3917" y="35707"/>
                    <a:pt x="4608" y="35962"/>
                  </a:cubicBezTo>
                  <a:cubicBezTo>
                    <a:pt x="5433" y="36252"/>
                    <a:pt x="6278" y="36474"/>
                    <a:pt x="7116" y="36723"/>
                  </a:cubicBezTo>
                  <a:lnTo>
                    <a:pt x="7313" y="36791"/>
                  </a:lnTo>
                  <a:cubicBezTo>
                    <a:pt x="7342" y="36824"/>
                    <a:pt x="7381" y="36846"/>
                    <a:pt x="7424" y="36853"/>
                  </a:cubicBezTo>
                  <a:cubicBezTo>
                    <a:pt x="7562" y="36888"/>
                    <a:pt x="7700" y="36923"/>
                    <a:pt x="7836" y="36958"/>
                  </a:cubicBezTo>
                  <a:cubicBezTo>
                    <a:pt x="8128" y="37046"/>
                    <a:pt x="8422" y="37126"/>
                    <a:pt x="8720" y="37190"/>
                  </a:cubicBezTo>
                  <a:cubicBezTo>
                    <a:pt x="8733" y="37192"/>
                    <a:pt x="8745" y="37193"/>
                    <a:pt x="8757" y="37193"/>
                  </a:cubicBezTo>
                  <a:cubicBezTo>
                    <a:pt x="8770" y="37193"/>
                    <a:pt x="8782" y="37192"/>
                    <a:pt x="8794" y="37190"/>
                  </a:cubicBezTo>
                  <a:cubicBezTo>
                    <a:pt x="8975" y="37229"/>
                    <a:pt x="9156" y="37268"/>
                    <a:pt x="9339" y="37305"/>
                  </a:cubicBezTo>
                  <a:cubicBezTo>
                    <a:pt x="10578" y="37571"/>
                    <a:pt x="11845" y="37743"/>
                    <a:pt x="13112" y="37780"/>
                  </a:cubicBezTo>
                  <a:cubicBezTo>
                    <a:pt x="13407" y="37789"/>
                    <a:pt x="13699" y="37813"/>
                    <a:pt x="13993" y="37813"/>
                  </a:cubicBezTo>
                  <a:cubicBezTo>
                    <a:pt x="14007" y="37815"/>
                    <a:pt x="14021" y="37816"/>
                    <a:pt x="14035" y="37816"/>
                  </a:cubicBezTo>
                  <a:cubicBezTo>
                    <a:pt x="14113" y="37816"/>
                    <a:pt x="14194" y="37790"/>
                    <a:pt x="14238" y="37731"/>
                  </a:cubicBezTo>
                  <a:cubicBezTo>
                    <a:pt x="14604" y="37717"/>
                    <a:pt x="14972" y="37692"/>
                    <a:pt x="15332" y="37626"/>
                  </a:cubicBezTo>
                  <a:cubicBezTo>
                    <a:pt x="15433" y="37614"/>
                    <a:pt x="15532" y="37604"/>
                    <a:pt x="15630" y="37591"/>
                  </a:cubicBezTo>
                  <a:cubicBezTo>
                    <a:pt x="16416" y="37501"/>
                    <a:pt x="17180" y="37287"/>
                    <a:pt x="17922" y="37025"/>
                  </a:cubicBezTo>
                  <a:cubicBezTo>
                    <a:pt x="18706" y="36809"/>
                    <a:pt x="19494" y="36583"/>
                    <a:pt x="20224" y="36217"/>
                  </a:cubicBezTo>
                  <a:cubicBezTo>
                    <a:pt x="21656" y="35456"/>
                    <a:pt x="22890" y="34388"/>
                    <a:pt x="24036" y="33252"/>
                  </a:cubicBezTo>
                  <a:cubicBezTo>
                    <a:pt x="24273" y="33022"/>
                    <a:pt x="24499" y="32779"/>
                    <a:pt x="24672" y="32495"/>
                  </a:cubicBezTo>
                  <a:cubicBezTo>
                    <a:pt x="24693" y="32454"/>
                    <a:pt x="24715" y="32413"/>
                    <a:pt x="24744" y="32376"/>
                  </a:cubicBezTo>
                  <a:cubicBezTo>
                    <a:pt x="24778" y="32360"/>
                    <a:pt x="24805" y="32336"/>
                    <a:pt x="24825" y="32305"/>
                  </a:cubicBezTo>
                  <a:lnTo>
                    <a:pt x="24825" y="32305"/>
                  </a:lnTo>
                  <a:cubicBezTo>
                    <a:pt x="24822" y="32309"/>
                    <a:pt x="24819" y="32313"/>
                    <a:pt x="24816" y="32316"/>
                  </a:cubicBezTo>
                  <a:cubicBezTo>
                    <a:pt x="24822" y="32307"/>
                    <a:pt x="24829" y="32297"/>
                    <a:pt x="24835" y="32288"/>
                  </a:cubicBezTo>
                  <a:lnTo>
                    <a:pt x="24835" y="32288"/>
                  </a:lnTo>
                  <a:cubicBezTo>
                    <a:pt x="24832" y="32294"/>
                    <a:pt x="24828" y="32300"/>
                    <a:pt x="24825" y="32305"/>
                  </a:cubicBezTo>
                  <a:lnTo>
                    <a:pt x="24825" y="32305"/>
                  </a:lnTo>
                  <a:cubicBezTo>
                    <a:pt x="24829" y="32299"/>
                    <a:pt x="24833" y="32292"/>
                    <a:pt x="24837" y="32285"/>
                  </a:cubicBezTo>
                  <a:lnTo>
                    <a:pt x="24837" y="32285"/>
                  </a:lnTo>
                  <a:cubicBezTo>
                    <a:pt x="24836" y="32286"/>
                    <a:pt x="24835" y="32287"/>
                    <a:pt x="24835" y="32288"/>
                  </a:cubicBezTo>
                  <a:lnTo>
                    <a:pt x="24835" y="32288"/>
                  </a:lnTo>
                  <a:cubicBezTo>
                    <a:pt x="24839" y="32280"/>
                    <a:pt x="24842" y="32273"/>
                    <a:pt x="24845" y="32265"/>
                  </a:cubicBezTo>
                  <a:lnTo>
                    <a:pt x="24845" y="32265"/>
                  </a:lnTo>
                  <a:cubicBezTo>
                    <a:pt x="24843" y="32272"/>
                    <a:pt x="24840" y="32278"/>
                    <a:pt x="24837" y="32285"/>
                  </a:cubicBezTo>
                  <a:lnTo>
                    <a:pt x="24837" y="32285"/>
                  </a:lnTo>
                  <a:cubicBezTo>
                    <a:pt x="24899" y="32188"/>
                    <a:pt x="24961" y="32092"/>
                    <a:pt x="25022" y="31993"/>
                  </a:cubicBezTo>
                  <a:cubicBezTo>
                    <a:pt x="25137" y="31878"/>
                    <a:pt x="25223" y="31664"/>
                    <a:pt x="25316" y="31570"/>
                  </a:cubicBezTo>
                  <a:cubicBezTo>
                    <a:pt x="25579" y="31177"/>
                    <a:pt x="25845" y="30782"/>
                    <a:pt x="26071" y="30364"/>
                  </a:cubicBezTo>
                  <a:cubicBezTo>
                    <a:pt x="26511" y="29488"/>
                    <a:pt x="26892" y="28574"/>
                    <a:pt x="27167" y="27632"/>
                  </a:cubicBezTo>
                  <a:cubicBezTo>
                    <a:pt x="27433" y="26673"/>
                    <a:pt x="27612" y="25690"/>
                    <a:pt x="27735" y="24705"/>
                  </a:cubicBezTo>
                  <a:cubicBezTo>
                    <a:pt x="27822" y="23773"/>
                    <a:pt x="27828" y="22833"/>
                    <a:pt x="27832" y="21895"/>
                  </a:cubicBezTo>
                  <a:cubicBezTo>
                    <a:pt x="27834" y="21109"/>
                    <a:pt x="27863" y="20319"/>
                    <a:pt x="27754" y="19539"/>
                  </a:cubicBezTo>
                  <a:cubicBezTo>
                    <a:pt x="27770" y="19428"/>
                    <a:pt x="27731" y="19302"/>
                    <a:pt x="27723" y="19195"/>
                  </a:cubicBezTo>
                  <a:cubicBezTo>
                    <a:pt x="27639" y="18648"/>
                    <a:pt x="27649" y="18095"/>
                    <a:pt x="27614" y="17546"/>
                  </a:cubicBezTo>
                  <a:cubicBezTo>
                    <a:pt x="27616" y="17480"/>
                    <a:pt x="27583" y="17418"/>
                    <a:pt x="27525" y="17389"/>
                  </a:cubicBezTo>
                  <a:cubicBezTo>
                    <a:pt x="27468" y="16916"/>
                    <a:pt x="27404" y="16445"/>
                    <a:pt x="27357" y="15974"/>
                  </a:cubicBezTo>
                  <a:cubicBezTo>
                    <a:pt x="27353" y="15943"/>
                    <a:pt x="27340" y="15914"/>
                    <a:pt x="27322" y="15889"/>
                  </a:cubicBezTo>
                  <a:lnTo>
                    <a:pt x="27301" y="15737"/>
                  </a:lnTo>
                  <a:cubicBezTo>
                    <a:pt x="27303" y="15721"/>
                    <a:pt x="27303" y="15704"/>
                    <a:pt x="27301" y="15686"/>
                  </a:cubicBezTo>
                  <a:cubicBezTo>
                    <a:pt x="27293" y="15638"/>
                    <a:pt x="27285" y="15591"/>
                    <a:pt x="27276" y="15544"/>
                  </a:cubicBezTo>
                  <a:cubicBezTo>
                    <a:pt x="27229" y="15190"/>
                    <a:pt x="27186" y="14834"/>
                    <a:pt x="27149" y="14480"/>
                  </a:cubicBezTo>
                  <a:cubicBezTo>
                    <a:pt x="27147" y="14449"/>
                    <a:pt x="27137" y="14423"/>
                    <a:pt x="27120" y="14398"/>
                  </a:cubicBezTo>
                  <a:cubicBezTo>
                    <a:pt x="27077" y="14069"/>
                    <a:pt x="27032" y="13742"/>
                    <a:pt x="26990" y="13413"/>
                  </a:cubicBezTo>
                  <a:cubicBezTo>
                    <a:pt x="27028" y="13289"/>
                    <a:pt x="26982" y="13106"/>
                    <a:pt x="26966" y="12991"/>
                  </a:cubicBezTo>
                  <a:cubicBezTo>
                    <a:pt x="26933" y="12785"/>
                    <a:pt x="26904" y="12579"/>
                    <a:pt x="26881" y="12374"/>
                  </a:cubicBezTo>
                  <a:cubicBezTo>
                    <a:pt x="26869" y="12209"/>
                    <a:pt x="26859" y="12042"/>
                    <a:pt x="26853" y="11878"/>
                  </a:cubicBezTo>
                  <a:cubicBezTo>
                    <a:pt x="26853" y="11843"/>
                    <a:pt x="26844" y="11810"/>
                    <a:pt x="26828" y="11781"/>
                  </a:cubicBezTo>
                  <a:cubicBezTo>
                    <a:pt x="26812" y="11536"/>
                    <a:pt x="26805" y="11292"/>
                    <a:pt x="26801" y="11047"/>
                  </a:cubicBezTo>
                  <a:cubicBezTo>
                    <a:pt x="26803" y="11043"/>
                    <a:pt x="26803" y="11036"/>
                    <a:pt x="26801" y="11032"/>
                  </a:cubicBezTo>
                  <a:cubicBezTo>
                    <a:pt x="26801" y="10977"/>
                    <a:pt x="26801" y="10921"/>
                    <a:pt x="26799" y="10866"/>
                  </a:cubicBezTo>
                  <a:cubicBezTo>
                    <a:pt x="26797" y="10384"/>
                    <a:pt x="26805" y="9903"/>
                    <a:pt x="26787" y="9422"/>
                  </a:cubicBezTo>
                  <a:cubicBezTo>
                    <a:pt x="26774" y="8806"/>
                    <a:pt x="26737" y="8189"/>
                    <a:pt x="26768" y="7574"/>
                  </a:cubicBezTo>
                  <a:cubicBezTo>
                    <a:pt x="26770" y="7533"/>
                    <a:pt x="26758" y="7496"/>
                    <a:pt x="26733" y="7465"/>
                  </a:cubicBezTo>
                  <a:cubicBezTo>
                    <a:pt x="26783" y="6733"/>
                    <a:pt x="26892" y="6002"/>
                    <a:pt x="27001" y="5276"/>
                  </a:cubicBezTo>
                  <a:cubicBezTo>
                    <a:pt x="27139" y="5204"/>
                    <a:pt x="27132" y="4945"/>
                    <a:pt x="27161" y="4801"/>
                  </a:cubicBezTo>
                  <a:cubicBezTo>
                    <a:pt x="27192" y="4538"/>
                    <a:pt x="27204" y="4274"/>
                    <a:pt x="27237" y="4013"/>
                  </a:cubicBezTo>
                  <a:cubicBezTo>
                    <a:pt x="27457" y="3390"/>
                    <a:pt x="27546" y="2715"/>
                    <a:pt x="27813" y="2104"/>
                  </a:cubicBezTo>
                  <a:cubicBezTo>
                    <a:pt x="27972" y="1631"/>
                    <a:pt x="28219" y="1188"/>
                    <a:pt x="28422" y="734"/>
                  </a:cubicBezTo>
                  <a:cubicBezTo>
                    <a:pt x="28558" y="652"/>
                    <a:pt x="28626" y="384"/>
                    <a:pt x="28677" y="246"/>
                  </a:cubicBezTo>
                  <a:cubicBezTo>
                    <a:pt x="28704" y="148"/>
                    <a:pt x="28644" y="45"/>
                    <a:pt x="28546" y="16"/>
                  </a:cubicBezTo>
                  <a:cubicBezTo>
                    <a:pt x="28531" y="12"/>
                    <a:pt x="28515" y="10"/>
                    <a:pt x="28500" y="10"/>
                  </a:cubicBezTo>
                  <a:cubicBezTo>
                    <a:pt x="28482" y="4"/>
                    <a:pt x="28462" y="1"/>
                    <a:pt x="28443" y="1"/>
                  </a:cubicBezTo>
                  <a:close/>
                </a:path>
              </a:pathLst>
            </a:custGeom>
            <a:solidFill>
              <a:srgbClr val="869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5882989" y="2548572"/>
              <a:ext cx="365032" cy="346969"/>
            </a:xfrm>
            <a:custGeom>
              <a:avLst/>
              <a:gdLst/>
              <a:ahLst/>
              <a:cxnLst/>
              <a:rect l="l" t="t" r="r" b="b"/>
              <a:pathLst>
                <a:path w="4729" h="4495" extrusionOk="0">
                  <a:moveTo>
                    <a:pt x="2466" y="0"/>
                  </a:moveTo>
                  <a:cubicBezTo>
                    <a:pt x="2300" y="0"/>
                    <a:pt x="2138" y="22"/>
                    <a:pt x="1996" y="66"/>
                  </a:cubicBezTo>
                  <a:cubicBezTo>
                    <a:pt x="1599" y="210"/>
                    <a:pt x="1130" y="307"/>
                    <a:pt x="873" y="671"/>
                  </a:cubicBezTo>
                  <a:cubicBezTo>
                    <a:pt x="867" y="681"/>
                    <a:pt x="863" y="689"/>
                    <a:pt x="858" y="700"/>
                  </a:cubicBezTo>
                  <a:cubicBezTo>
                    <a:pt x="842" y="718"/>
                    <a:pt x="830" y="737"/>
                    <a:pt x="817" y="757"/>
                  </a:cubicBezTo>
                  <a:cubicBezTo>
                    <a:pt x="607" y="934"/>
                    <a:pt x="663" y="1315"/>
                    <a:pt x="686" y="1562"/>
                  </a:cubicBezTo>
                  <a:cubicBezTo>
                    <a:pt x="455" y="1673"/>
                    <a:pt x="332" y="1907"/>
                    <a:pt x="227" y="2127"/>
                  </a:cubicBezTo>
                  <a:cubicBezTo>
                    <a:pt x="44" y="2251"/>
                    <a:pt x="1" y="2800"/>
                    <a:pt x="25" y="3012"/>
                  </a:cubicBezTo>
                  <a:cubicBezTo>
                    <a:pt x="58" y="3763"/>
                    <a:pt x="760" y="4300"/>
                    <a:pt x="1455" y="4436"/>
                  </a:cubicBezTo>
                  <a:cubicBezTo>
                    <a:pt x="1600" y="4472"/>
                    <a:pt x="1747" y="4487"/>
                    <a:pt x="1895" y="4487"/>
                  </a:cubicBezTo>
                  <a:cubicBezTo>
                    <a:pt x="2012" y="4487"/>
                    <a:pt x="2128" y="4478"/>
                    <a:pt x="2245" y="4464"/>
                  </a:cubicBezTo>
                  <a:cubicBezTo>
                    <a:pt x="2288" y="4486"/>
                    <a:pt x="2342" y="4495"/>
                    <a:pt x="2401" y="4495"/>
                  </a:cubicBezTo>
                  <a:cubicBezTo>
                    <a:pt x="2424" y="4495"/>
                    <a:pt x="2449" y="4493"/>
                    <a:pt x="2473" y="4491"/>
                  </a:cubicBezTo>
                  <a:cubicBezTo>
                    <a:pt x="2484" y="4492"/>
                    <a:pt x="2494" y="4493"/>
                    <a:pt x="2505" y="4493"/>
                  </a:cubicBezTo>
                  <a:cubicBezTo>
                    <a:pt x="2563" y="4493"/>
                    <a:pt x="2627" y="4476"/>
                    <a:pt x="2689" y="4458"/>
                  </a:cubicBezTo>
                  <a:cubicBezTo>
                    <a:pt x="2737" y="4448"/>
                    <a:pt x="2780" y="4440"/>
                    <a:pt x="2817" y="4436"/>
                  </a:cubicBezTo>
                  <a:cubicBezTo>
                    <a:pt x="2932" y="4390"/>
                    <a:pt x="3150" y="4378"/>
                    <a:pt x="3286" y="4308"/>
                  </a:cubicBezTo>
                  <a:lnTo>
                    <a:pt x="3333" y="4292"/>
                  </a:lnTo>
                  <a:cubicBezTo>
                    <a:pt x="3416" y="4283"/>
                    <a:pt x="3508" y="4234"/>
                    <a:pt x="3595" y="4182"/>
                  </a:cubicBezTo>
                  <a:cubicBezTo>
                    <a:pt x="3695" y="4135"/>
                    <a:pt x="3794" y="4086"/>
                    <a:pt x="3891" y="4032"/>
                  </a:cubicBezTo>
                  <a:cubicBezTo>
                    <a:pt x="3909" y="4018"/>
                    <a:pt x="3926" y="4001"/>
                    <a:pt x="3940" y="3983"/>
                  </a:cubicBezTo>
                  <a:cubicBezTo>
                    <a:pt x="4152" y="3851"/>
                    <a:pt x="4352" y="3701"/>
                    <a:pt x="4500" y="3495"/>
                  </a:cubicBezTo>
                  <a:cubicBezTo>
                    <a:pt x="4582" y="3413"/>
                    <a:pt x="4718" y="3298"/>
                    <a:pt x="4689" y="3158"/>
                  </a:cubicBezTo>
                  <a:cubicBezTo>
                    <a:pt x="4646" y="2714"/>
                    <a:pt x="4500" y="2282"/>
                    <a:pt x="4520" y="1831"/>
                  </a:cubicBezTo>
                  <a:cubicBezTo>
                    <a:pt x="4555" y="1483"/>
                    <a:pt x="4140" y="1356"/>
                    <a:pt x="3895" y="1214"/>
                  </a:cubicBezTo>
                  <a:cubicBezTo>
                    <a:pt x="3924" y="1191"/>
                    <a:pt x="3950" y="1167"/>
                    <a:pt x="3973" y="1140"/>
                  </a:cubicBezTo>
                  <a:cubicBezTo>
                    <a:pt x="4094" y="1058"/>
                    <a:pt x="4224" y="988"/>
                    <a:pt x="4360" y="930"/>
                  </a:cubicBezTo>
                  <a:cubicBezTo>
                    <a:pt x="4698" y="928"/>
                    <a:pt x="4728" y="538"/>
                    <a:pt x="4429" y="538"/>
                  </a:cubicBezTo>
                  <a:cubicBezTo>
                    <a:pt x="4419" y="538"/>
                    <a:pt x="4408" y="538"/>
                    <a:pt x="4397" y="539"/>
                  </a:cubicBezTo>
                  <a:cubicBezTo>
                    <a:pt x="4278" y="558"/>
                    <a:pt x="4004" y="656"/>
                    <a:pt x="3804" y="792"/>
                  </a:cubicBezTo>
                  <a:cubicBezTo>
                    <a:pt x="3724" y="584"/>
                    <a:pt x="3588" y="410"/>
                    <a:pt x="3391" y="255"/>
                  </a:cubicBezTo>
                  <a:cubicBezTo>
                    <a:pt x="3144" y="87"/>
                    <a:pt x="2796" y="0"/>
                    <a:pt x="2466" y="0"/>
                  </a:cubicBezTo>
                  <a:close/>
                </a:path>
              </a:pathLst>
            </a:custGeom>
            <a:solidFill>
              <a:srgbClr val="95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5937177" y="2546487"/>
              <a:ext cx="314318" cy="345657"/>
            </a:xfrm>
            <a:custGeom>
              <a:avLst/>
              <a:gdLst/>
              <a:ahLst/>
              <a:cxnLst/>
              <a:rect l="l" t="t" r="r" b="b"/>
              <a:pathLst>
                <a:path w="4072" h="4478" extrusionOk="0">
                  <a:moveTo>
                    <a:pt x="3271" y="757"/>
                  </a:moveTo>
                  <a:cubicBezTo>
                    <a:pt x="3180" y="757"/>
                    <a:pt x="3127" y="884"/>
                    <a:pt x="3197" y="947"/>
                  </a:cubicBezTo>
                  <a:cubicBezTo>
                    <a:pt x="3092" y="969"/>
                    <a:pt x="3065" y="1122"/>
                    <a:pt x="3168" y="1167"/>
                  </a:cubicBezTo>
                  <a:cubicBezTo>
                    <a:pt x="3186" y="1174"/>
                    <a:pt x="3205" y="1177"/>
                    <a:pt x="3223" y="1177"/>
                  </a:cubicBezTo>
                  <a:cubicBezTo>
                    <a:pt x="3259" y="1177"/>
                    <a:pt x="3294" y="1165"/>
                    <a:pt x="3320" y="1142"/>
                  </a:cubicBezTo>
                  <a:cubicBezTo>
                    <a:pt x="3427" y="1122"/>
                    <a:pt x="3539" y="1101"/>
                    <a:pt x="3645" y="1082"/>
                  </a:cubicBezTo>
                  <a:cubicBezTo>
                    <a:pt x="3697" y="1082"/>
                    <a:pt x="3752" y="1076"/>
                    <a:pt x="3785" y="1035"/>
                  </a:cubicBezTo>
                  <a:cubicBezTo>
                    <a:pt x="3835" y="976"/>
                    <a:pt x="3800" y="881"/>
                    <a:pt x="3728" y="862"/>
                  </a:cubicBezTo>
                  <a:cubicBezTo>
                    <a:pt x="3711" y="860"/>
                    <a:pt x="3694" y="859"/>
                    <a:pt x="3677" y="859"/>
                  </a:cubicBezTo>
                  <a:cubicBezTo>
                    <a:pt x="3654" y="859"/>
                    <a:pt x="3632" y="860"/>
                    <a:pt x="3609" y="860"/>
                  </a:cubicBezTo>
                  <a:cubicBezTo>
                    <a:pt x="3582" y="860"/>
                    <a:pt x="3555" y="858"/>
                    <a:pt x="3528" y="850"/>
                  </a:cubicBezTo>
                  <a:cubicBezTo>
                    <a:pt x="3434" y="842"/>
                    <a:pt x="3364" y="778"/>
                    <a:pt x="3277" y="757"/>
                  </a:cubicBezTo>
                  <a:cubicBezTo>
                    <a:pt x="3275" y="757"/>
                    <a:pt x="3273" y="757"/>
                    <a:pt x="3271" y="757"/>
                  </a:cubicBezTo>
                  <a:close/>
                  <a:moveTo>
                    <a:pt x="1751" y="438"/>
                  </a:moveTo>
                  <a:cubicBezTo>
                    <a:pt x="1362" y="438"/>
                    <a:pt x="967" y="525"/>
                    <a:pt x="730" y="673"/>
                  </a:cubicBezTo>
                  <a:cubicBezTo>
                    <a:pt x="442" y="873"/>
                    <a:pt x="342" y="1261"/>
                    <a:pt x="438" y="1589"/>
                  </a:cubicBezTo>
                  <a:cubicBezTo>
                    <a:pt x="430" y="1706"/>
                    <a:pt x="498" y="1776"/>
                    <a:pt x="560" y="1854"/>
                  </a:cubicBezTo>
                  <a:cubicBezTo>
                    <a:pt x="580" y="1883"/>
                    <a:pt x="611" y="1897"/>
                    <a:pt x="643" y="1897"/>
                  </a:cubicBezTo>
                  <a:cubicBezTo>
                    <a:pt x="650" y="1897"/>
                    <a:pt x="657" y="1897"/>
                    <a:pt x="665" y="1895"/>
                  </a:cubicBezTo>
                  <a:cubicBezTo>
                    <a:pt x="693" y="1926"/>
                    <a:pt x="730" y="1949"/>
                    <a:pt x="772" y="1959"/>
                  </a:cubicBezTo>
                  <a:cubicBezTo>
                    <a:pt x="778" y="1960"/>
                    <a:pt x="784" y="1960"/>
                    <a:pt x="790" y="1960"/>
                  </a:cubicBezTo>
                  <a:cubicBezTo>
                    <a:pt x="896" y="1960"/>
                    <a:pt x="938" y="1794"/>
                    <a:pt x="831" y="1751"/>
                  </a:cubicBezTo>
                  <a:cubicBezTo>
                    <a:pt x="607" y="1286"/>
                    <a:pt x="1049" y="916"/>
                    <a:pt x="1457" y="784"/>
                  </a:cubicBezTo>
                  <a:cubicBezTo>
                    <a:pt x="1568" y="756"/>
                    <a:pt x="1682" y="742"/>
                    <a:pt x="1795" y="742"/>
                  </a:cubicBezTo>
                  <a:cubicBezTo>
                    <a:pt x="2055" y="742"/>
                    <a:pt x="2313" y="816"/>
                    <a:pt x="2537" y="959"/>
                  </a:cubicBezTo>
                  <a:cubicBezTo>
                    <a:pt x="2588" y="1006"/>
                    <a:pt x="2627" y="1064"/>
                    <a:pt x="2652" y="1130"/>
                  </a:cubicBezTo>
                  <a:cubicBezTo>
                    <a:pt x="2679" y="1176"/>
                    <a:pt x="2721" y="1197"/>
                    <a:pt x="2759" y="1197"/>
                  </a:cubicBezTo>
                  <a:cubicBezTo>
                    <a:pt x="2847" y="1197"/>
                    <a:pt x="2919" y="1085"/>
                    <a:pt x="2777" y="899"/>
                  </a:cubicBezTo>
                  <a:cubicBezTo>
                    <a:pt x="2808" y="836"/>
                    <a:pt x="2790" y="760"/>
                    <a:pt x="2734" y="720"/>
                  </a:cubicBezTo>
                  <a:cubicBezTo>
                    <a:pt x="2520" y="524"/>
                    <a:pt x="2139" y="438"/>
                    <a:pt x="1751" y="438"/>
                  </a:cubicBezTo>
                  <a:close/>
                  <a:moveTo>
                    <a:pt x="1847" y="2261"/>
                  </a:moveTo>
                  <a:cubicBezTo>
                    <a:pt x="1854" y="2267"/>
                    <a:pt x="1862" y="2274"/>
                    <a:pt x="1868" y="2278"/>
                  </a:cubicBezTo>
                  <a:cubicBezTo>
                    <a:pt x="1847" y="2284"/>
                    <a:pt x="1825" y="2288"/>
                    <a:pt x="1802" y="2294"/>
                  </a:cubicBezTo>
                  <a:cubicBezTo>
                    <a:pt x="1763" y="2304"/>
                    <a:pt x="1722" y="2311"/>
                    <a:pt x="1681" y="2313"/>
                  </a:cubicBezTo>
                  <a:cubicBezTo>
                    <a:pt x="1736" y="2294"/>
                    <a:pt x="1792" y="2276"/>
                    <a:pt x="1847" y="2261"/>
                  </a:cubicBezTo>
                  <a:close/>
                  <a:moveTo>
                    <a:pt x="1671" y="0"/>
                  </a:moveTo>
                  <a:cubicBezTo>
                    <a:pt x="1490" y="0"/>
                    <a:pt x="1314" y="23"/>
                    <a:pt x="1158" y="68"/>
                  </a:cubicBezTo>
                  <a:cubicBezTo>
                    <a:pt x="1014" y="126"/>
                    <a:pt x="389" y="253"/>
                    <a:pt x="498" y="467"/>
                  </a:cubicBezTo>
                  <a:cubicBezTo>
                    <a:pt x="522" y="507"/>
                    <a:pt x="552" y="521"/>
                    <a:pt x="583" y="521"/>
                  </a:cubicBezTo>
                  <a:cubicBezTo>
                    <a:pt x="643" y="521"/>
                    <a:pt x="709" y="471"/>
                    <a:pt x="761" y="443"/>
                  </a:cubicBezTo>
                  <a:cubicBezTo>
                    <a:pt x="1004" y="336"/>
                    <a:pt x="1263" y="249"/>
                    <a:pt x="1527" y="221"/>
                  </a:cubicBezTo>
                  <a:cubicBezTo>
                    <a:pt x="1544" y="220"/>
                    <a:pt x="1563" y="220"/>
                    <a:pt x="1581" y="220"/>
                  </a:cubicBezTo>
                  <a:cubicBezTo>
                    <a:pt x="1973" y="220"/>
                    <a:pt x="2418" y="287"/>
                    <a:pt x="2701" y="576"/>
                  </a:cubicBezTo>
                  <a:cubicBezTo>
                    <a:pt x="2934" y="924"/>
                    <a:pt x="2944" y="1428"/>
                    <a:pt x="2582" y="1696"/>
                  </a:cubicBezTo>
                  <a:cubicBezTo>
                    <a:pt x="2386" y="1784"/>
                    <a:pt x="2205" y="1914"/>
                    <a:pt x="1996" y="1982"/>
                  </a:cubicBezTo>
                  <a:cubicBezTo>
                    <a:pt x="1974" y="1950"/>
                    <a:pt x="1940" y="1933"/>
                    <a:pt x="1905" y="1933"/>
                  </a:cubicBezTo>
                  <a:cubicBezTo>
                    <a:pt x="1878" y="1933"/>
                    <a:pt x="1852" y="1942"/>
                    <a:pt x="1831" y="1961"/>
                  </a:cubicBezTo>
                  <a:cubicBezTo>
                    <a:pt x="1810" y="1950"/>
                    <a:pt x="1789" y="1946"/>
                    <a:pt x="1767" y="1946"/>
                  </a:cubicBezTo>
                  <a:cubicBezTo>
                    <a:pt x="1637" y="1946"/>
                    <a:pt x="1501" y="2114"/>
                    <a:pt x="1387" y="2167"/>
                  </a:cubicBezTo>
                  <a:cubicBezTo>
                    <a:pt x="1313" y="2202"/>
                    <a:pt x="1241" y="2237"/>
                    <a:pt x="1167" y="2274"/>
                  </a:cubicBezTo>
                  <a:cubicBezTo>
                    <a:pt x="1150" y="2286"/>
                    <a:pt x="1138" y="2302"/>
                    <a:pt x="1132" y="2321"/>
                  </a:cubicBezTo>
                  <a:cubicBezTo>
                    <a:pt x="1082" y="2319"/>
                    <a:pt x="1035" y="2319"/>
                    <a:pt x="985" y="2319"/>
                  </a:cubicBezTo>
                  <a:cubicBezTo>
                    <a:pt x="971" y="2321"/>
                    <a:pt x="955" y="2322"/>
                    <a:pt x="937" y="2322"/>
                  </a:cubicBezTo>
                  <a:cubicBezTo>
                    <a:pt x="885" y="2322"/>
                    <a:pt x="822" y="2315"/>
                    <a:pt x="763" y="2315"/>
                  </a:cubicBezTo>
                  <a:cubicBezTo>
                    <a:pt x="656" y="2315"/>
                    <a:pt x="560" y="2336"/>
                    <a:pt x="558" y="2453"/>
                  </a:cubicBezTo>
                  <a:cubicBezTo>
                    <a:pt x="566" y="2520"/>
                    <a:pt x="623" y="2546"/>
                    <a:pt x="681" y="2546"/>
                  </a:cubicBezTo>
                  <a:cubicBezTo>
                    <a:pt x="697" y="2546"/>
                    <a:pt x="712" y="2544"/>
                    <a:pt x="726" y="2541"/>
                  </a:cubicBezTo>
                  <a:cubicBezTo>
                    <a:pt x="787" y="2538"/>
                    <a:pt x="848" y="2537"/>
                    <a:pt x="909" y="2537"/>
                  </a:cubicBezTo>
                  <a:cubicBezTo>
                    <a:pt x="993" y="2537"/>
                    <a:pt x="1078" y="2540"/>
                    <a:pt x="1162" y="2543"/>
                  </a:cubicBezTo>
                  <a:cubicBezTo>
                    <a:pt x="1880" y="2611"/>
                    <a:pt x="1627" y="2924"/>
                    <a:pt x="1940" y="3066"/>
                  </a:cubicBezTo>
                  <a:cubicBezTo>
                    <a:pt x="1966" y="3068"/>
                    <a:pt x="1993" y="3069"/>
                    <a:pt x="2019" y="3069"/>
                  </a:cubicBezTo>
                  <a:cubicBezTo>
                    <a:pt x="2225" y="3069"/>
                    <a:pt x="2427" y="3005"/>
                    <a:pt x="2596" y="2887"/>
                  </a:cubicBezTo>
                  <a:lnTo>
                    <a:pt x="2596" y="2887"/>
                  </a:lnTo>
                  <a:cubicBezTo>
                    <a:pt x="2413" y="3088"/>
                    <a:pt x="2136" y="3160"/>
                    <a:pt x="1847" y="3160"/>
                  </a:cubicBezTo>
                  <a:cubicBezTo>
                    <a:pt x="1590" y="3160"/>
                    <a:pt x="1325" y="3103"/>
                    <a:pt x="1109" y="3031"/>
                  </a:cubicBezTo>
                  <a:cubicBezTo>
                    <a:pt x="985" y="2992"/>
                    <a:pt x="870" y="2922"/>
                    <a:pt x="778" y="2829"/>
                  </a:cubicBezTo>
                  <a:cubicBezTo>
                    <a:pt x="769" y="2815"/>
                    <a:pt x="759" y="2804"/>
                    <a:pt x="747" y="2794"/>
                  </a:cubicBezTo>
                  <a:cubicBezTo>
                    <a:pt x="708" y="2741"/>
                    <a:pt x="671" y="2687"/>
                    <a:pt x="603" y="2683"/>
                  </a:cubicBezTo>
                  <a:lnTo>
                    <a:pt x="603" y="2683"/>
                  </a:lnTo>
                  <a:cubicBezTo>
                    <a:pt x="315" y="2751"/>
                    <a:pt x="687" y="3062"/>
                    <a:pt x="794" y="3150"/>
                  </a:cubicBezTo>
                  <a:cubicBezTo>
                    <a:pt x="1039" y="3321"/>
                    <a:pt x="1345" y="3370"/>
                    <a:pt x="1636" y="3391"/>
                  </a:cubicBezTo>
                  <a:cubicBezTo>
                    <a:pt x="1679" y="3393"/>
                    <a:pt x="1724" y="3395"/>
                    <a:pt x="1769" y="3395"/>
                  </a:cubicBezTo>
                  <a:cubicBezTo>
                    <a:pt x="2124" y="3395"/>
                    <a:pt x="2509" y="3307"/>
                    <a:pt x="2796" y="3099"/>
                  </a:cubicBezTo>
                  <a:cubicBezTo>
                    <a:pt x="2845" y="3068"/>
                    <a:pt x="2886" y="3039"/>
                    <a:pt x="2917" y="3020"/>
                  </a:cubicBezTo>
                  <a:cubicBezTo>
                    <a:pt x="3113" y="2872"/>
                    <a:pt x="3294" y="2652"/>
                    <a:pt x="3292" y="2397"/>
                  </a:cubicBezTo>
                  <a:cubicBezTo>
                    <a:pt x="3304" y="2227"/>
                    <a:pt x="3138" y="2010"/>
                    <a:pt x="2975" y="2010"/>
                  </a:cubicBezTo>
                  <a:cubicBezTo>
                    <a:pt x="2941" y="2010"/>
                    <a:pt x="2906" y="2020"/>
                    <a:pt x="2874" y="2041"/>
                  </a:cubicBezTo>
                  <a:cubicBezTo>
                    <a:pt x="2851" y="1989"/>
                    <a:pt x="2814" y="1953"/>
                    <a:pt x="2749" y="1953"/>
                  </a:cubicBezTo>
                  <a:cubicBezTo>
                    <a:pt x="2732" y="1953"/>
                    <a:pt x="2714" y="1956"/>
                    <a:pt x="2693" y="1961"/>
                  </a:cubicBezTo>
                  <a:lnTo>
                    <a:pt x="2691" y="1959"/>
                  </a:lnTo>
                  <a:cubicBezTo>
                    <a:pt x="2633" y="1990"/>
                    <a:pt x="2576" y="2019"/>
                    <a:pt x="2518" y="2045"/>
                  </a:cubicBezTo>
                  <a:cubicBezTo>
                    <a:pt x="2524" y="2027"/>
                    <a:pt x="2526" y="2008"/>
                    <a:pt x="2524" y="1988"/>
                  </a:cubicBezTo>
                  <a:cubicBezTo>
                    <a:pt x="2915" y="1800"/>
                    <a:pt x="3183" y="1342"/>
                    <a:pt x="3061" y="910"/>
                  </a:cubicBezTo>
                  <a:cubicBezTo>
                    <a:pt x="3018" y="727"/>
                    <a:pt x="2969" y="529"/>
                    <a:pt x="2829" y="393"/>
                  </a:cubicBezTo>
                  <a:cubicBezTo>
                    <a:pt x="2546" y="127"/>
                    <a:pt x="2095" y="0"/>
                    <a:pt x="1671" y="0"/>
                  </a:cubicBezTo>
                  <a:close/>
                  <a:moveTo>
                    <a:pt x="3898" y="3051"/>
                  </a:moveTo>
                  <a:cubicBezTo>
                    <a:pt x="3818" y="3051"/>
                    <a:pt x="3745" y="3170"/>
                    <a:pt x="3703" y="3243"/>
                  </a:cubicBezTo>
                  <a:cubicBezTo>
                    <a:pt x="3508" y="3442"/>
                    <a:pt x="3296" y="3625"/>
                    <a:pt x="3086" y="3812"/>
                  </a:cubicBezTo>
                  <a:cubicBezTo>
                    <a:pt x="2513" y="4098"/>
                    <a:pt x="1995" y="4251"/>
                    <a:pt x="1419" y="4251"/>
                  </a:cubicBezTo>
                  <a:cubicBezTo>
                    <a:pt x="1182" y="4251"/>
                    <a:pt x="935" y="4225"/>
                    <a:pt x="671" y="4172"/>
                  </a:cubicBezTo>
                  <a:cubicBezTo>
                    <a:pt x="463" y="4150"/>
                    <a:pt x="307" y="3983"/>
                    <a:pt x="109" y="3942"/>
                  </a:cubicBezTo>
                  <a:cubicBezTo>
                    <a:pt x="49" y="3942"/>
                    <a:pt x="0" y="3989"/>
                    <a:pt x="0" y="4051"/>
                  </a:cubicBezTo>
                  <a:cubicBezTo>
                    <a:pt x="2" y="4168"/>
                    <a:pt x="218" y="4201"/>
                    <a:pt x="305" y="4273"/>
                  </a:cubicBezTo>
                  <a:cubicBezTo>
                    <a:pt x="374" y="4413"/>
                    <a:pt x="652" y="4376"/>
                    <a:pt x="792" y="4421"/>
                  </a:cubicBezTo>
                  <a:cubicBezTo>
                    <a:pt x="991" y="4459"/>
                    <a:pt x="1192" y="4475"/>
                    <a:pt x="1393" y="4475"/>
                  </a:cubicBezTo>
                  <a:cubicBezTo>
                    <a:pt x="1532" y="4475"/>
                    <a:pt x="1670" y="4468"/>
                    <a:pt x="1808" y="4454"/>
                  </a:cubicBezTo>
                  <a:cubicBezTo>
                    <a:pt x="1851" y="4471"/>
                    <a:pt x="1896" y="4478"/>
                    <a:pt x="1941" y="4478"/>
                  </a:cubicBezTo>
                  <a:cubicBezTo>
                    <a:pt x="2084" y="4478"/>
                    <a:pt x="2235" y="4413"/>
                    <a:pt x="2372" y="4393"/>
                  </a:cubicBezTo>
                  <a:cubicBezTo>
                    <a:pt x="2827" y="4321"/>
                    <a:pt x="3242" y="4096"/>
                    <a:pt x="3555" y="3757"/>
                  </a:cubicBezTo>
                  <a:cubicBezTo>
                    <a:pt x="3654" y="3642"/>
                    <a:pt x="4071" y="3247"/>
                    <a:pt x="3987" y="3107"/>
                  </a:cubicBezTo>
                  <a:cubicBezTo>
                    <a:pt x="3957" y="3067"/>
                    <a:pt x="3927" y="3051"/>
                    <a:pt x="3898" y="3051"/>
                  </a:cubicBezTo>
                  <a:close/>
                </a:path>
              </a:pathLst>
            </a:custGeom>
            <a:solidFill>
              <a:srgbClr val="71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5885536" y="2625532"/>
              <a:ext cx="118332" cy="236587"/>
            </a:xfrm>
            <a:custGeom>
              <a:avLst/>
              <a:gdLst/>
              <a:ahLst/>
              <a:cxnLst/>
              <a:rect l="l" t="t" r="r" b="b"/>
              <a:pathLst>
                <a:path w="1533" h="3065" extrusionOk="0">
                  <a:moveTo>
                    <a:pt x="867" y="1"/>
                  </a:moveTo>
                  <a:cubicBezTo>
                    <a:pt x="498" y="40"/>
                    <a:pt x="616" y="558"/>
                    <a:pt x="743" y="781"/>
                  </a:cubicBezTo>
                  <a:cubicBezTo>
                    <a:pt x="794" y="863"/>
                    <a:pt x="865" y="897"/>
                    <a:pt x="936" y="897"/>
                  </a:cubicBezTo>
                  <a:cubicBezTo>
                    <a:pt x="1102" y="897"/>
                    <a:pt x="1264" y="711"/>
                    <a:pt x="1138" y="523"/>
                  </a:cubicBezTo>
                  <a:cubicBezTo>
                    <a:pt x="1035" y="326"/>
                    <a:pt x="1202" y="32"/>
                    <a:pt x="867" y="1"/>
                  </a:cubicBezTo>
                  <a:close/>
                  <a:moveTo>
                    <a:pt x="436" y="1190"/>
                  </a:moveTo>
                  <a:cubicBezTo>
                    <a:pt x="365" y="1190"/>
                    <a:pt x="294" y="1224"/>
                    <a:pt x="245" y="1305"/>
                  </a:cubicBezTo>
                  <a:cubicBezTo>
                    <a:pt x="0" y="1690"/>
                    <a:pt x="64" y="2182"/>
                    <a:pt x="334" y="2535"/>
                  </a:cubicBezTo>
                  <a:cubicBezTo>
                    <a:pt x="385" y="2600"/>
                    <a:pt x="449" y="2627"/>
                    <a:pt x="511" y="2627"/>
                  </a:cubicBezTo>
                  <a:cubicBezTo>
                    <a:pt x="681" y="2627"/>
                    <a:pt x="840" y="2427"/>
                    <a:pt x="706" y="2247"/>
                  </a:cubicBezTo>
                  <a:cubicBezTo>
                    <a:pt x="554" y="2042"/>
                    <a:pt x="500" y="1766"/>
                    <a:pt x="651" y="1544"/>
                  </a:cubicBezTo>
                  <a:cubicBezTo>
                    <a:pt x="754" y="1359"/>
                    <a:pt x="596" y="1190"/>
                    <a:pt x="436" y="1190"/>
                  </a:cubicBezTo>
                  <a:close/>
                  <a:moveTo>
                    <a:pt x="1053" y="2516"/>
                  </a:moveTo>
                  <a:cubicBezTo>
                    <a:pt x="1048" y="2516"/>
                    <a:pt x="1044" y="2516"/>
                    <a:pt x="1039" y="2517"/>
                  </a:cubicBezTo>
                  <a:cubicBezTo>
                    <a:pt x="910" y="2517"/>
                    <a:pt x="805" y="2622"/>
                    <a:pt x="803" y="2751"/>
                  </a:cubicBezTo>
                  <a:cubicBezTo>
                    <a:pt x="803" y="2930"/>
                    <a:pt x="986" y="3017"/>
                    <a:pt x="1136" y="3056"/>
                  </a:cubicBezTo>
                  <a:cubicBezTo>
                    <a:pt x="1159" y="3062"/>
                    <a:pt x="1181" y="3065"/>
                    <a:pt x="1202" y="3065"/>
                  </a:cubicBezTo>
                  <a:cubicBezTo>
                    <a:pt x="1447" y="3065"/>
                    <a:pt x="1533" y="2681"/>
                    <a:pt x="1259" y="2601"/>
                  </a:cubicBezTo>
                  <a:cubicBezTo>
                    <a:pt x="1185" y="2586"/>
                    <a:pt x="1135" y="2516"/>
                    <a:pt x="1053" y="2516"/>
                  </a:cubicBezTo>
                  <a:close/>
                </a:path>
              </a:pathLst>
            </a:custGeom>
            <a:solidFill>
              <a:srgbClr val="C1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6434061" y="1767852"/>
              <a:ext cx="2140016" cy="1009491"/>
            </a:xfrm>
            <a:custGeom>
              <a:avLst/>
              <a:gdLst/>
              <a:ahLst/>
              <a:cxnLst/>
              <a:rect l="l" t="t" r="r" b="b"/>
              <a:pathLst>
                <a:path w="27724" h="13078" extrusionOk="0">
                  <a:moveTo>
                    <a:pt x="27493" y="476"/>
                  </a:moveTo>
                  <a:cubicBezTo>
                    <a:pt x="27492" y="477"/>
                    <a:pt x="27492" y="479"/>
                    <a:pt x="27491" y="480"/>
                  </a:cubicBezTo>
                  <a:lnTo>
                    <a:pt x="27491" y="480"/>
                  </a:lnTo>
                  <a:cubicBezTo>
                    <a:pt x="27492" y="479"/>
                    <a:pt x="27493" y="477"/>
                    <a:pt x="27493" y="476"/>
                  </a:cubicBezTo>
                  <a:close/>
                  <a:moveTo>
                    <a:pt x="27491" y="480"/>
                  </a:moveTo>
                  <a:cubicBezTo>
                    <a:pt x="27491" y="481"/>
                    <a:pt x="27491" y="481"/>
                    <a:pt x="27491" y="482"/>
                  </a:cubicBezTo>
                  <a:lnTo>
                    <a:pt x="27491" y="482"/>
                  </a:lnTo>
                  <a:cubicBezTo>
                    <a:pt x="27491" y="481"/>
                    <a:pt x="27491" y="481"/>
                    <a:pt x="27491" y="480"/>
                  </a:cubicBezTo>
                  <a:close/>
                  <a:moveTo>
                    <a:pt x="27491" y="483"/>
                  </a:moveTo>
                  <a:cubicBezTo>
                    <a:pt x="27490" y="484"/>
                    <a:pt x="27490" y="485"/>
                    <a:pt x="27489" y="486"/>
                  </a:cubicBezTo>
                  <a:lnTo>
                    <a:pt x="27489" y="486"/>
                  </a:lnTo>
                  <a:lnTo>
                    <a:pt x="27491" y="483"/>
                  </a:lnTo>
                  <a:close/>
                  <a:moveTo>
                    <a:pt x="26701" y="4543"/>
                  </a:moveTo>
                  <a:lnTo>
                    <a:pt x="26701" y="4543"/>
                  </a:lnTo>
                  <a:cubicBezTo>
                    <a:pt x="26637" y="4712"/>
                    <a:pt x="26563" y="4878"/>
                    <a:pt x="26479" y="5037"/>
                  </a:cubicBezTo>
                  <a:lnTo>
                    <a:pt x="26538" y="4903"/>
                  </a:lnTo>
                  <a:cubicBezTo>
                    <a:pt x="26578" y="4813"/>
                    <a:pt x="26619" y="4722"/>
                    <a:pt x="26660" y="4632"/>
                  </a:cubicBezTo>
                  <a:cubicBezTo>
                    <a:pt x="26674" y="4601"/>
                    <a:pt x="26687" y="4572"/>
                    <a:pt x="26701" y="4543"/>
                  </a:cubicBezTo>
                  <a:close/>
                  <a:moveTo>
                    <a:pt x="27723" y="1"/>
                  </a:moveTo>
                  <a:cubicBezTo>
                    <a:pt x="27651" y="155"/>
                    <a:pt x="27577" y="307"/>
                    <a:pt x="27501" y="462"/>
                  </a:cubicBezTo>
                  <a:lnTo>
                    <a:pt x="27502" y="462"/>
                  </a:lnTo>
                  <a:cubicBezTo>
                    <a:pt x="27501" y="463"/>
                    <a:pt x="27501" y="464"/>
                    <a:pt x="27501" y="464"/>
                  </a:cubicBezTo>
                  <a:cubicBezTo>
                    <a:pt x="27501" y="464"/>
                    <a:pt x="27501" y="464"/>
                    <a:pt x="27501" y="464"/>
                  </a:cubicBezTo>
                  <a:lnTo>
                    <a:pt x="27501" y="462"/>
                  </a:lnTo>
                  <a:lnTo>
                    <a:pt x="27491" y="482"/>
                  </a:lnTo>
                  <a:cubicBezTo>
                    <a:pt x="27491" y="482"/>
                    <a:pt x="27491" y="482"/>
                    <a:pt x="27491" y="482"/>
                  </a:cubicBezTo>
                  <a:lnTo>
                    <a:pt x="27491" y="482"/>
                  </a:lnTo>
                  <a:cubicBezTo>
                    <a:pt x="27491" y="482"/>
                    <a:pt x="27491" y="482"/>
                    <a:pt x="27491" y="483"/>
                  </a:cubicBezTo>
                  <a:lnTo>
                    <a:pt x="27491" y="483"/>
                  </a:lnTo>
                  <a:cubicBezTo>
                    <a:pt x="27491" y="482"/>
                    <a:pt x="27491" y="482"/>
                    <a:pt x="27491" y="482"/>
                  </a:cubicBezTo>
                  <a:lnTo>
                    <a:pt x="27491" y="482"/>
                  </a:lnTo>
                  <a:lnTo>
                    <a:pt x="27491" y="483"/>
                  </a:lnTo>
                  <a:lnTo>
                    <a:pt x="27491" y="483"/>
                  </a:lnTo>
                  <a:cubicBezTo>
                    <a:pt x="27491" y="483"/>
                    <a:pt x="27491" y="483"/>
                    <a:pt x="27491" y="483"/>
                  </a:cubicBezTo>
                  <a:lnTo>
                    <a:pt x="27491" y="483"/>
                  </a:lnTo>
                  <a:cubicBezTo>
                    <a:pt x="27489" y="486"/>
                    <a:pt x="27488" y="487"/>
                    <a:pt x="27487" y="490"/>
                  </a:cubicBezTo>
                  <a:lnTo>
                    <a:pt x="27487" y="490"/>
                  </a:lnTo>
                  <a:lnTo>
                    <a:pt x="27489" y="487"/>
                  </a:lnTo>
                  <a:lnTo>
                    <a:pt x="27489" y="486"/>
                  </a:lnTo>
                  <a:cubicBezTo>
                    <a:pt x="27489" y="486"/>
                    <a:pt x="27489" y="486"/>
                    <a:pt x="27489" y="486"/>
                  </a:cubicBezTo>
                  <a:lnTo>
                    <a:pt x="27489" y="486"/>
                  </a:lnTo>
                  <a:lnTo>
                    <a:pt x="27489" y="487"/>
                  </a:lnTo>
                  <a:lnTo>
                    <a:pt x="27487" y="492"/>
                  </a:lnTo>
                  <a:cubicBezTo>
                    <a:pt x="27487" y="492"/>
                    <a:pt x="27487" y="491"/>
                    <a:pt x="27487" y="490"/>
                  </a:cubicBezTo>
                  <a:lnTo>
                    <a:pt x="27487" y="490"/>
                  </a:lnTo>
                  <a:lnTo>
                    <a:pt x="27376" y="719"/>
                  </a:lnTo>
                  <a:cubicBezTo>
                    <a:pt x="27359" y="787"/>
                    <a:pt x="27341" y="857"/>
                    <a:pt x="27316" y="924"/>
                  </a:cubicBezTo>
                  <a:cubicBezTo>
                    <a:pt x="27296" y="1092"/>
                    <a:pt x="26898" y="2013"/>
                    <a:pt x="27156" y="2013"/>
                  </a:cubicBezTo>
                  <a:cubicBezTo>
                    <a:pt x="27158" y="2013"/>
                    <a:pt x="27160" y="2013"/>
                    <a:pt x="27162" y="2013"/>
                  </a:cubicBezTo>
                  <a:lnTo>
                    <a:pt x="27162" y="2013"/>
                  </a:lnTo>
                  <a:cubicBezTo>
                    <a:pt x="27156" y="2039"/>
                    <a:pt x="27149" y="2066"/>
                    <a:pt x="27143" y="2091"/>
                  </a:cubicBezTo>
                  <a:cubicBezTo>
                    <a:pt x="26944" y="2714"/>
                    <a:pt x="26796" y="3368"/>
                    <a:pt x="26590" y="3994"/>
                  </a:cubicBezTo>
                  <a:cubicBezTo>
                    <a:pt x="26294" y="4911"/>
                    <a:pt x="25821" y="5761"/>
                    <a:pt x="25506" y="6668"/>
                  </a:cubicBezTo>
                  <a:cubicBezTo>
                    <a:pt x="25028" y="7444"/>
                    <a:pt x="24465" y="8158"/>
                    <a:pt x="23950" y="8907"/>
                  </a:cubicBezTo>
                  <a:cubicBezTo>
                    <a:pt x="23920" y="8883"/>
                    <a:pt x="23892" y="8872"/>
                    <a:pt x="23866" y="8872"/>
                  </a:cubicBezTo>
                  <a:cubicBezTo>
                    <a:pt x="23708" y="8872"/>
                    <a:pt x="23624" y="9258"/>
                    <a:pt x="23549" y="9369"/>
                  </a:cubicBezTo>
                  <a:cubicBezTo>
                    <a:pt x="23516" y="9522"/>
                    <a:pt x="23241" y="9861"/>
                    <a:pt x="23483" y="9933"/>
                  </a:cubicBezTo>
                  <a:cubicBezTo>
                    <a:pt x="23689" y="9880"/>
                    <a:pt x="23846" y="9472"/>
                    <a:pt x="23996" y="9306"/>
                  </a:cubicBezTo>
                  <a:cubicBezTo>
                    <a:pt x="25179" y="8170"/>
                    <a:pt x="25907" y="6664"/>
                    <a:pt x="26633" y="5212"/>
                  </a:cubicBezTo>
                  <a:cubicBezTo>
                    <a:pt x="26866" y="4798"/>
                    <a:pt x="27003" y="4346"/>
                    <a:pt x="27127" y="3889"/>
                  </a:cubicBezTo>
                  <a:cubicBezTo>
                    <a:pt x="27133" y="3720"/>
                    <a:pt x="27442" y="3200"/>
                    <a:pt x="27187" y="3155"/>
                  </a:cubicBezTo>
                  <a:cubicBezTo>
                    <a:pt x="27318" y="2576"/>
                    <a:pt x="27512" y="1988"/>
                    <a:pt x="27536" y="1396"/>
                  </a:cubicBezTo>
                  <a:cubicBezTo>
                    <a:pt x="27625" y="935"/>
                    <a:pt x="27686" y="468"/>
                    <a:pt x="27723" y="1"/>
                  </a:cubicBezTo>
                  <a:close/>
                  <a:moveTo>
                    <a:pt x="785" y="10856"/>
                  </a:moveTo>
                  <a:cubicBezTo>
                    <a:pt x="541" y="10856"/>
                    <a:pt x="277" y="10884"/>
                    <a:pt x="146" y="10937"/>
                  </a:cubicBezTo>
                  <a:cubicBezTo>
                    <a:pt x="82" y="10951"/>
                    <a:pt x="27" y="10982"/>
                    <a:pt x="29" y="11052"/>
                  </a:cubicBezTo>
                  <a:cubicBezTo>
                    <a:pt x="0" y="11149"/>
                    <a:pt x="79" y="11303"/>
                    <a:pt x="175" y="11303"/>
                  </a:cubicBezTo>
                  <a:cubicBezTo>
                    <a:pt x="195" y="11303"/>
                    <a:pt x="216" y="11296"/>
                    <a:pt x="237" y="11281"/>
                  </a:cubicBezTo>
                  <a:cubicBezTo>
                    <a:pt x="342" y="11279"/>
                    <a:pt x="442" y="11254"/>
                    <a:pt x="537" y="11211"/>
                  </a:cubicBezTo>
                  <a:cubicBezTo>
                    <a:pt x="576" y="11213"/>
                    <a:pt x="615" y="11213"/>
                    <a:pt x="654" y="11213"/>
                  </a:cubicBezTo>
                  <a:lnTo>
                    <a:pt x="706" y="11213"/>
                  </a:lnTo>
                  <a:cubicBezTo>
                    <a:pt x="1111" y="11305"/>
                    <a:pt x="1551" y="11334"/>
                    <a:pt x="1967" y="11412"/>
                  </a:cubicBezTo>
                  <a:cubicBezTo>
                    <a:pt x="2494" y="11534"/>
                    <a:pt x="3035" y="11587"/>
                    <a:pt x="3559" y="11725"/>
                  </a:cubicBezTo>
                  <a:cubicBezTo>
                    <a:pt x="4711" y="12112"/>
                    <a:pt x="5806" y="12665"/>
                    <a:pt x="6991" y="12951"/>
                  </a:cubicBezTo>
                  <a:cubicBezTo>
                    <a:pt x="7085" y="12998"/>
                    <a:pt x="7180" y="13040"/>
                    <a:pt x="7279" y="13070"/>
                  </a:cubicBezTo>
                  <a:cubicBezTo>
                    <a:pt x="7292" y="13075"/>
                    <a:pt x="7305" y="13077"/>
                    <a:pt x="7317" y="13077"/>
                  </a:cubicBezTo>
                  <a:cubicBezTo>
                    <a:pt x="7426" y="13077"/>
                    <a:pt x="7471" y="12904"/>
                    <a:pt x="7351" y="12865"/>
                  </a:cubicBezTo>
                  <a:cubicBezTo>
                    <a:pt x="7297" y="12846"/>
                    <a:pt x="7244" y="12828"/>
                    <a:pt x="7190" y="12807"/>
                  </a:cubicBezTo>
                  <a:cubicBezTo>
                    <a:pt x="6976" y="12702"/>
                    <a:pt x="6768" y="12577"/>
                    <a:pt x="6557" y="12468"/>
                  </a:cubicBezTo>
                  <a:cubicBezTo>
                    <a:pt x="6293" y="12293"/>
                    <a:pt x="6036" y="12108"/>
                    <a:pt x="5725" y="12036"/>
                  </a:cubicBezTo>
                  <a:cubicBezTo>
                    <a:pt x="5291" y="11941"/>
                    <a:pt x="4866" y="11822"/>
                    <a:pt x="4438" y="11711"/>
                  </a:cubicBezTo>
                  <a:cubicBezTo>
                    <a:pt x="3983" y="11569"/>
                    <a:pt x="3522" y="11443"/>
                    <a:pt x="3059" y="11330"/>
                  </a:cubicBezTo>
                  <a:cubicBezTo>
                    <a:pt x="2586" y="11190"/>
                    <a:pt x="2105" y="11081"/>
                    <a:pt x="1617" y="11005"/>
                  </a:cubicBezTo>
                  <a:cubicBezTo>
                    <a:pt x="1514" y="10986"/>
                    <a:pt x="1409" y="10968"/>
                    <a:pt x="1304" y="10953"/>
                  </a:cubicBezTo>
                  <a:cubicBezTo>
                    <a:pt x="1274" y="10887"/>
                    <a:pt x="1041" y="10856"/>
                    <a:pt x="785" y="10856"/>
                  </a:cubicBezTo>
                  <a:close/>
                </a:path>
              </a:pathLst>
            </a:custGeom>
            <a:solidFill>
              <a:srgbClr val="647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7107250" y="51490"/>
              <a:ext cx="1487837" cy="2786096"/>
            </a:xfrm>
            <a:custGeom>
              <a:avLst/>
              <a:gdLst/>
              <a:ahLst/>
              <a:cxnLst/>
              <a:rect l="l" t="t" r="r" b="b"/>
              <a:pathLst>
                <a:path w="19275" h="36094" extrusionOk="0">
                  <a:moveTo>
                    <a:pt x="19035" y="1"/>
                  </a:moveTo>
                  <a:cubicBezTo>
                    <a:pt x="18974" y="1"/>
                    <a:pt x="18914" y="31"/>
                    <a:pt x="18881" y="104"/>
                  </a:cubicBezTo>
                  <a:cubicBezTo>
                    <a:pt x="18793" y="300"/>
                    <a:pt x="18677" y="505"/>
                    <a:pt x="18677" y="725"/>
                  </a:cubicBezTo>
                  <a:lnTo>
                    <a:pt x="18679" y="725"/>
                  </a:lnTo>
                  <a:cubicBezTo>
                    <a:pt x="18689" y="819"/>
                    <a:pt x="18769" y="887"/>
                    <a:pt x="18859" y="887"/>
                  </a:cubicBezTo>
                  <a:cubicBezTo>
                    <a:pt x="18865" y="887"/>
                    <a:pt x="18870" y="886"/>
                    <a:pt x="18875" y="886"/>
                  </a:cubicBezTo>
                  <a:cubicBezTo>
                    <a:pt x="19074" y="863"/>
                    <a:pt x="19027" y="623"/>
                    <a:pt x="19103" y="487"/>
                  </a:cubicBezTo>
                  <a:cubicBezTo>
                    <a:pt x="19136" y="407"/>
                    <a:pt x="19171" y="330"/>
                    <a:pt x="19208" y="252"/>
                  </a:cubicBezTo>
                  <a:cubicBezTo>
                    <a:pt x="19275" y="114"/>
                    <a:pt x="19153" y="1"/>
                    <a:pt x="19035" y="1"/>
                  </a:cubicBezTo>
                  <a:close/>
                  <a:moveTo>
                    <a:pt x="18545" y="1373"/>
                  </a:moveTo>
                  <a:cubicBezTo>
                    <a:pt x="18273" y="1373"/>
                    <a:pt x="18256" y="2030"/>
                    <a:pt x="18151" y="2231"/>
                  </a:cubicBezTo>
                  <a:cubicBezTo>
                    <a:pt x="18027" y="2669"/>
                    <a:pt x="17848" y="3112"/>
                    <a:pt x="17855" y="3575"/>
                  </a:cubicBezTo>
                  <a:cubicBezTo>
                    <a:pt x="17866" y="3668"/>
                    <a:pt x="17944" y="3738"/>
                    <a:pt x="18037" y="3738"/>
                  </a:cubicBezTo>
                  <a:cubicBezTo>
                    <a:pt x="18042" y="3738"/>
                    <a:pt x="18047" y="3738"/>
                    <a:pt x="18052" y="3737"/>
                  </a:cubicBezTo>
                  <a:cubicBezTo>
                    <a:pt x="18161" y="3723"/>
                    <a:pt x="18235" y="3618"/>
                    <a:pt x="18210" y="3511"/>
                  </a:cubicBezTo>
                  <a:cubicBezTo>
                    <a:pt x="18219" y="3338"/>
                    <a:pt x="18260" y="3169"/>
                    <a:pt x="18299" y="3003"/>
                  </a:cubicBezTo>
                  <a:cubicBezTo>
                    <a:pt x="18433" y="2536"/>
                    <a:pt x="18575" y="2071"/>
                    <a:pt x="18712" y="1604"/>
                  </a:cubicBezTo>
                  <a:cubicBezTo>
                    <a:pt x="18739" y="1509"/>
                    <a:pt x="18688" y="1410"/>
                    <a:pt x="18593" y="1380"/>
                  </a:cubicBezTo>
                  <a:cubicBezTo>
                    <a:pt x="18576" y="1375"/>
                    <a:pt x="18561" y="1373"/>
                    <a:pt x="18545" y="1373"/>
                  </a:cubicBezTo>
                  <a:close/>
                  <a:moveTo>
                    <a:pt x="18202" y="13235"/>
                  </a:moveTo>
                  <a:cubicBezTo>
                    <a:pt x="18198" y="13235"/>
                    <a:pt x="18194" y="13235"/>
                    <a:pt x="18190" y="13235"/>
                  </a:cubicBezTo>
                  <a:cubicBezTo>
                    <a:pt x="18091" y="13246"/>
                    <a:pt x="18019" y="13332"/>
                    <a:pt x="18027" y="13431"/>
                  </a:cubicBezTo>
                  <a:cubicBezTo>
                    <a:pt x="18083" y="13912"/>
                    <a:pt x="18149" y="14394"/>
                    <a:pt x="18190" y="14875"/>
                  </a:cubicBezTo>
                  <a:cubicBezTo>
                    <a:pt x="18199" y="14967"/>
                    <a:pt x="18278" y="15036"/>
                    <a:pt x="18369" y="15036"/>
                  </a:cubicBezTo>
                  <a:cubicBezTo>
                    <a:pt x="18375" y="15036"/>
                    <a:pt x="18381" y="15036"/>
                    <a:pt x="18387" y="15035"/>
                  </a:cubicBezTo>
                  <a:cubicBezTo>
                    <a:pt x="18704" y="14976"/>
                    <a:pt x="18459" y="14390"/>
                    <a:pt x="18476" y="14157"/>
                  </a:cubicBezTo>
                  <a:cubicBezTo>
                    <a:pt x="18403" y="13936"/>
                    <a:pt x="18506" y="13235"/>
                    <a:pt x="18202" y="13235"/>
                  </a:cubicBezTo>
                  <a:close/>
                  <a:moveTo>
                    <a:pt x="18532" y="16484"/>
                  </a:moveTo>
                  <a:cubicBezTo>
                    <a:pt x="18521" y="16484"/>
                    <a:pt x="18509" y="16487"/>
                    <a:pt x="18496" y="16492"/>
                  </a:cubicBezTo>
                  <a:cubicBezTo>
                    <a:pt x="18192" y="16560"/>
                    <a:pt x="18412" y="16947"/>
                    <a:pt x="18408" y="17156"/>
                  </a:cubicBezTo>
                  <a:cubicBezTo>
                    <a:pt x="18459" y="17482"/>
                    <a:pt x="18488" y="17811"/>
                    <a:pt x="18515" y="18138"/>
                  </a:cubicBezTo>
                  <a:cubicBezTo>
                    <a:pt x="18554" y="18590"/>
                    <a:pt x="18585" y="19045"/>
                    <a:pt x="18585" y="19502"/>
                  </a:cubicBezTo>
                  <a:cubicBezTo>
                    <a:pt x="18614" y="19687"/>
                    <a:pt x="18480" y="20037"/>
                    <a:pt x="18754" y="20070"/>
                  </a:cubicBezTo>
                  <a:lnTo>
                    <a:pt x="18754" y="20072"/>
                  </a:lnTo>
                  <a:cubicBezTo>
                    <a:pt x="18996" y="20067"/>
                    <a:pt x="18937" y="19779"/>
                    <a:pt x="18945" y="19615"/>
                  </a:cubicBezTo>
                  <a:cubicBezTo>
                    <a:pt x="18947" y="19269"/>
                    <a:pt x="18935" y="18926"/>
                    <a:pt x="18910" y="18582"/>
                  </a:cubicBezTo>
                  <a:cubicBezTo>
                    <a:pt x="18860" y="18322"/>
                    <a:pt x="18837" y="16484"/>
                    <a:pt x="18532" y="16484"/>
                  </a:cubicBezTo>
                  <a:close/>
                  <a:moveTo>
                    <a:pt x="318" y="35277"/>
                  </a:moveTo>
                  <a:cubicBezTo>
                    <a:pt x="59" y="35277"/>
                    <a:pt x="0" y="35579"/>
                    <a:pt x="265" y="35639"/>
                  </a:cubicBezTo>
                  <a:cubicBezTo>
                    <a:pt x="399" y="35649"/>
                    <a:pt x="526" y="35696"/>
                    <a:pt x="656" y="35725"/>
                  </a:cubicBezTo>
                  <a:cubicBezTo>
                    <a:pt x="1030" y="35805"/>
                    <a:pt x="1401" y="35904"/>
                    <a:pt x="1781" y="35949"/>
                  </a:cubicBezTo>
                  <a:cubicBezTo>
                    <a:pt x="1787" y="35950"/>
                    <a:pt x="1793" y="35950"/>
                    <a:pt x="1798" y="35950"/>
                  </a:cubicBezTo>
                  <a:cubicBezTo>
                    <a:pt x="2015" y="35950"/>
                    <a:pt x="2031" y="35599"/>
                    <a:pt x="1804" y="35589"/>
                  </a:cubicBezTo>
                  <a:cubicBezTo>
                    <a:pt x="1355" y="35525"/>
                    <a:pt x="915" y="35416"/>
                    <a:pt x="477" y="35309"/>
                  </a:cubicBezTo>
                  <a:cubicBezTo>
                    <a:pt x="418" y="35287"/>
                    <a:pt x="365" y="35277"/>
                    <a:pt x="318" y="35277"/>
                  </a:cubicBezTo>
                  <a:close/>
                  <a:moveTo>
                    <a:pt x="2991" y="35667"/>
                  </a:moveTo>
                  <a:cubicBezTo>
                    <a:pt x="2937" y="35667"/>
                    <a:pt x="2883" y="35671"/>
                    <a:pt x="2831" y="35684"/>
                  </a:cubicBezTo>
                  <a:cubicBezTo>
                    <a:pt x="2740" y="35729"/>
                    <a:pt x="2703" y="35836"/>
                    <a:pt x="2746" y="35925"/>
                  </a:cubicBezTo>
                  <a:cubicBezTo>
                    <a:pt x="2843" y="36093"/>
                    <a:pt x="3145" y="36019"/>
                    <a:pt x="3316" y="36052"/>
                  </a:cubicBezTo>
                  <a:cubicBezTo>
                    <a:pt x="3364" y="36054"/>
                    <a:pt x="3412" y="36054"/>
                    <a:pt x="3461" y="36054"/>
                  </a:cubicBezTo>
                  <a:cubicBezTo>
                    <a:pt x="3557" y="36054"/>
                    <a:pt x="3655" y="36051"/>
                    <a:pt x="3752" y="36046"/>
                  </a:cubicBezTo>
                  <a:cubicBezTo>
                    <a:pt x="3851" y="36040"/>
                    <a:pt x="3925" y="35953"/>
                    <a:pt x="3919" y="35855"/>
                  </a:cubicBezTo>
                  <a:cubicBezTo>
                    <a:pt x="3905" y="35712"/>
                    <a:pt x="3795" y="35687"/>
                    <a:pt x="3678" y="35687"/>
                  </a:cubicBezTo>
                  <a:cubicBezTo>
                    <a:pt x="3616" y="35687"/>
                    <a:pt x="3552" y="35694"/>
                    <a:pt x="3499" y="35694"/>
                  </a:cubicBezTo>
                  <a:cubicBezTo>
                    <a:pt x="3474" y="35697"/>
                    <a:pt x="3448" y="35698"/>
                    <a:pt x="3422" y="35698"/>
                  </a:cubicBezTo>
                  <a:cubicBezTo>
                    <a:pt x="3279" y="35698"/>
                    <a:pt x="3133" y="35667"/>
                    <a:pt x="2991" y="35667"/>
                  </a:cubicBezTo>
                  <a:close/>
                </a:path>
              </a:pathLst>
            </a:custGeom>
            <a:solidFill>
              <a:srgbClr val="C1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6222169" y="2231699"/>
              <a:ext cx="935620" cy="617829"/>
            </a:xfrm>
            <a:custGeom>
              <a:avLst/>
              <a:gdLst/>
              <a:ahLst/>
              <a:cxnLst/>
              <a:rect l="l" t="t" r="r" b="b"/>
              <a:pathLst>
                <a:path w="12121" h="8004" extrusionOk="0">
                  <a:moveTo>
                    <a:pt x="12033" y="1"/>
                  </a:moveTo>
                  <a:cubicBezTo>
                    <a:pt x="11999" y="1"/>
                    <a:pt x="11966" y="21"/>
                    <a:pt x="11957" y="65"/>
                  </a:cubicBezTo>
                  <a:cubicBezTo>
                    <a:pt x="11928" y="100"/>
                    <a:pt x="11882" y="136"/>
                    <a:pt x="11833" y="136"/>
                  </a:cubicBezTo>
                  <a:cubicBezTo>
                    <a:pt x="11824" y="136"/>
                    <a:pt x="11816" y="135"/>
                    <a:pt x="11807" y="133"/>
                  </a:cubicBezTo>
                  <a:cubicBezTo>
                    <a:pt x="11724" y="108"/>
                    <a:pt x="11636" y="65"/>
                    <a:pt x="11548" y="65"/>
                  </a:cubicBezTo>
                  <a:cubicBezTo>
                    <a:pt x="11513" y="65"/>
                    <a:pt x="11478" y="72"/>
                    <a:pt x="11443" y="89"/>
                  </a:cubicBezTo>
                  <a:cubicBezTo>
                    <a:pt x="11349" y="120"/>
                    <a:pt x="11281" y="217"/>
                    <a:pt x="11180" y="223"/>
                  </a:cubicBezTo>
                  <a:cubicBezTo>
                    <a:pt x="11141" y="219"/>
                    <a:pt x="11108" y="190"/>
                    <a:pt x="11071" y="186"/>
                  </a:cubicBezTo>
                  <a:cubicBezTo>
                    <a:pt x="11068" y="186"/>
                    <a:pt x="11066" y="186"/>
                    <a:pt x="11063" y="186"/>
                  </a:cubicBezTo>
                  <a:cubicBezTo>
                    <a:pt x="10925" y="186"/>
                    <a:pt x="10811" y="291"/>
                    <a:pt x="10676" y="310"/>
                  </a:cubicBezTo>
                  <a:cubicBezTo>
                    <a:pt x="10509" y="336"/>
                    <a:pt x="10336" y="340"/>
                    <a:pt x="10172" y="382"/>
                  </a:cubicBezTo>
                  <a:cubicBezTo>
                    <a:pt x="10005" y="421"/>
                    <a:pt x="9841" y="470"/>
                    <a:pt x="9682" y="530"/>
                  </a:cubicBezTo>
                  <a:cubicBezTo>
                    <a:pt x="9464" y="612"/>
                    <a:pt x="9256" y="715"/>
                    <a:pt x="9059" y="838"/>
                  </a:cubicBezTo>
                  <a:cubicBezTo>
                    <a:pt x="8448" y="1215"/>
                    <a:pt x="7857" y="1626"/>
                    <a:pt x="7218" y="1955"/>
                  </a:cubicBezTo>
                  <a:cubicBezTo>
                    <a:pt x="6660" y="2237"/>
                    <a:pt x="6059" y="2422"/>
                    <a:pt x="5485" y="2665"/>
                  </a:cubicBezTo>
                  <a:cubicBezTo>
                    <a:pt x="4907" y="2877"/>
                    <a:pt x="4337" y="3132"/>
                    <a:pt x="3840" y="3502"/>
                  </a:cubicBezTo>
                  <a:cubicBezTo>
                    <a:pt x="3317" y="3864"/>
                    <a:pt x="2974" y="4410"/>
                    <a:pt x="2665" y="4953"/>
                  </a:cubicBezTo>
                  <a:cubicBezTo>
                    <a:pt x="2418" y="5374"/>
                    <a:pt x="2194" y="5806"/>
                    <a:pt x="1972" y="6238"/>
                  </a:cubicBezTo>
                  <a:cubicBezTo>
                    <a:pt x="1830" y="6514"/>
                    <a:pt x="1692" y="6792"/>
                    <a:pt x="1552" y="7068"/>
                  </a:cubicBezTo>
                  <a:cubicBezTo>
                    <a:pt x="1429" y="7300"/>
                    <a:pt x="1313" y="7545"/>
                    <a:pt x="1116" y="7726"/>
                  </a:cubicBezTo>
                  <a:cubicBezTo>
                    <a:pt x="1031" y="7808"/>
                    <a:pt x="944" y="7843"/>
                    <a:pt x="862" y="7843"/>
                  </a:cubicBezTo>
                  <a:cubicBezTo>
                    <a:pt x="695" y="7843"/>
                    <a:pt x="545" y="7702"/>
                    <a:pt x="455" y="7522"/>
                  </a:cubicBezTo>
                  <a:cubicBezTo>
                    <a:pt x="213" y="6963"/>
                    <a:pt x="157" y="6337"/>
                    <a:pt x="186" y="5732"/>
                  </a:cubicBezTo>
                  <a:cubicBezTo>
                    <a:pt x="207" y="5488"/>
                    <a:pt x="246" y="5245"/>
                    <a:pt x="301" y="5006"/>
                  </a:cubicBezTo>
                  <a:cubicBezTo>
                    <a:pt x="468" y="4261"/>
                    <a:pt x="694" y="3531"/>
                    <a:pt x="1009" y="2838"/>
                  </a:cubicBezTo>
                  <a:cubicBezTo>
                    <a:pt x="1180" y="2389"/>
                    <a:pt x="1342" y="1922"/>
                    <a:pt x="1350" y="1439"/>
                  </a:cubicBezTo>
                  <a:cubicBezTo>
                    <a:pt x="1340" y="1155"/>
                    <a:pt x="1293" y="867"/>
                    <a:pt x="1180" y="604"/>
                  </a:cubicBezTo>
                  <a:cubicBezTo>
                    <a:pt x="1103" y="443"/>
                    <a:pt x="1015" y="289"/>
                    <a:pt x="912" y="141"/>
                  </a:cubicBezTo>
                  <a:cubicBezTo>
                    <a:pt x="897" y="121"/>
                    <a:pt x="874" y="110"/>
                    <a:pt x="851" y="110"/>
                  </a:cubicBezTo>
                  <a:cubicBezTo>
                    <a:pt x="834" y="110"/>
                    <a:pt x="817" y="116"/>
                    <a:pt x="803" y="129"/>
                  </a:cubicBezTo>
                  <a:cubicBezTo>
                    <a:pt x="760" y="157"/>
                    <a:pt x="766" y="217"/>
                    <a:pt x="799" y="252"/>
                  </a:cubicBezTo>
                  <a:cubicBezTo>
                    <a:pt x="873" y="363"/>
                    <a:pt x="941" y="478"/>
                    <a:pt x="1003" y="595"/>
                  </a:cubicBezTo>
                  <a:cubicBezTo>
                    <a:pt x="1147" y="894"/>
                    <a:pt x="1202" y="1233"/>
                    <a:pt x="1190" y="1562"/>
                  </a:cubicBezTo>
                  <a:cubicBezTo>
                    <a:pt x="1130" y="2194"/>
                    <a:pt x="863" y="2780"/>
                    <a:pt x="620" y="3360"/>
                  </a:cubicBezTo>
                  <a:cubicBezTo>
                    <a:pt x="449" y="3809"/>
                    <a:pt x="320" y="4270"/>
                    <a:pt x="207" y="4735"/>
                  </a:cubicBezTo>
                  <a:cubicBezTo>
                    <a:pt x="81" y="5214"/>
                    <a:pt x="1" y="5710"/>
                    <a:pt x="25" y="6208"/>
                  </a:cubicBezTo>
                  <a:cubicBezTo>
                    <a:pt x="42" y="6625"/>
                    <a:pt x="110" y="7047"/>
                    <a:pt x="252" y="7442"/>
                  </a:cubicBezTo>
                  <a:cubicBezTo>
                    <a:pt x="342" y="7705"/>
                    <a:pt x="542" y="7977"/>
                    <a:pt x="840" y="8004"/>
                  </a:cubicBezTo>
                  <a:cubicBezTo>
                    <a:pt x="1371" y="7999"/>
                    <a:pt x="1653" y="7175"/>
                    <a:pt x="1875" y="6773"/>
                  </a:cubicBezTo>
                  <a:cubicBezTo>
                    <a:pt x="2284" y="5971"/>
                    <a:pt x="2688" y="5160"/>
                    <a:pt x="3183" y="4408"/>
                  </a:cubicBezTo>
                  <a:cubicBezTo>
                    <a:pt x="3545" y="3852"/>
                    <a:pt x="4101" y="3465"/>
                    <a:pt x="4685" y="3173"/>
                  </a:cubicBezTo>
                  <a:cubicBezTo>
                    <a:pt x="4998" y="3015"/>
                    <a:pt x="5329" y="2893"/>
                    <a:pt x="5656" y="2766"/>
                  </a:cubicBezTo>
                  <a:cubicBezTo>
                    <a:pt x="6088" y="2585"/>
                    <a:pt x="6530" y="2435"/>
                    <a:pt x="6960" y="2252"/>
                  </a:cubicBezTo>
                  <a:cubicBezTo>
                    <a:pt x="7388" y="2054"/>
                    <a:pt x="7802" y="1826"/>
                    <a:pt x="8199" y="1567"/>
                  </a:cubicBezTo>
                  <a:cubicBezTo>
                    <a:pt x="8734" y="1248"/>
                    <a:pt x="9234" y="851"/>
                    <a:pt x="9828" y="645"/>
                  </a:cubicBezTo>
                  <a:cubicBezTo>
                    <a:pt x="10034" y="575"/>
                    <a:pt x="10244" y="515"/>
                    <a:pt x="10460" y="493"/>
                  </a:cubicBezTo>
                  <a:cubicBezTo>
                    <a:pt x="10598" y="482"/>
                    <a:pt x="10740" y="470"/>
                    <a:pt x="10867" y="417"/>
                  </a:cubicBezTo>
                  <a:cubicBezTo>
                    <a:pt x="10929" y="394"/>
                    <a:pt x="10984" y="361"/>
                    <a:pt x="11046" y="342"/>
                  </a:cubicBezTo>
                  <a:cubicBezTo>
                    <a:pt x="11097" y="370"/>
                    <a:pt x="11142" y="381"/>
                    <a:pt x="11183" y="381"/>
                  </a:cubicBezTo>
                  <a:cubicBezTo>
                    <a:pt x="11304" y="381"/>
                    <a:pt x="11394" y="285"/>
                    <a:pt x="11521" y="229"/>
                  </a:cubicBezTo>
                  <a:cubicBezTo>
                    <a:pt x="11535" y="224"/>
                    <a:pt x="11550" y="221"/>
                    <a:pt x="11564" y="221"/>
                  </a:cubicBezTo>
                  <a:cubicBezTo>
                    <a:pt x="11571" y="221"/>
                    <a:pt x="11578" y="222"/>
                    <a:pt x="11585" y="223"/>
                  </a:cubicBezTo>
                  <a:cubicBezTo>
                    <a:pt x="11669" y="250"/>
                    <a:pt x="11756" y="293"/>
                    <a:pt x="11843" y="293"/>
                  </a:cubicBezTo>
                  <a:cubicBezTo>
                    <a:pt x="11878" y="293"/>
                    <a:pt x="11913" y="286"/>
                    <a:pt x="11947" y="268"/>
                  </a:cubicBezTo>
                  <a:cubicBezTo>
                    <a:pt x="12015" y="229"/>
                    <a:pt x="12104" y="176"/>
                    <a:pt x="12110" y="91"/>
                  </a:cubicBezTo>
                  <a:cubicBezTo>
                    <a:pt x="12120" y="34"/>
                    <a:pt x="12077" y="1"/>
                    <a:pt x="12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5981794" y="2241502"/>
              <a:ext cx="338864" cy="328598"/>
            </a:xfrm>
            <a:custGeom>
              <a:avLst/>
              <a:gdLst/>
              <a:ahLst/>
              <a:cxnLst/>
              <a:rect l="l" t="t" r="r" b="b"/>
              <a:pathLst>
                <a:path w="4390" h="4257" extrusionOk="0">
                  <a:moveTo>
                    <a:pt x="2728" y="1"/>
                  </a:moveTo>
                  <a:cubicBezTo>
                    <a:pt x="2463" y="1"/>
                    <a:pt x="2196" y="43"/>
                    <a:pt x="1942" y="119"/>
                  </a:cubicBezTo>
                  <a:cubicBezTo>
                    <a:pt x="1557" y="230"/>
                    <a:pt x="1232" y="481"/>
                    <a:pt x="944" y="750"/>
                  </a:cubicBezTo>
                  <a:cubicBezTo>
                    <a:pt x="825" y="861"/>
                    <a:pt x="714" y="979"/>
                    <a:pt x="607" y="1100"/>
                  </a:cubicBezTo>
                  <a:cubicBezTo>
                    <a:pt x="479" y="1238"/>
                    <a:pt x="375" y="1370"/>
                    <a:pt x="362" y="1563"/>
                  </a:cubicBezTo>
                  <a:cubicBezTo>
                    <a:pt x="319" y="1941"/>
                    <a:pt x="305" y="2322"/>
                    <a:pt x="282" y="2703"/>
                  </a:cubicBezTo>
                  <a:cubicBezTo>
                    <a:pt x="268" y="3003"/>
                    <a:pt x="263" y="3305"/>
                    <a:pt x="206" y="3602"/>
                  </a:cubicBezTo>
                  <a:cubicBezTo>
                    <a:pt x="163" y="3791"/>
                    <a:pt x="101" y="3974"/>
                    <a:pt x="17" y="4149"/>
                  </a:cubicBezTo>
                  <a:cubicBezTo>
                    <a:pt x="0" y="4188"/>
                    <a:pt x="19" y="4233"/>
                    <a:pt x="60" y="4252"/>
                  </a:cubicBezTo>
                  <a:cubicBezTo>
                    <a:pt x="69" y="4255"/>
                    <a:pt x="78" y="4257"/>
                    <a:pt x="87" y="4257"/>
                  </a:cubicBezTo>
                  <a:cubicBezTo>
                    <a:pt x="118" y="4257"/>
                    <a:pt x="148" y="4239"/>
                    <a:pt x="161" y="4209"/>
                  </a:cubicBezTo>
                  <a:cubicBezTo>
                    <a:pt x="194" y="4139"/>
                    <a:pt x="224" y="4067"/>
                    <a:pt x="251" y="3993"/>
                  </a:cubicBezTo>
                  <a:cubicBezTo>
                    <a:pt x="373" y="3692"/>
                    <a:pt x="407" y="3369"/>
                    <a:pt x="424" y="3048"/>
                  </a:cubicBezTo>
                  <a:cubicBezTo>
                    <a:pt x="440" y="2715"/>
                    <a:pt x="455" y="2384"/>
                    <a:pt x="477" y="2051"/>
                  </a:cubicBezTo>
                  <a:cubicBezTo>
                    <a:pt x="496" y="1859"/>
                    <a:pt x="496" y="1639"/>
                    <a:pt x="547" y="1448"/>
                  </a:cubicBezTo>
                  <a:cubicBezTo>
                    <a:pt x="584" y="1349"/>
                    <a:pt x="669" y="1275"/>
                    <a:pt x="735" y="1195"/>
                  </a:cubicBezTo>
                  <a:cubicBezTo>
                    <a:pt x="1072" y="826"/>
                    <a:pt x="1442" y="460"/>
                    <a:pt x="1924" y="290"/>
                  </a:cubicBezTo>
                  <a:cubicBezTo>
                    <a:pt x="2182" y="205"/>
                    <a:pt x="2454" y="158"/>
                    <a:pt x="2726" y="158"/>
                  </a:cubicBezTo>
                  <a:cubicBezTo>
                    <a:pt x="3054" y="158"/>
                    <a:pt x="3380" y="226"/>
                    <a:pt x="3676" y="376"/>
                  </a:cubicBezTo>
                  <a:cubicBezTo>
                    <a:pt x="3849" y="464"/>
                    <a:pt x="3997" y="592"/>
                    <a:pt x="4166" y="685"/>
                  </a:cubicBezTo>
                  <a:cubicBezTo>
                    <a:pt x="4181" y="735"/>
                    <a:pt x="4210" y="755"/>
                    <a:pt x="4241" y="755"/>
                  </a:cubicBezTo>
                  <a:cubicBezTo>
                    <a:pt x="4314" y="755"/>
                    <a:pt x="4390" y="640"/>
                    <a:pt x="4265" y="563"/>
                  </a:cubicBezTo>
                  <a:cubicBezTo>
                    <a:pt x="4051" y="440"/>
                    <a:pt x="3862" y="273"/>
                    <a:pt x="3629" y="183"/>
                  </a:cubicBezTo>
                  <a:cubicBezTo>
                    <a:pt x="3345" y="58"/>
                    <a:pt x="3037" y="1"/>
                    <a:pt x="2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5967436" y="2295073"/>
              <a:ext cx="56349" cy="67541"/>
            </a:xfrm>
            <a:custGeom>
              <a:avLst/>
              <a:gdLst/>
              <a:ahLst/>
              <a:cxnLst/>
              <a:rect l="l" t="t" r="r" b="b"/>
              <a:pathLst>
                <a:path w="730" h="875" extrusionOk="0">
                  <a:moveTo>
                    <a:pt x="102" y="1"/>
                  </a:moveTo>
                  <a:cubicBezTo>
                    <a:pt x="11" y="7"/>
                    <a:pt x="1" y="114"/>
                    <a:pt x="71" y="159"/>
                  </a:cubicBezTo>
                  <a:cubicBezTo>
                    <a:pt x="299" y="326"/>
                    <a:pt x="468" y="558"/>
                    <a:pt x="559" y="826"/>
                  </a:cubicBezTo>
                  <a:cubicBezTo>
                    <a:pt x="572" y="860"/>
                    <a:pt x="600" y="874"/>
                    <a:pt x="627" y="874"/>
                  </a:cubicBezTo>
                  <a:cubicBezTo>
                    <a:pt x="678" y="874"/>
                    <a:pt x="729" y="826"/>
                    <a:pt x="703" y="764"/>
                  </a:cubicBezTo>
                  <a:cubicBezTo>
                    <a:pt x="643" y="587"/>
                    <a:pt x="548" y="423"/>
                    <a:pt x="429" y="279"/>
                  </a:cubicBezTo>
                  <a:cubicBezTo>
                    <a:pt x="349" y="188"/>
                    <a:pt x="262" y="106"/>
                    <a:pt x="166" y="34"/>
                  </a:cubicBezTo>
                  <a:cubicBezTo>
                    <a:pt x="151" y="13"/>
                    <a:pt x="126" y="1"/>
                    <a:pt x="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5928223" y="2546256"/>
              <a:ext cx="258123" cy="189810"/>
            </a:xfrm>
            <a:custGeom>
              <a:avLst/>
              <a:gdLst/>
              <a:ahLst/>
              <a:cxnLst/>
              <a:rect l="l" t="t" r="r" b="b"/>
              <a:pathLst>
                <a:path w="3344" h="2459" extrusionOk="0">
                  <a:moveTo>
                    <a:pt x="1955" y="156"/>
                  </a:moveTo>
                  <a:cubicBezTo>
                    <a:pt x="2196" y="156"/>
                    <a:pt x="2433" y="194"/>
                    <a:pt x="2638" y="287"/>
                  </a:cubicBezTo>
                  <a:cubicBezTo>
                    <a:pt x="2834" y="396"/>
                    <a:pt x="3027" y="555"/>
                    <a:pt x="3111" y="769"/>
                  </a:cubicBezTo>
                  <a:cubicBezTo>
                    <a:pt x="3157" y="925"/>
                    <a:pt x="3196" y="1092"/>
                    <a:pt x="3165" y="1254"/>
                  </a:cubicBezTo>
                  <a:cubicBezTo>
                    <a:pt x="3113" y="1480"/>
                    <a:pt x="3015" y="1703"/>
                    <a:pt x="2830" y="1853"/>
                  </a:cubicBezTo>
                  <a:cubicBezTo>
                    <a:pt x="2482" y="2168"/>
                    <a:pt x="1992" y="2250"/>
                    <a:pt x="1540" y="2295"/>
                  </a:cubicBezTo>
                  <a:cubicBezTo>
                    <a:pt x="1465" y="2299"/>
                    <a:pt x="1389" y="2302"/>
                    <a:pt x="1313" y="2302"/>
                  </a:cubicBezTo>
                  <a:cubicBezTo>
                    <a:pt x="1095" y="2302"/>
                    <a:pt x="876" y="2278"/>
                    <a:pt x="678" y="2182"/>
                  </a:cubicBezTo>
                  <a:cubicBezTo>
                    <a:pt x="377" y="2034"/>
                    <a:pt x="151" y="1711"/>
                    <a:pt x="190" y="1367"/>
                  </a:cubicBezTo>
                  <a:cubicBezTo>
                    <a:pt x="242" y="863"/>
                    <a:pt x="332" y="701"/>
                    <a:pt x="735" y="392"/>
                  </a:cubicBezTo>
                  <a:cubicBezTo>
                    <a:pt x="751" y="410"/>
                    <a:pt x="769" y="417"/>
                    <a:pt x="788" y="417"/>
                  </a:cubicBezTo>
                  <a:cubicBezTo>
                    <a:pt x="823" y="417"/>
                    <a:pt x="861" y="392"/>
                    <a:pt x="894" y="376"/>
                  </a:cubicBezTo>
                  <a:cubicBezTo>
                    <a:pt x="957" y="343"/>
                    <a:pt x="1023" y="316"/>
                    <a:pt x="1089" y="293"/>
                  </a:cubicBezTo>
                  <a:cubicBezTo>
                    <a:pt x="1349" y="214"/>
                    <a:pt x="1655" y="156"/>
                    <a:pt x="1955" y="156"/>
                  </a:cubicBezTo>
                  <a:close/>
                  <a:moveTo>
                    <a:pt x="1946" y="0"/>
                  </a:moveTo>
                  <a:cubicBezTo>
                    <a:pt x="1555" y="0"/>
                    <a:pt x="1145" y="86"/>
                    <a:pt x="846" y="224"/>
                  </a:cubicBezTo>
                  <a:cubicBezTo>
                    <a:pt x="826" y="202"/>
                    <a:pt x="804" y="194"/>
                    <a:pt x="781" y="194"/>
                  </a:cubicBezTo>
                  <a:cubicBezTo>
                    <a:pt x="710" y="194"/>
                    <a:pt x="633" y="279"/>
                    <a:pt x="577" y="318"/>
                  </a:cubicBezTo>
                  <a:cubicBezTo>
                    <a:pt x="530" y="357"/>
                    <a:pt x="482" y="398"/>
                    <a:pt x="435" y="440"/>
                  </a:cubicBezTo>
                  <a:cubicBezTo>
                    <a:pt x="205" y="637"/>
                    <a:pt x="108" y="845"/>
                    <a:pt x="63" y="1145"/>
                  </a:cubicBezTo>
                  <a:cubicBezTo>
                    <a:pt x="1" y="1433"/>
                    <a:pt x="23" y="1752"/>
                    <a:pt x="215" y="1989"/>
                  </a:cubicBezTo>
                  <a:cubicBezTo>
                    <a:pt x="429" y="2305"/>
                    <a:pt x="818" y="2445"/>
                    <a:pt x="1188" y="2456"/>
                  </a:cubicBezTo>
                  <a:cubicBezTo>
                    <a:pt x="1235" y="2457"/>
                    <a:pt x="1281" y="2458"/>
                    <a:pt x="1328" y="2458"/>
                  </a:cubicBezTo>
                  <a:cubicBezTo>
                    <a:pt x="1772" y="2458"/>
                    <a:pt x="2224" y="2378"/>
                    <a:pt x="2624" y="2184"/>
                  </a:cubicBezTo>
                  <a:cubicBezTo>
                    <a:pt x="2811" y="2087"/>
                    <a:pt x="2976" y="1952"/>
                    <a:pt x="3107" y="1787"/>
                  </a:cubicBezTo>
                  <a:cubicBezTo>
                    <a:pt x="3243" y="1585"/>
                    <a:pt x="3344" y="1322"/>
                    <a:pt x="3329" y="1077"/>
                  </a:cubicBezTo>
                  <a:cubicBezTo>
                    <a:pt x="3313" y="915"/>
                    <a:pt x="3288" y="746"/>
                    <a:pt x="3208" y="604"/>
                  </a:cubicBezTo>
                  <a:cubicBezTo>
                    <a:pt x="3078" y="400"/>
                    <a:pt x="2893" y="236"/>
                    <a:pt x="2675" y="131"/>
                  </a:cubicBezTo>
                  <a:cubicBezTo>
                    <a:pt x="2469" y="40"/>
                    <a:pt x="2212" y="0"/>
                    <a:pt x="1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5957479" y="2573350"/>
              <a:ext cx="205866" cy="135468"/>
            </a:xfrm>
            <a:custGeom>
              <a:avLst/>
              <a:gdLst/>
              <a:ahLst/>
              <a:cxnLst/>
              <a:rect l="l" t="t" r="r" b="b"/>
              <a:pathLst>
                <a:path w="2667" h="1755" extrusionOk="0">
                  <a:moveTo>
                    <a:pt x="1533" y="157"/>
                  </a:moveTo>
                  <a:cubicBezTo>
                    <a:pt x="1821" y="157"/>
                    <a:pt x="2108" y="201"/>
                    <a:pt x="2296" y="340"/>
                  </a:cubicBezTo>
                  <a:cubicBezTo>
                    <a:pt x="2555" y="576"/>
                    <a:pt x="2504" y="938"/>
                    <a:pt x="2296" y="1189"/>
                  </a:cubicBezTo>
                  <a:cubicBezTo>
                    <a:pt x="2033" y="1457"/>
                    <a:pt x="1644" y="1566"/>
                    <a:pt x="1280" y="1594"/>
                  </a:cubicBezTo>
                  <a:lnTo>
                    <a:pt x="1278" y="1594"/>
                  </a:lnTo>
                  <a:cubicBezTo>
                    <a:pt x="1233" y="1597"/>
                    <a:pt x="1188" y="1599"/>
                    <a:pt x="1142" y="1599"/>
                  </a:cubicBezTo>
                  <a:cubicBezTo>
                    <a:pt x="910" y="1599"/>
                    <a:pt x="676" y="1557"/>
                    <a:pt x="467" y="1450"/>
                  </a:cubicBezTo>
                  <a:cubicBezTo>
                    <a:pt x="307" y="1389"/>
                    <a:pt x="200" y="1236"/>
                    <a:pt x="194" y="1064"/>
                  </a:cubicBezTo>
                  <a:cubicBezTo>
                    <a:pt x="173" y="811"/>
                    <a:pt x="270" y="560"/>
                    <a:pt x="457" y="387"/>
                  </a:cubicBezTo>
                  <a:cubicBezTo>
                    <a:pt x="471" y="387"/>
                    <a:pt x="488" y="383"/>
                    <a:pt x="500" y="374"/>
                  </a:cubicBezTo>
                  <a:cubicBezTo>
                    <a:pt x="541" y="348"/>
                    <a:pt x="585" y="323"/>
                    <a:pt x="628" y="300"/>
                  </a:cubicBezTo>
                  <a:cubicBezTo>
                    <a:pt x="706" y="261"/>
                    <a:pt x="788" y="233"/>
                    <a:pt x="873" y="218"/>
                  </a:cubicBezTo>
                  <a:cubicBezTo>
                    <a:pt x="1055" y="187"/>
                    <a:pt x="1294" y="157"/>
                    <a:pt x="1533" y="157"/>
                  </a:cubicBezTo>
                  <a:close/>
                  <a:moveTo>
                    <a:pt x="1482" y="0"/>
                  </a:moveTo>
                  <a:cubicBezTo>
                    <a:pt x="1119" y="0"/>
                    <a:pt x="726" y="57"/>
                    <a:pt x="511" y="185"/>
                  </a:cubicBezTo>
                  <a:cubicBezTo>
                    <a:pt x="395" y="198"/>
                    <a:pt x="317" y="302"/>
                    <a:pt x="249" y="385"/>
                  </a:cubicBezTo>
                  <a:cubicBezTo>
                    <a:pt x="64" y="605"/>
                    <a:pt x="0" y="913"/>
                    <a:pt x="58" y="1191"/>
                  </a:cubicBezTo>
                  <a:cubicBezTo>
                    <a:pt x="91" y="1308"/>
                    <a:pt x="149" y="1426"/>
                    <a:pt x="247" y="1500"/>
                  </a:cubicBezTo>
                  <a:cubicBezTo>
                    <a:pt x="381" y="1590"/>
                    <a:pt x="527" y="1656"/>
                    <a:pt x="681" y="1699"/>
                  </a:cubicBezTo>
                  <a:cubicBezTo>
                    <a:pt x="825" y="1736"/>
                    <a:pt x="985" y="1754"/>
                    <a:pt x="1151" y="1754"/>
                  </a:cubicBezTo>
                  <a:cubicBezTo>
                    <a:pt x="1643" y="1754"/>
                    <a:pt x="2183" y="1589"/>
                    <a:pt x="2463" y="1226"/>
                  </a:cubicBezTo>
                  <a:cubicBezTo>
                    <a:pt x="2543" y="1103"/>
                    <a:pt x="2611" y="965"/>
                    <a:pt x="2627" y="815"/>
                  </a:cubicBezTo>
                  <a:cubicBezTo>
                    <a:pt x="2667" y="459"/>
                    <a:pt x="2426" y="132"/>
                    <a:pt x="2074" y="64"/>
                  </a:cubicBezTo>
                  <a:cubicBezTo>
                    <a:pt x="1923" y="23"/>
                    <a:pt x="1708" y="0"/>
                    <a:pt x="1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5972763" y="2717545"/>
              <a:ext cx="19375" cy="45851"/>
            </a:xfrm>
            <a:custGeom>
              <a:avLst/>
              <a:gdLst/>
              <a:ahLst/>
              <a:cxnLst/>
              <a:rect l="l" t="t" r="r" b="b"/>
              <a:pathLst>
                <a:path w="251" h="594" extrusionOk="0">
                  <a:moveTo>
                    <a:pt x="89" y="1"/>
                  </a:moveTo>
                  <a:cubicBezTo>
                    <a:pt x="45" y="1"/>
                    <a:pt x="0" y="34"/>
                    <a:pt x="8" y="93"/>
                  </a:cubicBezTo>
                  <a:cubicBezTo>
                    <a:pt x="55" y="228"/>
                    <a:pt x="99" y="368"/>
                    <a:pt x="88" y="514"/>
                  </a:cubicBezTo>
                  <a:cubicBezTo>
                    <a:pt x="88" y="567"/>
                    <a:pt x="127" y="593"/>
                    <a:pt x="167" y="593"/>
                  </a:cubicBezTo>
                  <a:cubicBezTo>
                    <a:pt x="206" y="593"/>
                    <a:pt x="245" y="567"/>
                    <a:pt x="245" y="514"/>
                  </a:cubicBezTo>
                  <a:cubicBezTo>
                    <a:pt x="251" y="362"/>
                    <a:pt x="222" y="212"/>
                    <a:pt x="164" y="72"/>
                  </a:cubicBezTo>
                  <a:cubicBezTo>
                    <a:pt x="160" y="23"/>
                    <a:pt x="125"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6149763" y="2684738"/>
              <a:ext cx="17754" cy="54882"/>
            </a:xfrm>
            <a:custGeom>
              <a:avLst/>
              <a:gdLst/>
              <a:ahLst/>
              <a:cxnLst/>
              <a:rect l="l" t="t" r="r" b="b"/>
              <a:pathLst>
                <a:path w="230" h="711" extrusionOk="0">
                  <a:moveTo>
                    <a:pt x="133" y="1"/>
                  </a:moveTo>
                  <a:cubicBezTo>
                    <a:pt x="53" y="1"/>
                    <a:pt x="33" y="98"/>
                    <a:pt x="25" y="164"/>
                  </a:cubicBezTo>
                  <a:cubicBezTo>
                    <a:pt x="5" y="322"/>
                    <a:pt x="1" y="483"/>
                    <a:pt x="17" y="643"/>
                  </a:cubicBezTo>
                  <a:cubicBezTo>
                    <a:pt x="24" y="689"/>
                    <a:pt x="59" y="711"/>
                    <a:pt x="94" y="711"/>
                  </a:cubicBezTo>
                  <a:cubicBezTo>
                    <a:pt x="138" y="711"/>
                    <a:pt x="181" y="679"/>
                    <a:pt x="174" y="623"/>
                  </a:cubicBezTo>
                  <a:cubicBezTo>
                    <a:pt x="155" y="458"/>
                    <a:pt x="161" y="291"/>
                    <a:pt x="192" y="129"/>
                  </a:cubicBezTo>
                  <a:cubicBezTo>
                    <a:pt x="229" y="81"/>
                    <a:pt x="202" y="12"/>
                    <a:pt x="143" y="1"/>
                  </a:cubicBezTo>
                  <a:cubicBezTo>
                    <a:pt x="139" y="1"/>
                    <a:pt x="136"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5981640" y="2726731"/>
              <a:ext cx="186954" cy="65380"/>
            </a:xfrm>
            <a:custGeom>
              <a:avLst/>
              <a:gdLst/>
              <a:ahLst/>
              <a:cxnLst/>
              <a:rect l="l" t="t" r="r" b="b"/>
              <a:pathLst>
                <a:path w="2422" h="847" extrusionOk="0">
                  <a:moveTo>
                    <a:pt x="2328" y="0"/>
                  </a:moveTo>
                  <a:cubicBezTo>
                    <a:pt x="2297" y="0"/>
                    <a:pt x="2266" y="17"/>
                    <a:pt x="2255" y="56"/>
                  </a:cubicBezTo>
                  <a:cubicBezTo>
                    <a:pt x="2218" y="233"/>
                    <a:pt x="2084" y="371"/>
                    <a:pt x="1938" y="467"/>
                  </a:cubicBezTo>
                  <a:cubicBezTo>
                    <a:pt x="1709" y="634"/>
                    <a:pt x="1436" y="691"/>
                    <a:pt x="1158" y="691"/>
                  </a:cubicBezTo>
                  <a:cubicBezTo>
                    <a:pt x="970" y="691"/>
                    <a:pt x="779" y="664"/>
                    <a:pt x="599" y="628"/>
                  </a:cubicBezTo>
                  <a:cubicBezTo>
                    <a:pt x="461" y="601"/>
                    <a:pt x="311" y="560"/>
                    <a:pt x="214" y="449"/>
                  </a:cubicBezTo>
                  <a:cubicBezTo>
                    <a:pt x="200" y="432"/>
                    <a:pt x="185" y="416"/>
                    <a:pt x="175" y="397"/>
                  </a:cubicBezTo>
                  <a:cubicBezTo>
                    <a:pt x="169" y="358"/>
                    <a:pt x="136" y="330"/>
                    <a:pt x="97" y="330"/>
                  </a:cubicBezTo>
                  <a:cubicBezTo>
                    <a:pt x="33" y="330"/>
                    <a:pt x="0" y="402"/>
                    <a:pt x="29" y="457"/>
                  </a:cubicBezTo>
                  <a:cubicBezTo>
                    <a:pt x="99" y="585"/>
                    <a:pt x="224" y="673"/>
                    <a:pt x="358" y="724"/>
                  </a:cubicBezTo>
                  <a:cubicBezTo>
                    <a:pt x="591" y="799"/>
                    <a:pt x="837" y="829"/>
                    <a:pt x="1080" y="846"/>
                  </a:cubicBezTo>
                  <a:cubicBezTo>
                    <a:pt x="1091" y="846"/>
                    <a:pt x="1103" y="846"/>
                    <a:pt x="1114" y="846"/>
                  </a:cubicBezTo>
                  <a:cubicBezTo>
                    <a:pt x="1345" y="846"/>
                    <a:pt x="1588" y="825"/>
                    <a:pt x="1798" y="729"/>
                  </a:cubicBezTo>
                  <a:cubicBezTo>
                    <a:pt x="2066" y="601"/>
                    <a:pt x="2337" y="402"/>
                    <a:pt x="2407" y="99"/>
                  </a:cubicBezTo>
                  <a:cubicBezTo>
                    <a:pt x="2422" y="39"/>
                    <a:pt x="2374"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5877585" y="2670149"/>
              <a:ext cx="370280" cy="208645"/>
            </a:xfrm>
            <a:custGeom>
              <a:avLst/>
              <a:gdLst/>
              <a:ahLst/>
              <a:cxnLst/>
              <a:rect l="l" t="t" r="r" b="b"/>
              <a:pathLst>
                <a:path w="4797" h="2703" extrusionOk="0">
                  <a:moveTo>
                    <a:pt x="766" y="1"/>
                  </a:moveTo>
                  <a:cubicBezTo>
                    <a:pt x="614" y="1"/>
                    <a:pt x="440" y="207"/>
                    <a:pt x="342" y="314"/>
                  </a:cubicBezTo>
                  <a:cubicBezTo>
                    <a:pt x="262" y="404"/>
                    <a:pt x="196" y="509"/>
                    <a:pt x="149" y="622"/>
                  </a:cubicBezTo>
                  <a:cubicBezTo>
                    <a:pt x="9" y="976"/>
                    <a:pt x="1" y="1369"/>
                    <a:pt x="124" y="1729"/>
                  </a:cubicBezTo>
                  <a:cubicBezTo>
                    <a:pt x="208" y="1978"/>
                    <a:pt x="377" y="2165"/>
                    <a:pt x="595" y="2307"/>
                  </a:cubicBezTo>
                  <a:cubicBezTo>
                    <a:pt x="791" y="2447"/>
                    <a:pt x="1015" y="2548"/>
                    <a:pt x="1249" y="2603"/>
                  </a:cubicBezTo>
                  <a:cubicBezTo>
                    <a:pt x="1506" y="2671"/>
                    <a:pt x="1769" y="2702"/>
                    <a:pt x="2033" y="2702"/>
                  </a:cubicBezTo>
                  <a:cubicBezTo>
                    <a:pt x="2184" y="2702"/>
                    <a:pt x="2335" y="2692"/>
                    <a:pt x="2486" y="2673"/>
                  </a:cubicBezTo>
                  <a:cubicBezTo>
                    <a:pt x="2901" y="2649"/>
                    <a:pt x="3309" y="2529"/>
                    <a:pt x="3673" y="2328"/>
                  </a:cubicBezTo>
                  <a:cubicBezTo>
                    <a:pt x="3961" y="2175"/>
                    <a:pt x="4253" y="2009"/>
                    <a:pt x="4455" y="1748"/>
                  </a:cubicBezTo>
                  <a:cubicBezTo>
                    <a:pt x="4514" y="1673"/>
                    <a:pt x="4796" y="1330"/>
                    <a:pt x="4625" y="1276"/>
                  </a:cubicBezTo>
                  <a:cubicBezTo>
                    <a:pt x="4619" y="1275"/>
                    <a:pt x="4613" y="1274"/>
                    <a:pt x="4607" y="1274"/>
                  </a:cubicBezTo>
                  <a:cubicBezTo>
                    <a:pt x="4566" y="1274"/>
                    <a:pt x="4530" y="1303"/>
                    <a:pt x="4524" y="1346"/>
                  </a:cubicBezTo>
                  <a:cubicBezTo>
                    <a:pt x="4502" y="1404"/>
                    <a:pt x="4473" y="1460"/>
                    <a:pt x="4438" y="1511"/>
                  </a:cubicBezTo>
                  <a:cubicBezTo>
                    <a:pt x="4319" y="1682"/>
                    <a:pt x="4177" y="1838"/>
                    <a:pt x="4002" y="1953"/>
                  </a:cubicBezTo>
                  <a:cubicBezTo>
                    <a:pt x="3743" y="2128"/>
                    <a:pt x="3463" y="2272"/>
                    <a:pt x="3171" y="2381"/>
                  </a:cubicBezTo>
                  <a:cubicBezTo>
                    <a:pt x="2963" y="2457"/>
                    <a:pt x="2745" y="2492"/>
                    <a:pt x="2525" y="2511"/>
                  </a:cubicBezTo>
                  <a:cubicBezTo>
                    <a:pt x="2362" y="2532"/>
                    <a:pt x="2196" y="2544"/>
                    <a:pt x="2030" y="2544"/>
                  </a:cubicBezTo>
                  <a:cubicBezTo>
                    <a:pt x="1645" y="2544"/>
                    <a:pt x="1261" y="2480"/>
                    <a:pt x="912" y="2317"/>
                  </a:cubicBezTo>
                  <a:cubicBezTo>
                    <a:pt x="686" y="2190"/>
                    <a:pt x="443" y="2044"/>
                    <a:pt x="326" y="1801"/>
                  </a:cubicBezTo>
                  <a:cubicBezTo>
                    <a:pt x="151" y="1453"/>
                    <a:pt x="151" y="993"/>
                    <a:pt x="311" y="641"/>
                  </a:cubicBezTo>
                  <a:cubicBezTo>
                    <a:pt x="387" y="493"/>
                    <a:pt x="492" y="363"/>
                    <a:pt x="618" y="254"/>
                  </a:cubicBezTo>
                  <a:cubicBezTo>
                    <a:pt x="665" y="221"/>
                    <a:pt x="708" y="163"/>
                    <a:pt x="768" y="157"/>
                  </a:cubicBezTo>
                  <a:cubicBezTo>
                    <a:pt x="873" y="157"/>
                    <a:pt x="873" y="1"/>
                    <a:pt x="768" y="1"/>
                  </a:cubicBezTo>
                  <a:cubicBezTo>
                    <a:pt x="767" y="1"/>
                    <a:pt x="766" y="1"/>
                    <a:pt x="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6175468" y="2642051"/>
              <a:ext cx="62524" cy="43072"/>
            </a:xfrm>
            <a:custGeom>
              <a:avLst/>
              <a:gdLst/>
              <a:ahLst/>
              <a:cxnLst/>
              <a:rect l="l" t="t" r="r" b="b"/>
              <a:pathLst>
                <a:path w="810" h="558" extrusionOk="0">
                  <a:moveTo>
                    <a:pt x="154" y="0"/>
                  </a:moveTo>
                  <a:cubicBezTo>
                    <a:pt x="138" y="0"/>
                    <a:pt x="121" y="1"/>
                    <a:pt x="104" y="3"/>
                  </a:cubicBezTo>
                  <a:cubicBezTo>
                    <a:pt x="1" y="3"/>
                    <a:pt x="1" y="159"/>
                    <a:pt x="104" y="159"/>
                  </a:cubicBezTo>
                  <a:cubicBezTo>
                    <a:pt x="119" y="157"/>
                    <a:pt x="135" y="157"/>
                    <a:pt x="151" y="157"/>
                  </a:cubicBezTo>
                  <a:cubicBezTo>
                    <a:pt x="189" y="157"/>
                    <a:pt x="228" y="162"/>
                    <a:pt x="264" y="174"/>
                  </a:cubicBezTo>
                  <a:cubicBezTo>
                    <a:pt x="429" y="231"/>
                    <a:pt x="552" y="369"/>
                    <a:pt x="637" y="517"/>
                  </a:cubicBezTo>
                  <a:cubicBezTo>
                    <a:pt x="653" y="546"/>
                    <a:pt x="678" y="557"/>
                    <a:pt x="703" y="557"/>
                  </a:cubicBezTo>
                  <a:cubicBezTo>
                    <a:pt x="757" y="557"/>
                    <a:pt x="809" y="501"/>
                    <a:pt x="772" y="437"/>
                  </a:cubicBezTo>
                  <a:cubicBezTo>
                    <a:pt x="645" y="214"/>
                    <a:pt x="424" y="0"/>
                    <a:pt x="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5889009" y="2799677"/>
              <a:ext cx="359628" cy="105210"/>
            </a:xfrm>
            <a:custGeom>
              <a:avLst/>
              <a:gdLst/>
              <a:ahLst/>
              <a:cxnLst/>
              <a:rect l="l" t="t" r="r" b="b"/>
              <a:pathLst>
                <a:path w="4659" h="1363" extrusionOk="0">
                  <a:moveTo>
                    <a:pt x="4559" y="0"/>
                  </a:moveTo>
                  <a:cubicBezTo>
                    <a:pt x="4531" y="0"/>
                    <a:pt x="4504" y="14"/>
                    <a:pt x="4490" y="47"/>
                  </a:cubicBezTo>
                  <a:cubicBezTo>
                    <a:pt x="4459" y="113"/>
                    <a:pt x="4418" y="177"/>
                    <a:pt x="4370" y="232"/>
                  </a:cubicBezTo>
                  <a:cubicBezTo>
                    <a:pt x="4076" y="590"/>
                    <a:pt x="3693" y="884"/>
                    <a:pt x="3243" y="1012"/>
                  </a:cubicBezTo>
                  <a:cubicBezTo>
                    <a:pt x="2880" y="1132"/>
                    <a:pt x="2493" y="1204"/>
                    <a:pt x="2109" y="1204"/>
                  </a:cubicBezTo>
                  <a:cubicBezTo>
                    <a:pt x="1701" y="1204"/>
                    <a:pt x="1295" y="1123"/>
                    <a:pt x="924" y="936"/>
                  </a:cubicBezTo>
                  <a:cubicBezTo>
                    <a:pt x="558" y="740"/>
                    <a:pt x="293" y="520"/>
                    <a:pt x="169" y="107"/>
                  </a:cubicBezTo>
                  <a:cubicBezTo>
                    <a:pt x="159" y="65"/>
                    <a:pt x="127" y="47"/>
                    <a:pt x="95" y="47"/>
                  </a:cubicBezTo>
                  <a:cubicBezTo>
                    <a:pt x="48" y="47"/>
                    <a:pt x="0" y="86"/>
                    <a:pt x="17" y="148"/>
                  </a:cubicBezTo>
                  <a:cubicBezTo>
                    <a:pt x="83" y="341"/>
                    <a:pt x="171" y="530"/>
                    <a:pt x="311" y="683"/>
                  </a:cubicBezTo>
                  <a:cubicBezTo>
                    <a:pt x="690" y="1069"/>
                    <a:pt x="1217" y="1271"/>
                    <a:pt x="1749" y="1343"/>
                  </a:cubicBezTo>
                  <a:cubicBezTo>
                    <a:pt x="1865" y="1356"/>
                    <a:pt x="1982" y="1362"/>
                    <a:pt x="2099" y="1362"/>
                  </a:cubicBezTo>
                  <a:cubicBezTo>
                    <a:pt x="2618" y="1362"/>
                    <a:pt x="3139" y="1240"/>
                    <a:pt x="3617" y="1039"/>
                  </a:cubicBezTo>
                  <a:cubicBezTo>
                    <a:pt x="3831" y="936"/>
                    <a:pt x="4031" y="798"/>
                    <a:pt x="4202" y="633"/>
                  </a:cubicBezTo>
                  <a:cubicBezTo>
                    <a:pt x="4366" y="479"/>
                    <a:pt x="4537" y="316"/>
                    <a:pt x="4634" y="109"/>
                  </a:cubicBezTo>
                  <a:cubicBezTo>
                    <a:pt x="4659" y="46"/>
                    <a:pt x="4609" y="0"/>
                    <a:pt x="4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5825172" y="1857241"/>
              <a:ext cx="1037588" cy="865223"/>
            </a:xfrm>
            <a:custGeom>
              <a:avLst/>
              <a:gdLst/>
              <a:ahLst/>
              <a:cxnLst/>
              <a:rect l="l" t="t" r="r" b="b"/>
              <a:pathLst>
                <a:path w="13442" h="11209" extrusionOk="0">
                  <a:moveTo>
                    <a:pt x="13331" y="1"/>
                  </a:moveTo>
                  <a:cubicBezTo>
                    <a:pt x="13323" y="1"/>
                    <a:pt x="13314" y="2"/>
                    <a:pt x="13305" y="5"/>
                  </a:cubicBezTo>
                  <a:cubicBezTo>
                    <a:pt x="12850" y="151"/>
                    <a:pt x="12385" y="266"/>
                    <a:pt x="11916" y="349"/>
                  </a:cubicBezTo>
                  <a:cubicBezTo>
                    <a:pt x="11490" y="419"/>
                    <a:pt x="11060" y="464"/>
                    <a:pt x="10630" y="487"/>
                  </a:cubicBezTo>
                  <a:cubicBezTo>
                    <a:pt x="10283" y="493"/>
                    <a:pt x="9935" y="501"/>
                    <a:pt x="9585" y="503"/>
                  </a:cubicBezTo>
                  <a:cubicBezTo>
                    <a:pt x="9485" y="501"/>
                    <a:pt x="9384" y="501"/>
                    <a:pt x="9283" y="501"/>
                  </a:cubicBezTo>
                  <a:cubicBezTo>
                    <a:pt x="9081" y="501"/>
                    <a:pt x="8878" y="503"/>
                    <a:pt x="8676" y="503"/>
                  </a:cubicBezTo>
                  <a:cubicBezTo>
                    <a:pt x="8575" y="503"/>
                    <a:pt x="8474" y="502"/>
                    <a:pt x="8374" y="501"/>
                  </a:cubicBezTo>
                  <a:cubicBezTo>
                    <a:pt x="8044" y="490"/>
                    <a:pt x="7713" y="457"/>
                    <a:pt x="7383" y="457"/>
                  </a:cubicBezTo>
                  <a:cubicBezTo>
                    <a:pt x="7335" y="457"/>
                    <a:pt x="7287" y="458"/>
                    <a:pt x="7238" y="460"/>
                  </a:cubicBezTo>
                  <a:cubicBezTo>
                    <a:pt x="6693" y="491"/>
                    <a:pt x="6146" y="581"/>
                    <a:pt x="5627" y="754"/>
                  </a:cubicBezTo>
                  <a:cubicBezTo>
                    <a:pt x="5113" y="923"/>
                    <a:pt x="4640" y="1192"/>
                    <a:pt x="4181" y="1472"/>
                  </a:cubicBezTo>
                  <a:cubicBezTo>
                    <a:pt x="3241" y="2025"/>
                    <a:pt x="2369" y="2684"/>
                    <a:pt x="1577" y="3432"/>
                  </a:cubicBezTo>
                  <a:cubicBezTo>
                    <a:pt x="1173" y="3813"/>
                    <a:pt x="797" y="4237"/>
                    <a:pt x="550" y="4739"/>
                  </a:cubicBezTo>
                  <a:cubicBezTo>
                    <a:pt x="359" y="5093"/>
                    <a:pt x="315" y="5496"/>
                    <a:pt x="258" y="5889"/>
                  </a:cubicBezTo>
                  <a:cubicBezTo>
                    <a:pt x="120" y="6679"/>
                    <a:pt x="95" y="7481"/>
                    <a:pt x="44" y="8277"/>
                  </a:cubicBezTo>
                  <a:cubicBezTo>
                    <a:pt x="17" y="8816"/>
                    <a:pt x="1" y="9357"/>
                    <a:pt x="34" y="9894"/>
                  </a:cubicBezTo>
                  <a:cubicBezTo>
                    <a:pt x="73" y="10271"/>
                    <a:pt x="56" y="10688"/>
                    <a:pt x="291" y="11005"/>
                  </a:cubicBezTo>
                  <a:cubicBezTo>
                    <a:pt x="369" y="11112"/>
                    <a:pt x="484" y="11203"/>
                    <a:pt x="622" y="11209"/>
                  </a:cubicBezTo>
                  <a:cubicBezTo>
                    <a:pt x="698" y="11207"/>
                    <a:pt x="774" y="11199"/>
                    <a:pt x="850" y="11182"/>
                  </a:cubicBezTo>
                  <a:cubicBezTo>
                    <a:pt x="853" y="11182"/>
                    <a:pt x="856" y="11182"/>
                    <a:pt x="858" y="11182"/>
                  </a:cubicBezTo>
                  <a:cubicBezTo>
                    <a:pt x="956" y="11182"/>
                    <a:pt x="963" y="11034"/>
                    <a:pt x="861" y="11026"/>
                  </a:cubicBezTo>
                  <a:cubicBezTo>
                    <a:pt x="789" y="11026"/>
                    <a:pt x="717" y="11054"/>
                    <a:pt x="644" y="11054"/>
                  </a:cubicBezTo>
                  <a:cubicBezTo>
                    <a:pt x="635" y="11054"/>
                    <a:pt x="627" y="11053"/>
                    <a:pt x="618" y="11052"/>
                  </a:cubicBezTo>
                  <a:cubicBezTo>
                    <a:pt x="425" y="11009"/>
                    <a:pt x="330" y="10789"/>
                    <a:pt x="278" y="10614"/>
                  </a:cubicBezTo>
                  <a:cubicBezTo>
                    <a:pt x="112" y="9717"/>
                    <a:pt x="171" y="8796"/>
                    <a:pt x="225" y="7888"/>
                  </a:cubicBezTo>
                  <a:cubicBezTo>
                    <a:pt x="260" y="7226"/>
                    <a:pt x="301" y="6562"/>
                    <a:pt x="414" y="5905"/>
                  </a:cubicBezTo>
                  <a:cubicBezTo>
                    <a:pt x="455" y="5644"/>
                    <a:pt x="482" y="5385"/>
                    <a:pt x="558" y="5130"/>
                  </a:cubicBezTo>
                  <a:cubicBezTo>
                    <a:pt x="789" y="4453"/>
                    <a:pt x="1284" y="3914"/>
                    <a:pt x="1805" y="3439"/>
                  </a:cubicBezTo>
                  <a:cubicBezTo>
                    <a:pt x="2307" y="2968"/>
                    <a:pt x="2846" y="2536"/>
                    <a:pt x="3414" y="2147"/>
                  </a:cubicBezTo>
                  <a:cubicBezTo>
                    <a:pt x="4064" y="1713"/>
                    <a:pt x="4726" y="1287"/>
                    <a:pt x="5448" y="982"/>
                  </a:cubicBezTo>
                  <a:cubicBezTo>
                    <a:pt x="5932" y="795"/>
                    <a:pt x="6442" y="694"/>
                    <a:pt x="6956" y="637"/>
                  </a:cubicBezTo>
                  <a:cubicBezTo>
                    <a:pt x="7098" y="620"/>
                    <a:pt x="7240" y="614"/>
                    <a:pt x="7381" y="614"/>
                  </a:cubicBezTo>
                  <a:cubicBezTo>
                    <a:pt x="7659" y="614"/>
                    <a:pt x="7938" y="637"/>
                    <a:pt x="8217" y="651"/>
                  </a:cubicBezTo>
                  <a:cubicBezTo>
                    <a:pt x="8379" y="658"/>
                    <a:pt x="8541" y="660"/>
                    <a:pt x="8703" y="660"/>
                  </a:cubicBezTo>
                  <a:cubicBezTo>
                    <a:pt x="8884" y="660"/>
                    <a:pt x="9065" y="658"/>
                    <a:pt x="9245" y="658"/>
                  </a:cubicBezTo>
                  <a:cubicBezTo>
                    <a:pt x="9318" y="658"/>
                    <a:pt x="9391" y="658"/>
                    <a:pt x="9464" y="659"/>
                  </a:cubicBezTo>
                  <a:cubicBezTo>
                    <a:pt x="9867" y="657"/>
                    <a:pt x="10272" y="651"/>
                    <a:pt x="10676" y="641"/>
                  </a:cubicBezTo>
                  <a:cubicBezTo>
                    <a:pt x="11093" y="618"/>
                    <a:pt x="11509" y="573"/>
                    <a:pt x="11922" y="507"/>
                  </a:cubicBezTo>
                  <a:cubicBezTo>
                    <a:pt x="12406" y="421"/>
                    <a:pt x="12883" y="303"/>
                    <a:pt x="13352" y="155"/>
                  </a:cubicBezTo>
                  <a:cubicBezTo>
                    <a:pt x="13442" y="127"/>
                    <a:pt x="13411" y="1"/>
                    <a:pt x="13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8999" y="2263116"/>
              <a:ext cx="196526" cy="122578"/>
            </a:xfrm>
            <a:custGeom>
              <a:avLst/>
              <a:gdLst/>
              <a:ahLst/>
              <a:cxnLst/>
              <a:rect l="l" t="t" r="r" b="b"/>
              <a:pathLst>
                <a:path w="2546" h="1588" extrusionOk="0">
                  <a:moveTo>
                    <a:pt x="99" y="0"/>
                  </a:moveTo>
                  <a:cubicBezTo>
                    <a:pt x="82" y="0"/>
                    <a:pt x="64" y="6"/>
                    <a:pt x="50" y="18"/>
                  </a:cubicBezTo>
                  <a:cubicBezTo>
                    <a:pt x="0" y="57"/>
                    <a:pt x="21" y="125"/>
                    <a:pt x="45" y="174"/>
                  </a:cubicBezTo>
                  <a:cubicBezTo>
                    <a:pt x="282" y="709"/>
                    <a:pt x="778" y="1088"/>
                    <a:pt x="1333" y="1248"/>
                  </a:cubicBezTo>
                  <a:cubicBezTo>
                    <a:pt x="1683" y="1371"/>
                    <a:pt x="2055" y="1425"/>
                    <a:pt x="2395" y="1577"/>
                  </a:cubicBezTo>
                  <a:cubicBezTo>
                    <a:pt x="2408" y="1584"/>
                    <a:pt x="2421" y="1588"/>
                    <a:pt x="2433" y="1588"/>
                  </a:cubicBezTo>
                  <a:cubicBezTo>
                    <a:pt x="2504" y="1588"/>
                    <a:pt x="2546" y="1481"/>
                    <a:pt x="2469" y="1439"/>
                  </a:cubicBezTo>
                  <a:cubicBezTo>
                    <a:pt x="2103" y="1271"/>
                    <a:pt x="1697" y="1217"/>
                    <a:pt x="1319" y="1079"/>
                  </a:cubicBezTo>
                  <a:cubicBezTo>
                    <a:pt x="868" y="937"/>
                    <a:pt x="463" y="635"/>
                    <a:pt x="241" y="215"/>
                  </a:cubicBezTo>
                  <a:cubicBezTo>
                    <a:pt x="218" y="172"/>
                    <a:pt x="196" y="131"/>
                    <a:pt x="177" y="86"/>
                  </a:cubicBezTo>
                  <a:cubicBezTo>
                    <a:pt x="179" y="65"/>
                    <a:pt x="173" y="44"/>
                    <a:pt x="161" y="28"/>
                  </a:cubicBezTo>
                  <a:cubicBezTo>
                    <a:pt x="145" y="10"/>
                    <a:pt x="122"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6179945" y="2342238"/>
              <a:ext cx="16596" cy="55500"/>
            </a:xfrm>
            <a:custGeom>
              <a:avLst/>
              <a:gdLst/>
              <a:ahLst/>
              <a:cxnLst/>
              <a:rect l="l" t="t" r="r" b="b"/>
              <a:pathLst>
                <a:path w="215" h="719" extrusionOk="0">
                  <a:moveTo>
                    <a:pt x="132" y="1"/>
                  </a:moveTo>
                  <a:cubicBezTo>
                    <a:pt x="112" y="1"/>
                    <a:pt x="91" y="9"/>
                    <a:pt x="75" y="25"/>
                  </a:cubicBezTo>
                  <a:cubicBezTo>
                    <a:pt x="36" y="73"/>
                    <a:pt x="64" y="139"/>
                    <a:pt x="54" y="196"/>
                  </a:cubicBezTo>
                  <a:cubicBezTo>
                    <a:pt x="54" y="320"/>
                    <a:pt x="44" y="445"/>
                    <a:pt x="27" y="569"/>
                  </a:cubicBezTo>
                  <a:cubicBezTo>
                    <a:pt x="13" y="626"/>
                    <a:pt x="1" y="698"/>
                    <a:pt x="75" y="717"/>
                  </a:cubicBezTo>
                  <a:cubicBezTo>
                    <a:pt x="81" y="718"/>
                    <a:pt x="87" y="719"/>
                    <a:pt x="92" y="719"/>
                  </a:cubicBezTo>
                  <a:cubicBezTo>
                    <a:pt x="127" y="719"/>
                    <a:pt x="158" y="694"/>
                    <a:pt x="167" y="659"/>
                  </a:cubicBezTo>
                  <a:cubicBezTo>
                    <a:pt x="190" y="552"/>
                    <a:pt x="202" y="443"/>
                    <a:pt x="206" y="334"/>
                  </a:cubicBezTo>
                  <a:cubicBezTo>
                    <a:pt x="208" y="252"/>
                    <a:pt x="215" y="169"/>
                    <a:pt x="210" y="87"/>
                  </a:cubicBezTo>
                  <a:cubicBezTo>
                    <a:pt x="212" y="63"/>
                    <a:pt x="202" y="40"/>
                    <a:pt x="186" y="21"/>
                  </a:cubicBezTo>
                  <a:cubicBezTo>
                    <a:pt x="170" y="8"/>
                    <a:pt x="151"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6115490" y="2370876"/>
              <a:ext cx="95252" cy="100810"/>
            </a:xfrm>
            <a:custGeom>
              <a:avLst/>
              <a:gdLst/>
              <a:ahLst/>
              <a:cxnLst/>
              <a:rect l="l" t="t" r="r" b="b"/>
              <a:pathLst>
                <a:path w="1234" h="1306" extrusionOk="0">
                  <a:moveTo>
                    <a:pt x="104" y="0"/>
                  </a:moveTo>
                  <a:cubicBezTo>
                    <a:pt x="55" y="0"/>
                    <a:pt x="12" y="16"/>
                    <a:pt x="4" y="74"/>
                  </a:cubicBezTo>
                  <a:cubicBezTo>
                    <a:pt x="1" y="121"/>
                    <a:pt x="38" y="159"/>
                    <a:pt x="82" y="159"/>
                  </a:cubicBezTo>
                  <a:cubicBezTo>
                    <a:pt x="89" y="159"/>
                    <a:pt x="96" y="158"/>
                    <a:pt x="103" y="156"/>
                  </a:cubicBezTo>
                  <a:cubicBezTo>
                    <a:pt x="194" y="171"/>
                    <a:pt x="284" y="193"/>
                    <a:pt x="373" y="220"/>
                  </a:cubicBezTo>
                  <a:cubicBezTo>
                    <a:pt x="492" y="257"/>
                    <a:pt x="609" y="300"/>
                    <a:pt x="724" y="350"/>
                  </a:cubicBezTo>
                  <a:cubicBezTo>
                    <a:pt x="784" y="372"/>
                    <a:pt x="836" y="416"/>
                    <a:pt x="866" y="471"/>
                  </a:cubicBezTo>
                  <a:cubicBezTo>
                    <a:pt x="945" y="654"/>
                    <a:pt x="967" y="856"/>
                    <a:pt x="975" y="1053"/>
                  </a:cubicBezTo>
                  <a:cubicBezTo>
                    <a:pt x="986" y="1136"/>
                    <a:pt x="897" y="1267"/>
                    <a:pt x="1010" y="1304"/>
                  </a:cubicBezTo>
                  <a:cubicBezTo>
                    <a:pt x="1016" y="1305"/>
                    <a:pt x="1021" y="1306"/>
                    <a:pt x="1027" y="1306"/>
                  </a:cubicBezTo>
                  <a:cubicBezTo>
                    <a:pt x="1233" y="1306"/>
                    <a:pt x="1083" y="557"/>
                    <a:pt x="1027" y="444"/>
                  </a:cubicBezTo>
                  <a:cubicBezTo>
                    <a:pt x="975" y="292"/>
                    <a:pt x="825" y="216"/>
                    <a:pt x="683" y="165"/>
                  </a:cubicBezTo>
                  <a:cubicBezTo>
                    <a:pt x="533" y="105"/>
                    <a:pt x="379" y="56"/>
                    <a:pt x="220" y="19"/>
                  </a:cubicBezTo>
                  <a:cubicBezTo>
                    <a:pt x="188" y="11"/>
                    <a:pt x="144" y="0"/>
                    <a:pt x="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6156402" y="2465667"/>
              <a:ext cx="114318" cy="78425"/>
            </a:xfrm>
            <a:custGeom>
              <a:avLst/>
              <a:gdLst/>
              <a:ahLst/>
              <a:cxnLst/>
              <a:rect l="l" t="t" r="r" b="b"/>
              <a:pathLst>
                <a:path w="1481" h="1016" extrusionOk="0">
                  <a:moveTo>
                    <a:pt x="263" y="1"/>
                  </a:moveTo>
                  <a:cubicBezTo>
                    <a:pt x="203" y="1"/>
                    <a:pt x="144" y="10"/>
                    <a:pt x="90" y="37"/>
                  </a:cubicBezTo>
                  <a:cubicBezTo>
                    <a:pt x="1" y="92"/>
                    <a:pt x="48" y="192"/>
                    <a:pt x="122" y="192"/>
                  </a:cubicBezTo>
                  <a:cubicBezTo>
                    <a:pt x="142" y="192"/>
                    <a:pt x="164" y="184"/>
                    <a:pt x="186" y="167"/>
                  </a:cubicBezTo>
                  <a:cubicBezTo>
                    <a:pt x="219" y="162"/>
                    <a:pt x="252" y="159"/>
                    <a:pt x="284" y="159"/>
                  </a:cubicBezTo>
                  <a:cubicBezTo>
                    <a:pt x="592" y="159"/>
                    <a:pt x="854" y="388"/>
                    <a:pt x="1026" y="632"/>
                  </a:cubicBezTo>
                  <a:cubicBezTo>
                    <a:pt x="1108" y="743"/>
                    <a:pt x="1196" y="850"/>
                    <a:pt x="1264" y="969"/>
                  </a:cubicBezTo>
                  <a:cubicBezTo>
                    <a:pt x="1278" y="998"/>
                    <a:pt x="1306" y="1016"/>
                    <a:pt x="1335" y="1016"/>
                  </a:cubicBezTo>
                  <a:cubicBezTo>
                    <a:pt x="1346" y="1016"/>
                    <a:pt x="1357" y="1013"/>
                    <a:pt x="1367" y="1008"/>
                  </a:cubicBezTo>
                  <a:cubicBezTo>
                    <a:pt x="1480" y="942"/>
                    <a:pt x="1351" y="823"/>
                    <a:pt x="1310" y="751"/>
                  </a:cubicBezTo>
                  <a:cubicBezTo>
                    <a:pt x="1238" y="652"/>
                    <a:pt x="1166" y="556"/>
                    <a:pt x="1089" y="459"/>
                  </a:cubicBezTo>
                  <a:cubicBezTo>
                    <a:pt x="925" y="247"/>
                    <a:pt x="703" y="64"/>
                    <a:pt x="431" y="17"/>
                  </a:cubicBezTo>
                  <a:cubicBezTo>
                    <a:pt x="377" y="9"/>
                    <a:pt x="320"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6007499" y="2422131"/>
              <a:ext cx="71092" cy="138247"/>
            </a:xfrm>
            <a:custGeom>
              <a:avLst/>
              <a:gdLst/>
              <a:ahLst/>
              <a:cxnLst/>
              <a:rect l="l" t="t" r="r" b="b"/>
              <a:pathLst>
                <a:path w="921" h="1791" extrusionOk="0">
                  <a:moveTo>
                    <a:pt x="80" y="0"/>
                  </a:moveTo>
                  <a:cubicBezTo>
                    <a:pt x="39" y="0"/>
                    <a:pt x="4" y="32"/>
                    <a:pt x="0" y="73"/>
                  </a:cubicBezTo>
                  <a:cubicBezTo>
                    <a:pt x="0" y="219"/>
                    <a:pt x="52" y="363"/>
                    <a:pt x="89" y="505"/>
                  </a:cubicBezTo>
                  <a:cubicBezTo>
                    <a:pt x="223" y="961"/>
                    <a:pt x="402" y="1437"/>
                    <a:pt x="755" y="1770"/>
                  </a:cubicBezTo>
                  <a:cubicBezTo>
                    <a:pt x="773" y="1785"/>
                    <a:pt x="791" y="1791"/>
                    <a:pt x="808" y="1791"/>
                  </a:cubicBezTo>
                  <a:cubicBezTo>
                    <a:pt x="870" y="1791"/>
                    <a:pt x="920" y="1711"/>
                    <a:pt x="862" y="1655"/>
                  </a:cubicBezTo>
                  <a:cubicBezTo>
                    <a:pt x="720" y="1535"/>
                    <a:pt x="626" y="1373"/>
                    <a:pt x="531" y="1214"/>
                  </a:cubicBezTo>
                  <a:cubicBezTo>
                    <a:pt x="352" y="869"/>
                    <a:pt x="227" y="496"/>
                    <a:pt x="159" y="114"/>
                  </a:cubicBezTo>
                  <a:cubicBezTo>
                    <a:pt x="159" y="64"/>
                    <a:pt x="151" y="9"/>
                    <a:pt x="87" y="1"/>
                  </a:cubicBezTo>
                  <a:cubicBezTo>
                    <a:pt x="84" y="0"/>
                    <a:pt x="82"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6278751" y="2370799"/>
              <a:ext cx="28020" cy="57121"/>
            </a:xfrm>
            <a:custGeom>
              <a:avLst/>
              <a:gdLst/>
              <a:ahLst/>
              <a:cxnLst/>
              <a:rect l="l" t="t" r="r" b="b"/>
              <a:pathLst>
                <a:path w="363" h="740" extrusionOk="0">
                  <a:moveTo>
                    <a:pt x="83" y="0"/>
                  </a:moveTo>
                  <a:cubicBezTo>
                    <a:pt x="41" y="0"/>
                    <a:pt x="0" y="29"/>
                    <a:pt x="2" y="83"/>
                  </a:cubicBezTo>
                  <a:cubicBezTo>
                    <a:pt x="70" y="277"/>
                    <a:pt x="179" y="464"/>
                    <a:pt x="198" y="674"/>
                  </a:cubicBezTo>
                  <a:cubicBezTo>
                    <a:pt x="206" y="719"/>
                    <a:pt x="240" y="740"/>
                    <a:pt x="275" y="740"/>
                  </a:cubicBezTo>
                  <a:cubicBezTo>
                    <a:pt x="319" y="740"/>
                    <a:pt x="362" y="707"/>
                    <a:pt x="352" y="649"/>
                  </a:cubicBezTo>
                  <a:cubicBezTo>
                    <a:pt x="327" y="443"/>
                    <a:pt x="243" y="254"/>
                    <a:pt x="161" y="69"/>
                  </a:cubicBezTo>
                  <a:cubicBezTo>
                    <a:pt x="154" y="22"/>
                    <a:pt x="118" y="0"/>
                    <a:pt x="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6371149" y="2619048"/>
              <a:ext cx="96488" cy="104901"/>
            </a:xfrm>
            <a:custGeom>
              <a:avLst/>
              <a:gdLst/>
              <a:ahLst/>
              <a:cxnLst/>
              <a:rect l="l" t="t" r="r" b="b"/>
              <a:pathLst>
                <a:path w="1250" h="1359" extrusionOk="0">
                  <a:moveTo>
                    <a:pt x="814" y="1"/>
                  </a:moveTo>
                  <a:cubicBezTo>
                    <a:pt x="734" y="1"/>
                    <a:pt x="715" y="80"/>
                    <a:pt x="749" y="142"/>
                  </a:cubicBezTo>
                  <a:cubicBezTo>
                    <a:pt x="776" y="208"/>
                    <a:pt x="805" y="276"/>
                    <a:pt x="830" y="344"/>
                  </a:cubicBezTo>
                  <a:cubicBezTo>
                    <a:pt x="932" y="589"/>
                    <a:pt x="1013" y="930"/>
                    <a:pt x="712" y="1072"/>
                  </a:cubicBezTo>
                  <a:cubicBezTo>
                    <a:pt x="581" y="1144"/>
                    <a:pt x="434" y="1202"/>
                    <a:pt x="285" y="1202"/>
                  </a:cubicBezTo>
                  <a:cubicBezTo>
                    <a:pt x="229" y="1202"/>
                    <a:pt x="173" y="1194"/>
                    <a:pt x="118" y="1175"/>
                  </a:cubicBezTo>
                  <a:cubicBezTo>
                    <a:pt x="111" y="1173"/>
                    <a:pt x="105" y="1173"/>
                    <a:pt x="98" y="1173"/>
                  </a:cubicBezTo>
                  <a:cubicBezTo>
                    <a:pt x="42" y="1173"/>
                    <a:pt x="0" y="1242"/>
                    <a:pt x="33" y="1292"/>
                  </a:cubicBezTo>
                  <a:cubicBezTo>
                    <a:pt x="68" y="1342"/>
                    <a:pt x="140" y="1340"/>
                    <a:pt x="194" y="1350"/>
                  </a:cubicBezTo>
                  <a:cubicBezTo>
                    <a:pt x="228" y="1356"/>
                    <a:pt x="262" y="1358"/>
                    <a:pt x="296" y="1358"/>
                  </a:cubicBezTo>
                  <a:cubicBezTo>
                    <a:pt x="485" y="1358"/>
                    <a:pt x="668" y="1278"/>
                    <a:pt x="830" y="1186"/>
                  </a:cubicBezTo>
                  <a:cubicBezTo>
                    <a:pt x="1249" y="926"/>
                    <a:pt x="1046" y="441"/>
                    <a:pt x="895" y="85"/>
                  </a:cubicBezTo>
                  <a:cubicBezTo>
                    <a:pt x="883" y="50"/>
                    <a:pt x="875" y="9"/>
                    <a:pt x="817" y="1"/>
                  </a:cubicBezTo>
                  <a:cubicBezTo>
                    <a:pt x="816" y="1"/>
                    <a:pt x="815" y="1"/>
                    <a:pt x="814" y="1"/>
                  </a:cubicBezTo>
                  <a:close/>
                </a:path>
              </a:pathLst>
            </a:custGeom>
            <a:solidFill>
              <a:srgbClr val="471F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6183110" y="2329192"/>
              <a:ext cx="16441" cy="24392"/>
            </a:xfrm>
            <a:custGeom>
              <a:avLst/>
              <a:gdLst/>
              <a:ahLst/>
              <a:cxnLst/>
              <a:rect l="l" t="t" r="r" b="b"/>
              <a:pathLst>
                <a:path w="213" h="316" extrusionOk="0">
                  <a:moveTo>
                    <a:pt x="86" y="1"/>
                  </a:moveTo>
                  <a:cubicBezTo>
                    <a:pt x="80" y="1"/>
                    <a:pt x="73" y="1"/>
                    <a:pt x="67" y="3"/>
                  </a:cubicBezTo>
                  <a:cubicBezTo>
                    <a:pt x="13" y="18"/>
                    <a:pt x="1" y="75"/>
                    <a:pt x="17" y="120"/>
                  </a:cubicBezTo>
                  <a:cubicBezTo>
                    <a:pt x="21" y="160"/>
                    <a:pt x="23" y="199"/>
                    <a:pt x="19" y="238"/>
                  </a:cubicBezTo>
                  <a:cubicBezTo>
                    <a:pt x="19" y="281"/>
                    <a:pt x="54" y="314"/>
                    <a:pt x="97" y="316"/>
                  </a:cubicBezTo>
                  <a:cubicBezTo>
                    <a:pt x="213" y="312"/>
                    <a:pt x="178" y="133"/>
                    <a:pt x="163" y="59"/>
                  </a:cubicBezTo>
                  <a:cubicBezTo>
                    <a:pt x="153" y="22"/>
                    <a:pt x="121"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6665250" y="1703166"/>
              <a:ext cx="493167" cy="626474"/>
            </a:xfrm>
            <a:custGeom>
              <a:avLst/>
              <a:gdLst/>
              <a:ahLst/>
              <a:cxnLst/>
              <a:rect l="l" t="t" r="r" b="b"/>
              <a:pathLst>
                <a:path w="6389" h="8116" extrusionOk="0">
                  <a:moveTo>
                    <a:pt x="399" y="0"/>
                  </a:moveTo>
                  <a:cubicBezTo>
                    <a:pt x="307" y="0"/>
                    <a:pt x="251" y="78"/>
                    <a:pt x="210" y="172"/>
                  </a:cubicBezTo>
                  <a:cubicBezTo>
                    <a:pt x="46" y="553"/>
                    <a:pt x="44" y="979"/>
                    <a:pt x="5" y="1386"/>
                  </a:cubicBezTo>
                  <a:cubicBezTo>
                    <a:pt x="0" y="1637"/>
                    <a:pt x="19" y="1886"/>
                    <a:pt x="58" y="2133"/>
                  </a:cubicBezTo>
                  <a:cubicBezTo>
                    <a:pt x="83" y="2262"/>
                    <a:pt x="87" y="2402"/>
                    <a:pt x="147" y="2522"/>
                  </a:cubicBezTo>
                  <a:cubicBezTo>
                    <a:pt x="165" y="2549"/>
                    <a:pt x="190" y="2560"/>
                    <a:pt x="214" y="2560"/>
                  </a:cubicBezTo>
                  <a:cubicBezTo>
                    <a:pt x="282" y="2560"/>
                    <a:pt x="345" y="2472"/>
                    <a:pt x="268" y="2413"/>
                  </a:cubicBezTo>
                  <a:cubicBezTo>
                    <a:pt x="179" y="1989"/>
                    <a:pt x="128" y="1563"/>
                    <a:pt x="184" y="1129"/>
                  </a:cubicBezTo>
                  <a:cubicBezTo>
                    <a:pt x="223" y="802"/>
                    <a:pt x="221" y="448"/>
                    <a:pt x="395" y="158"/>
                  </a:cubicBezTo>
                  <a:lnTo>
                    <a:pt x="408" y="158"/>
                  </a:lnTo>
                  <a:cubicBezTo>
                    <a:pt x="509" y="201"/>
                    <a:pt x="581" y="294"/>
                    <a:pt x="663" y="364"/>
                  </a:cubicBezTo>
                  <a:cubicBezTo>
                    <a:pt x="733" y="429"/>
                    <a:pt x="803" y="493"/>
                    <a:pt x="877" y="555"/>
                  </a:cubicBezTo>
                  <a:cubicBezTo>
                    <a:pt x="1175" y="812"/>
                    <a:pt x="1506" y="1032"/>
                    <a:pt x="1772" y="1322"/>
                  </a:cubicBezTo>
                  <a:cubicBezTo>
                    <a:pt x="1949" y="1516"/>
                    <a:pt x="2089" y="1740"/>
                    <a:pt x="2249" y="1946"/>
                  </a:cubicBezTo>
                  <a:cubicBezTo>
                    <a:pt x="2401" y="2145"/>
                    <a:pt x="2593" y="2308"/>
                    <a:pt x="2798" y="2452"/>
                  </a:cubicBezTo>
                  <a:cubicBezTo>
                    <a:pt x="3101" y="2670"/>
                    <a:pt x="3401" y="2894"/>
                    <a:pt x="3706" y="3108"/>
                  </a:cubicBezTo>
                  <a:cubicBezTo>
                    <a:pt x="3971" y="3295"/>
                    <a:pt x="4243" y="3474"/>
                    <a:pt x="4477" y="3698"/>
                  </a:cubicBezTo>
                  <a:cubicBezTo>
                    <a:pt x="4777" y="3982"/>
                    <a:pt x="4991" y="4334"/>
                    <a:pt x="5246" y="4657"/>
                  </a:cubicBezTo>
                  <a:cubicBezTo>
                    <a:pt x="5448" y="4920"/>
                    <a:pt x="5693" y="5147"/>
                    <a:pt x="5888" y="5414"/>
                  </a:cubicBezTo>
                  <a:cubicBezTo>
                    <a:pt x="6209" y="5885"/>
                    <a:pt x="6273" y="6492"/>
                    <a:pt x="6185" y="7043"/>
                  </a:cubicBezTo>
                  <a:cubicBezTo>
                    <a:pt x="6162" y="7210"/>
                    <a:pt x="6152" y="7379"/>
                    <a:pt x="6135" y="7547"/>
                  </a:cubicBezTo>
                  <a:cubicBezTo>
                    <a:pt x="6119" y="7710"/>
                    <a:pt x="6094" y="7870"/>
                    <a:pt x="6084" y="8033"/>
                  </a:cubicBezTo>
                  <a:cubicBezTo>
                    <a:pt x="6082" y="8076"/>
                    <a:pt x="6115" y="8113"/>
                    <a:pt x="6158" y="8115"/>
                  </a:cubicBezTo>
                  <a:cubicBezTo>
                    <a:pt x="6160" y="8115"/>
                    <a:pt x="6163" y="8116"/>
                    <a:pt x="6165" y="8116"/>
                  </a:cubicBezTo>
                  <a:cubicBezTo>
                    <a:pt x="6205" y="8116"/>
                    <a:pt x="6238" y="8084"/>
                    <a:pt x="6242" y="8041"/>
                  </a:cubicBezTo>
                  <a:cubicBezTo>
                    <a:pt x="6252" y="7881"/>
                    <a:pt x="6277" y="7722"/>
                    <a:pt x="6292" y="7562"/>
                  </a:cubicBezTo>
                  <a:cubicBezTo>
                    <a:pt x="6312" y="7272"/>
                    <a:pt x="6357" y="6988"/>
                    <a:pt x="6378" y="6698"/>
                  </a:cubicBezTo>
                  <a:cubicBezTo>
                    <a:pt x="6388" y="6402"/>
                    <a:pt x="6349" y="6105"/>
                    <a:pt x="6261" y="5821"/>
                  </a:cubicBezTo>
                  <a:cubicBezTo>
                    <a:pt x="6119" y="5317"/>
                    <a:pt x="5701" y="4978"/>
                    <a:pt x="5388" y="4583"/>
                  </a:cubicBezTo>
                  <a:cubicBezTo>
                    <a:pt x="5113" y="4235"/>
                    <a:pt x="4880" y="3849"/>
                    <a:pt x="4549" y="3548"/>
                  </a:cubicBezTo>
                  <a:cubicBezTo>
                    <a:pt x="4298" y="3320"/>
                    <a:pt x="4014" y="3135"/>
                    <a:pt x="3738" y="2941"/>
                  </a:cubicBezTo>
                  <a:cubicBezTo>
                    <a:pt x="3597" y="2840"/>
                    <a:pt x="3457" y="2738"/>
                    <a:pt x="3317" y="2635"/>
                  </a:cubicBezTo>
                  <a:cubicBezTo>
                    <a:pt x="3068" y="2450"/>
                    <a:pt x="2805" y="2281"/>
                    <a:pt x="2574" y="2073"/>
                  </a:cubicBezTo>
                  <a:cubicBezTo>
                    <a:pt x="2288" y="1793"/>
                    <a:pt x="2105" y="1429"/>
                    <a:pt x="1821" y="1147"/>
                  </a:cubicBezTo>
                  <a:cubicBezTo>
                    <a:pt x="1589" y="911"/>
                    <a:pt x="1317" y="719"/>
                    <a:pt x="1062" y="508"/>
                  </a:cubicBezTo>
                  <a:cubicBezTo>
                    <a:pt x="937" y="405"/>
                    <a:pt x="815" y="294"/>
                    <a:pt x="696" y="183"/>
                  </a:cubicBezTo>
                  <a:cubicBezTo>
                    <a:pt x="628" y="121"/>
                    <a:pt x="562" y="53"/>
                    <a:pt x="476" y="16"/>
                  </a:cubicBezTo>
                  <a:cubicBezTo>
                    <a:pt x="448" y="5"/>
                    <a:pt x="422" y="0"/>
                    <a:pt x="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6628893" y="1547238"/>
              <a:ext cx="439211" cy="353762"/>
            </a:xfrm>
            <a:custGeom>
              <a:avLst/>
              <a:gdLst/>
              <a:ahLst/>
              <a:cxnLst/>
              <a:rect l="l" t="t" r="r" b="b"/>
              <a:pathLst>
                <a:path w="5690" h="4583" extrusionOk="0">
                  <a:moveTo>
                    <a:pt x="3500" y="0"/>
                  </a:moveTo>
                  <a:cubicBezTo>
                    <a:pt x="3226" y="0"/>
                    <a:pt x="2954" y="29"/>
                    <a:pt x="2689" y="112"/>
                  </a:cubicBezTo>
                  <a:cubicBezTo>
                    <a:pt x="2370" y="201"/>
                    <a:pt x="2066" y="326"/>
                    <a:pt x="1757" y="444"/>
                  </a:cubicBezTo>
                  <a:cubicBezTo>
                    <a:pt x="1521" y="528"/>
                    <a:pt x="1288" y="627"/>
                    <a:pt x="1062" y="736"/>
                  </a:cubicBezTo>
                  <a:cubicBezTo>
                    <a:pt x="910" y="812"/>
                    <a:pt x="760" y="896"/>
                    <a:pt x="636" y="1016"/>
                  </a:cubicBezTo>
                  <a:cubicBezTo>
                    <a:pt x="459" y="1197"/>
                    <a:pt x="352" y="1433"/>
                    <a:pt x="251" y="1661"/>
                  </a:cubicBezTo>
                  <a:cubicBezTo>
                    <a:pt x="116" y="1978"/>
                    <a:pt x="37" y="2316"/>
                    <a:pt x="23" y="2659"/>
                  </a:cubicBezTo>
                  <a:cubicBezTo>
                    <a:pt x="0" y="3167"/>
                    <a:pt x="87" y="3676"/>
                    <a:pt x="229" y="4163"/>
                  </a:cubicBezTo>
                  <a:cubicBezTo>
                    <a:pt x="270" y="4293"/>
                    <a:pt x="288" y="4437"/>
                    <a:pt x="360" y="4554"/>
                  </a:cubicBezTo>
                  <a:cubicBezTo>
                    <a:pt x="379" y="4574"/>
                    <a:pt x="401" y="4583"/>
                    <a:pt x="421" y="4583"/>
                  </a:cubicBezTo>
                  <a:cubicBezTo>
                    <a:pt x="488" y="4583"/>
                    <a:pt x="546" y="4493"/>
                    <a:pt x="476" y="4437"/>
                  </a:cubicBezTo>
                  <a:cubicBezTo>
                    <a:pt x="241" y="3710"/>
                    <a:pt x="72" y="2923"/>
                    <a:pt x="249" y="2165"/>
                  </a:cubicBezTo>
                  <a:cubicBezTo>
                    <a:pt x="350" y="1803"/>
                    <a:pt x="486" y="1439"/>
                    <a:pt x="729" y="1145"/>
                  </a:cubicBezTo>
                  <a:cubicBezTo>
                    <a:pt x="792" y="1081"/>
                    <a:pt x="864" y="1026"/>
                    <a:pt x="941" y="978"/>
                  </a:cubicBezTo>
                  <a:cubicBezTo>
                    <a:pt x="1229" y="812"/>
                    <a:pt x="1541" y="690"/>
                    <a:pt x="1852" y="575"/>
                  </a:cubicBezTo>
                  <a:cubicBezTo>
                    <a:pt x="2259" y="417"/>
                    <a:pt x="2669" y="248"/>
                    <a:pt x="3105" y="180"/>
                  </a:cubicBezTo>
                  <a:cubicBezTo>
                    <a:pt x="3233" y="162"/>
                    <a:pt x="3363" y="155"/>
                    <a:pt x="3493" y="155"/>
                  </a:cubicBezTo>
                  <a:cubicBezTo>
                    <a:pt x="3674" y="155"/>
                    <a:pt x="3857" y="169"/>
                    <a:pt x="4037" y="188"/>
                  </a:cubicBezTo>
                  <a:cubicBezTo>
                    <a:pt x="4199" y="207"/>
                    <a:pt x="4366" y="211"/>
                    <a:pt x="4528" y="230"/>
                  </a:cubicBezTo>
                  <a:cubicBezTo>
                    <a:pt x="4773" y="267"/>
                    <a:pt x="5014" y="324"/>
                    <a:pt x="5253" y="382"/>
                  </a:cubicBezTo>
                  <a:cubicBezTo>
                    <a:pt x="5347" y="407"/>
                    <a:pt x="5450" y="433"/>
                    <a:pt x="5553" y="466"/>
                  </a:cubicBezTo>
                  <a:cubicBezTo>
                    <a:pt x="5563" y="469"/>
                    <a:pt x="5572" y="471"/>
                    <a:pt x="5580" y="471"/>
                  </a:cubicBezTo>
                  <a:cubicBezTo>
                    <a:pt x="5659" y="471"/>
                    <a:pt x="5689" y="346"/>
                    <a:pt x="5600" y="316"/>
                  </a:cubicBezTo>
                  <a:cubicBezTo>
                    <a:pt x="5452" y="271"/>
                    <a:pt x="5304" y="232"/>
                    <a:pt x="5152" y="197"/>
                  </a:cubicBezTo>
                  <a:cubicBezTo>
                    <a:pt x="4839" y="121"/>
                    <a:pt x="4522" y="59"/>
                    <a:pt x="4199" y="47"/>
                  </a:cubicBezTo>
                  <a:cubicBezTo>
                    <a:pt x="3968" y="21"/>
                    <a:pt x="3733" y="0"/>
                    <a:pt x="3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6889029" y="1434152"/>
              <a:ext cx="364568" cy="126283"/>
            </a:xfrm>
            <a:custGeom>
              <a:avLst/>
              <a:gdLst/>
              <a:ahLst/>
              <a:cxnLst/>
              <a:rect l="l" t="t" r="r" b="b"/>
              <a:pathLst>
                <a:path w="4723" h="1636" extrusionOk="0">
                  <a:moveTo>
                    <a:pt x="3431" y="0"/>
                  </a:moveTo>
                  <a:cubicBezTo>
                    <a:pt x="3359" y="0"/>
                    <a:pt x="3286" y="3"/>
                    <a:pt x="3214" y="10"/>
                  </a:cubicBezTo>
                  <a:cubicBezTo>
                    <a:pt x="3049" y="30"/>
                    <a:pt x="2886" y="65"/>
                    <a:pt x="2728" y="119"/>
                  </a:cubicBezTo>
                  <a:cubicBezTo>
                    <a:pt x="2409" y="224"/>
                    <a:pt x="2094" y="343"/>
                    <a:pt x="1782" y="471"/>
                  </a:cubicBezTo>
                  <a:cubicBezTo>
                    <a:pt x="1306" y="662"/>
                    <a:pt x="837" y="878"/>
                    <a:pt x="430" y="1193"/>
                  </a:cubicBezTo>
                  <a:cubicBezTo>
                    <a:pt x="303" y="1289"/>
                    <a:pt x="177" y="1388"/>
                    <a:pt x="54" y="1489"/>
                  </a:cubicBezTo>
                  <a:cubicBezTo>
                    <a:pt x="4" y="1516"/>
                    <a:pt x="0" y="1588"/>
                    <a:pt x="45" y="1621"/>
                  </a:cubicBezTo>
                  <a:cubicBezTo>
                    <a:pt x="60" y="1632"/>
                    <a:pt x="75" y="1636"/>
                    <a:pt x="89" y="1636"/>
                  </a:cubicBezTo>
                  <a:cubicBezTo>
                    <a:pt x="131" y="1636"/>
                    <a:pt x="168" y="1597"/>
                    <a:pt x="204" y="1569"/>
                  </a:cubicBezTo>
                  <a:cubicBezTo>
                    <a:pt x="251" y="1530"/>
                    <a:pt x="298" y="1493"/>
                    <a:pt x="346" y="1456"/>
                  </a:cubicBezTo>
                  <a:cubicBezTo>
                    <a:pt x="572" y="1269"/>
                    <a:pt x="815" y="1106"/>
                    <a:pt x="1072" y="966"/>
                  </a:cubicBezTo>
                  <a:cubicBezTo>
                    <a:pt x="1311" y="841"/>
                    <a:pt x="1555" y="728"/>
                    <a:pt x="1806" y="629"/>
                  </a:cubicBezTo>
                  <a:cubicBezTo>
                    <a:pt x="2208" y="469"/>
                    <a:pt x="2605" y="304"/>
                    <a:pt x="3028" y="199"/>
                  </a:cubicBezTo>
                  <a:cubicBezTo>
                    <a:pt x="3165" y="168"/>
                    <a:pt x="3304" y="157"/>
                    <a:pt x="3442" y="157"/>
                  </a:cubicBezTo>
                  <a:cubicBezTo>
                    <a:pt x="3667" y="157"/>
                    <a:pt x="3893" y="185"/>
                    <a:pt x="4117" y="203"/>
                  </a:cubicBezTo>
                  <a:cubicBezTo>
                    <a:pt x="4250" y="216"/>
                    <a:pt x="4385" y="223"/>
                    <a:pt x="4518" y="223"/>
                  </a:cubicBezTo>
                  <a:cubicBezTo>
                    <a:pt x="4552" y="223"/>
                    <a:pt x="4585" y="222"/>
                    <a:pt x="4619" y="222"/>
                  </a:cubicBezTo>
                  <a:cubicBezTo>
                    <a:pt x="4723" y="220"/>
                    <a:pt x="4719" y="65"/>
                    <a:pt x="4619" y="65"/>
                  </a:cubicBezTo>
                  <a:cubicBezTo>
                    <a:pt x="4618" y="65"/>
                    <a:pt x="4617" y="65"/>
                    <a:pt x="4617" y="65"/>
                  </a:cubicBezTo>
                  <a:cubicBezTo>
                    <a:pt x="4572" y="66"/>
                    <a:pt x="4529" y="67"/>
                    <a:pt x="4485" y="67"/>
                  </a:cubicBezTo>
                  <a:cubicBezTo>
                    <a:pt x="4442" y="67"/>
                    <a:pt x="4399" y="66"/>
                    <a:pt x="4355" y="65"/>
                  </a:cubicBezTo>
                  <a:cubicBezTo>
                    <a:pt x="4047" y="50"/>
                    <a:pt x="3739" y="0"/>
                    <a:pt x="3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7115819" y="1178338"/>
              <a:ext cx="256811" cy="267309"/>
            </a:xfrm>
            <a:custGeom>
              <a:avLst/>
              <a:gdLst/>
              <a:ahLst/>
              <a:cxnLst/>
              <a:rect l="l" t="t" r="r" b="b"/>
              <a:pathLst>
                <a:path w="3327" h="3463" extrusionOk="0">
                  <a:moveTo>
                    <a:pt x="3213" y="0"/>
                  </a:moveTo>
                  <a:cubicBezTo>
                    <a:pt x="3200" y="0"/>
                    <a:pt x="3185" y="4"/>
                    <a:pt x="3170" y="14"/>
                  </a:cubicBezTo>
                  <a:cubicBezTo>
                    <a:pt x="3057" y="84"/>
                    <a:pt x="2946" y="156"/>
                    <a:pt x="2837" y="234"/>
                  </a:cubicBezTo>
                  <a:cubicBezTo>
                    <a:pt x="2415" y="512"/>
                    <a:pt x="2127" y="933"/>
                    <a:pt x="1839" y="1336"/>
                  </a:cubicBezTo>
                  <a:cubicBezTo>
                    <a:pt x="1543" y="1744"/>
                    <a:pt x="1216" y="2124"/>
                    <a:pt x="880" y="2499"/>
                  </a:cubicBezTo>
                  <a:cubicBezTo>
                    <a:pt x="636" y="2774"/>
                    <a:pt x="395" y="3054"/>
                    <a:pt x="119" y="3299"/>
                  </a:cubicBezTo>
                  <a:cubicBezTo>
                    <a:pt x="116" y="3299"/>
                    <a:pt x="114" y="3299"/>
                    <a:pt x="111" y="3299"/>
                  </a:cubicBezTo>
                  <a:cubicBezTo>
                    <a:pt x="19" y="3299"/>
                    <a:pt x="0" y="3435"/>
                    <a:pt x="92" y="3457"/>
                  </a:cubicBezTo>
                  <a:cubicBezTo>
                    <a:pt x="102" y="3461"/>
                    <a:pt x="111" y="3462"/>
                    <a:pt x="121" y="3462"/>
                  </a:cubicBezTo>
                  <a:cubicBezTo>
                    <a:pt x="222" y="3462"/>
                    <a:pt x="338" y="3298"/>
                    <a:pt x="411" y="3239"/>
                  </a:cubicBezTo>
                  <a:cubicBezTo>
                    <a:pt x="650" y="3001"/>
                    <a:pt x="874" y="2748"/>
                    <a:pt x="1096" y="2493"/>
                  </a:cubicBezTo>
                  <a:cubicBezTo>
                    <a:pt x="1321" y="2238"/>
                    <a:pt x="1541" y="1980"/>
                    <a:pt x="1751" y="1715"/>
                  </a:cubicBezTo>
                  <a:cubicBezTo>
                    <a:pt x="1956" y="1452"/>
                    <a:pt x="2141" y="1174"/>
                    <a:pt x="2347" y="911"/>
                  </a:cubicBezTo>
                  <a:cubicBezTo>
                    <a:pt x="2590" y="592"/>
                    <a:pt x="2913" y="351"/>
                    <a:pt x="3254" y="145"/>
                  </a:cubicBezTo>
                  <a:cubicBezTo>
                    <a:pt x="3326" y="99"/>
                    <a:pt x="3281" y="0"/>
                    <a:pt x="3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6936039" y="2252849"/>
              <a:ext cx="538400" cy="161945"/>
            </a:xfrm>
            <a:custGeom>
              <a:avLst/>
              <a:gdLst/>
              <a:ahLst/>
              <a:cxnLst/>
              <a:rect l="l" t="t" r="r" b="b"/>
              <a:pathLst>
                <a:path w="6975" h="2098" extrusionOk="0">
                  <a:moveTo>
                    <a:pt x="6861" y="1"/>
                  </a:moveTo>
                  <a:cubicBezTo>
                    <a:pt x="6850" y="1"/>
                    <a:pt x="6838" y="3"/>
                    <a:pt x="6826" y="9"/>
                  </a:cubicBezTo>
                  <a:cubicBezTo>
                    <a:pt x="6213" y="291"/>
                    <a:pt x="5688" y="731"/>
                    <a:pt x="5077" y="1021"/>
                  </a:cubicBezTo>
                  <a:cubicBezTo>
                    <a:pt x="4736" y="1190"/>
                    <a:pt x="4357" y="1249"/>
                    <a:pt x="3997" y="1362"/>
                  </a:cubicBezTo>
                  <a:cubicBezTo>
                    <a:pt x="3761" y="1430"/>
                    <a:pt x="3536" y="1537"/>
                    <a:pt x="3308" y="1624"/>
                  </a:cubicBezTo>
                  <a:cubicBezTo>
                    <a:pt x="2895" y="1772"/>
                    <a:pt x="2577" y="1940"/>
                    <a:pt x="2232" y="1940"/>
                  </a:cubicBezTo>
                  <a:cubicBezTo>
                    <a:pt x="2023" y="1940"/>
                    <a:pt x="1804" y="1878"/>
                    <a:pt x="1547" y="1712"/>
                  </a:cubicBezTo>
                  <a:cubicBezTo>
                    <a:pt x="1440" y="1646"/>
                    <a:pt x="1362" y="1543"/>
                    <a:pt x="1271" y="1455"/>
                  </a:cubicBezTo>
                  <a:cubicBezTo>
                    <a:pt x="1158" y="1340"/>
                    <a:pt x="1025" y="1247"/>
                    <a:pt x="891" y="1157"/>
                  </a:cubicBezTo>
                  <a:cubicBezTo>
                    <a:pt x="621" y="974"/>
                    <a:pt x="409" y="723"/>
                    <a:pt x="158" y="519"/>
                  </a:cubicBezTo>
                  <a:cubicBezTo>
                    <a:pt x="143" y="508"/>
                    <a:pt x="127" y="503"/>
                    <a:pt x="113" y="503"/>
                  </a:cubicBezTo>
                  <a:cubicBezTo>
                    <a:pt x="47" y="503"/>
                    <a:pt x="0" y="596"/>
                    <a:pt x="66" y="647"/>
                  </a:cubicBezTo>
                  <a:cubicBezTo>
                    <a:pt x="278" y="817"/>
                    <a:pt x="459" y="1023"/>
                    <a:pt x="675" y="1190"/>
                  </a:cubicBezTo>
                  <a:cubicBezTo>
                    <a:pt x="800" y="1288"/>
                    <a:pt x="940" y="1371"/>
                    <a:pt x="1060" y="1471"/>
                  </a:cubicBezTo>
                  <a:cubicBezTo>
                    <a:pt x="1179" y="1572"/>
                    <a:pt x="1276" y="1698"/>
                    <a:pt x="1395" y="1797"/>
                  </a:cubicBezTo>
                  <a:cubicBezTo>
                    <a:pt x="1625" y="1959"/>
                    <a:pt x="1893" y="2080"/>
                    <a:pt x="2179" y="2097"/>
                  </a:cubicBezTo>
                  <a:cubicBezTo>
                    <a:pt x="2196" y="2098"/>
                    <a:pt x="2212" y="2098"/>
                    <a:pt x="2229" y="2098"/>
                  </a:cubicBezTo>
                  <a:cubicBezTo>
                    <a:pt x="2501" y="2098"/>
                    <a:pt x="2758" y="2006"/>
                    <a:pt x="3008" y="1904"/>
                  </a:cubicBezTo>
                  <a:cubicBezTo>
                    <a:pt x="3312" y="1797"/>
                    <a:pt x="3615" y="1663"/>
                    <a:pt x="3917" y="1552"/>
                  </a:cubicBezTo>
                  <a:cubicBezTo>
                    <a:pt x="4228" y="1445"/>
                    <a:pt x="4551" y="1387"/>
                    <a:pt x="4859" y="1280"/>
                  </a:cubicBezTo>
                  <a:cubicBezTo>
                    <a:pt x="5489" y="1052"/>
                    <a:pt x="6013" y="622"/>
                    <a:pt x="6594" y="303"/>
                  </a:cubicBezTo>
                  <a:cubicBezTo>
                    <a:pt x="6692" y="252"/>
                    <a:pt x="6791" y="200"/>
                    <a:pt x="6892" y="151"/>
                  </a:cubicBezTo>
                  <a:cubicBezTo>
                    <a:pt x="6974" y="113"/>
                    <a:pt x="6935" y="1"/>
                    <a:pt x="6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7343611" y="2305880"/>
              <a:ext cx="450635" cy="56426"/>
            </a:xfrm>
            <a:custGeom>
              <a:avLst/>
              <a:gdLst/>
              <a:ahLst/>
              <a:cxnLst/>
              <a:rect l="l" t="t" r="r" b="b"/>
              <a:pathLst>
                <a:path w="5838" h="731" extrusionOk="0">
                  <a:moveTo>
                    <a:pt x="5724" y="1"/>
                  </a:moveTo>
                  <a:cubicBezTo>
                    <a:pt x="5713" y="1"/>
                    <a:pt x="5702" y="3"/>
                    <a:pt x="5689" y="9"/>
                  </a:cubicBezTo>
                  <a:cubicBezTo>
                    <a:pt x="5601" y="58"/>
                    <a:pt x="5510" y="101"/>
                    <a:pt x="5418" y="141"/>
                  </a:cubicBezTo>
                  <a:cubicBezTo>
                    <a:pt x="5103" y="258"/>
                    <a:pt x="4786" y="311"/>
                    <a:pt x="4455" y="394"/>
                  </a:cubicBezTo>
                  <a:cubicBezTo>
                    <a:pt x="4060" y="486"/>
                    <a:pt x="3659" y="548"/>
                    <a:pt x="3256" y="575"/>
                  </a:cubicBezTo>
                  <a:cubicBezTo>
                    <a:pt x="3214" y="577"/>
                    <a:pt x="3173" y="578"/>
                    <a:pt x="3132" y="578"/>
                  </a:cubicBezTo>
                  <a:cubicBezTo>
                    <a:pt x="2872" y="578"/>
                    <a:pt x="2614" y="533"/>
                    <a:pt x="2357" y="501"/>
                  </a:cubicBezTo>
                  <a:cubicBezTo>
                    <a:pt x="2073" y="466"/>
                    <a:pt x="1787" y="427"/>
                    <a:pt x="1507" y="365"/>
                  </a:cubicBezTo>
                  <a:cubicBezTo>
                    <a:pt x="1305" y="322"/>
                    <a:pt x="1110" y="250"/>
                    <a:pt x="904" y="219"/>
                  </a:cubicBezTo>
                  <a:cubicBezTo>
                    <a:pt x="789" y="207"/>
                    <a:pt x="674" y="201"/>
                    <a:pt x="559" y="201"/>
                  </a:cubicBezTo>
                  <a:cubicBezTo>
                    <a:pt x="412" y="201"/>
                    <a:pt x="265" y="211"/>
                    <a:pt x="118" y="229"/>
                  </a:cubicBezTo>
                  <a:cubicBezTo>
                    <a:pt x="114" y="229"/>
                    <a:pt x="110" y="228"/>
                    <a:pt x="107" y="228"/>
                  </a:cubicBezTo>
                  <a:cubicBezTo>
                    <a:pt x="14" y="228"/>
                    <a:pt x="1" y="371"/>
                    <a:pt x="100" y="383"/>
                  </a:cubicBezTo>
                  <a:cubicBezTo>
                    <a:pt x="266" y="372"/>
                    <a:pt x="435" y="356"/>
                    <a:pt x="604" y="356"/>
                  </a:cubicBezTo>
                  <a:cubicBezTo>
                    <a:pt x="735" y="356"/>
                    <a:pt x="866" y="366"/>
                    <a:pt x="995" y="394"/>
                  </a:cubicBezTo>
                  <a:cubicBezTo>
                    <a:pt x="1624" y="577"/>
                    <a:pt x="2274" y="657"/>
                    <a:pt x="2924" y="725"/>
                  </a:cubicBezTo>
                  <a:cubicBezTo>
                    <a:pt x="2992" y="729"/>
                    <a:pt x="3060" y="731"/>
                    <a:pt x="3128" y="731"/>
                  </a:cubicBezTo>
                  <a:cubicBezTo>
                    <a:pt x="3562" y="731"/>
                    <a:pt x="3995" y="651"/>
                    <a:pt x="4418" y="562"/>
                  </a:cubicBezTo>
                  <a:cubicBezTo>
                    <a:pt x="4805" y="466"/>
                    <a:pt x="5204" y="406"/>
                    <a:pt x="5570" y="245"/>
                  </a:cubicBezTo>
                  <a:cubicBezTo>
                    <a:pt x="5634" y="217"/>
                    <a:pt x="5693" y="184"/>
                    <a:pt x="5755" y="151"/>
                  </a:cubicBezTo>
                  <a:cubicBezTo>
                    <a:pt x="5837" y="113"/>
                    <a:pt x="5798" y="1"/>
                    <a:pt x="5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6176472" y="2612718"/>
              <a:ext cx="64222" cy="36356"/>
            </a:xfrm>
            <a:custGeom>
              <a:avLst/>
              <a:gdLst/>
              <a:ahLst/>
              <a:cxnLst/>
              <a:rect l="l" t="t" r="r" b="b"/>
              <a:pathLst>
                <a:path w="832" h="471" extrusionOk="0">
                  <a:moveTo>
                    <a:pt x="722" y="1"/>
                  </a:moveTo>
                  <a:cubicBezTo>
                    <a:pt x="715" y="1"/>
                    <a:pt x="706" y="2"/>
                    <a:pt x="698" y="4"/>
                  </a:cubicBezTo>
                  <a:cubicBezTo>
                    <a:pt x="478" y="66"/>
                    <a:pt x="276" y="183"/>
                    <a:pt x="89" y="313"/>
                  </a:cubicBezTo>
                  <a:cubicBezTo>
                    <a:pt x="13" y="327"/>
                    <a:pt x="0" y="432"/>
                    <a:pt x="72" y="463"/>
                  </a:cubicBezTo>
                  <a:cubicBezTo>
                    <a:pt x="84" y="468"/>
                    <a:pt x="96" y="470"/>
                    <a:pt x="107" y="470"/>
                  </a:cubicBezTo>
                  <a:cubicBezTo>
                    <a:pt x="157" y="470"/>
                    <a:pt x="197" y="423"/>
                    <a:pt x="243" y="397"/>
                  </a:cubicBezTo>
                  <a:cubicBezTo>
                    <a:pt x="325" y="344"/>
                    <a:pt x="410" y="294"/>
                    <a:pt x="496" y="251"/>
                  </a:cubicBezTo>
                  <a:cubicBezTo>
                    <a:pt x="574" y="212"/>
                    <a:pt x="655" y="179"/>
                    <a:pt x="739" y="155"/>
                  </a:cubicBezTo>
                  <a:cubicBezTo>
                    <a:pt x="831" y="130"/>
                    <a:pt x="805" y="1"/>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6172844" y="2580915"/>
              <a:ext cx="78271" cy="31879"/>
            </a:xfrm>
            <a:custGeom>
              <a:avLst/>
              <a:gdLst/>
              <a:ahLst/>
              <a:cxnLst/>
              <a:rect l="l" t="t" r="r" b="b"/>
              <a:pathLst>
                <a:path w="1014" h="413" extrusionOk="0">
                  <a:moveTo>
                    <a:pt x="900" y="1"/>
                  </a:moveTo>
                  <a:cubicBezTo>
                    <a:pt x="894" y="1"/>
                    <a:pt x="887" y="2"/>
                    <a:pt x="880" y="3"/>
                  </a:cubicBezTo>
                  <a:cubicBezTo>
                    <a:pt x="609" y="30"/>
                    <a:pt x="348" y="108"/>
                    <a:pt x="107" y="233"/>
                  </a:cubicBezTo>
                  <a:cubicBezTo>
                    <a:pt x="27" y="270"/>
                    <a:pt x="0" y="392"/>
                    <a:pt x="103" y="412"/>
                  </a:cubicBezTo>
                  <a:cubicBezTo>
                    <a:pt x="106" y="413"/>
                    <a:pt x="109" y="413"/>
                    <a:pt x="113" y="413"/>
                  </a:cubicBezTo>
                  <a:cubicBezTo>
                    <a:pt x="143" y="413"/>
                    <a:pt x="170" y="395"/>
                    <a:pt x="185" y="369"/>
                  </a:cubicBezTo>
                  <a:cubicBezTo>
                    <a:pt x="411" y="252"/>
                    <a:pt x="658" y="180"/>
                    <a:pt x="911" y="157"/>
                  </a:cubicBezTo>
                  <a:cubicBezTo>
                    <a:pt x="1014" y="138"/>
                    <a:pt x="991" y="1"/>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6442011" y="-36432"/>
              <a:ext cx="2200687" cy="2888218"/>
            </a:xfrm>
            <a:custGeom>
              <a:avLst/>
              <a:gdLst/>
              <a:ahLst/>
              <a:cxnLst/>
              <a:rect l="l" t="t" r="r" b="b"/>
              <a:pathLst>
                <a:path w="28510" h="37417" extrusionOk="0">
                  <a:moveTo>
                    <a:pt x="28405" y="0"/>
                  </a:moveTo>
                  <a:cubicBezTo>
                    <a:pt x="28379" y="0"/>
                    <a:pt x="28353" y="13"/>
                    <a:pt x="28338" y="44"/>
                  </a:cubicBezTo>
                  <a:lnTo>
                    <a:pt x="28162" y="398"/>
                  </a:lnTo>
                  <a:cubicBezTo>
                    <a:pt x="27980" y="745"/>
                    <a:pt x="27818" y="1105"/>
                    <a:pt x="27676" y="1471"/>
                  </a:cubicBezTo>
                  <a:cubicBezTo>
                    <a:pt x="26911" y="3595"/>
                    <a:pt x="26510" y="5831"/>
                    <a:pt x="26493" y="8085"/>
                  </a:cubicBezTo>
                  <a:cubicBezTo>
                    <a:pt x="26499" y="8871"/>
                    <a:pt x="26520" y="9659"/>
                    <a:pt x="26559" y="10445"/>
                  </a:cubicBezTo>
                  <a:cubicBezTo>
                    <a:pt x="26606" y="11245"/>
                    <a:pt x="26719" y="12044"/>
                    <a:pt x="26791" y="12840"/>
                  </a:cubicBezTo>
                  <a:cubicBezTo>
                    <a:pt x="26833" y="13249"/>
                    <a:pt x="26878" y="13658"/>
                    <a:pt x="26931" y="14066"/>
                  </a:cubicBezTo>
                  <a:cubicBezTo>
                    <a:pt x="27075" y="15072"/>
                    <a:pt x="27223" y="16080"/>
                    <a:pt x="27314" y="17094"/>
                  </a:cubicBezTo>
                  <a:cubicBezTo>
                    <a:pt x="27396" y="17878"/>
                    <a:pt x="27501" y="18660"/>
                    <a:pt x="27538" y="19448"/>
                  </a:cubicBezTo>
                  <a:cubicBezTo>
                    <a:pt x="27600" y="21482"/>
                    <a:pt x="27672" y="23539"/>
                    <a:pt x="27322" y="25555"/>
                  </a:cubicBezTo>
                  <a:cubicBezTo>
                    <a:pt x="27166" y="26430"/>
                    <a:pt x="26927" y="27290"/>
                    <a:pt x="26612" y="28119"/>
                  </a:cubicBezTo>
                  <a:cubicBezTo>
                    <a:pt x="26316" y="28894"/>
                    <a:pt x="25989" y="29662"/>
                    <a:pt x="25569" y="30380"/>
                  </a:cubicBezTo>
                  <a:cubicBezTo>
                    <a:pt x="24823" y="31702"/>
                    <a:pt x="23835" y="32885"/>
                    <a:pt x="22691" y="33885"/>
                  </a:cubicBezTo>
                  <a:cubicBezTo>
                    <a:pt x="22006" y="34490"/>
                    <a:pt x="21276" y="35050"/>
                    <a:pt x="20467" y="35480"/>
                  </a:cubicBezTo>
                  <a:cubicBezTo>
                    <a:pt x="19128" y="36165"/>
                    <a:pt x="17696" y="36671"/>
                    <a:pt x="16219" y="36953"/>
                  </a:cubicBezTo>
                  <a:cubicBezTo>
                    <a:pt x="15450" y="37101"/>
                    <a:pt x="14676" y="37251"/>
                    <a:pt x="13890" y="37257"/>
                  </a:cubicBezTo>
                  <a:cubicBezTo>
                    <a:pt x="13756" y="37257"/>
                    <a:pt x="13621" y="37257"/>
                    <a:pt x="13486" y="37257"/>
                  </a:cubicBezTo>
                  <a:cubicBezTo>
                    <a:pt x="13015" y="37257"/>
                    <a:pt x="12544" y="37254"/>
                    <a:pt x="12074" y="37220"/>
                  </a:cubicBezTo>
                  <a:cubicBezTo>
                    <a:pt x="11278" y="37142"/>
                    <a:pt x="10482" y="37068"/>
                    <a:pt x="9694" y="36942"/>
                  </a:cubicBezTo>
                  <a:cubicBezTo>
                    <a:pt x="8700" y="36763"/>
                    <a:pt x="7721" y="36500"/>
                    <a:pt x="6754" y="36216"/>
                  </a:cubicBezTo>
                  <a:cubicBezTo>
                    <a:pt x="5875" y="35957"/>
                    <a:pt x="5022" y="35626"/>
                    <a:pt x="4158" y="35325"/>
                  </a:cubicBezTo>
                  <a:cubicBezTo>
                    <a:pt x="3316" y="35045"/>
                    <a:pt x="2465" y="34801"/>
                    <a:pt x="1588" y="34663"/>
                  </a:cubicBezTo>
                  <a:cubicBezTo>
                    <a:pt x="1352" y="34631"/>
                    <a:pt x="934" y="34555"/>
                    <a:pt x="576" y="34555"/>
                  </a:cubicBezTo>
                  <a:cubicBezTo>
                    <a:pt x="351" y="34555"/>
                    <a:pt x="149" y="34585"/>
                    <a:pt x="29" y="34675"/>
                  </a:cubicBezTo>
                  <a:cubicBezTo>
                    <a:pt x="0" y="34718"/>
                    <a:pt x="21" y="34776"/>
                    <a:pt x="70" y="34792"/>
                  </a:cubicBezTo>
                  <a:cubicBezTo>
                    <a:pt x="79" y="34795"/>
                    <a:pt x="88" y="34797"/>
                    <a:pt x="98" y="34797"/>
                  </a:cubicBezTo>
                  <a:cubicBezTo>
                    <a:pt x="121" y="34797"/>
                    <a:pt x="145" y="34788"/>
                    <a:pt x="163" y="34772"/>
                  </a:cubicBezTo>
                  <a:cubicBezTo>
                    <a:pt x="222" y="34749"/>
                    <a:pt x="286" y="34733"/>
                    <a:pt x="350" y="34725"/>
                  </a:cubicBezTo>
                  <a:cubicBezTo>
                    <a:pt x="431" y="34717"/>
                    <a:pt x="513" y="34713"/>
                    <a:pt x="594" y="34713"/>
                  </a:cubicBezTo>
                  <a:cubicBezTo>
                    <a:pt x="670" y="34713"/>
                    <a:pt x="746" y="34717"/>
                    <a:pt x="821" y="34722"/>
                  </a:cubicBezTo>
                  <a:cubicBezTo>
                    <a:pt x="1693" y="34811"/>
                    <a:pt x="2555" y="34986"/>
                    <a:pt x="3394" y="35249"/>
                  </a:cubicBezTo>
                  <a:cubicBezTo>
                    <a:pt x="4456" y="35558"/>
                    <a:pt x="5478" y="35996"/>
                    <a:pt x="6540" y="36315"/>
                  </a:cubicBezTo>
                  <a:cubicBezTo>
                    <a:pt x="7610" y="36636"/>
                    <a:pt x="8694" y="36930"/>
                    <a:pt x="9797" y="37117"/>
                  </a:cubicBezTo>
                  <a:cubicBezTo>
                    <a:pt x="10898" y="37267"/>
                    <a:pt x="12006" y="37411"/>
                    <a:pt x="13118" y="37411"/>
                  </a:cubicBezTo>
                  <a:cubicBezTo>
                    <a:pt x="13133" y="37411"/>
                    <a:pt x="13149" y="37411"/>
                    <a:pt x="13164" y="37411"/>
                  </a:cubicBezTo>
                  <a:cubicBezTo>
                    <a:pt x="13298" y="37415"/>
                    <a:pt x="13433" y="37416"/>
                    <a:pt x="13567" y="37416"/>
                  </a:cubicBezTo>
                  <a:cubicBezTo>
                    <a:pt x="14178" y="37416"/>
                    <a:pt x="14790" y="37378"/>
                    <a:pt x="15390" y="37263"/>
                  </a:cubicBezTo>
                  <a:cubicBezTo>
                    <a:pt x="16137" y="37131"/>
                    <a:pt x="16884" y="36992"/>
                    <a:pt x="17614" y="36780"/>
                  </a:cubicBezTo>
                  <a:cubicBezTo>
                    <a:pt x="18612" y="36490"/>
                    <a:pt x="19581" y="36107"/>
                    <a:pt x="20507" y="35636"/>
                  </a:cubicBezTo>
                  <a:cubicBezTo>
                    <a:pt x="21311" y="35214"/>
                    <a:pt x="22039" y="34665"/>
                    <a:pt x="22722" y="34066"/>
                  </a:cubicBezTo>
                  <a:cubicBezTo>
                    <a:pt x="23502" y="33393"/>
                    <a:pt x="24208" y="32638"/>
                    <a:pt x="24827" y="31814"/>
                  </a:cubicBezTo>
                  <a:cubicBezTo>
                    <a:pt x="25489" y="30908"/>
                    <a:pt x="26043" y="29927"/>
                    <a:pt x="26473" y="28892"/>
                  </a:cubicBezTo>
                  <a:cubicBezTo>
                    <a:pt x="26853" y="27987"/>
                    <a:pt x="27172" y="27057"/>
                    <a:pt x="27372" y="26094"/>
                  </a:cubicBezTo>
                  <a:cubicBezTo>
                    <a:pt x="27540" y="25350"/>
                    <a:pt x="27633" y="24591"/>
                    <a:pt x="27680" y="23827"/>
                  </a:cubicBezTo>
                  <a:cubicBezTo>
                    <a:pt x="27736" y="23037"/>
                    <a:pt x="27760" y="22245"/>
                    <a:pt x="27740" y="21453"/>
                  </a:cubicBezTo>
                  <a:cubicBezTo>
                    <a:pt x="27721" y="20484"/>
                    <a:pt x="27725" y="19511"/>
                    <a:pt x="27629" y="18546"/>
                  </a:cubicBezTo>
                  <a:cubicBezTo>
                    <a:pt x="27518" y="17547"/>
                    <a:pt x="27421" y="16543"/>
                    <a:pt x="27297" y="15543"/>
                  </a:cubicBezTo>
                  <a:cubicBezTo>
                    <a:pt x="27215" y="14915"/>
                    <a:pt x="27110" y="14292"/>
                    <a:pt x="27036" y="13663"/>
                  </a:cubicBezTo>
                  <a:cubicBezTo>
                    <a:pt x="26985" y="13235"/>
                    <a:pt x="26946" y="12805"/>
                    <a:pt x="26902" y="12377"/>
                  </a:cubicBezTo>
                  <a:cubicBezTo>
                    <a:pt x="26839" y="11762"/>
                    <a:pt x="26761" y="11147"/>
                    <a:pt x="26719" y="10529"/>
                  </a:cubicBezTo>
                  <a:cubicBezTo>
                    <a:pt x="26670" y="9546"/>
                    <a:pt x="26637" y="8559"/>
                    <a:pt x="26656" y="7573"/>
                  </a:cubicBezTo>
                  <a:cubicBezTo>
                    <a:pt x="26730" y="5594"/>
                    <a:pt x="27094" y="3636"/>
                    <a:pt x="27736" y="1764"/>
                  </a:cubicBezTo>
                  <a:cubicBezTo>
                    <a:pt x="27863" y="1404"/>
                    <a:pt x="28011" y="1052"/>
                    <a:pt x="28180" y="708"/>
                  </a:cubicBezTo>
                  <a:cubicBezTo>
                    <a:pt x="28279" y="509"/>
                    <a:pt x="28380" y="311"/>
                    <a:pt x="28478" y="114"/>
                  </a:cubicBezTo>
                  <a:cubicBezTo>
                    <a:pt x="28510" y="52"/>
                    <a:pt x="28457" y="0"/>
                    <a:pt x="28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431205" y="2598052"/>
              <a:ext cx="1601770" cy="221458"/>
            </a:xfrm>
            <a:custGeom>
              <a:avLst/>
              <a:gdLst/>
              <a:ahLst/>
              <a:cxnLst/>
              <a:rect l="l" t="t" r="r" b="b"/>
              <a:pathLst>
                <a:path w="20751" h="2869" extrusionOk="0">
                  <a:moveTo>
                    <a:pt x="683" y="0"/>
                  </a:moveTo>
                  <a:cubicBezTo>
                    <a:pt x="664" y="0"/>
                    <a:pt x="645" y="1"/>
                    <a:pt x="626" y="1"/>
                  </a:cubicBezTo>
                  <a:cubicBezTo>
                    <a:pt x="463" y="1"/>
                    <a:pt x="303" y="42"/>
                    <a:pt x="144" y="71"/>
                  </a:cubicBezTo>
                  <a:cubicBezTo>
                    <a:pt x="130" y="64"/>
                    <a:pt x="116" y="61"/>
                    <a:pt x="104" y="61"/>
                  </a:cubicBezTo>
                  <a:cubicBezTo>
                    <a:pt x="31" y="61"/>
                    <a:pt x="1" y="169"/>
                    <a:pt x="68" y="215"/>
                  </a:cubicBezTo>
                  <a:cubicBezTo>
                    <a:pt x="89" y="226"/>
                    <a:pt x="111" y="230"/>
                    <a:pt x="134" y="230"/>
                  </a:cubicBezTo>
                  <a:cubicBezTo>
                    <a:pt x="189" y="230"/>
                    <a:pt x="247" y="206"/>
                    <a:pt x="300" y="201"/>
                  </a:cubicBezTo>
                  <a:cubicBezTo>
                    <a:pt x="433" y="168"/>
                    <a:pt x="567" y="155"/>
                    <a:pt x="703" y="155"/>
                  </a:cubicBezTo>
                  <a:cubicBezTo>
                    <a:pt x="856" y="155"/>
                    <a:pt x="1010" y="171"/>
                    <a:pt x="1160" y="194"/>
                  </a:cubicBezTo>
                  <a:cubicBezTo>
                    <a:pt x="1461" y="236"/>
                    <a:pt x="1759" y="291"/>
                    <a:pt x="2055" y="363"/>
                  </a:cubicBezTo>
                  <a:cubicBezTo>
                    <a:pt x="2637" y="499"/>
                    <a:pt x="3222" y="639"/>
                    <a:pt x="3800" y="793"/>
                  </a:cubicBezTo>
                  <a:cubicBezTo>
                    <a:pt x="4205" y="914"/>
                    <a:pt x="4612" y="1021"/>
                    <a:pt x="5022" y="1135"/>
                  </a:cubicBezTo>
                  <a:cubicBezTo>
                    <a:pt x="5402" y="1239"/>
                    <a:pt x="5771" y="1383"/>
                    <a:pt x="6149" y="1495"/>
                  </a:cubicBezTo>
                  <a:cubicBezTo>
                    <a:pt x="6499" y="1610"/>
                    <a:pt x="6857" y="1704"/>
                    <a:pt x="7209" y="1815"/>
                  </a:cubicBezTo>
                  <a:cubicBezTo>
                    <a:pt x="7752" y="1994"/>
                    <a:pt x="8291" y="2198"/>
                    <a:pt x="8850" y="2334"/>
                  </a:cubicBezTo>
                  <a:cubicBezTo>
                    <a:pt x="9414" y="2474"/>
                    <a:pt x="9990" y="2577"/>
                    <a:pt x="10564" y="2667"/>
                  </a:cubicBezTo>
                  <a:cubicBezTo>
                    <a:pt x="11146" y="2752"/>
                    <a:pt x="11735" y="2784"/>
                    <a:pt x="12321" y="2836"/>
                  </a:cubicBezTo>
                  <a:cubicBezTo>
                    <a:pt x="12512" y="2854"/>
                    <a:pt x="12704" y="2869"/>
                    <a:pt x="12897" y="2869"/>
                  </a:cubicBezTo>
                  <a:cubicBezTo>
                    <a:pt x="12907" y="2869"/>
                    <a:pt x="12917" y="2869"/>
                    <a:pt x="12927" y="2869"/>
                  </a:cubicBezTo>
                  <a:cubicBezTo>
                    <a:pt x="13489" y="2869"/>
                    <a:pt x="14049" y="2813"/>
                    <a:pt x="14611" y="2780"/>
                  </a:cubicBezTo>
                  <a:cubicBezTo>
                    <a:pt x="15001" y="2760"/>
                    <a:pt x="15392" y="2745"/>
                    <a:pt x="15779" y="2694"/>
                  </a:cubicBezTo>
                  <a:cubicBezTo>
                    <a:pt x="16742" y="2575"/>
                    <a:pt x="17664" y="2258"/>
                    <a:pt x="18573" y="1931"/>
                  </a:cubicBezTo>
                  <a:cubicBezTo>
                    <a:pt x="19118" y="1735"/>
                    <a:pt x="19667" y="1544"/>
                    <a:pt x="20188" y="1287"/>
                  </a:cubicBezTo>
                  <a:cubicBezTo>
                    <a:pt x="20350" y="1207"/>
                    <a:pt x="20511" y="1120"/>
                    <a:pt x="20671" y="1034"/>
                  </a:cubicBezTo>
                  <a:cubicBezTo>
                    <a:pt x="20751" y="993"/>
                    <a:pt x="20710" y="884"/>
                    <a:pt x="20639" y="884"/>
                  </a:cubicBezTo>
                  <a:cubicBezTo>
                    <a:pt x="20627" y="884"/>
                    <a:pt x="20614" y="887"/>
                    <a:pt x="20601" y="894"/>
                  </a:cubicBezTo>
                  <a:cubicBezTo>
                    <a:pt x="20457" y="972"/>
                    <a:pt x="20313" y="1048"/>
                    <a:pt x="20169" y="1122"/>
                  </a:cubicBezTo>
                  <a:cubicBezTo>
                    <a:pt x="20023" y="1196"/>
                    <a:pt x="19877" y="1264"/>
                    <a:pt x="19727" y="1328"/>
                  </a:cubicBezTo>
                  <a:cubicBezTo>
                    <a:pt x="19174" y="1562"/>
                    <a:pt x="18587" y="1758"/>
                    <a:pt x="18017" y="1962"/>
                  </a:cubicBezTo>
                  <a:cubicBezTo>
                    <a:pt x="17478" y="2149"/>
                    <a:pt x="16937" y="2326"/>
                    <a:pt x="16376" y="2437"/>
                  </a:cubicBezTo>
                  <a:cubicBezTo>
                    <a:pt x="15631" y="2603"/>
                    <a:pt x="14862" y="2605"/>
                    <a:pt x="14100" y="2657"/>
                  </a:cubicBezTo>
                  <a:cubicBezTo>
                    <a:pt x="13718" y="2682"/>
                    <a:pt x="13331" y="2710"/>
                    <a:pt x="12946" y="2712"/>
                  </a:cubicBezTo>
                  <a:cubicBezTo>
                    <a:pt x="12572" y="2710"/>
                    <a:pt x="12197" y="2667"/>
                    <a:pt x="11825" y="2638"/>
                  </a:cubicBezTo>
                  <a:cubicBezTo>
                    <a:pt x="10914" y="2575"/>
                    <a:pt x="10009" y="2441"/>
                    <a:pt x="9116" y="2237"/>
                  </a:cubicBezTo>
                  <a:cubicBezTo>
                    <a:pt x="8431" y="2089"/>
                    <a:pt x="7772" y="1830"/>
                    <a:pt x="7104" y="1618"/>
                  </a:cubicBezTo>
                  <a:cubicBezTo>
                    <a:pt x="6571" y="1464"/>
                    <a:pt x="6038" y="1305"/>
                    <a:pt x="5516" y="1124"/>
                  </a:cubicBezTo>
                  <a:cubicBezTo>
                    <a:pt x="5149" y="1001"/>
                    <a:pt x="4775" y="908"/>
                    <a:pt x="4403" y="805"/>
                  </a:cubicBezTo>
                  <a:cubicBezTo>
                    <a:pt x="4076" y="711"/>
                    <a:pt x="3746" y="610"/>
                    <a:pt x="3415" y="532"/>
                  </a:cubicBezTo>
                  <a:cubicBezTo>
                    <a:pt x="2864" y="390"/>
                    <a:pt x="2310" y="256"/>
                    <a:pt x="1753" y="137"/>
                  </a:cubicBezTo>
                  <a:cubicBezTo>
                    <a:pt x="1399" y="72"/>
                    <a:pt x="1044" y="0"/>
                    <a:pt x="6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8005531" y="1273284"/>
              <a:ext cx="543032" cy="1410416"/>
            </a:xfrm>
            <a:custGeom>
              <a:avLst/>
              <a:gdLst/>
              <a:ahLst/>
              <a:cxnLst/>
              <a:rect l="l" t="t" r="r" b="b"/>
              <a:pathLst>
                <a:path w="7035" h="18272" extrusionOk="0">
                  <a:moveTo>
                    <a:pt x="6711" y="0"/>
                  </a:moveTo>
                  <a:cubicBezTo>
                    <a:pt x="6669" y="0"/>
                    <a:pt x="6626" y="30"/>
                    <a:pt x="6633" y="86"/>
                  </a:cubicBezTo>
                  <a:cubicBezTo>
                    <a:pt x="6660" y="366"/>
                    <a:pt x="6678" y="643"/>
                    <a:pt x="6697" y="923"/>
                  </a:cubicBezTo>
                  <a:cubicBezTo>
                    <a:pt x="6843" y="2269"/>
                    <a:pt x="6866" y="3620"/>
                    <a:pt x="6876" y="4976"/>
                  </a:cubicBezTo>
                  <a:cubicBezTo>
                    <a:pt x="6880" y="5521"/>
                    <a:pt x="6863" y="6064"/>
                    <a:pt x="6863" y="6609"/>
                  </a:cubicBezTo>
                  <a:cubicBezTo>
                    <a:pt x="6857" y="7060"/>
                    <a:pt x="6798" y="7513"/>
                    <a:pt x="6740" y="7961"/>
                  </a:cubicBezTo>
                  <a:cubicBezTo>
                    <a:pt x="6689" y="8309"/>
                    <a:pt x="6608" y="8652"/>
                    <a:pt x="6543" y="8998"/>
                  </a:cubicBezTo>
                  <a:cubicBezTo>
                    <a:pt x="6466" y="9415"/>
                    <a:pt x="6366" y="9827"/>
                    <a:pt x="6240" y="10234"/>
                  </a:cubicBezTo>
                  <a:cubicBezTo>
                    <a:pt x="6071" y="10804"/>
                    <a:pt x="5849" y="11355"/>
                    <a:pt x="5609" y="11899"/>
                  </a:cubicBezTo>
                  <a:cubicBezTo>
                    <a:pt x="5374" y="12458"/>
                    <a:pt x="5094" y="12997"/>
                    <a:pt x="4771" y="13511"/>
                  </a:cubicBezTo>
                  <a:cubicBezTo>
                    <a:pt x="4539" y="13867"/>
                    <a:pt x="4275" y="14201"/>
                    <a:pt x="4018" y="14538"/>
                  </a:cubicBezTo>
                  <a:cubicBezTo>
                    <a:pt x="3706" y="14951"/>
                    <a:pt x="3366" y="15344"/>
                    <a:pt x="3006" y="15719"/>
                  </a:cubicBezTo>
                  <a:cubicBezTo>
                    <a:pt x="2716" y="16017"/>
                    <a:pt x="2410" y="16334"/>
                    <a:pt x="2105" y="16626"/>
                  </a:cubicBezTo>
                  <a:cubicBezTo>
                    <a:pt x="1912" y="16803"/>
                    <a:pt x="1710" y="16972"/>
                    <a:pt x="1511" y="17140"/>
                  </a:cubicBezTo>
                  <a:cubicBezTo>
                    <a:pt x="1214" y="17377"/>
                    <a:pt x="904" y="17589"/>
                    <a:pt x="587" y="17795"/>
                  </a:cubicBezTo>
                  <a:cubicBezTo>
                    <a:pt x="422" y="17904"/>
                    <a:pt x="256" y="18009"/>
                    <a:pt x="89" y="18113"/>
                  </a:cubicBezTo>
                  <a:cubicBezTo>
                    <a:pt x="1" y="18146"/>
                    <a:pt x="11" y="18264"/>
                    <a:pt x="103" y="18272"/>
                  </a:cubicBezTo>
                  <a:cubicBezTo>
                    <a:pt x="130" y="18268"/>
                    <a:pt x="155" y="18257"/>
                    <a:pt x="175" y="18239"/>
                  </a:cubicBezTo>
                  <a:cubicBezTo>
                    <a:pt x="223" y="18210"/>
                    <a:pt x="274" y="18177"/>
                    <a:pt x="326" y="18146"/>
                  </a:cubicBezTo>
                  <a:cubicBezTo>
                    <a:pt x="797" y="17846"/>
                    <a:pt x="1284" y="17533"/>
                    <a:pt x="1714" y="17169"/>
                  </a:cubicBezTo>
                  <a:cubicBezTo>
                    <a:pt x="1982" y="16943"/>
                    <a:pt x="2249" y="16717"/>
                    <a:pt x="2492" y="16464"/>
                  </a:cubicBezTo>
                  <a:cubicBezTo>
                    <a:pt x="2856" y="16097"/>
                    <a:pt x="3218" y="15731"/>
                    <a:pt x="3564" y="15344"/>
                  </a:cubicBezTo>
                  <a:cubicBezTo>
                    <a:pt x="3909" y="14947"/>
                    <a:pt x="4226" y="14526"/>
                    <a:pt x="4543" y="14106"/>
                  </a:cubicBezTo>
                  <a:cubicBezTo>
                    <a:pt x="4757" y="13824"/>
                    <a:pt x="4952" y="13530"/>
                    <a:pt x="5125" y="13221"/>
                  </a:cubicBezTo>
                  <a:cubicBezTo>
                    <a:pt x="5384" y="12781"/>
                    <a:pt x="5602" y="12318"/>
                    <a:pt x="5800" y="11847"/>
                  </a:cubicBezTo>
                  <a:cubicBezTo>
                    <a:pt x="6164" y="11028"/>
                    <a:pt x="6462" y="10177"/>
                    <a:pt x="6641" y="9298"/>
                  </a:cubicBezTo>
                  <a:cubicBezTo>
                    <a:pt x="6709" y="8948"/>
                    <a:pt x="6783" y="8601"/>
                    <a:pt x="6851" y="8253"/>
                  </a:cubicBezTo>
                  <a:cubicBezTo>
                    <a:pt x="6913" y="7897"/>
                    <a:pt x="6952" y="7539"/>
                    <a:pt x="6989" y="7179"/>
                  </a:cubicBezTo>
                  <a:cubicBezTo>
                    <a:pt x="7026" y="6819"/>
                    <a:pt x="7018" y="6459"/>
                    <a:pt x="7022" y="6099"/>
                  </a:cubicBezTo>
                  <a:cubicBezTo>
                    <a:pt x="7028" y="5739"/>
                    <a:pt x="7034" y="5379"/>
                    <a:pt x="7032" y="5019"/>
                  </a:cubicBezTo>
                  <a:cubicBezTo>
                    <a:pt x="7018" y="3709"/>
                    <a:pt x="7012" y="2392"/>
                    <a:pt x="6868" y="1086"/>
                  </a:cubicBezTo>
                  <a:cubicBezTo>
                    <a:pt x="6839" y="746"/>
                    <a:pt x="6822" y="407"/>
                    <a:pt x="6787" y="69"/>
                  </a:cubicBezTo>
                  <a:cubicBezTo>
                    <a:pt x="6783" y="22"/>
                    <a:pt x="6747" y="0"/>
                    <a:pt x="6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8451931" y="-28712"/>
              <a:ext cx="142030" cy="1314469"/>
            </a:xfrm>
            <a:custGeom>
              <a:avLst/>
              <a:gdLst/>
              <a:ahLst/>
              <a:cxnLst/>
              <a:rect l="l" t="t" r="r" b="b"/>
              <a:pathLst>
                <a:path w="1840" h="17029" extrusionOk="0">
                  <a:moveTo>
                    <a:pt x="1737" y="1"/>
                  </a:moveTo>
                  <a:cubicBezTo>
                    <a:pt x="1710" y="1"/>
                    <a:pt x="1684" y="14"/>
                    <a:pt x="1669" y="47"/>
                  </a:cubicBezTo>
                  <a:cubicBezTo>
                    <a:pt x="1624" y="156"/>
                    <a:pt x="1576" y="263"/>
                    <a:pt x="1525" y="368"/>
                  </a:cubicBezTo>
                  <a:cubicBezTo>
                    <a:pt x="1354" y="713"/>
                    <a:pt x="1208" y="1067"/>
                    <a:pt x="1083" y="1431"/>
                  </a:cubicBezTo>
                  <a:cubicBezTo>
                    <a:pt x="852" y="2044"/>
                    <a:pt x="690" y="2682"/>
                    <a:pt x="568" y="3326"/>
                  </a:cubicBezTo>
                  <a:cubicBezTo>
                    <a:pt x="435" y="3949"/>
                    <a:pt x="323" y="4577"/>
                    <a:pt x="231" y="5206"/>
                  </a:cubicBezTo>
                  <a:cubicBezTo>
                    <a:pt x="153" y="5690"/>
                    <a:pt x="60" y="6173"/>
                    <a:pt x="46" y="6665"/>
                  </a:cubicBezTo>
                  <a:cubicBezTo>
                    <a:pt x="0" y="7677"/>
                    <a:pt x="13" y="8681"/>
                    <a:pt x="62" y="9693"/>
                  </a:cubicBezTo>
                  <a:cubicBezTo>
                    <a:pt x="85" y="10172"/>
                    <a:pt x="114" y="10652"/>
                    <a:pt x="138" y="11133"/>
                  </a:cubicBezTo>
                  <a:cubicBezTo>
                    <a:pt x="173" y="11781"/>
                    <a:pt x="181" y="12429"/>
                    <a:pt x="276" y="13071"/>
                  </a:cubicBezTo>
                  <a:cubicBezTo>
                    <a:pt x="358" y="13554"/>
                    <a:pt x="414" y="14042"/>
                    <a:pt x="480" y="14527"/>
                  </a:cubicBezTo>
                  <a:cubicBezTo>
                    <a:pt x="531" y="14850"/>
                    <a:pt x="581" y="15171"/>
                    <a:pt x="628" y="15494"/>
                  </a:cubicBezTo>
                  <a:cubicBezTo>
                    <a:pt x="677" y="15799"/>
                    <a:pt x="737" y="16087"/>
                    <a:pt x="772" y="16400"/>
                  </a:cubicBezTo>
                  <a:cubicBezTo>
                    <a:pt x="797" y="16574"/>
                    <a:pt x="823" y="16753"/>
                    <a:pt x="821" y="16930"/>
                  </a:cubicBezTo>
                  <a:cubicBezTo>
                    <a:pt x="811" y="16971"/>
                    <a:pt x="834" y="17015"/>
                    <a:pt x="875" y="17027"/>
                  </a:cubicBezTo>
                  <a:cubicBezTo>
                    <a:pt x="882" y="17028"/>
                    <a:pt x="888" y="17028"/>
                    <a:pt x="894" y="17028"/>
                  </a:cubicBezTo>
                  <a:cubicBezTo>
                    <a:pt x="1022" y="17028"/>
                    <a:pt x="971" y="16844"/>
                    <a:pt x="965" y="16710"/>
                  </a:cubicBezTo>
                  <a:cubicBezTo>
                    <a:pt x="928" y="16360"/>
                    <a:pt x="879" y="16011"/>
                    <a:pt x="811" y="15663"/>
                  </a:cubicBezTo>
                  <a:cubicBezTo>
                    <a:pt x="720" y="15068"/>
                    <a:pt x="620" y="14476"/>
                    <a:pt x="552" y="13877"/>
                  </a:cubicBezTo>
                  <a:cubicBezTo>
                    <a:pt x="490" y="13382"/>
                    <a:pt x="387" y="12890"/>
                    <a:pt x="356" y="12390"/>
                  </a:cubicBezTo>
                  <a:cubicBezTo>
                    <a:pt x="262" y="10359"/>
                    <a:pt x="81" y="8323"/>
                    <a:pt x="225" y="6290"/>
                  </a:cubicBezTo>
                  <a:cubicBezTo>
                    <a:pt x="251" y="6023"/>
                    <a:pt x="301" y="5747"/>
                    <a:pt x="346" y="5472"/>
                  </a:cubicBezTo>
                  <a:cubicBezTo>
                    <a:pt x="441" y="4885"/>
                    <a:pt x="523" y="4295"/>
                    <a:pt x="646" y="3713"/>
                  </a:cubicBezTo>
                  <a:cubicBezTo>
                    <a:pt x="805" y="2849"/>
                    <a:pt x="1017" y="1995"/>
                    <a:pt x="1342" y="1174"/>
                  </a:cubicBezTo>
                  <a:cubicBezTo>
                    <a:pt x="1410" y="989"/>
                    <a:pt x="1492" y="806"/>
                    <a:pt x="1576" y="627"/>
                  </a:cubicBezTo>
                  <a:cubicBezTo>
                    <a:pt x="1654" y="454"/>
                    <a:pt x="1739" y="285"/>
                    <a:pt x="1813" y="112"/>
                  </a:cubicBezTo>
                  <a:cubicBezTo>
                    <a:pt x="1840" y="50"/>
                    <a:pt x="1788" y="1"/>
                    <a:pt x="1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7359667" y="19378"/>
              <a:ext cx="661981" cy="2518401"/>
            </a:xfrm>
            <a:custGeom>
              <a:avLst/>
              <a:gdLst/>
              <a:ahLst/>
              <a:cxnLst/>
              <a:rect l="l" t="t" r="r" b="b"/>
              <a:pathLst>
                <a:path w="8576" h="32626" extrusionOk="0">
                  <a:moveTo>
                    <a:pt x="1758" y="1"/>
                  </a:moveTo>
                  <a:cubicBezTo>
                    <a:pt x="1694" y="1"/>
                    <a:pt x="1670" y="80"/>
                    <a:pt x="1673" y="137"/>
                  </a:cubicBezTo>
                  <a:cubicBezTo>
                    <a:pt x="1675" y="810"/>
                    <a:pt x="1710" y="1483"/>
                    <a:pt x="1659" y="2156"/>
                  </a:cubicBezTo>
                  <a:cubicBezTo>
                    <a:pt x="1550" y="3766"/>
                    <a:pt x="1089" y="5326"/>
                    <a:pt x="881" y="6922"/>
                  </a:cubicBezTo>
                  <a:cubicBezTo>
                    <a:pt x="778" y="7578"/>
                    <a:pt x="657" y="8231"/>
                    <a:pt x="589" y="8891"/>
                  </a:cubicBezTo>
                  <a:cubicBezTo>
                    <a:pt x="556" y="9208"/>
                    <a:pt x="529" y="9527"/>
                    <a:pt x="488" y="9841"/>
                  </a:cubicBezTo>
                  <a:cubicBezTo>
                    <a:pt x="274" y="11407"/>
                    <a:pt x="85" y="12979"/>
                    <a:pt x="38" y="14561"/>
                  </a:cubicBezTo>
                  <a:cubicBezTo>
                    <a:pt x="9" y="15801"/>
                    <a:pt x="1" y="17048"/>
                    <a:pt x="124" y="18286"/>
                  </a:cubicBezTo>
                  <a:cubicBezTo>
                    <a:pt x="231" y="19403"/>
                    <a:pt x="416" y="20518"/>
                    <a:pt x="739" y="21596"/>
                  </a:cubicBezTo>
                  <a:cubicBezTo>
                    <a:pt x="881" y="22039"/>
                    <a:pt x="1038" y="22477"/>
                    <a:pt x="1210" y="22909"/>
                  </a:cubicBezTo>
                  <a:cubicBezTo>
                    <a:pt x="1447" y="23487"/>
                    <a:pt x="1737" y="24040"/>
                    <a:pt x="1990" y="24612"/>
                  </a:cubicBezTo>
                  <a:cubicBezTo>
                    <a:pt x="2218" y="25092"/>
                    <a:pt x="2369" y="25583"/>
                    <a:pt x="2529" y="26091"/>
                  </a:cubicBezTo>
                  <a:cubicBezTo>
                    <a:pt x="2657" y="26480"/>
                    <a:pt x="2829" y="26853"/>
                    <a:pt x="3043" y="27202"/>
                  </a:cubicBezTo>
                  <a:cubicBezTo>
                    <a:pt x="3492" y="27974"/>
                    <a:pt x="4136" y="28607"/>
                    <a:pt x="4819" y="29175"/>
                  </a:cubicBezTo>
                  <a:cubicBezTo>
                    <a:pt x="5164" y="29447"/>
                    <a:pt x="5467" y="29764"/>
                    <a:pt x="5808" y="30045"/>
                  </a:cubicBezTo>
                  <a:cubicBezTo>
                    <a:pt x="6039" y="30227"/>
                    <a:pt x="6286" y="30381"/>
                    <a:pt x="6518" y="30558"/>
                  </a:cubicBezTo>
                  <a:cubicBezTo>
                    <a:pt x="7032" y="30924"/>
                    <a:pt x="7460" y="31395"/>
                    <a:pt x="7876" y="31868"/>
                  </a:cubicBezTo>
                  <a:cubicBezTo>
                    <a:pt x="8077" y="32086"/>
                    <a:pt x="8254" y="32327"/>
                    <a:pt x="8403" y="32586"/>
                  </a:cubicBezTo>
                  <a:cubicBezTo>
                    <a:pt x="8419" y="32614"/>
                    <a:pt x="8444" y="32626"/>
                    <a:pt x="8468" y="32626"/>
                  </a:cubicBezTo>
                  <a:cubicBezTo>
                    <a:pt x="8522" y="32626"/>
                    <a:pt x="8575" y="32568"/>
                    <a:pt x="8538" y="32506"/>
                  </a:cubicBezTo>
                  <a:cubicBezTo>
                    <a:pt x="8411" y="32292"/>
                    <a:pt x="8275" y="32080"/>
                    <a:pt x="8106" y="31895"/>
                  </a:cubicBezTo>
                  <a:cubicBezTo>
                    <a:pt x="7800" y="31549"/>
                    <a:pt x="7497" y="31195"/>
                    <a:pt x="7158" y="30881"/>
                  </a:cubicBezTo>
                  <a:cubicBezTo>
                    <a:pt x="6837" y="30582"/>
                    <a:pt x="6477" y="30329"/>
                    <a:pt x="6117" y="30080"/>
                  </a:cubicBezTo>
                  <a:cubicBezTo>
                    <a:pt x="5782" y="29852"/>
                    <a:pt x="5502" y="29552"/>
                    <a:pt x="5197" y="29288"/>
                  </a:cubicBezTo>
                  <a:cubicBezTo>
                    <a:pt x="5016" y="29134"/>
                    <a:pt x="4833" y="28988"/>
                    <a:pt x="4656" y="28832"/>
                  </a:cubicBezTo>
                  <a:cubicBezTo>
                    <a:pt x="4270" y="28486"/>
                    <a:pt x="3891" y="28126"/>
                    <a:pt x="3574" y="27715"/>
                  </a:cubicBezTo>
                  <a:cubicBezTo>
                    <a:pt x="3424" y="27511"/>
                    <a:pt x="3286" y="27299"/>
                    <a:pt x="3155" y="27083"/>
                  </a:cubicBezTo>
                  <a:cubicBezTo>
                    <a:pt x="3035" y="26881"/>
                    <a:pt x="2928" y="26672"/>
                    <a:pt x="2832" y="26458"/>
                  </a:cubicBezTo>
                  <a:cubicBezTo>
                    <a:pt x="2681" y="26106"/>
                    <a:pt x="2585" y="25731"/>
                    <a:pt x="2463" y="25369"/>
                  </a:cubicBezTo>
                  <a:cubicBezTo>
                    <a:pt x="2278" y="24824"/>
                    <a:pt x="2023" y="24308"/>
                    <a:pt x="1780" y="23787"/>
                  </a:cubicBezTo>
                  <a:cubicBezTo>
                    <a:pt x="1435" y="23084"/>
                    <a:pt x="1143" y="22353"/>
                    <a:pt x="906" y="21605"/>
                  </a:cubicBezTo>
                  <a:cubicBezTo>
                    <a:pt x="470" y="20171"/>
                    <a:pt x="281" y="18675"/>
                    <a:pt x="200" y="17182"/>
                  </a:cubicBezTo>
                  <a:cubicBezTo>
                    <a:pt x="159" y="15949"/>
                    <a:pt x="169" y="14713"/>
                    <a:pt x="248" y="13481"/>
                  </a:cubicBezTo>
                  <a:cubicBezTo>
                    <a:pt x="332" y="12269"/>
                    <a:pt x="480" y="11049"/>
                    <a:pt x="647" y="9843"/>
                  </a:cubicBezTo>
                  <a:cubicBezTo>
                    <a:pt x="706" y="9354"/>
                    <a:pt x="739" y="8860"/>
                    <a:pt x="809" y="8373"/>
                  </a:cubicBezTo>
                  <a:cubicBezTo>
                    <a:pt x="906" y="7710"/>
                    <a:pt x="1023" y="7052"/>
                    <a:pt x="1122" y="6391"/>
                  </a:cubicBezTo>
                  <a:cubicBezTo>
                    <a:pt x="1340" y="4937"/>
                    <a:pt x="1749" y="3509"/>
                    <a:pt x="1823" y="2036"/>
                  </a:cubicBezTo>
                  <a:cubicBezTo>
                    <a:pt x="1869" y="1390"/>
                    <a:pt x="1823" y="744"/>
                    <a:pt x="1834" y="100"/>
                  </a:cubicBezTo>
                  <a:cubicBezTo>
                    <a:pt x="1846" y="59"/>
                    <a:pt x="1821" y="16"/>
                    <a:pt x="1780" y="4"/>
                  </a:cubicBezTo>
                  <a:cubicBezTo>
                    <a:pt x="1772" y="2"/>
                    <a:pt x="1765"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7828453" y="2352504"/>
              <a:ext cx="174913" cy="344962"/>
            </a:xfrm>
            <a:custGeom>
              <a:avLst/>
              <a:gdLst/>
              <a:ahLst/>
              <a:cxnLst/>
              <a:rect l="l" t="t" r="r" b="b"/>
              <a:pathLst>
                <a:path w="2266" h="4469" extrusionOk="0">
                  <a:moveTo>
                    <a:pt x="112" y="1"/>
                  </a:moveTo>
                  <a:cubicBezTo>
                    <a:pt x="54" y="1"/>
                    <a:pt x="1" y="70"/>
                    <a:pt x="48" y="129"/>
                  </a:cubicBezTo>
                  <a:cubicBezTo>
                    <a:pt x="336" y="442"/>
                    <a:pt x="597" y="777"/>
                    <a:pt x="828" y="1135"/>
                  </a:cubicBezTo>
                  <a:cubicBezTo>
                    <a:pt x="1451" y="2137"/>
                    <a:pt x="1778" y="3287"/>
                    <a:pt x="2099" y="4414"/>
                  </a:cubicBezTo>
                  <a:cubicBezTo>
                    <a:pt x="2113" y="4453"/>
                    <a:pt x="2142" y="4469"/>
                    <a:pt x="2172" y="4469"/>
                  </a:cubicBezTo>
                  <a:cubicBezTo>
                    <a:pt x="2219" y="4469"/>
                    <a:pt x="2266" y="4428"/>
                    <a:pt x="2249" y="4369"/>
                  </a:cubicBezTo>
                  <a:cubicBezTo>
                    <a:pt x="2165" y="4075"/>
                    <a:pt x="2087" y="3779"/>
                    <a:pt x="1992" y="3486"/>
                  </a:cubicBezTo>
                  <a:cubicBezTo>
                    <a:pt x="1589" y="2168"/>
                    <a:pt x="1130" y="1055"/>
                    <a:pt x="171" y="30"/>
                  </a:cubicBezTo>
                  <a:cubicBezTo>
                    <a:pt x="154" y="9"/>
                    <a:pt x="132"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7999664" y="2721404"/>
              <a:ext cx="81513" cy="230798"/>
            </a:xfrm>
            <a:custGeom>
              <a:avLst/>
              <a:gdLst/>
              <a:ahLst/>
              <a:cxnLst/>
              <a:rect l="l" t="t" r="r" b="b"/>
              <a:pathLst>
                <a:path w="1056" h="2990" extrusionOk="0">
                  <a:moveTo>
                    <a:pt x="80" y="0"/>
                  </a:moveTo>
                  <a:cubicBezTo>
                    <a:pt x="46" y="0"/>
                    <a:pt x="11" y="21"/>
                    <a:pt x="2" y="65"/>
                  </a:cubicBezTo>
                  <a:cubicBezTo>
                    <a:pt x="0" y="102"/>
                    <a:pt x="5" y="137"/>
                    <a:pt x="15" y="172"/>
                  </a:cubicBezTo>
                  <a:cubicBezTo>
                    <a:pt x="52" y="335"/>
                    <a:pt x="95" y="499"/>
                    <a:pt x="136" y="660"/>
                  </a:cubicBezTo>
                  <a:cubicBezTo>
                    <a:pt x="177" y="822"/>
                    <a:pt x="221" y="983"/>
                    <a:pt x="264" y="1143"/>
                  </a:cubicBezTo>
                  <a:cubicBezTo>
                    <a:pt x="342" y="1470"/>
                    <a:pt x="443" y="1789"/>
                    <a:pt x="564" y="2102"/>
                  </a:cubicBezTo>
                  <a:cubicBezTo>
                    <a:pt x="671" y="2382"/>
                    <a:pt x="758" y="2674"/>
                    <a:pt x="885" y="2943"/>
                  </a:cubicBezTo>
                  <a:cubicBezTo>
                    <a:pt x="900" y="2976"/>
                    <a:pt x="927" y="2990"/>
                    <a:pt x="954" y="2990"/>
                  </a:cubicBezTo>
                  <a:cubicBezTo>
                    <a:pt x="1005" y="2990"/>
                    <a:pt x="1055" y="2941"/>
                    <a:pt x="1027" y="2880"/>
                  </a:cubicBezTo>
                  <a:cubicBezTo>
                    <a:pt x="895" y="2602"/>
                    <a:pt x="811" y="2306"/>
                    <a:pt x="700" y="2020"/>
                  </a:cubicBezTo>
                  <a:cubicBezTo>
                    <a:pt x="463" y="1394"/>
                    <a:pt x="317" y="742"/>
                    <a:pt x="159" y="94"/>
                  </a:cubicBezTo>
                  <a:cubicBezTo>
                    <a:pt x="170" y="35"/>
                    <a:pt x="125"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6325761" y="2997211"/>
              <a:ext cx="1343183" cy="407177"/>
            </a:xfrm>
            <a:custGeom>
              <a:avLst/>
              <a:gdLst/>
              <a:ahLst/>
              <a:cxnLst/>
              <a:rect l="l" t="t" r="r" b="b"/>
              <a:pathLst>
                <a:path w="17401" h="5275" extrusionOk="0">
                  <a:moveTo>
                    <a:pt x="10990" y="0"/>
                  </a:moveTo>
                  <a:cubicBezTo>
                    <a:pt x="10721" y="0"/>
                    <a:pt x="10453" y="8"/>
                    <a:pt x="10185" y="33"/>
                  </a:cubicBezTo>
                  <a:cubicBezTo>
                    <a:pt x="9465" y="99"/>
                    <a:pt x="8752" y="201"/>
                    <a:pt x="8050" y="368"/>
                  </a:cubicBezTo>
                  <a:cubicBezTo>
                    <a:pt x="7408" y="531"/>
                    <a:pt x="6797" y="796"/>
                    <a:pt x="6159" y="979"/>
                  </a:cubicBezTo>
                  <a:cubicBezTo>
                    <a:pt x="5016" y="1310"/>
                    <a:pt x="3870" y="1654"/>
                    <a:pt x="2792" y="2170"/>
                  </a:cubicBezTo>
                  <a:cubicBezTo>
                    <a:pt x="1864" y="2623"/>
                    <a:pt x="1060" y="3298"/>
                    <a:pt x="358" y="4046"/>
                  </a:cubicBezTo>
                  <a:cubicBezTo>
                    <a:pt x="200" y="4219"/>
                    <a:pt x="19" y="4411"/>
                    <a:pt x="0" y="4655"/>
                  </a:cubicBezTo>
                  <a:cubicBezTo>
                    <a:pt x="2" y="4900"/>
                    <a:pt x="136" y="5198"/>
                    <a:pt x="387" y="5272"/>
                  </a:cubicBezTo>
                  <a:cubicBezTo>
                    <a:pt x="393" y="5274"/>
                    <a:pt x="399" y="5275"/>
                    <a:pt x="406" y="5275"/>
                  </a:cubicBezTo>
                  <a:cubicBezTo>
                    <a:pt x="442" y="5275"/>
                    <a:pt x="475" y="5250"/>
                    <a:pt x="484" y="5213"/>
                  </a:cubicBezTo>
                  <a:cubicBezTo>
                    <a:pt x="498" y="5149"/>
                    <a:pt x="444" y="5120"/>
                    <a:pt x="393" y="5106"/>
                  </a:cubicBezTo>
                  <a:cubicBezTo>
                    <a:pt x="263" y="5040"/>
                    <a:pt x="200" y="4892"/>
                    <a:pt x="167" y="4758"/>
                  </a:cubicBezTo>
                  <a:cubicBezTo>
                    <a:pt x="113" y="4472"/>
                    <a:pt x="395" y="4250"/>
                    <a:pt x="566" y="4055"/>
                  </a:cubicBezTo>
                  <a:cubicBezTo>
                    <a:pt x="1117" y="3477"/>
                    <a:pt x="1730" y="2958"/>
                    <a:pt x="2417" y="2547"/>
                  </a:cubicBezTo>
                  <a:cubicBezTo>
                    <a:pt x="3658" y="1847"/>
                    <a:pt x="5053" y="1475"/>
                    <a:pt x="6410" y="1063"/>
                  </a:cubicBezTo>
                  <a:cubicBezTo>
                    <a:pt x="6912" y="913"/>
                    <a:pt x="7394" y="716"/>
                    <a:pt x="7898" y="570"/>
                  </a:cubicBezTo>
                  <a:cubicBezTo>
                    <a:pt x="8969" y="295"/>
                    <a:pt x="10070" y="155"/>
                    <a:pt x="11175" y="155"/>
                  </a:cubicBezTo>
                  <a:cubicBezTo>
                    <a:pt x="11403" y="155"/>
                    <a:pt x="11630" y="161"/>
                    <a:pt x="11858" y="173"/>
                  </a:cubicBezTo>
                  <a:cubicBezTo>
                    <a:pt x="13461" y="243"/>
                    <a:pt x="14958" y="876"/>
                    <a:pt x="16507" y="1226"/>
                  </a:cubicBezTo>
                  <a:cubicBezTo>
                    <a:pt x="16732" y="1277"/>
                    <a:pt x="16954" y="1304"/>
                    <a:pt x="17176" y="1356"/>
                  </a:cubicBezTo>
                  <a:cubicBezTo>
                    <a:pt x="17186" y="1360"/>
                    <a:pt x="17194" y="1364"/>
                    <a:pt x="17203" y="1370"/>
                  </a:cubicBezTo>
                  <a:cubicBezTo>
                    <a:pt x="17217" y="1380"/>
                    <a:pt x="17233" y="1385"/>
                    <a:pt x="17249" y="1385"/>
                  </a:cubicBezTo>
                  <a:cubicBezTo>
                    <a:pt x="17273" y="1385"/>
                    <a:pt x="17296" y="1374"/>
                    <a:pt x="17312" y="1353"/>
                  </a:cubicBezTo>
                  <a:cubicBezTo>
                    <a:pt x="17400" y="1179"/>
                    <a:pt x="17044" y="1179"/>
                    <a:pt x="16863" y="1137"/>
                  </a:cubicBezTo>
                  <a:cubicBezTo>
                    <a:pt x="16746" y="1117"/>
                    <a:pt x="16623" y="1090"/>
                    <a:pt x="16499" y="1065"/>
                  </a:cubicBezTo>
                  <a:cubicBezTo>
                    <a:pt x="14936" y="703"/>
                    <a:pt x="13419" y="70"/>
                    <a:pt x="11798" y="14"/>
                  </a:cubicBezTo>
                  <a:cubicBezTo>
                    <a:pt x="11529" y="8"/>
                    <a:pt x="11259" y="0"/>
                    <a:pt x="10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6274891" y="3250092"/>
              <a:ext cx="530758" cy="321110"/>
            </a:xfrm>
            <a:custGeom>
              <a:avLst/>
              <a:gdLst/>
              <a:ahLst/>
              <a:cxnLst/>
              <a:rect l="l" t="t" r="r" b="b"/>
              <a:pathLst>
                <a:path w="6876" h="4160" extrusionOk="0">
                  <a:moveTo>
                    <a:pt x="6770" y="0"/>
                  </a:moveTo>
                  <a:cubicBezTo>
                    <a:pt x="6766" y="0"/>
                    <a:pt x="6761" y="0"/>
                    <a:pt x="6757" y="1"/>
                  </a:cubicBezTo>
                  <a:cubicBezTo>
                    <a:pt x="6683" y="13"/>
                    <a:pt x="6609" y="30"/>
                    <a:pt x="6535" y="40"/>
                  </a:cubicBezTo>
                  <a:cubicBezTo>
                    <a:pt x="6199" y="87"/>
                    <a:pt x="5864" y="135"/>
                    <a:pt x="5529" y="166"/>
                  </a:cubicBezTo>
                  <a:lnTo>
                    <a:pt x="5537" y="166"/>
                  </a:lnTo>
                  <a:cubicBezTo>
                    <a:pt x="4981" y="201"/>
                    <a:pt x="4428" y="270"/>
                    <a:pt x="3877" y="361"/>
                  </a:cubicBezTo>
                  <a:cubicBezTo>
                    <a:pt x="3545" y="408"/>
                    <a:pt x="3218" y="493"/>
                    <a:pt x="2906" y="614"/>
                  </a:cubicBezTo>
                  <a:cubicBezTo>
                    <a:pt x="2593" y="727"/>
                    <a:pt x="2309" y="906"/>
                    <a:pt x="2035" y="1091"/>
                  </a:cubicBezTo>
                  <a:cubicBezTo>
                    <a:pt x="1673" y="1344"/>
                    <a:pt x="1336" y="1634"/>
                    <a:pt x="1031" y="1955"/>
                  </a:cubicBezTo>
                  <a:cubicBezTo>
                    <a:pt x="801" y="2184"/>
                    <a:pt x="587" y="2426"/>
                    <a:pt x="390" y="2684"/>
                  </a:cubicBezTo>
                  <a:cubicBezTo>
                    <a:pt x="242" y="2875"/>
                    <a:pt x="128" y="3093"/>
                    <a:pt x="83" y="3332"/>
                  </a:cubicBezTo>
                  <a:cubicBezTo>
                    <a:pt x="1" y="3642"/>
                    <a:pt x="122" y="4093"/>
                    <a:pt x="478" y="4155"/>
                  </a:cubicBezTo>
                  <a:cubicBezTo>
                    <a:pt x="509" y="4158"/>
                    <a:pt x="539" y="4159"/>
                    <a:pt x="570" y="4159"/>
                  </a:cubicBezTo>
                  <a:cubicBezTo>
                    <a:pt x="781" y="4159"/>
                    <a:pt x="988" y="4090"/>
                    <a:pt x="1188" y="4029"/>
                  </a:cubicBezTo>
                  <a:cubicBezTo>
                    <a:pt x="1906" y="3784"/>
                    <a:pt x="2507" y="3245"/>
                    <a:pt x="3268" y="3116"/>
                  </a:cubicBezTo>
                  <a:cubicBezTo>
                    <a:pt x="3979" y="2963"/>
                    <a:pt x="4704" y="2873"/>
                    <a:pt x="5430" y="2797"/>
                  </a:cubicBezTo>
                  <a:cubicBezTo>
                    <a:pt x="5657" y="2780"/>
                    <a:pt x="5885" y="2740"/>
                    <a:pt x="6113" y="2740"/>
                  </a:cubicBezTo>
                  <a:cubicBezTo>
                    <a:pt x="6160" y="2740"/>
                    <a:pt x="6206" y="2741"/>
                    <a:pt x="6253" y="2745"/>
                  </a:cubicBezTo>
                  <a:cubicBezTo>
                    <a:pt x="6255" y="2746"/>
                    <a:pt x="6258" y="2746"/>
                    <a:pt x="6260" y="2746"/>
                  </a:cubicBezTo>
                  <a:cubicBezTo>
                    <a:pt x="6298" y="2746"/>
                    <a:pt x="6333" y="2716"/>
                    <a:pt x="6339" y="2677"/>
                  </a:cubicBezTo>
                  <a:cubicBezTo>
                    <a:pt x="6345" y="2605"/>
                    <a:pt x="6275" y="2585"/>
                    <a:pt x="6220" y="2585"/>
                  </a:cubicBezTo>
                  <a:cubicBezTo>
                    <a:pt x="6198" y="2584"/>
                    <a:pt x="6175" y="2584"/>
                    <a:pt x="6153" y="2584"/>
                  </a:cubicBezTo>
                  <a:cubicBezTo>
                    <a:pt x="5858" y="2584"/>
                    <a:pt x="5564" y="2632"/>
                    <a:pt x="5271" y="2655"/>
                  </a:cubicBezTo>
                  <a:cubicBezTo>
                    <a:pt x="4628" y="2725"/>
                    <a:pt x="3982" y="2807"/>
                    <a:pt x="3346" y="2939"/>
                  </a:cubicBezTo>
                  <a:cubicBezTo>
                    <a:pt x="3103" y="2988"/>
                    <a:pt x="2860" y="3042"/>
                    <a:pt x="2632" y="3142"/>
                  </a:cubicBezTo>
                  <a:cubicBezTo>
                    <a:pt x="2414" y="3243"/>
                    <a:pt x="2202" y="3356"/>
                    <a:pt x="1988" y="3469"/>
                  </a:cubicBezTo>
                  <a:cubicBezTo>
                    <a:pt x="1610" y="3683"/>
                    <a:pt x="1221" y="3889"/>
                    <a:pt x="789" y="3976"/>
                  </a:cubicBezTo>
                  <a:cubicBezTo>
                    <a:pt x="710" y="3991"/>
                    <a:pt x="638" y="4003"/>
                    <a:pt x="573" y="4003"/>
                  </a:cubicBezTo>
                  <a:cubicBezTo>
                    <a:pt x="446" y="4003"/>
                    <a:pt x="346" y="3956"/>
                    <a:pt x="268" y="3792"/>
                  </a:cubicBezTo>
                  <a:cubicBezTo>
                    <a:pt x="139" y="3509"/>
                    <a:pt x="268" y="3157"/>
                    <a:pt x="423" y="2906"/>
                  </a:cubicBezTo>
                  <a:cubicBezTo>
                    <a:pt x="684" y="2521"/>
                    <a:pt x="1019" y="2186"/>
                    <a:pt x="1352" y="1855"/>
                  </a:cubicBezTo>
                  <a:cubicBezTo>
                    <a:pt x="1754" y="1462"/>
                    <a:pt x="2210" y="1128"/>
                    <a:pt x="2708" y="867"/>
                  </a:cubicBezTo>
                  <a:cubicBezTo>
                    <a:pt x="2990" y="735"/>
                    <a:pt x="3284" y="637"/>
                    <a:pt x="3587" y="571"/>
                  </a:cubicBezTo>
                  <a:cubicBezTo>
                    <a:pt x="4109" y="474"/>
                    <a:pt x="4636" y="398"/>
                    <a:pt x="5164" y="349"/>
                  </a:cubicBezTo>
                  <a:cubicBezTo>
                    <a:pt x="5706" y="314"/>
                    <a:pt x="6245" y="248"/>
                    <a:pt x="6779" y="155"/>
                  </a:cubicBezTo>
                  <a:cubicBezTo>
                    <a:pt x="6876" y="142"/>
                    <a:pt x="6859" y="0"/>
                    <a:pt x="6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6346371" y="3455422"/>
              <a:ext cx="526667" cy="319953"/>
            </a:xfrm>
            <a:custGeom>
              <a:avLst/>
              <a:gdLst/>
              <a:ahLst/>
              <a:cxnLst/>
              <a:rect l="l" t="t" r="r" b="b"/>
              <a:pathLst>
                <a:path w="6823" h="4145" extrusionOk="0">
                  <a:moveTo>
                    <a:pt x="5167" y="0"/>
                  </a:moveTo>
                  <a:cubicBezTo>
                    <a:pt x="5127" y="0"/>
                    <a:pt x="5086" y="29"/>
                    <a:pt x="5086" y="87"/>
                  </a:cubicBezTo>
                  <a:cubicBezTo>
                    <a:pt x="4975" y="281"/>
                    <a:pt x="4759" y="355"/>
                    <a:pt x="4559" y="435"/>
                  </a:cubicBezTo>
                  <a:cubicBezTo>
                    <a:pt x="4257" y="554"/>
                    <a:pt x="3950" y="663"/>
                    <a:pt x="3642" y="768"/>
                  </a:cubicBezTo>
                  <a:cubicBezTo>
                    <a:pt x="2780" y="1073"/>
                    <a:pt x="1881" y="1396"/>
                    <a:pt x="1223" y="2060"/>
                  </a:cubicBezTo>
                  <a:cubicBezTo>
                    <a:pt x="887" y="2418"/>
                    <a:pt x="1" y="3194"/>
                    <a:pt x="167" y="3718"/>
                  </a:cubicBezTo>
                  <a:cubicBezTo>
                    <a:pt x="282" y="4000"/>
                    <a:pt x="610" y="4115"/>
                    <a:pt x="893" y="4140"/>
                  </a:cubicBezTo>
                  <a:cubicBezTo>
                    <a:pt x="930" y="4143"/>
                    <a:pt x="966" y="4144"/>
                    <a:pt x="1002" y="4144"/>
                  </a:cubicBezTo>
                  <a:cubicBezTo>
                    <a:pt x="1338" y="4144"/>
                    <a:pt x="1667" y="4029"/>
                    <a:pt x="1980" y="3910"/>
                  </a:cubicBezTo>
                  <a:cubicBezTo>
                    <a:pt x="2436" y="3731"/>
                    <a:pt x="2899" y="3560"/>
                    <a:pt x="3368" y="3418"/>
                  </a:cubicBezTo>
                  <a:cubicBezTo>
                    <a:pt x="3582" y="3352"/>
                    <a:pt x="3794" y="3278"/>
                    <a:pt x="4014" y="3233"/>
                  </a:cubicBezTo>
                  <a:cubicBezTo>
                    <a:pt x="4199" y="3200"/>
                    <a:pt x="4385" y="3171"/>
                    <a:pt x="4572" y="3146"/>
                  </a:cubicBezTo>
                  <a:cubicBezTo>
                    <a:pt x="4942" y="3101"/>
                    <a:pt x="5329" y="3105"/>
                    <a:pt x="5705" y="3083"/>
                  </a:cubicBezTo>
                  <a:cubicBezTo>
                    <a:pt x="5860" y="3073"/>
                    <a:pt x="6016" y="3067"/>
                    <a:pt x="6172" y="3067"/>
                  </a:cubicBezTo>
                  <a:cubicBezTo>
                    <a:pt x="6361" y="3067"/>
                    <a:pt x="6550" y="3076"/>
                    <a:pt x="6738" y="3101"/>
                  </a:cubicBezTo>
                  <a:cubicBezTo>
                    <a:pt x="6739" y="3101"/>
                    <a:pt x="6741" y="3101"/>
                    <a:pt x="6742" y="3101"/>
                  </a:cubicBezTo>
                  <a:cubicBezTo>
                    <a:pt x="6783" y="3101"/>
                    <a:pt x="6818" y="3069"/>
                    <a:pt x="6820" y="3027"/>
                  </a:cubicBezTo>
                  <a:cubicBezTo>
                    <a:pt x="6822" y="2984"/>
                    <a:pt x="6789" y="2947"/>
                    <a:pt x="6746" y="2945"/>
                  </a:cubicBezTo>
                  <a:cubicBezTo>
                    <a:pt x="6580" y="2924"/>
                    <a:pt x="6411" y="2912"/>
                    <a:pt x="6242" y="2910"/>
                  </a:cubicBezTo>
                  <a:cubicBezTo>
                    <a:pt x="6230" y="2910"/>
                    <a:pt x="6219" y="2910"/>
                    <a:pt x="6207" y="2910"/>
                  </a:cubicBezTo>
                  <a:cubicBezTo>
                    <a:pt x="5898" y="2910"/>
                    <a:pt x="5589" y="2935"/>
                    <a:pt x="5279" y="2945"/>
                  </a:cubicBezTo>
                  <a:cubicBezTo>
                    <a:pt x="4954" y="2953"/>
                    <a:pt x="4629" y="2972"/>
                    <a:pt x="4308" y="3027"/>
                  </a:cubicBezTo>
                  <a:cubicBezTo>
                    <a:pt x="3977" y="3066"/>
                    <a:pt x="3658" y="3157"/>
                    <a:pt x="3342" y="3262"/>
                  </a:cubicBezTo>
                  <a:cubicBezTo>
                    <a:pt x="3029" y="3360"/>
                    <a:pt x="2718" y="3459"/>
                    <a:pt x="2412" y="3576"/>
                  </a:cubicBezTo>
                  <a:cubicBezTo>
                    <a:pt x="1953" y="3737"/>
                    <a:pt x="1492" y="3985"/>
                    <a:pt x="998" y="3985"/>
                  </a:cubicBezTo>
                  <a:cubicBezTo>
                    <a:pt x="955" y="3985"/>
                    <a:pt x="912" y="3984"/>
                    <a:pt x="869" y="3980"/>
                  </a:cubicBezTo>
                  <a:cubicBezTo>
                    <a:pt x="659" y="3953"/>
                    <a:pt x="418" y="3879"/>
                    <a:pt x="317" y="3675"/>
                  </a:cubicBezTo>
                  <a:cubicBezTo>
                    <a:pt x="186" y="3243"/>
                    <a:pt x="1048" y="2478"/>
                    <a:pt x="1330" y="2173"/>
                  </a:cubicBezTo>
                  <a:lnTo>
                    <a:pt x="1330" y="2173"/>
                  </a:lnTo>
                  <a:lnTo>
                    <a:pt x="1323" y="2180"/>
                  </a:lnTo>
                  <a:cubicBezTo>
                    <a:pt x="2095" y="1402"/>
                    <a:pt x="3191" y="1104"/>
                    <a:pt x="4195" y="740"/>
                  </a:cubicBezTo>
                  <a:cubicBezTo>
                    <a:pt x="4345" y="684"/>
                    <a:pt x="4498" y="628"/>
                    <a:pt x="4648" y="569"/>
                  </a:cubicBezTo>
                  <a:cubicBezTo>
                    <a:pt x="4794" y="507"/>
                    <a:pt x="4950" y="454"/>
                    <a:pt x="5070" y="347"/>
                  </a:cubicBezTo>
                  <a:cubicBezTo>
                    <a:pt x="5326" y="116"/>
                    <a:pt x="5248" y="0"/>
                    <a:pt x="5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6552627" y="3688774"/>
              <a:ext cx="1152061" cy="221381"/>
            </a:xfrm>
            <a:custGeom>
              <a:avLst/>
              <a:gdLst/>
              <a:ahLst/>
              <a:cxnLst/>
              <a:rect l="l" t="t" r="r" b="b"/>
              <a:pathLst>
                <a:path w="14925" h="2868" extrusionOk="0">
                  <a:moveTo>
                    <a:pt x="4128" y="0"/>
                  </a:moveTo>
                  <a:cubicBezTo>
                    <a:pt x="4099" y="0"/>
                    <a:pt x="4070" y="16"/>
                    <a:pt x="4058" y="54"/>
                  </a:cubicBezTo>
                  <a:cubicBezTo>
                    <a:pt x="4027" y="121"/>
                    <a:pt x="3953" y="154"/>
                    <a:pt x="3899" y="200"/>
                  </a:cubicBezTo>
                  <a:cubicBezTo>
                    <a:pt x="3788" y="284"/>
                    <a:pt x="3675" y="362"/>
                    <a:pt x="3558" y="434"/>
                  </a:cubicBezTo>
                  <a:cubicBezTo>
                    <a:pt x="3251" y="601"/>
                    <a:pt x="2930" y="741"/>
                    <a:pt x="2599" y="850"/>
                  </a:cubicBezTo>
                  <a:cubicBezTo>
                    <a:pt x="2083" y="994"/>
                    <a:pt x="1575" y="1171"/>
                    <a:pt x="1081" y="1383"/>
                  </a:cubicBezTo>
                  <a:cubicBezTo>
                    <a:pt x="886" y="1469"/>
                    <a:pt x="694" y="1566"/>
                    <a:pt x="511" y="1675"/>
                  </a:cubicBezTo>
                  <a:cubicBezTo>
                    <a:pt x="427" y="1722"/>
                    <a:pt x="340" y="1771"/>
                    <a:pt x="277" y="1845"/>
                  </a:cubicBezTo>
                  <a:cubicBezTo>
                    <a:pt x="1" y="2142"/>
                    <a:pt x="141" y="2434"/>
                    <a:pt x="449" y="2621"/>
                  </a:cubicBezTo>
                  <a:cubicBezTo>
                    <a:pt x="672" y="2749"/>
                    <a:pt x="933" y="2773"/>
                    <a:pt x="1184" y="2804"/>
                  </a:cubicBezTo>
                  <a:cubicBezTo>
                    <a:pt x="1474" y="2835"/>
                    <a:pt x="1766" y="2862"/>
                    <a:pt x="2058" y="2866"/>
                  </a:cubicBezTo>
                  <a:cubicBezTo>
                    <a:pt x="2103" y="2867"/>
                    <a:pt x="2148" y="2867"/>
                    <a:pt x="2193" y="2867"/>
                  </a:cubicBezTo>
                  <a:cubicBezTo>
                    <a:pt x="3051" y="2867"/>
                    <a:pt x="3892" y="2668"/>
                    <a:pt x="4739" y="2553"/>
                  </a:cubicBezTo>
                  <a:cubicBezTo>
                    <a:pt x="5187" y="2481"/>
                    <a:pt x="5640" y="2421"/>
                    <a:pt x="6086" y="2335"/>
                  </a:cubicBezTo>
                  <a:cubicBezTo>
                    <a:pt x="6537" y="2234"/>
                    <a:pt x="6991" y="2150"/>
                    <a:pt x="7436" y="2026"/>
                  </a:cubicBezTo>
                  <a:cubicBezTo>
                    <a:pt x="7888" y="1917"/>
                    <a:pt x="8331" y="1769"/>
                    <a:pt x="8779" y="1646"/>
                  </a:cubicBezTo>
                  <a:cubicBezTo>
                    <a:pt x="9359" y="1487"/>
                    <a:pt x="9933" y="1311"/>
                    <a:pt x="10509" y="1142"/>
                  </a:cubicBezTo>
                  <a:cubicBezTo>
                    <a:pt x="11184" y="965"/>
                    <a:pt x="11877" y="899"/>
                    <a:pt x="12573" y="827"/>
                  </a:cubicBezTo>
                  <a:cubicBezTo>
                    <a:pt x="12951" y="786"/>
                    <a:pt x="13324" y="722"/>
                    <a:pt x="13700" y="685"/>
                  </a:cubicBezTo>
                  <a:cubicBezTo>
                    <a:pt x="13992" y="656"/>
                    <a:pt x="14284" y="642"/>
                    <a:pt x="14576" y="640"/>
                  </a:cubicBezTo>
                  <a:cubicBezTo>
                    <a:pt x="14655" y="640"/>
                    <a:pt x="14733" y="644"/>
                    <a:pt x="14811" y="648"/>
                  </a:cubicBezTo>
                  <a:cubicBezTo>
                    <a:pt x="14813" y="648"/>
                    <a:pt x="14815" y="648"/>
                    <a:pt x="14817" y="648"/>
                  </a:cubicBezTo>
                  <a:cubicBezTo>
                    <a:pt x="14916" y="648"/>
                    <a:pt x="14924" y="498"/>
                    <a:pt x="14821" y="492"/>
                  </a:cubicBezTo>
                  <a:cubicBezTo>
                    <a:pt x="14721" y="486"/>
                    <a:pt x="14622" y="484"/>
                    <a:pt x="14522" y="484"/>
                  </a:cubicBezTo>
                  <a:cubicBezTo>
                    <a:pt x="13722" y="484"/>
                    <a:pt x="12934" y="645"/>
                    <a:pt x="12137" y="716"/>
                  </a:cubicBezTo>
                  <a:cubicBezTo>
                    <a:pt x="11544" y="776"/>
                    <a:pt x="10950" y="860"/>
                    <a:pt x="10376" y="1016"/>
                  </a:cubicBezTo>
                  <a:cubicBezTo>
                    <a:pt x="10083" y="1097"/>
                    <a:pt x="9797" y="1195"/>
                    <a:pt x="9507" y="1278"/>
                  </a:cubicBezTo>
                  <a:cubicBezTo>
                    <a:pt x="8763" y="1479"/>
                    <a:pt x="8028" y="1716"/>
                    <a:pt x="7279" y="1907"/>
                  </a:cubicBezTo>
                  <a:cubicBezTo>
                    <a:pt x="6827" y="2020"/>
                    <a:pt x="6370" y="2115"/>
                    <a:pt x="5911" y="2210"/>
                  </a:cubicBezTo>
                  <a:cubicBezTo>
                    <a:pt x="5313" y="2310"/>
                    <a:pt x="4710" y="2395"/>
                    <a:pt x="4109" y="2489"/>
                  </a:cubicBezTo>
                  <a:cubicBezTo>
                    <a:pt x="3459" y="2608"/>
                    <a:pt x="2799" y="2711"/>
                    <a:pt x="2137" y="2711"/>
                  </a:cubicBezTo>
                  <a:cubicBezTo>
                    <a:pt x="1959" y="2711"/>
                    <a:pt x="1782" y="2703"/>
                    <a:pt x="1603" y="2687"/>
                  </a:cubicBezTo>
                  <a:cubicBezTo>
                    <a:pt x="1268" y="2652"/>
                    <a:pt x="920" y="2644"/>
                    <a:pt x="602" y="2524"/>
                  </a:cubicBezTo>
                  <a:cubicBezTo>
                    <a:pt x="320" y="2378"/>
                    <a:pt x="151" y="2177"/>
                    <a:pt x="427" y="1917"/>
                  </a:cubicBezTo>
                  <a:cubicBezTo>
                    <a:pt x="581" y="1800"/>
                    <a:pt x="750" y="1724"/>
                    <a:pt x="925" y="1627"/>
                  </a:cubicBezTo>
                  <a:cubicBezTo>
                    <a:pt x="1324" y="1434"/>
                    <a:pt x="1743" y="1282"/>
                    <a:pt x="2165" y="1142"/>
                  </a:cubicBezTo>
                  <a:cubicBezTo>
                    <a:pt x="2575" y="1027"/>
                    <a:pt x="2982" y="901"/>
                    <a:pt x="3362" y="708"/>
                  </a:cubicBezTo>
                  <a:cubicBezTo>
                    <a:pt x="3558" y="621"/>
                    <a:pt x="3741" y="512"/>
                    <a:pt x="3912" y="385"/>
                  </a:cubicBezTo>
                  <a:cubicBezTo>
                    <a:pt x="4015" y="300"/>
                    <a:pt x="4157" y="237"/>
                    <a:pt x="4204" y="105"/>
                  </a:cubicBezTo>
                  <a:cubicBezTo>
                    <a:pt x="4226" y="44"/>
                    <a:pt x="417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7622505" y="3025618"/>
              <a:ext cx="458045" cy="973134"/>
            </a:xfrm>
            <a:custGeom>
              <a:avLst/>
              <a:gdLst/>
              <a:ahLst/>
              <a:cxnLst/>
              <a:rect l="l" t="t" r="r" b="b"/>
              <a:pathLst>
                <a:path w="5934" h="12607" extrusionOk="0">
                  <a:moveTo>
                    <a:pt x="763" y="0"/>
                  </a:moveTo>
                  <a:cubicBezTo>
                    <a:pt x="758" y="0"/>
                    <a:pt x="753" y="1"/>
                    <a:pt x="747" y="2"/>
                  </a:cubicBezTo>
                  <a:cubicBezTo>
                    <a:pt x="727" y="6"/>
                    <a:pt x="710" y="19"/>
                    <a:pt x="698" y="37"/>
                  </a:cubicBezTo>
                  <a:cubicBezTo>
                    <a:pt x="667" y="93"/>
                    <a:pt x="640" y="150"/>
                    <a:pt x="622" y="210"/>
                  </a:cubicBezTo>
                  <a:cubicBezTo>
                    <a:pt x="529" y="444"/>
                    <a:pt x="451" y="685"/>
                    <a:pt x="391" y="930"/>
                  </a:cubicBezTo>
                  <a:cubicBezTo>
                    <a:pt x="282" y="1442"/>
                    <a:pt x="159" y="1954"/>
                    <a:pt x="105" y="2477"/>
                  </a:cubicBezTo>
                  <a:cubicBezTo>
                    <a:pt x="68" y="2874"/>
                    <a:pt x="44" y="3271"/>
                    <a:pt x="38" y="3670"/>
                  </a:cubicBezTo>
                  <a:cubicBezTo>
                    <a:pt x="1" y="5392"/>
                    <a:pt x="315" y="7108"/>
                    <a:pt x="809" y="8754"/>
                  </a:cubicBezTo>
                  <a:cubicBezTo>
                    <a:pt x="885" y="9005"/>
                    <a:pt x="961" y="9256"/>
                    <a:pt x="1056" y="9500"/>
                  </a:cubicBezTo>
                  <a:cubicBezTo>
                    <a:pt x="1418" y="10331"/>
                    <a:pt x="1973" y="11066"/>
                    <a:pt x="2675" y="11642"/>
                  </a:cubicBezTo>
                  <a:cubicBezTo>
                    <a:pt x="2874" y="11804"/>
                    <a:pt x="3095" y="11940"/>
                    <a:pt x="3329" y="12043"/>
                  </a:cubicBezTo>
                  <a:cubicBezTo>
                    <a:pt x="3566" y="12150"/>
                    <a:pt x="3798" y="12263"/>
                    <a:pt x="4041" y="12352"/>
                  </a:cubicBezTo>
                  <a:cubicBezTo>
                    <a:pt x="4566" y="12537"/>
                    <a:pt x="5127" y="12578"/>
                    <a:pt x="5678" y="12607"/>
                  </a:cubicBezTo>
                  <a:cubicBezTo>
                    <a:pt x="5689" y="12605"/>
                    <a:pt x="5700" y="12605"/>
                    <a:pt x="5713" y="12605"/>
                  </a:cubicBezTo>
                  <a:cubicBezTo>
                    <a:pt x="5737" y="12605"/>
                    <a:pt x="5765" y="12607"/>
                    <a:pt x="5793" y="12607"/>
                  </a:cubicBezTo>
                  <a:cubicBezTo>
                    <a:pt x="5864" y="12607"/>
                    <a:pt x="5934" y="12596"/>
                    <a:pt x="5934" y="12516"/>
                  </a:cubicBezTo>
                  <a:cubicBezTo>
                    <a:pt x="5924" y="12457"/>
                    <a:pt x="5886" y="12443"/>
                    <a:pt x="5839" y="12443"/>
                  </a:cubicBezTo>
                  <a:cubicBezTo>
                    <a:pt x="5801" y="12443"/>
                    <a:pt x="5758" y="12452"/>
                    <a:pt x="5721" y="12452"/>
                  </a:cubicBezTo>
                  <a:cubicBezTo>
                    <a:pt x="5713" y="12452"/>
                    <a:pt x="5705" y="12452"/>
                    <a:pt x="5697" y="12450"/>
                  </a:cubicBezTo>
                  <a:cubicBezTo>
                    <a:pt x="5121" y="12420"/>
                    <a:pt x="4531" y="12380"/>
                    <a:pt x="3985" y="12162"/>
                  </a:cubicBezTo>
                  <a:cubicBezTo>
                    <a:pt x="3704" y="12041"/>
                    <a:pt x="3416" y="11920"/>
                    <a:pt x="3144" y="11776"/>
                  </a:cubicBezTo>
                  <a:cubicBezTo>
                    <a:pt x="2685" y="11502"/>
                    <a:pt x="2300" y="11117"/>
                    <a:pt x="1967" y="10706"/>
                  </a:cubicBezTo>
                  <a:cubicBezTo>
                    <a:pt x="1677" y="10340"/>
                    <a:pt x="1430" y="9941"/>
                    <a:pt x="1233" y="9519"/>
                  </a:cubicBezTo>
                  <a:cubicBezTo>
                    <a:pt x="1070" y="9114"/>
                    <a:pt x="953" y="8694"/>
                    <a:pt x="832" y="8274"/>
                  </a:cubicBezTo>
                  <a:cubicBezTo>
                    <a:pt x="365" y="6593"/>
                    <a:pt x="103" y="4835"/>
                    <a:pt x="217" y="3086"/>
                  </a:cubicBezTo>
                  <a:cubicBezTo>
                    <a:pt x="245" y="2319"/>
                    <a:pt x="400" y="1566"/>
                    <a:pt x="581" y="823"/>
                  </a:cubicBezTo>
                  <a:cubicBezTo>
                    <a:pt x="649" y="593"/>
                    <a:pt x="723" y="348"/>
                    <a:pt x="830" y="121"/>
                  </a:cubicBezTo>
                  <a:cubicBezTo>
                    <a:pt x="866" y="72"/>
                    <a:pt x="821" y="0"/>
                    <a:pt x="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7669670" y="2986173"/>
              <a:ext cx="348358" cy="91856"/>
            </a:xfrm>
            <a:custGeom>
              <a:avLst/>
              <a:gdLst/>
              <a:ahLst/>
              <a:cxnLst/>
              <a:rect l="l" t="t" r="r" b="b"/>
              <a:pathLst>
                <a:path w="4513" h="1190" extrusionOk="0">
                  <a:moveTo>
                    <a:pt x="1003" y="0"/>
                  </a:moveTo>
                  <a:cubicBezTo>
                    <a:pt x="706" y="0"/>
                    <a:pt x="411" y="71"/>
                    <a:pt x="241" y="334"/>
                  </a:cubicBezTo>
                  <a:cubicBezTo>
                    <a:pt x="186" y="402"/>
                    <a:pt x="136" y="478"/>
                    <a:pt x="75" y="542"/>
                  </a:cubicBezTo>
                  <a:cubicBezTo>
                    <a:pt x="52" y="558"/>
                    <a:pt x="25" y="565"/>
                    <a:pt x="15" y="595"/>
                  </a:cubicBezTo>
                  <a:cubicBezTo>
                    <a:pt x="1" y="637"/>
                    <a:pt x="21" y="682"/>
                    <a:pt x="60" y="696"/>
                  </a:cubicBezTo>
                  <a:cubicBezTo>
                    <a:pt x="69" y="699"/>
                    <a:pt x="78" y="701"/>
                    <a:pt x="87" y="701"/>
                  </a:cubicBezTo>
                  <a:cubicBezTo>
                    <a:pt x="203" y="701"/>
                    <a:pt x="327" y="456"/>
                    <a:pt x="404" y="381"/>
                  </a:cubicBezTo>
                  <a:cubicBezTo>
                    <a:pt x="543" y="204"/>
                    <a:pt x="762" y="156"/>
                    <a:pt x="989" y="156"/>
                  </a:cubicBezTo>
                  <a:cubicBezTo>
                    <a:pt x="1170" y="156"/>
                    <a:pt x="1357" y="187"/>
                    <a:pt x="1513" y="207"/>
                  </a:cubicBezTo>
                  <a:cubicBezTo>
                    <a:pt x="1764" y="252"/>
                    <a:pt x="2019" y="307"/>
                    <a:pt x="2266" y="375"/>
                  </a:cubicBezTo>
                  <a:cubicBezTo>
                    <a:pt x="2504" y="453"/>
                    <a:pt x="2739" y="548"/>
                    <a:pt x="2969" y="643"/>
                  </a:cubicBezTo>
                  <a:cubicBezTo>
                    <a:pt x="3274" y="778"/>
                    <a:pt x="3594" y="871"/>
                    <a:pt x="3905" y="984"/>
                  </a:cubicBezTo>
                  <a:cubicBezTo>
                    <a:pt x="4066" y="1046"/>
                    <a:pt x="4216" y="1120"/>
                    <a:pt x="4374" y="1184"/>
                  </a:cubicBezTo>
                  <a:cubicBezTo>
                    <a:pt x="4385" y="1188"/>
                    <a:pt x="4395" y="1189"/>
                    <a:pt x="4404" y="1189"/>
                  </a:cubicBezTo>
                  <a:cubicBezTo>
                    <a:pt x="4482" y="1189"/>
                    <a:pt x="4512" y="1073"/>
                    <a:pt x="4428" y="1038"/>
                  </a:cubicBezTo>
                  <a:cubicBezTo>
                    <a:pt x="4210" y="947"/>
                    <a:pt x="3998" y="842"/>
                    <a:pt x="3771" y="770"/>
                  </a:cubicBezTo>
                  <a:cubicBezTo>
                    <a:pt x="3448" y="669"/>
                    <a:pt x="3132" y="544"/>
                    <a:pt x="2819" y="412"/>
                  </a:cubicBezTo>
                  <a:cubicBezTo>
                    <a:pt x="2358" y="215"/>
                    <a:pt x="1868" y="100"/>
                    <a:pt x="1373" y="30"/>
                  </a:cubicBezTo>
                  <a:cubicBezTo>
                    <a:pt x="1255" y="13"/>
                    <a:pt x="1129" y="0"/>
                    <a:pt x="1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7906957" y="2947268"/>
              <a:ext cx="633112" cy="112466"/>
            </a:xfrm>
            <a:custGeom>
              <a:avLst/>
              <a:gdLst/>
              <a:ahLst/>
              <a:cxnLst/>
              <a:rect l="l" t="t" r="r" b="b"/>
              <a:pathLst>
                <a:path w="8202" h="1457" extrusionOk="0">
                  <a:moveTo>
                    <a:pt x="2570" y="1"/>
                  </a:moveTo>
                  <a:cubicBezTo>
                    <a:pt x="2279" y="1"/>
                    <a:pt x="2002" y="60"/>
                    <a:pt x="1693" y="198"/>
                  </a:cubicBezTo>
                  <a:cubicBezTo>
                    <a:pt x="1549" y="258"/>
                    <a:pt x="1409" y="320"/>
                    <a:pt x="1269" y="388"/>
                  </a:cubicBezTo>
                  <a:cubicBezTo>
                    <a:pt x="975" y="544"/>
                    <a:pt x="706" y="741"/>
                    <a:pt x="407" y="896"/>
                  </a:cubicBezTo>
                  <a:cubicBezTo>
                    <a:pt x="317" y="947"/>
                    <a:pt x="222" y="992"/>
                    <a:pt x="126" y="1034"/>
                  </a:cubicBezTo>
                  <a:cubicBezTo>
                    <a:pt x="49" y="1036"/>
                    <a:pt x="0" y="1112"/>
                    <a:pt x="56" y="1173"/>
                  </a:cubicBezTo>
                  <a:cubicBezTo>
                    <a:pt x="69" y="1187"/>
                    <a:pt x="89" y="1193"/>
                    <a:pt x="111" y="1193"/>
                  </a:cubicBezTo>
                  <a:cubicBezTo>
                    <a:pt x="209" y="1193"/>
                    <a:pt x="370" y="1084"/>
                    <a:pt x="442" y="1054"/>
                  </a:cubicBezTo>
                  <a:cubicBezTo>
                    <a:pt x="586" y="978"/>
                    <a:pt x="737" y="894"/>
                    <a:pt x="883" y="803"/>
                  </a:cubicBezTo>
                  <a:cubicBezTo>
                    <a:pt x="1199" y="589"/>
                    <a:pt x="1541" y="416"/>
                    <a:pt x="1899" y="285"/>
                  </a:cubicBezTo>
                  <a:cubicBezTo>
                    <a:pt x="2053" y="225"/>
                    <a:pt x="2214" y="184"/>
                    <a:pt x="2378" y="165"/>
                  </a:cubicBezTo>
                  <a:cubicBezTo>
                    <a:pt x="2433" y="162"/>
                    <a:pt x="2488" y="160"/>
                    <a:pt x="2542" y="160"/>
                  </a:cubicBezTo>
                  <a:cubicBezTo>
                    <a:pt x="3235" y="160"/>
                    <a:pt x="3897" y="436"/>
                    <a:pt x="4563" y="606"/>
                  </a:cubicBezTo>
                  <a:cubicBezTo>
                    <a:pt x="5223" y="783"/>
                    <a:pt x="5888" y="953"/>
                    <a:pt x="6554" y="1112"/>
                  </a:cubicBezTo>
                  <a:cubicBezTo>
                    <a:pt x="7058" y="1243"/>
                    <a:pt x="7564" y="1363"/>
                    <a:pt x="8077" y="1455"/>
                  </a:cubicBezTo>
                  <a:cubicBezTo>
                    <a:pt x="8082" y="1456"/>
                    <a:pt x="8088" y="1457"/>
                    <a:pt x="8093" y="1457"/>
                  </a:cubicBezTo>
                  <a:cubicBezTo>
                    <a:pt x="8186" y="1457"/>
                    <a:pt x="8201" y="1323"/>
                    <a:pt x="8114" y="1303"/>
                  </a:cubicBezTo>
                  <a:cubicBezTo>
                    <a:pt x="7939" y="1270"/>
                    <a:pt x="7768" y="1235"/>
                    <a:pt x="7595" y="1200"/>
                  </a:cubicBezTo>
                  <a:cubicBezTo>
                    <a:pt x="7087" y="1095"/>
                    <a:pt x="6587" y="953"/>
                    <a:pt x="6081" y="836"/>
                  </a:cubicBezTo>
                  <a:cubicBezTo>
                    <a:pt x="5419" y="674"/>
                    <a:pt x="4760" y="501"/>
                    <a:pt x="4104" y="314"/>
                  </a:cubicBezTo>
                  <a:cubicBezTo>
                    <a:pt x="3779" y="217"/>
                    <a:pt x="3454" y="116"/>
                    <a:pt x="3119" y="60"/>
                  </a:cubicBezTo>
                  <a:cubicBezTo>
                    <a:pt x="2924" y="22"/>
                    <a:pt x="2744" y="1"/>
                    <a:pt x="2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8379525" y="2930980"/>
              <a:ext cx="726898" cy="92782"/>
            </a:xfrm>
            <a:custGeom>
              <a:avLst/>
              <a:gdLst/>
              <a:ahLst/>
              <a:cxnLst/>
              <a:rect l="l" t="t" r="r" b="b"/>
              <a:pathLst>
                <a:path w="9417" h="1202" extrusionOk="0">
                  <a:moveTo>
                    <a:pt x="9328" y="1"/>
                  </a:moveTo>
                  <a:cubicBezTo>
                    <a:pt x="9321" y="1"/>
                    <a:pt x="9313" y="2"/>
                    <a:pt x="9305" y="4"/>
                  </a:cubicBezTo>
                  <a:cubicBezTo>
                    <a:pt x="9046" y="93"/>
                    <a:pt x="8781" y="169"/>
                    <a:pt x="8519" y="259"/>
                  </a:cubicBezTo>
                  <a:cubicBezTo>
                    <a:pt x="7602" y="567"/>
                    <a:pt x="6965" y="750"/>
                    <a:pt x="6153" y="750"/>
                  </a:cubicBezTo>
                  <a:cubicBezTo>
                    <a:pt x="5883" y="750"/>
                    <a:pt x="5594" y="730"/>
                    <a:pt x="5269" y="687"/>
                  </a:cubicBezTo>
                  <a:cubicBezTo>
                    <a:pt x="4755" y="636"/>
                    <a:pt x="4251" y="508"/>
                    <a:pt x="3736" y="473"/>
                  </a:cubicBezTo>
                  <a:cubicBezTo>
                    <a:pt x="3664" y="471"/>
                    <a:pt x="3592" y="470"/>
                    <a:pt x="3520" y="470"/>
                  </a:cubicBezTo>
                  <a:cubicBezTo>
                    <a:pt x="3000" y="470"/>
                    <a:pt x="2481" y="528"/>
                    <a:pt x="1975" y="646"/>
                  </a:cubicBezTo>
                  <a:cubicBezTo>
                    <a:pt x="1545" y="751"/>
                    <a:pt x="1115" y="864"/>
                    <a:pt x="679" y="946"/>
                  </a:cubicBezTo>
                  <a:cubicBezTo>
                    <a:pt x="492" y="983"/>
                    <a:pt x="307" y="1018"/>
                    <a:pt x="120" y="1041"/>
                  </a:cubicBezTo>
                  <a:cubicBezTo>
                    <a:pt x="105" y="1041"/>
                    <a:pt x="91" y="1043"/>
                    <a:pt x="76" y="1043"/>
                  </a:cubicBezTo>
                  <a:cubicBezTo>
                    <a:pt x="33" y="1045"/>
                    <a:pt x="0" y="1082"/>
                    <a:pt x="2" y="1125"/>
                  </a:cubicBezTo>
                  <a:cubicBezTo>
                    <a:pt x="11" y="1186"/>
                    <a:pt x="50" y="1202"/>
                    <a:pt x="98" y="1202"/>
                  </a:cubicBezTo>
                  <a:cubicBezTo>
                    <a:pt x="150" y="1202"/>
                    <a:pt x="212" y="1183"/>
                    <a:pt x="257" y="1181"/>
                  </a:cubicBezTo>
                  <a:cubicBezTo>
                    <a:pt x="1115" y="1066"/>
                    <a:pt x="1928" y="759"/>
                    <a:pt x="2790" y="666"/>
                  </a:cubicBezTo>
                  <a:cubicBezTo>
                    <a:pt x="3030" y="643"/>
                    <a:pt x="3272" y="624"/>
                    <a:pt x="3513" y="624"/>
                  </a:cubicBezTo>
                  <a:cubicBezTo>
                    <a:pt x="3653" y="624"/>
                    <a:pt x="3792" y="630"/>
                    <a:pt x="3932" y="646"/>
                  </a:cubicBezTo>
                  <a:cubicBezTo>
                    <a:pt x="4181" y="675"/>
                    <a:pt x="4425" y="722"/>
                    <a:pt x="4674" y="761"/>
                  </a:cubicBezTo>
                  <a:cubicBezTo>
                    <a:pt x="5265" y="857"/>
                    <a:pt x="5733" y="905"/>
                    <a:pt x="6156" y="905"/>
                  </a:cubicBezTo>
                  <a:cubicBezTo>
                    <a:pt x="6998" y="905"/>
                    <a:pt x="7664" y="716"/>
                    <a:pt x="8772" y="339"/>
                  </a:cubicBezTo>
                  <a:cubicBezTo>
                    <a:pt x="8966" y="276"/>
                    <a:pt x="9161" y="220"/>
                    <a:pt x="9353" y="152"/>
                  </a:cubicBezTo>
                  <a:cubicBezTo>
                    <a:pt x="9394" y="140"/>
                    <a:pt x="9416" y="97"/>
                    <a:pt x="9404" y="55"/>
                  </a:cubicBezTo>
                  <a:cubicBezTo>
                    <a:pt x="9394" y="22"/>
                    <a:pt x="9362" y="1"/>
                    <a:pt x="93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7924711" y="3768667"/>
              <a:ext cx="560554" cy="348667"/>
            </a:xfrm>
            <a:custGeom>
              <a:avLst/>
              <a:gdLst/>
              <a:ahLst/>
              <a:cxnLst/>
              <a:rect l="l" t="t" r="r" b="b"/>
              <a:pathLst>
                <a:path w="7262" h="4517" extrusionOk="0">
                  <a:moveTo>
                    <a:pt x="102" y="1"/>
                  </a:moveTo>
                  <a:cubicBezTo>
                    <a:pt x="51" y="1"/>
                    <a:pt x="0" y="49"/>
                    <a:pt x="27" y="111"/>
                  </a:cubicBezTo>
                  <a:cubicBezTo>
                    <a:pt x="95" y="247"/>
                    <a:pt x="165" y="380"/>
                    <a:pt x="235" y="512"/>
                  </a:cubicBezTo>
                  <a:cubicBezTo>
                    <a:pt x="397" y="817"/>
                    <a:pt x="564" y="1117"/>
                    <a:pt x="737" y="1415"/>
                  </a:cubicBezTo>
                  <a:cubicBezTo>
                    <a:pt x="910" y="1705"/>
                    <a:pt x="1115" y="1977"/>
                    <a:pt x="1303" y="2259"/>
                  </a:cubicBezTo>
                  <a:cubicBezTo>
                    <a:pt x="1613" y="2742"/>
                    <a:pt x="2049" y="3110"/>
                    <a:pt x="2514" y="3446"/>
                  </a:cubicBezTo>
                  <a:cubicBezTo>
                    <a:pt x="2648" y="3547"/>
                    <a:pt x="2788" y="3639"/>
                    <a:pt x="2934" y="3723"/>
                  </a:cubicBezTo>
                  <a:cubicBezTo>
                    <a:pt x="3681" y="4116"/>
                    <a:pt x="4487" y="4476"/>
                    <a:pt x="5343" y="4511"/>
                  </a:cubicBezTo>
                  <a:lnTo>
                    <a:pt x="5341" y="4511"/>
                  </a:lnTo>
                  <a:cubicBezTo>
                    <a:pt x="5397" y="4515"/>
                    <a:pt x="5452" y="4516"/>
                    <a:pt x="5508" y="4516"/>
                  </a:cubicBezTo>
                  <a:cubicBezTo>
                    <a:pt x="5895" y="4516"/>
                    <a:pt x="6278" y="4441"/>
                    <a:pt x="6660" y="4380"/>
                  </a:cubicBezTo>
                  <a:cubicBezTo>
                    <a:pt x="6833" y="4357"/>
                    <a:pt x="7003" y="4320"/>
                    <a:pt x="7170" y="4273"/>
                  </a:cubicBezTo>
                  <a:cubicBezTo>
                    <a:pt x="7262" y="4245"/>
                    <a:pt x="7232" y="4119"/>
                    <a:pt x="7150" y="4119"/>
                  </a:cubicBezTo>
                  <a:cubicBezTo>
                    <a:pt x="7142" y="4119"/>
                    <a:pt x="7133" y="4120"/>
                    <a:pt x="7125" y="4123"/>
                  </a:cubicBezTo>
                  <a:cubicBezTo>
                    <a:pt x="6878" y="4199"/>
                    <a:pt x="6619" y="4225"/>
                    <a:pt x="6363" y="4269"/>
                  </a:cubicBezTo>
                  <a:cubicBezTo>
                    <a:pt x="6201" y="4295"/>
                    <a:pt x="6038" y="4322"/>
                    <a:pt x="5876" y="4341"/>
                  </a:cubicBezTo>
                  <a:cubicBezTo>
                    <a:pt x="5757" y="4354"/>
                    <a:pt x="5637" y="4360"/>
                    <a:pt x="5518" y="4360"/>
                  </a:cubicBezTo>
                  <a:cubicBezTo>
                    <a:pt x="4959" y="4360"/>
                    <a:pt x="4404" y="4220"/>
                    <a:pt x="3889" y="3999"/>
                  </a:cubicBezTo>
                  <a:cubicBezTo>
                    <a:pt x="3387" y="3800"/>
                    <a:pt x="2897" y="3561"/>
                    <a:pt x="2475" y="3219"/>
                  </a:cubicBezTo>
                  <a:cubicBezTo>
                    <a:pt x="2165" y="2991"/>
                    <a:pt x="1866" y="2742"/>
                    <a:pt x="1626" y="2438"/>
                  </a:cubicBezTo>
                  <a:cubicBezTo>
                    <a:pt x="1453" y="2215"/>
                    <a:pt x="1303" y="1973"/>
                    <a:pt x="1138" y="1742"/>
                  </a:cubicBezTo>
                  <a:cubicBezTo>
                    <a:pt x="1039" y="1602"/>
                    <a:pt x="945" y="1460"/>
                    <a:pt x="858" y="1314"/>
                  </a:cubicBezTo>
                  <a:cubicBezTo>
                    <a:pt x="620" y="897"/>
                    <a:pt x="387" y="477"/>
                    <a:pt x="171" y="47"/>
                  </a:cubicBezTo>
                  <a:cubicBezTo>
                    <a:pt x="156" y="14"/>
                    <a:pt x="129" y="1"/>
                    <a:pt x="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8308972" y="3820309"/>
              <a:ext cx="553838" cy="422461"/>
            </a:xfrm>
            <a:custGeom>
              <a:avLst/>
              <a:gdLst/>
              <a:ahLst/>
              <a:cxnLst/>
              <a:rect l="l" t="t" r="r" b="b"/>
              <a:pathLst>
                <a:path w="7175" h="5473" extrusionOk="0">
                  <a:moveTo>
                    <a:pt x="107" y="1"/>
                  </a:moveTo>
                  <a:cubicBezTo>
                    <a:pt x="53" y="1"/>
                    <a:pt x="1" y="59"/>
                    <a:pt x="38" y="121"/>
                  </a:cubicBezTo>
                  <a:cubicBezTo>
                    <a:pt x="83" y="193"/>
                    <a:pt x="131" y="261"/>
                    <a:pt x="178" y="331"/>
                  </a:cubicBezTo>
                  <a:cubicBezTo>
                    <a:pt x="318" y="543"/>
                    <a:pt x="443" y="761"/>
                    <a:pt x="565" y="983"/>
                  </a:cubicBezTo>
                  <a:cubicBezTo>
                    <a:pt x="980" y="1725"/>
                    <a:pt x="1394" y="2476"/>
                    <a:pt x="1916" y="3149"/>
                  </a:cubicBezTo>
                  <a:cubicBezTo>
                    <a:pt x="2132" y="3419"/>
                    <a:pt x="2365" y="3676"/>
                    <a:pt x="2599" y="3929"/>
                  </a:cubicBezTo>
                  <a:cubicBezTo>
                    <a:pt x="2762" y="4104"/>
                    <a:pt x="2922" y="4287"/>
                    <a:pt x="3107" y="4437"/>
                  </a:cubicBezTo>
                  <a:cubicBezTo>
                    <a:pt x="3443" y="4696"/>
                    <a:pt x="3809" y="4916"/>
                    <a:pt x="4196" y="5091"/>
                  </a:cubicBezTo>
                  <a:cubicBezTo>
                    <a:pt x="4646" y="5313"/>
                    <a:pt x="5142" y="5457"/>
                    <a:pt x="5650" y="5468"/>
                  </a:cubicBezTo>
                  <a:lnTo>
                    <a:pt x="5638" y="5468"/>
                  </a:lnTo>
                  <a:cubicBezTo>
                    <a:pt x="5687" y="5471"/>
                    <a:pt x="5736" y="5472"/>
                    <a:pt x="5784" y="5472"/>
                  </a:cubicBezTo>
                  <a:cubicBezTo>
                    <a:pt x="6133" y="5472"/>
                    <a:pt x="6477" y="5396"/>
                    <a:pt x="6800" y="5268"/>
                  </a:cubicBezTo>
                  <a:cubicBezTo>
                    <a:pt x="6874" y="5241"/>
                    <a:pt x="6948" y="5212"/>
                    <a:pt x="7026" y="5184"/>
                  </a:cubicBezTo>
                  <a:cubicBezTo>
                    <a:pt x="7084" y="5163"/>
                    <a:pt x="7175" y="5140"/>
                    <a:pt x="7152" y="5058"/>
                  </a:cubicBezTo>
                  <a:cubicBezTo>
                    <a:pt x="7140" y="5025"/>
                    <a:pt x="7109" y="5003"/>
                    <a:pt x="7076" y="5003"/>
                  </a:cubicBezTo>
                  <a:cubicBezTo>
                    <a:pt x="7068" y="5003"/>
                    <a:pt x="7061" y="5004"/>
                    <a:pt x="7053" y="5007"/>
                  </a:cubicBezTo>
                  <a:cubicBezTo>
                    <a:pt x="6562" y="5204"/>
                    <a:pt x="6209" y="5317"/>
                    <a:pt x="5757" y="5317"/>
                  </a:cubicBezTo>
                  <a:cubicBezTo>
                    <a:pt x="5614" y="5317"/>
                    <a:pt x="5461" y="5306"/>
                    <a:pt x="5290" y="5282"/>
                  </a:cubicBezTo>
                  <a:cubicBezTo>
                    <a:pt x="4961" y="5229"/>
                    <a:pt x="4642" y="5130"/>
                    <a:pt x="4342" y="4986"/>
                  </a:cubicBezTo>
                  <a:cubicBezTo>
                    <a:pt x="3934" y="4809"/>
                    <a:pt x="3550" y="4583"/>
                    <a:pt x="3198" y="4311"/>
                  </a:cubicBezTo>
                  <a:cubicBezTo>
                    <a:pt x="2926" y="4077"/>
                    <a:pt x="2692" y="3799"/>
                    <a:pt x="2449" y="3534"/>
                  </a:cubicBezTo>
                  <a:cubicBezTo>
                    <a:pt x="2075" y="3126"/>
                    <a:pt x="1743" y="2682"/>
                    <a:pt x="1457" y="2207"/>
                  </a:cubicBezTo>
                  <a:cubicBezTo>
                    <a:pt x="1190" y="1777"/>
                    <a:pt x="937" y="1339"/>
                    <a:pt x="694" y="896"/>
                  </a:cubicBezTo>
                  <a:cubicBezTo>
                    <a:pt x="575" y="674"/>
                    <a:pt x="449" y="456"/>
                    <a:pt x="310" y="246"/>
                  </a:cubicBezTo>
                  <a:cubicBezTo>
                    <a:pt x="262" y="178"/>
                    <a:pt x="215" y="108"/>
                    <a:pt x="172" y="39"/>
                  </a:cubicBezTo>
                  <a:cubicBezTo>
                    <a:pt x="155" y="12"/>
                    <a:pt x="131"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8685899" y="4076663"/>
              <a:ext cx="594131" cy="244461"/>
            </a:xfrm>
            <a:custGeom>
              <a:avLst/>
              <a:gdLst/>
              <a:ahLst/>
              <a:cxnLst/>
              <a:rect l="l" t="t" r="r" b="b"/>
              <a:pathLst>
                <a:path w="7697" h="3167" extrusionOk="0">
                  <a:moveTo>
                    <a:pt x="113" y="0"/>
                  </a:moveTo>
                  <a:cubicBezTo>
                    <a:pt x="53" y="0"/>
                    <a:pt x="0" y="81"/>
                    <a:pt x="59" y="137"/>
                  </a:cubicBezTo>
                  <a:cubicBezTo>
                    <a:pt x="144" y="211"/>
                    <a:pt x="234" y="277"/>
                    <a:pt x="327" y="342"/>
                  </a:cubicBezTo>
                  <a:cubicBezTo>
                    <a:pt x="987" y="789"/>
                    <a:pt x="1565" y="1348"/>
                    <a:pt x="2234" y="1782"/>
                  </a:cubicBezTo>
                  <a:cubicBezTo>
                    <a:pt x="2886" y="2173"/>
                    <a:pt x="3614" y="2443"/>
                    <a:pt x="4338" y="2665"/>
                  </a:cubicBezTo>
                  <a:cubicBezTo>
                    <a:pt x="5225" y="2951"/>
                    <a:pt x="6145" y="3120"/>
                    <a:pt x="7075" y="3163"/>
                  </a:cubicBezTo>
                  <a:cubicBezTo>
                    <a:pt x="7139" y="3165"/>
                    <a:pt x="7204" y="3166"/>
                    <a:pt x="7269" y="3166"/>
                  </a:cubicBezTo>
                  <a:cubicBezTo>
                    <a:pt x="7377" y="3166"/>
                    <a:pt x="7486" y="3163"/>
                    <a:pt x="7595" y="3157"/>
                  </a:cubicBezTo>
                  <a:cubicBezTo>
                    <a:pt x="7697" y="3153"/>
                    <a:pt x="7694" y="3000"/>
                    <a:pt x="7593" y="3000"/>
                  </a:cubicBezTo>
                  <a:cubicBezTo>
                    <a:pt x="7592" y="3000"/>
                    <a:pt x="7590" y="3000"/>
                    <a:pt x="7589" y="3000"/>
                  </a:cubicBezTo>
                  <a:cubicBezTo>
                    <a:pt x="7493" y="3008"/>
                    <a:pt x="7397" y="3011"/>
                    <a:pt x="7301" y="3011"/>
                  </a:cubicBezTo>
                  <a:cubicBezTo>
                    <a:pt x="7013" y="3011"/>
                    <a:pt x="6726" y="2983"/>
                    <a:pt x="6441" y="2955"/>
                  </a:cubicBezTo>
                  <a:cubicBezTo>
                    <a:pt x="5739" y="2891"/>
                    <a:pt x="5054" y="2727"/>
                    <a:pt x="4384" y="2517"/>
                  </a:cubicBezTo>
                  <a:cubicBezTo>
                    <a:pt x="3869" y="2369"/>
                    <a:pt x="3367" y="2169"/>
                    <a:pt x="2880" y="1949"/>
                  </a:cubicBezTo>
                  <a:cubicBezTo>
                    <a:pt x="2689" y="1863"/>
                    <a:pt x="2503" y="1766"/>
                    <a:pt x="2324" y="1655"/>
                  </a:cubicBezTo>
                  <a:cubicBezTo>
                    <a:pt x="1991" y="1445"/>
                    <a:pt x="1687" y="1196"/>
                    <a:pt x="1380" y="947"/>
                  </a:cubicBezTo>
                  <a:cubicBezTo>
                    <a:pt x="1117" y="735"/>
                    <a:pt x="851" y="523"/>
                    <a:pt x="576" y="328"/>
                  </a:cubicBezTo>
                  <a:cubicBezTo>
                    <a:pt x="438" y="227"/>
                    <a:pt x="296" y="135"/>
                    <a:pt x="166" y="23"/>
                  </a:cubicBezTo>
                  <a:cubicBezTo>
                    <a:pt x="150" y="7"/>
                    <a:pt x="131" y="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8396353" y="3708998"/>
              <a:ext cx="261674" cy="314781"/>
            </a:xfrm>
            <a:custGeom>
              <a:avLst/>
              <a:gdLst/>
              <a:ahLst/>
              <a:cxnLst/>
              <a:rect l="l" t="t" r="r" b="b"/>
              <a:pathLst>
                <a:path w="3390" h="4078" extrusionOk="0">
                  <a:moveTo>
                    <a:pt x="109" y="0"/>
                  </a:moveTo>
                  <a:cubicBezTo>
                    <a:pt x="54" y="0"/>
                    <a:pt x="1" y="59"/>
                    <a:pt x="39" y="121"/>
                  </a:cubicBezTo>
                  <a:cubicBezTo>
                    <a:pt x="101" y="232"/>
                    <a:pt x="171" y="339"/>
                    <a:pt x="245" y="442"/>
                  </a:cubicBezTo>
                  <a:cubicBezTo>
                    <a:pt x="397" y="656"/>
                    <a:pt x="560" y="876"/>
                    <a:pt x="716" y="1096"/>
                  </a:cubicBezTo>
                  <a:lnTo>
                    <a:pt x="710" y="1088"/>
                  </a:lnTo>
                  <a:lnTo>
                    <a:pt x="710" y="1088"/>
                  </a:lnTo>
                  <a:cubicBezTo>
                    <a:pt x="1155" y="1734"/>
                    <a:pt x="1630" y="2365"/>
                    <a:pt x="2154" y="2951"/>
                  </a:cubicBezTo>
                  <a:cubicBezTo>
                    <a:pt x="2490" y="3340"/>
                    <a:pt x="2837" y="3719"/>
                    <a:pt x="3226" y="4056"/>
                  </a:cubicBezTo>
                  <a:cubicBezTo>
                    <a:pt x="3243" y="4071"/>
                    <a:pt x="3261" y="4078"/>
                    <a:pt x="3279" y="4078"/>
                  </a:cubicBezTo>
                  <a:cubicBezTo>
                    <a:pt x="3340" y="4078"/>
                    <a:pt x="3389" y="3996"/>
                    <a:pt x="3333" y="3941"/>
                  </a:cubicBezTo>
                  <a:cubicBezTo>
                    <a:pt x="2998" y="3645"/>
                    <a:pt x="2685" y="3326"/>
                    <a:pt x="2393" y="2986"/>
                  </a:cubicBezTo>
                  <a:cubicBezTo>
                    <a:pt x="1940" y="2474"/>
                    <a:pt x="1502" y="1950"/>
                    <a:pt x="1113" y="1388"/>
                  </a:cubicBezTo>
                  <a:cubicBezTo>
                    <a:pt x="811" y="939"/>
                    <a:pt x="455" y="507"/>
                    <a:pt x="173" y="38"/>
                  </a:cubicBezTo>
                  <a:cubicBezTo>
                    <a:pt x="156" y="12"/>
                    <a:pt x="132"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8664363" y="3891171"/>
              <a:ext cx="156464" cy="120416"/>
            </a:xfrm>
            <a:custGeom>
              <a:avLst/>
              <a:gdLst/>
              <a:ahLst/>
              <a:cxnLst/>
              <a:rect l="l" t="t" r="r" b="b"/>
              <a:pathLst>
                <a:path w="2027" h="1560" extrusionOk="0">
                  <a:moveTo>
                    <a:pt x="105" y="1"/>
                  </a:moveTo>
                  <a:cubicBezTo>
                    <a:pt x="39" y="1"/>
                    <a:pt x="1" y="77"/>
                    <a:pt x="42" y="129"/>
                  </a:cubicBezTo>
                  <a:cubicBezTo>
                    <a:pt x="96" y="186"/>
                    <a:pt x="147" y="244"/>
                    <a:pt x="203" y="297"/>
                  </a:cubicBezTo>
                  <a:cubicBezTo>
                    <a:pt x="462" y="548"/>
                    <a:pt x="742" y="779"/>
                    <a:pt x="1021" y="1007"/>
                  </a:cubicBezTo>
                  <a:lnTo>
                    <a:pt x="1017" y="1005"/>
                  </a:lnTo>
                  <a:lnTo>
                    <a:pt x="1017" y="1005"/>
                  </a:lnTo>
                  <a:cubicBezTo>
                    <a:pt x="1279" y="1225"/>
                    <a:pt x="1567" y="1410"/>
                    <a:pt x="1877" y="1550"/>
                  </a:cubicBezTo>
                  <a:cubicBezTo>
                    <a:pt x="1890" y="1556"/>
                    <a:pt x="1903" y="1559"/>
                    <a:pt x="1915" y="1559"/>
                  </a:cubicBezTo>
                  <a:cubicBezTo>
                    <a:pt x="1986" y="1559"/>
                    <a:pt x="2027" y="1455"/>
                    <a:pt x="1949" y="1412"/>
                  </a:cubicBezTo>
                  <a:cubicBezTo>
                    <a:pt x="1820" y="1353"/>
                    <a:pt x="1692" y="1285"/>
                    <a:pt x="1569" y="1213"/>
                  </a:cubicBezTo>
                  <a:cubicBezTo>
                    <a:pt x="1402" y="1106"/>
                    <a:pt x="1242" y="988"/>
                    <a:pt x="1089" y="861"/>
                  </a:cubicBezTo>
                  <a:cubicBezTo>
                    <a:pt x="853" y="668"/>
                    <a:pt x="616" y="470"/>
                    <a:pt x="392" y="262"/>
                  </a:cubicBezTo>
                  <a:cubicBezTo>
                    <a:pt x="330" y="205"/>
                    <a:pt x="271" y="145"/>
                    <a:pt x="215" y="85"/>
                  </a:cubicBezTo>
                  <a:cubicBezTo>
                    <a:pt x="182" y="55"/>
                    <a:pt x="157" y="7"/>
                    <a:pt x="112" y="1"/>
                  </a:cubicBezTo>
                  <a:cubicBezTo>
                    <a:pt x="110" y="1"/>
                    <a:pt x="107" y="1"/>
                    <a:pt x="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8134519" y="2455633"/>
              <a:ext cx="84060" cy="63605"/>
            </a:xfrm>
            <a:custGeom>
              <a:avLst/>
              <a:gdLst/>
              <a:ahLst/>
              <a:cxnLst/>
              <a:rect l="l" t="t" r="r" b="b"/>
              <a:pathLst>
                <a:path w="1089" h="824" extrusionOk="0">
                  <a:moveTo>
                    <a:pt x="110" y="1"/>
                  </a:moveTo>
                  <a:cubicBezTo>
                    <a:pt x="52" y="1"/>
                    <a:pt x="0" y="73"/>
                    <a:pt x="51" y="132"/>
                  </a:cubicBezTo>
                  <a:cubicBezTo>
                    <a:pt x="204" y="282"/>
                    <a:pt x="379" y="408"/>
                    <a:pt x="545" y="542"/>
                  </a:cubicBezTo>
                  <a:cubicBezTo>
                    <a:pt x="673" y="640"/>
                    <a:pt x="798" y="741"/>
                    <a:pt x="942" y="815"/>
                  </a:cubicBezTo>
                  <a:cubicBezTo>
                    <a:pt x="955" y="821"/>
                    <a:pt x="967" y="824"/>
                    <a:pt x="978" y="824"/>
                  </a:cubicBezTo>
                  <a:cubicBezTo>
                    <a:pt x="1050" y="824"/>
                    <a:pt x="1089" y="716"/>
                    <a:pt x="1010" y="675"/>
                  </a:cubicBezTo>
                  <a:cubicBezTo>
                    <a:pt x="806" y="564"/>
                    <a:pt x="638" y="410"/>
                    <a:pt x="453" y="268"/>
                  </a:cubicBezTo>
                  <a:cubicBezTo>
                    <a:pt x="354" y="194"/>
                    <a:pt x="257" y="114"/>
                    <a:pt x="167" y="27"/>
                  </a:cubicBezTo>
                  <a:cubicBezTo>
                    <a:pt x="149" y="9"/>
                    <a:pt x="129" y="1"/>
                    <a:pt x="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8245983" y="2535758"/>
              <a:ext cx="387803" cy="164183"/>
            </a:xfrm>
            <a:custGeom>
              <a:avLst/>
              <a:gdLst/>
              <a:ahLst/>
              <a:cxnLst/>
              <a:rect l="l" t="t" r="r" b="b"/>
              <a:pathLst>
                <a:path w="5024" h="2127" extrusionOk="0">
                  <a:moveTo>
                    <a:pt x="87" y="1"/>
                  </a:moveTo>
                  <a:cubicBezTo>
                    <a:pt x="79" y="1"/>
                    <a:pt x="71" y="2"/>
                    <a:pt x="62" y="6"/>
                  </a:cubicBezTo>
                  <a:cubicBezTo>
                    <a:pt x="21" y="20"/>
                    <a:pt x="0" y="63"/>
                    <a:pt x="15" y="104"/>
                  </a:cubicBezTo>
                  <a:cubicBezTo>
                    <a:pt x="50" y="172"/>
                    <a:pt x="130" y="205"/>
                    <a:pt x="187" y="253"/>
                  </a:cubicBezTo>
                  <a:cubicBezTo>
                    <a:pt x="502" y="473"/>
                    <a:pt x="821" y="693"/>
                    <a:pt x="1156" y="880"/>
                  </a:cubicBezTo>
                  <a:cubicBezTo>
                    <a:pt x="1461" y="1049"/>
                    <a:pt x="1776" y="1201"/>
                    <a:pt x="2092" y="1349"/>
                  </a:cubicBezTo>
                  <a:cubicBezTo>
                    <a:pt x="2975" y="1781"/>
                    <a:pt x="3932" y="2046"/>
                    <a:pt x="4911" y="2127"/>
                  </a:cubicBezTo>
                  <a:cubicBezTo>
                    <a:pt x="4914" y="2127"/>
                    <a:pt x="4916" y="2127"/>
                    <a:pt x="4919" y="2127"/>
                  </a:cubicBezTo>
                  <a:cubicBezTo>
                    <a:pt x="5016" y="2127"/>
                    <a:pt x="5023" y="1978"/>
                    <a:pt x="4921" y="1970"/>
                  </a:cubicBezTo>
                  <a:cubicBezTo>
                    <a:pt x="4798" y="1960"/>
                    <a:pt x="4672" y="1946"/>
                    <a:pt x="4549" y="1931"/>
                  </a:cubicBezTo>
                  <a:cubicBezTo>
                    <a:pt x="4080" y="1876"/>
                    <a:pt x="3602" y="1752"/>
                    <a:pt x="3148" y="1608"/>
                  </a:cubicBezTo>
                  <a:cubicBezTo>
                    <a:pt x="2751" y="1489"/>
                    <a:pt x="2374" y="1312"/>
                    <a:pt x="2000" y="1131"/>
                  </a:cubicBezTo>
                  <a:cubicBezTo>
                    <a:pt x="1508" y="901"/>
                    <a:pt x="1025" y="648"/>
                    <a:pt x="580" y="335"/>
                  </a:cubicBezTo>
                  <a:cubicBezTo>
                    <a:pt x="443" y="240"/>
                    <a:pt x="303" y="146"/>
                    <a:pt x="169" y="45"/>
                  </a:cubicBezTo>
                  <a:cubicBezTo>
                    <a:pt x="144" y="23"/>
                    <a:pt x="118"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6470881" y="3359164"/>
              <a:ext cx="18912" cy="55654"/>
            </a:xfrm>
            <a:custGeom>
              <a:avLst/>
              <a:gdLst/>
              <a:ahLst/>
              <a:cxnLst/>
              <a:rect l="l" t="t" r="r" b="b"/>
              <a:pathLst>
                <a:path w="245" h="721" extrusionOk="0">
                  <a:moveTo>
                    <a:pt x="84" y="1"/>
                  </a:moveTo>
                  <a:cubicBezTo>
                    <a:pt x="43" y="1"/>
                    <a:pt x="0" y="32"/>
                    <a:pt x="5" y="88"/>
                  </a:cubicBezTo>
                  <a:cubicBezTo>
                    <a:pt x="17" y="281"/>
                    <a:pt x="31" y="474"/>
                    <a:pt x="79" y="664"/>
                  </a:cubicBezTo>
                  <a:cubicBezTo>
                    <a:pt x="89" y="704"/>
                    <a:pt x="120" y="721"/>
                    <a:pt x="151" y="721"/>
                  </a:cubicBezTo>
                  <a:cubicBezTo>
                    <a:pt x="198" y="721"/>
                    <a:pt x="245" y="683"/>
                    <a:pt x="229" y="623"/>
                  </a:cubicBezTo>
                  <a:cubicBezTo>
                    <a:pt x="184" y="439"/>
                    <a:pt x="171" y="256"/>
                    <a:pt x="159" y="69"/>
                  </a:cubicBezTo>
                  <a:cubicBezTo>
                    <a:pt x="153" y="22"/>
                    <a:pt x="119"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6524993" y="3612354"/>
              <a:ext cx="40602" cy="56812"/>
            </a:xfrm>
            <a:custGeom>
              <a:avLst/>
              <a:gdLst/>
              <a:ahLst/>
              <a:cxnLst/>
              <a:rect l="l" t="t" r="r" b="b"/>
              <a:pathLst>
                <a:path w="526" h="736" extrusionOk="0">
                  <a:moveTo>
                    <a:pt x="128" y="0"/>
                  </a:moveTo>
                  <a:cubicBezTo>
                    <a:pt x="125" y="0"/>
                    <a:pt x="123" y="0"/>
                    <a:pt x="120" y="1"/>
                  </a:cubicBezTo>
                  <a:cubicBezTo>
                    <a:pt x="1" y="27"/>
                    <a:pt x="71" y="169"/>
                    <a:pt x="100" y="241"/>
                  </a:cubicBezTo>
                  <a:cubicBezTo>
                    <a:pt x="170" y="404"/>
                    <a:pt x="256" y="558"/>
                    <a:pt x="357" y="704"/>
                  </a:cubicBezTo>
                  <a:cubicBezTo>
                    <a:pt x="374" y="726"/>
                    <a:pt x="395" y="736"/>
                    <a:pt x="416" y="736"/>
                  </a:cubicBezTo>
                  <a:cubicBezTo>
                    <a:pt x="472" y="736"/>
                    <a:pt x="525" y="669"/>
                    <a:pt x="480" y="609"/>
                  </a:cubicBezTo>
                  <a:cubicBezTo>
                    <a:pt x="371" y="439"/>
                    <a:pt x="258" y="264"/>
                    <a:pt x="207" y="68"/>
                  </a:cubicBezTo>
                  <a:cubicBezTo>
                    <a:pt x="203" y="30"/>
                    <a:pt x="168"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6751628" y="3809888"/>
              <a:ext cx="29873" cy="38672"/>
            </a:xfrm>
            <a:custGeom>
              <a:avLst/>
              <a:gdLst/>
              <a:ahLst/>
              <a:cxnLst/>
              <a:rect l="l" t="t" r="r" b="b"/>
              <a:pathLst>
                <a:path w="387" h="501" extrusionOk="0">
                  <a:moveTo>
                    <a:pt x="100" y="0"/>
                  </a:moveTo>
                  <a:cubicBezTo>
                    <a:pt x="47" y="0"/>
                    <a:pt x="1" y="61"/>
                    <a:pt x="25" y="110"/>
                  </a:cubicBezTo>
                  <a:cubicBezTo>
                    <a:pt x="52" y="167"/>
                    <a:pt x="79" y="227"/>
                    <a:pt x="110" y="283"/>
                  </a:cubicBezTo>
                  <a:cubicBezTo>
                    <a:pt x="145" y="344"/>
                    <a:pt x="180" y="404"/>
                    <a:pt x="217" y="464"/>
                  </a:cubicBezTo>
                  <a:cubicBezTo>
                    <a:pt x="234" y="489"/>
                    <a:pt x="257" y="500"/>
                    <a:pt x="281" y="500"/>
                  </a:cubicBezTo>
                  <a:cubicBezTo>
                    <a:pt x="335" y="500"/>
                    <a:pt x="387" y="444"/>
                    <a:pt x="352" y="381"/>
                  </a:cubicBezTo>
                  <a:cubicBezTo>
                    <a:pt x="301" y="303"/>
                    <a:pt x="254" y="221"/>
                    <a:pt x="210" y="136"/>
                  </a:cubicBezTo>
                  <a:cubicBezTo>
                    <a:pt x="186" y="93"/>
                    <a:pt x="175" y="32"/>
                    <a:pt x="128" y="7"/>
                  </a:cubicBezTo>
                  <a:cubicBezTo>
                    <a:pt x="119" y="2"/>
                    <a:pt x="109"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6362427" y="2617813"/>
              <a:ext cx="39907" cy="31494"/>
            </a:xfrm>
            <a:custGeom>
              <a:avLst/>
              <a:gdLst/>
              <a:ahLst/>
              <a:cxnLst/>
              <a:rect l="l" t="t" r="r" b="b"/>
              <a:pathLst>
                <a:path w="517" h="408" extrusionOk="0">
                  <a:moveTo>
                    <a:pt x="115" y="1"/>
                  </a:moveTo>
                  <a:cubicBezTo>
                    <a:pt x="32" y="1"/>
                    <a:pt x="1" y="128"/>
                    <a:pt x="109" y="163"/>
                  </a:cubicBezTo>
                  <a:cubicBezTo>
                    <a:pt x="206" y="214"/>
                    <a:pt x="276" y="300"/>
                    <a:pt x="348" y="381"/>
                  </a:cubicBezTo>
                  <a:cubicBezTo>
                    <a:pt x="365" y="399"/>
                    <a:pt x="385" y="407"/>
                    <a:pt x="404" y="407"/>
                  </a:cubicBezTo>
                  <a:cubicBezTo>
                    <a:pt x="463" y="407"/>
                    <a:pt x="516" y="333"/>
                    <a:pt x="463" y="274"/>
                  </a:cubicBezTo>
                  <a:cubicBezTo>
                    <a:pt x="379" y="175"/>
                    <a:pt x="286" y="76"/>
                    <a:pt x="167" y="17"/>
                  </a:cubicBezTo>
                  <a:cubicBezTo>
                    <a:pt x="148" y="6"/>
                    <a:pt x="130"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7026508" y="2145553"/>
              <a:ext cx="61598" cy="114241"/>
            </a:xfrm>
            <a:custGeom>
              <a:avLst/>
              <a:gdLst/>
              <a:ahLst/>
              <a:cxnLst/>
              <a:rect l="l" t="t" r="r" b="b"/>
              <a:pathLst>
                <a:path w="798" h="1480" extrusionOk="0">
                  <a:moveTo>
                    <a:pt x="107" y="0"/>
                  </a:moveTo>
                  <a:cubicBezTo>
                    <a:pt x="52" y="0"/>
                    <a:pt x="0" y="61"/>
                    <a:pt x="40" y="121"/>
                  </a:cubicBezTo>
                  <a:cubicBezTo>
                    <a:pt x="67" y="160"/>
                    <a:pt x="95" y="195"/>
                    <a:pt x="124" y="230"/>
                  </a:cubicBezTo>
                  <a:cubicBezTo>
                    <a:pt x="381" y="576"/>
                    <a:pt x="606" y="969"/>
                    <a:pt x="638" y="1405"/>
                  </a:cubicBezTo>
                  <a:cubicBezTo>
                    <a:pt x="641" y="1455"/>
                    <a:pt x="679" y="1480"/>
                    <a:pt x="717" y="1480"/>
                  </a:cubicBezTo>
                  <a:cubicBezTo>
                    <a:pt x="757" y="1480"/>
                    <a:pt x="798" y="1451"/>
                    <a:pt x="795" y="1397"/>
                  </a:cubicBezTo>
                  <a:cubicBezTo>
                    <a:pt x="782" y="1226"/>
                    <a:pt x="743" y="1057"/>
                    <a:pt x="684" y="899"/>
                  </a:cubicBezTo>
                  <a:cubicBezTo>
                    <a:pt x="568" y="580"/>
                    <a:pt x="375" y="300"/>
                    <a:pt x="169" y="35"/>
                  </a:cubicBezTo>
                  <a:cubicBezTo>
                    <a:pt x="152" y="10"/>
                    <a:pt x="129"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7083630" y="2183068"/>
              <a:ext cx="35353" cy="60517"/>
            </a:xfrm>
            <a:custGeom>
              <a:avLst/>
              <a:gdLst/>
              <a:ahLst/>
              <a:cxnLst/>
              <a:rect l="l" t="t" r="r" b="b"/>
              <a:pathLst>
                <a:path w="458" h="784" extrusionOk="0">
                  <a:moveTo>
                    <a:pt x="98" y="1"/>
                  </a:moveTo>
                  <a:cubicBezTo>
                    <a:pt x="50" y="1"/>
                    <a:pt x="1" y="43"/>
                    <a:pt x="22" y="102"/>
                  </a:cubicBezTo>
                  <a:cubicBezTo>
                    <a:pt x="55" y="176"/>
                    <a:pt x="92" y="248"/>
                    <a:pt x="135" y="318"/>
                  </a:cubicBezTo>
                  <a:cubicBezTo>
                    <a:pt x="207" y="448"/>
                    <a:pt x="265" y="586"/>
                    <a:pt x="304" y="730"/>
                  </a:cubicBezTo>
                  <a:cubicBezTo>
                    <a:pt x="316" y="765"/>
                    <a:pt x="348" y="783"/>
                    <a:pt x="379" y="783"/>
                  </a:cubicBezTo>
                  <a:cubicBezTo>
                    <a:pt x="406" y="783"/>
                    <a:pt x="433" y="770"/>
                    <a:pt x="448" y="742"/>
                  </a:cubicBezTo>
                  <a:cubicBezTo>
                    <a:pt x="458" y="721"/>
                    <a:pt x="458" y="701"/>
                    <a:pt x="452" y="680"/>
                  </a:cubicBezTo>
                  <a:cubicBezTo>
                    <a:pt x="396" y="452"/>
                    <a:pt x="271" y="252"/>
                    <a:pt x="166" y="47"/>
                  </a:cubicBezTo>
                  <a:cubicBezTo>
                    <a:pt x="152" y="15"/>
                    <a:pt x="126" y="1"/>
                    <a:pt x="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5877431" y="3212036"/>
              <a:ext cx="472943" cy="208645"/>
            </a:xfrm>
            <a:custGeom>
              <a:avLst/>
              <a:gdLst/>
              <a:ahLst/>
              <a:cxnLst/>
              <a:rect l="l" t="t" r="r" b="b"/>
              <a:pathLst>
                <a:path w="6127" h="2703" extrusionOk="0">
                  <a:moveTo>
                    <a:pt x="90" y="1"/>
                  </a:moveTo>
                  <a:cubicBezTo>
                    <a:pt x="61" y="1"/>
                    <a:pt x="33" y="17"/>
                    <a:pt x="19" y="46"/>
                  </a:cubicBezTo>
                  <a:cubicBezTo>
                    <a:pt x="1" y="83"/>
                    <a:pt x="17" y="130"/>
                    <a:pt x="54" y="148"/>
                  </a:cubicBezTo>
                  <a:cubicBezTo>
                    <a:pt x="173" y="198"/>
                    <a:pt x="299" y="220"/>
                    <a:pt x="422" y="251"/>
                  </a:cubicBezTo>
                  <a:cubicBezTo>
                    <a:pt x="640" y="299"/>
                    <a:pt x="865" y="327"/>
                    <a:pt x="1070" y="414"/>
                  </a:cubicBezTo>
                  <a:cubicBezTo>
                    <a:pt x="1523" y="607"/>
                    <a:pt x="1895" y="945"/>
                    <a:pt x="2350" y="1134"/>
                  </a:cubicBezTo>
                  <a:cubicBezTo>
                    <a:pt x="2916" y="1395"/>
                    <a:pt x="3516" y="1576"/>
                    <a:pt x="4078" y="1846"/>
                  </a:cubicBezTo>
                  <a:cubicBezTo>
                    <a:pt x="4491" y="2043"/>
                    <a:pt x="4895" y="2263"/>
                    <a:pt x="5325" y="2424"/>
                  </a:cubicBezTo>
                  <a:cubicBezTo>
                    <a:pt x="5547" y="2508"/>
                    <a:pt x="5767" y="2631"/>
                    <a:pt x="5997" y="2699"/>
                  </a:cubicBezTo>
                  <a:cubicBezTo>
                    <a:pt x="6006" y="2701"/>
                    <a:pt x="6014" y="2702"/>
                    <a:pt x="6022" y="2702"/>
                  </a:cubicBezTo>
                  <a:cubicBezTo>
                    <a:pt x="6120" y="2702"/>
                    <a:pt x="6127" y="2553"/>
                    <a:pt x="6018" y="2545"/>
                  </a:cubicBezTo>
                  <a:cubicBezTo>
                    <a:pt x="5814" y="2475"/>
                    <a:pt x="5611" y="2368"/>
                    <a:pt x="5407" y="2290"/>
                  </a:cubicBezTo>
                  <a:cubicBezTo>
                    <a:pt x="5238" y="2222"/>
                    <a:pt x="5049" y="2146"/>
                    <a:pt x="4880" y="2068"/>
                  </a:cubicBezTo>
                  <a:cubicBezTo>
                    <a:pt x="4487" y="1876"/>
                    <a:pt x="4103" y="1667"/>
                    <a:pt x="3695" y="1506"/>
                  </a:cubicBezTo>
                  <a:cubicBezTo>
                    <a:pt x="3154" y="1288"/>
                    <a:pt x="2599" y="1107"/>
                    <a:pt x="2085" y="827"/>
                  </a:cubicBezTo>
                  <a:cubicBezTo>
                    <a:pt x="1541" y="494"/>
                    <a:pt x="1198" y="202"/>
                    <a:pt x="533" y="115"/>
                  </a:cubicBezTo>
                  <a:cubicBezTo>
                    <a:pt x="398" y="89"/>
                    <a:pt x="264" y="54"/>
                    <a:pt x="132" y="13"/>
                  </a:cubicBezTo>
                  <a:cubicBezTo>
                    <a:pt x="119" y="4"/>
                    <a:pt x="105"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808962" y="3158465"/>
              <a:ext cx="94403" cy="148745"/>
            </a:xfrm>
            <a:custGeom>
              <a:avLst/>
              <a:gdLst/>
              <a:ahLst/>
              <a:cxnLst/>
              <a:rect l="l" t="t" r="r" b="b"/>
              <a:pathLst>
                <a:path w="1223" h="1927" extrusionOk="0">
                  <a:moveTo>
                    <a:pt x="659" y="1"/>
                  </a:moveTo>
                  <a:cubicBezTo>
                    <a:pt x="657" y="1"/>
                    <a:pt x="655" y="1"/>
                    <a:pt x="653" y="1"/>
                  </a:cubicBezTo>
                  <a:cubicBezTo>
                    <a:pt x="476" y="5"/>
                    <a:pt x="375" y="176"/>
                    <a:pt x="299" y="312"/>
                  </a:cubicBezTo>
                  <a:cubicBezTo>
                    <a:pt x="180" y="523"/>
                    <a:pt x="69" y="746"/>
                    <a:pt x="40" y="990"/>
                  </a:cubicBezTo>
                  <a:cubicBezTo>
                    <a:pt x="1" y="1305"/>
                    <a:pt x="7" y="1680"/>
                    <a:pt x="260" y="1908"/>
                  </a:cubicBezTo>
                  <a:cubicBezTo>
                    <a:pt x="275" y="1920"/>
                    <a:pt x="294" y="1926"/>
                    <a:pt x="312" y="1926"/>
                  </a:cubicBezTo>
                  <a:cubicBezTo>
                    <a:pt x="334" y="1926"/>
                    <a:pt x="356" y="1918"/>
                    <a:pt x="371" y="1900"/>
                  </a:cubicBezTo>
                  <a:cubicBezTo>
                    <a:pt x="439" y="1811"/>
                    <a:pt x="297" y="1748"/>
                    <a:pt x="268" y="1671"/>
                  </a:cubicBezTo>
                  <a:cubicBezTo>
                    <a:pt x="198" y="1548"/>
                    <a:pt x="182" y="1406"/>
                    <a:pt x="178" y="1268"/>
                  </a:cubicBezTo>
                  <a:cubicBezTo>
                    <a:pt x="165" y="956"/>
                    <a:pt x="268" y="670"/>
                    <a:pt x="425" y="402"/>
                  </a:cubicBezTo>
                  <a:cubicBezTo>
                    <a:pt x="480" y="318"/>
                    <a:pt x="528" y="198"/>
                    <a:pt x="630" y="161"/>
                  </a:cubicBezTo>
                  <a:cubicBezTo>
                    <a:pt x="638" y="160"/>
                    <a:pt x="644" y="160"/>
                    <a:pt x="651" y="160"/>
                  </a:cubicBezTo>
                  <a:cubicBezTo>
                    <a:pt x="787" y="160"/>
                    <a:pt x="826" y="352"/>
                    <a:pt x="826" y="462"/>
                  </a:cubicBezTo>
                  <a:cubicBezTo>
                    <a:pt x="832" y="635"/>
                    <a:pt x="762" y="803"/>
                    <a:pt x="781" y="976"/>
                  </a:cubicBezTo>
                  <a:cubicBezTo>
                    <a:pt x="795" y="1141"/>
                    <a:pt x="857" y="1316"/>
                    <a:pt x="995" y="1416"/>
                  </a:cubicBezTo>
                  <a:cubicBezTo>
                    <a:pt x="1021" y="1436"/>
                    <a:pt x="1056" y="1447"/>
                    <a:pt x="1089" y="1447"/>
                  </a:cubicBezTo>
                  <a:cubicBezTo>
                    <a:pt x="1138" y="1447"/>
                    <a:pt x="1184" y="1424"/>
                    <a:pt x="1202" y="1373"/>
                  </a:cubicBezTo>
                  <a:cubicBezTo>
                    <a:pt x="1223" y="1320"/>
                    <a:pt x="1174" y="1270"/>
                    <a:pt x="1125" y="1270"/>
                  </a:cubicBezTo>
                  <a:cubicBezTo>
                    <a:pt x="1110" y="1270"/>
                    <a:pt x="1094" y="1275"/>
                    <a:pt x="1081" y="1287"/>
                  </a:cubicBezTo>
                  <a:cubicBezTo>
                    <a:pt x="953" y="1178"/>
                    <a:pt x="923" y="993"/>
                    <a:pt x="939" y="832"/>
                  </a:cubicBezTo>
                  <a:cubicBezTo>
                    <a:pt x="966" y="670"/>
                    <a:pt x="1001" y="503"/>
                    <a:pt x="972" y="336"/>
                  </a:cubicBezTo>
                  <a:cubicBezTo>
                    <a:pt x="947" y="178"/>
                    <a:pt x="833"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724823" y="3147272"/>
              <a:ext cx="124044" cy="144500"/>
            </a:xfrm>
            <a:custGeom>
              <a:avLst/>
              <a:gdLst/>
              <a:ahLst/>
              <a:cxnLst/>
              <a:rect l="l" t="t" r="r" b="b"/>
              <a:pathLst>
                <a:path w="1607" h="1872" extrusionOk="0">
                  <a:moveTo>
                    <a:pt x="1181" y="0"/>
                  </a:moveTo>
                  <a:cubicBezTo>
                    <a:pt x="1053" y="0"/>
                    <a:pt x="913" y="53"/>
                    <a:pt x="805" y="103"/>
                  </a:cubicBezTo>
                  <a:cubicBezTo>
                    <a:pt x="418" y="282"/>
                    <a:pt x="221" y="701"/>
                    <a:pt x="114" y="1092"/>
                  </a:cubicBezTo>
                  <a:cubicBezTo>
                    <a:pt x="50" y="1325"/>
                    <a:pt x="1" y="1570"/>
                    <a:pt x="52" y="1810"/>
                  </a:cubicBezTo>
                  <a:cubicBezTo>
                    <a:pt x="62" y="1853"/>
                    <a:pt x="95" y="1871"/>
                    <a:pt x="127" y="1871"/>
                  </a:cubicBezTo>
                  <a:cubicBezTo>
                    <a:pt x="172" y="1871"/>
                    <a:pt x="217" y="1836"/>
                    <a:pt x="206" y="1777"/>
                  </a:cubicBezTo>
                  <a:cubicBezTo>
                    <a:pt x="186" y="1674"/>
                    <a:pt x="182" y="1572"/>
                    <a:pt x="194" y="1469"/>
                  </a:cubicBezTo>
                  <a:cubicBezTo>
                    <a:pt x="276" y="928"/>
                    <a:pt x="511" y="255"/>
                    <a:pt x="1128" y="160"/>
                  </a:cubicBezTo>
                  <a:cubicBezTo>
                    <a:pt x="1149" y="157"/>
                    <a:pt x="1169" y="155"/>
                    <a:pt x="1187" y="155"/>
                  </a:cubicBezTo>
                  <a:cubicBezTo>
                    <a:pt x="1607" y="155"/>
                    <a:pt x="920" y="1110"/>
                    <a:pt x="1232" y="1110"/>
                  </a:cubicBezTo>
                  <a:cubicBezTo>
                    <a:pt x="1238" y="1110"/>
                    <a:pt x="1246" y="1110"/>
                    <a:pt x="1253" y="1109"/>
                  </a:cubicBezTo>
                  <a:cubicBezTo>
                    <a:pt x="1325" y="1084"/>
                    <a:pt x="1295" y="1004"/>
                    <a:pt x="1317" y="946"/>
                  </a:cubicBezTo>
                  <a:cubicBezTo>
                    <a:pt x="1367" y="699"/>
                    <a:pt x="1572" y="370"/>
                    <a:pt x="1441" y="129"/>
                  </a:cubicBezTo>
                  <a:cubicBezTo>
                    <a:pt x="1377" y="34"/>
                    <a:pt x="1283" y="0"/>
                    <a:pt x="1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660059" y="3137546"/>
              <a:ext cx="112311" cy="158857"/>
            </a:xfrm>
            <a:custGeom>
              <a:avLst/>
              <a:gdLst/>
              <a:ahLst/>
              <a:cxnLst/>
              <a:rect l="l" t="t" r="r" b="b"/>
              <a:pathLst>
                <a:path w="1455" h="2058" extrusionOk="0">
                  <a:moveTo>
                    <a:pt x="1155" y="0"/>
                  </a:moveTo>
                  <a:cubicBezTo>
                    <a:pt x="962" y="0"/>
                    <a:pt x="723" y="106"/>
                    <a:pt x="613" y="192"/>
                  </a:cubicBezTo>
                  <a:cubicBezTo>
                    <a:pt x="342" y="393"/>
                    <a:pt x="159" y="690"/>
                    <a:pt x="101" y="1023"/>
                  </a:cubicBezTo>
                  <a:cubicBezTo>
                    <a:pt x="29" y="1342"/>
                    <a:pt x="0" y="1679"/>
                    <a:pt x="99" y="1996"/>
                  </a:cubicBezTo>
                  <a:cubicBezTo>
                    <a:pt x="109" y="2039"/>
                    <a:pt x="141" y="2058"/>
                    <a:pt x="173" y="2058"/>
                  </a:cubicBezTo>
                  <a:cubicBezTo>
                    <a:pt x="218" y="2058"/>
                    <a:pt x="263" y="2022"/>
                    <a:pt x="251" y="1963"/>
                  </a:cubicBezTo>
                  <a:cubicBezTo>
                    <a:pt x="192" y="1757"/>
                    <a:pt x="175" y="1541"/>
                    <a:pt x="206" y="1329"/>
                  </a:cubicBezTo>
                  <a:cubicBezTo>
                    <a:pt x="245" y="1072"/>
                    <a:pt x="286" y="801"/>
                    <a:pt x="445" y="585"/>
                  </a:cubicBezTo>
                  <a:cubicBezTo>
                    <a:pt x="576" y="414"/>
                    <a:pt x="741" y="249"/>
                    <a:pt x="961" y="192"/>
                  </a:cubicBezTo>
                  <a:cubicBezTo>
                    <a:pt x="1023" y="179"/>
                    <a:pt x="1093" y="156"/>
                    <a:pt x="1159" y="156"/>
                  </a:cubicBezTo>
                  <a:cubicBezTo>
                    <a:pt x="1193" y="156"/>
                    <a:pt x="1226" y="162"/>
                    <a:pt x="1257" y="179"/>
                  </a:cubicBezTo>
                  <a:cubicBezTo>
                    <a:pt x="1288" y="323"/>
                    <a:pt x="1142" y="430"/>
                    <a:pt x="1080" y="548"/>
                  </a:cubicBezTo>
                  <a:cubicBezTo>
                    <a:pt x="1045" y="616"/>
                    <a:pt x="1023" y="688"/>
                    <a:pt x="1008" y="762"/>
                  </a:cubicBezTo>
                  <a:cubicBezTo>
                    <a:pt x="969" y="908"/>
                    <a:pt x="942" y="1058"/>
                    <a:pt x="918" y="1210"/>
                  </a:cubicBezTo>
                  <a:cubicBezTo>
                    <a:pt x="909" y="1261"/>
                    <a:pt x="891" y="1317"/>
                    <a:pt x="909" y="1368"/>
                  </a:cubicBezTo>
                  <a:cubicBezTo>
                    <a:pt x="922" y="1406"/>
                    <a:pt x="951" y="1422"/>
                    <a:pt x="981" y="1422"/>
                  </a:cubicBezTo>
                  <a:cubicBezTo>
                    <a:pt x="1029" y="1422"/>
                    <a:pt x="1078" y="1380"/>
                    <a:pt x="1058" y="1319"/>
                  </a:cubicBezTo>
                  <a:cubicBezTo>
                    <a:pt x="1088" y="1132"/>
                    <a:pt x="1119" y="945"/>
                    <a:pt x="1169" y="764"/>
                  </a:cubicBezTo>
                  <a:cubicBezTo>
                    <a:pt x="1187" y="655"/>
                    <a:pt x="1249" y="568"/>
                    <a:pt x="1315" y="486"/>
                  </a:cubicBezTo>
                  <a:cubicBezTo>
                    <a:pt x="1391" y="383"/>
                    <a:pt x="1455" y="239"/>
                    <a:pt x="1401" y="114"/>
                  </a:cubicBezTo>
                  <a:cubicBezTo>
                    <a:pt x="1351" y="31"/>
                    <a:pt x="1260" y="0"/>
                    <a:pt x="1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5609884" y="3144570"/>
              <a:ext cx="658045" cy="535544"/>
            </a:xfrm>
            <a:custGeom>
              <a:avLst/>
              <a:gdLst/>
              <a:ahLst/>
              <a:cxnLst/>
              <a:rect l="l" t="t" r="r" b="b"/>
              <a:pathLst>
                <a:path w="8525" h="6938" extrusionOk="0">
                  <a:moveTo>
                    <a:pt x="1081" y="1"/>
                  </a:moveTo>
                  <a:cubicBezTo>
                    <a:pt x="1072" y="1"/>
                    <a:pt x="1063" y="1"/>
                    <a:pt x="1053" y="2"/>
                  </a:cubicBezTo>
                  <a:cubicBezTo>
                    <a:pt x="650" y="20"/>
                    <a:pt x="294" y="288"/>
                    <a:pt x="119" y="644"/>
                  </a:cubicBezTo>
                  <a:cubicBezTo>
                    <a:pt x="17" y="880"/>
                    <a:pt x="0" y="1148"/>
                    <a:pt x="15" y="1405"/>
                  </a:cubicBezTo>
                  <a:cubicBezTo>
                    <a:pt x="74" y="1823"/>
                    <a:pt x="177" y="2286"/>
                    <a:pt x="506" y="2576"/>
                  </a:cubicBezTo>
                  <a:cubicBezTo>
                    <a:pt x="895" y="2906"/>
                    <a:pt x="1414" y="2994"/>
                    <a:pt x="1911" y="2994"/>
                  </a:cubicBezTo>
                  <a:cubicBezTo>
                    <a:pt x="1940" y="2994"/>
                    <a:pt x="1969" y="2994"/>
                    <a:pt x="1998" y="2993"/>
                  </a:cubicBezTo>
                  <a:cubicBezTo>
                    <a:pt x="2343" y="3001"/>
                    <a:pt x="2691" y="2991"/>
                    <a:pt x="3037" y="3020"/>
                  </a:cubicBezTo>
                  <a:cubicBezTo>
                    <a:pt x="3277" y="3053"/>
                    <a:pt x="3502" y="3158"/>
                    <a:pt x="3718" y="3265"/>
                  </a:cubicBezTo>
                  <a:cubicBezTo>
                    <a:pt x="4141" y="3470"/>
                    <a:pt x="4538" y="3726"/>
                    <a:pt x="4929" y="3991"/>
                  </a:cubicBezTo>
                  <a:cubicBezTo>
                    <a:pt x="5145" y="4145"/>
                    <a:pt x="5361" y="4304"/>
                    <a:pt x="5583" y="4452"/>
                  </a:cubicBezTo>
                  <a:cubicBezTo>
                    <a:pt x="5911" y="4686"/>
                    <a:pt x="6211" y="4956"/>
                    <a:pt x="6480" y="5256"/>
                  </a:cubicBezTo>
                  <a:cubicBezTo>
                    <a:pt x="6820" y="5635"/>
                    <a:pt x="7213" y="5958"/>
                    <a:pt x="7593" y="6293"/>
                  </a:cubicBezTo>
                  <a:cubicBezTo>
                    <a:pt x="7840" y="6517"/>
                    <a:pt x="8073" y="6762"/>
                    <a:pt x="8367" y="6925"/>
                  </a:cubicBezTo>
                  <a:cubicBezTo>
                    <a:pt x="8382" y="6934"/>
                    <a:pt x="8397" y="6938"/>
                    <a:pt x="8410" y="6938"/>
                  </a:cubicBezTo>
                  <a:cubicBezTo>
                    <a:pt x="8479" y="6938"/>
                    <a:pt x="8525" y="6839"/>
                    <a:pt x="8451" y="6793"/>
                  </a:cubicBezTo>
                  <a:cubicBezTo>
                    <a:pt x="8379" y="6750"/>
                    <a:pt x="8309" y="6709"/>
                    <a:pt x="8243" y="6659"/>
                  </a:cubicBezTo>
                  <a:cubicBezTo>
                    <a:pt x="8064" y="6525"/>
                    <a:pt x="7906" y="6367"/>
                    <a:pt x="7741" y="6217"/>
                  </a:cubicBezTo>
                  <a:cubicBezTo>
                    <a:pt x="7488" y="5982"/>
                    <a:pt x="7217" y="5768"/>
                    <a:pt x="6966" y="5530"/>
                  </a:cubicBezTo>
                  <a:cubicBezTo>
                    <a:pt x="6670" y="5254"/>
                    <a:pt x="6419" y="4933"/>
                    <a:pt x="6110" y="4670"/>
                  </a:cubicBezTo>
                  <a:cubicBezTo>
                    <a:pt x="5855" y="4448"/>
                    <a:pt x="5573" y="4256"/>
                    <a:pt x="5295" y="4063"/>
                  </a:cubicBezTo>
                  <a:cubicBezTo>
                    <a:pt x="4886" y="3765"/>
                    <a:pt x="4456" y="3475"/>
                    <a:pt x="4006" y="3238"/>
                  </a:cubicBezTo>
                  <a:cubicBezTo>
                    <a:pt x="3707" y="3084"/>
                    <a:pt x="3403" y="2915"/>
                    <a:pt x="3063" y="2866"/>
                  </a:cubicBezTo>
                  <a:cubicBezTo>
                    <a:pt x="2716" y="2833"/>
                    <a:pt x="2366" y="2847"/>
                    <a:pt x="2018" y="2837"/>
                  </a:cubicBezTo>
                  <a:cubicBezTo>
                    <a:pt x="1751" y="2833"/>
                    <a:pt x="1479" y="2833"/>
                    <a:pt x="1218" y="2763"/>
                  </a:cubicBezTo>
                  <a:cubicBezTo>
                    <a:pt x="852" y="2664"/>
                    <a:pt x="486" y="2450"/>
                    <a:pt x="344" y="2080"/>
                  </a:cubicBezTo>
                  <a:cubicBezTo>
                    <a:pt x="175" y="1640"/>
                    <a:pt x="74" y="1119"/>
                    <a:pt x="280" y="673"/>
                  </a:cubicBezTo>
                  <a:cubicBezTo>
                    <a:pt x="439" y="383"/>
                    <a:pt x="744" y="158"/>
                    <a:pt x="1082" y="158"/>
                  </a:cubicBezTo>
                  <a:cubicBezTo>
                    <a:pt x="1090" y="158"/>
                    <a:pt x="1097" y="158"/>
                    <a:pt x="1105" y="158"/>
                  </a:cubicBezTo>
                  <a:cubicBezTo>
                    <a:pt x="1076" y="222"/>
                    <a:pt x="1037" y="280"/>
                    <a:pt x="1006" y="339"/>
                  </a:cubicBezTo>
                  <a:cubicBezTo>
                    <a:pt x="969" y="392"/>
                    <a:pt x="1016" y="460"/>
                    <a:pt x="1072" y="460"/>
                  </a:cubicBezTo>
                  <a:cubicBezTo>
                    <a:pt x="1084" y="460"/>
                    <a:pt x="1097" y="457"/>
                    <a:pt x="1109" y="450"/>
                  </a:cubicBezTo>
                  <a:cubicBezTo>
                    <a:pt x="1162" y="409"/>
                    <a:pt x="1181" y="333"/>
                    <a:pt x="1222" y="280"/>
                  </a:cubicBezTo>
                  <a:cubicBezTo>
                    <a:pt x="1322" y="127"/>
                    <a:pt x="1251" y="1"/>
                    <a:pt x="1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5622698" y="3562719"/>
              <a:ext cx="751908" cy="164029"/>
            </a:xfrm>
            <a:custGeom>
              <a:avLst/>
              <a:gdLst/>
              <a:ahLst/>
              <a:cxnLst/>
              <a:rect l="l" t="t" r="r" b="b"/>
              <a:pathLst>
                <a:path w="9741" h="2125" extrusionOk="0">
                  <a:moveTo>
                    <a:pt x="140" y="0"/>
                  </a:moveTo>
                  <a:cubicBezTo>
                    <a:pt x="124" y="0"/>
                    <a:pt x="107" y="5"/>
                    <a:pt x="93" y="16"/>
                  </a:cubicBezTo>
                  <a:cubicBezTo>
                    <a:pt x="1" y="98"/>
                    <a:pt x="147" y="197"/>
                    <a:pt x="200" y="269"/>
                  </a:cubicBezTo>
                  <a:cubicBezTo>
                    <a:pt x="334" y="415"/>
                    <a:pt x="484" y="547"/>
                    <a:pt x="643" y="664"/>
                  </a:cubicBezTo>
                  <a:cubicBezTo>
                    <a:pt x="1225" y="1080"/>
                    <a:pt x="1900" y="1341"/>
                    <a:pt x="2581" y="1543"/>
                  </a:cubicBezTo>
                  <a:cubicBezTo>
                    <a:pt x="2873" y="1625"/>
                    <a:pt x="3163" y="1709"/>
                    <a:pt x="3459" y="1773"/>
                  </a:cubicBezTo>
                  <a:cubicBezTo>
                    <a:pt x="3860" y="1845"/>
                    <a:pt x="4263" y="1894"/>
                    <a:pt x="4671" y="1921"/>
                  </a:cubicBezTo>
                  <a:cubicBezTo>
                    <a:pt x="4773" y="1927"/>
                    <a:pt x="4876" y="1929"/>
                    <a:pt x="4979" y="1929"/>
                  </a:cubicBezTo>
                  <a:cubicBezTo>
                    <a:pt x="5271" y="1929"/>
                    <a:pt x="5563" y="1909"/>
                    <a:pt x="5856" y="1886"/>
                  </a:cubicBezTo>
                  <a:cubicBezTo>
                    <a:pt x="5896" y="1885"/>
                    <a:pt x="5936" y="1884"/>
                    <a:pt x="5976" y="1884"/>
                  </a:cubicBezTo>
                  <a:cubicBezTo>
                    <a:pt x="6840" y="1884"/>
                    <a:pt x="7692" y="2125"/>
                    <a:pt x="8561" y="2125"/>
                  </a:cubicBezTo>
                  <a:cubicBezTo>
                    <a:pt x="8574" y="2125"/>
                    <a:pt x="8588" y="2125"/>
                    <a:pt x="8602" y="2125"/>
                  </a:cubicBezTo>
                  <a:cubicBezTo>
                    <a:pt x="8787" y="2125"/>
                    <a:pt x="8970" y="2106"/>
                    <a:pt x="9151" y="2067"/>
                  </a:cubicBezTo>
                  <a:cubicBezTo>
                    <a:pt x="9324" y="2028"/>
                    <a:pt x="9503" y="2001"/>
                    <a:pt x="9664" y="1921"/>
                  </a:cubicBezTo>
                  <a:cubicBezTo>
                    <a:pt x="9741" y="1874"/>
                    <a:pt x="9693" y="1773"/>
                    <a:pt x="9623" y="1773"/>
                  </a:cubicBezTo>
                  <a:cubicBezTo>
                    <a:pt x="9611" y="1773"/>
                    <a:pt x="9598" y="1776"/>
                    <a:pt x="9585" y="1783"/>
                  </a:cubicBezTo>
                  <a:cubicBezTo>
                    <a:pt x="9431" y="1857"/>
                    <a:pt x="9258" y="1882"/>
                    <a:pt x="9094" y="1919"/>
                  </a:cubicBezTo>
                  <a:cubicBezTo>
                    <a:pt x="8918" y="1955"/>
                    <a:pt x="8742" y="1968"/>
                    <a:pt x="8566" y="1968"/>
                  </a:cubicBezTo>
                  <a:cubicBezTo>
                    <a:pt x="8317" y="1968"/>
                    <a:pt x="8067" y="1942"/>
                    <a:pt x="7816" y="1919"/>
                  </a:cubicBezTo>
                  <a:cubicBezTo>
                    <a:pt x="7228" y="1857"/>
                    <a:pt x="6641" y="1736"/>
                    <a:pt x="6047" y="1728"/>
                  </a:cubicBezTo>
                  <a:cubicBezTo>
                    <a:pt x="5717" y="1728"/>
                    <a:pt x="5396" y="1773"/>
                    <a:pt x="5066" y="1773"/>
                  </a:cubicBezTo>
                  <a:cubicBezTo>
                    <a:pt x="5046" y="1773"/>
                    <a:pt x="5026" y="1773"/>
                    <a:pt x="5006" y="1773"/>
                  </a:cubicBezTo>
                  <a:cubicBezTo>
                    <a:pt x="4488" y="1769"/>
                    <a:pt x="3969" y="1707"/>
                    <a:pt x="3459" y="1612"/>
                  </a:cubicBezTo>
                  <a:cubicBezTo>
                    <a:pt x="2336" y="1333"/>
                    <a:pt x="961" y="964"/>
                    <a:pt x="204" y="33"/>
                  </a:cubicBezTo>
                  <a:cubicBezTo>
                    <a:pt x="188" y="12"/>
                    <a:pt x="164"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6470418" y="3498110"/>
              <a:ext cx="47086" cy="69857"/>
            </a:xfrm>
            <a:custGeom>
              <a:avLst/>
              <a:gdLst/>
              <a:ahLst/>
              <a:cxnLst/>
              <a:rect l="l" t="t" r="r" b="b"/>
              <a:pathLst>
                <a:path w="610" h="905" extrusionOk="0">
                  <a:moveTo>
                    <a:pt x="108" y="0"/>
                  </a:moveTo>
                  <a:cubicBezTo>
                    <a:pt x="81" y="0"/>
                    <a:pt x="54" y="14"/>
                    <a:pt x="39" y="38"/>
                  </a:cubicBezTo>
                  <a:cubicBezTo>
                    <a:pt x="0" y="104"/>
                    <a:pt x="68" y="149"/>
                    <a:pt x="120" y="180"/>
                  </a:cubicBezTo>
                  <a:cubicBezTo>
                    <a:pt x="206" y="242"/>
                    <a:pt x="280" y="320"/>
                    <a:pt x="338" y="411"/>
                  </a:cubicBezTo>
                  <a:cubicBezTo>
                    <a:pt x="375" y="472"/>
                    <a:pt x="401" y="540"/>
                    <a:pt x="418" y="610"/>
                  </a:cubicBezTo>
                  <a:cubicBezTo>
                    <a:pt x="428" y="680"/>
                    <a:pt x="428" y="752"/>
                    <a:pt x="438" y="822"/>
                  </a:cubicBezTo>
                  <a:cubicBezTo>
                    <a:pt x="438" y="859"/>
                    <a:pt x="461" y="890"/>
                    <a:pt x="496" y="902"/>
                  </a:cubicBezTo>
                  <a:cubicBezTo>
                    <a:pt x="503" y="904"/>
                    <a:pt x="510" y="905"/>
                    <a:pt x="517" y="905"/>
                  </a:cubicBezTo>
                  <a:cubicBezTo>
                    <a:pt x="582" y="905"/>
                    <a:pt x="610" y="835"/>
                    <a:pt x="593" y="775"/>
                  </a:cubicBezTo>
                  <a:cubicBezTo>
                    <a:pt x="578" y="674"/>
                    <a:pt x="585" y="567"/>
                    <a:pt x="541" y="470"/>
                  </a:cubicBezTo>
                  <a:cubicBezTo>
                    <a:pt x="488" y="339"/>
                    <a:pt x="408" y="221"/>
                    <a:pt x="303" y="125"/>
                  </a:cubicBezTo>
                  <a:cubicBezTo>
                    <a:pt x="253" y="84"/>
                    <a:pt x="202" y="45"/>
                    <a:pt x="148" y="12"/>
                  </a:cubicBezTo>
                  <a:cubicBezTo>
                    <a:pt x="136" y="4"/>
                    <a:pt x="122" y="0"/>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994511" y="2816042"/>
              <a:ext cx="872787" cy="345580"/>
            </a:xfrm>
            <a:custGeom>
              <a:avLst/>
              <a:gdLst/>
              <a:ahLst/>
              <a:cxnLst/>
              <a:rect l="l" t="t" r="r" b="b"/>
              <a:pathLst>
                <a:path w="11307" h="4477" extrusionOk="0">
                  <a:moveTo>
                    <a:pt x="3857" y="0"/>
                  </a:moveTo>
                  <a:cubicBezTo>
                    <a:pt x="3595" y="0"/>
                    <a:pt x="3335" y="12"/>
                    <a:pt x="3076" y="53"/>
                  </a:cubicBezTo>
                  <a:cubicBezTo>
                    <a:pt x="2728" y="100"/>
                    <a:pt x="2385" y="168"/>
                    <a:pt x="2045" y="259"/>
                  </a:cubicBezTo>
                  <a:cubicBezTo>
                    <a:pt x="1589" y="370"/>
                    <a:pt x="1128" y="487"/>
                    <a:pt x="694" y="678"/>
                  </a:cubicBezTo>
                  <a:cubicBezTo>
                    <a:pt x="480" y="769"/>
                    <a:pt x="280" y="886"/>
                    <a:pt x="74" y="993"/>
                  </a:cubicBezTo>
                  <a:cubicBezTo>
                    <a:pt x="29" y="1001"/>
                    <a:pt x="0" y="1045"/>
                    <a:pt x="9" y="1090"/>
                  </a:cubicBezTo>
                  <a:cubicBezTo>
                    <a:pt x="22" y="1134"/>
                    <a:pt x="48" y="1150"/>
                    <a:pt x="79" y="1150"/>
                  </a:cubicBezTo>
                  <a:cubicBezTo>
                    <a:pt x="125" y="1150"/>
                    <a:pt x="182" y="1115"/>
                    <a:pt x="222" y="1092"/>
                  </a:cubicBezTo>
                  <a:cubicBezTo>
                    <a:pt x="375" y="1008"/>
                    <a:pt x="529" y="925"/>
                    <a:pt x="687" y="853"/>
                  </a:cubicBezTo>
                  <a:cubicBezTo>
                    <a:pt x="1173" y="629"/>
                    <a:pt x="1693" y="504"/>
                    <a:pt x="2210" y="380"/>
                  </a:cubicBezTo>
                  <a:cubicBezTo>
                    <a:pt x="2572" y="288"/>
                    <a:pt x="2940" y="222"/>
                    <a:pt x="3312" y="183"/>
                  </a:cubicBezTo>
                  <a:cubicBezTo>
                    <a:pt x="3495" y="163"/>
                    <a:pt x="3677" y="156"/>
                    <a:pt x="3858" y="156"/>
                  </a:cubicBezTo>
                  <a:cubicBezTo>
                    <a:pt x="4095" y="156"/>
                    <a:pt x="4332" y="167"/>
                    <a:pt x="4571" y="174"/>
                  </a:cubicBezTo>
                  <a:cubicBezTo>
                    <a:pt x="5030" y="185"/>
                    <a:pt x="5489" y="170"/>
                    <a:pt x="5946" y="228"/>
                  </a:cubicBezTo>
                  <a:cubicBezTo>
                    <a:pt x="6367" y="277"/>
                    <a:pt x="6779" y="403"/>
                    <a:pt x="7201" y="450"/>
                  </a:cubicBezTo>
                  <a:cubicBezTo>
                    <a:pt x="8036" y="551"/>
                    <a:pt x="8834" y="835"/>
                    <a:pt x="9527" y="1318"/>
                  </a:cubicBezTo>
                  <a:cubicBezTo>
                    <a:pt x="9926" y="1584"/>
                    <a:pt x="10354" y="1839"/>
                    <a:pt x="10616" y="2254"/>
                  </a:cubicBezTo>
                  <a:cubicBezTo>
                    <a:pt x="10914" y="2754"/>
                    <a:pt x="11144" y="3312"/>
                    <a:pt x="11140" y="3900"/>
                  </a:cubicBezTo>
                  <a:cubicBezTo>
                    <a:pt x="11146" y="4063"/>
                    <a:pt x="11132" y="4225"/>
                    <a:pt x="11097" y="4383"/>
                  </a:cubicBezTo>
                  <a:cubicBezTo>
                    <a:pt x="11089" y="4427"/>
                    <a:pt x="11118" y="4468"/>
                    <a:pt x="11159" y="4476"/>
                  </a:cubicBezTo>
                  <a:cubicBezTo>
                    <a:pt x="11163" y="4477"/>
                    <a:pt x="11167" y="4477"/>
                    <a:pt x="11170" y="4477"/>
                  </a:cubicBezTo>
                  <a:cubicBezTo>
                    <a:pt x="11209" y="4477"/>
                    <a:pt x="11244" y="4449"/>
                    <a:pt x="11249" y="4410"/>
                  </a:cubicBezTo>
                  <a:cubicBezTo>
                    <a:pt x="11292" y="4213"/>
                    <a:pt x="11307" y="4007"/>
                    <a:pt x="11292" y="3805"/>
                  </a:cubicBezTo>
                  <a:cubicBezTo>
                    <a:pt x="11284" y="3279"/>
                    <a:pt x="11089" y="2781"/>
                    <a:pt x="10838" y="2326"/>
                  </a:cubicBezTo>
                  <a:cubicBezTo>
                    <a:pt x="10585" y="1830"/>
                    <a:pt x="10140" y="1530"/>
                    <a:pt x="9688" y="1238"/>
                  </a:cubicBezTo>
                  <a:cubicBezTo>
                    <a:pt x="9416" y="1057"/>
                    <a:pt x="9139" y="882"/>
                    <a:pt x="8844" y="742"/>
                  </a:cubicBezTo>
                  <a:cubicBezTo>
                    <a:pt x="8552" y="613"/>
                    <a:pt x="8248" y="508"/>
                    <a:pt x="7939" y="427"/>
                  </a:cubicBezTo>
                  <a:cubicBezTo>
                    <a:pt x="7509" y="316"/>
                    <a:pt x="7063" y="288"/>
                    <a:pt x="6629" y="193"/>
                  </a:cubicBezTo>
                  <a:cubicBezTo>
                    <a:pt x="6063" y="52"/>
                    <a:pt x="5479" y="22"/>
                    <a:pt x="4894" y="22"/>
                  </a:cubicBezTo>
                  <a:cubicBezTo>
                    <a:pt x="4854" y="22"/>
                    <a:pt x="4813" y="22"/>
                    <a:pt x="4773" y="22"/>
                  </a:cubicBezTo>
                  <a:cubicBezTo>
                    <a:pt x="4468" y="17"/>
                    <a:pt x="4162" y="0"/>
                    <a:pt x="3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5617603" y="3369585"/>
              <a:ext cx="136858" cy="153685"/>
            </a:xfrm>
            <a:custGeom>
              <a:avLst/>
              <a:gdLst/>
              <a:ahLst/>
              <a:cxnLst/>
              <a:rect l="l" t="t" r="r" b="b"/>
              <a:pathLst>
                <a:path w="1773" h="1991" extrusionOk="0">
                  <a:moveTo>
                    <a:pt x="1667" y="1"/>
                  </a:moveTo>
                  <a:cubicBezTo>
                    <a:pt x="1663" y="1"/>
                    <a:pt x="1658" y="1"/>
                    <a:pt x="1653" y="2"/>
                  </a:cubicBezTo>
                  <a:cubicBezTo>
                    <a:pt x="1610" y="10"/>
                    <a:pt x="1589" y="47"/>
                    <a:pt x="1562" y="80"/>
                  </a:cubicBezTo>
                  <a:cubicBezTo>
                    <a:pt x="1494" y="175"/>
                    <a:pt x="1429" y="267"/>
                    <a:pt x="1361" y="360"/>
                  </a:cubicBezTo>
                  <a:cubicBezTo>
                    <a:pt x="1165" y="625"/>
                    <a:pt x="968" y="887"/>
                    <a:pt x="762" y="1140"/>
                  </a:cubicBezTo>
                  <a:cubicBezTo>
                    <a:pt x="591" y="1352"/>
                    <a:pt x="406" y="1551"/>
                    <a:pt x="211" y="1738"/>
                  </a:cubicBezTo>
                  <a:cubicBezTo>
                    <a:pt x="161" y="1800"/>
                    <a:pt x="1" y="1868"/>
                    <a:pt x="71" y="1963"/>
                  </a:cubicBezTo>
                  <a:cubicBezTo>
                    <a:pt x="86" y="1981"/>
                    <a:pt x="108" y="1991"/>
                    <a:pt x="130" y="1991"/>
                  </a:cubicBezTo>
                  <a:cubicBezTo>
                    <a:pt x="147" y="1991"/>
                    <a:pt x="164" y="1986"/>
                    <a:pt x="178" y="1975"/>
                  </a:cubicBezTo>
                  <a:cubicBezTo>
                    <a:pt x="252" y="1913"/>
                    <a:pt x="324" y="1847"/>
                    <a:pt x="392" y="1780"/>
                  </a:cubicBezTo>
                  <a:cubicBezTo>
                    <a:pt x="774" y="1401"/>
                    <a:pt x="1099" y="969"/>
                    <a:pt x="1422" y="539"/>
                  </a:cubicBezTo>
                  <a:cubicBezTo>
                    <a:pt x="1519" y="411"/>
                    <a:pt x="1610" y="280"/>
                    <a:pt x="1704" y="150"/>
                  </a:cubicBezTo>
                  <a:cubicBezTo>
                    <a:pt x="1772" y="108"/>
                    <a:pt x="1743"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355460" y="3494173"/>
              <a:ext cx="279582" cy="198070"/>
            </a:xfrm>
            <a:custGeom>
              <a:avLst/>
              <a:gdLst/>
              <a:ahLst/>
              <a:cxnLst/>
              <a:rect l="l" t="t" r="r" b="b"/>
              <a:pathLst>
                <a:path w="3622" h="2566" extrusionOk="0">
                  <a:moveTo>
                    <a:pt x="3090" y="1"/>
                  </a:moveTo>
                  <a:cubicBezTo>
                    <a:pt x="3054" y="1"/>
                    <a:pt x="3023" y="25"/>
                    <a:pt x="3014" y="61"/>
                  </a:cubicBezTo>
                  <a:cubicBezTo>
                    <a:pt x="3002" y="116"/>
                    <a:pt x="3047" y="155"/>
                    <a:pt x="3099" y="161"/>
                  </a:cubicBezTo>
                  <a:cubicBezTo>
                    <a:pt x="3142" y="176"/>
                    <a:pt x="3185" y="192"/>
                    <a:pt x="3226" y="217"/>
                  </a:cubicBezTo>
                  <a:cubicBezTo>
                    <a:pt x="3426" y="338"/>
                    <a:pt x="3481" y="595"/>
                    <a:pt x="3444" y="814"/>
                  </a:cubicBezTo>
                  <a:cubicBezTo>
                    <a:pt x="3354" y="1285"/>
                    <a:pt x="2874" y="1604"/>
                    <a:pt x="2498" y="1852"/>
                  </a:cubicBezTo>
                  <a:cubicBezTo>
                    <a:pt x="2216" y="2036"/>
                    <a:pt x="1910" y="2169"/>
                    <a:pt x="1597" y="2284"/>
                  </a:cubicBezTo>
                  <a:cubicBezTo>
                    <a:pt x="1391" y="2367"/>
                    <a:pt x="1171" y="2409"/>
                    <a:pt x="950" y="2409"/>
                  </a:cubicBezTo>
                  <a:cubicBezTo>
                    <a:pt x="934" y="2409"/>
                    <a:pt x="919" y="2408"/>
                    <a:pt x="904" y="2408"/>
                  </a:cubicBezTo>
                  <a:cubicBezTo>
                    <a:pt x="757" y="2404"/>
                    <a:pt x="609" y="2383"/>
                    <a:pt x="480" y="2309"/>
                  </a:cubicBezTo>
                  <a:cubicBezTo>
                    <a:pt x="151" y="2071"/>
                    <a:pt x="149" y="1676"/>
                    <a:pt x="342" y="1346"/>
                  </a:cubicBezTo>
                  <a:cubicBezTo>
                    <a:pt x="418" y="1223"/>
                    <a:pt x="519" y="1120"/>
                    <a:pt x="624" y="1023"/>
                  </a:cubicBezTo>
                  <a:cubicBezTo>
                    <a:pt x="679" y="955"/>
                    <a:pt x="869" y="855"/>
                    <a:pt x="778" y="760"/>
                  </a:cubicBezTo>
                  <a:cubicBezTo>
                    <a:pt x="763" y="745"/>
                    <a:pt x="744" y="738"/>
                    <a:pt x="725" y="738"/>
                  </a:cubicBezTo>
                  <a:cubicBezTo>
                    <a:pt x="704" y="738"/>
                    <a:pt x="683" y="746"/>
                    <a:pt x="667" y="762"/>
                  </a:cubicBezTo>
                  <a:cubicBezTo>
                    <a:pt x="578" y="857"/>
                    <a:pt x="478" y="939"/>
                    <a:pt x="389" y="1034"/>
                  </a:cubicBezTo>
                  <a:cubicBezTo>
                    <a:pt x="153" y="1274"/>
                    <a:pt x="0" y="1626"/>
                    <a:pt x="70" y="1964"/>
                  </a:cubicBezTo>
                  <a:cubicBezTo>
                    <a:pt x="142" y="2260"/>
                    <a:pt x="360" y="2492"/>
                    <a:pt x="667" y="2542"/>
                  </a:cubicBezTo>
                  <a:cubicBezTo>
                    <a:pt x="763" y="2557"/>
                    <a:pt x="860" y="2565"/>
                    <a:pt x="957" y="2565"/>
                  </a:cubicBezTo>
                  <a:cubicBezTo>
                    <a:pt x="1190" y="2565"/>
                    <a:pt x="1422" y="2520"/>
                    <a:pt x="1640" y="2435"/>
                  </a:cubicBezTo>
                  <a:cubicBezTo>
                    <a:pt x="1877" y="2352"/>
                    <a:pt x="2107" y="2252"/>
                    <a:pt x="2327" y="2134"/>
                  </a:cubicBezTo>
                  <a:cubicBezTo>
                    <a:pt x="2841" y="1830"/>
                    <a:pt x="3576" y="1388"/>
                    <a:pt x="3611" y="727"/>
                  </a:cubicBezTo>
                  <a:cubicBezTo>
                    <a:pt x="3621" y="491"/>
                    <a:pt x="3535" y="233"/>
                    <a:pt x="3329" y="98"/>
                  </a:cubicBezTo>
                  <a:cubicBezTo>
                    <a:pt x="3261" y="54"/>
                    <a:pt x="3187" y="22"/>
                    <a:pt x="3109" y="3"/>
                  </a:cubicBezTo>
                  <a:cubicBezTo>
                    <a:pt x="3103" y="2"/>
                    <a:pt x="3096" y="1"/>
                    <a:pt x="3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5404863" y="3545737"/>
              <a:ext cx="180316" cy="111771"/>
            </a:xfrm>
            <a:custGeom>
              <a:avLst/>
              <a:gdLst/>
              <a:ahLst/>
              <a:cxnLst/>
              <a:rect l="l" t="t" r="r" b="b"/>
              <a:pathLst>
                <a:path w="2336" h="1448" extrusionOk="0">
                  <a:moveTo>
                    <a:pt x="2072" y="1"/>
                  </a:moveTo>
                  <a:cubicBezTo>
                    <a:pt x="1864" y="1"/>
                    <a:pt x="1622" y="259"/>
                    <a:pt x="1452" y="259"/>
                  </a:cubicBezTo>
                  <a:cubicBezTo>
                    <a:pt x="1404" y="259"/>
                    <a:pt x="1361" y="237"/>
                    <a:pt x="1327" y="183"/>
                  </a:cubicBezTo>
                  <a:cubicBezTo>
                    <a:pt x="1300" y="105"/>
                    <a:pt x="1250" y="62"/>
                    <a:pt x="1195" y="62"/>
                  </a:cubicBezTo>
                  <a:cubicBezTo>
                    <a:pt x="1155" y="62"/>
                    <a:pt x="1113" y="84"/>
                    <a:pt x="1074" y="131"/>
                  </a:cubicBezTo>
                  <a:cubicBezTo>
                    <a:pt x="1041" y="164"/>
                    <a:pt x="1010" y="203"/>
                    <a:pt x="979" y="240"/>
                  </a:cubicBezTo>
                  <a:cubicBezTo>
                    <a:pt x="965" y="255"/>
                    <a:pt x="957" y="275"/>
                    <a:pt x="957" y="296"/>
                  </a:cubicBezTo>
                  <a:cubicBezTo>
                    <a:pt x="957" y="341"/>
                    <a:pt x="998" y="372"/>
                    <a:pt x="1039" y="372"/>
                  </a:cubicBezTo>
                  <a:cubicBezTo>
                    <a:pt x="1059" y="372"/>
                    <a:pt x="1078" y="364"/>
                    <a:pt x="1093" y="347"/>
                  </a:cubicBezTo>
                  <a:cubicBezTo>
                    <a:pt x="1123" y="312"/>
                    <a:pt x="1152" y="277"/>
                    <a:pt x="1183" y="242"/>
                  </a:cubicBezTo>
                  <a:cubicBezTo>
                    <a:pt x="1229" y="355"/>
                    <a:pt x="1340" y="414"/>
                    <a:pt x="1455" y="414"/>
                  </a:cubicBezTo>
                  <a:cubicBezTo>
                    <a:pt x="1489" y="414"/>
                    <a:pt x="1523" y="409"/>
                    <a:pt x="1555" y="399"/>
                  </a:cubicBezTo>
                  <a:cubicBezTo>
                    <a:pt x="1697" y="357"/>
                    <a:pt x="1817" y="263"/>
                    <a:pt x="1946" y="195"/>
                  </a:cubicBezTo>
                  <a:cubicBezTo>
                    <a:pt x="1981" y="178"/>
                    <a:pt x="2022" y="158"/>
                    <a:pt x="2061" y="158"/>
                  </a:cubicBezTo>
                  <a:cubicBezTo>
                    <a:pt x="2079" y="158"/>
                    <a:pt x="2098" y="162"/>
                    <a:pt x="2115" y="174"/>
                  </a:cubicBezTo>
                  <a:cubicBezTo>
                    <a:pt x="2171" y="263"/>
                    <a:pt x="2072" y="429"/>
                    <a:pt x="2012" y="504"/>
                  </a:cubicBezTo>
                  <a:cubicBezTo>
                    <a:pt x="1798" y="767"/>
                    <a:pt x="1490" y="923"/>
                    <a:pt x="1195" y="1088"/>
                  </a:cubicBezTo>
                  <a:cubicBezTo>
                    <a:pt x="1012" y="1177"/>
                    <a:pt x="785" y="1292"/>
                    <a:pt x="569" y="1292"/>
                  </a:cubicBezTo>
                  <a:cubicBezTo>
                    <a:pt x="511" y="1292"/>
                    <a:pt x="454" y="1284"/>
                    <a:pt x="399" y="1265"/>
                  </a:cubicBezTo>
                  <a:cubicBezTo>
                    <a:pt x="245" y="1187"/>
                    <a:pt x="210" y="985"/>
                    <a:pt x="253" y="831"/>
                  </a:cubicBezTo>
                  <a:cubicBezTo>
                    <a:pt x="301" y="691"/>
                    <a:pt x="414" y="592"/>
                    <a:pt x="517" y="491"/>
                  </a:cubicBezTo>
                  <a:cubicBezTo>
                    <a:pt x="609" y="394"/>
                    <a:pt x="724" y="316"/>
                    <a:pt x="805" y="207"/>
                  </a:cubicBezTo>
                  <a:cubicBezTo>
                    <a:pt x="838" y="144"/>
                    <a:pt x="785" y="90"/>
                    <a:pt x="732" y="90"/>
                  </a:cubicBezTo>
                  <a:cubicBezTo>
                    <a:pt x="708" y="90"/>
                    <a:pt x="683" y="102"/>
                    <a:pt x="667" y="131"/>
                  </a:cubicBezTo>
                  <a:cubicBezTo>
                    <a:pt x="488" y="327"/>
                    <a:pt x="247" y="479"/>
                    <a:pt x="128" y="724"/>
                  </a:cubicBezTo>
                  <a:cubicBezTo>
                    <a:pt x="0" y="991"/>
                    <a:pt x="126" y="1398"/>
                    <a:pt x="449" y="1440"/>
                  </a:cubicBezTo>
                  <a:cubicBezTo>
                    <a:pt x="487" y="1445"/>
                    <a:pt x="525" y="1447"/>
                    <a:pt x="563" y="1447"/>
                  </a:cubicBezTo>
                  <a:cubicBezTo>
                    <a:pt x="890" y="1447"/>
                    <a:pt x="1203" y="1261"/>
                    <a:pt x="1481" y="1108"/>
                  </a:cubicBezTo>
                  <a:cubicBezTo>
                    <a:pt x="1759" y="944"/>
                    <a:pt x="2060" y="767"/>
                    <a:pt x="2220" y="475"/>
                  </a:cubicBezTo>
                  <a:cubicBezTo>
                    <a:pt x="2278" y="353"/>
                    <a:pt x="2335" y="183"/>
                    <a:pt x="2232" y="69"/>
                  </a:cubicBezTo>
                  <a:cubicBezTo>
                    <a:pt x="2183" y="20"/>
                    <a:pt x="2128"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4651625" y="2888525"/>
              <a:ext cx="733768" cy="907060"/>
            </a:xfrm>
            <a:custGeom>
              <a:avLst/>
              <a:gdLst/>
              <a:ahLst/>
              <a:cxnLst/>
              <a:rect l="l" t="t" r="r" b="b"/>
              <a:pathLst>
                <a:path w="9506" h="11751" extrusionOk="0">
                  <a:moveTo>
                    <a:pt x="4636" y="0"/>
                  </a:moveTo>
                  <a:cubicBezTo>
                    <a:pt x="4591" y="0"/>
                    <a:pt x="4537" y="35"/>
                    <a:pt x="4498" y="56"/>
                  </a:cubicBezTo>
                  <a:cubicBezTo>
                    <a:pt x="4195" y="206"/>
                    <a:pt x="3916" y="392"/>
                    <a:pt x="3640" y="585"/>
                  </a:cubicBezTo>
                  <a:cubicBezTo>
                    <a:pt x="3161" y="922"/>
                    <a:pt x="2655" y="1227"/>
                    <a:pt x="2221" y="1622"/>
                  </a:cubicBezTo>
                  <a:cubicBezTo>
                    <a:pt x="1694" y="2105"/>
                    <a:pt x="1219" y="2646"/>
                    <a:pt x="836" y="3249"/>
                  </a:cubicBezTo>
                  <a:cubicBezTo>
                    <a:pt x="651" y="3541"/>
                    <a:pt x="468" y="3839"/>
                    <a:pt x="340" y="4160"/>
                  </a:cubicBezTo>
                  <a:cubicBezTo>
                    <a:pt x="120" y="4695"/>
                    <a:pt x="40" y="5269"/>
                    <a:pt x="13" y="5843"/>
                  </a:cubicBezTo>
                  <a:cubicBezTo>
                    <a:pt x="1" y="6069"/>
                    <a:pt x="1" y="6298"/>
                    <a:pt x="11" y="6524"/>
                  </a:cubicBezTo>
                  <a:cubicBezTo>
                    <a:pt x="56" y="6995"/>
                    <a:pt x="206" y="7450"/>
                    <a:pt x="334" y="7905"/>
                  </a:cubicBezTo>
                  <a:cubicBezTo>
                    <a:pt x="468" y="8347"/>
                    <a:pt x="659" y="8769"/>
                    <a:pt x="904" y="9162"/>
                  </a:cubicBezTo>
                  <a:cubicBezTo>
                    <a:pt x="1136" y="9569"/>
                    <a:pt x="1377" y="9974"/>
                    <a:pt x="1706" y="10312"/>
                  </a:cubicBezTo>
                  <a:cubicBezTo>
                    <a:pt x="2116" y="10748"/>
                    <a:pt x="2626" y="11077"/>
                    <a:pt x="3173" y="11317"/>
                  </a:cubicBezTo>
                  <a:cubicBezTo>
                    <a:pt x="3731" y="11575"/>
                    <a:pt x="4344" y="11696"/>
                    <a:pt x="4955" y="11741"/>
                  </a:cubicBezTo>
                  <a:cubicBezTo>
                    <a:pt x="5046" y="11747"/>
                    <a:pt x="5136" y="11750"/>
                    <a:pt x="5227" y="11750"/>
                  </a:cubicBezTo>
                  <a:cubicBezTo>
                    <a:pt x="5621" y="11750"/>
                    <a:pt x="6013" y="11698"/>
                    <a:pt x="6403" y="11645"/>
                  </a:cubicBezTo>
                  <a:cubicBezTo>
                    <a:pt x="7125" y="11552"/>
                    <a:pt x="7837" y="11342"/>
                    <a:pt x="8481" y="11005"/>
                  </a:cubicBezTo>
                  <a:cubicBezTo>
                    <a:pt x="8682" y="10896"/>
                    <a:pt x="8888" y="10795"/>
                    <a:pt x="9073" y="10659"/>
                  </a:cubicBezTo>
                  <a:cubicBezTo>
                    <a:pt x="9211" y="10554"/>
                    <a:pt x="9345" y="10443"/>
                    <a:pt x="9472" y="10324"/>
                  </a:cubicBezTo>
                  <a:cubicBezTo>
                    <a:pt x="9503" y="10295"/>
                    <a:pt x="9505" y="10244"/>
                    <a:pt x="9476" y="10213"/>
                  </a:cubicBezTo>
                  <a:cubicBezTo>
                    <a:pt x="9461" y="10197"/>
                    <a:pt x="9440" y="10189"/>
                    <a:pt x="9420" y="10189"/>
                  </a:cubicBezTo>
                  <a:cubicBezTo>
                    <a:pt x="9400" y="10189"/>
                    <a:pt x="9380" y="10197"/>
                    <a:pt x="9365" y="10211"/>
                  </a:cubicBezTo>
                  <a:cubicBezTo>
                    <a:pt x="9201" y="10359"/>
                    <a:pt x="9032" y="10505"/>
                    <a:pt x="8845" y="10626"/>
                  </a:cubicBezTo>
                  <a:cubicBezTo>
                    <a:pt x="8590" y="10776"/>
                    <a:pt x="8326" y="10912"/>
                    <a:pt x="8059" y="11038"/>
                  </a:cubicBezTo>
                  <a:cubicBezTo>
                    <a:pt x="7699" y="11186"/>
                    <a:pt x="7329" y="11305"/>
                    <a:pt x="6948" y="11394"/>
                  </a:cubicBezTo>
                  <a:cubicBezTo>
                    <a:pt x="6623" y="11464"/>
                    <a:pt x="6296" y="11503"/>
                    <a:pt x="5965" y="11544"/>
                  </a:cubicBezTo>
                  <a:cubicBezTo>
                    <a:pt x="5721" y="11576"/>
                    <a:pt x="5477" y="11592"/>
                    <a:pt x="5232" y="11592"/>
                  </a:cubicBezTo>
                  <a:cubicBezTo>
                    <a:pt x="5168" y="11592"/>
                    <a:pt x="5105" y="11591"/>
                    <a:pt x="5041" y="11589"/>
                  </a:cubicBezTo>
                  <a:cubicBezTo>
                    <a:pt x="4420" y="11552"/>
                    <a:pt x="3794" y="11431"/>
                    <a:pt x="3226" y="11169"/>
                  </a:cubicBezTo>
                  <a:cubicBezTo>
                    <a:pt x="2702" y="10939"/>
                    <a:pt x="2214" y="10622"/>
                    <a:pt x="1821" y="10205"/>
                  </a:cubicBezTo>
                  <a:cubicBezTo>
                    <a:pt x="1490" y="9863"/>
                    <a:pt x="1258" y="9466"/>
                    <a:pt x="1021" y="9050"/>
                  </a:cubicBezTo>
                  <a:cubicBezTo>
                    <a:pt x="776" y="8655"/>
                    <a:pt x="587" y="8228"/>
                    <a:pt x="460" y="7779"/>
                  </a:cubicBezTo>
                  <a:cubicBezTo>
                    <a:pt x="361" y="7427"/>
                    <a:pt x="252" y="7053"/>
                    <a:pt x="188" y="6687"/>
                  </a:cubicBezTo>
                  <a:cubicBezTo>
                    <a:pt x="141" y="6349"/>
                    <a:pt x="161" y="6006"/>
                    <a:pt x="180" y="5666"/>
                  </a:cubicBezTo>
                  <a:cubicBezTo>
                    <a:pt x="209" y="5189"/>
                    <a:pt x="293" y="4712"/>
                    <a:pt x="468" y="4263"/>
                  </a:cubicBezTo>
                  <a:cubicBezTo>
                    <a:pt x="585" y="3963"/>
                    <a:pt x="748" y="3683"/>
                    <a:pt x="918" y="3409"/>
                  </a:cubicBezTo>
                  <a:cubicBezTo>
                    <a:pt x="1159" y="3021"/>
                    <a:pt x="1439" y="2654"/>
                    <a:pt x="1749" y="2319"/>
                  </a:cubicBezTo>
                  <a:cubicBezTo>
                    <a:pt x="1984" y="2056"/>
                    <a:pt x="2237" y="1809"/>
                    <a:pt x="2506" y="1581"/>
                  </a:cubicBezTo>
                  <a:cubicBezTo>
                    <a:pt x="2741" y="1387"/>
                    <a:pt x="3015" y="1206"/>
                    <a:pt x="3270" y="1027"/>
                  </a:cubicBezTo>
                  <a:cubicBezTo>
                    <a:pt x="3560" y="834"/>
                    <a:pt x="3842" y="630"/>
                    <a:pt x="4136" y="441"/>
                  </a:cubicBezTo>
                  <a:cubicBezTo>
                    <a:pt x="4274" y="355"/>
                    <a:pt x="4414" y="272"/>
                    <a:pt x="4560" y="200"/>
                  </a:cubicBezTo>
                  <a:cubicBezTo>
                    <a:pt x="4619" y="163"/>
                    <a:pt x="4739" y="145"/>
                    <a:pt x="4706" y="50"/>
                  </a:cubicBezTo>
                  <a:cubicBezTo>
                    <a:pt x="4689" y="13"/>
                    <a:pt x="4664" y="0"/>
                    <a:pt x="4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5423775" y="2892770"/>
              <a:ext cx="121651" cy="49324"/>
            </a:xfrm>
            <a:custGeom>
              <a:avLst/>
              <a:gdLst/>
              <a:ahLst/>
              <a:cxnLst/>
              <a:rect l="l" t="t" r="r" b="b"/>
              <a:pathLst>
                <a:path w="1576" h="639" extrusionOk="0">
                  <a:moveTo>
                    <a:pt x="1496" y="0"/>
                  </a:moveTo>
                  <a:cubicBezTo>
                    <a:pt x="1454" y="0"/>
                    <a:pt x="1415" y="44"/>
                    <a:pt x="1382" y="75"/>
                  </a:cubicBezTo>
                  <a:cubicBezTo>
                    <a:pt x="1057" y="382"/>
                    <a:pt x="623" y="452"/>
                    <a:pt x="195" y="478"/>
                  </a:cubicBezTo>
                  <a:cubicBezTo>
                    <a:pt x="132" y="487"/>
                    <a:pt x="2" y="458"/>
                    <a:pt x="0" y="561"/>
                  </a:cubicBezTo>
                  <a:cubicBezTo>
                    <a:pt x="0" y="604"/>
                    <a:pt x="35" y="639"/>
                    <a:pt x="78" y="639"/>
                  </a:cubicBezTo>
                  <a:cubicBezTo>
                    <a:pt x="185" y="637"/>
                    <a:pt x="292" y="631"/>
                    <a:pt x="397" y="616"/>
                  </a:cubicBezTo>
                  <a:cubicBezTo>
                    <a:pt x="831" y="581"/>
                    <a:pt x="1238" y="454"/>
                    <a:pt x="1547" y="135"/>
                  </a:cubicBezTo>
                  <a:cubicBezTo>
                    <a:pt x="1576" y="104"/>
                    <a:pt x="1576" y="55"/>
                    <a:pt x="1547" y="24"/>
                  </a:cubicBezTo>
                  <a:cubicBezTo>
                    <a:pt x="1530" y="7"/>
                    <a:pt x="1513" y="0"/>
                    <a:pt x="14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5577155" y="2897248"/>
              <a:ext cx="50405" cy="80895"/>
            </a:xfrm>
            <a:custGeom>
              <a:avLst/>
              <a:gdLst/>
              <a:ahLst/>
              <a:cxnLst/>
              <a:rect l="l" t="t" r="r" b="b"/>
              <a:pathLst>
                <a:path w="653" h="1048" extrusionOk="0">
                  <a:moveTo>
                    <a:pt x="89" y="0"/>
                  </a:moveTo>
                  <a:cubicBezTo>
                    <a:pt x="51" y="0"/>
                    <a:pt x="14" y="28"/>
                    <a:pt x="11" y="69"/>
                  </a:cubicBezTo>
                  <a:cubicBezTo>
                    <a:pt x="0" y="155"/>
                    <a:pt x="91" y="157"/>
                    <a:pt x="150" y="176"/>
                  </a:cubicBezTo>
                  <a:cubicBezTo>
                    <a:pt x="371" y="250"/>
                    <a:pt x="537" y="513"/>
                    <a:pt x="416" y="733"/>
                  </a:cubicBezTo>
                  <a:cubicBezTo>
                    <a:pt x="383" y="795"/>
                    <a:pt x="344" y="853"/>
                    <a:pt x="297" y="904"/>
                  </a:cubicBezTo>
                  <a:cubicBezTo>
                    <a:pt x="274" y="918"/>
                    <a:pt x="260" y="943"/>
                    <a:pt x="260" y="972"/>
                  </a:cubicBezTo>
                  <a:cubicBezTo>
                    <a:pt x="260" y="1013"/>
                    <a:pt x="294" y="1048"/>
                    <a:pt x="338" y="1048"/>
                  </a:cubicBezTo>
                  <a:cubicBezTo>
                    <a:pt x="443" y="1044"/>
                    <a:pt x="603" y="743"/>
                    <a:pt x="607" y="645"/>
                  </a:cubicBezTo>
                  <a:cubicBezTo>
                    <a:pt x="652" y="336"/>
                    <a:pt x="397" y="48"/>
                    <a:pt x="97" y="1"/>
                  </a:cubicBezTo>
                  <a:cubicBezTo>
                    <a:pt x="94" y="1"/>
                    <a:pt x="92"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5559555" y="2875171"/>
              <a:ext cx="36202" cy="31725"/>
            </a:xfrm>
            <a:custGeom>
              <a:avLst/>
              <a:gdLst/>
              <a:ahLst/>
              <a:cxnLst/>
              <a:rect l="l" t="t" r="r" b="b"/>
              <a:pathLst>
                <a:path w="469" h="411" extrusionOk="0">
                  <a:moveTo>
                    <a:pt x="124" y="1"/>
                  </a:moveTo>
                  <a:cubicBezTo>
                    <a:pt x="59" y="1"/>
                    <a:pt x="1" y="22"/>
                    <a:pt x="4" y="95"/>
                  </a:cubicBezTo>
                  <a:cubicBezTo>
                    <a:pt x="14" y="152"/>
                    <a:pt x="54" y="161"/>
                    <a:pt x="99" y="161"/>
                  </a:cubicBezTo>
                  <a:cubicBezTo>
                    <a:pt x="117" y="161"/>
                    <a:pt x="136" y="159"/>
                    <a:pt x="154" y="159"/>
                  </a:cubicBezTo>
                  <a:cubicBezTo>
                    <a:pt x="232" y="161"/>
                    <a:pt x="298" y="219"/>
                    <a:pt x="309" y="297"/>
                  </a:cubicBezTo>
                  <a:cubicBezTo>
                    <a:pt x="302" y="311"/>
                    <a:pt x="300" y="326"/>
                    <a:pt x="302" y="340"/>
                  </a:cubicBezTo>
                  <a:cubicBezTo>
                    <a:pt x="310" y="388"/>
                    <a:pt x="345" y="410"/>
                    <a:pt x="380" y="410"/>
                  </a:cubicBezTo>
                  <a:cubicBezTo>
                    <a:pt x="419" y="410"/>
                    <a:pt x="459" y="383"/>
                    <a:pt x="465" y="332"/>
                  </a:cubicBezTo>
                  <a:cubicBezTo>
                    <a:pt x="469" y="268"/>
                    <a:pt x="453" y="205"/>
                    <a:pt x="418" y="149"/>
                  </a:cubicBezTo>
                  <a:cubicBezTo>
                    <a:pt x="381" y="89"/>
                    <a:pt x="323" y="44"/>
                    <a:pt x="255" y="21"/>
                  </a:cubicBezTo>
                  <a:cubicBezTo>
                    <a:pt x="222" y="12"/>
                    <a:pt x="171" y="1"/>
                    <a:pt x="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5594754" y="2968804"/>
              <a:ext cx="30104" cy="52026"/>
            </a:xfrm>
            <a:custGeom>
              <a:avLst/>
              <a:gdLst/>
              <a:ahLst/>
              <a:cxnLst/>
              <a:rect l="l" t="t" r="r" b="b"/>
              <a:pathLst>
                <a:path w="390" h="674" extrusionOk="0">
                  <a:moveTo>
                    <a:pt x="142" y="0"/>
                  </a:moveTo>
                  <a:cubicBezTo>
                    <a:pt x="124" y="0"/>
                    <a:pt x="107" y="7"/>
                    <a:pt x="91" y="22"/>
                  </a:cubicBezTo>
                  <a:cubicBezTo>
                    <a:pt x="1" y="133"/>
                    <a:pt x="196" y="172"/>
                    <a:pt x="217" y="271"/>
                  </a:cubicBezTo>
                  <a:cubicBezTo>
                    <a:pt x="297" y="502"/>
                    <a:pt x="40" y="516"/>
                    <a:pt x="120" y="643"/>
                  </a:cubicBezTo>
                  <a:cubicBezTo>
                    <a:pt x="138" y="665"/>
                    <a:pt x="158" y="673"/>
                    <a:pt x="178" y="673"/>
                  </a:cubicBezTo>
                  <a:cubicBezTo>
                    <a:pt x="276" y="673"/>
                    <a:pt x="386" y="469"/>
                    <a:pt x="389" y="392"/>
                  </a:cubicBezTo>
                  <a:cubicBezTo>
                    <a:pt x="389" y="312"/>
                    <a:pt x="377" y="214"/>
                    <a:pt x="326" y="144"/>
                  </a:cubicBezTo>
                  <a:cubicBezTo>
                    <a:pt x="290" y="98"/>
                    <a:pt x="211"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5719496" y="2943177"/>
              <a:ext cx="28252" cy="104129"/>
            </a:xfrm>
            <a:custGeom>
              <a:avLst/>
              <a:gdLst/>
              <a:ahLst/>
              <a:cxnLst/>
              <a:rect l="l" t="t" r="r" b="b"/>
              <a:pathLst>
                <a:path w="366" h="1349" extrusionOk="0">
                  <a:moveTo>
                    <a:pt x="79" y="1"/>
                  </a:moveTo>
                  <a:cubicBezTo>
                    <a:pt x="40" y="1"/>
                    <a:pt x="1" y="28"/>
                    <a:pt x="2" y="81"/>
                  </a:cubicBezTo>
                  <a:cubicBezTo>
                    <a:pt x="6" y="175"/>
                    <a:pt x="12" y="268"/>
                    <a:pt x="18" y="360"/>
                  </a:cubicBezTo>
                  <a:cubicBezTo>
                    <a:pt x="22" y="523"/>
                    <a:pt x="41" y="683"/>
                    <a:pt x="78" y="840"/>
                  </a:cubicBezTo>
                  <a:cubicBezTo>
                    <a:pt x="115" y="980"/>
                    <a:pt x="160" y="1117"/>
                    <a:pt x="197" y="1255"/>
                  </a:cubicBezTo>
                  <a:cubicBezTo>
                    <a:pt x="189" y="1301"/>
                    <a:pt x="220" y="1342"/>
                    <a:pt x="265" y="1348"/>
                  </a:cubicBezTo>
                  <a:cubicBezTo>
                    <a:pt x="268" y="1348"/>
                    <a:pt x="272" y="1348"/>
                    <a:pt x="275" y="1348"/>
                  </a:cubicBezTo>
                  <a:cubicBezTo>
                    <a:pt x="304" y="1348"/>
                    <a:pt x="330" y="1333"/>
                    <a:pt x="345" y="1307"/>
                  </a:cubicBezTo>
                  <a:cubicBezTo>
                    <a:pt x="366" y="1276"/>
                    <a:pt x="353" y="1235"/>
                    <a:pt x="343" y="1202"/>
                  </a:cubicBezTo>
                  <a:cubicBezTo>
                    <a:pt x="304" y="1052"/>
                    <a:pt x="249" y="906"/>
                    <a:pt x="218" y="751"/>
                  </a:cubicBezTo>
                  <a:cubicBezTo>
                    <a:pt x="185" y="597"/>
                    <a:pt x="179" y="443"/>
                    <a:pt x="170" y="284"/>
                  </a:cubicBezTo>
                  <a:cubicBezTo>
                    <a:pt x="166" y="216"/>
                    <a:pt x="160" y="146"/>
                    <a:pt x="158" y="79"/>
                  </a:cubicBezTo>
                  <a:cubicBezTo>
                    <a:pt x="157" y="27"/>
                    <a:pt x="118"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5699735" y="2937387"/>
              <a:ext cx="46005" cy="114010"/>
            </a:xfrm>
            <a:custGeom>
              <a:avLst/>
              <a:gdLst/>
              <a:ahLst/>
              <a:cxnLst/>
              <a:rect l="l" t="t" r="r" b="b"/>
              <a:pathLst>
                <a:path w="596" h="1477" extrusionOk="0">
                  <a:moveTo>
                    <a:pt x="306" y="0"/>
                  </a:moveTo>
                  <a:cubicBezTo>
                    <a:pt x="298" y="0"/>
                    <a:pt x="291" y="1"/>
                    <a:pt x="282" y="3"/>
                  </a:cubicBezTo>
                  <a:cubicBezTo>
                    <a:pt x="140" y="57"/>
                    <a:pt x="21" y="191"/>
                    <a:pt x="15" y="345"/>
                  </a:cubicBezTo>
                  <a:cubicBezTo>
                    <a:pt x="13" y="477"/>
                    <a:pt x="0" y="592"/>
                    <a:pt x="13" y="727"/>
                  </a:cubicBezTo>
                  <a:cubicBezTo>
                    <a:pt x="40" y="970"/>
                    <a:pt x="175" y="1184"/>
                    <a:pt x="340" y="1357"/>
                  </a:cubicBezTo>
                  <a:cubicBezTo>
                    <a:pt x="389" y="1402"/>
                    <a:pt x="433" y="1464"/>
                    <a:pt x="500" y="1476"/>
                  </a:cubicBezTo>
                  <a:cubicBezTo>
                    <a:pt x="503" y="1477"/>
                    <a:pt x="506" y="1477"/>
                    <a:pt x="509" y="1477"/>
                  </a:cubicBezTo>
                  <a:cubicBezTo>
                    <a:pt x="548" y="1477"/>
                    <a:pt x="583" y="1449"/>
                    <a:pt x="587" y="1408"/>
                  </a:cubicBezTo>
                  <a:cubicBezTo>
                    <a:pt x="595" y="1361"/>
                    <a:pt x="558" y="1334"/>
                    <a:pt x="523" y="1316"/>
                  </a:cubicBezTo>
                  <a:cubicBezTo>
                    <a:pt x="410" y="1215"/>
                    <a:pt x="315" y="1094"/>
                    <a:pt x="243" y="962"/>
                  </a:cubicBezTo>
                  <a:cubicBezTo>
                    <a:pt x="147" y="777"/>
                    <a:pt x="161" y="581"/>
                    <a:pt x="171" y="376"/>
                  </a:cubicBezTo>
                  <a:cubicBezTo>
                    <a:pt x="167" y="275"/>
                    <a:pt x="239" y="188"/>
                    <a:pt x="332" y="151"/>
                  </a:cubicBezTo>
                  <a:cubicBezTo>
                    <a:pt x="415" y="121"/>
                    <a:pt x="38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5741650" y="2964482"/>
              <a:ext cx="31879" cy="50714"/>
            </a:xfrm>
            <a:custGeom>
              <a:avLst/>
              <a:gdLst/>
              <a:ahLst/>
              <a:cxnLst/>
              <a:rect l="l" t="t" r="r" b="b"/>
              <a:pathLst>
                <a:path w="413" h="657" extrusionOk="0">
                  <a:moveTo>
                    <a:pt x="103" y="0"/>
                  </a:moveTo>
                  <a:cubicBezTo>
                    <a:pt x="52" y="0"/>
                    <a:pt x="1" y="48"/>
                    <a:pt x="27" y="111"/>
                  </a:cubicBezTo>
                  <a:cubicBezTo>
                    <a:pt x="83" y="228"/>
                    <a:pt x="120" y="354"/>
                    <a:pt x="138" y="483"/>
                  </a:cubicBezTo>
                  <a:cubicBezTo>
                    <a:pt x="138" y="512"/>
                    <a:pt x="134" y="541"/>
                    <a:pt x="122" y="568"/>
                  </a:cubicBezTo>
                  <a:cubicBezTo>
                    <a:pt x="118" y="611"/>
                    <a:pt x="147" y="650"/>
                    <a:pt x="190" y="656"/>
                  </a:cubicBezTo>
                  <a:cubicBezTo>
                    <a:pt x="412" y="648"/>
                    <a:pt x="223" y="163"/>
                    <a:pt x="171" y="47"/>
                  </a:cubicBezTo>
                  <a:cubicBezTo>
                    <a:pt x="157" y="14"/>
                    <a:pt x="130"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5480433" y="3077259"/>
              <a:ext cx="48630" cy="142647"/>
            </a:xfrm>
            <a:custGeom>
              <a:avLst/>
              <a:gdLst/>
              <a:ahLst/>
              <a:cxnLst/>
              <a:rect l="l" t="t" r="r" b="b"/>
              <a:pathLst>
                <a:path w="630" h="1848" extrusionOk="0">
                  <a:moveTo>
                    <a:pt x="93" y="1"/>
                  </a:moveTo>
                  <a:cubicBezTo>
                    <a:pt x="80" y="1"/>
                    <a:pt x="66" y="4"/>
                    <a:pt x="50" y="12"/>
                  </a:cubicBezTo>
                  <a:cubicBezTo>
                    <a:pt x="13" y="33"/>
                    <a:pt x="0" y="80"/>
                    <a:pt x="21" y="117"/>
                  </a:cubicBezTo>
                  <a:cubicBezTo>
                    <a:pt x="95" y="259"/>
                    <a:pt x="206" y="376"/>
                    <a:pt x="272" y="524"/>
                  </a:cubicBezTo>
                  <a:cubicBezTo>
                    <a:pt x="480" y="911"/>
                    <a:pt x="488" y="1294"/>
                    <a:pt x="365" y="1711"/>
                  </a:cubicBezTo>
                  <a:cubicBezTo>
                    <a:pt x="321" y="1759"/>
                    <a:pt x="348" y="1835"/>
                    <a:pt x="412" y="1847"/>
                  </a:cubicBezTo>
                  <a:cubicBezTo>
                    <a:pt x="416" y="1848"/>
                    <a:pt x="419" y="1848"/>
                    <a:pt x="423" y="1848"/>
                  </a:cubicBezTo>
                  <a:cubicBezTo>
                    <a:pt x="478" y="1848"/>
                    <a:pt x="511" y="1790"/>
                    <a:pt x="519" y="1742"/>
                  </a:cubicBezTo>
                  <a:cubicBezTo>
                    <a:pt x="550" y="1623"/>
                    <a:pt x="574" y="1503"/>
                    <a:pt x="591" y="1384"/>
                  </a:cubicBezTo>
                  <a:cubicBezTo>
                    <a:pt x="630" y="1148"/>
                    <a:pt x="589" y="903"/>
                    <a:pt x="513" y="679"/>
                  </a:cubicBezTo>
                  <a:cubicBezTo>
                    <a:pt x="437" y="477"/>
                    <a:pt x="332" y="288"/>
                    <a:pt x="200" y="117"/>
                  </a:cubicBezTo>
                  <a:cubicBezTo>
                    <a:pt x="170" y="68"/>
                    <a:pt x="148"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5444385" y="2825305"/>
              <a:ext cx="25936" cy="89154"/>
            </a:xfrm>
            <a:custGeom>
              <a:avLst/>
              <a:gdLst/>
              <a:ahLst/>
              <a:cxnLst/>
              <a:rect l="l" t="t" r="r" b="b"/>
              <a:pathLst>
                <a:path w="336" h="1155" extrusionOk="0">
                  <a:moveTo>
                    <a:pt x="109" y="1"/>
                  </a:moveTo>
                  <a:cubicBezTo>
                    <a:pt x="53" y="1"/>
                    <a:pt x="0" y="66"/>
                    <a:pt x="44" y="126"/>
                  </a:cubicBezTo>
                  <a:cubicBezTo>
                    <a:pt x="216" y="375"/>
                    <a:pt x="155" y="700"/>
                    <a:pt x="114" y="984"/>
                  </a:cubicBezTo>
                  <a:cubicBezTo>
                    <a:pt x="99" y="1042"/>
                    <a:pt x="54" y="1102"/>
                    <a:pt x="124" y="1145"/>
                  </a:cubicBezTo>
                  <a:cubicBezTo>
                    <a:pt x="140" y="1152"/>
                    <a:pt x="155" y="1155"/>
                    <a:pt x="168" y="1155"/>
                  </a:cubicBezTo>
                  <a:cubicBezTo>
                    <a:pt x="276" y="1155"/>
                    <a:pt x="276" y="937"/>
                    <a:pt x="291" y="853"/>
                  </a:cubicBezTo>
                  <a:cubicBezTo>
                    <a:pt x="319" y="643"/>
                    <a:pt x="336" y="425"/>
                    <a:pt x="264" y="219"/>
                  </a:cubicBezTo>
                  <a:cubicBezTo>
                    <a:pt x="241" y="153"/>
                    <a:pt x="208" y="89"/>
                    <a:pt x="169" y="32"/>
                  </a:cubicBezTo>
                  <a:cubicBezTo>
                    <a:pt x="152" y="10"/>
                    <a:pt x="130" y="1"/>
                    <a:pt x="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5365186" y="3123806"/>
              <a:ext cx="55036" cy="96565"/>
            </a:xfrm>
            <a:custGeom>
              <a:avLst/>
              <a:gdLst/>
              <a:ahLst/>
              <a:cxnLst/>
              <a:rect l="l" t="t" r="r" b="b"/>
              <a:pathLst>
                <a:path w="713" h="1251" extrusionOk="0">
                  <a:moveTo>
                    <a:pt x="95" y="1"/>
                  </a:moveTo>
                  <a:cubicBezTo>
                    <a:pt x="48" y="1"/>
                    <a:pt x="0" y="40"/>
                    <a:pt x="16" y="100"/>
                  </a:cubicBezTo>
                  <a:cubicBezTo>
                    <a:pt x="39" y="197"/>
                    <a:pt x="68" y="294"/>
                    <a:pt x="101" y="388"/>
                  </a:cubicBezTo>
                  <a:cubicBezTo>
                    <a:pt x="204" y="687"/>
                    <a:pt x="352" y="966"/>
                    <a:pt x="541" y="1219"/>
                  </a:cubicBezTo>
                  <a:cubicBezTo>
                    <a:pt x="558" y="1242"/>
                    <a:pt x="580" y="1251"/>
                    <a:pt x="602" y="1251"/>
                  </a:cubicBezTo>
                  <a:cubicBezTo>
                    <a:pt x="659" y="1251"/>
                    <a:pt x="712" y="1184"/>
                    <a:pt x="664" y="1123"/>
                  </a:cubicBezTo>
                  <a:cubicBezTo>
                    <a:pt x="564" y="985"/>
                    <a:pt x="473" y="839"/>
                    <a:pt x="395" y="687"/>
                  </a:cubicBezTo>
                  <a:cubicBezTo>
                    <a:pt x="294" y="487"/>
                    <a:pt x="218" y="277"/>
                    <a:pt x="169" y="59"/>
                  </a:cubicBezTo>
                  <a:cubicBezTo>
                    <a:pt x="158" y="19"/>
                    <a:pt x="127"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5328751" y="2830091"/>
              <a:ext cx="31185" cy="67001"/>
            </a:xfrm>
            <a:custGeom>
              <a:avLst/>
              <a:gdLst/>
              <a:ahLst/>
              <a:cxnLst/>
              <a:rect l="l" t="t" r="r" b="b"/>
              <a:pathLst>
                <a:path w="404" h="868" extrusionOk="0">
                  <a:moveTo>
                    <a:pt x="77" y="1"/>
                  </a:moveTo>
                  <a:cubicBezTo>
                    <a:pt x="36" y="3"/>
                    <a:pt x="1" y="36"/>
                    <a:pt x="1" y="79"/>
                  </a:cubicBezTo>
                  <a:cubicBezTo>
                    <a:pt x="3" y="212"/>
                    <a:pt x="28" y="346"/>
                    <a:pt x="71" y="474"/>
                  </a:cubicBezTo>
                  <a:cubicBezTo>
                    <a:pt x="104" y="597"/>
                    <a:pt x="174" y="706"/>
                    <a:pt x="235" y="819"/>
                  </a:cubicBezTo>
                  <a:cubicBezTo>
                    <a:pt x="249" y="853"/>
                    <a:pt x="276" y="867"/>
                    <a:pt x="304" y="867"/>
                  </a:cubicBezTo>
                  <a:cubicBezTo>
                    <a:pt x="353" y="867"/>
                    <a:pt x="404" y="821"/>
                    <a:pt x="377" y="760"/>
                  </a:cubicBezTo>
                  <a:cubicBezTo>
                    <a:pt x="266" y="566"/>
                    <a:pt x="172" y="359"/>
                    <a:pt x="157" y="130"/>
                  </a:cubicBezTo>
                  <a:cubicBezTo>
                    <a:pt x="159" y="71"/>
                    <a:pt x="153" y="5"/>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777699" y="2853480"/>
              <a:ext cx="155692" cy="93786"/>
            </a:xfrm>
            <a:custGeom>
              <a:avLst/>
              <a:gdLst/>
              <a:ahLst/>
              <a:cxnLst/>
              <a:rect l="l" t="t" r="r" b="b"/>
              <a:pathLst>
                <a:path w="2017" h="1215" extrusionOk="0">
                  <a:moveTo>
                    <a:pt x="1908" y="0"/>
                  </a:moveTo>
                  <a:cubicBezTo>
                    <a:pt x="1903" y="0"/>
                    <a:pt x="1897" y="1"/>
                    <a:pt x="1891" y="2"/>
                  </a:cubicBezTo>
                  <a:cubicBezTo>
                    <a:pt x="1815" y="16"/>
                    <a:pt x="1739" y="39"/>
                    <a:pt x="1667" y="66"/>
                  </a:cubicBezTo>
                  <a:cubicBezTo>
                    <a:pt x="1210" y="228"/>
                    <a:pt x="803" y="498"/>
                    <a:pt x="410" y="782"/>
                  </a:cubicBezTo>
                  <a:cubicBezTo>
                    <a:pt x="305" y="856"/>
                    <a:pt x="198" y="926"/>
                    <a:pt x="101" y="1008"/>
                  </a:cubicBezTo>
                  <a:cubicBezTo>
                    <a:pt x="66" y="1041"/>
                    <a:pt x="21" y="1070"/>
                    <a:pt x="9" y="1119"/>
                  </a:cubicBezTo>
                  <a:cubicBezTo>
                    <a:pt x="1" y="1158"/>
                    <a:pt x="23" y="1195"/>
                    <a:pt x="60" y="1210"/>
                  </a:cubicBezTo>
                  <a:cubicBezTo>
                    <a:pt x="69" y="1213"/>
                    <a:pt x="78" y="1214"/>
                    <a:pt x="87" y="1214"/>
                  </a:cubicBezTo>
                  <a:cubicBezTo>
                    <a:pt x="120" y="1214"/>
                    <a:pt x="153" y="1195"/>
                    <a:pt x="167" y="1162"/>
                  </a:cubicBezTo>
                  <a:cubicBezTo>
                    <a:pt x="194" y="1136"/>
                    <a:pt x="223" y="1113"/>
                    <a:pt x="254" y="1088"/>
                  </a:cubicBezTo>
                  <a:cubicBezTo>
                    <a:pt x="542" y="870"/>
                    <a:pt x="842" y="667"/>
                    <a:pt x="1153" y="479"/>
                  </a:cubicBezTo>
                  <a:cubicBezTo>
                    <a:pt x="1393" y="344"/>
                    <a:pt x="1653" y="216"/>
                    <a:pt x="1922" y="156"/>
                  </a:cubicBezTo>
                  <a:cubicBezTo>
                    <a:pt x="2017" y="131"/>
                    <a:pt x="1995"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6344595" y="2758302"/>
              <a:ext cx="419759" cy="38518"/>
            </a:xfrm>
            <a:custGeom>
              <a:avLst/>
              <a:gdLst/>
              <a:ahLst/>
              <a:cxnLst/>
              <a:rect l="l" t="t" r="r" b="b"/>
              <a:pathLst>
                <a:path w="5438" h="499" extrusionOk="0">
                  <a:moveTo>
                    <a:pt x="1586" y="0"/>
                  </a:moveTo>
                  <a:cubicBezTo>
                    <a:pt x="1143" y="0"/>
                    <a:pt x="699" y="27"/>
                    <a:pt x="260" y="95"/>
                  </a:cubicBezTo>
                  <a:cubicBezTo>
                    <a:pt x="186" y="116"/>
                    <a:pt x="77" y="112"/>
                    <a:pt x="26" y="178"/>
                  </a:cubicBezTo>
                  <a:cubicBezTo>
                    <a:pt x="1" y="213"/>
                    <a:pt x="9" y="262"/>
                    <a:pt x="44" y="287"/>
                  </a:cubicBezTo>
                  <a:cubicBezTo>
                    <a:pt x="57" y="296"/>
                    <a:pt x="70" y="300"/>
                    <a:pt x="83" y="300"/>
                  </a:cubicBezTo>
                  <a:cubicBezTo>
                    <a:pt x="113" y="300"/>
                    <a:pt x="142" y="281"/>
                    <a:pt x="172" y="274"/>
                  </a:cubicBezTo>
                  <a:cubicBezTo>
                    <a:pt x="523" y="198"/>
                    <a:pt x="886" y="180"/>
                    <a:pt x="1246" y="163"/>
                  </a:cubicBezTo>
                  <a:cubicBezTo>
                    <a:pt x="1364" y="159"/>
                    <a:pt x="1483" y="158"/>
                    <a:pt x="1602" y="158"/>
                  </a:cubicBezTo>
                  <a:cubicBezTo>
                    <a:pt x="2171" y="158"/>
                    <a:pt x="2740" y="199"/>
                    <a:pt x="3307" y="254"/>
                  </a:cubicBezTo>
                  <a:cubicBezTo>
                    <a:pt x="3978" y="315"/>
                    <a:pt x="4648" y="365"/>
                    <a:pt x="5311" y="497"/>
                  </a:cubicBezTo>
                  <a:lnTo>
                    <a:pt x="5309" y="497"/>
                  </a:lnTo>
                  <a:cubicBezTo>
                    <a:pt x="5316" y="498"/>
                    <a:pt x="5322" y="499"/>
                    <a:pt x="5329" y="499"/>
                  </a:cubicBezTo>
                  <a:cubicBezTo>
                    <a:pt x="5415" y="499"/>
                    <a:pt x="5437" y="363"/>
                    <a:pt x="5342" y="342"/>
                  </a:cubicBezTo>
                  <a:cubicBezTo>
                    <a:pt x="5210" y="318"/>
                    <a:pt x="5078" y="293"/>
                    <a:pt x="4947" y="274"/>
                  </a:cubicBezTo>
                  <a:cubicBezTo>
                    <a:pt x="4461" y="200"/>
                    <a:pt x="3971" y="159"/>
                    <a:pt x="3482" y="112"/>
                  </a:cubicBezTo>
                  <a:cubicBezTo>
                    <a:pt x="3151" y="81"/>
                    <a:pt x="2819" y="46"/>
                    <a:pt x="2488" y="32"/>
                  </a:cubicBezTo>
                  <a:cubicBezTo>
                    <a:pt x="2188" y="12"/>
                    <a:pt x="1887" y="0"/>
                    <a:pt x="1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706605" y="2792421"/>
              <a:ext cx="187880" cy="110536"/>
            </a:xfrm>
            <a:custGeom>
              <a:avLst/>
              <a:gdLst/>
              <a:ahLst/>
              <a:cxnLst/>
              <a:rect l="l" t="t" r="r" b="b"/>
              <a:pathLst>
                <a:path w="2434" h="1432" extrusionOk="0">
                  <a:moveTo>
                    <a:pt x="2341" y="1"/>
                  </a:moveTo>
                  <a:cubicBezTo>
                    <a:pt x="2335" y="1"/>
                    <a:pt x="2329" y="2"/>
                    <a:pt x="2323" y="3"/>
                  </a:cubicBezTo>
                  <a:cubicBezTo>
                    <a:pt x="1749" y="196"/>
                    <a:pt x="1201" y="464"/>
                    <a:pt x="695" y="797"/>
                  </a:cubicBezTo>
                  <a:cubicBezTo>
                    <a:pt x="560" y="886"/>
                    <a:pt x="426" y="980"/>
                    <a:pt x="298" y="1081"/>
                  </a:cubicBezTo>
                  <a:cubicBezTo>
                    <a:pt x="234" y="1130"/>
                    <a:pt x="173" y="1178"/>
                    <a:pt x="111" y="1229"/>
                  </a:cubicBezTo>
                  <a:cubicBezTo>
                    <a:pt x="76" y="1260"/>
                    <a:pt x="33" y="1285"/>
                    <a:pt x="16" y="1330"/>
                  </a:cubicBezTo>
                  <a:cubicBezTo>
                    <a:pt x="1" y="1389"/>
                    <a:pt x="48" y="1432"/>
                    <a:pt x="96" y="1432"/>
                  </a:cubicBezTo>
                  <a:cubicBezTo>
                    <a:pt x="122" y="1432"/>
                    <a:pt x="149" y="1419"/>
                    <a:pt x="165" y="1388"/>
                  </a:cubicBezTo>
                  <a:cubicBezTo>
                    <a:pt x="440" y="1155"/>
                    <a:pt x="736" y="945"/>
                    <a:pt x="1047" y="762"/>
                  </a:cubicBezTo>
                  <a:cubicBezTo>
                    <a:pt x="1448" y="515"/>
                    <a:pt x="1882" y="326"/>
                    <a:pt x="2323" y="168"/>
                  </a:cubicBezTo>
                  <a:cubicBezTo>
                    <a:pt x="2374" y="157"/>
                    <a:pt x="2434" y="122"/>
                    <a:pt x="2417" y="61"/>
                  </a:cubicBezTo>
                  <a:cubicBezTo>
                    <a:pt x="2408" y="24"/>
                    <a:pt x="2376" y="1"/>
                    <a:pt x="2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508222" y="2415261"/>
              <a:ext cx="329756" cy="228328"/>
            </a:xfrm>
            <a:custGeom>
              <a:avLst/>
              <a:gdLst/>
              <a:ahLst/>
              <a:cxnLst/>
              <a:rect l="l" t="t" r="r" b="b"/>
              <a:pathLst>
                <a:path w="4272" h="2958" extrusionOk="0">
                  <a:moveTo>
                    <a:pt x="498" y="0"/>
                  </a:moveTo>
                  <a:cubicBezTo>
                    <a:pt x="434" y="0"/>
                    <a:pt x="371" y="31"/>
                    <a:pt x="319" y="108"/>
                  </a:cubicBezTo>
                  <a:cubicBezTo>
                    <a:pt x="182" y="308"/>
                    <a:pt x="105" y="542"/>
                    <a:pt x="54" y="777"/>
                  </a:cubicBezTo>
                  <a:cubicBezTo>
                    <a:pt x="0" y="1022"/>
                    <a:pt x="44" y="1277"/>
                    <a:pt x="173" y="1493"/>
                  </a:cubicBezTo>
                  <a:cubicBezTo>
                    <a:pt x="385" y="1827"/>
                    <a:pt x="815" y="1871"/>
                    <a:pt x="1183" y="1871"/>
                  </a:cubicBezTo>
                  <a:cubicBezTo>
                    <a:pt x="1202" y="1871"/>
                    <a:pt x="1220" y="1871"/>
                    <a:pt x="1239" y="1871"/>
                  </a:cubicBezTo>
                  <a:cubicBezTo>
                    <a:pt x="1443" y="1873"/>
                    <a:pt x="1644" y="1904"/>
                    <a:pt x="1848" y="1923"/>
                  </a:cubicBezTo>
                  <a:cubicBezTo>
                    <a:pt x="2428" y="1964"/>
                    <a:pt x="3062" y="1999"/>
                    <a:pt x="3525" y="2396"/>
                  </a:cubicBezTo>
                  <a:cubicBezTo>
                    <a:pt x="3646" y="2492"/>
                    <a:pt x="3763" y="2593"/>
                    <a:pt x="3876" y="2698"/>
                  </a:cubicBezTo>
                  <a:cubicBezTo>
                    <a:pt x="3934" y="2750"/>
                    <a:pt x="3987" y="2803"/>
                    <a:pt x="4043" y="2857"/>
                  </a:cubicBezTo>
                  <a:cubicBezTo>
                    <a:pt x="4084" y="2892"/>
                    <a:pt x="4117" y="2949"/>
                    <a:pt x="4175" y="2957"/>
                  </a:cubicBezTo>
                  <a:cubicBezTo>
                    <a:pt x="4176" y="2957"/>
                    <a:pt x="4178" y="2958"/>
                    <a:pt x="4180" y="2958"/>
                  </a:cubicBezTo>
                  <a:cubicBezTo>
                    <a:pt x="4211" y="2958"/>
                    <a:pt x="4237" y="2941"/>
                    <a:pt x="4251" y="2914"/>
                  </a:cubicBezTo>
                  <a:lnTo>
                    <a:pt x="4251" y="2914"/>
                  </a:lnTo>
                  <a:lnTo>
                    <a:pt x="4247" y="2924"/>
                  </a:lnTo>
                  <a:cubicBezTo>
                    <a:pt x="4271" y="2887"/>
                    <a:pt x="4261" y="2840"/>
                    <a:pt x="4226" y="2815"/>
                  </a:cubicBezTo>
                  <a:cubicBezTo>
                    <a:pt x="4210" y="2803"/>
                    <a:pt x="4195" y="2789"/>
                    <a:pt x="4183" y="2774"/>
                  </a:cubicBezTo>
                  <a:cubicBezTo>
                    <a:pt x="4061" y="2655"/>
                    <a:pt x="3938" y="2538"/>
                    <a:pt x="3806" y="2429"/>
                  </a:cubicBezTo>
                  <a:cubicBezTo>
                    <a:pt x="3282" y="1929"/>
                    <a:pt x="2761" y="1832"/>
                    <a:pt x="2062" y="1781"/>
                  </a:cubicBezTo>
                  <a:cubicBezTo>
                    <a:pt x="1821" y="1768"/>
                    <a:pt x="1582" y="1731"/>
                    <a:pt x="1344" y="1717"/>
                  </a:cubicBezTo>
                  <a:cubicBezTo>
                    <a:pt x="1054" y="1709"/>
                    <a:pt x="747" y="1729"/>
                    <a:pt x="486" y="1583"/>
                  </a:cubicBezTo>
                  <a:cubicBezTo>
                    <a:pt x="188" y="1400"/>
                    <a:pt x="136" y="989"/>
                    <a:pt x="239" y="676"/>
                  </a:cubicBezTo>
                  <a:cubicBezTo>
                    <a:pt x="270" y="567"/>
                    <a:pt x="393" y="180"/>
                    <a:pt x="507" y="157"/>
                  </a:cubicBezTo>
                  <a:cubicBezTo>
                    <a:pt x="780" y="289"/>
                    <a:pt x="659" y="738"/>
                    <a:pt x="871" y="935"/>
                  </a:cubicBezTo>
                  <a:cubicBezTo>
                    <a:pt x="964" y="1027"/>
                    <a:pt x="1080" y="1054"/>
                    <a:pt x="1201" y="1054"/>
                  </a:cubicBezTo>
                  <a:cubicBezTo>
                    <a:pt x="1328" y="1054"/>
                    <a:pt x="1460" y="1025"/>
                    <a:pt x="1578" y="1009"/>
                  </a:cubicBezTo>
                  <a:cubicBezTo>
                    <a:pt x="1638" y="1007"/>
                    <a:pt x="1712" y="999"/>
                    <a:pt x="1710" y="921"/>
                  </a:cubicBezTo>
                  <a:cubicBezTo>
                    <a:pt x="1708" y="879"/>
                    <a:pt x="1673" y="847"/>
                    <a:pt x="1632" y="847"/>
                  </a:cubicBezTo>
                  <a:cubicBezTo>
                    <a:pt x="1630" y="847"/>
                    <a:pt x="1629" y="847"/>
                    <a:pt x="1628" y="847"/>
                  </a:cubicBezTo>
                  <a:cubicBezTo>
                    <a:pt x="1488" y="854"/>
                    <a:pt x="1349" y="898"/>
                    <a:pt x="1209" y="898"/>
                  </a:cubicBezTo>
                  <a:cubicBezTo>
                    <a:pt x="1187" y="898"/>
                    <a:pt x="1165" y="896"/>
                    <a:pt x="1142" y="894"/>
                  </a:cubicBezTo>
                  <a:cubicBezTo>
                    <a:pt x="1021" y="884"/>
                    <a:pt x="922" y="793"/>
                    <a:pt x="904" y="674"/>
                  </a:cubicBezTo>
                  <a:cubicBezTo>
                    <a:pt x="865" y="509"/>
                    <a:pt x="846" y="334"/>
                    <a:pt x="762" y="186"/>
                  </a:cubicBezTo>
                  <a:cubicBezTo>
                    <a:pt x="702" y="81"/>
                    <a:pt x="600"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689083" y="2535835"/>
              <a:ext cx="67618" cy="31030"/>
            </a:xfrm>
            <a:custGeom>
              <a:avLst/>
              <a:gdLst/>
              <a:ahLst/>
              <a:cxnLst/>
              <a:rect l="l" t="t" r="r" b="b"/>
              <a:pathLst>
                <a:path w="876" h="402" extrusionOk="0">
                  <a:moveTo>
                    <a:pt x="762" y="0"/>
                  </a:moveTo>
                  <a:cubicBezTo>
                    <a:pt x="746" y="0"/>
                    <a:pt x="729" y="6"/>
                    <a:pt x="712" y="19"/>
                  </a:cubicBezTo>
                  <a:cubicBezTo>
                    <a:pt x="671" y="58"/>
                    <a:pt x="624" y="91"/>
                    <a:pt x="573" y="120"/>
                  </a:cubicBezTo>
                  <a:cubicBezTo>
                    <a:pt x="457" y="182"/>
                    <a:pt x="330" y="223"/>
                    <a:pt x="200" y="237"/>
                  </a:cubicBezTo>
                  <a:cubicBezTo>
                    <a:pt x="128" y="252"/>
                    <a:pt x="1" y="221"/>
                    <a:pt x="1" y="328"/>
                  </a:cubicBezTo>
                  <a:cubicBezTo>
                    <a:pt x="3" y="370"/>
                    <a:pt x="38" y="402"/>
                    <a:pt x="79" y="402"/>
                  </a:cubicBezTo>
                  <a:cubicBezTo>
                    <a:pt x="80" y="402"/>
                    <a:pt x="82" y="402"/>
                    <a:pt x="83" y="402"/>
                  </a:cubicBezTo>
                  <a:cubicBezTo>
                    <a:pt x="182" y="402"/>
                    <a:pt x="283" y="387"/>
                    <a:pt x="377" y="363"/>
                  </a:cubicBezTo>
                  <a:cubicBezTo>
                    <a:pt x="540" y="324"/>
                    <a:pt x="688" y="247"/>
                    <a:pt x="813" y="138"/>
                  </a:cubicBezTo>
                  <a:cubicBezTo>
                    <a:pt x="875" y="84"/>
                    <a:pt x="826" y="0"/>
                    <a:pt x="7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663841" y="2316224"/>
              <a:ext cx="180161" cy="118487"/>
            </a:xfrm>
            <a:custGeom>
              <a:avLst/>
              <a:gdLst/>
              <a:ahLst/>
              <a:cxnLst/>
              <a:rect l="l" t="t" r="r" b="b"/>
              <a:pathLst>
                <a:path w="2334" h="1535" extrusionOk="0">
                  <a:moveTo>
                    <a:pt x="112" y="0"/>
                  </a:moveTo>
                  <a:cubicBezTo>
                    <a:pt x="39" y="0"/>
                    <a:pt x="0" y="108"/>
                    <a:pt x="77" y="149"/>
                  </a:cubicBezTo>
                  <a:cubicBezTo>
                    <a:pt x="400" y="311"/>
                    <a:pt x="747" y="439"/>
                    <a:pt x="1033" y="663"/>
                  </a:cubicBezTo>
                  <a:cubicBezTo>
                    <a:pt x="1402" y="976"/>
                    <a:pt x="1821" y="1220"/>
                    <a:pt x="2198" y="1523"/>
                  </a:cubicBezTo>
                  <a:cubicBezTo>
                    <a:pt x="2211" y="1531"/>
                    <a:pt x="2225" y="1534"/>
                    <a:pt x="2238" y="1534"/>
                  </a:cubicBezTo>
                  <a:cubicBezTo>
                    <a:pt x="2289" y="1534"/>
                    <a:pt x="2334" y="1482"/>
                    <a:pt x="2311" y="1426"/>
                  </a:cubicBezTo>
                  <a:cubicBezTo>
                    <a:pt x="2288" y="1385"/>
                    <a:pt x="2243" y="1360"/>
                    <a:pt x="2206" y="1331"/>
                  </a:cubicBezTo>
                  <a:cubicBezTo>
                    <a:pt x="1891" y="1099"/>
                    <a:pt x="1564" y="883"/>
                    <a:pt x="1253" y="644"/>
                  </a:cubicBezTo>
                  <a:cubicBezTo>
                    <a:pt x="939" y="356"/>
                    <a:pt x="529" y="196"/>
                    <a:pt x="149" y="9"/>
                  </a:cubicBezTo>
                  <a:cubicBezTo>
                    <a:pt x="136" y="3"/>
                    <a:pt x="124" y="0"/>
                    <a:pt x="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5422462" y="2402988"/>
              <a:ext cx="128058" cy="105519"/>
            </a:xfrm>
            <a:custGeom>
              <a:avLst/>
              <a:gdLst/>
              <a:ahLst/>
              <a:cxnLst/>
              <a:rect l="l" t="t" r="r" b="b"/>
              <a:pathLst>
                <a:path w="1659" h="1367" extrusionOk="0">
                  <a:moveTo>
                    <a:pt x="950" y="0"/>
                  </a:moveTo>
                  <a:cubicBezTo>
                    <a:pt x="721" y="0"/>
                    <a:pt x="483" y="45"/>
                    <a:pt x="354" y="117"/>
                  </a:cubicBezTo>
                  <a:cubicBezTo>
                    <a:pt x="3" y="298"/>
                    <a:pt x="1" y="662"/>
                    <a:pt x="266" y="923"/>
                  </a:cubicBezTo>
                  <a:cubicBezTo>
                    <a:pt x="498" y="1152"/>
                    <a:pt x="805" y="1283"/>
                    <a:pt x="1120" y="1357"/>
                  </a:cubicBezTo>
                  <a:cubicBezTo>
                    <a:pt x="1139" y="1364"/>
                    <a:pt x="1155" y="1366"/>
                    <a:pt x="1171" y="1366"/>
                  </a:cubicBezTo>
                  <a:cubicBezTo>
                    <a:pt x="1290" y="1366"/>
                    <a:pt x="1297" y="1197"/>
                    <a:pt x="1190" y="1197"/>
                  </a:cubicBezTo>
                  <a:cubicBezTo>
                    <a:pt x="1179" y="1197"/>
                    <a:pt x="1167" y="1199"/>
                    <a:pt x="1153" y="1203"/>
                  </a:cubicBezTo>
                  <a:cubicBezTo>
                    <a:pt x="918" y="1148"/>
                    <a:pt x="677" y="1055"/>
                    <a:pt x="484" y="905"/>
                  </a:cubicBezTo>
                  <a:cubicBezTo>
                    <a:pt x="391" y="831"/>
                    <a:pt x="295" y="753"/>
                    <a:pt x="260" y="635"/>
                  </a:cubicBezTo>
                  <a:cubicBezTo>
                    <a:pt x="223" y="565"/>
                    <a:pt x="223" y="483"/>
                    <a:pt x="258" y="413"/>
                  </a:cubicBezTo>
                  <a:cubicBezTo>
                    <a:pt x="402" y="179"/>
                    <a:pt x="719" y="160"/>
                    <a:pt x="967" y="160"/>
                  </a:cubicBezTo>
                  <a:cubicBezTo>
                    <a:pt x="1103" y="168"/>
                    <a:pt x="1290" y="160"/>
                    <a:pt x="1395" y="267"/>
                  </a:cubicBezTo>
                  <a:cubicBezTo>
                    <a:pt x="1330" y="489"/>
                    <a:pt x="1039" y="588"/>
                    <a:pt x="832" y="615"/>
                  </a:cubicBezTo>
                  <a:cubicBezTo>
                    <a:pt x="736" y="634"/>
                    <a:pt x="754" y="770"/>
                    <a:pt x="845" y="770"/>
                  </a:cubicBezTo>
                  <a:cubicBezTo>
                    <a:pt x="849" y="770"/>
                    <a:pt x="854" y="770"/>
                    <a:pt x="858" y="769"/>
                  </a:cubicBezTo>
                  <a:cubicBezTo>
                    <a:pt x="1029" y="751"/>
                    <a:pt x="1192" y="691"/>
                    <a:pt x="1332" y="594"/>
                  </a:cubicBezTo>
                  <a:cubicBezTo>
                    <a:pt x="1471" y="498"/>
                    <a:pt x="1659" y="265"/>
                    <a:pt x="1471" y="125"/>
                  </a:cubicBezTo>
                  <a:cubicBezTo>
                    <a:pt x="1363" y="38"/>
                    <a:pt x="1160" y="0"/>
                    <a:pt x="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5459283" y="2343704"/>
              <a:ext cx="160478" cy="69085"/>
            </a:xfrm>
            <a:custGeom>
              <a:avLst/>
              <a:gdLst/>
              <a:ahLst/>
              <a:cxnLst/>
              <a:rect l="l" t="t" r="r" b="b"/>
              <a:pathLst>
                <a:path w="2079" h="895" extrusionOk="0">
                  <a:moveTo>
                    <a:pt x="788" y="0"/>
                  </a:moveTo>
                  <a:cubicBezTo>
                    <a:pt x="498" y="0"/>
                    <a:pt x="171" y="92"/>
                    <a:pt x="63" y="377"/>
                  </a:cubicBezTo>
                  <a:cubicBezTo>
                    <a:pt x="1" y="541"/>
                    <a:pt x="54" y="747"/>
                    <a:pt x="205" y="846"/>
                  </a:cubicBezTo>
                  <a:cubicBezTo>
                    <a:pt x="224" y="857"/>
                    <a:pt x="243" y="861"/>
                    <a:pt x="260" y="861"/>
                  </a:cubicBezTo>
                  <a:cubicBezTo>
                    <a:pt x="353" y="861"/>
                    <a:pt x="395" y="724"/>
                    <a:pt x="270" y="702"/>
                  </a:cubicBezTo>
                  <a:cubicBezTo>
                    <a:pt x="170" y="609"/>
                    <a:pt x="172" y="447"/>
                    <a:pt x="258" y="344"/>
                  </a:cubicBezTo>
                  <a:cubicBezTo>
                    <a:pt x="309" y="274"/>
                    <a:pt x="392" y="241"/>
                    <a:pt x="470" y="208"/>
                  </a:cubicBezTo>
                  <a:cubicBezTo>
                    <a:pt x="556" y="173"/>
                    <a:pt x="666" y="158"/>
                    <a:pt x="786" y="158"/>
                  </a:cubicBezTo>
                  <a:cubicBezTo>
                    <a:pt x="1112" y="158"/>
                    <a:pt x="1512" y="270"/>
                    <a:pt x="1715" y="410"/>
                  </a:cubicBezTo>
                  <a:cubicBezTo>
                    <a:pt x="1879" y="533"/>
                    <a:pt x="1799" y="683"/>
                    <a:pt x="1620" y="718"/>
                  </a:cubicBezTo>
                  <a:cubicBezTo>
                    <a:pt x="1571" y="731"/>
                    <a:pt x="1521" y="736"/>
                    <a:pt x="1472" y="736"/>
                  </a:cubicBezTo>
                  <a:cubicBezTo>
                    <a:pt x="1363" y="736"/>
                    <a:pt x="1254" y="714"/>
                    <a:pt x="1147" y="708"/>
                  </a:cubicBezTo>
                  <a:cubicBezTo>
                    <a:pt x="1128" y="708"/>
                    <a:pt x="1099" y="707"/>
                    <a:pt x="1064" y="707"/>
                  </a:cubicBezTo>
                  <a:cubicBezTo>
                    <a:pt x="932" y="707"/>
                    <a:pt x="724" y="720"/>
                    <a:pt x="746" y="829"/>
                  </a:cubicBezTo>
                  <a:cubicBezTo>
                    <a:pt x="753" y="868"/>
                    <a:pt x="786" y="895"/>
                    <a:pt x="822" y="895"/>
                  </a:cubicBezTo>
                  <a:cubicBezTo>
                    <a:pt x="827" y="895"/>
                    <a:pt x="831" y="894"/>
                    <a:pt x="836" y="893"/>
                  </a:cubicBezTo>
                  <a:cubicBezTo>
                    <a:pt x="910" y="872"/>
                    <a:pt x="987" y="862"/>
                    <a:pt x="1062" y="862"/>
                  </a:cubicBezTo>
                  <a:cubicBezTo>
                    <a:pt x="1069" y="862"/>
                    <a:pt x="1076" y="862"/>
                    <a:pt x="1083" y="862"/>
                  </a:cubicBezTo>
                  <a:cubicBezTo>
                    <a:pt x="1215" y="865"/>
                    <a:pt x="1347" y="893"/>
                    <a:pt x="1479" y="893"/>
                  </a:cubicBezTo>
                  <a:cubicBezTo>
                    <a:pt x="1536" y="893"/>
                    <a:pt x="1594" y="888"/>
                    <a:pt x="1651" y="873"/>
                  </a:cubicBezTo>
                  <a:cubicBezTo>
                    <a:pt x="1953" y="817"/>
                    <a:pt x="2079" y="498"/>
                    <a:pt x="1821" y="294"/>
                  </a:cubicBezTo>
                  <a:cubicBezTo>
                    <a:pt x="1568" y="109"/>
                    <a:pt x="1243" y="52"/>
                    <a:pt x="939" y="9"/>
                  </a:cubicBezTo>
                  <a:cubicBezTo>
                    <a:pt x="891" y="3"/>
                    <a:pt x="840" y="0"/>
                    <a:pt x="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5508531" y="2303796"/>
              <a:ext cx="146275" cy="62987"/>
            </a:xfrm>
            <a:custGeom>
              <a:avLst/>
              <a:gdLst/>
              <a:ahLst/>
              <a:cxnLst/>
              <a:rect l="l" t="t" r="r" b="b"/>
              <a:pathLst>
                <a:path w="1895" h="816" extrusionOk="0">
                  <a:moveTo>
                    <a:pt x="691" y="0"/>
                  </a:moveTo>
                  <a:cubicBezTo>
                    <a:pt x="499" y="0"/>
                    <a:pt x="309" y="40"/>
                    <a:pt x="159" y="166"/>
                  </a:cubicBezTo>
                  <a:cubicBezTo>
                    <a:pt x="75" y="240"/>
                    <a:pt x="1" y="334"/>
                    <a:pt x="9" y="451"/>
                  </a:cubicBezTo>
                  <a:cubicBezTo>
                    <a:pt x="9" y="507"/>
                    <a:pt x="31" y="569"/>
                    <a:pt x="87" y="589"/>
                  </a:cubicBezTo>
                  <a:cubicBezTo>
                    <a:pt x="98" y="594"/>
                    <a:pt x="110" y="597"/>
                    <a:pt x="120" y="597"/>
                  </a:cubicBezTo>
                  <a:cubicBezTo>
                    <a:pt x="187" y="597"/>
                    <a:pt x="227" y="506"/>
                    <a:pt x="165" y="458"/>
                  </a:cubicBezTo>
                  <a:cubicBezTo>
                    <a:pt x="163" y="270"/>
                    <a:pt x="428" y="180"/>
                    <a:pt x="585" y="161"/>
                  </a:cubicBezTo>
                  <a:cubicBezTo>
                    <a:pt x="612" y="160"/>
                    <a:pt x="643" y="159"/>
                    <a:pt x="675" y="159"/>
                  </a:cubicBezTo>
                  <a:cubicBezTo>
                    <a:pt x="980" y="159"/>
                    <a:pt x="1482" y="241"/>
                    <a:pt x="1616" y="486"/>
                  </a:cubicBezTo>
                  <a:cubicBezTo>
                    <a:pt x="1657" y="583"/>
                    <a:pt x="1533" y="628"/>
                    <a:pt x="1459" y="645"/>
                  </a:cubicBezTo>
                  <a:cubicBezTo>
                    <a:pt x="1406" y="654"/>
                    <a:pt x="1352" y="657"/>
                    <a:pt x="1298" y="657"/>
                  </a:cubicBezTo>
                  <a:cubicBezTo>
                    <a:pt x="1189" y="657"/>
                    <a:pt x="1078" y="645"/>
                    <a:pt x="970" y="645"/>
                  </a:cubicBezTo>
                  <a:cubicBezTo>
                    <a:pt x="968" y="645"/>
                    <a:pt x="967" y="645"/>
                    <a:pt x="965" y="645"/>
                  </a:cubicBezTo>
                  <a:cubicBezTo>
                    <a:pt x="866" y="645"/>
                    <a:pt x="856" y="791"/>
                    <a:pt x="957" y="801"/>
                  </a:cubicBezTo>
                  <a:lnTo>
                    <a:pt x="1266" y="811"/>
                  </a:lnTo>
                  <a:cubicBezTo>
                    <a:pt x="1288" y="814"/>
                    <a:pt x="1312" y="816"/>
                    <a:pt x="1336" y="816"/>
                  </a:cubicBezTo>
                  <a:cubicBezTo>
                    <a:pt x="1587" y="816"/>
                    <a:pt x="1895" y="671"/>
                    <a:pt x="1739" y="384"/>
                  </a:cubicBezTo>
                  <a:cubicBezTo>
                    <a:pt x="1578" y="145"/>
                    <a:pt x="1266" y="73"/>
                    <a:pt x="998" y="28"/>
                  </a:cubicBezTo>
                  <a:cubicBezTo>
                    <a:pt x="900" y="12"/>
                    <a:pt x="795"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5560327" y="2265972"/>
              <a:ext cx="131532" cy="59668"/>
            </a:xfrm>
            <a:custGeom>
              <a:avLst/>
              <a:gdLst/>
              <a:ahLst/>
              <a:cxnLst/>
              <a:rect l="l" t="t" r="r" b="b"/>
              <a:pathLst>
                <a:path w="1704" h="773" extrusionOk="0">
                  <a:moveTo>
                    <a:pt x="611" y="0"/>
                  </a:moveTo>
                  <a:cubicBezTo>
                    <a:pt x="478" y="0"/>
                    <a:pt x="345" y="29"/>
                    <a:pt x="241" y="112"/>
                  </a:cubicBezTo>
                  <a:cubicBezTo>
                    <a:pt x="78" y="215"/>
                    <a:pt x="0" y="466"/>
                    <a:pt x="167" y="602"/>
                  </a:cubicBezTo>
                  <a:cubicBezTo>
                    <a:pt x="182" y="613"/>
                    <a:pt x="198" y="617"/>
                    <a:pt x="213" y="617"/>
                  </a:cubicBezTo>
                  <a:cubicBezTo>
                    <a:pt x="280" y="617"/>
                    <a:pt x="329" y="521"/>
                    <a:pt x="259" y="472"/>
                  </a:cubicBezTo>
                  <a:cubicBezTo>
                    <a:pt x="194" y="396"/>
                    <a:pt x="253" y="298"/>
                    <a:pt x="321" y="246"/>
                  </a:cubicBezTo>
                  <a:cubicBezTo>
                    <a:pt x="406" y="174"/>
                    <a:pt x="512" y="156"/>
                    <a:pt x="619" y="156"/>
                  </a:cubicBezTo>
                  <a:cubicBezTo>
                    <a:pt x="650" y="156"/>
                    <a:pt x="681" y="157"/>
                    <a:pt x="712" y="160"/>
                  </a:cubicBezTo>
                  <a:cubicBezTo>
                    <a:pt x="873" y="176"/>
                    <a:pt x="1035" y="203"/>
                    <a:pt x="1183" y="269"/>
                  </a:cubicBezTo>
                  <a:cubicBezTo>
                    <a:pt x="1298" y="324"/>
                    <a:pt x="1424" y="368"/>
                    <a:pt x="1518" y="454"/>
                  </a:cubicBezTo>
                  <a:cubicBezTo>
                    <a:pt x="1537" y="477"/>
                    <a:pt x="1525" y="503"/>
                    <a:pt x="1512" y="524"/>
                  </a:cubicBezTo>
                  <a:cubicBezTo>
                    <a:pt x="1490" y="569"/>
                    <a:pt x="1442" y="586"/>
                    <a:pt x="1395" y="596"/>
                  </a:cubicBezTo>
                  <a:cubicBezTo>
                    <a:pt x="1327" y="611"/>
                    <a:pt x="1259" y="616"/>
                    <a:pt x="1191" y="616"/>
                  </a:cubicBezTo>
                  <a:cubicBezTo>
                    <a:pt x="1051" y="616"/>
                    <a:pt x="909" y="595"/>
                    <a:pt x="770" y="592"/>
                  </a:cubicBezTo>
                  <a:cubicBezTo>
                    <a:pt x="768" y="592"/>
                    <a:pt x="767" y="592"/>
                    <a:pt x="766" y="592"/>
                  </a:cubicBezTo>
                  <a:cubicBezTo>
                    <a:pt x="724" y="592"/>
                    <a:pt x="689" y="622"/>
                    <a:pt x="685" y="664"/>
                  </a:cubicBezTo>
                  <a:cubicBezTo>
                    <a:pt x="681" y="738"/>
                    <a:pt x="755" y="752"/>
                    <a:pt x="815" y="752"/>
                  </a:cubicBezTo>
                  <a:cubicBezTo>
                    <a:pt x="881" y="756"/>
                    <a:pt x="947" y="756"/>
                    <a:pt x="1012" y="762"/>
                  </a:cubicBezTo>
                  <a:cubicBezTo>
                    <a:pt x="1079" y="767"/>
                    <a:pt x="1155" y="773"/>
                    <a:pt x="1230" y="773"/>
                  </a:cubicBezTo>
                  <a:cubicBezTo>
                    <a:pt x="1380" y="773"/>
                    <a:pt x="1532" y="748"/>
                    <a:pt x="1625" y="635"/>
                  </a:cubicBezTo>
                  <a:cubicBezTo>
                    <a:pt x="1679" y="569"/>
                    <a:pt x="1704" y="477"/>
                    <a:pt x="1667" y="398"/>
                  </a:cubicBezTo>
                  <a:cubicBezTo>
                    <a:pt x="1601" y="275"/>
                    <a:pt x="1451" y="230"/>
                    <a:pt x="1331" y="166"/>
                  </a:cubicBezTo>
                  <a:cubicBezTo>
                    <a:pt x="1121" y="59"/>
                    <a:pt x="887" y="12"/>
                    <a:pt x="652" y="1"/>
                  </a:cubicBezTo>
                  <a:cubicBezTo>
                    <a:pt x="639" y="1"/>
                    <a:pt x="625" y="0"/>
                    <a:pt x="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5647322" y="2338996"/>
              <a:ext cx="66692" cy="64454"/>
            </a:xfrm>
            <a:custGeom>
              <a:avLst/>
              <a:gdLst/>
              <a:ahLst/>
              <a:cxnLst/>
              <a:rect l="l" t="t" r="r" b="b"/>
              <a:pathLst>
                <a:path w="864" h="835" extrusionOk="0">
                  <a:moveTo>
                    <a:pt x="765" y="1"/>
                  </a:moveTo>
                  <a:cubicBezTo>
                    <a:pt x="758" y="1"/>
                    <a:pt x="751" y="2"/>
                    <a:pt x="743" y="4"/>
                  </a:cubicBezTo>
                  <a:cubicBezTo>
                    <a:pt x="610" y="53"/>
                    <a:pt x="509" y="158"/>
                    <a:pt x="408" y="255"/>
                  </a:cubicBezTo>
                  <a:cubicBezTo>
                    <a:pt x="315" y="339"/>
                    <a:pt x="229" y="432"/>
                    <a:pt x="153" y="532"/>
                  </a:cubicBezTo>
                  <a:cubicBezTo>
                    <a:pt x="108" y="590"/>
                    <a:pt x="66" y="652"/>
                    <a:pt x="25" y="711"/>
                  </a:cubicBezTo>
                  <a:cubicBezTo>
                    <a:pt x="1" y="746"/>
                    <a:pt x="9" y="796"/>
                    <a:pt x="46" y="820"/>
                  </a:cubicBezTo>
                  <a:cubicBezTo>
                    <a:pt x="59" y="830"/>
                    <a:pt x="74" y="834"/>
                    <a:pt x="89" y="834"/>
                  </a:cubicBezTo>
                  <a:cubicBezTo>
                    <a:pt x="113" y="834"/>
                    <a:pt x="137" y="822"/>
                    <a:pt x="153" y="802"/>
                  </a:cubicBezTo>
                  <a:cubicBezTo>
                    <a:pt x="204" y="728"/>
                    <a:pt x="256" y="654"/>
                    <a:pt x="311" y="584"/>
                  </a:cubicBezTo>
                  <a:cubicBezTo>
                    <a:pt x="426" y="446"/>
                    <a:pt x="556" y="321"/>
                    <a:pt x="694" y="207"/>
                  </a:cubicBezTo>
                  <a:cubicBezTo>
                    <a:pt x="737" y="166"/>
                    <a:pt x="805" y="164"/>
                    <a:pt x="836" y="115"/>
                  </a:cubicBezTo>
                  <a:cubicBezTo>
                    <a:pt x="863" y="60"/>
                    <a:pt x="821" y="1"/>
                    <a:pt x="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6146135" y="3227938"/>
              <a:ext cx="46546" cy="76032"/>
            </a:xfrm>
            <a:custGeom>
              <a:avLst/>
              <a:gdLst/>
              <a:ahLst/>
              <a:cxnLst/>
              <a:rect l="l" t="t" r="r" b="b"/>
              <a:pathLst>
                <a:path w="603" h="985" extrusionOk="0">
                  <a:moveTo>
                    <a:pt x="218" y="156"/>
                  </a:moveTo>
                  <a:cubicBezTo>
                    <a:pt x="338" y="165"/>
                    <a:pt x="391" y="288"/>
                    <a:pt x="414" y="391"/>
                  </a:cubicBezTo>
                  <a:cubicBezTo>
                    <a:pt x="432" y="510"/>
                    <a:pt x="496" y="751"/>
                    <a:pt x="377" y="829"/>
                  </a:cubicBezTo>
                  <a:lnTo>
                    <a:pt x="377" y="827"/>
                  </a:lnTo>
                  <a:cubicBezTo>
                    <a:pt x="264" y="708"/>
                    <a:pt x="218" y="527"/>
                    <a:pt x="196" y="364"/>
                  </a:cubicBezTo>
                  <a:cubicBezTo>
                    <a:pt x="188" y="311"/>
                    <a:pt x="214" y="239"/>
                    <a:pt x="151" y="208"/>
                  </a:cubicBezTo>
                  <a:cubicBezTo>
                    <a:pt x="179" y="204"/>
                    <a:pt x="202" y="183"/>
                    <a:pt x="214" y="156"/>
                  </a:cubicBezTo>
                  <a:close/>
                  <a:moveTo>
                    <a:pt x="227" y="0"/>
                  </a:moveTo>
                  <a:cubicBezTo>
                    <a:pt x="204" y="0"/>
                    <a:pt x="181" y="4"/>
                    <a:pt x="159" y="10"/>
                  </a:cubicBezTo>
                  <a:cubicBezTo>
                    <a:pt x="83" y="35"/>
                    <a:pt x="13" y="156"/>
                    <a:pt x="103" y="204"/>
                  </a:cubicBezTo>
                  <a:cubicBezTo>
                    <a:pt x="0" y="226"/>
                    <a:pt x="42" y="362"/>
                    <a:pt x="48" y="440"/>
                  </a:cubicBezTo>
                  <a:cubicBezTo>
                    <a:pt x="81" y="615"/>
                    <a:pt x="149" y="862"/>
                    <a:pt x="303" y="967"/>
                  </a:cubicBezTo>
                  <a:cubicBezTo>
                    <a:pt x="328" y="979"/>
                    <a:pt x="353" y="985"/>
                    <a:pt x="377" y="985"/>
                  </a:cubicBezTo>
                  <a:cubicBezTo>
                    <a:pt x="505" y="985"/>
                    <a:pt x="603" y="824"/>
                    <a:pt x="601" y="697"/>
                  </a:cubicBezTo>
                  <a:cubicBezTo>
                    <a:pt x="601" y="467"/>
                    <a:pt x="581" y="171"/>
                    <a:pt x="362" y="39"/>
                  </a:cubicBezTo>
                  <a:cubicBezTo>
                    <a:pt x="322" y="14"/>
                    <a:pt x="275"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6718204" y="2751200"/>
              <a:ext cx="177691" cy="299343"/>
            </a:xfrm>
            <a:custGeom>
              <a:avLst/>
              <a:gdLst/>
              <a:ahLst/>
              <a:cxnLst/>
              <a:rect l="l" t="t" r="r" b="b"/>
              <a:pathLst>
                <a:path w="2302" h="3878" extrusionOk="0">
                  <a:moveTo>
                    <a:pt x="112" y="0"/>
                  </a:moveTo>
                  <a:cubicBezTo>
                    <a:pt x="49" y="0"/>
                    <a:pt x="1" y="83"/>
                    <a:pt x="57" y="136"/>
                  </a:cubicBezTo>
                  <a:cubicBezTo>
                    <a:pt x="323" y="350"/>
                    <a:pt x="497" y="654"/>
                    <a:pt x="674" y="940"/>
                  </a:cubicBezTo>
                  <a:cubicBezTo>
                    <a:pt x="929" y="1354"/>
                    <a:pt x="1189" y="1763"/>
                    <a:pt x="1417" y="2191"/>
                  </a:cubicBezTo>
                  <a:cubicBezTo>
                    <a:pt x="1598" y="2566"/>
                    <a:pt x="1785" y="2938"/>
                    <a:pt x="1933" y="3325"/>
                  </a:cubicBezTo>
                  <a:cubicBezTo>
                    <a:pt x="1972" y="3430"/>
                    <a:pt x="2009" y="3534"/>
                    <a:pt x="2049" y="3637"/>
                  </a:cubicBezTo>
                  <a:cubicBezTo>
                    <a:pt x="2081" y="3707"/>
                    <a:pt x="2102" y="3851"/>
                    <a:pt x="2184" y="3876"/>
                  </a:cubicBezTo>
                  <a:cubicBezTo>
                    <a:pt x="2190" y="3877"/>
                    <a:pt x="2195" y="3877"/>
                    <a:pt x="2200" y="3877"/>
                  </a:cubicBezTo>
                  <a:cubicBezTo>
                    <a:pt x="2260" y="3877"/>
                    <a:pt x="2301" y="3812"/>
                    <a:pt x="2271" y="3757"/>
                  </a:cubicBezTo>
                  <a:cubicBezTo>
                    <a:pt x="2234" y="3716"/>
                    <a:pt x="2223" y="3660"/>
                    <a:pt x="2203" y="3611"/>
                  </a:cubicBezTo>
                  <a:cubicBezTo>
                    <a:pt x="2139" y="3440"/>
                    <a:pt x="2079" y="3267"/>
                    <a:pt x="2012" y="3096"/>
                  </a:cubicBezTo>
                  <a:cubicBezTo>
                    <a:pt x="1882" y="2798"/>
                    <a:pt x="1738" y="2502"/>
                    <a:pt x="1600" y="2206"/>
                  </a:cubicBezTo>
                  <a:cubicBezTo>
                    <a:pt x="1339" y="1704"/>
                    <a:pt x="1030" y="1226"/>
                    <a:pt x="736" y="743"/>
                  </a:cubicBezTo>
                  <a:cubicBezTo>
                    <a:pt x="576" y="482"/>
                    <a:pt x="403" y="218"/>
                    <a:pt x="164" y="21"/>
                  </a:cubicBezTo>
                  <a:cubicBezTo>
                    <a:pt x="147" y="6"/>
                    <a:pt x="129" y="0"/>
                    <a:pt x="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6615075" y="2673468"/>
              <a:ext cx="82207" cy="104129"/>
            </a:xfrm>
            <a:custGeom>
              <a:avLst/>
              <a:gdLst/>
              <a:ahLst/>
              <a:cxnLst/>
              <a:rect l="l" t="t" r="r" b="b"/>
              <a:pathLst>
                <a:path w="1065" h="1349" extrusionOk="0">
                  <a:moveTo>
                    <a:pt x="951" y="1"/>
                  </a:moveTo>
                  <a:cubicBezTo>
                    <a:pt x="935" y="1"/>
                    <a:pt x="918" y="6"/>
                    <a:pt x="901" y="20"/>
                  </a:cubicBezTo>
                  <a:cubicBezTo>
                    <a:pt x="743" y="141"/>
                    <a:pt x="648" y="322"/>
                    <a:pt x="550" y="489"/>
                  </a:cubicBezTo>
                  <a:cubicBezTo>
                    <a:pt x="410" y="729"/>
                    <a:pt x="218" y="947"/>
                    <a:pt x="72" y="1186"/>
                  </a:cubicBezTo>
                  <a:lnTo>
                    <a:pt x="62" y="1201"/>
                  </a:lnTo>
                  <a:cubicBezTo>
                    <a:pt x="0" y="1231"/>
                    <a:pt x="5" y="1320"/>
                    <a:pt x="68" y="1345"/>
                  </a:cubicBezTo>
                  <a:cubicBezTo>
                    <a:pt x="79" y="1347"/>
                    <a:pt x="88" y="1349"/>
                    <a:pt x="97" y="1349"/>
                  </a:cubicBezTo>
                  <a:cubicBezTo>
                    <a:pt x="178" y="1349"/>
                    <a:pt x="217" y="1243"/>
                    <a:pt x="258" y="1186"/>
                  </a:cubicBezTo>
                  <a:cubicBezTo>
                    <a:pt x="344" y="1052"/>
                    <a:pt x="445" y="931"/>
                    <a:pt x="535" y="799"/>
                  </a:cubicBezTo>
                  <a:cubicBezTo>
                    <a:pt x="663" y="622"/>
                    <a:pt x="753" y="425"/>
                    <a:pt x="887" y="252"/>
                  </a:cubicBezTo>
                  <a:cubicBezTo>
                    <a:pt x="922" y="211"/>
                    <a:pt x="959" y="174"/>
                    <a:pt x="1002" y="141"/>
                  </a:cubicBezTo>
                  <a:cubicBezTo>
                    <a:pt x="1064" y="87"/>
                    <a:pt x="1015" y="1"/>
                    <a:pt x="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6712414" y="2574585"/>
              <a:ext cx="550288" cy="90235"/>
            </a:xfrm>
            <a:custGeom>
              <a:avLst/>
              <a:gdLst/>
              <a:ahLst/>
              <a:cxnLst/>
              <a:rect l="l" t="t" r="r" b="b"/>
              <a:pathLst>
                <a:path w="7129" h="1169" extrusionOk="0">
                  <a:moveTo>
                    <a:pt x="2819" y="0"/>
                  </a:moveTo>
                  <a:cubicBezTo>
                    <a:pt x="2623" y="0"/>
                    <a:pt x="2426" y="17"/>
                    <a:pt x="2233" y="42"/>
                  </a:cubicBezTo>
                  <a:cubicBezTo>
                    <a:pt x="1926" y="75"/>
                    <a:pt x="1624" y="142"/>
                    <a:pt x="1334" y="245"/>
                  </a:cubicBezTo>
                  <a:cubicBezTo>
                    <a:pt x="1039" y="338"/>
                    <a:pt x="747" y="447"/>
                    <a:pt x="478" y="599"/>
                  </a:cubicBezTo>
                  <a:cubicBezTo>
                    <a:pt x="340" y="675"/>
                    <a:pt x="206" y="758"/>
                    <a:pt x="75" y="846"/>
                  </a:cubicBezTo>
                  <a:cubicBezTo>
                    <a:pt x="5" y="867"/>
                    <a:pt x="0" y="972"/>
                    <a:pt x="70" y="996"/>
                  </a:cubicBezTo>
                  <a:cubicBezTo>
                    <a:pt x="79" y="998"/>
                    <a:pt x="87" y="999"/>
                    <a:pt x="96" y="999"/>
                  </a:cubicBezTo>
                  <a:cubicBezTo>
                    <a:pt x="120" y="999"/>
                    <a:pt x="145" y="990"/>
                    <a:pt x="163" y="974"/>
                  </a:cubicBezTo>
                  <a:cubicBezTo>
                    <a:pt x="219" y="937"/>
                    <a:pt x="276" y="902"/>
                    <a:pt x="332" y="865"/>
                  </a:cubicBezTo>
                  <a:cubicBezTo>
                    <a:pt x="465" y="780"/>
                    <a:pt x="603" y="704"/>
                    <a:pt x="747" y="636"/>
                  </a:cubicBezTo>
                  <a:cubicBezTo>
                    <a:pt x="1229" y="424"/>
                    <a:pt x="1735" y="251"/>
                    <a:pt x="2259" y="196"/>
                  </a:cubicBezTo>
                  <a:cubicBezTo>
                    <a:pt x="2447" y="174"/>
                    <a:pt x="2642" y="157"/>
                    <a:pt x="2835" y="157"/>
                  </a:cubicBezTo>
                  <a:cubicBezTo>
                    <a:pt x="2972" y="157"/>
                    <a:pt x="3109" y="166"/>
                    <a:pt x="3243" y="188"/>
                  </a:cubicBezTo>
                  <a:cubicBezTo>
                    <a:pt x="3862" y="295"/>
                    <a:pt x="4459" y="494"/>
                    <a:pt x="5065" y="659"/>
                  </a:cubicBezTo>
                  <a:cubicBezTo>
                    <a:pt x="5713" y="830"/>
                    <a:pt x="6349" y="1027"/>
                    <a:pt x="7005" y="1167"/>
                  </a:cubicBezTo>
                  <a:cubicBezTo>
                    <a:pt x="7012" y="1168"/>
                    <a:pt x="7018" y="1169"/>
                    <a:pt x="7024" y="1169"/>
                  </a:cubicBezTo>
                  <a:cubicBezTo>
                    <a:pt x="7113" y="1169"/>
                    <a:pt x="7129" y="1036"/>
                    <a:pt x="7040" y="1015"/>
                  </a:cubicBezTo>
                  <a:cubicBezTo>
                    <a:pt x="6590" y="920"/>
                    <a:pt x="6148" y="795"/>
                    <a:pt x="5707" y="671"/>
                  </a:cubicBezTo>
                  <a:cubicBezTo>
                    <a:pt x="4932" y="480"/>
                    <a:pt x="4177" y="212"/>
                    <a:pt x="3395" y="56"/>
                  </a:cubicBezTo>
                  <a:cubicBezTo>
                    <a:pt x="3205" y="16"/>
                    <a:pt x="3012"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7087180" y="2415493"/>
              <a:ext cx="802776" cy="204245"/>
            </a:xfrm>
            <a:custGeom>
              <a:avLst/>
              <a:gdLst/>
              <a:ahLst/>
              <a:cxnLst/>
              <a:rect l="l" t="t" r="r" b="b"/>
              <a:pathLst>
                <a:path w="10400" h="2646" extrusionOk="0">
                  <a:moveTo>
                    <a:pt x="9715" y="1"/>
                  </a:moveTo>
                  <a:cubicBezTo>
                    <a:pt x="9566" y="1"/>
                    <a:pt x="9418" y="9"/>
                    <a:pt x="9270" y="31"/>
                  </a:cubicBezTo>
                  <a:cubicBezTo>
                    <a:pt x="8967" y="73"/>
                    <a:pt x="8661" y="138"/>
                    <a:pt x="8354" y="138"/>
                  </a:cubicBezTo>
                  <a:cubicBezTo>
                    <a:pt x="8345" y="138"/>
                    <a:pt x="8335" y="138"/>
                    <a:pt x="8326" y="138"/>
                  </a:cubicBezTo>
                  <a:cubicBezTo>
                    <a:pt x="7987" y="126"/>
                    <a:pt x="7653" y="45"/>
                    <a:pt x="7316" y="31"/>
                  </a:cubicBezTo>
                  <a:cubicBezTo>
                    <a:pt x="7228" y="25"/>
                    <a:pt x="7139" y="22"/>
                    <a:pt x="7051" y="22"/>
                  </a:cubicBezTo>
                  <a:cubicBezTo>
                    <a:pt x="6329" y="22"/>
                    <a:pt x="5622" y="222"/>
                    <a:pt x="4942" y="455"/>
                  </a:cubicBezTo>
                  <a:cubicBezTo>
                    <a:pt x="4450" y="586"/>
                    <a:pt x="3940" y="656"/>
                    <a:pt x="3473" y="864"/>
                  </a:cubicBezTo>
                  <a:cubicBezTo>
                    <a:pt x="3066" y="1045"/>
                    <a:pt x="2671" y="1247"/>
                    <a:pt x="2282" y="1463"/>
                  </a:cubicBezTo>
                  <a:cubicBezTo>
                    <a:pt x="1840" y="1691"/>
                    <a:pt x="1406" y="1926"/>
                    <a:pt x="965" y="2162"/>
                  </a:cubicBezTo>
                  <a:cubicBezTo>
                    <a:pt x="721" y="2280"/>
                    <a:pt x="461" y="2356"/>
                    <a:pt x="206" y="2448"/>
                  </a:cubicBezTo>
                  <a:cubicBezTo>
                    <a:pt x="140" y="2481"/>
                    <a:pt x="1" y="2485"/>
                    <a:pt x="27" y="2594"/>
                  </a:cubicBezTo>
                  <a:cubicBezTo>
                    <a:pt x="43" y="2632"/>
                    <a:pt x="69" y="2646"/>
                    <a:pt x="101" y="2646"/>
                  </a:cubicBezTo>
                  <a:cubicBezTo>
                    <a:pt x="169" y="2646"/>
                    <a:pt x="261" y="2587"/>
                    <a:pt x="328" y="2572"/>
                  </a:cubicBezTo>
                  <a:cubicBezTo>
                    <a:pt x="529" y="2500"/>
                    <a:pt x="733" y="2440"/>
                    <a:pt x="935" y="2350"/>
                  </a:cubicBezTo>
                  <a:cubicBezTo>
                    <a:pt x="1134" y="2259"/>
                    <a:pt x="1325" y="2146"/>
                    <a:pt x="1517" y="2041"/>
                  </a:cubicBezTo>
                  <a:cubicBezTo>
                    <a:pt x="1891" y="1839"/>
                    <a:pt x="2274" y="1654"/>
                    <a:pt x="2642" y="1444"/>
                  </a:cubicBezTo>
                  <a:cubicBezTo>
                    <a:pt x="2955" y="1282"/>
                    <a:pt x="3288" y="1113"/>
                    <a:pt x="3617" y="973"/>
                  </a:cubicBezTo>
                  <a:cubicBezTo>
                    <a:pt x="3940" y="854"/>
                    <a:pt x="4273" y="759"/>
                    <a:pt x="4615" y="698"/>
                  </a:cubicBezTo>
                  <a:cubicBezTo>
                    <a:pt x="4936" y="640"/>
                    <a:pt x="5236" y="512"/>
                    <a:pt x="5549" y="426"/>
                  </a:cubicBezTo>
                  <a:cubicBezTo>
                    <a:pt x="5763" y="366"/>
                    <a:pt x="5975" y="311"/>
                    <a:pt x="6193" y="266"/>
                  </a:cubicBezTo>
                  <a:cubicBezTo>
                    <a:pt x="6469" y="205"/>
                    <a:pt x="6753" y="181"/>
                    <a:pt x="7037" y="181"/>
                  </a:cubicBezTo>
                  <a:cubicBezTo>
                    <a:pt x="7169" y="181"/>
                    <a:pt x="7301" y="186"/>
                    <a:pt x="7431" y="196"/>
                  </a:cubicBezTo>
                  <a:cubicBezTo>
                    <a:pt x="7719" y="222"/>
                    <a:pt x="8003" y="278"/>
                    <a:pt x="8293" y="294"/>
                  </a:cubicBezTo>
                  <a:cubicBezTo>
                    <a:pt x="8307" y="295"/>
                    <a:pt x="8320" y="295"/>
                    <a:pt x="8334" y="295"/>
                  </a:cubicBezTo>
                  <a:cubicBezTo>
                    <a:pt x="8569" y="295"/>
                    <a:pt x="8804" y="261"/>
                    <a:pt x="9036" y="226"/>
                  </a:cubicBezTo>
                  <a:cubicBezTo>
                    <a:pt x="9273" y="185"/>
                    <a:pt x="9504" y="156"/>
                    <a:pt x="9743" y="156"/>
                  </a:cubicBezTo>
                  <a:cubicBezTo>
                    <a:pt x="9815" y="156"/>
                    <a:pt x="9888" y="159"/>
                    <a:pt x="9962" y="165"/>
                  </a:cubicBezTo>
                  <a:cubicBezTo>
                    <a:pt x="10071" y="167"/>
                    <a:pt x="10180" y="179"/>
                    <a:pt x="10287" y="202"/>
                  </a:cubicBezTo>
                  <a:cubicBezTo>
                    <a:pt x="10292" y="203"/>
                    <a:pt x="10298" y="203"/>
                    <a:pt x="10303" y="203"/>
                  </a:cubicBezTo>
                  <a:cubicBezTo>
                    <a:pt x="10340" y="203"/>
                    <a:pt x="10372" y="180"/>
                    <a:pt x="10381" y="142"/>
                  </a:cubicBezTo>
                  <a:cubicBezTo>
                    <a:pt x="10400" y="17"/>
                    <a:pt x="10196" y="33"/>
                    <a:pt x="10104" y="17"/>
                  </a:cubicBezTo>
                  <a:cubicBezTo>
                    <a:pt x="9974" y="7"/>
                    <a:pt x="9844" y="1"/>
                    <a:pt x="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7397800" y="2675089"/>
              <a:ext cx="259358" cy="122964"/>
            </a:xfrm>
            <a:custGeom>
              <a:avLst/>
              <a:gdLst/>
              <a:ahLst/>
              <a:cxnLst/>
              <a:rect l="l" t="t" r="r" b="b"/>
              <a:pathLst>
                <a:path w="3360" h="1593" extrusionOk="0">
                  <a:moveTo>
                    <a:pt x="92" y="1"/>
                  </a:moveTo>
                  <a:cubicBezTo>
                    <a:pt x="57" y="1"/>
                    <a:pt x="24" y="26"/>
                    <a:pt x="17" y="62"/>
                  </a:cubicBezTo>
                  <a:cubicBezTo>
                    <a:pt x="1" y="163"/>
                    <a:pt x="128" y="163"/>
                    <a:pt x="196" y="188"/>
                  </a:cubicBezTo>
                  <a:cubicBezTo>
                    <a:pt x="383" y="241"/>
                    <a:pt x="570" y="301"/>
                    <a:pt x="758" y="359"/>
                  </a:cubicBezTo>
                  <a:cubicBezTo>
                    <a:pt x="1002" y="435"/>
                    <a:pt x="1247" y="507"/>
                    <a:pt x="1484" y="597"/>
                  </a:cubicBezTo>
                  <a:cubicBezTo>
                    <a:pt x="1768" y="706"/>
                    <a:pt x="2037" y="846"/>
                    <a:pt x="2305" y="988"/>
                  </a:cubicBezTo>
                  <a:cubicBezTo>
                    <a:pt x="2613" y="1161"/>
                    <a:pt x="2928" y="1334"/>
                    <a:pt x="3193" y="1570"/>
                  </a:cubicBezTo>
                  <a:cubicBezTo>
                    <a:pt x="3210" y="1586"/>
                    <a:pt x="3229" y="1592"/>
                    <a:pt x="3246" y="1592"/>
                  </a:cubicBezTo>
                  <a:cubicBezTo>
                    <a:pt x="3308" y="1592"/>
                    <a:pt x="3360" y="1512"/>
                    <a:pt x="3300" y="1457"/>
                  </a:cubicBezTo>
                  <a:cubicBezTo>
                    <a:pt x="2916" y="1122"/>
                    <a:pt x="2455" y="889"/>
                    <a:pt x="2004" y="657"/>
                  </a:cubicBezTo>
                  <a:cubicBezTo>
                    <a:pt x="1476" y="385"/>
                    <a:pt x="897" y="243"/>
                    <a:pt x="334" y="67"/>
                  </a:cubicBezTo>
                  <a:cubicBezTo>
                    <a:pt x="260" y="44"/>
                    <a:pt x="186" y="23"/>
                    <a:pt x="110" y="3"/>
                  </a:cubicBezTo>
                  <a:cubicBezTo>
                    <a:pt x="104" y="1"/>
                    <a:pt x="98"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7684413" y="2821445"/>
              <a:ext cx="152219" cy="106985"/>
            </a:xfrm>
            <a:custGeom>
              <a:avLst/>
              <a:gdLst/>
              <a:ahLst/>
              <a:cxnLst/>
              <a:rect l="l" t="t" r="r" b="b"/>
              <a:pathLst>
                <a:path w="1972" h="1386" extrusionOk="0">
                  <a:moveTo>
                    <a:pt x="99" y="1"/>
                  </a:moveTo>
                  <a:cubicBezTo>
                    <a:pt x="42" y="1"/>
                    <a:pt x="0" y="73"/>
                    <a:pt x="34" y="123"/>
                  </a:cubicBezTo>
                  <a:cubicBezTo>
                    <a:pt x="52" y="152"/>
                    <a:pt x="91" y="154"/>
                    <a:pt x="116" y="174"/>
                  </a:cubicBezTo>
                  <a:cubicBezTo>
                    <a:pt x="311" y="306"/>
                    <a:pt x="501" y="444"/>
                    <a:pt x="688" y="588"/>
                  </a:cubicBezTo>
                  <a:cubicBezTo>
                    <a:pt x="846" y="724"/>
                    <a:pt x="1001" y="863"/>
                    <a:pt x="1167" y="985"/>
                  </a:cubicBezTo>
                  <a:cubicBezTo>
                    <a:pt x="1377" y="1133"/>
                    <a:pt x="1601" y="1248"/>
                    <a:pt x="1821" y="1376"/>
                  </a:cubicBezTo>
                  <a:cubicBezTo>
                    <a:pt x="1835" y="1383"/>
                    <a:pt x="1848" y="1386"/>
                    <a:pt x="1860" y="1386"/>
                  </a:cubicBezTo>
                  <a:cubicBezTo>
                    <a:pt x="1931" y="1386"/>
                    <a:pt x="1971" y="1282"/>
                    <a:pt x="1896" y="1238"/>
                  </a:cubicBezTo>
                  <a:cubicBezTo>
                    <a:pt x="1735" y="1145"/>
                    <a:pt x="1570" y="1059"/>
                    <a:pt x="1412" y="960"/>
                  </a:cubicBezTo>
                  <a:cubicBezTo>
                    <a:pt x="1085" y="761"/>
                    <a:pt x="822" y="469"/>
                    <a:pt x="501" y="255"/>
                  </a:cubicBezTo>
                  <a:cubicBezTo>
                    <a:pt x="373" y="172"/>
                    <a:pt x="256" y="53"/>
                    <a:pt x="112" y="4"/>
                  </a:cubicBezTo>
                  <a:lnTo>
                    <a:pt x="118" y="4"/>
                  </a:lnTo>
                  <a:cubicBezTo>
                    <a:pt x="112" y="2"/>
                    <a:pt x="105" y="1"/>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7066030" y="2821754"/>
              <a:ext cx="256116" cy="193361"/>
            </a:xfrm>
            <a:custGeom>
              <a:avLst/>
              <a:gdLst/>
              <a:ahLst/>
              <a:cxnLst/>
              <a:rect l="l" t="t" r="r" b="b"/>
              <a:pathLst>
                <a:path w="3318" h="2505" extrusionOk="0">
                  <a:moveTo>
                    <a:pt x="110" y="1"/>
                  </a:moveTo>
                  <a:cubicBezTo>
                    <a:pt x="32" y="1"/>
                    <a:pt x="0" y="121"/>
                    <a:pt x="85" y="154"/>
                  </a:cubicBezTo>
                  <a:cubicBezTo>
                    <a:pt x="336" y="255"/>
                    <a:pt x="567" y="397"/>
                    <a:pt x="799" y="534"/>
                  </a:cubicBezTo>
                  <a:cubicBezTo>
                    <a:pt x="1250" y="831"/>
                    <a:pt x="1719" y="1102"/>
                    <a:pt x="2126" y="1456"/>
                  </a:cubicBezTo>
                  <a:cubicBezTo>
                    <a:pt x="2307" y="1606"/>
                    <a:pt x="2478" y="1767"/>
                    <a:pt x="2636" y="1940"/>
                  </a:cubicBezTo>
                  <a:cubicBezTo>
                    <a:pt x="2803" y="2121"/>
                    <a:pt x="2986" y="2289"/>
                    <a:pt x="3151" y="2476"/>
                  </a:cubicBezTo>
                  <a:cubicBezTo>
                    <a:pt x="3168" y="2497"/>
                    <a:pt x="3189" y="2505"/>
                    <a:pt x="3208" y="2505"/>
                  </a:cubicBezTo>
                  <a:cubicBezTo>
                    <a:pt x="3266" y="2505"/>
                    <a:pt x="3317" y="2435"/>
                    <a:pt x="3270" y="2374"/>
                  </a:cubicBezTo>
                  <a:cubicBezTo>
                    <a:pt x="3210" y="2302"/>
                    <a:pt x="3142" y="2236"/>
                    <a:pt x="3077" y="2168"/>
                  </a:cubicBezTo>
                  <a:cubicBezTo>
                    <a:pt x="2799" y="1894"/>
                    <a:pt x="2546" y="1594"/>
                    <a:pt x="2241" y="1347"/>
                  </a:cubicBezTo>
                  <a:cubicBezTo>
                    <a:pt x="1986" y="1129"/>
                    <a:pt x="1715" y="931"/>
                    <a:pt x="1429" y="757"/>
                  </a:cubicBezTo>
                  <a:cubicBezTo>
                    <a:pt x="1075" y="524"/>
                    <a:pt x="723" y="290"/>
                    <a:pt x="345" y="98"/>
                  </a:cubicBezTo>
                  <a:cubicBezTo>
                    <a:pt x="277" y="65"/>
                    <a:pt x="209" y="32"/>
                    <a:pt x="139" y="6"/>
                  </a:cubicBezTo>
                  <a:cubicBezTo>
                    <a:pt x="129" y="2"/>
                    <a:pt x="119" y="1"/>
                    <a:pt x="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7444192" y="2991345"/>
              <a:ext cx="107526" cy="79969"/>
            </a:xfrm>
            <a:custGeom>
              <a:avLst/>
              <a:gdLst/>
              <a:ahLst/>
              <a:cxnLst/>
              <a:rect l="l" t="t" r="r" b="b"/>
              <a:pathLst>
                <a:path w="1393" h="1036" extrusionOk="0">
                  <a:moveTo>
                    <a:pt x="114" y="1"/>
                  </a:moveTo>
                  <a:cubicBezTo>
                    <a:pt x="51" y="1"/>
                    <a:pt x="0" y="83"/>
                    <a:pt x="60" y="138"/>
                  </a:cubicBezTo>
                  <a:cubicBezTo>
                    <a:pt x="245" y="300"/>
                    <a:pt x="424" y="471"/>
                    <a:pt x="613" y="627"/>
                  </a:cubicBezTo>
                  <a:cubicBezTo>
                    <a:pt x="809" y="781"/>
                    <a:pt x="1019" y="915"/>
                    <a:pt x="1243" y="1026"/>
                  </a:cubicBezTo>
                  <a:cubicBezTo>
                    <a:pt x="1256" y="1033"/>
                    <a:pt x="1268" y="1035"/>
                    <a:pt x="1280" y="1035"/>
                  </a:cubicBezTo>
                  <a:cubicBezTo>
                    <a:pt x="1350" y="1035"/>
                    <a:pt x="1393" y="931"/>
                    <a:pt x="1315" y="888"/>
                  </a:cubicBezTo>
                  <a:cubicBezTo>
                    <a:pt x="1165" y="812"/>
                    <a:pt x="1021" y="728"/>
                    <a:pt x="883" y="631"/>
                  </a:cubicBezTo>
                  <a:cubicBezTo>
                    <a:pt x="624" y="452"/>
                    <a:pt x="403" y="226"/>
                    <a:pt x="167" y="22"/>
                  </a:cubicBezTo>
                  <a:cubicBezTo>
                    <a:pt x="150" y="7"/>
                    <a:pt x="131"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4699561" y="4052734"/>
              <a:ext cx="1130448" cy="140331"/>
            </a:xfrm>
            <a:custGeom>
              <a:avLst/>
              <a:gdLst/>
              <a:ahLst/>
              <a:cxnLst/>
              <a:rect l="l" t="t" r="r" b="b"/>
              <a:pathLst>
                <a:path w="14645" h="1818" extrusionOk="0">
                  <a:moveTo>
                    <a:pt x="6648" y="0"/>
                  </a:moveTo>
                  <a:cubicBezTo>
                    <a:pt x="6640" y="0"/>
                    <a:pt x="6633" y="0"/>
                    <a:pt x="6625" y="0"/>
                  </a:cubicBezTo>
                  <a:cubicBezTo>
                    <a:pt x="5839" y="6"/>
                    <a:pt x="5054" y="66"/>
                    <a:pt x="4272" y="140"/>
                  </a:cubicBezTo>
                  <a:cubicBezTo>
                    <a:pt x="3344" y="214"/>
                    <a:pt x="2420" y="352"/>
                    <a:pt x="1521" y="593"/>
                  </a:cubicBezTo>
                  <a:cubicBezTo>
                    <a:pt x="1192" y="679"/>
                    <a:pt x="863" y="766"/>
                    <a:pt x="536" y="858"/>
                  </a:cubicBezTo>
                  <a:cubicBezTo>
                    <a:pt x="386" y="901"/>
                    <a:pt x="236" y="949"/>
                    <a:pt x="87" y="1004"/>
                  </a:cubicBezTo>
                  <a:cubicBezTo>
                    <a:pt x="0" y="1036"/>
                    <a:pt x="33" y="1157"/>
                    <a:pt x="111" y="1157"/>
                  </a:cubicBezTo>
                  <a:cubicBezTo>
                    <a:pt x="120" y="1157"/>
                    <a:pt x="129" y="1156"/>
                    <a:pt x="139" y="1152"/>
                  </a:cubicBezTo>
                  <a:cubicBezTo>
                    <a:pt x="250" y="1109"/>
                    <a:pt x="363" y="1074"/>
                    <a:pt x="476" y="1039"/>
                  </a:cubicBezTo>
                  <a:cubicBezTo>
                    <a:pt x="754" y="957"/>
                    <a:pt x="1034" y="883"/>
                    <a:pt x="1318" y="809"/>
                  </a:cubicBezTo>
                  <a:cubicBezTo>
                    <a:pt x="2338" y="521"/>
                    <a:pt x="3389" y="360"/>
                    <a:pt x="4445" y="280"/>
                  </a:cubicBezTo>
                  <a:cubicBezTo>
                    <a:pt x="5185" y="213"/>
                    <a:pt x="5928" y="157"/>
                    <a:pt x="6670" y="157"/>
                  </a:cubicBezTo>
                  <a:cubicBezTo>
                    <a:pt x="6800" y="157"/>
                    <a:pt x="6930" y="159"/>
                    <a:pt x="7059" y="163"/>
                  </a:cubicBezTo>
                  <a:cubicBezTo>
                    <a:pt x="8205" y="208"/>
                    <a:pt x="9341" y="381"/>
                    <a:pt x="10472" y="566"/>
                  </a:cubicBezTo>
                  <a:cubicBezTo>
                    <a:pt x="11857" y="819"/>
                    <a:pt x="13208" y="1235"/>
                    <a:pt x="14496" y="1809"/>
                  </a:cubicBezTo>
                  <a:cubicBezTo>
                    <a:pt x="14509" y="1815"/>
                    <a:pt x="14521" y="1817"/>
                    <a:pt x="14532" y="1817"/>
                  </a:cubicBezTo>
                  <a:cubicBezTo>
                    <a:pt x="14604" y="1817"/>
                    <a:pt x="14644" y="1706"/>
                    <a:pt x="14562" y="1669"/>
                  </a:cubicBezTo>
                  <a:cubicBezTo>
                    <a:pt x="14328" y="1562"/>
                    <a:pt x="14089" y="1465"/>
                    <a:pt x="13848" y="1368"/>
                  </a:cubicBezTo>
                  <a:cubicBezTo>
                    <a:pt x="13099" y="1068"/>
                    <a:pt x="12328" y="823"/>
                    <a:pt x="11542" y="640"/>
                  </a:cubicBezTo>
                  <a:cubicBezTo>
                    <a:pt x="10999" y="500"/>
                    <a:pt x="10448" y="391"/>
                    <a:pt x="9892" y="313"/>
                  </a:cubicBezTo>
                  <a:cubicBezTo>
                    <a:pt x="8817" y="149"/>
                    <a:pt x="7737" y="0"/>
                    <a:pt x="6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616368" y="4019773"/>
              <a:ext cx="477266" cy="95947"/>
            </a:xfrm>
            <a:custGeom>
              <a:avLst/>
              <a:gdLst/>
              <a:ahLst/>
              <a:cxnLst/>
              <a:rect l="l" t="t" r="r" b="b"/>
              <a:pathLst>
                <a:path w="6183" h="1243" extrusionOk="0">
                  <a:moveTo>
                    <a:pt x="5151" y="1"/>
                  </a:moveTo>
                  <a:cubicBezTo>
                    <a:pt x="4494" y="1"/>
                    <a:pt x="3836" y="44"/>
                    <a:pt x="3185" y="152"/>
                  </a:cubicBezTo>
                  <a:cubicBezTo>
                    <a:pt x="2457" y="250"/>
                    <a:pt x="1743" y="435"/>
                    <a:pt x="1048" y="682"/>
                  </a:cubicBezTo>
                  <a:cubicBezTo>
                    <a:pt x="725" y="793"/>
                    <a:pt x="414" y="935"/>
                    <a:pt x="105" y="1079"/>
                  </a:cubicBezTo>
                  <a:cubicBezTo>
                    <a:pt x="50" y="1094"/>
                    <a:pt x="0" y="1114"/>
                    <a:pt x="11" y="1182"/>
                  </a:cubicBezTo>
                  <a:cubicBezTo>
                    <a:pt x="24" y="1227"/>
                    <a:pt x="53" y="1242"/>
                    <a:pt x="87" y="1242"/>
                  </a:cubicBezTo>
                  <a:cubicBezTo>
                    <a:pt x="130" y="1242"/>
                    <a:pt x="180" y="1219"/>
                    <a:pt x="216" y="1201"/>
                  </a:cubicBezTo>
                  <a:cubicBezTo>
                    <a:pt x="363" y="1133"/>
                    <a:pt x="509" y="1065"/>
                    <a:pt x="659" y="1001"/>
                  </a:cubicBezTo>
                  <a:cubicBezTo>
                    <a:pt x="906" y="896"/>
                    <a:pt x="1159" y="808"/>
                    <a:pt x="1414" y="723"/>
                  </a:cubicBezTo>
                  <a:cubicBezTo>
                    <a:pt x="2012" y="526"/>
                    <a:pt x="2630" y="384"/>
                    <a:pt x="3255" y="300"/>
                  </a:cubicBezTo>
                  <a:cubicBezTo>
                    <a:pt x="3852" y="205"/>
                    <a:pt x="4452" y="158"/>
                    <a:pt x="5055" y="158"/>
                  </a:cubicBezTo>
                  <a:cubicBezTo>
                    <a:pt x="5108" y="157"/>
                    <a:pt x="5161" y="157"/>
                    <a:pt x="5213" y="157"/>
                  </a:cubicBezTo>
                  <a:cubicBezTo>
                    <a:pt x="5496" y="157"/>
                    <a:pt x="5781" y="164"/>
                    <a:pt x="6063" y="195"/>
                  </a:cubicBezTo>
                  <a:cubicBezTo>
                    <a:pt x="6071" y="197"/>
                    <a:pt x="6080" y="197"/>
                    <a:pt x="6088" y="197"/>
                  </a:cubicBezTo>
                  <a:cubicBezTo>
                    <a:pt x="6129" y="197"/>
                    <a:pt x="6168" y="177"/>
                    <a:pt x="6176" y="133"/>
                  </a:cubicBezTo>
                  <a:cubicBezTo>
                    <a:pt x="6182" y="90"/>
                    <a:pt x="6154" y="51"/>
                    <a:pt x="6112" y="43"/>
                  </a:cubicBezTo>
                  <a:cubicBezTo>
                    <a:pt x="6006" y="30"/>
                    <a:pt x="5899" y="20"/>
                    <a:pt x="5790" y="14"/>
                  </a:cubicBezTo>
                  <a:cubicBezTo>
                    <a:pt x="5577" y="5"/>
                    <a:pt x="5364" y="1"/>
                    <a:pt x="5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7009062" y="4156788"/>
              <a:ext cx="635737" cy="104747"/>
            </a:xfrm>
            <a:custGeom>
              <a:avLst/>
              <a:gdLst/>
              <a:ahLst/>
              <a:cxnLst/>
              <a:rect l="l" t="t" r="r" b="b"/>
              <a:pathLst>
                <a:path w="8236" h="1357" extrusionOk="0">
                  <a:moveTo>
                    <a:pt x="4523" y="1"/>
                  </a:moveTo>
                  <a:cubicBezTo>
                    <a:pt x="3799" y="1"/>
                    <a:pt x="3072" y="94"/>
                    <a:pt x="2339" y="314"/>
                  </a:cubicBezTo>
                  <a:cubicBezTo>
                    <a:pt x="1722" y="502"/>
                    <a:pt x="1095" y="705"/>
                    <a:pt x="506" y="979"/>
                  </a:cubicBezTo>
                  <a:cubicBezTo>
                    <a:pt x="354" y="1051"/>
                    <a:pt x="200" y="1125"/>
                    <a:pt x="54" y="1207"/>
                  </a:cubicBezTo>
                  <a:cubicBezTo>
                    <a:pt x="15" y="1228"/>
                    <a:pt x="0" y="1273"/>
                    <a:pt x="19" y="1312"/>
                  </a:cubicBezTo>
                  <a:cubicBezTo>
                    <a:pt x="32" y="1340"/>
                    <a:pt x="60" y="1356"/>
                    <a:pt x="90" y="1356"/>
                  </a:cubicBezTo>
                  <a:cubicBezTo>
                    <a:pt x="102" y="1356"/>
                    <a:pt x="114" y="1353"/>
                    <a:pt x="126" y="1347"/>
                  </a:cubicBezTo>
                  <a:cubicBezTo>
                    <a:pt x="241" y="1281"/>
                    <a:pt x="360" y="1224"/>
                    <a:pt x="480" y="1166"/>
                  </a:cubicBezTo>
                  <a:cubicBezTo>
                    <a:pt x="595" y="1111"/>
                    <a:pt x="712" y="1059"/>
                    <a:pt x="829" y="1008"/>
                  </a:cubicBezTo>
                  <a:cubicBezTo>
                    <a:pt x="1379" y="784"/>
                    <a:pt x="1940" y="590"/>
                    <a:pt x="2512" y="430"/>
                  </a:cubicBezTo>
                  <a:lnTo>
                    <a:pt x="2506" y="430"/>
                  </a:lnTo>
                  <a:cubicBezTo>
                    <a:pt x="2763" y="358"/>
                    <a:pt x="3022" y="300"/>
                    <a:pt x="3286" y="259"/>
                  </a:cubicBezTo>
                  <a:lnTo>
                    <a:pt x="3286" y="259"/>
                  </a:lnTo>
                  <a:lnTo>
                    <a:pt x="3276" y="261"/>
                  </a:lnTo>
                  <a:cubicBezTo>
                    <a:pt x="3701" y="192"/>
                    <a:pt x="4132" y="157"/>
                    <a:pt x="4563" y="157"/>
                  </a:cubicBezTo>
                  <a:cubicBezTo>
                    <a:pt x="4706" y="157"/>
                    <a:pt x="4850" y="161"/>
                    <a:pt x="4993" y="168"/>
                  </a:cubicBezTo>
                  <a:cubicBezTo>
                    <a:pt x="5767" y="210"/>
                    <a:pt x="6530" y="366"/>
                    <a:pt x="7283" y="547"/>
                  </a:cubicBezTo>
                  <a:cubicBezTo>
                    <a:pt x="7565" y="621"/>
                    <a:pt x="7849" y="705"/>
                    <a:pt x="8124" y="802"/>
                  </a:cubicBezTo>
                  <a:cubicBezTo>
                    <a:pt x="8132" y="804"/>
                    <a:pt x="8140" y="805"/>
                    <a:pt x="8147" y="805"/>
                  </a:cubicBezTo>
                  <a:cubicBezTo>
                    <a:pt x="8181" y="805"/>
                    <a:pt x="8213" y="784"/>
                    <a:pt x="8223" y="751"/>
                  </a:cubicBezTo>
                  <a:cubicBezTo>
                    <a:pt x="8236" y="709"/>
                    <a:pt x="8213" y="666"/>
                    <a:pt x="8172" y="652"/>
                  </a:cubicBezTo>
                  <a:cubicBezTo>
                    <a:pt x="7974" y="582"/>
                    <a:pt x="7773" y="522"/>
                    <a:pt x="7571" y="463"/>
                  </a:cubicBezTo>
                  <a:cubicBezTo>
                    <a:pt x="6552" y="185"/>
                    <a:pt x="5540" y="1"/>
                    <a:pt x="4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4612566" y="3264527"/>
              <a:ext cx="62833" cy="313314"/>
            </a:xfrm>
            <a:custGeom>
              <a:avLst/>
              <a:gdLst/>
              <a:ahLst/>
              <a:cxnLst/>
              <a:rect l="l" t="t" r="r" b="b"/>
              <a:pathLst>
                <a:path w="814" h="4059" extrusionOk="0">
                  <a:moveTo>
                    <a:pt x="145" y="1"/>
                  </a:moveTo>
                  <a:cubicBezTo>
                    <a:pt x="114" y="1"/>
                    <a:pt x="87" y="15"/>
                    <a:pt x="83" y="49"/>
                  </a:cubicBezTo>
                  <a:cubicBezTo>
                    <a:pt x="32" y="380"/>
                    <a:pt x="29" y="715"/>
                    <a:pt x="17" y="1048"/>
                  </a:cubicBezTo>
                  <a:cubicBezTo>
                    <a:pt x="1" y="1645"/>
                    <a:pt x="56" y="2242"/>
                    <a:pt x="186" y="2826"/>
                  </a:cubicBezTo>
                  <a:cubicBezTo>
                    <a:pt x="276" y="3241"/>
                    <a:pt x="457" y="3630"/>
                    <a:pt x="645" y="4011"/>
                  </a:cubicBezTo>
                  <a:cubicBezTo>
                    <a:pt x="661" y="4045"/>
                    <a:pt x="688" y="4059"/>
                    <a:pt x="715" y="4059"/>
                  </a:cubicBezTo>
                  <a:cubicBezTo>
                    <a:pt x="765" y="4059"/>
                    <a:pt x="814" y="4011"/>
                    <a:pt x="789" y="3951"/>
                  </a:cubicBezTo>
                  <a:cubicBezTo>
                    <a:pt x="589" y="3544"/>
                    <a:pt x="400" y="3128"/>
                    <a:pt x="315" y="2682"/>
                  </a:cubicBezTo>
                  <a:cubicBezTo>
                    <a:pt x="141" y="1830"/>
                    <a:pt x="136" y="956"/>
                    <a:pt x="233" y="94"/>
                  </a:cubicBezTo>
                  <a:cubicBezTo>
                    <a:pt x="259" y="41"/>
                    <a:pt x="197"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4675323" y="3600389"/>
              <a:ext cx="61134" cy="70860"/>
            </a:xfrm>
            <a:custGeom>
              <a:avLst/>
              <a:gdLst/>
              <a:ahLst/>
              <a:cxnLst/>
              <a:rect l="l" t="t" r="r" b="b"/>
              <a:pathLst>
                <a:path w="792" h="918" extrusionOk="0">
                  <a:moveTo>
                    <a:pt x="160" y="0"/>
                  </a:moveTo>
                  <a:cubicBezTo>
                    <a:pt x="154" y="0"/>
                    <a:pt x="146" y="1"/>
                    <a:pt x="138" y="3"/>
                  </a:cubicBezTo>
                  <a:cubicBezTo>
                    <a:pt x="0" y="57"/>
                    <a:pt x="153" y="228"/>
                    <a:pt x="190" y="310"/>
                  </a:cubicBezTo>
                  <a:cubicBezTo>
                    <a:pt x="319" y="516"/>
                    <a:pt x="455" y="719"/>
                    <a:pt x="626" y="894"/>
                  </a:cubicBezTo>
                  <a:cubicBezTo>
                    <a:pt x="643" y="911"/>
                    <a:pt x="662" y="918"/>
                    <a:pt x="680" y="918"/>
                  </a:cubicBezTo>
                  <a:cubicBezTo>
                    <a:pt x="741" y="918"/>
                    <a:pt x="792" y="841"/>
                    <a:pt x="737" y="783"/>
                  </a:cubicBezTo>
                  <a:cubicBezTo>
                    <a:pt x="630" y="672"/>
                    <a:pt x="531" y="548"/>
                    <a:pt x="447" y="419"/>
                  </a:cubicBezTo>
                  <a:cubicBezTo>
                    <a:pt x="375" y="316"/>
                    <a:pt x="311" y="209"/>
                    <a:pt x="251" y="98"/>
                  </a:cubicBezTo>
                  <a:cubicBezTo>
                    <a:pt x="233" y="51"/>
                    <a:pt x="212" y="0"/>
                    <a:pt x="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6117574" y="3554074"/>
              <a:ext cx="40679" cy="80972"/>
            </a:xfrm>
            <a:custGeom>
              <a:avLst/>
              <a:gdLst/>
              <a:ahLst/>
              <a:cxnLst/>
              <a:rect l="l" t="t" r="r" b="b"/>
              <a:pathLst>
                <a:path w="527" h="1049" extrusionOk="0">
                  <a:moveTo>
                    <a:pt x="78" y="1"/>
                  </a:moveTo>
                  <a:cubicBezTo>
                    <a:pt x="35" y="1"/>
                    <a:pt x="2" y="35"/>
                    <a:pt x="0" y="77"/>
                  </a:cubicBezTo>
                  <a:cubicBezTo>
                    <a:pt x="21" y="264"/>
                    <a:pt x="101" y="439"/>
                    <a:pt x="173" y="609"/>
                  </a:cubicBezTo>
                  <a:cubicBezTo>
                    <a:pt x="239" y="751"/>
                    <a:pt x="296" y="889"/>
                    <a:pt x="385" y="1019"/>
                  </a:cubicBezTo>
                  <a:cubicBezTo>
                    <a:pt x="400" y="1040"/>
                    <a:pt x="422" y="1049"/>
                    <a:pt x="445" y="1049"/>
                  </a:cubicBezTo>
                  <a:cubicBezTo>
                    <a:pt x="483" y="1049"/>
                    <a:pt x="521" y="1024"/>
                    <a:pt x="525" y="984"/>
                  </a:cubicBezTo>
                  <a:cubicBezTo>
                    <a:pt x="527" y="961"/>
                    <a:pt x="521" y="941"/>
                    <a:pt x="508" y="924"/>
                  </a:cubicBezTo>
                  <a:cubicBezTo>
                    <a:pt x="475" y="875"/>
                    <a:pt x="447" y="825"/>
                    <a:pt x="422" y="774"/>
                  </a:cubicBezTo>
                  <a:cubicBezTo>
                    <a:pt x="317" y="558"/>
                    <a:pt x="216" y="348"/>
                    <a:pt x="161" y="110"/>
                  </a:cubicBezTo>
                  <a:cubicBezTo>
                    <a:pt x="158" y="56"/>
                    <a:pt x="142" y="1"/>
                    <a:pt x="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6975561" y="2085960"/>
              <a:ext cx="38132" cy="33732"/>
            </a:xfrm>
            <a:custGeom>
              <a:avLst/>
              <a:gdLst/>
              <a:ahLst/>
              <a:cxnLst/>
              <a:rect l="l" t="t" r="r" b="b"/>
              <a:pathLst>
                <a:path w="494" h="437" extrusionOk="0">
                  <a:moveTo>
                    <a:pt x="81" y="0"/>
                  </a:moveTo>
                  <a:cubicBezTo>
                    <a:pt x="37" y="0"/>
                    <a:pt x="2" y="33"/>
                    <a:pt x="2" y="77"/>
                  </a:cubicBezTo>
                  <a:cubicBezTo>
                    <a:pt x="0" y="136"/>
                    <a:pt x="56" y="144"/>
                    <a:pt x="91" y="175"/>
                  </a:cubicBezTo>
                  <a:cubicBezTo>
                    <a:pt x="175" y="249"/>
                    <a:pt x="249" y="334"/>
                    <a:pt x="325" y="412"/>
                  </a:cubicBezTo>
                  <a:cubicBezTo>
                    <a:pt x="343" y="429"/>
                    <a:pt x="362" y="437"/>
                    <a:pt x="381" y="437"/>
                  </a:cubicBezTo>
                  <a:cubicBezTo>
                    <a:pt x="441" y="437"/>
                    <a:pt x="493" y="359"/>
                    <a:pt x="436" y="303"/>
                  </a:cubicBezTo>
                  <a:cubicBezTo>
                    <a:pt x="356" y="223"/>
                    <a:pt x="282" y="136"/>
                    <a:pt x="198" y="62"/>
                  </a:cubicBezTo>
                  <a:cubicBezTo>
                    <a:pt x="165" y="33"/>
                    <a:pt x="126"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6608746" y="2381065"/>
              <a:ext cx="109147" cy="46237"/>
            </a:xfrm>
            <a:custGeom>
              <a:avLst/>
              <a:gdLst/>
              <a:ahLst/>
              <a:cxnLst/>
              <a:rect l="l" t="t" r="r" b="b"/>
              <a:pathLst>
                <a:path w="1414" h="599" extrusionOk="0">
                  <a:moveTo>
                    <a:pt x="1300" y="1"/>
                  </a:moveTo>
                  <a:cubicBezTo>
                    <a:pt x="1287" y="1"/>
                    <a:pt x="1273" y="4"/>
                    <a:pt x="1259" y="12"/>
                  </a:cubicBezTo>
                  <a:cubicBezTo>
                    <a:pt x="977" y="152"/>
                    <a:pt x="685" y="265"/>
                    <a:pt x="385" y="354"/>
                  </a:cubicBezTo>
                  <a:cubicBezTo>
                    <a:pt x="280" y="387"/>
                    <a:pt x="173" y="419"/>
                    <a:pt x="66" y="444"/>
                  </a:cubicBezTo>
                  <a:cubicBezTo>
                    <a:pt x="23" y="456"/>
                    <a:pt x="0" y="500"/>
                    <a:pt x="10" y="541"/>
                  </a:cubicBezTo>
                  <a:cubicBezTo>
                    <a:pt x="21" y="576"/>
                    <a:pt x="53" y="599"/>
                    <a:pt x="88" y="599"/>
                  </a:cubicBezTo>
                  <a:cubicBezTo>
                    <a:pt x="94" y="599"/>
                    <a:pt x="101" y="598"/>
                    <a:pt x="107" y="596"/>
                  </a:cubicBezTo>
                  <a:cubicBezTo>
                    <a:pt x="200" y="576"/>
                    <a:pt x="290" y="547"/>
                    <a:pt x="381" y="518"/>
                  </a:cubicBezTo>
                  <a:cubicBezTo>
                    <a:pt x="545" y="467"/>
                    <a:pt x="708" y="415"/>
                    <a:pt x="868" y="356"/>
                  </a:cubicBezTo>
                  <a:cubicBezTo>
                    <a:pt x="1029" y="294"/>
                    <a:pt x="1185" y="226"/>
                    <a:pt x="1337" y="148"/>
                  </a:cubicBezTo>
                  <a:cubicBezTo>
                    <a:pt x="1414" y="103"/>
                    <a:pt x="1370" y="1"/>
                    <a:pt x="1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6734800" y="2344013"/>
              <a:ext cx="49324" cy="29101"/>
            </a:xfrm>
            <a:custGeom>
              <a:avLst/>
              <a:gdLst/>
              <a:ahLst/>
              <a:cxnLst/>
              <a:rect l="l" t="t" r="r" b="b"/>
              <a:pathLst>
                <a:path w="639" h="377" extrusionOk="0">
                  <a:moveTo>
                    <a:pt x="526" y="1"/>
                  </a:moveTo>
                  <a:cubicBezTo>
                    <a:pt x="513" y="1"/>
                    <a:pt x="498" y="4"/>
                    <a:pt x="484" y="13"/>
                  </a:cubicBezTo>
                  <a:cubicBezTo>
                    <a:pt x="410" y="58"/>
                    <a:pt x="334" y="95"/>
                    <a:pt x="256" y="134"/>
                  </a:cubicBezTo>
                  <a:cubicBezTo>
                    <a:pt x="194" y="165"/>
                    <a:pt x="134" y="198"/>
                    <a:pt x="71" y="223"/>
                  </a:cubicBezTo>
                  <a:cubicBezTo>
                    <a:pt x="27" y="233"/>
                    <a:pt x="1" y="276"/>
                    <a:pt x="11" y="321"/>
                  </a:cubicBezTo>
                  <a:cubicBezTo>
                    <a:pt x="25" y="363"/>
                    <a:pt x="52" y="377"/>
                    <a:pt x="83" y="377"/>
                  </a:cubicBezTo>
                  <a:cubicBezTo>
                    <a:pt x="124" y="377"/>
                    <a:pt x="173" y="352"/>
                    <a:pt x="208" y="332"/>
                  </a:cubicBezTo>
                  <a:cubicBezTo>
                    <a:pt x="328" y="274"/>
                    <a:pt x="449" y="214"/>
                    <a:pt x="564" y="149"/>
                  </a:cubicBezTo>
                  <a:cubicBezTo>
                    <a:pt x="639" y="104"/>
                    <a:pt x="595" y="1"/>
                    <a:pt x="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5949219" y="2489520"/>
              <a:ext cx="51100" cy="51794"/>
            </a:xfrm>
            <a:custGeom>
              <a:avLst/>
              <a:gdLst/>
              <a:ahLst/>
              <a:cxnLst/>
              <a:rect l="l" t="t" r="r" b="b"/>
              <a:pathLst>
                <a:path w="662" h="671" extrusionOk="0">
                  <a:moveTo>
                    <a:pt x="81" y="0"/>
                  </a:moveTo>
                  <a:cubicBezTo>
                    <a:pt x="42" y="0"/>
                    <a:pt x="12" y="22"/>
                    <a:pt x="0" y="78"/>
                  </a:cubicBezTo>
                  <a:cubicBezTo>
                    <a:pt x="0" y="119"/>
                    <a:pt x="33" y="154"/>
                    <a:pt x="74" y="158"/>
                  </a:cubicBezTo>
                  <a:cubicBezTo>
                    <a:pt x="132" y="181"/>
                    <a:pt x="186" y="214"/>
                    <a:pt x="233" y="255"/>
                  </a:cubicBezTo>
                  <a:cubicBezTo>
                    <a:pt x="342" y="352"/>
                    <a:pt x="430" y="489"/>
                    <a:pt x="492" y="623"/>
                  </a:cubicBezTo>
                  <a:cubicBezTo>
                    <a:pt x="507" y="656"/>
                    <a:pt x="534" y="670"/>
                    <a:pt x="561" y="670"/>
                  </a:cubicBezTo>
                  <a:cubicBezTo>
                    <a:pt x="612" y="670"/>
                    <a:pt x="661" y="623"/>
                    <a:pt x="636" y="561"/>
                  </a:cubicBezTo>
                  <a:cubicBezTo>
                    <a:pt x="581" y="434"/>
                    <a:pt x="504" y="317"/>
                    <a:pt x="412" y="212"/>
                  </a:cubicBezTo>
                  <a:cubicBezTo>
                    <a:pt x="361" y="156"/>
                    <a:pt x="187"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043702" y="1902630"/>
              <a:ext cx="156541" cy="101659"/>
            </a:xfrm>
            <a:custGeom>
              <a:avLst/>
              <a:gdLst/>
              <a:ahLst/>
              <a:cxnLst/>
              <a:rect l="l" t="t" r="r" b="b"/>
              <a:pathLst>
                <a:path w="2028" h="1317" extrusionOk="0">
                  <a:moveTo>
                    <a:pt x="1914" y="0"/>
                  </a:moveTo>
                  <a:cubicBezTo>
                    <a:pt x="1904" y="0"/>
                    <a:pt x="1893" y="3"/>
                    <a:pt x="1881" y="8"/>
                  </a:cubicBezTo>
                  <a:cubicBezTo>
                    <a:pt x="1772" y="59"/>
                    <a:pt x="1665" y="110"/>
                    <a:pt x="1556" y="166"/>
                  </a:cubicBezTo>
                  <a:cubicBezTo>
                    <a:pt x="1148" y="359"/>
                    <a:pt x="782" y="627"/>
                    <a:pt x="416" y="892"/>
                  </a:cubicBezTo>
                  <a:cubicBezTo>
                    <a:pt x="288" y="983"/>
                    <a:pt x="167" y="1083"/>
                    <a:pt x="42" y="1178"/>
                  </a:cubicBezTo>
                  <a:cubicBezTo>
                    <a:pt x="7" y="1205"/>
                    <a:pt x="0" y="1252"/>
                    <a:pt x="27" y="1287"/>
                  </a:cubicBezTo>
                  <a:cubicBezTo>
                    <a:pt x="44" y="1308"/>
                    <a:pt x="64" y="1317"/>
                    <a:pt x="83" y="1317"/>
                  </a:cubicBezTo>
                  <a:cubicBezTo>
                    <a:pt x="125" y="1317"/>
                    <a:pt x="169" y="1280"/>
                    <a:pt x="202" y="1252"/>
                  </a:cubicBezTo>
                  <a:cubicBezTo>
                    <a:pt x="264" y="1203"/>
                    <a:pt x="328" y="1153"/>
                    <a:pt x="391" y="1106"/>
                  </a:cubicBezTo>
                  <a:cubicBezTo>
                    <a:pt x="774" y="824"/>
                    <a:pt x="1157" y="536"/>
                    <a:pt x="1587" y="324"/>
                  </a:cubicBezTo>
                  <a:lnTo>
                    <a:pt x="1587" y="324"/>
                  </a:lnTo>
                  <a:lnTo>
                    <a:pt x="1576" y="331"/>
                  </a:lnTo>
                  <a:cubicBezTo>
                    <a:pt x="1698" y="269"/>
                    <a:pt x="1819" y="209"/>
                    <a:pt x="1942" y="152"/>
                  </a:cubicBezTo>
                  <a:cubicBezTo>
                    <a:pt x="2027" y="117"/>
                    <a:pt x="1990" y="0"/>
                    <a:pt x="1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223327" y="1874377"/>
              <a:ext cx="56426" cy="22231"/>
            </a:xfrm>
            <a:custGeom>
              <a:avLst/>
              <a:gdLst/>
              <a:ahLst/>
              <a:cxnLst/>
              <a:rect l="l" t="t" r="r" b="b"/>
              <a:pathLst>
                <a:path w="731" h="288" extrusionOk="0">
                  <a:moveTo>
                    <a:pt x="643" y="0"/>
                  </a:moveTo>
                  <a:cubicBezTo>
                    <a:pt x="639" y="0"/>
                    <a:pt x="635" y="1"/>
                    <a:pt x="632" y="1"/>
                  </a:cubicBezTo>
                  <a:cubicBezTo>
                    <a:pt x="484" y="26"/>
                    <a:pt x="336" y="61"/>
                    <a:pt x="192" y="102"/>
                  </a:cubicBezTo>
                  <a:cubicBezTo>
                    <a:pt x="126" y="131"/>
                    <a:pt x="4" y="116"/>
                    <a:pt x="0" y="211"/>
                  </a:cubicBezTo>
                  <a:cubicBezTo>
                    <a:pt x="6" y="270"/>
                    <a:pt x="40" y="288"/>
                    <a:pt x="82" y="288"/>
                  </a:cubicBezTo>
                  <a:cubicBezTo>
                    <a:pt x="115" y="288"/>
                    <a:pt x="153" y="277"/>
                    <a:pt x="185" y="267"/>
                  </a:cubicBezTo>
                  <a:cubicBezTo>
                    <a:pt x="301" y="234"/>
                    <a:pt x="418" y="203"/>
                    <a:pt x="535" y="178"/>
                  </a:cubicBezTo>
                  <a:cubicBezTo>
                    <a:pt x="601" y="160"/>
                    <a:pt x="731" y="170"/>
                    <a:pt x="720" y="67"/>
                  </a:cubicBezTo>
                  <a:cubicBezTo>
                    <a:pt x="715" y="29"/>
                    <a:pt x="681" y="0"/>
                    <a:pt x="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7660638" y="3240211"/>
              <a:ext cx="61134" cy="325587"/>
            </a:xfrm>
            <a:custGeom>
              <a:avLst/>
              <a:gdLst/>
              <a:ahLst/>
              <a:cxnLst/>
              <a:rect l="l" t="t" r="r" b="b"/>
              <a:pathLst>
                <a:path w="792" h="4218" extrusionOk="0">
                  <a:moveTo>
                    <a:pt x="178" y="1"/>
                  </a:moveTo>
                  <a:cubicBezTo>
                    <a:pt x="139" y="1"/>
                    <a:pt x="107" y="28"/>
                    <a:pt x="101" y="67"/>
                  </a:cubicBezTo>
                  <a:cubicBezTo>
                    <a:pt x="0" y="937"/>
                    <a:pt x="68" y="1826"/>
                    <a:pt x="259" y="2682"/>
                  </a:cubicBezTo>
                  <a:cubicBezTo>
                    <a:pt x="371" y="3176"/>
                    <a:pt x="475" y="3674"/>
                    <a:pt x="624" y="4159"/>
                  </a:cubicBezTo>
                  <a:cubicBezTo>
                    <a:pt x="630" y="4180"/>
                    <a:pt x="642" y="4196"/>
                    <a:pt x="661" y="4206"/>
                  </a:cubicBezTo>
                  <a:cubicBezTo>
                    <a:pt x="672" y="4214"/>
                    <a:pt x="685" y="4218"/>
                    <a:pt x="698" y="4218"/>
                  </a:cubicBezTo>
                  <a:cubicBezTo>
                    <a:pt x="746" y="4218"/>
                    <a:pt x="792" y="4170"/>
                    <a:pt x="776" y="4120"/>
                  </a:cubicBezTo>
                  <a:cubicBezTo>
                    <a:pt x="640" y="3686"/>
                    <a:pt x="545" y="3240"/>
                    <a:pt x="445" y="2795"/>
                  </a:cubicBezTo>
                  <a:cubicBezTo>
                    <a:pt x="243" y="1948"/>
                    <a:pt x="163" y="1067"/>
                    <a:pt x="243" y="199"/>
                  </a:cubicBezTo>
                  <a:cubicBezTo>
                    <a:pt x="249" y="129"/>
                    <a:pt x="286" y="20"/>
                    <a:pt x="190" y="1"/>
                  </a:cubicBezTo>
                  <a:cubicBezTo>
                    <a:pt x="186" y="1"/>
                    <a:pt x="182" y="1"/>
                    <a:pt x="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7721465" y="3604789"/>
              <a:ext cx="41914" cy="72481"/>
            </a:xfrm>
            <a:custGeom>
              <a:avLst/>
              <a:gdLst/>
              <a:ahLst/>
              <a:cxnLst/>
              <a:rect l="l" t="t" r="r" b="b"/>
              <a:pathLst>
                <a:path w="543" h="939" extrusionOk="0">
                  <a:moveTo>
                    <a:pt x="91" y="1"/>
                  </a:moveTo>
                  <a:cubicBezTo>
                    <a:pt x="81" y="1"/>
                    <a:pt x="71" y="2"/>
                    <a:pt x="60" y="6"/>
                  </a:cubicBezTo>
                  <a:cubicBezTo>
                    <a:pt x="19" y="22"/>
                    <a:pt x="0" y="68"/>
                    <a:pt x="15" y="107"/>
                  </a:cubicBezTo>
                  <a:cubicBezTo>
                    <a:pt x="39" y="166"/>
                    <a:pt x="62" y="228"/>
                    <a:pt x="89" y="288"/>
                  </a:cubicBezTo>
                  <a:cubicBezTo>
                    <a:pt x="175" y="496"/>
                    <a:pt x="272" y="699"/>
                    <a:pt x="375" y="899"/>
                  </a:cubicBezTo>
                  <a:cubicBezTo>
                    <a:pt x="391" y="927"/>
                    <a:pt x="415" y="939"/>
                    <a:pt x="440" y="939"/>
                  </a:cubicBezTo>
                  <a:cubicBezTo>
                    <a:pt x="492" y="939"/>
                    <a:pt x="543" y="884"/>
                    <a:pt x="510" y="823"/>
                  </a:cubicBezTo>
                  <a:cubicBezTo>
                    <a:pt x="403" y="613"/>
                    <a:pt x="305" y="401"/>
                    <a:pt x="214" y="183"/>
                  </a:cubicBezTo>
                  <a:cubicBezTo>
                    <a:pt x="183" y="122"/>
                    <a:pt x="170"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7898466" y="3700584"/>
              <a:ext cx="19683" cy="30027"/>
            </a:xfrm>
            <a:custGeom>
              <a:avLst/>
              <a:gdLst/>
              <a:ahLst/>
              <a:cxnLst/>
              <a:rect l="l" t="t" r="r" b="b"/>
              <a:pathLst>
                <a:path w="255" h="389" extrusionOk="0">
                  <a:moveTo>
                    <a:pt x="86" y="0"/>
                  </a:moveTo>
                  <a:cubicBezTo>
                    <a:pt x="43" y="0"/>
                    <a:pt x="0" y="31"/>
                    <a:pt x="7" y="88"/>
                  </a:cubicBezTo>
                  <a:cubicBezTo>
                    <a:pt x="19" y="180"/>
                    <a:pt x="63" y="265"/>
                    <a:pt x="102" y="349"/>
                  </a:cubicBezTo>
                  <a:cubicBezTo>
                    <a:pt x="117" y="374"/>
                    <a:pt x="143" y="389"/>
                    <a:pt x="170" y="389"/>
                  </a:cubicBezTo>
                  <a:cubicBezTo>
                    <a:pt x="184" y="389"/>
                    <a:pt x="197" y="385"/>
                    <a:pt x="209" y="378"/>
                  </a:cubicBezTo>
                  <a:cubicBezTo>
                    <a:pt x="254" y="353"/>
                    <a:pt x="254" y="296"/>
                    <a:pt x="229" y="254"/>
                  </a:cubicBezTo>
                  <a:cubicBezTo>
                    <a:pt x="203" y="195"/>
                    <a:pt x="172" y="135"/>
                    <a:pt x="161" y="69"/>
                  </a:cubicBezTo>
                  <a:cubicBezTo>
                    <a:pt x="157" y="22"/>
                    <a:pt x="121" y="0"/>
                    <a:pt x="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7719844" y="4184037"/>
              <a:ext cx="103280" cy="26708"/>
            </a:xfrm>
            <a:custGeom>
              <a:avLst/>
              <a:gdLst/>
              <a:ahLst/>
              <a:cxnLst/>
              <a:rect l="l" t="t" r="r" b="b"/>
              <a:pathLst>
                <a:path w="1338" h="346" extrusionOk="0">
                  <a:moveTo>
                    <a:pt x="191" y="1"/>
                  </a:moveTo>
                  <a:cubicBezTo>
                    <a:pt x="149" y="1"/>
                    <a:pt x="107" y="4"/>
                    <a:pt x="66" y="13"/>
                  </a:cubicBezTo>
                  <a:cubicBezTo>
                    <a:pt x="25" y="25"/>
                    <a:pt x="1" y="68"/>
                    <a:pt x="13" y="110"/>
                  </a:cubicBezTo>
                  <a:cubicBezTo>
                    <a:pt x="24" y="152"/>
                    <a:pt x="57" y="165"/>
                    <a:pt x="94" y="165"/>
                  </a:cubicBezTo>
                  <a:cubicBezTo>
                    <a:pt x="110" y="165"/>
                    <a:pt x="127" y="163"/>
                    <a:pt x="143" y="159"/>
                  </a:cubicBezTo>
                  <a:cubicBezTo>
                    <a:pt x="153" y="159"/>
                    <a:pt x="163" y="159"/>
                    <a:pt x="173" y="159"/>
                  </a:cubicBezTo>
                  <a:cubicBezTo>
                    <a:pt x="340" y="159"/>
                    <a:pt x="504" y="189"/>
                    <a:pt x="667" y="215"/>
                  </a:cubicBezTo>
                  <a:cubicBezTo>
                    <a:pt x="854" y="243"/>
                    <a:pt x="1037" y="287"/>
                    <a:pt x="1218" y="342"/>
                  </a:cubicBezTo>
                  <a:cubicBezTo>
                    <a:pt x="1226" y="344"/>
                    <a:pt x="1233" y="345"/>
                    <a:pt x="1240" y="345"/>
                  </a:cubicBezTo>
                  <a:cubicBezTo>
                    <a:pt x="1296" y="345"/>
                    <a:pt x="1338" y="276"/>
                    <a:pt x="1305" y="227"/>
                  </a:cubicBezTo>
                  <a:cubicBezTo>
                    <a:pt x="1295" y="208"/>
                    <a:pt x="1276" y="196"/>
                    <a:pt x="1258" y="190"/>
                  </a:cubicBezTo>
                  <a:cubicBezTo>
                    <a:pt x="1163" y="161"/>
                    <a:pt x="1068" y="134"/>
                    <a:pt x="972" y="114"/>
                  </a:cubicBezTo>
                  <a:cubicBezTo>
                    <a:pt x="772" y="73"/>
                    <a:pt x="589" y="38"/>
                    <a:pt x="383" y="13"/>
                  </a:cubicBezTo>
                  <a:cubicBezTo>
                    <a:pt x="320" y="8"/>
                    <a:pt x="255"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7461175" y="1622346"/>
              <a:ext cx="281821" cy="406946"/>
            </a:xfrm>
            <a:custGeom>
              <a:avLst/>
              <a:gdLst/>
              <a:ahLst/>
              <a:cxnLst/>
              <a:rect l="l" t="t" r="r" b="b"/>
              <a:pathLst>
                <a:path w="3651" h="5272" extrusionOk="0">
                  <a:moveTo>
                    <a:pt x="102" y="0"/>
                  </a:moveTo>
                  <a:cubicBezTo>
                    <a:pt x="52" y="0"/>
                    <a:pt x="1" y="48"/>
                    <a:pt x="27" y="110"/>
                  </a:cubicBezTo>
                  <a:cubicBezTo>
                    <a:pt x="76" y="254"/>
                    <a:pt x="130" y="396"/>
                    <a:pt x="186" y="538"/>
                  </a:cubicBezTo>
                  <a:cubicBezTo>
                    <a:pt x="371" y="1003"/>
                    <a:pt x="611" y="1443"/>
                    <a:pt x="838" y="1890"/>
                  </a:cubicBezTo>
                  <a:cubicBezTo>
                    <a:pt x="969" y="2147"/>
                    <a:pt x="1093" y="2417"/>
                    <a:pt x="1235" y="2670"/>
                  </a:cubicBezTo>
                  <a:cubicBezTo>
                    <a:pt x="1811" y="3669"/>
                    <a:pt x="2576" y="4548"/>
                    <a:pt x="3489" y="5253"/>
                  </a:cubicBezTo>
                  <a:cubicBezTo>
                    <a:pt x="3505" y="5266"/>
                    <a:pt x="3522" y="5271"/>
                    <a:pt x="3537" y="5271"/>
                  </a:cubicBezTo>
                  <a:cubicBezTo>
                    <a:pt x="3602" y="5271"/>
                    <a:pt x="3650" y="5179"/>
                    <a:pt x="3584" y="5128"/>
                  </a:cubicBezTo>
                  <a:cubicBezTo>
                    <a:pt x="3479" y="5046"/>
                    <a:pt x="3374" y="4961"/>
                    <a:pt x="3271" y="4875"/>
                  </a:cubicBezTo>
                  <a:cubicBezTo>
                    <a:pt x="3121" y="4747"/>
                    <a:pt x="2967" y="4610"/>
                    <a:pt x="2825" y="4470"/>
                  </a:cubicBezTo>
                  <a:cubicBezTo>
                    <a:pt x="2413" y="4064"/>
                    <a:pt x="2041" y="3618"/>
                    <a:pt x="1714" y="3141"/>
                  </a:cubicBezTo>
                  <a:cubicBezTo>
                    <a:pt x="1432" y="2744"/>
                    <a:pt x="1218" y="2310"/>
                    <a:pt x="1006" y="1873"/>
                  </a:cubicBezTo>
                  <a:cubicBezTo>
                    <a:pt x="782" y="1429"/>
                    <a:pt x="527" y="970"/>
                    <a:pt x="340" y="501"/>
                  </a:cubicBezTo>
                  <a:cubicBezTo>
                    <a:pt x="280" y="351"/>
                    <a:pt x="223" y="201"/>
                    <a:pt x="171" y="49"/>
                  </a:cubicBezTo>
                  <a:cubicBezTo>
                    <a:pt x="157" y="14"/>
                    <a:pt x="13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7784299" y="2059638"/>
              <a:ext cx="120880" cy="72790"/>
            </a:xfrm>
            <a:custGeom>
              <a:avLst/>
              <a:gdLst/>
              <a:ahLst/>
              <a:cxnLst/>
              <a:rect l="l" t="t" r="r" b="b"/>
              <a:pathLst>
                <a:path w="1566" h="943" extrusionOk="0">
                  <a:moveTo>
                    <a:pt x="115" y="0"/>
                  </a:moveTo>
                  <a:cubicBezTo>
                    <a:pt x="44" y="0"/>
                    <a:pt x="1" y="103"/>
                    <a:pt x="77" y="146"/>
                  </a:cubicBezTo>
                  <a:cubicBezTo>
                    <a:pt x="546" y="364"/>
                    <a:pt x="976" y="656"/>
                    <a:pt x="1414" y="932"/>
                  </a:cubicBezTo>
                  <a:cubicBezTo>
                    <a:pt x="1428" y="939"/>
                    <a:pt x="1441" y="943"/>
                    <a:pt x="1454" y="943"/>
                  </a:cubicBezTo>
                  <a:cubicBezTo>
                    <a:pt x="1523" y="943"/>
                    <a:pt x="1566" y="840"/>
                    <a:pt x="1492" y="796"/>
                  </a:cubicBezTo>
                  <a:cubicBezTo>
                    <a:pt x="1056" y="520"/>
                    <a:pt x="626" y="228"/>
                    <a:pt x="157" y="12"/>
                  </a:cubicBezTo>
                  <a:cubicBezTo>
                    <a:pt x="142" y="4"/>
                    <a:pt x="128"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8695548" y="2702106"/>
              <a:ext cx="101042" cy="21073"/>
            </a:xfrm>
            <a:custGeom>
              <a:avLst/>
              <a:gdLst/>
              <a:ahLst/>
              <a:cxnLst/>
              <a:rect l="l" t="t" r="r" b="b"/>
              <a:pathLst>
                <a:path w="1309" h="273" extrusionOk="0">
                  <a:moveTo>
                    <a:pt x="152" y="0"/>
                  </a:moveTo>
                  <a:cubicBezTo>
                    <a:pt x="136" y="0"/>
                    <a:pt x="120" y="0"/>
                    <a:pt x="103" y="0"/>
                  </a:cubicBezTo>
                  <a:cubicBezTo>
                    <a:pt x="0" y="0"/>
                    <a:pt x="0" y="157"/>
                    <a:pt x="103" y="157"/>
                  </a:cubicBezTo>
                  <a:cubicBezTo>
                    <a:pt x="121" y="157"/>
                    <a:pt x="139" y="156"/>
                    <a:pt x="157" y="156"/>
                  </a:cubicBezTo>
                  <a:cubicBezTo>
                    <a:pt x="505" y="156"/>
                    <a:pt x="849" y="211"/>
                    <a:pt x="1189" y="272"/>
                  </a:cubicBezTo>
                  <a:cubicBezTo>
                    <a:pt x="1193" y="273"/>
                    <a:pt x="1197" y="273"/>
                    <a:pt x="1201" y="273"/>
                  </a:cubicBezTo>
                  <a:cubicBezTo>
                    <a:pt x="1294" y="273"/>
                    <a:pt x="1309" y="134"/>
                    <a:pt x="1212" y="118"/>
                  </a:cubicBezTo>
                  <a:cubicBezTo>
                    <a:pt x="1004" y="79"/>
                    <a:pt x="794" y="46"/>
                    <a:pt x="584" y="23"/>
                  </a:cubicBezTo>
                  <a:cubicBezTo>
                    <a:pt x="442" y="8"/>
                    <a:pt x="298"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507393" y="3215510"/>
              <a:ext cx="17831" cy="49016"/>
            </a:xfrm>
            <a:custGeom>
              <a:avLst/>
              <a:gdLst/>
              <a:ahLst/>
              <a:cxnLst/>
              <a:rect l="l" t="t" r="r" b="b"/>
              <a:pathLst>
                <a:path w="231" h="635" extrusionOk="0">
                  <a:moveTo>
                    <a:pt x="133" y="1"/>
                  </a:moveTo>
                  <a:cubicBezTo>
                    <a:pt x="103" y="1"/>
                    <a:pt x="73" y="19"/>
                    <a:pt x="60" y="50"/>
                  </a:cubicBezTo>
                  <a:cubicBezTo>
                    <a:pt x="1" y="217"/>
                    <a:pt x="19" y="406"/>
                    <a:pt x="64" y="577"/>
                  </a:cubicBezTo>
                  <a:cubicBezTo>
                    <a:pt x="75" y="617"/>
                    <a:pt x="106" y="635"/>
                    <a:pt x="137" y="635"/>
                  </a:cubicBezTo>
                  <a:cubicBezTo>
                    <a:pt x="183" y="635"/>
                    <a:pt x="231" y="596"/>
                    <a:pt x="215" y="535"/>
                  </a:cubicBezTo>
                  <a:cubicBezTo>
                    <a:pt x="178" y="410"/>
                    <a:pt x="171" y="278"/>
                    <a:pt x="194" y="151"/>
                  </a:cubicBezTo>
                  <a:cubicBezTo>
                    <a:pt x="212" y="99"/>
                    <a:pt x="227" y="35"/>
                    <a:pt x="163" y="7"/>
                  </a:cubicBezTo>
                  <a:cubicBezTo>
                    <a:pt x="154" y="3"/>
                    <a:pt x="143"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6144669" y="4020930"/>
              <a:ext cx="96024" cy="20610"/>
            </a:xfrm>
            <a:custGeom>
              <a:avLst/>
              <a:gdLst/>
              <a:ahLst/>
              <a:cxnLst/>
              <a:rect l="l" t="t" r="r" b="b"/>
              <a:pathLst>
                <a:path w="1244" h="267" extrusionOk="0">
                  <a:moveTo>
                    <a:pt x="106" y="1"/>
                  </a:moveTo>
                  <a:cubicBezTo>
                    <a:pt x="1" y="1"/>
                    <a:pt x="1" y="157"/>
                    <a:pt x="106" y="157"/>
                  </a:cubicBezTo>
                  <a:cubicBezTo>
                    <a:pt x="192" y="157"/>
                    <a:pt x="277" y="157"/>
                    <a:pt x="361" y="161"/>
                  </a:cubicBezTo>
                  <a:cubicBezTo>
                    <a:pt x="618" y="180"/>
                    <a:pt x="871" y="223"/>
                    <a:pt x="1124" y="266"/>
                  </a:cubicBezTo>
                  <a:cubicBezTo>
                    <a:pt x="1128" y="267"/>
                    <a:pt x="1132" y="267"/>
                    <a:pt x="1136" y="267"/>
                  </a:cubicBezTo>
                  <a:cubicBezTo>
                    <a:pt x="1228" y="267"/>
                    <a:pt x="1244" y="128"/>
                    <a:pt x="1145" y="112"/>
                  </a:cubicBezTo>
                  <a:cubicBezTo>
                    <a:pt x="877" y="67"/>
                    <a:pt x="610" y="17"/>
                    <a:pt x="338" y="5"/>
                  </a:cubicBezTo>
                  <a:cubicBezTo>
                    <a:pt x="260" y="1"/>
                    <a:pt x="184"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659904" y="3690163"/>
              <a:ext cx="228405" cy="39676"/>
            </a:xfrm>
            <a:custGeom>
              <a:avLst/>
              <a:gdLst/>
              <a:ahLst/>
              <a:cxnLst/>
              <a:rect l="l" t="t" r="r" b="b"/>
              <a:pathLst>
                <a:path w="2959" h="514" extrusionOk="0">
                  <a:moveTo>
                    <a:pt x="2183" y="0"/>
                  </a:moveTo>
                  <a:cubicBezTo>
                    <a:pt x="2065" y="0"/>
                    <a:pt x="1948" y="2"/>
                    <a:pt x="1831" y="5"/>
                  </a:cubicBezTo>
                  <a:cubicBezTo>
                    <a:pt x="1319" y="25"/>
                    <a:pt x="817" y="151"/>
                    <a:pt x="327" y="293"/>
                  </a:cubicBezTo>
                  <a:cubicBezTo>
                    <a:pt x="249" y="315"/>
                    <a:pt x="171" y="338"/>
                    <a:pt x="93" y="354"/>
                  </a:cubicBezTo>
                  <a:cubicBezTo>
                    <a:pt x="45" y="356"/>
                    <a:pt x="0" y="385"/>
                    <a:pt x="0" y="437"/>
                  </a:cubicBezTo>
                  <a:cubicBezTo>
                    <a:pt x="3" y="495"/>
                    <a:pt x="43" y="514"/>
                    <a:pt x="89" y="514"/>
                  </a:cubicBezTo>
                  <a:cubicBezTo>
                    <a:pt x="113" y="514"/>
                    <a:pt x="139" y="508"/>
                    <a:pt x="161" y="500"/>
                  </a:cubicBezTo>
                  <a:cubicBezTo>
                    <a:pt x="323" y="461"/>
                    <a:pt x="482" y="410"/>
                    <a:pt x="644" y="367"/>
                  </a:cubicBezTo>
                  <a:cubicBezTo>
                    <a:pt x="807" y="324"/>
                    <a:pt x="971" y="284"/>
                    <a:pt x="1136" y="249"/>
                  </a:cubicBezTo>
                  <a:cubicBezTo>
                    <a:pt x="1477" y="176"/>
                    <a:pt x="1826" y="157"/>
                    <a:pt x="2175" y="157"/>
                  </a:cubicBezTo>
                  <a:cubicBezTo>
                    <a:pt x="2402" y="157"/>
                    <a:pt x="2630" y="165"/>
                    <a:pt x="2856" y="171"/>
                  </a:cubicBezTo>
                  <a:cubicBezTo>
                    <a:pt x="2958" y="171"/>
                    <a:pt x="2958" y="15"/>
                    <a:pt x="2856" y="15"/>
                  </a:cubicBezTo>
                  <a:cubicBezTo>
                    <a:pt x="2631" y="6"/>
                    <a:pt x="2407" y="0"/>
                    <a:pt x="2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929844" y="3754155"/>
              <a:ext cx="115476" cy="16827"/>
            </a:xfrm>
            <a:custGeom>
              <a:avLst/>
              <a:gdLst/>
              <a:ahLst/>
              <a:cxnLst/>
              <a:rect l="l" t="t" r="r" b="b"/>
              <a:pathLst>
                <a:path w="1496" h="218" extrusionOk="0">
                  <a:moveTo>
                    <a:pt x="622" y="0"/>
                  </a:moveTo>
                  <a:cubicBezTo>
                    <a:pt x="438" y="0"/>
                    <a:pt x="254" y="13"/>
                    <a:pt x="70" y="42"/>
                  </a:cubicBezTo>
                  <a:cubicBezTo>
                    <a:pt x="31" y="44"/>
                    <a:pt x="0" y="79"/>
                    <a:pt x="0" y="118"/>
                  </a:cubicBezTo>
                  <a:cubicBezTo>
                    <a:pt x="5" y="179"/>
                    <a:pt x="44" y="195"/>
                    <a:pt x="90" y="195"/>
                  </a:cubicBezTo>
                  <a:cubicBezTo>
                    <a:pt x="112" y="195"/>
                    <a:pt x="135" y="192"/>
                    <a:pt x="157" y="188"/>
                  </a:cubicBezTo>
                  <a:cubicBezTo>
                    <a:pt x="311" y="165"/>
                    <a:pt x="466" y="156"/>
                    <a:pt x="621" y="156"/>
                  </a:cubicBezTo>
                  <a:cubicBezTo>
                    <a:pt x="874" y="156"/>
                    <a:pt x="1127" y="181"/>
                    <a:pt x="1377" y="217"/>
                  </a:cubicBezTo>
                  <a:cubicBezTo>
                    <a:pt x="1381" y="217"/>
                    <a:pt x="1386" y="218"/>
                    <a:pt x="1390" y="218"/>
                  </a:cubicBezTo>
                  <a:cubicBezTo>
                    <a:pt x="1481" y="218"/>
                    <a:pt x="1496" y="76"/>
                    <a:pt x="1399" y="62"/>
                  </a:cubicBezTo>
                  <a:cubicBezTo>
                    <a:pt x="1142" y="25"/>
                    <a:pt x="882"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7321380" y="3685917"/>
              <a:ext cx="49093" cy="94712"/>
            </a:xfrm>
            <a:custGeom>
              <a:avLst/>
              <a:gdLst/>
              <a:ahLst/>
              <a:cxnLst/>
              <a:rect l="l" t="t" r="r" b="b"/>
              <a:pathLst>
                <a:path w="636" h="1227" extrusionOk="0">
                  <a:moveTo>
                    <a:pt x="129" y="0"/>
                  </a:moveTo>
                  <a:cubicBezTo>
                    <a:pt x="1" y="14"/>
                    <a:pt x="63" y="181"/>
                    <a:pt x="77" y="263"/>
                  </a:cubicBezTo>
                  <a:cubicBezTo>
                    <a:pt x="168" y="584"/>
                    <a:pt x="268" y="918"/>
                    <a:pt x="464" y="1195"/>
                  </a:cubicBezTo>
                  <a:cubicBezTo>
                    <a:pt x="481" y="1218"/>
                    <a:pt x="503" y="1227"/>
                    <a:pt x="524" y="1227"/>
                  </a:cubicBezTo>
                  <a:cubicBezTo>
                    <a:pt x="582" y="1227"/>
                    <a:pt x="636" y="1160"/>
                    <a:pt x="589" y="1099"/>
                  </a:cubicBezTo>
                  <a:cubicBezTo>
                    <a:pt x="546" y="1041"/>
                    <a:pt x="509" y="981"/>
                    <a:pt x="478" y="918"/>
                  </a:cubicBezTo>
                  <a:cubicBezTo>
                    <a:pt x="365" y="675"/>
                    <a:pt x="279" y="424"/>
                    <a:pt x="217" y="165"/>
                  </a:cubicBezTo>
                  <a:cubicBezTo>
                    <a:pt x="203" y="99"/>
                    <a:pt x="225" y="6"/>
                    <a:pt x="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7365380" y="3649792"/>
              <a:ext cx="53801" cy="108298"/>
            </a:xfrm>
            <a:custGeom>
              <a:avLst/>
              <a:gdLst/>
              <a:ahLst/>
              <a:cxnLst/>
              <a:rect l="l" t="t" r="r" b="b"/>
              <a:pathLst>
                <a:path w="697" h="1403" extrusionOk="0">
                  <a:moveTo>
                    <a:pt x="79" y="0"/>
                  </a:moveTo>
                  <a:cubicBezTo>
                    <a:pt x="56" y="0"/>
                    <a:pt x="33" y="9"/>
                    <a:pt x="19" y="30"/>
                  </a:cubicBezTo>
                  <a:cubicBezTo>
                    <a:pt x="7" y="46"/>
                    <a:pt x="1" y="67"/>
                    <a:pt x="3" y="87"/>
                  </a:cubicBezTo>
                  <a:cubicBezTo>
                    <a:pt x="11" y="223"/>
                    <a:pt x="34" y="355"/>
                    <a:pt x="75" y="484"/>
                  </a:cubicBezTo>
                  <a:cubicBezTo>
                    <a:pt x="174" y="803"/>
                    <a:pt x="299" y="1133"/>
                    <a:pt x="532" y="1379"/>
                  </a:cubicBezTo>
                  <a:cubicBezTo>
                    <a:pt x="549" y="1395"/>
                    <a:pt x="567" y="1402"/>
                    <a:pt x="585" y="1402"/>
                  </a:cubicBezTo>
                  <a:cubicBezTo>
                    <a:pt x="645" y="1402"/>
                    <a:pt x="696" y="1325"/>
                    <a:pt x="641" y="1268"/>
                  </a:cubicBezTo>
                  <a:cubicBezTo>
                    <a:pt x="548" y="1176"/>
                    <a:pt x="482" y="1060"/>
                    <a:pt x="423" y="945"/>
                  </a:cubicBezTo>
                  <a:cubicBezTo>
                    <a:pt x="289" y="670"/>
                    <a:pt x="178" y="375"/>
                    <a:pt x="157" y="67"/>
                  </a:cubicBezTo>
                  <a:cubicBezTo>
                    <a:pt x="155" y="25"/>
                    <a:pt x="117"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7442263" y="3712240"/>
              <a:ext cx="32960" cy="34813"/>
            </a:xfrm>
            <a:custGeom>
              <a:avLst/>
              <a:gdLst/>
              <a:ahLst/>
              <a:cxnLst/>
              <a:rect l="l" t="t" r="r" b="b"/>
              <a:pathLst>
                <a:path w="427" h="451" extrusionOk="0">
                  <a:moveTo>
                    <a:pt x="184" y="1"/>
                  </a:moveTo>
                  <a:lnTo>
                    <a:pt x="184" y="1"/>
                  </a:lnTo>
                  <a:cubicBezTo>
                    <a:pt x="1" y="21"/>
                    <a:pt x="186" y="358"/>
                    <a:pt x="262" y="426"/>
                  </a:cubicBezTo>
                  <a:cubicBezTo>
                    <a:pt x="279" y="443"/>
                    <a:pt x="298" y="450"/>
                    <a:pt x="316" y="450"/>
                  </a:cubicBezTo>
                  <a:cubicBezTo>
                    <a:pt x="376" y="450"/>
                    <a:pt x="426" y="374"/>
                    <a:pt x="371" y="315"/>
                  </a:cubicBezTo>
                  <a:cubicBezTo>
                    <a:pt x="309" y="251"/>
                    <a:pt x="272" y="167"/>
                    <a:pt x="264" y="79"/>
                  </a:cubicBezTo>
                  <a:cubicBezTo>
                    <a:pt x="262" y="35"/>
                    <a:pt x="227" y="3"/>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814230" y="1746316"/>
              <a:ext cx="200771" cy="169355"/>
            </a:xfrm>
            <a:custGeom>
              <a:avLst/>
              <a:gdLst/>
              <a:ahLst/>
              <a:cxnLst/>
              <a:rect l="l" t="t" r="r" b="b"/>
              <a:pathLst>
                <a:path w="2601" h="2194" extrusionOk="0">
                  <a:moveTo>
                    <a:pt x="86" y="1"/>
                  </a:moveTo>
                  <a:cubicBezTo>
                    <a:pt x="73" y="1"/>
                    <a:pt x="59" y="5"/>
                    <a:pt x="43" y="14"/>
                  </a:cubicBezTo>
                  <a:cubicBezTo>
                    <a:pt x="8" y="39"/>
                    <a:pt x="0" y="88"/>
                    <a:pt x="25" y="123"/>
                  </a:cubicBezTo>
                  <a:cubicBezTo>
                    <a:pt x="247" y="327"/>
                    <a:pt x="465" y="533"/>
                    <a:pt x="656" y="765"/>
                  </a:cubicBezTo>
                  <a:cubicBezTo>
                    <a:pt x="759" y="895"/>
                    <a:pt x="872" y="1016"/>
                    <a:pt x="990" y="1131"/>
                  </a:cubicBezTo>
                  <a:cubicBezTo>
                    <a:pt x="1432" y="1533"/>
                    <a:pt x="1973" y="1802"/>
                    <a:pt x="2436" y="2174"/>
                  </a:cubicBezTo>
                  <a:cubicBezTo>
                    <a:pt x="2453" y="2188"/>
                    <a:pt x="2470" y="2193"/>
                    <a:pt x="2486" y="2193"/>
                  </a:cubicBezTo>
                  <a:cubicBezTo>
                    <a:pt x="2551" y="2193"/>
                    <a:pt x="2601" y="2105"/>
                    <a:pt x="2537" y="2051"/>
                  </a:cubicBezTo>
                  <a:cubicBezTo>
                    <a:pt x="2131" y="1730"/>
                    <a:pt x="1681" y="1481"/>
                    <a:pt x="1274" y="1164"/>
                  </a:cubicBezTo>
                  <a:cubicBezTo>
                    <a:pt x="883" y="860"/>
                    <a:pt x="621" y="426"/>
                    <a:pt x="241" y="111"/>
                  </a:cubicBezTo>
                  <a:cubicBezTo>
                    <a:pt x="192" y="79"/>
                    <a:pt x="146"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7040016" y="1940376"/>
              <a:ext cx="50251" cy="46777"/>
            </a:xfrm>
            <a:custGeom>
              <a:avLst/>
              <a:gdLst/>
              <a:ahLst/>
              <a:cxnLst/>
              <a:rect l="l" t="t" r="r" b="b"/>
              <a:pathLst>
                <a:path w="651" h="606" extrusionOk="0">
                  <a:moveTo>
                    <a:pt x="111" y="1"/>
                  </a:moveTo>
                  <a:cubicBezTo>
                    <a:pt x="54" y="1"/>
                    <a:pt x="1" y="69"/>
                    <a:pt x="48" y="130"/>
                  </a:cubicBezTo>
                  <a:cubicBezTo>
                    <a:pt x="101" y="187"/>
                    <a:pt x="161" y="237"/>
                    <a:pt x="217" y="294"/>
                  </a:cubicBezTo>
                  <a:cubicBezTo>
                    <a:pt x="307" y="381"/>
                    <a:pt x="389" y="473"/>
                    <a:pt x="465" y="574"/>
                  </a:cubicBezTo>
                  <a:cubicBezTo>
                    <a:pt x="481" y="594"/>
                    <a:pt x="505" y="605"/>
                    <a:pt x="530" y="605"/>
                  </a:cubicBezTo>
                  <a:cubicBezTo>
                    <a:pt x="545" y="605"/>
                    <a:pt x="560" y="601"/>
                    <a:pt x="575" y="592"/>
                  </a:cubicBezTo>
                  <a:cubicBezTo>
                    <a:pt x="651" y="533"/>
                    <a:pt x="577" y="461"/>
                    <a:pt x="533" y="407"/>
                  </a:cubicBezTo>
                  <a:cubicBezTo>
                    <a:pt x="433" y="278"/>
                    <a:pt x="291" y="150"/>
                    <a:pt x="169" y="31"/>
                  </a:cubicBezTo>
                  <a:cubicBezTo>
                    <a:pt x="152" y="10"/>
                    <a:pt x="131" y="1"/>
                    <a:pt x="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8579915" y="3061589"/>
              <a:ext cx="86916" cy="22385"/>
            </a:xfrm>
            <a:custGeom>
              <a:avLst/>
              <a:gdLst/>
              <a:ahLst/>
              <a:cxnLst/>
              <a:rect l="l" t="t" r="r" b="b"/>
              <a:pathLst>
                <a:path w="1126" h="290" extrusionOk="0">
                  <a:moveTo>
                    <a:pt x="94" y="1"/>
                  </a:moveTo>
                  <a:cubicBezTo>
                    <a:pt x="59" y="1"/>
                    <a:pt x="27" y="24"/>
                    <a:pt x="17" y="59"/>
                  </a:cubicBezTo>
                  <a:cubicBezTo>
                    <a:pt x="1" y="157"/>
                    <a:pt x="101" y="157"/>
                    <a:pt x="169" y="178"/>
                  </a:cubicBezTo>
                  <a:cubicBezTo>
                    <a:pt x="447" y="250"/>
                    <a:pt x="735" y="287"/>
                    <a:pt x="1023" y="289"/>
                  </a:cubicBezTo>
                  <a:cubicBezTo>
                    <a:pt x="1126" y="285"/>
                    <a:pt x="1122" y="133"/>
                    <a:pt x="1021" y="133"/>
                  </a:cubicBezTo>
                  <a:cubicBezTo>
                    <a:pt x="838" y="131"/>
                    <a:pt x="657" y="114"/>
                    <a:pt x="478" y="85"/>
                  </a:cubicBezTo>
                  <a:cubicBezTo>
                    <a:pt x="365" y="67"/>
                    <a:pt x="231" y="28"/>
                    <a:pt x="114" y="3"/>
                  </a:cubicBezTo>
                  <a:cubicBezTo>
                    <a:pt x="107" y="2"/>
                    <a:pt x="10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8051846" y="3082122"/>
              <a:ext cx="62833" cy="27017"/>
            </a:xfrm>
            <a:custGeom>
              <a:avLst/>
              <a:gdLst/>
              <a:ahLst/>
              <a:cxnLst/>
              <a:rect l="l" t="t" r="r" b="b"/>
              <a:pathLst>
                <a:path w="814" h="350" extrusionOk="0">
                  <a:moveTo>
                    <a:pt x="113" y="1"/>
                  </a:moveTo>
                  <a:cubicBezTo>
                    <a:pt x="42" y="1"/>
                    <a:pt x="0" y="108"/>
                    <a:pt x="82" y="149"/>
                  </a:cubicBezTo>
                  <a:cubicBezTo>
                    <a:pt x="168" y="192"/>
                    <a:pt x="256" y="227"/>
                    <a:pt x="349" y="256"/>
                  </a:cubicBezTo>
                  <a:cubicBezTo>
                    <a:pt x="460" y="293"/>
                    <a:pt x="571" y="323"/>
                    <a:pt x="686" y="348"/>
                  </a:cubicBezTo>
                  <a:cubicBezTo>
                    <a:pt x="693" y="349"/>
                    <a:pt x="699" y="350"/>
                    <a:pt x="705" y="350"/>
                  </a:cubicBezTo>
                  <a:cubicBezTo>
                    <a:pt x="793" y="350"/>
                    <a:pt x="814" y="213"/>
                    <a:pt x="717" y="194"/>
                  </a:cubicBezTo>
                  <a:cubicBezTo>
                    <a:pt x="522" y="155"/>
                    <a:pt x="332" y="93"/>
                    <a:pt x="151" y="11"/>
                  </a:cubicBezTo>
                  <a:cubicBezTo>
                    <a:pt x="138" y="4"/>
                    <a:pt x="125"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6"/>
          <p:cNvSpPr txBox="1">
            <a:spLocks noGrp="1"/>
          </p:cNvSpPr>
          <p:nvPr>
            <p:ph type="title"/>
          </p:nvPr>
        </p:nvSpPr>
        <p:spPr>
          <a:xfrm>
            <a:off x="720000" y="45421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Sumber </a:t>
            </a:r>
            <a:r>
              <a:rPr lang="id-ID" dirty="0">
                <a:solidFill>
                  <a:schemeClr val="accent1">
                    <a:lumMod val="75000"/>
                  </a:schemeClr>
                </a:solidFill>
                <a:latin typeface="Be Vietnam Pro Light" charset="0"/>
              </a:rPr>
              <a:t>Data</a:t>
            </a:r>
            <a:endParaRPr b="0" dirty="0">
              <a:solidFill>
                <a:schemeClr val="accent1">
                  <a:lumMod val="75000"/>
                </a:schemeClr>
              </a:solidFill>
              <a:latin typeface="Be Vietnam Pro Light" charset="0"/>
            </a:endParaRPr>
          </a:p>
        </p:txBody>
      </p:sp>
      <p:sp>
        <p:nvSpPr>
          <p:cNvPr id="1234" name="Google Shape;1234;p46"/>
          <p:cNvSpPr txBox="1">
            <a:spLocks noGrp="1"/>
          </p:cNvSpPr>
          <p:nvPr>
            <p:ph type="subTitle" idx="1"/>
          </p:nvPr>
        </p:nvSpPr>
        <p:spPr>
          <a:xfrm>
            <a:off x="5118012" y="2023212"/>
            <a:ext cx="2262300" cy="716700"/>
          </a:xfrm>
          <a:prstGeom prst="rect">
            <a:avLst/>
          </a:prstGeom>
        </p:spPr>
        <p:txBody>
          <a:bodyPr spcFirstLastPara="1" wrap="square" lIns="91425" tIns="91425" rIns="91425" bIns="91425" anchor="t" anchorCtr="0">
            <a:noAutofit/>
          </a:bodyPr>
          <a:lstStyle/>
          <a:p>
            <a:pPr marL="0" lvl="0" indent="0"/>
            <a:r>
              <a:rPr lang="id-ID" dirty="0"/>
              <a:t>Website </a:t>
            </a:r>
            <a:r>
              <a:rPr lang="en-US" dirty="0" err="1"/>
              <a:t>Badan</a:t>
            </a:r>
            <a:r>
              <a:rPr lang="en-US" dirty="0"/>
              <a:t> </a:t>
            </a:r>
            <a:r>
              <a:rPr lang="en-US" dirty="0" err="1"/>
              <a:t>Pusat</a:t>
            </a:r>
            <a:r>
              <a:rPr lang="en-US" dirty="0"/>
              <a:t> </a:t>
            </a:r>
            <a:r>
              <a:rPr lang="en-US" dirty="0" err="1"/>
              <a:t>Statistik</a:t>
            </a:r>
            <a:r>
              <a:rPr lang="en-US" dirty="0"/>
              <a:t> (BPS)</a:t>
            </a:r>
            <a:r>
              <a:rPr lang="id-ID" dirty="0"/>
              <a:t> Sulawesi Tenggara</a:t>
            </a:r>
            <a:r>
              <a:rPr lang="en-US" dirty="0"/>
              <a:t> </a:t>
            </a:r>
            <a:r>
              <a:rPr lang="id-ID" dirty="0"/>
              <a:t>yaitu</a:t>
            </a:r>
            <a:r>
              <a:rPr lang="en-US" dirty="0"/>
              <a:t> </a:t>
            </a:r>
            <a:r>
              <a:rPr lang="en-US" dirty="0" err="1"/>
              <a:t>Lembaga</a:t>
            </a:r>
            <a:r>
              <a:rPr lang="en-US" dirty="0"/>
              <a:t> </a:t>
            </a:r>
            <a:r>
              <a:rPr lang="en-US" dirty="0" err="1"/>
              <a:t>Pemerintah</a:t>
            </a:r>
            <a:r>
              <a:rPr lang="en-US" dirty="0"/>
              <a:t> Non </a:t>
            </a:r>
            <a:r>
              <a:rPr lang="en-US" dirty="0" err="1"/>
              <a:t>Kementerian</a:t>
            </a:r>
            <a:r>
              <a:rPr lang="en-US" dirty="0"/>
              <a:t> yang </a:t>
            </a:r>
            <a:r>
              <a:rPr lang="en-US" dirty="0" err="1"/>
              <a:t>bertanggung</a:t>
            </a:r>
            <a:r>
              <a:rPr lang="en-US" dirty="0"/>
              <a:t> </a:t>
            </a:r>
            <a:r>
              <a:rPr lang="en-US" dirty="0" err="1"/>
              <a:t>jawab</a:t>
            </a:r>
            <a:r>
              <a:rPr lang="en-US" dirty="0"/>
              <a:t> </a:t>
            </a:r>
            <a:r>
              <a:rPr lang="en-US" dirty="0" err="1"/>
              <a:t>langsung</a:t>
            </a:r>
            <a:r>
              <a:rPr lang="en-US" dirty="0"/>
              <a:t> </a:t>
            </a:r>
            <a:r>
              <a:rPr lang="en-US" dirty="0" err="1"/>
              <a:t>kepada</a:t>
            </a:r>
            <a:r>
              <a:rPr lang="en-US" dirty="0"/>
              <a:t> </a:t>
            </a:r>
            <a:r>
              <a:rPr lang="en-US" dirty="0" err="1"/>
              <a:t>Presiden</a:t>
            </a:r>
            <a:r>
              <a:rPr lang="en-US" dirty="0"/>
              <a:t>.</a:t>
            </a:r>
            <a:endParaRPr dirty="0"/>
          </a:p>
        </p:txBody>
      </p:sp>
      <p:sp>
        <p:nvSpPr>
          <p:cNvPr id="1235" name="Google Shape;1235;p46"/>
          <p:cNvSpPr txBox="1">
            <a:spLocks noGrp="1"/>
          </p:cNvSpPr>
          <p:nvPr>
            <p:ph type="subTitle" idx="2"/>
          </p:nvPr>
        </p:nvSpPr>
        <p:spPr>
          <a:xfrm>
            <a:off x="5118012" y="1563638"/>
            <a:ext cx="2262300" cy="52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BPS</a:t>
            </a:r>
            <a:endParaRPr dirty="0"/>
          </a:p>
        </p:txBody>
      </p:sp>
      <p:sp>
        <p:nvSpPr>
          <p:cNvPr id="1236" name="Google Shape;1236;p46"/>
          <p:cNvSpPr txBox="1">
            <a:spLocks noGrp="1"/>
          </p:cNvSpPr>
          <p:nvPr>
            <p:ph type="subTitle" idx="3"/>
          </p:nvPr>
        </p:nvSpPr>
        <p:spPr>
          <a:xfrm>
            <a:off x="1547664" y="2023212"/>
            <a:ext cx="2679340" cy="1530400"/>
          </a:xfrm>
          <a:prstGeom prst="rect">
            <a:avLst/>
          </a:prstGeom>
        </p:spPr>
        <p:txBody>
          <a:bodyPr spcFirstLastPara="1" wrap="square" lIns="91425" tIns="91425" rIns="91425" bIns="91425" anchor="t" anchorCtr="0">
            <a:noAutofit/>
          </a:bodyPr>
          <a:lstStyle/>
          <a:p>
            <a:pPr marL="0" indent="0"/>
            <a:r>
              <a:rPr lang="en-US" dirty="0"/>
              <a:t>Website </a:t>
            </a:r>
            <a:r>
              <a:rPr lang="en-US" dirty="0" err="1"/>
              <a:t>berita</a:t>
            </a:r>
            <a:r>
              <a:rPr lang="en-US" dirty="0"/>
              <a:t> sultra.jpnn.com yang </a:t>
            </a:r>
            <a:r>
              <a:rPr lang="en-US" dirty="0" err="1"/>
              <a:t>mengutip</a:t>
            </a:r>
            <a:r>
              <a:rPr lang="en-US" dirty="0"/>
              <a:t> kata </a:t>
            </a:r>
            <a:r>
              <a:rPr lang="en-US" dirty="0" err="1"/>
              <a:t>dari</a:t>
            </a:r>
            <a:r>
              <a:rPr lang="en-US" dirty="0"/>
              <a:t> </a:t>
            </a:r>
            <a:r>
              <a:rPr lang="en-US" dirty="0" err="1"/>
              <a:t>Asmar</a:t>
            </a:r>
            <a:r>
              <a:rPr lang="en-US" dirty="0"/>
              <a:t>, </a:t>
            </a:r>
            <a:r>
              <a:rPr lang="en-US" dirty="0" err="1"/>
              <a:t>Kepala</a:t>
            </a:r>
            <a:r>
              <a:rPr lang="en-US" dirty="0"/>
              <a:t> BKKBN </a:t>
            </a:r>
            <a:r>
              <a:rPr lang="en-US" dirty="0" err="1"/>
              <a:t>Sultra</a:t>
            </a:r>
            <a:r>
              <a:rPr lang="en-US" dirty="0"/>
              <a:t>. </a:t>
            </a:r>
            <a:r>
              <a:rPr lang="en-US" dirty="0" err="1"/>
              <a:t>Ia</a:t>
            </a:r>
            <a:r>
              <a:rPr lang="en-US" dirty="0"/>
              <a:t> </a:t>
            </a:r>
            <a:r>
              <a:rPr lang="en-US" dirty="0" err="1"/>
              <a:t>mengatakan</a:t>
            </a:r>
            <a:r>
              <a:rPr lang="en-US" dirty="0"/>
              <a:t> </a:t>
            </a:r>
            <a:r>
              <a:rPr lang="en-US" dirty="0" err="1"/>
              <a:t>bahwa</a:t>
            </a:r>
            <a:r>
              <a:rPr lang="en-US" dirty="0"/>
              <a:t> </a:t>
            </a:r>
            <a:r>
              <a:rPr lang="en-US" dirty="0" err="1"/>
              <a:t>angka</a:t>
            </a:r>
            <a:r>
              <a:rPr lang="en-US" dirty="0"/>
              <a:t> stunting di </a:t>
            </a:r>
            <a:r>
              <a:rPr lang="en-US" dirty="0" err="1"/>
              <a:t>Sultra</a:t>
            </a:r>
            <a:r>
              <a:rPr lang="en-US" dirty="0"/>
              <a:t> </a:t>
            </a:r>
            <a:r>
              <a:rPr lang="en-US" dirty="0" err="1"/>
              <a:t>masih</a:t>
            </a:r>
            <a:r>
              <a:rPr lang="en-US" dirty="0"/>
              <a:t> </a:t>
            </a:r>
            <a:r>
              <a:rPr lang="en-US" dirty="0" err="1"/>
              <a:t>berada</a:t>
            </a:r>
            <a:r>
              <a:rPr lang="en-US" dirty="0"/>
              <a:t> di </a:t>
            </a:r>
            <a:r>
              <a:rPr lang="en-US" dirty="0" err="1"/>
              <a:t>atas</a:t>
            </a:r>
            <a:r>
              <a:rPr lang="en-US" dirty="0"/>
              <a:t> rata-rata </a:t>
            </a:r>
            <a:r>
              <a:rPr lang="en-US" dirty="0" err="1"/>
              <a:t>nasional</a:t>
            </a:r>
            <a:r>
              <a:rPr lang="en-US" dirty="0"/>
              <a:t>, yang </a:t>
            </a:r>
            <a:r>
              <a:rPr lang="en-US" dirty="0" err="1"/>
              <a:t>mencapai</a:t>
            </a:r>
            <a:r>
              <a:rPr lang="en-US" dirty="0"/>
              <a:t> 24,4 </a:t>
            </a:r>
            <a:r>
              <a:rPr lang="en-US" dirty="0" err="1"/>
              <a:t>persen</a:t>
            </a:r>
            <a:r>
              <a:rPr lang="en-US" dirty="0"/>
              <a:t> </a:t>
            </a:r>
            <a:r>
              <a:rPr lang="en-US" dirty="0" err="1"/>
              <a:t>berdasarkan</a:t>
            </a:r>
            <a:r>
              <a:rPr lang="en-US" dirty="0"/>
              <a:t> SSGI 2021.</a:t>
            </a:r>
          </a:p>
        </p:txBody>
      </p:sp>
      <p:sp>
        <p:nvSpPr>
          <p:cNvPr id="1237" name="Google Shape;1237;p46"/>
          <p:cNvSpPr txBox="1">
            <a:spLocks noGrp="1"/>
          </p:cNvSpPr>
          <p:nvPr>
            <p:ph type="subTitle" idx="4"/>
          </p:nvPr>
        </p:nvSpPr>
        <p:spPr>
          <a:xfrm>
            <a:off x="1547664" y="1563638"/>
            <a:ext cx="2679340" cy="522600"/>
          </a:xfrm>
          <a:prstGeom prst="rect">
            <a:avLst/>
          </a:prstGeom>
        </p:spPr>
        <p:txBody>
          <a:bodyPr spcFirstLastPara="1" wrap="square" lIns="91425" tIns="91425" rIns="91425" bIns="91425" anchor="b" anchorCtr="0">
            <a:noAutofit/>
          </a:bodyPr>
          <a:lstStyle/>
          <a:p>
            <a:pPr marL="0" lvl="0" indent="0"/>
            <a:r>
              <a:rPr lang="en-US" dirty="0"/>
              <a:t>SULTRA.JPNN.COM</a:t>
            </a:r>
          </a:p>
        </p:txBody>
      </p:sp>
    </p:spTree>
    <p:extLst>
      <p:ext uri="{BB962C8B-B14F-4D97-AF65-F5344CB8AC3E}">
        <p14:creationId xmlns:p14="http://schemas.microsoft.com/office/powerpoint/2010/main" val="200801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Proses </a:t>
            </a:r>
            <a:r>
              <a:rPr lang="id-ID" b="0" dirty="0">
                <a:solidFill>
                  <a:schemeClr val="accent1">
                    <a:lumMod val="75000"/>
                  </a:schemeClr>
                </a:solidFill>
                <a:latin typeface="Be Vietnam Pro" charset="0"/>
              </a:rPr>
              <a:t>Pengumpulan</a:t>
            </a:r>
            <a:r>
              <a:rPr lang="id-ID" dirty="0">
                <a:solidFill>
                  <a:schemeClr val="accent1">
                    <a:lumMod val="75000"/>
                  </a:schemeClr>
                </a:solidFill>
              </a:rPr>
              <a:t> </a:t>
            </a:r>
            <a:r>
              <a:rPr lang="id-ID" b="0" dirty="0">
                <a:solidFill>
                  <a:schemeClr val="lt1"/>
                </a:solidFill>
              </a:rPr>
              <a:t>Data</a:t>
            </a:r>
          </a:p>
        </p:txBody>
      </p:sp>
      <p:sp>
        <p:nvSpPr>
          <p:cNvPr id="14" name="Rectangle 13"/>
          <p:cNvSpPr/>
          <p:nvPr/>
        </p:nvSpPr>
        <p:spPr>
          <a:xfrm>
            <a:off x="827584" y="1550278"/>
            <a:ext cx="7488832" cy="2677656"/>
          </a:xfrm>
          <a:prstGeom prst="rect">
            <a:avLst/>
          </a:prstGeom>
        </p:spPr>
        <p:txBody>
          <a:bodyPr wrap="square">
            <a:spAutoFit/>
          </a:bodyPr>
          <a:lstStyle/>
          <a:p>
            <a:pPr indent="355600" algn="just"/>
            <a:r>
              <a:rPr lang="en-US" dirty="0" err="1">
                <a:latin typeface="Be Vietnam Pro Light" charset="0"/>
              </a:rPr>
              <a:t>Pada</a:t>
            </a:r>
            <a:r>
              <a:rPr lang="en-US" dirty="0">
                <a:latin typeface="Be Vietnam Pro Light" charset="0"/>
              </a:rPr>
              <a:t> </a:t>
            </a:r>
            <a:r>
              <a:rPr lang="en-US" dirty="0" err="1">
                <a:latin typeface="Be Vietnam Pro Light" charset="0"/>
              </a:rPr>
              <a:t>tahap</a:t>
            </a:r>
            <a:r>
              <a:rPr lang="en-US" dirty="0">
                <a:latin typeface="Be Vietnam Pro Light" charset="0"/>
              </a:rPr>
              <a:t> </a:t>
            </a:r>
            <a:r>
              <a:rPr lang="en-US" dirty="0" err="1">
                <a:latin typeface="Be Vietnam Pro Light" charset="0"/>
              </a:rPr>
              <a:t>ini</a:t>
            </a:r>
            <a:r>
              <a:rPr lang="en-US" dirty="0">
                <a:latin typeface="Be Vietnam Pro Light" charset="0"/>
              </a:rPr>
              <a:t>, kami </a:t>
            </a:r>
            <a:r>
              <a:rPr lang="en-US" dirty="0" err="1">
                <a:latin typeface="Be Vietnam Pro Light" charset="0"/>
              </a:rPr>
              <a:t>mengumpulkan</a:t>
            </a:r>
            <a:r>
              <a:rPr lang="en-US" dirty="0">
                <a:latin typeface="Be Vietnam Pro Light" charset="0"/>
              </a:rPr>
              <a:t> data - data yang </a:t>
            </a:r>
            <a:r>
              <a:rPr lang="en-US" dirty="0" err="1">
                <a:latin typeface="Be Vietnam Pro Light" charset="0"/>
              </a:rPr>
              <a:t>diambil</a:t>
            </a:r>
            <a:r>
              <a:rPr lang="en-US" dirty="0">
                <a:latin typeface="Be Vietnam Pro Light" charset="0"/>
              </a:rPr>
              <a:t> </a:t>
            </a:r>
            <a:r>
              <a:rPr lang="en-US" dirty="0" err="1">
                <a:latin typeface="Be Vietnam Pro Light" charset="0"/>
              </a:rPr>
              <a:t>dari</a:t>
            </a:r>
            <a:r>
              <a:rPr lang="en-US" dirty="0">
                <a:latin typeface="Be Vietnam Pro Light" charset="0"/>
              </a:rPr>
              <a:t> </a:t>
            </a:r>
            <a:r>
              <a:rPr lang="en-US" dirty="0" err="1">
                <a:latin typeface="Be Vietnam Pro Light" charset="0"/>
              </a:rPr>
              <a:t>berbagai</a:t>
            </a:r>
            <a:r>
              <a:rPr lang="en-US" dirty="0">
                <a:latin typeface="Be Vietnam Pro Light" charset="0"/>
              </a:rPr>
              <a:t> </a:t>
            </a:r>
            <a:r>
              <a:rPr lang="en-US" dirty="0" err="1">
                <a:latin typeface="Be Vietnam Pro Light" charset="0"/>
              </a:rPr>
              <a:t>sumber</a:t>
            </a:r>
            <a:r>
              <a:rPr lang="en-US" dirty="0">
                <a:latin typeface="Be Vietnam Pro Light" charset="0"/>
              </a:rPr>
              <a:t>. Kami </a:t>
            </a:r>
            <a:r>
              <a:rPr lang="en-US" dirty="0" err="1">
                <a:latin typeface="Be Vietnam Pro Light" charset="0"/>
              </a:rPr>
              <a:t>akan</a:t>
            </a:r>
            <a:r>
              <a:rPr lang="en-US" dirty="0">
                <a:latin typeface="Be Vietnam Pro Light" charset="0"/>
              </a:rPr>
              <a:t> </a:t>
            </a:r>
            <a:r>
              <a:rPr lang="en-US" dirty="0" err="1">
                <a:latin typeface="Be Vietnam Pro Light" charset="0"/>
              </a:rPr>
              <a:t>mengumpulkan</a:t>
            </a:r>
            <a:r>
              <a:rPr lang="en-US" dirty="0">
                <a:latin typeface="Be Vietnam Pro Light" charset="0"/>
              </a:rPr>
              <a:t> </a:t>
            </a:r>
            <a:r>
              <a:rPr lang="en-US" dirty="0" err="1">
                <a:latin typeface="Be Vietnam Pro Light" charset="0"/>
              </a:rPr>
              <a:t>faktor</a:t>
            </a:r>
            <a:r>
              <a:rPr lang="en-US" dirty="0">
                <a:latin typeface="Be Vietnam Pro Light" charset="0"/>
              </a:rPr>
              <a:t> - </a:t>
            </a:r>
            <a:r>
              <a:rPr lang="en-US" dirty="0" err="1">
                <a:latin typeface="Be Vietnam Pro Light" charset="0"/>
              </a:rPr>
              <a:t>faktor</a:t>
            </a:r>
            <a:r>
              <a:rPr lang="en-US" dirty="0">
                <a:latin typeface="Be Vietnam Pro Light" charset="0"/>
              </a:rPr>
              <a:t> </a:t>
            </a:r>
            <a:r>
              <a:rPr lang="en-US" dirty="0" err="1">
                <a:latin typeface="Be Vietnam Pro Light" charset="0"/>
              </a:rPr>
              <a:t>apa</a:t>
            </a:r>
            <a:r>
              <a:rPr lang="en-US" dirty="0">
                <a:latin typeface="Be Vietnam Pro Light" charset="0"/>
              </a:rPr>
              <a:t> </a:t>
            </a:r>
            <a:r>
              <a:rPr lang="en-US" dirty="0" err="1">
                <a:latin typeface="Be Vietnam Pro Light" charset="0"/>
              </a:rPr>
              <a:t>saja</a:t>
            </a:r>
            <a:r>
              <a:rPr lang="en-US" dirty="0">
                <a:latin typeface="Be Vietnam Pro Light" charset="0"/>
              </a:rPr>
              <a:t> yang </a:t>
            </a:r>
            <a:r>
              <a:rPr lang="en-US" dirty="0" err="1">
                <a:latin typeface="Be Vietnam Pro Light" charset="0"/>
              </a:rPr>
              <a:t>mempengaruhi</a:t>
            </a:r>
            <a:r>
              <a:rPr lang="en-US" dirty="0">
                <a:latin typeface="Be Vietnam Pro Light" charset="0"/>
              </a:rPr>
              <a:t> stunting </a:t>
            </a:r>
            <a:r>
              <a:rPr lang="en-US" dirty="0" err="1">
                <a:latin typeface="Be Vietnam Pro Light" charset="0"/>
              </a:rPr>
              <a:t>berdasarkan</a:t>
            </a:r>
            <a:r>
              <a:rPr lang="en-US" dirty="0">
                <a:latin typeface="Be Vietnam Pro Light" charset="0"/>
              </a:rPr>
              <a:t> </a:t>
            </a:r>
            <a:r>
              <a:rPr lang="en-US" dirty="0" err="1">
                <a:latin typeface="Be Vietnam Pro Light" charset="0"/>
              </a:rPr>
              <a:t>kutipan</a:t>
            </a:r>
            <a:r>
              <a:rPr lang="en-US" dirty="0">
                <a:latin typeface="Be Vietnam Pro Light" charset="0"/>
              </a:rPr>
              <a:t> </a:t>
            </a:r>
            <a:r>
              <a:rPr lang="en-US" dirty="0" err="1">
                <a:latin typeface="Be Vietnam Pro Light" charset="0"/>
              </a:rPr>
              <a:t>jurnal</a:t>
            </a:r>
            <a:r>
              <a:rPr lang="en-US" dirty="0">
                <a:latin typeface="Be Vietnam Pro Light" charset="0"/>
              </a:rPr>
              <a:t> </a:t>
            </a:r>
            <a:r>
              <a:rPr lang="en-US" dirty="0" err="1">
                <a:latin typeface="Be Vietnam Pro Light" charset="0"/>
              </a:rPr>
              <a:t>atau</a:t>
            </a:r>
            <a:r>
              <a:rPr lang="en-US" dirty="0">
                <a:latin typeface="Be Vietnam Pro Light" charset="0"/>
              </a:rPr>
              <a:t> </a:t>
            </a:r>
            <a:r>
              <a:rPr lang="en-US" dirty="0" err="1">
                <a:latin typeface="Be Vietnam Pro Light" charset="0"/>
              </a:rPr>
              <a:t>pendapat</a:t>
            </a:r>
            <a:r>
              <a:rPr lang="en-US" dirty="0">
                <a:latin typeface="Be Vietnam Pro Light" charset="0"/>
              </a:rPr>
              <a:t> </a:t>
            </a:r>
            <a:r>
              <a:rPr lang="en-US" dirty="0" err="1">
                <a:latin typeface="Be Vietnam Pro Light" charset="0"/>
              </a:rPr>
              <a:t>para</a:t>
            </a:r>
            <a:r>
              <a:rPr lang="en-US" dirty="0">
                <a:latin typeface="Be Vietnam Pro Light" charset="0"/>
              </a:rPr>
              <a:t> </a:t>
            </a:r>
            <a:r>
              <a:rPr lang="en-US" dirty="0" err="1">
                <a:latin typeface="Be Vietnam Pro Light" charset="0"/>
              </a:rPr>
              <a:t>ahli</a:t>
            </a:r>
            <a:r>
              <a:rPr lang="id-ID" dirty="0">
                <a:latin typeface="Be Vietnam Pro Light" charset="0"/>
              </a:rPr>
              <a:t>.</a:t>
            </a:r>
          </a:p>
          <a:p>
            <a:pPr indent="355600" algn="just"/>
            <a:endParaRPr lang="en-US" dirty="0">
              <a:latin typeface="Be Vietnam Pro Light" charset="0"/>
            </a:endParaRPr>
          </a:p>
          <a:p>
            <a:pPr indent="355600" algn="just"/>
            <a:r>
              <a:rPr lang="en-US" dirty="0" err="1">
                <a:latin typeface="Be Vietnam Pro Light" charset="0"/>
              </a:rPr>
              <a:t>Berdasarkan</a:t>
            </a:r>
            <a:r>
              <a:rPr lang="en-US" dirty="0">
                <a:latin typeface="Be Vietnam Pro Light" charset="0"/>
              </a:rPr>
              <a:t> </a:t>
            </a:r>
            <a:r>
              <a:rPr lang="en-US" dirty="0" err="1">
                <a:latin typeface="Be Vietnam Pro Light" charset="0"/>
              </a:rPr>
              <a:t>Fakumi</a:t>
            </a:r>
            <a:r>
              <a:rPr lang="en-US" dirty="0">
                <a:latin typeface="Be Vietnam Pro Light" charset="0"/>
              </a:rPr>
              <a:t> Medical Journal 2021, Volume 2 </a:t>
            </a:r>
            <a:r>
              <a:rPr lang="en-US" dirty="0" err="1">
                <a:latin typeface="Be Vietnam Pro Light" charset="0"/>
              </a:rPr>
              <a:t>Nomor</a:t>
            </a:r>
            <a:r>
              <a:rPr lang="en-US" dirty="0">
                <a:latin typeface="Be Vietnam Pro Light" charset="0"/>
              </a:rPr>
              <a:t> 12, </a:t>
            </a:r>
            <a:r>
              <a:rPr lang="en-US" dirty="0" err="1">
                <a:latin typeface="Be Vietnam Pro Light" charset="0"/>
              </a:rPr>
              <a:t>Faktor</a:t>
            </a:r>
            <a:r>
              <a:rPr lang="en-US" dirty="0">
                <a:latin typeface="Be Vietnam Pro Light" charset="0"/>
              </a:rPr>
              <a:t> </a:t>
            </a:r>
            <a:r>
              <a:rPr lang="en-US" dirty="0" err="1">
                <a:latin typeface="Be Vietnam Pro Light" charset="0"/>
              </a:rPr>
              <a:t>penyebab</a:t>
            </a:r>
            <a:r>
              <a:rPr lang="en-US" dirty="0">
                <a:latin typeface="Be Vietnam Pro Light" charset="0"/>
              </a:rPr>
              <a:t> stunting </a:t>
            </a:r>
            <a:r>
              <a:rPr lang="en-US" dirty="0" err="1">
                <a:latin typeface="Be Vietnam Pro Light" charset="0"/>
              </a:rPr>
              <a:t>terdiri</a:t>
            </a:r>
            <a:r>
              <a:rPr lang="en-US" dirty="0">
                <a:latin typeface="Be Vietnam Pro Light" charset="0"/>
              </a:rPr>
              <a:t> </a:t>
            </a:r>
            <a:r>
              <a:rPr lang="en-US" dirty="0" err="1">
                <a:latin typeface="Be Vietnam Pro Light" charset="0"/>
              </a:rPr>
              <a:t>dari</a:t>
            </a:r>
            <a:r>
              <a:rPr lang="en-US" dirty="0">
                <a:latin typeface="Be Vietnam Pro Light" charset="0"/>
              </a:rPr>
              <a:t> </a:t>
            </a:r>
            <a:r>
              <a:rPr lang="en-US" dirty="0" err="1">
                <a:latin typeface="Be Vietnam Pro Light" charset="0"/>
              </a:rPr>
              <a:t>faktor</a:t>
            </a:r>
            <a:r>
              <a:rPr lang="en-US" dirty="0">
                <a:latin typeface="Be Vietnam Pro Light" charset="0"/>
              </a:rPr>
              <a:t> </a:t>
            </a:r>
            <a:r>
              <a:rPr lang="en-US" dirty="0" err="1">
                <a:latin typeface="Be Vietnam Pro Light" charset="0"/>
              </a:rPr>
              <a:t>ekonomi</a:t>
            </a:r>
            <a:r>
              <a:rPr lang="en-US" dirty="0">
                <a:latin typeface="Be Vietnam Pro Light" charset="0"/>
              </a:rPr>
              <a:t>, </a:t>
            </a:r>
            <a:r>
              <a:rPr lang="en-US" dirty="0" err="1">
                <a:latin typeface="Be Vietnam Pro Light" charset="0"/>
              </a:rPr>
              <a:t>pendidikan</a:t>
            </a:r>
            <a:r>
              <a:rPr lang="en-US" dirty="0">
                <a:latin typeface="Be Vietnam Pro Light" charset="0"/>
              </a:rPr>
              <a:t> </a:t>
            </a:r>
            <a:r>
              <a:rPr lang="en-US" dirty="0" err="1">
                <a:latin typeface="Be Vietnam Pro Light" charset="0"/>
              </a:rPr>
              <a:t>ibu</a:t>
            </a:r>
            <a:r>
              <a:rPr lang="en-US" dirty="0">
                <a:latin typeface="Be Vietnam Pro Light" charset="0"/>
              </a:rPr>
              <a:t>, </a:t>
            </a:r>
            <a:r>
              <a:rPr lang="en-US" dirty="0" err="1">
                <a:latin typeface="Be Vietnam Pro Light" charset="0"/>
              </a:rPr>
              <a:t>usia</a:t>
            </a:r>
            <a:r>
              <a:rPr lang="en-US" dirty="0">
                <a:latin typeface="Be Vietnam Pro Light" charset="0"/>
              </a:rPr>
              <a:t> </a:t>
            </a:r>
            <a:r>
              <a:rPr lang="en-US" dirty="0" err="1">
                <a:latin typeface="Be Vietnam Pro Light" charset="0"/>
              </a:rPr>
              <a:t>anak</a:t>
            </a:r>
            <a:r>
              <a:rPr lang="en-US" dirty="0">
                <a:latin typeface="Be Vietnam Pro Light" charset="0"/>
              </a:rPr>
              <a:t> </a:t>
            </a:r>
            <a:r>
              <a:rPr lang="en-US" dirty="0" err="1">
                <a:latin typeface="Be Vietnam Pro Light" charset="0"/>
              </a:rPr>
              <a:t>dan</a:t>
            </a:r>
            <a:r>
              <a:rPr lang="en-US" dirty="0">
                <a:latin typeface="Be Vietnam Pro Light" charset="0"/>
              </a:rPr>
              <a:t> BBLR (</a:t>
            </a:r>
            <a:r>
              <a:rPr lang="en-US" dirty="0" err="1">
                <a:latin typeface="Be Vietnam Pro Light" charset="0"/>
              </a:rPr>
              <a:t>Berat</a:t>
            </a:r>
            <a:r>
              <a:rPr lang="en-US" dirty="0">
                <a:latin typeface="Be Vietnam Pro Light" charset="0"/>
              </a:rPr>
              <a:t> </a:t>
            </a:r>
            <a:r>
              <a:rPr lang="en-US" dirty="0" err="1">
                <a:latin typeface="Be Vietnam Pro Light" charset="0"/>
              </a:rPr>
              <a:t>Badan</a:t>
            </a:r>
            <a:r>
              <a:rPr lang="en-US" dirty="0">
                <a:latin typeface="Be Vietnam Pro Light" charset="0"/>
              </a:rPr>
              <a:t> </a:t>
            </a:r>
            <a:r>
              <a:rPr lang="en-US" dirty="0" err="1">
                <a:latin typeface="Be Vietnam Pro Light" charset="0"/>
              </a:rPr>
              <a:t>Lahir</a:t>
            </a:r>
            <a:r>
              <a:rPr lang="en-US" dirty="0">
                <a:latin typeface="Be Vietnam Pro Light" charset="0"/>
              </a:rPr>
              <a:t> </a:t>
            </a:r>
            <a:r>
              <a:rPr lang="en-US" dirty="0" err="1">
                <a:latin typeface="Be Vietnam Pro Light" charset="0"/>
              </a:rPr>
              <a:t>Rendah</a:t>
            </a:r>
            <a:r>
              <a:rPr lang="en-US" dirty="0">
                <a:latin typeface="Be Vietnam Pro Light" charset="0"/>
              </a:rPr>
              <a:t>). source: </a:t>
            </a:r>
            <a:r>
              <a:rPr lang="en-US" dirty="0">
                <a:latin typeface="Be Vietnam Pro Light" charset="0"/>
                <a:hlinkClick r:id="rId3"/>
              </a:rPr>
              <a:t>https://fmj.fk.umi.ac.id/index.php/fmj/article/view/70</a:t>
            </a:r>
            <a:endParaRPr lang="id-ID" dirty="0">
              <a:latin typeface="Be Vietnam Pro Light" charset="0"/>
            </a:endParaRPr>
          </a:p>
          <a:p>
            <a:pPr indent="355600" algn="just"/>
            <a:endParaRPr lang="en-US" dirty="0">
              <a:latin typeface="Be Vietnam Pro Light" charset="0"/>
            </a:endParaRPr>
          </a:p>
          <a:p>
            <a:pPr indent="355600" algn="just"/>
            <a:r>
              <a:rPr lang="en-US" dirty="0" err="1">
                <a:latin typeface="Be Vietnam Pro Light" charset="0"/>
              </a:rPr>
              <a:t>Sedangkan</a:t>
            </a:r>
            <a:r>
              <a:rPr lang="en-US" dirty="0">
                <a:latin typeface="Be Vietnam Pro Light" charset="0"/>
              </a:rPr>
              <a:t> </a:t>
            </a:r>
            <a:r>
              <a:rPr lang="en-US" dirty="0" err="1">
                <a:latin typeface="Be Vietnam Pro Light" charset="0"/>
              </a:rPr>
              <a:t>menurut</a:t>
            </a:r>
            <a:r>
              <a:rPr lang="en-US" dirty="0">
                <a:latin typeface="Be Vietnam Pro Light" charset="0"/>
              </a:rPr>
              <a:t> </a:t>
            </a:r>
            <a:r>
              <a:rPr lang="en-US" dirty="0" err="1">
                <a:latin typeface="Be Vietnam Pro Light" charset="0"/>
              </a:rPr>
              <a:t>Kementrian</a:t>
            </a:r>
            <a:r>
              <a:rPr lang="en-US" dirty="0">
                <a:latin typeface="Be Vietnam Pro Light" charset="0"/>
              </a:rPr>
              <a:t> </a:t>
            </a:r>
            <a:r>
              <a:rPr lang="en-US" dirty="0" err="1">
                <a:latin typeface="Be Vietnam Pro Light" charset="0"/>
              </a:rPr>
              <a:t>Kesehatan</a:t>
            </a:r>
            <a:r>
              <a:rPr lang="en-US" dirty="0">
                <a:latin typeface="Be Vietnam Pro Light" charset="0"/>
              </a:rPr>
              <a:t> </a:t>
            </a:r>
            <a:r>
              <a:rPr lang="en-US" dirty="0" err="1">
                <a:latin typeface="Be Vietnam Pro Light" charset="0"/>
              </a:rPr>
              <a:t>kehamilan</a:t>
            </a:r>
            <a:r>
              <a:rPr lang="en-US" dirty="0">
                <a:latin typeface="Be Vietnam Pro Light" charset="0"/>
              </a:rPr>
              <a:t> </a:t>
            </a:r>
            <a:r>
              <a:rPr lang="en-US" dirty="0" err="1">
                <a:latin typeface="Be Vietnam Pro Light" charset="0"/>
              </a:rPr>
              <a:t>remaja</a:t>
            </a:r>
            <a:r>
              <a:rPr lang="en-US" dirty="0">
                <a:latin typeface="Be Vietnam Pro Light" charset="0"/>
              </a:rPr>
              <a:t>, </a:t>
            </a:r>
            <a:r>
              <a:rPr lang="en-US" dirty="0" err="1">
                <a:latin typeface="Be Vietnam Pro Light" charset="0"/>
              </a:rPr>
              <a:t>rendahnya</a:t>
            </a:r>
            <a:r>
              <a:rPr lang="en-US" dirty="0">
                <a:latin typeface="Be Vietnam Pro Light" charset="0"/>
              </a:rPr>
              <a:t> </a:t>
            </a:r>
            <a:r>
              <a:rPr lang="en-US" dirty="0" err="1">
                <a:latin typeface="Be Vietnam Pro Light" charset="0"/>
              </a:rPr>
              <a:t>akses</a:t>
            </a:r>
            <a:r>
              <a:rPr lang="en-US" dirty="0">
                <a:latin typeface="Be Vietnam Pro Light" charset="0"/>
              </a:rPr>
              <a:t> </a:t>
            </a:r>
            <a:r>
              <a:rPr lang="en-US" dirty="0" err="1">
                <a:latin typeface="Be Vietnam Pro Light" charset="0"/>
              </a:rPr>
              <a:t>terhadap</a:t>
            </a:r>
            <a:r>
              <a:rPr lang="en-US" dirty="0">
                <a:latin typeface="Be Vietnam Pro Light" charset="0"/>
              </a:rPr>
              <a:t> </a:t>
            </a:r>
            <a:r>
              <a:rPr lang="en-US" dirty="0" err="1">
                <a:latin typeface="Be Vietnam Pro Light" charset="0"/>
              </a:rPr>
              <a:t>pelayanan</a:t>
            </a:r>
            <a:r>
              <a:rPr lang="en-US" dirty="0">
                <a:latin typeface="Be Vietnam Pro Light" charset="0"/>
              </a:rPr>
              <a:t> </a:t>
            </a:r>
            <a:r>
              <a:rPr lang="en-US" dirty="0" err="1">
                <a:latin typeface="Be Vietnam Pro Light" charset="0"/>
              </a:rPr>
              <a:t>kesehatan</a:t>
            </a:r>
            <a:r>
              <a:rPr lang="en-US" dirty="0">
                <a:latin typeface="Be Vietnam Pro Light" charset="0"/>
              </a:rPr>
              <a:t> </a:t>
            </a:r>
            <a:r>
              <a:rPr lang="en-US" dirty="0" err="1">
                <a:latin typeface="Be Vietnam Pro Light" charset="0"/>
              </a:rPr>
              <a:t>dan</a:t>
            </a:r>
            <a:r>
              <a:rPr lang="en-US" dirty="0">
                <a:latin typeface="Be Vietnam Pro Light" charset="0"/>
              </a:rPr>
              <a:t> </a:t>
            </a:r>
            <a:r>
              <a:rPr lang="en-US" dirty="0" err="1">
                <a:latin typeface="Be Vietnam Pro Light" charset="0"/>
              </a:rPr>
              <a:t>akses</a:t>
            </a:r>
            <a:r>
              <a:rPr lang="en-US" dirty="0">
                <a:latin typeface="Be Vietnam Pro Light" charset="0"/>
              </a:rPr>
              <a:t> </a:t>
            </a:r>
            <a:r>
              <a:rPr lang="en-US" dirty="0" err="1">
                <a:latin typeface="Be Vietnam Pro Light" charset="0"/>
              </a:rPr>
              <a:t>sanitasi</a:t>
            </a:r>
            <a:r>
              <a:rPr lang="en-US" dirty="0">
                <a:latin typeface="Be Vietnam Pro Light" charset="0"/>
              </a:rPr>
              <a:t>. source: https://yankes.kemkes.go.id/view_artikel/1529/faktor-faktor-penyebab-kejadian-stunting-pada-balita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Proses </a:t>
            </a:r>
            <a:r>
              <a:rPr lang="id-ID" b="0" dirty="0">
                <a:solidFill>
                  <a:schemeClr val="accent1">
                    <a:lumMod val="75000"/>
                  </a:schemeClr>
                </a:solidFill>
                <a:latin typeface="Be Vietnam Pro" charset="0"/>
              </a:rPr>
              <a:t>Pengumpulan</a:t>
            </a:r>
            <a:r>
              <a:rPr lang="id-ID" dirty="0">
                <a:solidFill>
                  <a:schemeClr val="accent1">
                    <a:lumMod val="75000"/>
                  </a:schemeClr>
                </a:solidFill>
              </a:rPr>
              <a:t> </a:t>
            </a:r>
            <a:r>
              <a:rPr lang="id-ID" b="0" dirty="0">
                <a:solidFill>
                  <a:schemeClr val="lt1"/>
                </a:solidFill>
              </a:rPr>
              <a:t>Data</a:t>
            </a:r>
          </a:p>
        </p:txBody>
      </p:sp>
      <p:sp>
        <p:nvSpPr>
          <p:cNvPr id="14" name="Rectangle 13"/>
          <p:cNvSpPr/>
          <p:nvPr/>
        </p:nvSpPr>
        <p:spPr>
          <a:xfrm>
            <a:off x="1331640" y="1979424"/>
            <a:ext cx="6480720" cy="1600438"/>
          </a:xfrm>
          <a:prstGeom prst="rect">
            <a:avLst/>
          </a:prstGeom>
        </p:spPr>
        <p:txBody>
          <a:bodyPr wrap="square">
            <a:spAutoFit/>
          </a:bodyPr>
          <a:lstStyle/>
          <a:p>
            <a:pPr indent="355600" algn="just"/>
            <a:r>
              <a:rPr lang="id-ID" dirty="0">
                <a:latin typeface="Be Vietnam Pro Light" charset="0"/>
              </a:rPr>
              <a:t>Selanjutnya dilakukan </a:t>
            </a:r>
            <a:r>
              <a:rPr lang="en-US" dirty="0">
                <a:latin typeface="Be Vietnam Pro Light" charset="0"/>
              </a:rPr>
              <a:t>Scrapping </a:t>
            </a:r>
            <a:r>
              <a:rPr lang="en-US" dirty="0" err="1">
                <a:latin typeface="Be Vietnam Pro Light" charset="0"/>
              </a:rPr>
              <a:t>pada</a:t>
            </a:r>
            <a:r>
              <a:rPr lang="en-US" dirty="0">
                <a:latin typeface="Be Vietnam Pro Light" charset="0"/>
              </a:rPr>
              <a:t> </a:t>
            </a:r>
            <a:r>
              <a:rPr lang="en-US" dirty="0" err="1">
                <a:latin typeface="Be Vietnam Pro Light" charset="0"/>
              </a:rPr>
              <a:t>tiap</a:t>
            </a:r>
            <a:r>
              <a:rPr lang="en-US" dirty="0">
                <a:latin typeface="Be Vietnam Pro Light" charset="0"/>
              </a:rPr>
              <a:t> website </a:t>
            </a:r>
            <a:r>
              <a:rPr lang="en-US" dirty="0" err="1">
                <a:latin typeface="Be Vietnam Pro Light" charset="0"/>
              </a:rPr>
              <a:t>untuk</a:t>
            </a:r>
            <a:r>
              <a:rPr lang="en-US" dirty="0">
                <a:latin typeface="Be Vietnam Pro Light" charset="0"/>
              </a:rPr>
              <a:t> </a:t>
            </a:r>
            <a:r>
              <a:rPr lang="en-US" dirty="0" err="1">
                <a:latin typeface="Be Vietnam Pro Light" charset="0"/>
              </a:rPr>
              <a:t>mengambil</a:t>
            </a:r>
            <a:r>
              <a:rPr lang="en-US" dirty="0">
                <a:latin typeface="Be Vietnam Pro Light" charset="0"/>
              </a:rPr>
              <a:t> data yang </a:t>
            </a:r>
            <a:r>
              <a:rPr lang="en-US" dirty="0" err="1">
                <a:latin typeface="Be Vietnam Pro Light" charset="0"/>
              </a:rPr>
              <a:t>didapatkan</a:t>
            </a:r>
            <a:r>
              <a:rPr lang="id-ID" dirty="0">
                <a:latin typeface="Be Vietnam Pro Light" charset="0"/>
              </a:rPr>
              <a:t>. </a:t>
            </a:r>
          </a:p>
          <a:p>
            <a:pPr indent="355600" algn="just"/>
            <a:r>
              <a:rPr lang="en-US" dirty="0">
                <a:latin typeface="Be Vietnam Pro Light" charset="0"/>
              </a:rPr>
              <a:t>Web scraping </a:t>
            </a:r>
            <a:r>
              <a:rPr lang="en-US" dirty="0" err="1">
                <a:latin typeface="Be Vietnam Pro Light" charset="0"/>
              </a:rPr>
              <a:t>adalah</a:t>
            </a:r>
            <a:r>
              <a:rPr lang="en-US" dirty="0">
                <a:latin typeface="Be Vietnam Pro Light" charset="0"/>
              </a:rPr>
              <a:t> </a:t>
            </a:r>
            <a:r>
              <a:rPr lang="en-US" dirty="0" err="1">
                <a:latin typeface="Be Vietnam Pro Light" charset="0"/>
              </a:rPr>
              <a:t>teknik</a:t>
            </a:r>
            <a:r>
              <a:rPr lang="en-US" dirty="0">
                <a:latin typeface="Be Vietnam Pro Light" charset="0"/>
              </a:rPr>
              <a:t> </a:t>
            </a:r>
            <a:r>
              <a:rPr lang="en-US" dirty="0" err="1">
                <a:latin typeface="Be Vietnam Pro Light" charset="0"/>
              </a:rPr>
              <a:t>pengambilan</a:t>
            </a:r>
            <a:r>
              <a:rPr lang="en-US" dirty="0">
                <a:latin typeface="Be Vietnam Pro Light" charset="0"/>
              </a:rPr>
              <a:t> data </a:t>
            </a:r>
            <a:r>
              <a:rPr lang="en-US" dirty="0" err="1">
                <a:latin typeface="Be Vietnam Pro Light" charset="0"/>
              </a:rPr>
              <a:t>dari</a:t>
            </a:r>
            <a:r>
              <a:rPr lang="en-US" dirty="0">
                <a:latin typeface="Be Vietnam Pro Light" charset="0"/>
              </a:rPr>
              <a:t> </a:t>
            </a:r>
            <a:r>
              <a:rPr lang="en-US" dirty="0" err="1">
                <a:latin typeface="Be Vietnam Pro Light" charset="0"/>
              </a:rPr>
              <a:t>situs</a:t>
            </a:r>
            <a:r>
              <a:rPr lang="en-US" dirty="0">
                <a:latin typeface="Be Vietnam Pro Light" charset="0"/>
              </a:rPr>
              <a:t> web </a:t>
            </a:r>
            <a:r>
              <a:rPr lang="en-US" dirty="0" err="1">
                <a:latin typeface="Be Vietnam Pro Light" charset="0"/>
              </a:rPr>
              <a:t>secara</a:t>
            </a:r>
            <a:r>
              <a:rPr lang="en-US" dirty="0">
                <a:latin typeface="Be Vietnam Pro Light" charset="0"/>
              </a:rPr>
              <a:t> </a:t>
            </a:r>
            <a:r>
              <a:rPr lang="en-US" dirty="0" err="1">
                <a:latin typeface="Be Vietnam Pro Light" charset="0"/>
              </a:rPr>
              <a:t>otomatis</a:t>
            </a:r>
            <a:r>
              <a:rPr lang="en-US" dirty="0">
                <a:latin typeface="Be Vietnam Pro Light" charset="0"/>
              </a:rPr>
              <a:t> </a:t>
            </a:r>
            <a:r>
              <a:rPr lang="en-US" dirty="0" err="1">
                <a:latin typeface="Be Vietnam Pro Light" charset="0"/>
              </a:rPr>
              <a:t>dengan</a:t>
            </a:r>
            <a:r>
              <a:rPr lang="en-US" dirty="0">
                <a:latin typeface="Be Vietnam Pro Light" charset="0"/>
              </a:rPr>
              <a:t> </a:t>
            </a:r>
            <a:r>
              <a:rPr lang="en-US" dirty="0" err="1">
                <a:latin typeface="Be Vietnam Pro Light" charset="0"/>
              </a:rPr>
              <a:t>menggunakan</a:t>
            </a:r>
            <a:r>
              <a:rPr lang="en-US" dirty="0">
                <a:latin typeface="Be Vietnam Pro Light" charset="0"/>
              </a:rPr>
              <a:t> </a:t>
            </a:r>
            <a:r>
              <a:rPr lang="en-US" dirty="0" err="1">
                <a:latin typeface="Be Vietnam Pro Light" charset="0"/>
              </a:rPr>
              <a:t>perangkat</a:t>
            </a:r>
            <a:r>
              <a:rPr lang="en-US" dirty="0">
                <a:latin typeface="Be Vietnam Pro Light" charset="0"/>
              </a:rPr>
              <a:t> </a:t>
            </a:r>
            <a:r>
              <a:rPr lang="en-US" dirty="0" err="1">
                <a:latin typeface="Be Vietnam Pro Light" charset="0"/>
              </a:rPr>
              <a:t>lunak</a:t>
            </a:r>
            <a:r>
              <a:rPr lang="en-US" dirty="0">
                <a:latin typeface="Be Vietnam Pro Light" charset="0"/>
              </a:rPr>
              <a:t> </a:t>
            </a:r>
            <a:r>
              <a:rPr lang="en-US" dirty="0" err="1">
                <a:latin typeface="Be Vietnam Pro Light" charset="0"/>
              </a:rPr>
              <a:t>atau</a:t>
            </a:r>
            <a:r>
              <a:rPr lang="en-US" dirty="0">
                <a:latin typeface="Be Vietnam Pro Light" charset="0"/>
              </a:rPr>
              <a:t> </a:t>
            </a:r>
            <a:r>
              <a:rPr lang="en-US" dirty="0" err="1">
                <a:latin typeface="Be Vietnam Pro Light" charset="0"/>
              </a:rPr>
              <a:t>skrip</a:t>
            </a:r>
            <a:r>
              <a:rPr lang="en-US" dirty="0">
                <a:latin typeface="Be Vietnam Pro Light" charset="0"/>
              </a:rPr>
              <a:t> </a:t>
            </a:r>
            <a:r>
              <a:rPr lang="en-US" dirty="0" err="1">
                <a:latin typeface="Be Vietnam Pro Light" charset="0"/>
              </a:rPr>
              <a:t>komputer</a:t>
            </a:r>
            <a:r>
              <a:rPr lang="en-US" dirty="0">
                <a:latin typeface="Be Vietnam Pro Light" charset="0"/>
              </a:rPr>
              <a:t>. </a:t>
            </a:r>
            <a:r>
              <a:rPr lang="en-US" dirty="0" err="1">
                <a:latin typeface="Be Vietnam Pro Light" charset="0"/>
              </a:rPr>
              <a:t>Tujuan</a:t>
            </a:r>
            <a:r>
              <a:rPr lang="en-US" dirty="0">
                <a:latin typeface="Be Vietnam Pro Light" charset="0"/>
              </a:rPr>
              <a:t> </a:t>
            </a:r>
            <a:r>
              <a:rPr lang="en-US" dirty="0" err="1">
                <a:latin typeface="Be Vietnam Pro Light" charset="0"/>
              </a:rPr>
              <a:t>utama</a:t>
            </a:r>
            <a:r>
              <a:rPr lang="en-US" dirty="0">
                <a:latin typeface="Be Vietnam Pro Light" charset="0"/>
              </a:rPr>
              <a:t> </a:t>
            </a:r>
            <a:r>
              <a:rPr lang="en-US" dirty="0" err="1">
                <a:latin typeface="Be Vietnam Pro Light" charset="0"/>
              </a:rPr>
              <a:t>dari</a:t>
            </a:r>
            <a:r>
              <a:rPr lang="en-US" dirty="0">
                <a:latin typeface="Be Vietnam Pro Light" charset="0"/>
              </a:rPr>
              <a:t> web scraping </a:t>
            </a:r>
            <a:r>
              <a:rPr lang="en-US" dirty="0" err="1">
                <a:latin typeface="Be Vietnam Pro Light" charset="0"/>
              </a:rPr>
              <a:t>adalah</a:t>
            </a:r>
            <a:r>
              <a:rPr lang="en-US" dirty="0">
                <a:latin typeface="Be Vietnam Pro Light" charset="0"/>
              </a:rPr>
              <a:t> </a:t>
            </a:r>
            <a:r>
              <a:rPr lang="en-US" dirty="0" err="1">
                <a:latin typeface="Be Vietnam Pro Light" charset="0"/>
              </a:rPr>
              <a:t>untuk</a:t>
            </a:r>
            <a:r>
              <a:rPr lang="en-US" dirty="0">
                <a:latin typeface="Be Vietnam Pro Light" charset="0"/>
              </a:rPr>
              <a:t> </a:t>
            </a:r>
            <a:r>
              <a:rPr lang="en-US" dirty="0" err="1">
                <a:latin typeface="Be Vietnam Pro Light" charset="0"/>
              </a:rPr>
              <a:t>mengekstrak</a:t>
            </a:r>
            <a:r>
              <a:rPr lang="en-US" dirty="0">
                <a:latin typeface="Be Vietnam Pro Light" charset="0"/>
              </a:rPr>
              <a:t> </a:t>
            </a:r>
            <a:r>
              <a:rPr lang="en-US" dirty="0" err="1">
                <a:latin typeface="Be Vietnam Pro Light" charset="0"/>
              </a:rPr>
              <a:t>informasi</a:t>
            </a:r>
            <a:r>
              <a:rPr lang="en-US" dirty="0">
                <a:latin typeface="Be Vietnam Pro Light" charset="0"/>
              </a:rPr>
              <a:t> yang </a:t>
            </a:r>
            <a:r>
              <a:rPr lang="en-US" dirty="0" err="1">
                <a:latin typeface="Be Vietnam Pro Light" charset="0"/>
              </a:rPr>
              <a:t>terdapat</a:t>
            </a:r>
            <a:r>
              <a:rPr lang="en-US" dirty="0">
                <a:latin typeface="Be Vietnam Pro Light" charset="0"/>
              </a:rPr>
              <a:t> di </a:t>
            </a:r>
            <a:r>
              <a:rPr lang="en-US" dirty="0" err="1">
                <a:latin typeface="Be Vietnam Pro Light" charset="0"/>
              </a:rPr>
              <a:t>situs</a:t>
            </a:r>
            <a:r>
              <a:rPr lang="en-US" dirty="0">
                <a:latin typeface="Be Vietnam Pro Light" charset="0"/>
              </a:rPr>
              <a:t> web </a:t>
            </a:r>
            <a:r>
              <a:rPr lang="en-US" dirty="0" err="1">
                <a:latin typeface="Be Vietnam Pro Light" charset="0"/>
              </a:rPr>
              <a:t>dan</a:t>
            </a:r>
            <a:r>
              <a:rPr lang="en-US" dirty="0">
                <a:latin typeface="Be Vietnam Pro Light" charset="0"/>
              </a:rPr>
              <a:t> </a:t>
            </a:r>
            <a:r>
              <a:rPr lang="en-US" dirty="0" err="1">
                <a:latin typeface="Be Vietnam Pro Light" charset="0"/>
              </a:rPr>
              <a:t>mengkonversinya</a:t>
            </a:r>
            <a:r>
              <a:rPr lang="en-US" dirty="0">
                <a:latin typeface="Be Vietnam Pro Light" charset="0"/>
              </a:rPr>
              <a:t> </a:t>
            </a:r>
            <a:r>
              <a:rPr lang="en-US" dirty="0" err="1">
                <a:latin typeface="Be Vietnam Pro Light" charset="0"/>
              </a:rPr>
              <a:t>ke</a:t>
            </a:r>
            <a:r>
              <a:rPr lang="en-US" dirty="0">
                <a:latin typeface="Be Vietnam Pro Light" charset="0"/>
              </a:rPr>
              <a:t> </a:t>
            </a:r>
            <a:r>
              <a:rPr lang="en-US" dirty="0" err="1">
                <a:latin typeface="Be Vietnam Pro Light" charset="0"/>
              </a:rPr>
              <a:t>dalam</a:t>
            </a:r>
            <a:r>
              <a:rPr lang="en-US" dirty="0">
                <a:latin typeface="Be Vietnam Pro Light" charset="0"/>
              </a:rPr>
              <a:t> format yang </a:t>
            </a:r>
            <a:r>
              <a:rPr lang="en-US" dirty="0" err="1">
                <a:latin typeface="Be Vietnam Pro Light" charset="0"/>
              </a:rPr>
              <a:t>dapat</a:t>
            </a:r>
            <a:r>
              <a:rPr lang="en-US" dirty="0">
                <a:latin typeface="Be Vietnam Pro Light" charset="0"/>
              </a:rPr>
              <a:t> </a:t>
            </a:r>
            <a:r>
              <a:rPr lang="en-US" dirty="0" err="1">
                <a:latin typeface="Be Vietnam Pro Light" charset="0"/>
              </a:rPr>
              <a:t>diakses</a:t>
            </a:r>
            <a:r>
              <a:rPr lang="en-US" dirty="0">
                <a:latin typeface="Be Vietnam Pro Light" charset="0"/>
              </a:rPr>
              <a:t> </a:t>
            </a:r>
            <a:r>
              <a:rPr lang="en-US" dirty="0" err="1">
                <a:latin typeface="Be Vietnam Pro Light" charset="0"/>
              </a:rPr>
              <a:t>dan</a:t>
            </a:r>
            <a:r>
              <a:rPr lang="en-US" dirty="0">
                <a:latin typeface="Be Vietnam Pro Light" charset="0"/>
              </a:rPr>
              <a:t> </a:t>
            </a:r>
            <a:r>
              <a:rPr lang="en-US" dirty="0" err="1">
                <a:latin typeface="Be Vietnam Pro Light" charset="0"/>
              </a:rPr>
              <a:t>diolah</a:t>
            </a:r>
            <a:r>
              <a:rPr lang="en-US" dirty="0">
                <a:latin typeface="Be Vietnam Pro Light" charset="0"/>
              </a:rPr>
              <a:t>.</a:t>
            </a:r>
          </a:p>
        </p:txBody>
      </p:sp>
    </p:spTree>
    <p:extLst>
      <p:ext uri="{BB962C8B-B14F-4D97-AF65-F5344CB8AC3E}">
        <p14:creationId xmlns:p14="http://schemas.microsoft.com/office/powerpoint/2010/main" val="2744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r>
              <a:rPr lang="id-ID" sz="2400" dirty="0"/>
              <a:t>Tabel </a:t>
            </a:r>
            <a:r>
              <a:rPr lang="it-IT" sz="2400" b="0" dirty="0">
                <a:solidFill>
                  <a:schemeClr val="accent1">
                    <a:lumMod val="75000"/>
                  </a:schemeClr>
                </a:solidFill>
              </a:rPr>
              <a:t>data Penduduk Miskin di Sulawesi Tenggara Tahun 2020, 2021, 2022 (RB)</a:t>
            </a:r>
            <a:br>
              <a:rPr lang="it-IT" sz="2400" b="0" dirty="0">
                <a:solidFill>
                  <a:schemeClr val="accent1">
                    <a:lumMod val="75000"/>
                  </a:schemeClr>
                </a:solidFill>
              </a:rPr>
            </a:br>
            <a:endParaRPr lang="id-ID" sz="2400" b="0" dirty="0">
              <a:solidFill>
                <a:schemeClr val="accent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29538514"/>
              </p:ext>
            </p:extLst>
          </p:nvPr>
        </p:nvGraphicFramePr>
        <p:xfrm>
          <a:off x="899593" y="1563785"/>
          <a:ext cx="7344816" cy="3422412"/>
        </p:xfrm>
        <a:graphic>
          <a:graphicData uri="http://schemas.openxmlformats.org/drawingml/2006/table">
            <a:tbl>
              <a:tblPr>
                <a:tableStyleId>{B9AB7008-80B6-40EA-B38E-CF4DE4595789}</a:tableStyleId>
              </a:tblPr>
              <a:tblGrid>
                <a:gridCol w="377410">
                  <a:extLst>
                    <a:ext uri="{9D8B030D-6E8A-4147-A177-3AD203B41FA5}">
                      <a16:colId xmlns:a16="http://schemas.microsoft.com/office/drawing/2014/main" val="20000"/>
                    </a:ext>
                  </a:extLst>
                </a:gridCol>
                <a:gridCol w="1649791">
                  <a:extLst>
                    <a:ext uri="{9D8B030D-6E8A-4147-A177-3AD203B41FA5}">
                      <a16:colId xmlns:a16="http://schemas.microsoft.com/office/drawing/2014/main" val="20001"/>
                    </a:ext>
                  </a:extLst>
                </a:gridCol>
                <a:gridCol w="1552688">
                  <a:extLst>
                    <a:ext uri="{9D8B030D-6E8A-4147-A177-3AD203B41FA5}">
                      <a16:colId xmlns:a16="http://schemas.microsoft.com/office/drawing/2014/main" val="20002"/>
                    </a:ext>
                  </a:extLst>
                </a:gridCol>
                <a:gridCol w="1947501">
                  <a:extLst>
                    <a:ext uri="{9D8B030D-6E8A-4147-A177-3AD203B41FA5}">
                      <a16:colId xmlns:a16="http://schemas.microsoft.com/office/drawing/2014/main" val="20003"/>
                    </a:ext>
                  </a:extLst>
                </a:gridCol>
                <a:gridCol w="1817426">
                  <a:extLst>
                    <a:ext uri="{9D8B030D-6E8A-4147-A177-3AD203B41FA5}">
                      <a16:colId xmlns:a16="http://schemas.microsoft.com/office/drawing/2014/main" val="20004"/>
                    </a:ext>
                  </a:extLst>
                </a:gridCol>
              </a:tblGrid>
              <a:tr h="146369">
                <a:tc>
                  <a:txBody>
                    <a:bodyPr/>
                    <a:lstStyle/>
                    <a:p>
                      <a:pPr algn="just">
                        <a:lnSpc>
                          <a:spcPct val="150000"/>
                        </a:lnSpc>
                      </a:pPr>
                      <a:endParaRPr lang="en-US" sz="600">
                        <a:effectLst/>
                        <a:latin typeface="Calibri"/>
                        <a:cs typeface="Times New Roman"/>
                      </a:endParaRPr>
                    </a:p>
                  </a:txBody>
                  <a:tcPr marL="30115" marR="30115" marT="15057" marB="15057" anchor="ctr"/>
                </a:tc>
                <a:tc>
                  <a:txBody>
                    <a:bodyPr/>
                    <a:lstStyle/>
                    <a:p>
                      <a:pPr indent="8890" algn="ctr">
                        <a:lnSpc>
                          <a:spcPct val="150000"/>
                        </a:lnSpc>
                        <a:spcAft>
                          <a:spcPts val="0"/>
                        </a:spcAft>
                      </a:pPr>
                      <a:r>
                        <a:rPr lang="en-US" sz="700">
                          <a:effectLst/>
                        </a:rPr>
                        <a:t>Wilayah</a:t>
                      </a:r>
                      <a:endParaRPr lang="en-US" sz="600">
                        <a:effectLst/>
                        <a:latin typeface="Calibri"/>
                        <a:ea typeface="Calibri"/>
                        <a:cs typeface="Times New Roman"/>
                      </a:endParaRPr>
                    </a:p>
                  </a:txBody>
                  <a:tcPr marL="30115" marR="30115" marT="15057" marB="15057" anchor="ctr"/>
                </a:tc>
                <a:tc>
                  <a:txBody>
                    <a:bodyPr/>
                    <a:lstStyle/>
                    <a:p>
                      <a:pPr algn="ctr">
                        <a:lnSpc>
                          <a:spcPct val="150000"/>
                        </a:lnSpc>
                        <a:spcAft>
                          <a:spcPts val="0"/>
                        </a:spcAft>
                      </a:pPr>
                      <a:r>
                        <a:rPr lang="en-US" sz="700">
                          <a:effectLst/>
                        </a:rPr>
                        <a:t>2020 (RB)</a:t>
                      </a:r>
                      <a:endParaRPr lang="en-US" sz="600">
                        <a:effectLst/>
                        <a:latin typeface="Calibri"/>
                        <a:ea typeface="Calibri"/>
                        <a:cs typeface="Times New Roman"/>
                      </a:endParaRPr>
                    </a:p>
                  </a:txBody>
                  <a:tcPr marL="30115" marR="30115" marT="15057" marB="15057" anchor="ctr"/>
                </a:tc>
                <a:tc>
                  <a:txBody>
                    <a:bodyPr/>
                    <a:lstStyle/>
                    <a:p>
                      <a:pPr algn="ctr">
                        <a:lnSpc>
                          <a:spcPct val="150000"/>
                        </a:lnSpc>
                        <a:spcAft>
                          <a:spcPts val="0"/>
                        </a:spcAft>
                      </a:pPr>
                      <a:r>
                        <a:rPr lang="en-US" sz="700">
                          <a:effectLst/>
                        </a:rPr>
                        <a:t>2021 (RB)</a:t>
                      </a:r>
                      <a:endParaRPr lang="en-US" sz="600">
                        <a:effectLst/>
                        <a:latin typeface="Calibri"/>
                        <a:ea typeface="Calibri"/>
                        <a:cs typeface="Times New Roman"/>
                      </a:endParaRPr>
                    </a:p>
                  </a:txBody>
                  <a:tcPr marL="30115" marR="30115" marT="15057" marB="15057" anchor="ctr"/>
                </a:tc>
                <a:tc>
                  <a:txBody>
                    <a:bodyPr/>
                    <a:lstStyle/>
                    <a:p>
                      <a:pPr algn="ctr">
                        <a:lnSpc>
                          <a:spcPct val="150000"/>
                        </a:lnSpc>
                        <a:spcAft>
                          <a:spcPts val="0"/>
                        </a:spcAft>
                      </a:pPr>
                      <a:r>
                        <a:rPr lang="en-US" sz="700">
                          <a:effectLst/>
                        </a:rPr>
                        <a:t>2022 (RB)</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0"/>
                  </a:ext>
                </a:extLst>
              </a:tr>
              <a:tr h="146369">
                <a:tc>
                  <a:txBody>
                    <a:bodyPr/>
                    <a:lstStyle/>
                    <a:p>
                      <a:pPr algn="l">
                        <a:lnSpc>
                          <a:spcPct val="150000"/>
                        </a:lnSpc>
                        <a:spcAft>
                          <a:spcPts val="0"/>
                        </a:spcAft>
                      </a:pPr>
                      <a:r>
                        <a:rPr lang="en-US" sz="700">
                          <a:effectLst/>
                        </a:rPr>
                        <a:t>0</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Buton</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13.68</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14.25</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13.61</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1"/>
                  </a:ext>
                </a:extLst>
              </a:tr>
              <a:tr h="146369">
                <a:tc>
                  <a:txBody>
                    <a:bodyPr/>
                    <a:lstStyle/>
                    <a:p>
                      <a:pPr algn="l">
                        <a:lnSpc>
                          <a:spcPct val="150000"/>
                        </a:lnSpc>
                        <a:spcAft>
                          <a:spcPts val="0"/>
                        </a:spcAft>
                      </a:pPr>
                      <a:r>
                        <a:rPr lang="en-US" sz="700">
                          <a:effectLst/>
                        </a:rPr>
                        <a:t>1</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Muna</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28.73</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30.54</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30.48</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2"/>
                  </a:ext>
                </a:extLst>
              </a:tr>
              <a:tr h="146369">
                <a:tc>
                  <a:txBody>
                    <a:bodyPr/>
                    <a:lstStyle/>
                    <a:p>
                      <a:pPr algn="l">
                        <a:lnSpc>
                          <a:spcPct val="150000"/>
                        </a:lnSpc>
                        <a:spcAft>
                          <a:spcPts val="0"/>
                        </a:spcAft>
                      </a:pPr>
                      <a:r>
                        <a:rPr lang="en-US" sz="700">
                          <a:effectLst/>
                        </a:rPr>
                        <a:t>2</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Konawe</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31.63</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32.46</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32.09</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3"/>
                  </a:ext>
                </a:extLst>
              </a:tr>
              <a:tr h="146369">
                <a:tc>
                  <a:txBody>
                    <a:bodyPr/>
                    <a:lstStyle/>
                    <a:p>
                      <a:pPr algn="l">
                        <a:lnSpc>
                          <a:spcPct val="150000"/>
                        </a:lnSpc>
                        <a:spcAft>
                          <a:spcPts val="0"/>
                        </a:spcAft>
                      </a:pPr>
                      <a:r>
                        <a:rPr lang="en-US" sz="700">
                          <a:effectLst/>
                        </a:rPr>
                        <a:t>3</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Kolaka</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23.76</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33.45</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31.56</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4"/>
                  </a:ext>
                </a:extLst>
              </a:tr>
              <a:tr h="146369">
                <a:tc>
                  <a:txBody>
                    <a:bodyPr/>
                    <a:lstStyle/>
                    <a:p>
                      <a:pPr algn="l">
                        <a:lnSpc>
                          <a:spcPct val="150000"/>
                        </a:lnSpc>
                        <a:spcAft>
                          <a:spcPts val="0"/>
                        </a:spcAft>
                      </a:pPr>
                      <a:r>
                        <a:rPr lang="en-US" sz="700">
                          <a:effectLst/>
                        </a:rPr>
                        <a:t>4</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Konawe Selatan</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34.22</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36.17</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35.79</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5"/>
                  </a:ext>
                </a:extLst>
              </a:tr>
              <a:tr h="146369">
                <a:tc>
                  <a:txBody>
                    <a:bodyPr/>
                    <a:lstStyle/>
                    <a:p>
                      <a:pPr algn="l">
                        <a:lnSpc>
                          <a:spcPct val="150000"/>
                        </a:lnSpc>
                        <a:spcAft>
                          <a:spcPts val="0"/>
                        </a:spcAft>
                      </a:pPr>
                      <a:r>
                        <a:rPr lang="en-US" sz="700">
                          <a:effectLst/>
                        </a:rPr>
                        <a:t>5</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Bombana</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18.84</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19.73</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19.21</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6"/>
                  </a:ext>
                </a:extLst>
              </a:tr>
              <a:tr h="146369">
                <a:tc>
                  <a:txBody>
                    <a:bodyPr/>
                    <a:lstStyle/>
                    <a:p>
                      <a:pPr algn="l">
                        <a:lnSpc>
                          <a:spcPct val="150000"/>
                        </a:lnSpc>
                        <a:spcAft>
                          <a:spcPts val="0"/>
                        </a:spcAft>
                      </a:pPr>
                      <a:r>
                        <a:rPr lang="en-US" sz="700">
                          <a:effectLst/>
                        </a:rPr>
                        <a:t>6</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Wakatobi</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13.75</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15.30</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15.01</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7"/>
                  </a:ext>
                </a:extLst>
              </a:tr>
              <a:tr h="146369">
                <a:tc>
                  <a:txBody>
                    <a:bodyPr/>
                    <a:lstStyle/>
                    <a:p>
                      <a:pPr algn="l">
                        <a:lnSpc>
                          <a:spcPct val="150000"/>
                        </a:lnSpc>
                        <a:spcAft>
                          <a:spcPts val="0"/>
                        </a:spcAft>
                      </a:pPr>
                      <a:r>
                        <a:rPr lang="en-US" sz="700">
                          <a:effectLst/>
                        </a:rPr>
                        <a:t>7</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Kolaka Utara</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19.83</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21.36</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20.63</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8"/>
                  </a:ext>
                </a:extLst>
              </a:tr>
              <a:tr h="146369">
                <a:tc>
                  <a:txBody>
                    <a:bodyPr/>
                    <a:lstStyle/>
                    <a:p>
                      <a:pPr algn="l">
                        <a:lnSpc>
                          <a:spcPct val="150000"/>
                        </a:lnSpc>
                        <a:spcAft>
                          <a:spcPts val="0"/>
                        </a:spcAft>
                      </a:pPr>
                      <a:r>
                        <a:rPr lang="en-US" sz="700">
                          <a:effectLst/>
                        </a:rPr>
                        <a:t>8</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Buton Utara</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9.13</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9.45</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9.13</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09"/>
                  </a:ext>
                </a:extLst>
              </a:tr>
              <a:tr h="146369">
                <a:tc>
                  <a:txBody>
                    <a:bodyPr/>
                    <a:lstStyle/>
                    <a:p>
                      <a:pPr algn="l">
                        <a:lnSpc>
                          <a:spcPct val="150000"/>
                        </a:lnSpc>
                        <a:spcAft>
                          <a:spcPts val="0"/>
                        </a:spcAft>
                      </a:pPr>
                      <a:r>
                        <a:rPr lang="en-US" sz="700">
                          <a:effectLst/>
                        </a:rPr>
                        <a:t>9</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Konawe Utara</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8.78</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9.26</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9.02</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10"/>
                  </a:ext>
                </a:extLst>
              </a:tr>
              <a:tr h="146369">
                <a:tc>
                  <a:txBody>
                    <a:bodyPr/>
                    <a:lstStyle/>
                    <a:p>
                      <a:pPr algn="l">
                        <a:lnSpc>
                          <a:spcPct val="150000"/>
                        </a:lnSpc>
                        <a:spcAft>
                          <a:spcPts val="0"/>
                        </a:spcAft>
                      </a:pPr>
                      <a:r>
                        <a:rPr lang="en-US" sz="700">
                          <a:effectLst/>
                        </a:rPr>
                        <a:t>10</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Kolaka Timur</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26.38</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20.03</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19.33</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11"/>
                  </a:ext>
                </a:extLst>
              </a:tr>
              <a:tr h="175875">
                <a:tc>
                  <a:txBody>
                    <a:bodyPr/>
                    <a:lstStyle/>
                    <a:p>
                      <a:pPr algn="l">
                        <a:lnSpc>
                          <a:spcPct val="150000"/>
                        </a:lnSpc>
                        <a:spcAft>
                          <a:spcPts val="0"/>
                        </a:spcAft>
                      </a:pPr>
                      <a:r>
                        <a:rPr lang="en-US" sz="700">
                          <a:effectLst/>
                        </a:rPr>
                        <a:t>11</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Konawe Kepulauan</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5.88</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5.98</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5.47</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12"/>
                  </a:ext>
                </a:extLst>
              </a:tr>
              <a:tr h="146369">
                <a:tc>
                  <a:txBody>
                    <a:bodyPr/>
                    <a:lstStyle/>
                    <a:p>
                      <a:pPr algn="l">
                        <a:lnSpc>
                          <a:spcPct val="150000"/>
                        </a:lnSpc>
                        <a:spcAft>
                          <a:spcPts val="0"/>
                        </a:spcAft>
                      </a:pPr>
                      <a:r>
                        <a:rPr lang="en-US" sz="700">
                          <a:effectLst/>
                        </a:rPr>
                        <a:t>12</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Muna Barat</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11.32</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11.55</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11.56</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13"/>
                  </a:ext>
                </a:extLst>
              </a:tr>
              <a:tr h="146369">
                <a:tc>
                  <a:txBody>
                    <a:bodyPr/>
                    <a:lstStyle/>
                    <a:p>
                      <a:pPr algn="l">
                        <a:lnSpc>
                          <a:spcPct val="150000"/>
                        </a:lnSpc>
                        <a:spcAft>
                          <a:spcPts val="0"/>
                        </a:spcAft>
                      </a:pPr>
                      <a:r>
                        <a:rPr lang="en-US" sz="700">
                          <a:effectLst/>
                        </a:rPr>
                        <a:t>13</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Buton Tengah</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14.40</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14.73</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13.92</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14"/>
                  </a:ext>
                </a:extLst>
              </a:tr>
              <a:tr h="146369">
                <a:tc>
                  <a:txBody>
                    <a:bodyPr/>
                    <a:lstStyle/>
                    <a:p>
                      <a:pPr algn="l">
                        <a:lnSpc>
                          <a:spcPct val="150000"/>
                        </a:lnSpc>
                        <a:spcAft>
                          <a:spcPts val="0"/>
                        </a:spcAft>
                      </a:pPr>
                      <a:r>
                        <a:rPr lang="en-US" sz="700">
                          <a:effectLst/>
                        </a:rPr>
                        <a:t>14</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Buton Selatan</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11.50</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11.71</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11.57</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15"/>
                  </a:ext>
                </a:extLst>
              </a:tr>
              <a:tr h="146369">
                <a:tc>
                  <a:txBody>
                    <a:bodyPr/>
                    <a:lstStyle/>
                    <a:p>
                      <a:pPr algn="l">
                        <a:lnSpc>
                          <a:spcPct val="150000"/>
                        </a:lnSpc>
                        <a:spcAft>
                          <a:spcPts val="0"/>
                        </a:spcAft>
                      </a:pPr>
                      <a:r>
                        <a:rPr lang="en-US" sz="700">
                          <a:effectLst/>
                        </a:rPr>
                        <a:t>15</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Kota Kendari</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17.46</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19.46</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18.72</a:t>
                      </a:r>
                      <a:endParaRPr lang="en-US" sz="60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16"/>
                  </a:ext>
                </a:extLst>
              </a:tr>
              <a:tr h="146369">
                <a:tc>
                  <a:txBody>
                    <a:bodyPr/>
                    <a:lstStyle/>
                    <a:p>
                      <a:pPr algn="l">
                        <a:lnSpc>
                          <a:spcPct val="150000"/>
                        </a:lnSpc>
                        <a:spcAft>
                          <a:spcPts val="0"/>
                        </a:spcAft>
                      </a:pPr>
                      <a:r>
                        <a:rPr lang="en-US" sz="700">
                          <a:effectLst/>
                        </a:rPr>
                        <a:t>16</a:t>
                      </a:r>
                      <a:endParaRPr lang="en-US" sz="600">
                        <a:effectLst/>
                        <a:latin typeface="Calibri"/>
                        <a:ea typeface="Calibri"/>
                        <a:cs typeface="Times New Roman"/>
                      </a:endParaRPr>
                    </a:p>
                  </a:txBody>
                  <a:tcPr marL="30115" marR="30115" marT="15057" marB="15057" anchor="ctr"/>
                </a:tc>
                <a:tc>
                  <a:txBody>
                    <a:bodyPr/>
                    <a:lstStyle/>
                    <a:p>
                      <a:pPr indent="8890" algn="just">
                        <a:lnSpc>
                          <a:spcPct val="150000"/>
                        </a:lnSpc>
                        <a:spcAft>
                          <a:spcPts val="0"/>
                        </a:spcAft>
                      </a:pPr>
                      <a:r>
                        <a:rPr lang="en-US" sz="700">
                          <a:effectLst/>
                        </a:rPr>
                        <a:t>Kota Baubau</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12.53</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a:effectLst/>
                        </a:rPr>
                        <a:t>13.30</a:t>
                      </a:r>
                      <a:endParaRPr lang="en-US" sz="600">
                        <a:effectLst/>
                        <a:latin typeface="Calibri"/>
                        <a:ea typeface="Calibri"/>
                        <a:cs typeface="Times New Roman"/>
                      </a:endParaRPr>
                    </a:p>
                  </a:txBody>
                  <a:tcPr marL="30115" marR="30115" marT="15057" marB="15057" anchor="ctr"/>
                </a:tc>
                <a:tc>
                  <a:txBody>
                    <a:bodyPr/>
                    <a:lstStyle/>
                    <a:p>
                      <a:pPr algn="just">
                        <a:lnSpc>
                          <a:spcPct val="150000"/>
                        </a:lnSpc>
                        <a:spcAft>
                          <a:spcPts val="0"/>
                        </a:spcAft>
                      </a:pPr>
                      <a:r>
                        <a:rPr lang="en-US" sz="700" dirty="0">
                          <a:effectLst/>
                        </a:rPr>
                        <a:t>12.69</a:t>
                      </a:r>
                      <a:endParaRPr lang="en-US" sz="600" dirty="0">
                        <a:effectLst/>
                        <a:latin typeface="Calibri"/>
                        <a:ea typeface="Calibri"/>
                        <a:cs typeface="Times New Roman"/>
                      </a:endParaRPr>
                    </a:p>
                  </a:txBody>
                  <a:tcPr marL="30115" marR="30115" marT="15057" marB="15057"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40350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Tabel </a:t>
            </a:r>
            <a:r>
              <a:rPr lang="id-ID" sz="2400" b="0" dirty="0">
                <a:solidFill>
                  <a:schemeClr val="accent1">
                    <a:lumMod val="75000"/>
                  </a:schemeClr>
                </a:solidFill>
              </a:rPr>
              <a:t>Jumlah Bayi Lahir, Berat Badan Lahir Rendah dan Gizi Buruk 2021</a:t>
            </a:r>
            <a:br>
              <a:rPr lang="en-US" sz="2400" dirty="0"/>
            </a:br>
            <a:endParaRPr lang="id-ID" sz="2400" b="0" dirty="0">
              <a:solidFill>
                <a:schemeClr val="accent1">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98764501"/>
              </p:ext>
            </p:extLst>
          </p:nvPr>
        </p:nvGraphicFramePr>
        <p:xfrm>
          <a:off x="1259633" y="1499232"/>
          <a:ext cx="6624735" cy="3381984"/>
        </p:xfrm>
        <a:graphic>
          <a:graphicData uri="http://schemas.openxmlformats.org/drawingml/2006/table">
            <a:tbl>
              <a:tblPr firstRow="1" firstCol="1" bandRow="1">
                <a:tableStyleId>{B9AB7008-80B6-40EA-B38E-CF4DE4595789}</a:tableStyleId>
              </a:tblPr>
              <a:tblGrid>
                <a:gridCol w="1324947">
                  <a:extLst>
                    <a:ext uri="{9D8B030D-6E8A-4147-A177-3AD203B41FA5}">
                      <a16:colId xmlns:a16="http://schemas.microsoft.com/office/drawing/2014/main" val="20000"/>
                    </a:ext>
                  </a:extLst>
                </a:gridCol>
                <a:gridCol w="1324947">
                  <a:extLst>
                    <a:ext uri="{9D8B030D-6E8A-4147-A177-3AD203B41FA5}">
                      <a16:colId xmlns:a16="http://schemas.microsoft.com/office/drawing/2014/main" val="20001"/>
                    </a:ext>
                  </a:extLst>
                </a:gridCol>
                <a:gridCol w="1324947">
                  <a:extLst>
                    <a:ext uri="{9D8B030D-6E8A-4147-A177-3AD203B41FA5}">
                      <a16:colId xmlns:a16="http://schemas.microsoft.com/office/drawing/2014/main" val="20002"/>
                    </a:ext>
                  </a:extLst>
                </a:gridCol>
                <a:gridCol w="1324947">
                  <a:extLst>
                    <a:ext uri="{9D8B030D-6E8A-4147-A177-3AD203B41FA5}">
                      <a16:colId xmlns:a16="http://schemas.microsoft.com/office/drawing/2014/main" val="20003"/>
                    </a:ext>
                  </a:extLst>
                </a:gridCol>
                <a:gridCol w="1324947">
                  <a:extLst>
                    <a:ext uri="{9D8B030D-6E8A-4147-A177-3AD203B41FA5}">
                      <a16:colId xmlns:a16="http://schemas.microsoft.com/office/drawing/2014/main" val="20004"/>
                    </a:ext>
                  </a:extLst>
                </a:gridCol>
              </a:tblGrid>
              <a:tr h="175548">
                <a:tc>
                  <a:txBody>
                    <a:bodyPr/>
                    <a:lstStyle/>
                    <a:p>
                      <a:pPr algn="just">
                        <a:lnSpc>
                          <a:spcPct val="150000"/>
                        </a:lnSpc>
                      </a:pPr>
                      <a:endParaRPr lang="en-US" sz="500">
                        <a:effectLst/>
                        <a:latin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Wilayah</a:t>
                      </a:r>
                      <a:endParaRPr lang="en-US" sz="500">
                        <a:effectLst/>
                        <a:latin typeface="Calibri"/>
                        <a:ea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Bayi Lahir</a:t>
                      </a:r>
                      <a:endParaRPr lang="en-US" sz="500">
                        <a:effectLst/>
                        <a:latin typeface="Calibri"/>
                        <a:ea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Berat Bayi Lahir Rendah</a:t>
                      </a:r>
                      <a:endParaRPr lang="en-US" sz="500">
                        <a:effectLst/>
                        <a:latin typeface="Calibri"/>
                        <a:ea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Gizi Kurang</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0"/>
                  </a:ext>
                </a:extLst>
              </a:tr>
              <a:tr h="170580">
                <a:tc>
                  <a:txBody>
                    <a:bodyPr/>
                    <a:lstStyle/>
                    <a:p>
                      <a:pPr algn="ctr">
                        <a:lnSpc>
                          <a:spcPct val="150000"/>
                        </a:lnSpc>
                        <a:spcAft>
                          <a:spcPts val="0"/>
                        </a:spcAft>
                      </a:pPr>
                      <a:r>
                        <a:rPr lang="en-US" sz="500">
                          <a:effectLst/>
                        </a:rPr>
                        <a:t>0</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Buton</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1 700</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410</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1"/>
                  </a:ext>
                </a:extLst>
              </a:tr>
              <a:tr h="170580">
                <a:tc>
                  <a:txBody>
                    <a:bodyPr/>
                    <a:lstStyle/>
                    <a:p>
                      <a:pPr algn="ctr">
                        <a:lnSpc>
                          <a:spcPct val="150000"/>
                        </a:lnSpc>
                        <a:spcAft>
                          <a:spcPts val="0"/>
                        </a:spcAft>
                      </a:pPr>
                      <a:r>
                        <a:rPr lang="en-US" sz="500">
                          <a:effectLst/>
                        </a:rPr>
                        <a:t>1</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Muna</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3 606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48</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406</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2"/>
                  </a:ext>
                </a:extLst>
              </a:tr>
              <a:tr h="170580">
                <a:tc>
                  <a:txBody>
                    <a:bodyPr/>
                    <a:lstStyle/>
                    <a:p>
                      <a:pPr algn="ctr">
                        <a:lnSpc>
                          <a:spcPct val="150000"/>
                        </a:lnSpc>
                        <a:spcAft>
                          <a:spcPts val="0"/>
                        </a:spcAft>
                      </a:pPr>
                      <a:r>
                        <a:rPr lang="en-US" sz="500">
                          <a:effectLst/>
                        </a:rPr>
                        <a:t>2</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Konawe</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4 119</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107</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202</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3"/>
                  </a:ext>
                </a:extLst>
              </a:tr>
              <a:tr h="170580">
                <a:tc>
                  <a:txBody>
                    <a:bodyPr/>
                    <a:lstStyle/>
                    <a:p>
                      <a:pPr algn="ctr">
                        <a:lnSpc>
                          <a:spcPct val="150000"/>
                        </a:lnSpc>
                        <a:spcAft>
                          <a:spcPts val="0"/>
                        </a:spcAft>
                      </a:pPr>
                      <a:r>
                        <a:rPr lang="en-US" sz="500">
                          <a:effectLst/>
                        </a:rPr>
                        <a:t>3</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Kolaka</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4 396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250</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381</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4"/>
                  </a:ext>
                </a:extLst>
              </a:tr>
              <a:tr h="170580">
                <a:tc>
                  <a:txBody>
                    <a:bodyPr/>
                    <a:lstStyle/>
                    <a:p>
                      <a:pPr algn="ctr">
                        <a:lnSpc>
                          <a:spcPct val="150000"/>
                        </a:lnSpc>
                        <a:spcAft>
                          <a:spcPts val="0"/>
                        </a:spcAft>
                      </a:pPr>
                      <a:r>
                        <a:rPr lang="en-US" sz="500">
                          <a:effectLst/>
                        </a:rPr>
                        <a:t>4</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Konawe Selatan</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5 796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266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132</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5"/>
                  </a:ext>
                </a:extLst>
              </a:tr>
              <a:tr h="170580">
                <a:tc>
                  <a:txBody>
                    <a:bodyPr/>
                    <a:lstStyle/>
                    <a:p>
                      <a:pPr algn="ctr">
                        <a:lnSpc>
                          <a:spcPct val="150000"/>
                        </a:lnSpc>
                        <a:spcAft>
                          <a:spcPts val="0"/>
                        </a:spcAft>
                      </a:pPr>
                      <a:r>
                        <a:rPr lang="en-US" sz="500">
                          <a:effectLst/>
                        </a:rPr>
                        <a:t>5</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Bombana</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3 406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160</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392</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6"/>
                  </a:ext>
                </a:extLst>
              </a:tr>
              <a:tr h="170580">
                <a:tc>
                  <a:txBody>
                    <a:bodyPr/>
                    <a:lstStyle/>
                    <a:p>
                      <a:pPr algn="ctr">
                        <a:lnSpc>
                          <a:spcPct val="150000"/>
                        </a:lnSpc>
                        <a:spcAft>
                          <a:spcPts val="0"/>
                        </a:spcAft>
                      </a:pPr>
                      <a:r>
                        <a:rPr lang="en-US" sz="500">
                          <a:effectLst/>
                        </a:rPr>
                        <a:t>6</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Wakatobi</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1 022</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29</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443</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7"/>
                  </a:ext>
                </a:extLst>
              </a:tr>
              <a:tr h="170580">
                <a:tc>
                  <a:txBody>
                    <a:bodyPr/>
                    <a:lstStyle/>
                    <a:p>
                      <a:pPr algn="ctr">
                        <a:lnSpc>
                          <a:spcPct val="150000"/>
                        </a:lnSpc>
                        <a:spcAft>
                          <a:spcPts val="0"/>
                        </a:spcAft>
                      </a:pPr>
                      <a:r>
                        <a:rPr lang="en-US" sz="500">
                          <a:effectLst/>
                        </a:rPr>
                        <a:t>7</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Kolaka Utara</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2 656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68</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119</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8"/>
                  </a:ext>
                </a:extLst>
              </a:tr>
              <a:tr h="170580">
                <a:tc>
                  <a:txBody>
                    <a:bodyPr/>
                    <a:lstStyle/>
                    <a:p>
                      <a:pPr algn="ctr">
                        <a:lnSpc>
                          <a:spcPct val="150000"/>
                        </a:lnSpc>
                        <a:spcAft>
                          <a:spcPts val="0"/>
                        </a:spcAft>
                      </a:pPr>
                      <a:r>
                        <a:rPr lang="en-US" sz="500">
                          <a:effectLst/>
                        </a:rPr>
                        <a:t>8</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Buton Utara</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1 357</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56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174</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9"/>
                  </a:ext>
                </a:extLst>
              </a:tr>
              <a:tr h="170580">
                <a:tc>
                  <a:txBody>
                    <a:bodyPr/>
                    <a:lstStyle/>
                    <a:p>
                      <a:pPr algn="ctr">
                        <a:lnSpc>
                          <a:spcPct val="150000"/>
                        </a:lnSpc>
                        <a:spcAft>
                          <a:spcPts val="0"/>
                        </a:spcAft>
                      </a:pPr>
                      <a:r>
                        <a:rPr lang="en-US" sz="500">
                          <a:effectLst/>
                        </a:rPr>
                        <a:t>9</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Konawe Utara</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1 191</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10</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132</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0"/>
                  </a:ext>
                </a:extLst>
              </a:tr>
              <a:tr h="170580">
                <a:tc>
                  <a:txBody>
                    <a:bodyPr/>
                    <a:lstStyle/>
                    <a:p>
                      <a:pPr algn="ctr">
                        <a:lnSpc>
                          <a:spcPct val="150000"/>
                        </a:lnSpc>
                        <a:spcAft>
                          <a:spcPts val="0"/>
                        </a:spcAft>
                      </a:pPr>
                      <a:r>
                        <a:rPr lang="en-US" sz="500">
                          <a:effectLst/>
                        </a:rPr>
                        <a:t>10</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Kolaka Timur</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1 977</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88</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281</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1"/>
                  </a:ext>
                </a:extLst>
              </a:tr>
              <a:tr h="170580">
                <a:tc>
                  <a:txBody>
                    <a:bodyPr/>
                    <a:lstStyle/>
                    <a:p>
                      <a:pPr algn="ctr">
                        <a:lnSpc>
                          <a:spcPct val="150000"/>
                        </a:lnSpc>
                        <a:spcAft>
                          <a:spcPts val="0"/>
                        </a:spcAft>
                      </a:pPr>
                      <a:r>
                        <a:rPr lang="en-US" sz="500">
                          <a:effectLst/>
                        </a:rPr>
                        <a:t>11</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Konawe Kepulauan</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714</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158</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2"/>
                  </a:ext>
                </a:extLst>
              </a:tr>
              <a:tr h="170580">
                <a:tc>
                  <a:txBody>
                    <a:bodyPr/>
                    <a:lstStyle/>
                    <a:p>
                      <a:pPr algn="ctr">
                        <a:lnSpc>
                          <a:spcPct val="150000"/>
                        </a:lnSpc>
                        <a:spcAft>
                          <a:spcPts val="0"/>
                        </a:spcAft>
                      </a:pPr>
                      <a:r>
                        <a:rPr lang="en-US" sz="500">
                          <a:effectLst/>
                        </a:rPr>
                        <a:t>12</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Muna Barat</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1 514</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36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46</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3"/>
                  </a:ext>
                </a:extLst>
              </a:tr>
              <a:tr h="170580">
                <a:tc>
                  <a:txBody>
                    <a:bodyPr/>
                    <a:lstStyle/>
                    <a:p>
                      <a:pPr algn="ctr">
                        <a:lnSpc>
                          <a:spcPct val="150000"/>
                        </a:lnSpc>
                        <a:spcAft>
                          <a:spcPts val="0"/>
                        </a:spcAft>
                      </a:pPr>
                      <a:r>
                        <a:rPr lang="en-US" sz="500">
                          <a:effectLst/>
                        </a:rPr>
                        <a:t>13</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Buton Tengah</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2 333</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131</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307</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4"/>
                  </a:ext>
                </a:extLst>
              </a:tr>
              <a:tr h="170580">
                <a:tc>
                  <a:txBody>
                    <a:bodyPr/>
                    <a:lstStyle/>
                    <a:p>
                      <a:pPr algn="ctr">
                        <a:lnSpc>
                          <a:spcPct val="150000"/>
                        </a:lnSpc>
                        <a:spcAft>
                          <a:spcPts val="0"/>
                        </a:spcAft>
                      </a:pPr>
                      <a:r>
                        <a:rPr lang="en-US" sz="500">
                          <a:effectLst/>
                        </a:rPr>
                        <a:t>14</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Buton Selatan</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2 094</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126</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351</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5"/>
                  </a:ext>
                </a:extLst>
              </a:tr>
              <a:tr h="170580">
                <a:tc>
                  <a:txBody>
                    <a:bodyPr/>
                    <a:lstStyle/>
                    <a:p>
                      <a:pPr algn="ctr">
                        <a:lnSpc>
                          <a:spcPct val="150000"/>
                        </a:lnSpc>
                        <a:spcAft>
                          <a:spcPts val="0"/>
                        </a:spcAft>
                      </a:pPr>
                      <a:r>
                        <a:rPr lang="en-US" sz="500">
                          <a:effectLst/>
                        </a:rPr>
                        <a:t>15</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Kota Kendari</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7 144</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152</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185</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6"/>
                  </a:ext>
                </a:extLst>
              </a:tr>
              <a:tr h="170580">
                <a:tc>
                  <a:txBody>
                    <a:bodyPr/>
                    <a:lstStyle/>
                    <a:p>
                      <a:pPr algn="ctr">
                        <a:lnSpc>
                          <a:spcPct val="150000"/>
                        </a:lnSpc>
                        <a:spcAft>
                          <a:spcPts val="0"/>
                        </a:spcAft>
                      </a:pPr>
                      <a:r>
                        <a:rPr lang="en-US" sz="500">
                          <a:effectLst/>
                        </a:rPr>
                        <a:t>16</a:t>
                      </a:r>
                      <a:endParaRPr lang="en-US" sz="500">
                        <a:effectLst/>
                        <a:latin typeface="Calibri"/>
                        <a:ea typeface="Calibri"/>
                        <a:cs typeface="Times New Roman"/>
                      </a:endParaRPr>
                    </a:p>
                  </a:txBody>
                  <a:tcPr marL="36794" marR="36794" marT="36794" marB="36794" anchor="ctr"/>
                </a:tc>
                <a:tc>
                  <a:txBody>
                    <a:bodyPr/>
                    <a:lstStyle/>
                    <a:p>
                      <a:pPr algn="just">
                        <a:lnSpc>
                          <a:spcPct val="150000"/>
                        </a:lnSpc>
                        <a:spcAft>
                          <a:spcPts val="0"/>
                        </a:spcAft>
                      </a:pPr>
                      <a:r>
                        <a:rPr lang="en-US" sz="500">
                          <a:effectLst/>
                        </a:rPr>
                        <a:t>Kota Baubau</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2 995</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a:effectLst/>
                        </a:rPr>
                        <a:t>29</a:t>
                      </a:r>
                      <a:endParaRPr lang="en-US" sz="500">
                        <a:effectLst/>
                        <a:latin typeface="Calibri"/>
                        <a:ea typeface="Calibri"/>
                        <a:cs typeface="Times New Roman"/>
                      </a:endParaRPr>
                    </a:p>
                  </a:txBody>
                  <a:tcPr marL="36794" marR="36794" marT="36794" marB="36794" anchor="ctr"/>
                </a:tc>
                <a:tc>
                  <a:txBody>
                    <a:bodyPr/>
                    <a:lstStyle/>
                    <a:p>
                      <a:pPr algn="r">
                        <a:lnSpc>
                          <a:spcPct val="150000"/>
                        </a:lnSpc>
                        <a:spcAft>
                          <a:spcPts val="0"/>
                        </a:spcAft>
                      </a:pPr>
                      <a:r>
                        <a:rPr lang="en-US" sz="500" dirty="0">
                          <a:effectLst/>
                        </a:rPr>
                        <a:t>187</a:t>
                      </a:r>
                      <a:endParaRPr lang="en-US" sz="500" dirty="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01049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Persentase </a:t>
            </a:r>
            <a:r>
              <a:rPr lang="id-ID" sz="2400" b="0" dirty="0">
                <a:solidFill>
                  <a:schemeClr val="accent1">
                    <a:lumMod val="75000"/>
                  </a:schemeClr>
                </a:solidFill>
              </a:rPr>
              <a:t>Pernikahan Dini Berdasarkan Umur</a:t>
            </a:r>
            <a:endParaRPr lang="en-US" sz="2400" b="0" dirty="0">
              <a:solidFill>
                <a:schemeClr val="accent1">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10732082"/>
              </p:ext>
            </p:extLst>
          </p:nvPr>
        </p:nvGraphicFramePr>
        <p:xfrm>
          <a:off x="2699792" y="1136467"/>
          <a:ext cx="3744417" cy="3503360"/>
        </p:xfrm>
        <a:graphic>
          <a:graphicData uri="http://schemas.openxmlformats.org/drawingml/2006/table">
            <a:tbl>
              <a:tblPr firstRow="1" firstCol="1" bandRow="1">
                <a:tableStyleId>{B9AB7008-80B6-40EA-B38E-CF4DE4595789}</a:tableStyleId>
              </a:tblPr>
              <a:tblGrid>
                <a:gridCol w="382328">
                  <a:extLst>
                    <a:ext uri="{9D8B030D-6E8A-4147-A177-3AD203B41FA5}">
                      <a16:colId xmlns:a16="http://schemas.microsoft.com/office/drawing/2014/main" val="20000"/>
                    </a:ext>
                  </a:extLst>
                </a:gridCol>
                <a:gridCol w="884105">
                  <a:extLst>
                    <a:ext uri="{9D8B030D-6E8A-4147-A177-3AD203B41FA5}">
                      <a16:colId xmlns:a16="http://schemas.microsoft.com/office/drawing/2014/main" val="20001"/>
                    </a:ext>
                  </a:extLst>
                </a:gridCol>
                <a:gridCol w="554353">
                  <a:extLst>
                    <a:ext uri="{9D8B030D-6E8A-4147-A177-3AD203B41FA5}">
                      <a16:colId xmlns:a16="http://schemas.microsoft.com/office/drawing/2014/main" val="20002"/>
                    </a:ext>
                  </a:extLst>
                </a:gridCol>
                <a:gridCol w="457502">
                  <a:extLst>
                    <a:ext uri="{9D8B030D-6E8A-4147-A177-3AD203B41FA5}">
                      <a16:colId xmlns:a16="http://schemas.microsoft.com/office/drawing/2014/main" val="20003"/>
                    </a:ext>
                  </a:extLst>
                </a:gridCol>
                <a:gridCol w="414611">
                  <a:extLst>
                    <a:ext uri="{9D8B030D-6E8A-4147-A177-3AD203B41FA5}">
                      <a16:colId xmlns:a16="http://schemas.microsoft.com/office/drawing/2014/main" val="20004"/>
                    </a:ext>
                  </a:extLst>
                </a:gridCol>
                <a:gridCol w="525759">
                  <a:extLst>
                    <a:ext uri="{9D8B030D-6E8A-4147-A177-3AD203B41FA5}">
                      <a16:colId xmlns:a16="http://schemas.microsoft.com/office/drawing/2014/main" val="20005"/>
                    </a:ext>
                  </a:extLst>
                </a:gridCol>
                <a:gridCol w="525759">
                  <a:extLst>
                    <a:ext uri="{9D8B030D-6E8A-4147-A177-3AD203B41FA5}">
                      <a16:colId xmlns:a16="http://schemas.microsoft.com/office/drawing/2014/main" val="20006"/>
                    </a:ext>
                  </a:extLst>
                </a:gridCol>
              </a:tblGrid>
              <a:tr h="182616">
                <a:tc>
                  <a:txBody>
                    <a:bodyPr/>
                    <a:lstStyle/>
                    <a:p>
                      <a:pPr algn="just">
                        <a:lnSpc>
                          <a:spcPct val="150000"/>
                        </a:lnSpc>
                      </a:pPr>
                      <a:endParaRPr lang="en-US" sz="500">
                        <a:effectLst/>
                        <a:latin typeface="Calibri"/>
                        <a:cs typeface="Times New Roman"/>
                      </a:endParaRPr>
                    </a:p>
                  </a:txBody>
                  <a:tcPr marL="34456" marR="34456" marT="34456" marB="34456" anchor="ctr"/>
                </a:tc>
                <a:tc>
                  <a:txBody>
                    <a:bodyPr/>
                    <a:lstStyle/>
                    <a:p>
                      <a:pPr algn="ctr">
                        <a:lnSpc>
                          <a:spcPct val="150000"/>
                        </a:lnSpc>
                        <a:spcAft>
                          <a:spcPts val="0"/>
                        </a:spcAft>
                      </a:pPr>
                      <a:r>
                        <a:rPr lang="en-US" sz="500">
                          <a:effectLst/>
                        </a:rPr>
                        <a:t>Wilayah</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&lt;=16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17-18</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19-20</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21+</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jumlah</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0"/>
                  </a:ext>
                </a:extLst>
              </a:tr>
              <a:tr h="177448">
                <a:tc>
                  <a:txBody>
                    <a:bodyPr/>
                    <a:lstStyle/>
                    <a:p>
                      <a:pPr algn="ctr">
                        <a:lnSpc>
                          <a:spcPct val="150000"/>
                        </a:lnSpc>
                        <a:spcAft>
                          <a:spcPts val="0"/>
                        </a:spcAft>
                      </a:pPr>
                      <a:r>
                        <a:rPr lang="en-US" sz="500">
                          <a:effectLst/>
                        </a:rPr>
                        <a:t>0</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Buton</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13,49</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22,62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24,55</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39,34</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1"/>
                  </a:ext>
                </a:extLst>
              </a:tr>
              <a:tr h="177448">
                <a:tc>
                  <a:txBody>
                    <a:bodyPr/>
                    <a:lstStyle/>
                    <a:p>
                      <a:pPr algn="ctr">
                        <a:lnSpc>
                          <a:spcPct val="150000"/>
                        </a:lnSpc>
                        <a:spcAft>
                          <a:spcPts val="0"/>
                        </a:spcAft>
                      </a:pPr>
                      <a:r>
                        <a:rPr lang="en-US" sz="500">
                          <a:effectLst/>
                        </a:rPr>
                        <a:t>1</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Muna</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8,55</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20,84</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27,03</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43,58</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2"/>
                  </a:ext>
                </a:extLst>
              </a:tr>
              <a:tr h="177448">
                <a:tc>
                  <a:txBody>
                    <a:bodyPr/>
                    <a:lstStyle/>
                    <a:p>
                      <a:pPr algn="ctr">
                        <a:lnSpc>
                          <a:spcPct val="150000"/>
                        </a:lnSpc>
                        <a:spcAft>
                          <a:spcPts val="0"/>
                        </a:spcAft>
                      </a:pPr>
                      <a:r>
                        <a:rPr lang="en-US" sz="500">
                          <a:effectLst/>
                        </a:rPr>
                        <a:t>2</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Konawe</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22,38</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22,49</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17,15</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37,98</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3"/>
                  </a:ext>
                </a:extLst>
              </a:tr>
              <a:tr h="177448">
                <a:tc>
                  <a:txBody>
                    <a:bodyPr/>
                    <a:lstStyle/>
                    <a:p>
                      <a:pPr algn="ctr">
                        <a:lnSpc>
                          <a:spcPct val="150000"/>
                        </a:lnSpc>
                        <a:spcAft>
                          <a:spcPts val="0"/>
                        </a:spcAft>
                      </a:pPr>
                      <a:r>
                        <a:rPr lang="en-US" sz="500">
                          <a:effectLst/>
                        </a:rPr>
                        <a:t>3</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Kolaka</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12,56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24,02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21,66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41,76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4"/>
                  </a:ext>
                </a:extLst>
              </a:tr>
              <a:tr h="285984">
                <a:tc>
                  <a:txBody>
                    <a:bodyPr/>
                    <a:lstStyle/>
                    <a:p>
                      <a:pPr algn="ctr">
                        <a:lnSpc>
                          <a:spcPct val="150000"/>
                        </a:lnSpc>
                        <a:spcAft>
                          <a:spcPts val="0"/>
                        </a:spcAft>
                      </a:pPr>
                      <a:r>
                        <a:rPr lang="en-US" sz="500">
                          <a:effectLst/>
                        </a:rPr>
                        <a:t>4</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Konawe\r\n Selatan</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23,15</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21,18</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24,04</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31,63</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5"/>
                  </a:ext>
                </a:extLst>
              </a:tr>
              <a:tr h="177448">
                <a:tc>
                  <a:txBody>
                    <a:bodyPr/>
                    <a:lstStyle/>
                    <a:p>
                      <a:pPr algn="ctr">
                        <a:lnSpc>
                          <a:spcPct val="150000"/>
                        </a:lnSpc>
                        <a:spcAft>
                          <a:spcPts val="0"/>
                        </a:spcAft>
                      </a:pPr>
                      <a:r>
                        <a:rPr lang="en-US" sz="500">
                          <a:effectLst/>
                        </a:rPr>
                        <a:t>5</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Bombana</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20,53</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23,80</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20,16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35,51</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6"/>
                  </a:ext>
                </a:extLst>
              </a:tr>
              <a:tr h="177448">
                <a:tc>
                  <a:txBody>
                    <a:bodyPr/>
                    <a:lstStyle/>
                    <a:p>
                      <a:pPr algn="ctr">
                        <a:lnSpc>
                          <a:spcPct val="150000"/>
                        </a:lnSpc>
                        <a:spcAft>
                          <a:spcPts val="0"/>
                        </a:spcAft>
                      </a:pPr>
                      <a:r>
                        <a:rPr lang="en-US" sz="500">
                          <a:effectLst/>
                        </a:rPr>
                        <a:t>6</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Wakatobi</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9,66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20,35</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28,53</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41,46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7"/>
                  </a:ext>
                </a:extLst>
              </a:tr>
              <a:tr h="177448">
                <a:tc>
                  <a:txBody>
                    <a:bodyPr/>
                    <a:lstStyle/>
                    <a:p>
                      <a:pPr algn="ctr">
                        <a:lnSpc>
                          <a:spcPct val="150000"/>
                        </a:lnSpc>
                        <a:spcAft>
                          <a:spcPts val="0"/>
                        </a:spcAft>
                      </a:pPr>
                      <a:r>
                        <a:rPr lang="en-US" sz="500">
                          <a:effectLst/>
                        </a:rPr>
                        <a:t>7</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Kolaka\r\n Utara</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19,53</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25,52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19,78</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35,17</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8"/>
                  </a:ext>
                </a:extLst>
              </a:tr>
              <a:tr h="177448">
                <a:tc>
                  <a:txBody>
                    <a:bodyPr/>
                    <a:lstStyle/>
                    <a:p>
                      <a:pPr algn="ctr">
                        <a:lnSpc>
                          <a:spcPct val="150000"/>
                        </a:lnSpc>
                        <a:spcAft>
                          <a:spcPts val="0"/>
                        </a:spcAft>
                      </a:pPr>
                      <a:r>
                        <a:rPr lang="en-US" sz="500">
                          <a:effectLst/>
                        </a:rPr>
                        <a:t>8</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Buton\r\n Utara</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16,80</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24,97</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19,60</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38,62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09"/>
                  </a:ext>
                </a:extLst>
              </a:tr>
              <a:tr h="177448">
                <a:tc>
                  <a:txBody>
                    <a:bodyPr/>
                    <a:lstStyle/>
                    <a:p>
                      <a:pPr algn="ctr">
                        <a:lnSpc>
                          <a:spcPct val="150000"/>
                        </a:lnSpc>
                        <a:spcAft>
                          <a:spcPts val="0"/>
                        </a:spcAft>
                      </a:pPr>
                      <a:r>
                        <a:rPr lang="en-US" sz="500">
                          <a:effectLst/>
                        </a:rPr>
                        <a:t>9</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Konawe\r\n Utara</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18,10</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26,42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20,14</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35,35</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10"/>
                  </a:ext>
                </a:extLst>
              </a:tr>
              <a:tr h="177448">
                <a:tc>
                  <a:txBody>
                    <a:bodyPr/>
                    <a:lstStyle/>
                    <a:p>
                      <a:pPr algn="ctr">
                        <a:lnSpc>
                          <a:spcPct val="150000"/>
                        </a:lnSpc>
                        <a:spcAft>
                          <a:spcPts val="0"/>
                        </a:spcAft>
                      </a:pPr>
                      <a:r>
                        <a:rPr lang="en-US" sz="500">
                          <a:effectLst/>
                        </a:rPr>
                        <a:t>10</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Kolaka\r\n Timur</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22,92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23,26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23,81</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30,01</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11"/>
                  </a:ext>
                </a:extLst>
              </a:tr>
              <a:tr h="285984">
                <a:tc>
                  <a:txBody>
                    <a:bodyPr/>
                    <a:lstStyle/>
                    <a:p>
                      <a:pPr algn="ctr">
                        <a:lnSpc>
                          <a:spcPct val="150000"/>
                        </a:lnSpc>
                        <a:spcAft>
                          <a:spcPts val="0"/>
                        </a:spcAft>
                      </a:pPr>
                      <a:r>
                        <a:rPr lang="en-US" sz="500">
                          <a:effectLst/>
                        </a:rPr>
                        <a:t>11</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Konawe\r\n Kepulauan</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12,15</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19,79</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28,62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39,44</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12"/>
                  </a:ext>
                </a:extLst>
              </a:tr>
              <a:tr h="177448">
                <a:tc>
                  <a:txBody>
                    <a:bodyPr/>
                    <a:lstStyle/>
                    <a:p>
                      <a:pPr algn="ctr">
                        <a:lnSpc>
                          <a:spcPct val="150000"/>
                        </a:lnSpc>
                        <a:spcAft>
                          <a:spcPts val="0"/>
                        </a:spcAft>
                      </a:pPr>
                      <a:r>
                        <a:rPr lang="en-US" sz="500">
                          <a:effectLst/>
                        </a:rPr>
                        <a:t>12</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Muna\r\n Barat</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11,90</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19,76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22,38</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45,96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13"/>
                  </a:ext>
                </a:extLst>
              </a:tr>
              <a:tr h="177448">
                <a:tc>
                  <a:txBody>
                    <a:bodyPr/>
                    <a:lstStyle/>
                    <a:p>
                      <a:pPr algn="ctr">
                        <a:lnSpc>
                          <a:spcPct val="150000"/>
                        </a:lnSpc>
                        <a:spcAft>
                          <a:spcPts val="0"/>
                        </a:spcAft>
                      </a:pPr>
                      <a:r>
                        <a:rPr lang="en-US" sz="500">
                          <a:effectLst/>
                        </a:rPr>
                        <a:t>13</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Buton\r\n Tengah</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16,56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21,81</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20,89</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40,74</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14"/>
                  </a:ext>
                </a:extLst>
              </a:tr>
              <a:tr h="177448">
                <a:tc>
                  <a:txBody>
                    <a:bodyPr/>
                    <a:lstStyle/>
                    <a:p>
                      <a:pPr algn="ctr">
                        <a:lnSpc>
                          <a:spcPct val="150000"/>
                        </a:lnSpc>
                        <a:spcAft>
                          <a:spcPts val="0"/>
                        </a:spcAft>
                      </a:pPr>
                      <a:r>
                        <a:rPr lang="en-US" sz="500">
                          <a:effectLst/>
                        </a:rPr>
                        <a:t>14</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Buton\r\n Selatan</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8,43</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22,59</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28,73</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40,25</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15"/>
                  </a:ext>
                </a:extLst>
              </a:tr>
              <a:tr h="177448">
                <a:tc>
                  <a:txBody>
                    <a:bodyPr/>
                    <a:lstStyle/>
                    <a:p>
                      <a:pPr algn="ctr">
                        <a:lnSpc>
                          <a:spcPct val="150000"/>
                        </a:lnSpc>
                        <a:spcAft>
                          <a:spcPts val="0"/>
                        </a:spcAft>
                      </a:pPr>
                      <a:r>
                        <a:rPr lang="en-US" sz="500">
                          <a:effectLst/>
                        </a:rPr>
                        <a:t>15</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Kendari</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9,17</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11,31</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21,70</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57,82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100,00</a:t>
                      </a:r>
                      <a:endParaRPr lang="en-US" sz="50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16"/>
                  </a:ext>
                </a:extLst>
              </a:tr>
              <a:tr h="177448">
                <a:tc>
                  <a:txBody>
                    <a:bodyPr/>
                    <a:lstStyle/>
                    <a:p>
                      <a:pPr algn="ctr">
                        <a:lnSpc>
                          <a:spcPct val="150000"/>
                        </a:lnSpc>
                        <a:spcAft>
                          <a:spcPts val="0"/>
                        </a:spcAft>
                      </a:pPr>
                      <a:r>
                        <a:rPr lang="en-US" sz="500">
                          <a:effectLst/>
                        </a:rPr>
                        <a:t>16</a:t>
                      </a:r>
                      <a:endParaRPr lang="en-US" sz="500">
                        <a:effectLst/>
                        <a:latin typeface="Calibri"/>
                        <a:ea typeface="Calibri"/>
                        <a:cs typeface="Times New Roman"/>
                      </a:endParaRPr>
                    </a:p>
                  </a:txBody>
                  <a:tcPr marL="34456" marR="34456" marT="34456" marB="34456" anchor="ctr"/>
                </a:tc>
                <a:tc>
                  <a:txBody>
                    <a:bodyPr/>
                    <a:lstStyle/>
                    <a:p>
                      <a:pPr algn="l">
                        <a:lnSpc>
                          <a:spcPct val="150000"/>
                        </a:lnSpc>
                        <a:spcAft>
                          <a:spcPts val="0"/>
                        </a:spcAft>
                      </a:pPr>
                      <a:r>
                        <a:rPr lang="en-US" sz="500">
                          <a:effectLst/>
                        </a:rPr>
                        <a:t>Baubau</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10,16</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21,42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24,60</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a:effectLst/>
                        </a:rPr>
                        <a:t>43,82</a:t>
                      </a:r>
                      <a:endParaRPr lang="en-US" sz="500">
                        <a:effectLst/>
                        <a:latin typeface="Calibri"/>
                        <a:ea typeface="Calibri"/>
                        <a:cs typeface="Times New Roman"/>
                      </a:endParaRPr>
                    </a:p>
                  </a:txBody>
                  <a:tcPr marL="34456" marR="34456" marT="34456" marB="34456" anchor="ctr"/>
                </a:tc>
                <a:tc>
                  <a:txBody>
                    <a:bodyPr/>
                    <a:lstStyle/>
                    <a:p>
                      <a:pPr algn="r">
                        <a:lnSpc>
                          <a:spcPct val="150000"/>
                        </a:lnSpc>
                        <a:spcAft>
                          <a:spcPts val="0"/>
                        </a:spcAft>
                      </a:pPr>
                      <a:r>
                        <a:rPr lang="en-US" sz="500" dirty="0">
                          <a:effectLst/>
                        </a:rPr>
                        <a:t>100,00</a:t>
                      </a:r>
                      <a:endParaRPr lang="en-US" sz="500" dirty="0">
                        <a:effectLst/>
                        <a:latin typeface="Calibri"/>
                        <a:ea typeface="Calibri"/>
                        <a:cs typeface="Times New Roman"/>
                      </a:endParaRPr>
                    </a:p>
                  </a:txBody>
                  <a:tcPr marL="34456" marR="34456" marT="34456" marB="34456"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68393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Persentase </a:t>
            </a:r>
            <a:r>
              <a:rPr lang="id-ID" sz="2400" b="0" dirty="0">
                <a:solidFill>
                  <a:schemeClr val="accent1">
                    <a:lumMod val="75000"/>
                  </a:schemeClr>
                </a:solidFill>
              </a:rPr>
              <a:t>Rumah Tangga yang Memiliki Akses Terhadap Layanan Sanitasi Layak</a:t>
            </a:r>
            <a:endParaRPr lang="en-US" sz="2400" b="0" dirty="0">
              <a:solidFill>
                <a:schemeClr val="accent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54944957"/>
              </p:ext>
            </p:extLst>
          </p:nvPr>
        </p:nvGraphicFramePr>
        <p:xfrm>
          <a:off x="2699792" y="1419622"/>
          <a:ext cx="3730798" cy="3361196"/>
        </p:xfrm>
        <a:graphic>
          <a:graphicData uri="http://schemas.openxmlformats.org/drawingml/2006/table">
            <a:tbl>
              <a:tblPr firstRow="1" firstCol="1" bandRow="1">
                <a:tableStyleId>{B9AB7008-80B6-40EA-B38E-CF4DE4595789}</a:tableStyleId>
              </a:tblPr>
              <a:tblGrid>
                <a:gridCol w="383823">
                  <a:extLst>
                    <a:ext uri="{9D8B030D-6E8A-4147-A177-3AD203B41FA5}">
                      <a16:colId xmlns:a16="http://schemas.microsoft.com/office/drawing/2014/main" val="20000"/>
                    </a:ext>
                  </a:extLst>
                </a:gridCol>
                <a:gridCol w="784773">
                  <a:extLst>
                    <a:ext uri="{9D8B030D-6E8A-4147-A177-3AD203B41FA5}">
                      <a16:colId xmlns:a16="http://schemas.microsoft.com/office/drawing/2014/main" val="20001"/>
                    </a:ext>
                  </a:extLst>
                </a:gridCol>
                <a:gridCol w="527812">
                  <a:extLst>
                    <a:ext uri="{9D8B030D-6E8A-4147-A177-3AD203B41FA5}">
                      <a16:colId xmlns:a16="http://schemas.microsoft.com/office/drawing/2014/main" val="20002"/>
                    </a:ext>
                  </a:extLst>
                </a:gridCol>
                <a:gridCol w="459290">
                  <a:extLst>
                    <a:ext uri="{9D8B030D-6E8A-4147-A177-3AD203B41FA5}">
                      <a16:colId xmlns:a16="http://schemas.microsoft.com/office/drawing/2014/main" val="20003"/>
                    </a:ext>
                  </a:extLst>
                </a:gridCol>
                <a:gridCol w="459751">
                  <a:extLst>
                    <a:ext uri="{9D8B030D-6E8A-4147-A177-3AD203B41FA5}">
                      <a16:colId xmlns:a16="http://schemas.microsoft.com/office/drawing/2014/main" val="20004"/>
                    </a:ext>
                  </a:extLst>
                </a:gridCol>
                <a:gridCol w="553276">
                  <a:extLst>
                    <a:ext uri="{9D8B030D-6E8A-4147-A177-3AD203B41FA5}">
                      <a16:colId xmlns:a16="http://schemas.microsoft.com/office/drawing/2014/main" val="20005"/>
                    </a:ext>
                  </a:extLst>
                </a:gridCol>
                <a:gridCol w="562073">
                  <a:extLst>
                    <a:ext uri="{9D8B030D-6E8A-4147-A177-3AD203B41FA5}">
                      <a16:colId xmlns:a16="http://schemas.microsoft.com/office/drawing/2014/main" val="20006"/>
                    </a:ext>
                  </a:extLst>
                </a:gridCol>
              </a:tblGrid>
              <a:tr h="163975">
                <a:tc>
                  <a:txBody>
                    <a:bodyPr/>
                    <a:lstStyle/>
                    <a:p>
                      <a:pPr algn="just">
                        <a:lnSpc>
                          <a:spcPct val="150000"/>
                        </a:lnSpc>
                      </a:pPr>
                      <a:endParaRPr lang="en-US" sz="500">
                        <a:effectLst/>
                        <a:latin typeface="Calibri"/>
                        <a:cs typeface="Times New Roman"/>
                      </a:endParaRPr>
                    </a:p>
                  </a:txBody>
                  <a:tcPr marL="31765" marR="31765" marT="31765" marB="31765" anchor="ctr"/>
                </a:tc>
                <a:tc>
                  <a:txBody>
                    <a:bodyPr/>
                    <a:lstStyle/>
                    <a:p>
                      <a:pPr algn="ctr">
                        <a:lnSpc>
                          <a:spcPct val="150000"/>
                        </a:lnSpc>
                        <a:spcAft>
                          <a:spcPts val="0"/>
                        </a:spcAft>
                      </a:pPr>
                      <a:r>
                        <a:rPr lang="en-US" sz="500">
                          <a:effectLst/>
                        </a:rPr>
                        <a:t>wilayah</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2017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2018</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2019</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2020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2021</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0"/>
                  </a:ext>
                </a:extLst>
              </a:tr>
              <a:tr h="163975">
                <a:tc>
                  <a:txBody>
                    <a:bodyPr/>
                    <a:lstStyle/>
                    <a:p>
                      <a:pPr algn="ctr">
                        <a:lnSpc>
                          <a:spcPct val="150000"/>
                        </a:lnSpc>
                        <a:spcAft>
                          <a:spcPts val="0"/>
                        </a:spcAft>
                      </a:pPr>
                      <a:r>
                        <a:rPr lang="en-US" sz="500">
                          <a:effectLst/>
                        </a:rPr>
                        <a:t>0</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Buton</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73,97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66,22</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79,18</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79,72</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79,37</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1"/>
                  </a:ext>
                </a:extLst>
              </a:tr>
              <a:tr h="163975">
                <a:tc>
                  <a:txBody>
                    <a:bodyPr/>
                    <a:lstStyle/>
                    <a:p>
                      <a:pPr algn="ctr">
                        <a:lnSpc>
                          <a:spcPct val="150000"/>
                        </a:lnSpc>
                        <a:spcAft>
                          <a:spcPts val="0"/>
                        </a:spcAft>
                      </a:pPr>
                      <a:r>
                        <a:rPr lang="en-US" sz="500">
                          <a:effectLst/>
                        </a:rPr>
                        <a:t>1</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Muna</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63,30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72,02</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68,07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71,22</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79,85</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2"/>
                  </a:ext>
                </a:extLst>
              </a:tr>
              <a:tr h="163975">
                <a:tc>
                  <a:txBody>
                    <a:bodyPr/>
                    <a:lstStyle/>
                    <a:p>
                      <a:pPr algn="ctr">
                        <a:lnSpc>
                          <a:spcPct val="150000"/>
                        </a:lnSpc>
                        <a:spcAft>
                          <a:spcPts val="0"/>
                        </a:spcAft>
                      </a:pPr>
                      <a:r>
                        <a:rPr lang="en-US" sz="500">
                          <a:effectLst/>
                        </a:rPr>
                        <a:t>2</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Konawe</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74,71</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80,30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81,38</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76,41</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89,72</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3"/>
                  </a:ext>
                </a:extLst>
              </a:tr>
              <a:tr h="163975">
                <a:tc>
                  <a:txBody>
                    <a:bodyPr/>
                    <a:lstStyle/>
                    <a:p>
                      <a:pPr algn="ctr">
                        <a:lnSpc>
                          <a:spcPct val="150000"/>
                        </a:lnSpc>
                        <a:spcAft>
                          <a:spcPts val="0"/>
                        </a:spcAft>
                      </a:pPr>
                      <a:r>
                        <a:rPr lang="en-US" sz="500">
                          <a:effectLst/>
                        </a:rPr>
                        <a:t>3</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Kolaka</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69,01</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76,57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81,90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87,43</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87,35</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4"/>
                  </a:ext>
                </a:extLst>
              </a:tr>
              <a:tr h="269388">
                <a:tc>
                  <a:txBody>
                    <a:bodyPr/>
                    <a:lstStyle/>
                    <a:p>
                      <a:pPr algn="ctr">
                        <a:lnSpc>
                          <a:spcPct val="150000"/>
                        </a:lnSpc>
                        <a:spcAft>
                          <a:spcPts val="0"/>
                        </a:spcAft>
                      </a:pPr>
                      <a:r>
                        <a:rPr lang="en-US" sz="500">
                          <a:effectLst/>
                        </a:rPr>
                        <a:t>4</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Konawe Selatan</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58,93</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64,24</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73,47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73,80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76,75</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5"/>
                  </a:ext>
                </a:extLst>
              </a:tr>
              <a:tr h="163975">
                <a:tc>
                  <a:txBody>
                    <a:bodyPr/>
                    <a:lstStyle/>
                    <a:p>
                      <a:pPr algn="ctr">
                        <a:lnSpc>
                          <a:spcPct val="150000"/>
                        </a:lnSpc>
                        <a:spcAft>
                          <a:spcPts val="0"/>
                        </a:spcAft>
                      </a:pPr>
                      <a:r>
                        <a:rPr lang="en-US" sz="500">
                          <a:effectLst/>
                        </a:rPr>
                        <a:t>5</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Bombana</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60,26</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68,19</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74,16</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82,75</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82,50</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6"/>
                  </a:ext>
                </a:extLst>
              </a:tr>
              <a:tr h="163975">
                <a:tc>
                  <a:txBody>
                    <a:bodyPr/>
                    <a:lstStyle/>
                    <a:p>
                      <a:pPr algn="ctr">
                        <a:lnSpc>
                          <a:spcPct val="150000"/>
                        </a:lnSpc>
                        <a:spcAft>
                          <a:spcPts val="0"/>
                        </a:spcAft>
                      </a:pPr>
                      <a:r>
                        <a:rPr lang="en-US" sz="500">
                          <a:effectLst/>
                        </a:rPr>
                        <a:t>6</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Wakatobi</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82,42</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81,25</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77,38</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81,49</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84,99</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7"/>
                  </a:ext>
                </a:extLst>
              </a:tr>
              <a:tr h="163975">
                <a:tc>
                  <a:txBody>
                    <a:bodyPr/>
                    <a:lstStyle/>
                    <a:p>
                      <a:pPr algn="ctr">
                        <a:lnSpc>
                          <a:spcPct val="150000"/>
                        </a:lnSpc>
                        <a:spcAft>
                          <a:spcPts val="0"/>
                        </a:spcAft>
                      </a:pPr>
                      <a:r>
                        <a:rPr lang="en-US" sz="500">
                          <a:effectLst/>
                        </a:rPr>
                        <a:t>7</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Kolaka Utara</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69,70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75,70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81,71</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84,76</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86,18</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8"/>
                  </a:ext>
                </a:extLst>
              </a:tr>
              <a:tr h="163975">
                <a:tc>
                  <a:txBody>
                    <a:bodyPr/>
                    <a:lstStyle/>
                    <a:p>
                      <a:pPr algn="ctr">
                        <a:lnSpc>
                          <a:spcPct val="150000"/>
                        </a:lnSpc>
                        <a:spcAft>
                          <a:spcPts val="0"/>
                        </a:spcAft>
                      </a:pPr>
                      <a:r>
                        <a:rPr lang="en-US" sz="500">
                          <a:effectLst/>
                        </a:rPr>
                        <a:t>8</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Buton Utara</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59,60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63,21</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61,39</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79,45</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69,43</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09"/>
                  </a:ext>
                </a:extLst>
              </a:tr>
              <a:tr h="163975">
                <a:tc>
                  <a:txBody>
                    <a:bodyPr/>
                    <a:lstStyle/>
                    <a:p>
                      <a:pPr algn="ctr">
                        <a:lnSpc>
                          <a:spcPct val="150000"/>
                        </a:lnSpc>
                        <a:spcAft>
                          <a:spcPts val="0"/>
                        </a:spcAft>
                      </a:pPr>
                      <a:r>
                        <a:rPr lang="en-US" sz="500">
                          <a:effectLst/>
                        </a:rPr>
                        <a:t>9</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Konawe Utara</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70,53</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72,88</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77,00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76,97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76,58</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10"/>
                  </a:ext>
                </a:extLst>
              </a:tr>
              <a:tr h="163975">
                <a:tc>
                  <a:txBody>
                    <a:bodyPr/>
                    <a:lstStyle/>
                    <a:p>
                      <a:pPr algn="ctr">
                        <a:lnSpc>
                          <a:spcPct val="150000"/>
                        </a:lnSpc>
                        <a:spcAft>
                          <a:spcPts val="0"/>
                        </a:spcAft>
                      </a:pPr>
                      <a:r>
                        <a:rPr lang="en-US" sz="500">
                          <a:effectLst/>
                        </a:rPr>
                        <a:t>10</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Kolaka Timur</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74,77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84,26</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86,40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88,62</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88,41</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11"/>
                  </a:ext>
                </a:extLst>
              </a:tr>
              <a:tr h="269388">
                <a:tc>
                  <a:txBody>
                    <a:bodyPr/>
                    <a:lstStyle/>
                    <a:p>
                      <a:pPr algn="ctr">
                        <a:lnSpc>
                          <a:spcPct val="150000"/>
                        </a:lnSpc>
                        <a:spcAft>
                          <a:spcPts val="0"/>
                        </a:spcAft>
                      </a:pPr>
                      <a:r>
                        <a:rPr lang="en-US" sz="500">
                          <a:effectLst/>
                        </a:rPr>
                        <a:t>11</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Konawe Kepulauan</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48,80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56,21</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68,31</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70,30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78,38</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12"/>
                  </a:ext>
                </a:extLst>
              </a:tr>
              <a:tr h="163975">
                <a:tc>
                  <a:txBody>
                    <a:bodyPr/>
                    <a:lstStyle/>
                    <a:p>
                      <a:pPr algn="ctr">
                        <a:lnSpc>
                          <a:spcPct val="150000"/>
                        </a:lnSpc>
                        <a:spcAft>
                          <a:spcPts val="0"/>
                        </a:spcAft>
                      </a:pPr>
                      <a:r>
                        <a:rPr lang="en-US" sz="500">
                          <a:effectLst/>
                        </a:rPr>
                        <a:t>12</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Muna Barat</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41,12</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45,25</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62,60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68,35</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73,03</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13"/>
                  </a:ext>
                </a:extLst>
              </a:tr>
              <a:tr h="163975">
                <a:tc>
                  <a:txBody>
                    <a:bodyPr/>
                    <a:lstStyle/>
                    <a:p>
                      <a:pPr algn="ctr">
                        <a:lnSpc>
                          <a:spcPct val="150000"/>
                        </a:lnSpc>
                        <a:spcAft>
                          <a:spcPts val="0"/>
                        </a:spcAft>
                      </a:pPr>
                      <a:r>
                        <a:rPr lang="en-US" sz="500">
                          <a:effectLst/>
                        </a:rPr>
                        <a:t>13</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Buton Tengah</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74,20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82,40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85,74</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77,16</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86,51</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14"/>
                  </a:ext>
                </a:extLst>
              </a:tr>
              <a:tr h="163975">
                <a:tc>
                  <a:txBody>
                    <a:bodyPr/>
                    <a:lstStyle/>
                    <a:p>
                      <a:pPr algn="ctr">
                        <a:lnSpc>
                          <a:spcPct val="150000"/>
                        </a:lnSpc>
                        <a:spcAft>
                          <a:spcPts val="0"/>
                        </a:spcAft>
                      </a:pPr>
                      <a:r>
                        <a:rPr lang="en-US" sz="500">
                          <a:effectLst/>
                        </a:rPr>
                        <a:t>14</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Buton Selatan</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71,47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78,55</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84,53</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81,46</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87,22</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15"/>
                  </a:ext>
                </a:extLst>
              </a:tr>
              <a:tr h="163975">
                <a:tc>
                  <a:txBody>
                    <a:bodyPr/>
                    <a:lstStyle/>
                    <a:p>
                      <a:pPr algn="ctr">
                        <a:lnSpc>
                          <a:spcPct val="150000"/>
                        </a:lnSpc>
                        <a:spcAft>
                          <a:spcPts val="0"/>
                        </a:spcAft>
                      </a:pPr>
                      <a:r>
                        <a:rPr lang="en-US" sz="500">
                          <a:effectLst/>
                        </a:rPr>
                        <a:t>15</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500">
                          <a:effectLst/>
                        </a:rPr>
                        <a:t>Kota Kendari</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90,29</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83,77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94,42</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94,28</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500">
                          <a:effectLst/>
                        </a:rPr>
                        <a:t>96,57</a:t>
                      </a:r>
                      <a:endParaRPr lang="en-US" sz="50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16"/>
                  </a:ext>
                </a:extLst>
              </a:tr>
              <a:tr h="150799">
                <a:tc>
                  <a:txBody>
                    <a:bodyPr/>
                    <a:lstStyle/>
                    <a:p>
                      <a:pPr algn="ctr">
                        <a:lnSpc>
                          <a:spcPct val="150000"/>
                        </a:lnSpc>
                        <a:spcAft>
                          <a:spcPts val="0"/>
                        </a:spcAft>
                      </a:pPr>
                      <a:r>
                        <a:rPr lang="en-US" sz="400">
                          <a:effectLst/>
                        </a:rPr>
                        <a:t>16</a:t>
                      </a:r>
                      <a:endParaRPr lang="en-US" sz="500">
                        <a:effectLst/>
                        <a:latin typeface="Calibri"/>
                        <a:ea typeface="Calibri"/>
                        <a:cs typeface="Times New Roman"/>
                      </a:endParaRPr>
                    </a:p>
                  </a:txBody>
                  <a:tcPr marL="31765" marR="31765" marT="31765" marB="31765" anchor="ctr"/>
                </a:tc>
                <a:tc>
                  <a:txBody>
                    <a:bodyPr/>
                    <a:lstStyle/>
                    <a:p>
                      <a:pPr algn="l">
                        <a:lnSpc>
                          <a:spcPct val="150000"/>
                        </a:lnSpc>
                        <a:spcAft>
                          <a:spcPts val="0"/>
                        </a:spcAft>
                      </a:pPr>
                      <a:r>
                        <a:rPr lang="en-US" sz="400">
                          <a:effectLst/>
                        </a:rPr>
                        <a:t>Kota Baubau</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400">
                          <a:effectLst/>
                        </a:rPr>
                        <a:t>81,89</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400">
                          <a:effectLst/>
                        </a:rPr>
                        <a:t>61,17</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400">
                          <a:effectLst/>
                        </a:rPr>
                        <a:t>80,22</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400">
                          <a:effectLst/>
                        </a:rPr>
                        <a:t>95,60</a:t>
                      </a:r>
                      <a:endParaRPr lang="en-US" sz="500">
                        <a:effectLst/>
                        <a:latin typeface="Calibri"/>
                        <a:ea typeface="Calibri"/>
                        <a:cs typeface="Times New Roman"/>
                      </a:endParaRPr>
                    </a:p>
                  </a:txBody>
                  <a:tcPr marL="31765" marR="31765" marT="31765" marB="31765" anchor="ctr"/>
                </a:tc>
                <a:tc>
                  <a:txBody>
                    <a:bodyPr/>
                    <a:lstStyle/>
                    <a:p>
                      <a:pPr algn="r">
                        <a:lnSpc>
                          <a:spcPct val="150000"/>
                        </a:lnSpc>
                        <a:spcAft>
                          <a:spcPts val="0"/>
                        </a:spcAft>
                      </a:pPr>
                      <a:r>
                        <a:rPr lang="en-US" sz="400" dirty="0">
                          <a:effectLst/>
                        </a:rPr>
                        <a:t>96,68</a:t>
                      </a:r>
                      <a:endParaRPr lang="en-US" sz="500" dirty="0">
                        <a:effectLst/>
                        <a:latin typeface="Calibri"/>
                        <a:ea typeface="Calibri"/>
                        <a:cs typeface="Times New Roman"/>
                      </a:endParaRPr>
                    </a:p>
                  </a:txBody>
                  <a:tcPr marL="31765" marR="31765" marT="31765" marB="31765"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416685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Data </a:t>
            </a:r>
            <a:r>
              <a:rPr lang="id-ID" sz="2400" b="0" dirty="0">
                <a:solidFill>
                  <a:schemeClr val="accent1">
                    <a:lumMod val="75000"/>
                  </a:schemeClr>
                </a:solidFill>
              </a:rPr>
              <a:t>Penduduk</a:t>
            </a:r>
            <a:endParaRPr lang="en-US" sz="2400" b="0" dirty="0">
              <a:solidFill>
                <a:schemeClr val="accent1">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929425860"/>
              </p:ext>
            </p:extLst>
          </p:nvPr>
        </p:nvGraphicFramePr>
        <p:xfrm>
          <a:off x="2699792" y="1152524"/>
          <a:ext cx="3744416" cy="3416303"/>
        </p:xfrm>
        <a:graphic>
          <a:graphicData uri="http://schemas.openxmlformats.org/drawingml/2006/table">
            <a:tbl>
              <a:tblPr firstRow="1" firstCol="1" bandRow="1">
                <a:tableStyleId>{B9AB7008-80B6-40EA-B38E-CF4DE4595789}</a:tableStyleId>
              </a:tblPr>
              <a:tblGrid>
                <a:gridCol w="582930">
                  <a:extLst>
                    <a:ext uri="{9D8B030D-6E8A-4147-A177-3AD203B41FA5}">
                      <a16:colId xmlns:a16="http://schemas.microsoft.com/office/drawing/2014/main" val="20000"/>
                    </a:ext>
                  </a:extLst>
                </a:gridCol>
                <a:gridCol w="1052899">
                  <a:extLst>
                    <a:ext uri="{9D8B030D-6E8A-4147-A177-3AD203B41FA5}">
                      <a16:colId xmlns:a16="http://schemas.microsoft.com/office/drawing/2014/main" val="20001"/>
                    </a:ext>
                  </a:extLst>
                </a:gridCol>
                <a:gridCol w="659165">
                  <a:extLst>
                    <a:ext uri="{9D8B030D-6E8A-4147-A177-3AD203B41FA5}">
                      <a16:colId xmlns:a16="http://schemas.microsoft.com/office/drawing/2014/main" val="20002"/>
                    </a:ext>
                  </a:extLst>
                </a:gridCol>
                <a:gridCol w="724711">
                  <a:extLst>
                    <a:ext uri="{9D8B030D-6E8A-4147-A177-3AD203B41FA5}">
                      <a16:colId xmlns:a16="http://schemas.microsoft.com/office/drawing/2014/main" val="20003"/>
                    </a:ext>
                  </a:extLst>
                </a:gridCol>
                <a:gridCol w="724711">
                  <a:extLst>
                    <a:ext uri="{9D8B030D-6E8A-4147-A177-3AD203B41FA5}">
                      <a16:colId xmlns:a16="http://schemas.microsoft.com/office/drawing/2014/main" val="20004"/>
                    </a:ext>
                  </a:extLst>
                </a:gridCol>
              </a:tblGrid>
              <a:tr h="195007">
                <a:tc>
                  <a:txBody>
                    <a:bodyPr/>
                    <a:lstStyle/>
                    <a:p>
                      <a:pPr algn="just">
                        <a:lnSpc>
                          <a:spcPct val="150000"/>
                        </a:lnSpc>
                      </a:pPr>
                      <a:endParaRPr lang="en-US" sz="500">
                        <a:effectLst/>
                        <a:latin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Wilayah</a:t>
                      </a:r>
                      <a:endParaRPr lang="en-US" sz="500">
                        <a:effectLst/>
                        <a:latin typeface="Calibri"/>
                        <a:ea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Laki - laki</a:t>
                      </a:r>
                      <a:endParaRPr lang="en-US" sz="500">
                        <a:effectLst/>
                        <a:latin typeface="Calibri"/>
                        <a:ea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Perempuan</a:t>
                      </a:r>
                      <a:endParaRPr lang="en-US" sz="500">
                        <a:effectLst/>
                        <a:latin typeface="Calibri"/>
                        <a:ea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Jumlah</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0"/>
                  </a:ext>
                </a:extLst>
              </a:tr>
              <a:tr h="189488">
                <a:tc>
                  <a:txBody>
                    <a:bodyPr/>
                    <a:lstStyle/>
                    <a:p>
                      <a:pPr algn="ctr">
                        <a:lnSpc>
                          <a:spcPct val="150000"/>
                        </a:lnSpc>
                        <a:spcAft>
                          <a:spcPts val="0"/>
                        </a:spcAft>
                      </a:pPr>
                      <a:r>
                        <a:rPr lang="en-US" sz="500">
                          <a:effectLst/>
                        </a:rPr>
                        <a:t>0</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Buton</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59 141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57 899</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117 040</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1"/>
                  </a:ext>
                </a:extLst>
              </a:tr>
              <a:tr h="189488">
                <a:tc>
                  <a:txBody>
                    <a:bodyPr/>
                    <a:lstStyle/>
                    <a:p>
                      <a:pPr algn="ctr">
                        <a:lnSpc>
                          <a:spcPct val="150000"/>
                        </a:lnSpc>
                        <a:spcAft>
                          <a:spcPts val="0"/>
                        </a:spcAft>
                      </a:pPr>
                      <a:r>
                        <a:rPr lang="en-US" sz="500">
                          <a:effectLst/>
                        </a:rPr>
                        <a:t>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Muna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107 439</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111 517</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218 956</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2"/>
                  </a:ext>
                </a:extLst>
              </a:tr>
              <a:tr h="189488">
                <a:tc>
                  <a:txBody>
                    <a:bodyPr/>
                    <a:lstStyle/>
                    <a:p>
                      <a:pPr algn="ctr">
                        <a:lnSpc>
                          <a:spcPct val="150000"/>
                        </a:lnSpc>
                        <a:spcAft>
                          <a:spcPts val="0"/>
                        </a:spcAft>
                      </a:pPr>
                      <a:r>
                        <a:rPr lang="en-US" sz="500">
                          <a:effectLst/>
                        </a:rPr>
                        <a:t>2</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Konawe</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135 086</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126 030</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261 116</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3"/>
                  </a:ext>
                </a:extLst>
              </a:tr>
              <a:tr h="189488">
                <a:tc>
                  <a:txBody>
                    <a:bodyPr/>
                    <a:lstStyle/>
                    <a:p>
                      <a:pPr algn="ctr">
                        <a:lnSpc>
                          <a:spcPct val="150000"/>
                        </a:lnSpc>
                        <a:spcAft>
                          <a:spcPts val="0"/>
                        </a:spcAft>
                      </a:pPr>
                      <a:r>
                        <a:rPr lang="en-US" sz="500">
                          <a:effectLst/>
                        </a:rPr>
                        <a:t>3</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Kolaka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123 149</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118 217</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241 366</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4"/>
                  </a:ext>
                </a:extLst>
              </a:tr>
              <a:tr h="189488">
                <a:tc>
                  <a:txBody>
                    <a:bodyPr/>
                    <a:lstStyle/>
                    <a:p>
                      <a:pPr algn="ctr">
                        <a:lnSpc>
                          <a:spcPct val="150000"/>
                        </a:lnSpc>
                        <a:spcAft>
                          <a:spcPts val="0"/>
                        </a:spcAft>
                      </a:pPr>
                      <a:r>
                        <a:rPr lang="en-US" sz="500">
                          <a:effectLst/>
                        </a:rPr>
                        <a:t>4</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Konawe Selatan</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160 461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152 213</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312 674</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5"/>
                  </a:ext>
                </a:extLst>
              </a:tr>
              <a:tr h="189488">
                <a:tc>
                  <a:txBody>
                    <a:bodyPr/>
                    <a:lstStyle/>
                    <a:p>
                      <a:pPr algn="ctr">
                        <a:lnSpc>
                          <a:spcPct val="150000"/>
                        </a:lnSpc>
                        <a:spcAft>
                          <a:spcPts val="0"/>
                        </a:spcAft>
                      </a:pPr>
                      <a:r>
                        <a:rPr lang="en-US" sz="500">
                          <a:effectLst/>
                        </a:rPr>
                        <a:t>5</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Bombana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76 766</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75 144</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151 910</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6"/>
                  </a:ext>
                </a:extLst>
              </a:tr>
              <a:tr h="189488">
                <a:tc>
                  <a:txBody>
                    <a:bodyPr/>
                    <a:lstStyle/>
                    <a:p>
                      <a:pPr algn="ctr">
                        <a:lnSpc>
                          <a:spcPct val="150000"/>
                        </a:lnSpc>
                        <a:spcAft>
                          <a:spcPts val="0"/>
                        </a:spcAft>
                      </a:pPr>
                      <a:r>
                        <a:rPr lang="en-US" sz="500">
                          <a:effectLst/>
                        </a:rPr>
                        <a:t>6</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Wakatobi</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56 634</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56 488</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113 122</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7"/>
                  </a:ext>
                </a:extLst>
              </a:tr>
              <a:tr h="189488">
                <a:tc>
                  <a:txBody>
                    <a:bodyPr/>
                    <a:lstStyle/>
                    <a:p>
                      <a:pPr algn="ctr">
                        <a:lnSpc>
                          <a:spcPct val="150000"/>
                        </a:lnSpc>
                        <a:spcAft>
                          <a:spcPts val="0"/>
                        </a:spcAft>
                      </a:pPr>
                      <a:r>
                        <a:rPr lang="en-US" sz="500">
                          <a:effectLst/>
                        </a:rPr>
                        <a:t>7</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Kolaka Utara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71 177</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68 057</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139 234</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8"/>
                  </a:ext>
                </a:extLst>
              </a:tr>
              <a:tr h="189488">
                <a:tc>
                  <a:txBody>
                    <a:bodyPr/>
                    <a:lstStyle/>
                    <a:p>
                      <a:pPr algn="ctr">
                        <a:lnSpc>
                          <a:spcPct val="150000"/>
                        </a:lnSpc>
                        <a:spcAft>
                          <a:spcPts val="0"/>
                        </a:spcAft>
                      </a:pPr>
                      <a:r>
                        <a:rPr lang="en-US" sz="500">
                          <a:effectLst/>
                        </a:rPr>
                        <a:t>8</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Buton Utara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34 586</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33 128</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67 714</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9"/>
                  </a:ext>
                </a:extLst>
              </a:tr>
              <a:tr h="189488">
                <a:tc>
                  <a:txBody>
                    <a:bodyPr/>
                    <a:lstStyle/>
                    <a:p>
                      <a:pPr algn="ctr">
                        <a:lnSpc>
                          <a:spcPct val="150000"/>
                        </a:lnSpc>
                        <a:spcAft>
                          <a:spcPts val="0"/>
                        </a:spcAft>
                      </a:pPr>
                      <a:r>
                        <a:rPr lang="en-US" sz="500">
                          <a:effectLst/>
                        </a:rPr>
                        <a:t>9</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Konawe Utara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35 636</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33 314</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68 950</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0"/>
                  </a:ext>
                </a:extLst>
              </a:tr>
              <a:tr h="189488">
                <a:tc>
                  <a:txBody>
                    <a:bodyPr/>
                    <a:lstStyle/>
                    <a:p>
                      <a:pPr algn="ctr">
                        <a:lnSpc>
                          <a:spcPct val="150000"/>
                        </a:lnSpc>
                        <a:spcAft>
                          <a:spcPts val="0"/>
                        </a:spcAft>
                      </a:pPr>
                      <a:r>
                        <a:rPr lang="en-US" sz="500">
                          <a:effectLst/>
                        </a:rPr>
                        <a:t>10</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Kolaka Timur</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62 141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58 825</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120 966</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1"/>
                  </a:ext>
                </a:extLst>
              </a:tr>
              <a:tr h="189488">
                <a:tc>
                  <a:txBody>
                    <a:bodyPr/>
                    <a:lstStyle/>
                    <a:p>
                      <a:pPr algn="ctr">
                        <a:lnSpc>
                          <a:spcPct val="150000"/>
                        </a:lnSpc>
                        <a:spcAft>
                          <a:spcPts val="0"/>
                        </a:spcAft>
                      </a:pPr>
                      <a:r>
                        <a:rPr lang="en-US" sz="500">
                          <a:effectLst/>
                        </a:rPr>
                        <a:t>11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Konawe Kepulauan</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19 098</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18 541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37 639</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2"/>
                  </a:ext>
                </a:extLst>
              </a:tr>
              <a:tr h="189488">
                <a:tc>
                  <a:txBody>
                    <a:bodyPr/>
                    <a:lstStyle/>
                    <a:p>
                      <a:pPr algn="ctr">
                        <a:lnSpc>
                          <a:spcPct val="150000"/>
                        </a:lnSpc>
                        <a:spcAft>
                          <a:spcPts val="0"/>
                        </a:spcAft>
                      </a:pPr>
                      <a:r>
                        <a:rPr lang="en-US" sz="500">
                          <a:effectLst/>
                        </a:rPr>
                        <a:t>12</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Muna Barat</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41 888</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42 889</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84 777</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3"/>
                  </a:ext>
                </a:extLst>
              </a:tr>
              <a:tr h="189488">
                <a:tc>
                  <a:txBody>
                    <a:bodyPr/>
                    <a:lstStyle/>
                    <a:p>
                      <a:pPr algn="ctr">
                        <a:lnSpc>
                          <a:spcPct val="150000"/>
                        </a:lnSpc>
                        <a:spcAft>
                          <a:spcPts val="0"/>
                        </a:spcAft>
                      </a:pPr>
                      <a:r>
                        <a:rPr lang="en-US" sz="500">
                          <a:effectLst/>
                        </a:rPr>
                        <a:t>13</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Buton Tengah</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58 323</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58 276</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116 599</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4"/>
                  </a:ext>
                </a:extLst>
              </a:tr>
              <a:tr h="189488">
                <a:tc>
                  <a:txBody>
                    <a:bodyPr/>
                    <a:lstStyle/>
                    <a:p>
                      <a:pPr algn="ctr">
                        <a:lnSpc>
                          <a:spcPct val="150000"/>
                        </a:lnSpc>
                        <a:spcAft>
                          <a:spcPts val="0"/>
                        </a:spcAft>
                      </a:pPr>
                      <a:r>
                        <a:rPr lang="en-US" sz="500">
                          <a:effectLst/>
                        </a:rPr>
                        <a:t>14</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Buton Selatan</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48 241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47 231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95 472</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5"/>
                  </a:ext>
                </a:extLst>
              </a:tr>
              <a:tr h="189488">
                <a:tc>
                  <a:txBody>
                    <a:bodyPr/>
                    <a:lstStyle/>
                    <a:p>
                      <a:pPr algn="ctr">
                        <a:lnSpc>
                          <a:spcPct val="150000"/>
                        </a:lnSpc>
                        <a:spcAft>
                          <a:spcPts val="0"/>
                        </a:spcAft>
                      </a:pPr>
                      <a:r>
                        <a:rPr lang="en-US" sz="500">
                          <a:effectLst/>
                        </a:rPr>
                        <a:t>15</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Kota Kendari</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176 413</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173 854</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350 267</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6"/>
                  </a:ext>
                </a:extLst>
              </a:tr>
              <a:tr h="189488">
                <a:tc>
                  <a:txBody>
                    <a:bodyPr/>
                    <a:lstStyle/>
                    <a:p>
                      <a:pPr algn="ctr">
                        <a:lnSpc>
                          <a:spcPct val="150000"/>
                        </a:lnSpc>
                        <a:spcAft>
                          <a:spcPts val="0"/>
                        </a:spcAft>
                      </a:pPr>
                      <a:r>
                        <a:rPr lang="en-US" sz="500">
                          <a:effectLst/>
                        </a:rPr>
                        <a:t>16</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Kota Baubau</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80 474</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80 880</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dirty="0">
                          <a:effectLst/>
                        </a:rPr>
                        <a:t>161 354</a:t>
                      </a:r>
                      <a:endParaRPr lang="en-US" sz="500" dirty="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71419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Data </a:t>
            </a:r>
            <a:r>
              <a:rPr lang="id-ID" sz="2400" b="0" dirty="0">
                <a:solidFill>
                  <a:schemeClr val="accent1">
                    <a:lumMod val="75000"/>
                  </a:schemeClr>
                </a:solidFill>
              </a:rPr>
              <a:t>Stunting</a:t>
            </a:r>
            <a:endParaRPr lang="en-US" sz="2400" b="0" dirty="0">
              <a:solidFill>
                <a:schemeClr val="accent1">
                  <a:lumMod val="75000"/>
                </a:schemeClr>
              </a:solidFill>
            </a:endParaRPr>
          </a:p>
        </p:txBody>
      </p:sp>
      <p:graphicFrame>
        <p:nvGraphicFramePr>
          <p:cNvPr id="3" name="Table 2"/>
          <p:cNvGraphicFramePr>
            <a:graphicFrameLocks noGrp="1"/>
          </p:cNvGraphicFramePr>
          <p:nvPr/>
        </p:nvGraphicFramePr>
        <p:xfrm>
          <a:off x="2514616" y="1152524"/>
          <a:ext cx="4114767" cy="3416303"/>
        </p:xfrm>
        <a:graphic>
          <a:graphicData uri="http://schemas.openxmlformats.org/drawingml/2006/table">
            <a:tbl>
              <a:tblPr firstRow="1" firstCol="1" bandRow="1">
                <a:tableStyleId>{B9AB7008-80B6-40EA-B38E-CF4DE4595789}</a:tableStyleId>
              </a:tblPr>
              <a:tblGrid>
                <a:gridCol w="1371589">
                  <a:extLst>
                    <a:ext uri="{9D8B030D-6E8A-4147-A177-3AD203B41FA5}">
                      <a16:colId xmlns:a16="http://schemas.microsoft.com/office/drawing/2014/main" val="20000"/>
                    </a:ext>
                  </a:extLst>
                </a:gridCol>
                <a:gridCol w="1371589">
                  <a:extLst>
                    <a:ext uri="{9D8B030D-6E8A-4147-A177-3AD203B41FA5}">
                      <a16:colId xmlns:a16="http://schemas.microsoft.com/office/drawing/2014/main" val="20001"/>
                    </a:ext>
                  </a:extLst>
                </a:gridCol>
                <a:gridCol w="1371589">
                  <a:extLst>
                    <a:ext uri="{9D8B030D-6E8A-4147-A177-3AD203B41FA5}">
                      <a16:colId xmlns:a16="http://schemas.microsoft.com/office/drawing/2014/main" val="20002"/>
                    </a:ext>
                  </a:extLst>
                </a:gridCol>
              </a:tblGrid>
              <a:tr h="195007">
                <a:tc>
                  <a:txBody>
                    <a:bodyPr/>
                    <a:lstStyle/>
                    <a:p>
                      <a:pPr algn="just">
                        <a:lnSpc>
                          <a:spcPct val="150000"/>
                        </a:lnSpc>
                      </a:pPr>
                      <a:endParaRPr lang="en-US" sz="500">
                        <a:effectLst/>
                        <a:latin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Wilayah</a:t>
                      </a:r>
                      <a:endParaRPr lang="en-US" sz="500">
                        <a:effectLst/>
                        <a:latin typeface="Calibri"/>
                        <a:ea typeface="Calibri"/>
                        <a:cs typeface="Times New Roman"/>
                      </a:endParaRPr>
                    </a:p>
                  </a:txBody>
                  <a:tcPr marL="36794" marR="36794" marT="36794" marB="36794" anchor="ctr"/>
                </a:tc>
                <a:tc>
                  <a:txBody>
                    <a:bodyPr/>
                    <a:lstStyle/>
                    <a:p>
                      <a:pPr algn="ctr">
                        <a:lnSpc>
                          <a:spcPct val="150000"/>
                        </a:lnSpc>
                        <a:spcAft>
                          <a:spcPts val="0"/>
                        </a:spcAft>
                      </a:pPr>
                      <a:r>
                        <a:rPr lang="en-US" sz="500">
                          <a:effectLst/>
                        </a:rPr>
                        <a:t>Persentase Stunting</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0"/>
                  </a:ext>
                </a:extLst>
              </a:tr>
              <a:tr h="189488">
                <a:tc>
                  <a:txBody>
                    <a:bodyPr/>
                    <a:lstStyle/>
                    <a:p>
                      <a:pPr algn="ctr">
                        <a:lnSpc>
                          <a:spcPct val="150000"/>
                        </a:lnSpc>
                        <a:spcAft>
                          <a:spcPts val="0"/>
                        </a:spcAft>
                      </a:pPr>
                      <a:r>
                        <a:rPr lang="en-US" sz="500">
                          <a:effectLst/>
                        </a:rPr>
                        <a:t>0</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Buton</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33,9</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1"/>
                  </a:ext>
                </a:extLst>
              </a:tr>
              <a:tr h="189488">
                <a:tc>
                  <a:txBody>
                    <a:bodyPr/>
                    <a:lstStyle/>
                    <a:p>
                      <a:pPr algn="ctr">
                        <a:lnSpc>
                          <a:spcPct val="150000"/>
                        </a:lnSpc>
                        <a:spcAft>
                          <a:spcPts val="0"/>
                        </a:spcAft>
                      </a:pPr>
                      <a:r>
                        <a:rPr lang="en-US" sz="500">
                          <a:effectLst/>
                        </a:rPr>
                        <a:t>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Muna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30,8</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2"/>
                  </a:ext>
                </a:extLst>
              </a:tr>
              <a:tr h="189488">
                <a:tc>
                  <a:txBody>
                    <a:bodyPr/>
                    <a:lstStyle/>
                    <a:p>
                      <a:pPr algn="ctr">
                        <a:lnSpc>
                          <a:spcPct val="150000"/>
                        </a:lnSpc>
                        <a:spcAft>
                          <a:spcPts val="0"/>
                        </a:spcAft>
                      </a:pPr>
                      <a:r>
                        <a:rPr lang="en-US" sz="500">
                          <a:effectLst/>
                        </a:rPr>
                        <a:t>2</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Konawe</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26,2</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3"/>
                  </a:ext>
                </a:extLst>
              </a:tr>
              <a:tr h="189488">
                <a:tc>
                  <a:txBody>
                    <a:bodyPr/>
                    <a:lstStyle/>
                    <a:p>
                      <a:pPr algn="ctr">
                        <a:lnSpc>
                          <a:spcPct val="150000"/>
                        </a:lnSpc>
                        <a:spcAft>
                          <a:spcPts val="0"/>
                        </a:spcAft>
                      </a:pPr>
                      <a:r>
                        <a:rPr lang="en-US" sz="500">
                          <a:effectLst/>
                        </a:rPr>
                        <a:t>3</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Kolaka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26,5</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4"/>
                  </a:ext>
                </a:extLst>
              </a:tr>
              <a:tr h="189488">
                <a:tc>
                  <a:txBody>
                    <a:bodyPr/>
                    <a:lstStyle/>
                    <a:p>
                      <a:pPr algn="ctr">
                        <a:lnSpc>
                          <a:spcPct val="150000"/>
                        </a:lnSpc>
                        <a:spcAft>
                          <a:spcPts val="0"/>
                        </a:spcAft>
                      </a:pPr>
                      <a:r>
                        <a:rPr lang="en-US" sz="500">
                          <a:effectLst/>
                        </a:rPr>
                        <a:t>4</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Konawe Selatan</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28,3</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5"/>
                  </a:ext>
                </a:extLst>
              </a:tr>
              <a:tr h="189488">
                <a:tc>
                  <a:txBody>
                    <a:bodyPr/>
                    <a:lstStyle/>
                    <a:p>
                      <a:pPr algn="ctr">
                        <a:lnSpc>
                          <a:spcPct val="150000"/>
                        </a:lnSpc>
                        <a:spcAft>
                          <a:spcPts val="0"/>
                        </a:spcAft>
                      </a:pPr>
                      <a:r>
                        <a:rPr lang="en-US" sz="500">
                          <a:effectLst/>
                        </a:rPr>
                        <a:t>5</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Bombana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26,8</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6"/>
                  </a:ext>
                </a:extLst>
              </a:tr>
              <a:tr h="189488">
                <a:tc>
                  <a:txBody>
                    <a:bodyPr/>
                    <a:lstStyle/>
                    <a:p>
                      <a:pPr algn="ctr">
                        <a:lnSpc>
                          <a:spcPct val="150000"/>
                        </a:lnSpc>
                        <a:spcAft>
                          <a:spcPts val="0"/>
                        </a:spcAft>
                      </a:pPr>
                      <a:r>
                        <a:rPr lang="en-US" sz="500">
                          <a:effectLst/>
                        </a:rPr>
                        <a:t>6</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Wakatobi</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26,0</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7"/>
                  </a:ext>
                </a:extLst>
              </a:tr>
              <a:tr h="189488">
                <a:tc>
                  <a:txBody>
                    <a:bodyPr/>
                    <a:lstStyle/>
                    <a:p>
                      <a:pPr algn="ctr">
                        <a:lnSpc>
                          <a:spcPct val="150000"/>
                        </a:lnSpc>
                        <a:spcAft>
                          <a:spcPts val="0"/>
                        </a:spcAft>
                      </a:pPr>
                      <a:r>
                        <a:rPr lang="en-US" sz="500">
                          <a:effectLst/>
                        </a:rPr>
                        <a:t>7</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Kolaka Utara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29,1</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8"/>
                  </a:ext>
                </a:extLst>
              </a:tr>
              <a:tr h="189488">
                <a:tc>
                  <a:txBody>
                    <a:bodyPr/>
                    <a:lstStyle/>
                    <a:p>
                      <a:pPr algn="ctr">
                        <a:lnSpc>
                          <a:spcPct val="150000"/>
                        </a:lnSpc>
                        <a:spcAft>
                          <a:spcPts val="0"/>
                        </a:spcAft>
                      </a:pPr>
                      <a:r>
                        <a:rPr lang="en-US" sz="500">
                          <a:effectLst/>
                        </a:rPr>
                        <a:t>8</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Buton Utara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26,8</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09"/>
                  </a:ext>
                </a:extLst>
              </a:tr>
              <a:tr h="189488">
                <a:tc>
                  <a:txBody>
                    <a:bodyPr/>
                    <a:lstStyle/>
                    <a:p>
                      <a:pPr algn="ctr">
                        <a:lnSpc>
                          <a:spcPct val="150000"/>
                        </a:lnSpc>
                        <a:spcAft>
                          <a:spcPts val="0"/>
                        </a:spcAft>
                      </a:pPr>
                      <a:r>
                        <a:rPr lang="en-US" sz="500">
                          <a:effectLst/>
                        </a:rPr>
                        <a:t>9</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Konawe Utara</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29,5</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0"/>
                  </a:ext>
                </a:extLst>
              </a:tr>
              <a:tr h="189488">
                <a:tc>
                  <a:txBody>
                    <a:bodyPr/>
                    <a:lstStyle/>
                    <a:p>
                      <a:pPr algn="ctr">
                        <a:lnSpc>
                          <a:spcPct val="150000"/>
                        </a:lnSpc>
                        <a:spcAft>
                          <a:spcPts val="0"/>
                        </a:spcAft>
                      </a:pPr>
                      <a:r>
                        <a:rPr lang="en-US" sz="500">
                          <a:effectLst/>
                        </a:rPr>
                        <a:t>10</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Kolaka Timur</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23,0</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1"/>
                  </a:ext>
                </a:extLst>
              </a:tr>
              <a:tr h="189488">
                <a:tc>
                  <a:txBody>
                    <a:bodyPr/>
                    <a:lstStyle/>
                    <a:p>
                      <a:pPr algn="ctr">
                        <a:lnSpc>
                          <a:spcPct val="150000"/>
                        </a:lnSpc>
                        <a:spcAft>
                          <a:spcPts val="0"/>
                        </a:spcAft>
                      </a:pPr>
                      <a:r>
                        <a:rPr lang="en-US" sz="500">
                          <a:effectLst/>
                        </a:rPr>
                        <a:t>11</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Konawe Kepulauan</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32,8</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2"/>
                  </a:ext>
                </a:extLst>
              </a:tr>
              <a:tr h="189488">
                <a:tc>
                  <a:txBody>
                    <a:bodyPr/>
                    <a:lstStyle/>
                    <a:p>
                      <a:pPr algn="ctr">
                        <a:lnSpc>
                          <a:spcPct val="150000"/>
                        </a:lnSpc>
                        <a:spcAft>
                          <a:spcPts val="0"/>
                        </a:spcAft>
                      </a:pPr>
                      <a:r>
                        <a:rPr lang="en-US" sz="500">
                          <a:effectLst/>
                        </a:rPr>
                        <a:t>12</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Muna Barat</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29,0</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3"/>
                  </a:ext>
                </a:extLst>
              </a:tr>
              <a:tr h="189488">
                <a:tc>
                  <a:txBody>
                    <a:bodyPr/>
                    <a:lstStyle/>
                    <a:p>
                      <a:pPr algn="ctr">
                        <a:lnSpc>
                          <a:spcPct val="150000"/>
                        </a:lnSpc>
                        <a:spcAft>
                          <a:spcPts val="0"/>
                        </a:spcAft>
                      </a:pPr>
                      <a:r>
                        <a:rPr lang="en-US" sz="500">
                          <a:effectLst/>
                        </a:rPr>
                        <a:t>13</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Buton Tengah</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42,7</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4"/>
                  </a:ext>
                </a:extLst>
              </a:tr>
              <a:tr h="189488">
                <a:tc>
                  <a:txBody>
                    <a:bodyPr/>
                    <a:lstStyle/>
                    <a:p>
                      <a:pPr algn="ctr">
                        <a:lnSpc>
                          <a:spcPct val="150000"/>
                        </a:lnSpc>
                        <a:spcAft>
                          <a:spcPts val="0"/>
                        </a:spcAft>
                      </a:pPr>
                      <a:r>
                        <a:rPr lang="en-US" sz="500">
                          <a:effectLst/>
                        </a:rPr>
                        <a:t>14</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Buton Selatan</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45,2</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5"/>
                  </a:ext>
                </a:extLst>
              </a:tr>
              <a:tr h="189488">
                <a:tc>
                  <a:txBody>
                    <a:bodyPr/>
                    <a:lstStyle/>
                    <a:p>
                      <a:pPr algn="ctr">
                        <a:lnSpc>
                          <a:spcPct val="150000"/>
                        </a:lnSpc>
                        <a:spcAft>
                          <a:spcPts val="0"/>
                        </a:spcAft>
                      </a:pPr>
                      <a:r>
                        <a:rPr lang="en-US" sz="500">
                          <a:effectLst/>
                        </a:rPr>
                        <a:t>15</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Kota Kendari</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24,0</a:t>
                      </a:r>
                      <a:endParaRPr lang="en-US" sz="50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6"/>
                  </a:ext>
                </a:extLst>
              </a:tr>
              <a:tr h="189488">
                <a:tc>
                  <a:txBody>
                    <a:bodyPr/>
                    <a:lstStyle/>
                    <a:p>
                      <a:pPr algn="ctr">
                        <a:lnSpc>
                          <a:spcPct val="150000"/>
                        </a:lnSpc>
                        <a:spcAft>
                          <a:spcPts val="0"/>
                        </a:spcAft>
                      </a:pPr>
                      <a:r>
                        <a:rPr lang="en-US" sz="500">
                          <a:effectLst/>
                        </a:rPr>
                        <a:t>16</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a:effectLst/>
                        </a:rPr>
                        <a:t>Kota Baubau</a:t>
                      </a:r>
                      <a:endParaRPr lang="en-US" sz="500">
                        <a:effectLst/>
                        <a:latin typeface="Calibri"/>
                        <a:ea typeface="Calibri"/>
                        <a:cs typeface="Times New Roman"/>
                      </a:endParaRPr>
                    </a:p>
                  </a:txBody>
                  <a:tcPr marL="36794" marR="36794" marT="36794" marB="36794" anchor="ctr"/>
                </a:tc>
                <a:tc>
                  <a:txBody>
                    <a:bodyPr/>
                    <a:lstStyle/>
                    <a:p>
                      <a:pPr algn="l">
                        <a:lnSpc>
                          <a:spcPct val="150000"/>
                        </a:lnSpc>
                        <a:spcAft>
                          <a:spcPts val="0"/>
                        </a:spcAft>
                      </a:pPr>
                      <a:r>
                        <a:rPr lang="en-US" sz="500" dirty="0">
                          <a:effectLst/>
                        </a:rPr>
                        <a:t>27,6</a:t>
                      </a:r>
                      <a:endParaRPr lang="en-US" sz="500" dirty="0">
                        <a:effectLst/>
                        <a:latin typeface="Calibri"/>
                        <a:ea typeface="Calibri"/>
                        <a:cs typeface="Times New Roman"/>
                      </a:endParaRPr>
                    </a:p>
                  </a:txBody>
                  <a:tcPr marL="36794" marR="36794" marT="36794" marB="36794"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33286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Data </a:t>
            </a:r>
            <a:r>
              <a:rPr lang="id-ID" sz="2400" b="0" dirty="0">
                <a:solidFill>
                  <a:schemeClr val="accent1">
                    <a:lumMod val="75000"/>
                  </a:schemeClr>
                </a:solidFill>
              </a:rPr>
              <a:t>Cleaning</a:t>
            </a:r>
            <a:endParaRPr lang="en-US" sz="2400" b="0" dirty="0">
              <a:solidFill>
                <a:schemeClr val="accent1">
                  <a:lumMod val="75000"/>
                </a:schemeClr>
              </a:solidFill>
            </a:endParaRPr>
          </a:p>
        </p:txBody>
      </p:sp>
      <p:sp>
        <p:nvSpPr>
          <p:cNvPr id="2" name="Rectangle 1"/>
          <p:cNvSpPr/>
          <p:nvPr/>
        </p:nvSpPr>
        <p:spPr>
          <a:xfrm>
            <a:off x="2286000" y="1556088"/>
            <a:ext cx="4572000" cy="2554545"/>
          </a:xfrm>
          <a:prstGeom prst="rect">
            <a:avLst/>
          </a:prstGeom>
        </p:spPr>
        <p:txBody>
          <a:bodyPr>
            <a:spAutoFit/>
          </a:bodyPr>
          <a:lstStyle/>
          <a:p>
            <a:pPr algn="just"/>
            <a:r>
              <a:rPr lang="id-ID" sz="1600" dirty="0">
                <a:latin typeface="Be Vietnam Pro Light" charset="0"/>
              </a:rPr>
              <a:t>Setelah data dikumpulkan, selanjutnya dilakukan proses data cleaning. Data cleaning adalah proses pengelolaan data yang melibatkan identifikasi, koreksi, dan penghapusan kesalahan atau inkonsistensi dalam data yang dikumpulkan. Tujuan utama dari data cleaning adalah memastikan bahwa data yang digunakan dalam analisis atau penelitian adalah akurat, lengkap, dan dapat diandalkan.</a:t>
            </a:r>
            <a:endParaRPr lang="en-US" sz="1600" dirty="0">
              <a:latin typeface="Be Vietnam Pro Light" charset="0"/>
            </a:endParaRPr>
          </a:p>
        </p:txBody>
      </p:sp>
    </p:spTree>
    <p:extLst>
      <p:ext uri="{BB962C8B-B14F-4D97-AF65-F5344CB8AC3E}">
        <p14:creationId xmlns:p14="http://schemas.microsoft.com/office/powerpoint/2010/main" val="185384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2" name="Title 1"/>
          <p:cNvSpPr>
            <a:spLocks noGrp="1"/>
          </p:cNvSpPr>
          <p:nvPr>
            <p:ph type="title"/>
          </p:nvPr>
        </p:nvSpPr>
        <p:spPr/>
        <p:txBody>
          <a:bodyPr/>
          <a:lstStyle/>
          <a:p>
            <a:r>
              <a:rPr lang="id-ID" dirty="0"/>
              <a:t>Anggota kelompok:</a:t>
            </a:r>
            <a:endParaRPr lang="en-US" dirty="0"/>
          </a:p>
        </p:txBody>
      </p:sp>
      <p:sp>
        <p:nvSpPr>
          <p:cNvPr id="9" name="Google Shape;707;p38"/>
          <p:cNvSpPr txBox="1">
            <a:spLocks/>
          </p:cNvSpPr>
          <p:nvPr/>
        </p:nvSpPr>
        <p:spPr>
          <a:xfrm>
            <a:off x="1115616" y="1563638"/>
            <a:ext cx="2736304" cy="720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9pPr>
          </a:lstStyle>
          <a:p>
            <a:pPr algn="ctr"/>
            <a:r>
              <a:rPr lang="id-ID" sz="1800" dirty="0"/>
              <a:t>E1E121007</a:t>
            </a:r>
          </a:p>
          <a:p>
            <a:pPr algn="ctr"/>
            <a:r>
              <a:rPr lang="en-US" sz="1600" dirty="0">
                <a:solidFill>
                  <a:schemeClr val="accent1">
                    <a:lumMod val="75000"/>
                  </a:schemeClr>
                </a:solidFill>
              </a:rPr>
              <a:t>Ni Made Sri </a:t>
            </a:r>
            <a:r>
              <a:rPr lang="en-US" sz="1600" dirty="0" err="1">
                <a:solidFill>
                  <a:schemeClr val="accent1">
                    <a:lumMod val="75000"/>
                  </a:schemeClr>
                </a:solidFill>
              </a:rPr>
              <a:t>Ulandari</a:t>
            </a:r>
            <a:endParaRPr lang="en-US" sz="1600" dirty="0">
              <a:solidFill>
                <a:schemeClr val="accent1">
                  <a:lumMod val="75000"/>
                </a:schemeClr>
              </a:solidFill>
            </a:endParaRPr>
          </a:p>
        </p:txBody>
      </p:sp>
      <p:sp>
        <p:nvSpPr>
          <p:cNvPr id="10" name="Google Shape;707;p38"/>
          <p:cNvSpPr txBox="1">
            <a:spLocks/>
          </p:cNvSpPr>
          <p:nvPr/>
        </p:nvSpPr>
        <p:spPr>
          <a:xfrm>
            <a:off x="4788024" y="1563638"/>
            <a:ext cx="3168352" cy="720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9pPr>
          </a:lstStyle>
          <a:p>
            <a:pPr algn="ctr"/>
            <a:r>
              <a:rPr lang="id-ID" sz="1800" dirty="0"/>
              <a:t>E1E121024</a:t>
            </a:r>
          </a:p>
          <a:p>
            <a:pPr algn="ctr"/>
            <a:r>
              <a:rPr lang="id-ID" sz="1600" dirty="0">
                <a:solidFill>
                  <a:schemeClr val="accent1">
                    <a:lumMod val="75000"/>
                  </a:schemeClr>
                </a:solidFill>
              </a:rPr>
              <a:t>Dewi Titania Randa</a:t>
            </a:r>
            <a:endParaRPr lang="en-US" sz="1600" dirty="0">
              <a:solidFill>
                <a:schemeClr val="accent1">
                  <a:lumMod val="75000"/>
                </a:schemeClr>
              </a:solidFill>
            </a:endParaRPr>
          </a:p>
        </p:txBody>
      </p:sp>
      <p:sp>
        <p:nvSpPr>
          <p:cNvPr id="11" name="Google Shape;707;p38"/>
          <p:cNvSpPr txBox="1">
            <a:spLocks/>
          </p:cNvSpPr>
          <p:nvPr/>
        </p:nvSpPr>
        <p:spPr>
          <a:xfrm>
            <a:off x="899592" y="3435846"/>
            <a:ext cx="3168352" cy="720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9pPr>
          </a:lstStyle>
          <a:p>
            <a:pPr algn="ctr"/>
            <a:r>
              <a:rPr lang="id-ID" sz="1800"/>
              <a:t>E1E12102</a:t>
            </a:r>
            <a:r>
              <a:rPr lang="en-US" sz="1800"/>
              <a:t>6</a:t>
            </a:r>
            <a:endParaRPr lang="id-ID" sz="1800" dirty="0"/>
          </a:p>
          <a:p>
            <a:pPr algn="ctr"/>
            <a:r>
              <a:rPr lang="en-US" sz="1600" dirty="0" err="1">
                <a:solidFill>
                  <a:schemeClr val="accent1">
                    <a:lumMod val="75000"/>
                  </a:schemeClr>
                </a:solidFill>
              </a:rPr>
              <a:t>Fildzah</a:t>
            </a:r>
            <a:r>
              <a:rPr lang="en-US" sz="1600" dirty="0">
                <a:solidFill>
                  <a:schemeClr val="accent1">
                    <a:lumMod val="75000"/>
                  </a:schemeClr>
                </a:solidFill>
              </a:rPr>
              <a:t> </a:t>
            </a:r>
            <a:r>
              <a:rPr lang="en-US" sz="1600" dirty="0" err="1">
                <a:solidFill>
                  <a:schemeClr val="accent1">
                    <a:lumMod val="75000"/>
                  </a:schemeClr>
                </a:solidFill>
              </a:rPr>
              <a:t>Khalishah</a:t>
            </a:r>
            <a:r>
              <a:rPr lang="en-US" sz="1600" dirty="0">
                <a:solidFill>
                  <a:schemeClr val="accent1">
                    <a:lumMod val="75000"/>
                  </a:schemeClr>
                </a:solidFill>
              </a:rPr>
              <a:t> </a:t>
            </a:r>
            <a:r>
              <a:rPr lang="en-US" sz="1600" dirty="0" err="1">
                <a:solidFill>
                  <a:schemeClr val="accent1">
                    <a:lumMod val="75000"/>
                  </a:schemeClr>
                </a:solidFill>
              </a:rPr>
              <a:t>Ghassani</a:t>
            </a:r>
            <a:endParaRPr lang="en-US" sz="1600" dirty="0">
              <a:solidFill>
                <a:schemeClr val="accent1">
                  <a:lumMod val="75000"/>
                </a:schemeClr>
              </a:solidFill>
            </a:endParaRPr>
          </a:p>
        </p:txBody>
      </p:sp>
      <p:sp>
        <p:nvSpPr>
          <p:cNvPr id="12" name="Google Shape;707;p38"/>
          <p:cNvSpPr txBox="1">
            <a:spLocks/>
          </p:cNvSpPr>
          <p:nvPr/>
        </p:nvSpPr>
        <p:spPr>
          <a:xfrm>
            <a:off x="4788024" y="3435846"/>
            <a:ext cx="3168352" cy="720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9pPr>
          </a:lstStyle>
          <a:p>
            <a:pPr algn="ctr"/>
            <a:r>
              <a:rPr lang="id-ID" sz="1800" dirty="0"/>
              <a:t>E1E121094</a:t>
            </a:r>
          </a:p>
          <a:p>
            <a:pPr algn="ctr"/>
            <a:r>
              <a:rPr lang="id-ID" sz="1600" dirty="0">
                <a:solidFill>
                  <a:schemeClr val="accent1">
                    <a:lumMod val="75000"/>
                  </a:schemeClr>
                </a:solidFill>
              </a:rPr>
              <a:t>Taufik Hidayat</a:t>
            </a:r>
            <a:endParaRPr lang="en-US" sz="1600" dirty="0">
              <a:solidFill>
                <a:schemeClr val="accent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9"/>
          <p:cNvSpPr txBox="1">
            <a:spLocks noGrp="1"/>
          </p:cNvSpPr>
          <p:nvPr>
            <p:ph type="title"/>
          </p:nvPr>
        </p:nvSpPr>
        <p:spPr>
          <a:xfrm>
            <a:off x="4633467" y="2171914"/>
            <a:ext cx="4187005" cy="12639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VISUALISASI DATA</a:t>
            </a:r>
            <a:endParaRPr dirty="0">
              <a:solidFill>
                <a:schemeClr val="tx1"/>
              </a:solidFill>
            </a:endParaRPr>
          </a:p>
        </p:txBody>
      </p:sp>
      <p:sp>
        <p:nvSpPr>
          <p:cNvPr id="723" name="Google Shape;723;p39"/>
          <p:cNvSpPr txBox="1">
            <a:spLocks noGrp="1"/>
          </p:cNvSpPr>
          <p:nvPr>
            <p:ph type="title" idx="2"/>
          </p:nvPr>
        </p:nvSpPr>
        <p:spPr>
          <a:xfrm>
            <a:off x="2915816" y="2002122"/>
            <a:ext cx="1800200" cy="12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03</a:t>
            </a:r>
            <a:endParaRPr dirty="0"/>
          </a:p>
        </p:txBody>
      </p:sp>
      <p:grpSp>
        <p:nvGrpSpPr>
          <p:cNvPr id="4" name="Group 3"/>
          <p:cNvGrpSpPr/>
          <p:nvPr/>
        </p:nvGrpSpPr>
        <p:grpSpPr>
          <a:xfrm>
            <a:off x="395536" y="1232010"/>
            <a:ext cx="2710672" cy="3316095"/>
            <a:chOff x="685063" y="1232010"/>
            <a:chExt cx="2710672" cy="3316095"/>
          </a:xfrm>
        </p:grpSpPr>
        <p:sp>
          <p:nvSpPr>
            <p:cNvPr id="336" name="Google Shape;1484;p48"/>
            <p:cNvSpPr/>
            <p:nvPr/>
          </p:nvSpPr>
          <p:spPr>
            <a:xfrm rot="3186459">
              <a:off x="536599" y="1863154"/>
              <a:ext cx="2913027" cy="1855943"/>
            </a:xfrm>
            <a:custGeom>
              <a:avLst/>
              <a:gdLst/>
              <a:ahLst/>
              <a:cxnLst/>
              <a:rect l="l" t="t" r="r" b="b"/>
              <a:pathLst>
                <a:path w="34328" h="21871" extrusionOk="0">
                  <a:moveTo>
                    <a:pt x="7022" y="1"/>
                  </a:moveTo>
                  <a:cubicBezTo>
                    <a:pt x="6848" y="1"/>
                    <a:pt x="6674" y="6"/>
                    <a:pt x="6501" y="17"/>
                  </a:cubicBezTo>
                  <a:cubicBezTo>
                    <a:pt x="6320" y="52"/>
                    <a:pt x="5835" y="33"/>
                    <a:pt x="5592" y="159"/>
                  </a:cubicBezTo>
                  <a:cubicBezTo>
                    <a:pt x="5544" y="169"/>
                    <a:pt x="5497" y="183"/>
                    <a:pt x="5452" y="200"/>
                  </a:cubicBezTo>
                  <a:cubicBezTo>
                    <a:pt x="4701" y="280"/>
                    <a:pt x="4002" y="626"/>
                    <a:pt x="3345" y="986"/>
                  </a:cubicBezTo>
                  <a:cubicBezTo>
                    <a:pt x="2510" y="1436"/>
                    <a:pt x="1788" y="2072"/>
                    <a:pt x="1235" y="2841"/>
                  </a:cubicBezTo>
                  <a:cubicBezTo>
                    <a:pt x="1117" y="3027"/>
                    <a:pt x="671" y="3491"/>
                    <a:pt x="786" y="3730"/>
                  </a:cubicBezTo>
                  <a:cubicBezTo>
                    <a:pt x="231" y="4676"/>
                    <a:pt x="0" y="5810"/>
                    <a:pt x="45" y="6898"/>
                  </a:cubicBezTo>
                  <a:cubicBezTo>
                    <a:pt x="60" y="7285"/>
                    <a:pt x="159" y="7661"/>
                    <a:pt x="239" y="8040"/>
                  </a:cubicBezTo>
                  <a:cubicBezTo>
                    <a:pt x="375" y="8667"/>
                    <a:pt x="593" y="9301"/>
                    <a:pt x="1012" y="9795"/>
                  </a:cubicBezTo>
                  <a:cubicBezTo>
                    <a:pt x="1035" y="9813"/>
                    <a:pt x="1062" y="9826"/>
                    <a:pt x="1091" y="9832"/>
                  </a:cubicBezTo>
                  <a:cubicBezTo>
                    <a:pt x="1667" y="10647"/>
                    <a:pt x="2531" y="11249"/>
                    <a:pt x="3448" y="11624"/>
                  </a:cubicBezTo>
                  <a:cubicBezTo>
                    <a:pt x="4078" y="11873"/>
                    <a:pt x="4687" y="12173"/>
                    <a:pt x="5355" y="12305"/>
                  </a:cubicBezTo>
                  <a:cubicBezTo>
                    <a:pt x="5373" y="12308"/>
                    <a:pt x="5391" y="12310"/>
                    <a:pt x="5408" y="12310"/>
                  </a:cubicBezTo>
                  <a:cubicBezTo>
                    <a:pt x="5446" y="12310"/>
                    <a:pt x="5483" y="12302"/>
                    <a:pt x="5518" y="12288"/>
                  </a:cubicBezTo>
                  <a:cubicBezTo>
                    <a:pt x="5532" y="12298"/>
                    <a:pt x="5546" y="12311"/>
                    <a:pt x="5559" y="12323"/>
                  </a:cubicBezTo>
                  <a:cubicBezTo>
                    <a:pt x="6048" y="12628"/>
                    <a:pt x="6622" y="12712"/>
                    <a:pt x="7190" y="12726"/>
                  </a:cubicBezTo>
                  <a:lnTo>
                    <a:pt x="7242" y="12731"/>
                  </a:lnTo>
                  <a:cubicBezTo>
                    <a:pt x="7425" y="13191"/>
                    <a:pt x="7565" y="13675"/>
                    <a:pt x="7816" y="14107"/>
                  </a:cubicBezTo>
                  <a:lnTo>
                    <a:pt x="7822" y="14119"/>
                  </a:lnTo>
                  <a:cubicBezTo>
                    <a:pt x="7818" y="14150"/>
                    <a:pt x="7820" y="14181"/>
                    <a:pt x="7828" y="14210"/>
                  </a:cubicBezTo>
                  <a:cubicBezTo>
                    <a:pt x="7838" y="14230"/>
                    <a:pt x="7851" y="14251"/>
                    <a:pt x="7861" y="14271"/>
                  </a:cubicBezTo>
                  <a:cubicBezTo>
                    <a:pt x="7863" y="14278"/>
                    <a:pt x="7865" y="14284"/>
                    <a:pt x="7867" y="14290"/>
                  </a:cubicBezTo>
                  <a:cubicBezTo>
                    <a:pt x="7935" y="14434"/>
                    <a:pt x="8034" y="14559"/>
                    <a:pt x="8118" y="14693"/>
                  </a:cubicBezTo>
                  <a:cubicBezTo>
                    <a:pt x="8359" y="15086"/>
                    <a:pt x="8653" y="15434"/>
                    <a:pt x="8976" y="15759"/>
                  </a:cubicBezTo>
                  <a:lnTo>
                    <a:pt x="9056" y="15864"/>
                  </a:lnTo>
                  <a:cubicBezTo>
                    <a:pt x="9081" y="15890"/>
                    <a:pt x="9112" y="15911"/>
                    <a:pt x="9145" y="15925"/>
                  </a:cubicBezTo>
                  <a:lnTo>
                    <a:pt x="9147" y="15927"/>
                  </a:lnTo>
                  <a:lnTo>
                    <a:pt x="9151" y="15932"/>
                  </a:lnTo>
                  <a:cubicBezTo>
                    <a:pt x="9735" y="16510"/>
                    <a:pt x="10400" y="17012"/>
                    <a:pt x="11080" y="17456"/>
                  </a:cubicBezTo>
                  <a:cubicBezTo>
                    <a:pt x="11103" y="17470"/>
                    <a:pt x="11128" y="17481"/>
                    <a:pt x="11152" y="17487"/>
                  </a:cubicBezTo>
                  <a:cubicBezTo>
                    <a:pt x="12037" y="18032"/>
                    <a:pt x="12992" y="18458"/>
                    <a:pt x="13915" y="18931"/>
                  </a:cubicBezTo>
                  <a:cubicBezTo>
                    <a:pt x="15312" y="19651"/>
                    <a:pt x="16563" y="20630"/>
                    <a:pt x="17995" y="21291"/>
                  </a:cubicBezTo>
                  <a:cubicBezTo>
                    <a:pt x="18266" y="21416"/>
                    <a:pt x="18540" y="21540"/>
                    <a:pt x="18814" y="21665"/>
                  </a:cubicBezTo>
                  <a:cubicBezTo>
                    <a:pt x="19019" y="21754"/>
                    <a:pt x="19227" y="21865"/>
                    <a:pt x="19458" y="21871"/>
                  </a:cubicBezTo>
                  <a:cubicBezTo>
                    <a:pt x="20478" y="21817"/>
                    <a:pt x="21445" y="21089"/>
                    <a:pt x="22259" y="20521"/>
                  </a:cubicBezTo>
                  <a:cubicBezTo>
                    <a:pt x="23058" y="19970"/>
                    <a:pt x="23823" y="19316"/>
                    <a:pt x="24226" y="18413"/>
                  </a:cubicBezTo>
                  <a:cubicBezTo>
                    <a:pt x="24438" y="17991"/>
                    <a:pt x="24531" y="17522"/>
                    <a:pt x="24568" y="17053"/>
                  </a:cubicBezTo>
                  <a:cubicBezTo>
                    <a:pt x="25775" y="17921"/>
                    <a:pt x="27178" y="18602"/>
                    <a:pt x="28678" y="18699"/>
                  </a:cubicBezTo>
                  <a:cubicBezTo>
                    <a:pt x="28712" y="18699"/>
                    <a:pt x="28747" y="18700"/>
                    <a:pt x="28781" y="18700"/>
                  </a:cubicBezTo>
                  <a:cubicBezTo>
                    <a:pt x="30525" y="18700"/>
                    <a:pt x="32083" y="17676"/>
                    <a:pt x="32840" y="16106"/>
                  </a:cubicBezTo>
                  <a:cubicBezTo>
                    <a:pt x="33243" y="15197"/>
                    <a:pt x="33198" y="14127"/>
                    <a:pt x="32842" y="13210"/>
                  </a:cubicBezTo>
                  <a:cubicBezTo>
                    <a:pt x="32515" y="12428"/>
                    <a:pt x="31836" y="11883"/>
                    <a:pt x="31122" y="11463"/>
                  </a:cubicBezTo>
                  <a:cubicBezTo>
                    <a:pt x="30141" y="10846"/>
                    <a:pt x="28964" y="10649"/>
                    <a:pt x="27820" y="10636"/>
                  </a:cubicBezTo>
                  <a:cubicBezTo>
                    <a:pt x="27767" y="10634"/>
                    <a:pt x="27713" y="10630"/>
                    <a:pt x="27660" y="10626"/>
                  </a:cubicBezTo>
                  <a:cubicBezTo>
                    <a:pt x="27777" y="10533"/>
                    <a:pt x="27888" y="10435"/>
                    <a:pt x="27993" y="10338"/>
                  </a:cubicBezTo>
                  <a:cubicBezTo>
                    <a:pt x="28476" y="9900"/>
                    <a:pt x="28653" y="9266"/>
                    <a:pt x="28750" y="8643"/>
                  </a:cubicBezTo>
                  <a:cubicBezTo>
                    <a:pt x="28764" y="8595"/>
                    <a:pt x="28781" y="8550"/>
                    <a:pt x="28801" y="8505"/>
                  </a:cubicBezTo>
                  <a:cubicBezTo>
                    <a:pt x="28921" y="8540"/>
                    <a:pt x="29040" y="8585"/>
                    <a:pt x="29159" y="8630"/>
                  </a:cubicBezTo>
                  <a:cubicBezTo>
                    <a:pt x="29657" y="8826"/>
                    <a:pt x="30100" y="9137"/>
                    <a:pt x="30591" y="9346"/>
                  </a:cubicBezTo>
                  <a:cubicBezTo>
                    <a:pt x="30875" y="9470"/>
                    <a:pt x="31161" y="9589"/>
                    <a:pt x="31453" y="9690"/>
                  </a:cubicBezTo>
                  <a:cubicBezTo>
                    <a:pt x="31877" y="9821"/>
                    <a:pt x="32517" y="10014"/>
                    <a:pt x="33079" y="10014"/>
                  </a:cubicBezTo>
                  <a:cubicBezTo>
                    <a:pt x="33402" y="10014"/>
                    <a:pt x="33698" y="9951"/>
                    <a:pt x="33914" y="9774"/>
                  </a:cubicBezTo>
                  <a:cubicBezTo>
                    <a:pt x="34243" y="9470"/>
                    <a:pt x="34327" y="9032"/>
                    <a:pt x="34173" y="8616"/>
                  </a:cubicBezTo>
                  <a:cubicBezTo>
                    <a:pt x="34105" y="8421"/>
                    <a:pt x="34021" y="8233"/>
                    <a:pt x="33922" y="8054"/>
                  </a:cubicBezTo>
                  <a:cubicBezTo>
                    <a:pt x="33980" y="7906"/>
                    <a:pt x="33823" y="7746"/>
                    <a:pt x="33759" y="7608"/>
                  </a:cubicBezTo>
                  <a:cubicBezTo>
                    <a:pt x="33626" y="7371"/>
                    <a:pt x="33467" y="7153"/>
                    <a:pt x="33311" y="6935"/>
                  </a:cubicBezTo>
                  <a:cubicBezTo>
                    <a:pt x="33282" y="6896"/>
                    <a:pt x="33243" y="6869"/>
                    <a:pt x="33200" y="6853"/>
                  </a:cubicBezTo>
                  <a:cubicBezTo>
                    <a:pt x="33006" y="6592"/>
                    <a:pt x="32793" y="6345"/>
                    <a:pt x="32560" y="6117"/>
                  </a:cubicBezTo>
                  <a:cubicBezTo>
                    <a:pt x="32140" y="5711"/>
                    <a:pt x="31684" y="5345"/>
                    <a:pt x="31171" y="5063"/>
                  </a:cubicBezTo>
                  <a:cubicBezTo>
                    <a:pt x="31087" y="4777"/>
                    <a:pt x="30274" y="4146"/>
                    <a:pt x="29898" y="3981"/>
                  </a:cubicBezTo>
                  <a:cubicBezTo>
                    <a:pt x="29896" y="3946"/>
                    <a:pt x="29886" y="3913"/>
                    <a:pt x="29869" y="3882"/>
                  </a:cubicBezTo>
                  <a:cubicBezTo>
                    <a:pt x="29773" y="3728"/>
                    <a:pt x="29614" y="3366"/>
                    <a:pt x="29412" y="3288"/>
                  </a:cubicBezTo>
                  <a:cubicBezTo>
                    <a:pt x="29345" y="3222"/>
                    <a:pt x="29273" y="3162"/>
                    <a:pt x="29196" y="3109"/>
                  </a:cubicBezTo>
                  <a:cubicBezTo>
                    <a:pt x="29110" y="3051"/>
                    <a:pt x="29022" y="2994"/>
                    <a:pt x="28931" y="2940"/>
                  </a:cubicBezTo>
                  <a:cubicBezTo>
                    <a:pt x="28929" y="2915"/>
                    <a:pt x="28921" y="2893"/>
                    <a:pt x="28911" y="2870"/>
                  </a:cubicBezTo>
                  <a:cubicBezTo>
                    <a:pt x="28606" y="2473"/>
                    <a:pt x="27180" y="2043"/>
                    <a:pt x="26658" y="1877"/>
                  </a:cubicBezTo>
                  <a:cubicBezTo>
                    <a:pt x="26012" y="1679"/>
                    <a:pt x="25337" y="1591"/>
                    <a:pt x="24664" y="1562"/>
                  </a:cubicBezTo>
                  <a:cubicBezTo>
                    <a:pt x="24397" y="1535"/>
                    <a:pt x="24047" y="1471"/>
                    <a:pt x="23724" y="1471"/>
                  </a:cubicBezTo>
                  <a:cubicBezTo>
                    <a:pt x="23511" y="1471"/>
                    <a:pt x="23309" y="1499"/>
                    <a:pt x="23150" y="1582"/>
                  </a:cubicBezTo>
                  <a:cubicBezTo>
                    <a:pt x="23006" y="1663"/>
                    <a:pt x="22945" y="1879"/>
                    <a:pt x="23060" y="2002"/>
                  </a:cubicBezTo>
                  <a:cubicBezTo>
                    <a:pt x="22870" y="2043"/>
                    <a:pt x="22669" y="2084"/>
                    <a:pt x="22523" y="2214"/>
                  </a:cubicBezTo>
                  <a:cubicBezTo>
                    <a:pt x="22397" y="2344"/>
                    <a:pt x="22480" y="2566"/>
                    <a:pt x="22648" y="2607"/>
                  </a:cubicBezTo>
                  <a:cubicBezTo>
                    <a:pt x="22317" y="2714"/>
                    <a:pt x="21869" y="3033"/>
                    <a:pt x="22280" y="3350"/>
                  </a:cubicBezTo>
                  <a:cubicBezTo>
                    <a:pt x="22212" y="3389"/>
                    <a:pt x="22148" y="3432"/>
                    <a:pt x="22089" y="3481"/>
                  </a:cubicBezTo>
                  <a:cubicBezTo>
                    <a:pt x="22066" y="3500"/>
                    <a:pt x="22048" y="3524"/>
                    <a:pt x="22033" y="3549"/>
                  </a:cubicBezTo>
                  <a:cubicBezTo>
                    <a:pt x="21945" y="3611"/>
                    <a:pt x="21864" y="3687"/>
                    <a:pt x="21799" y="3773"/>
                  </a:cubicBezTo>
                  <a:cubicBezTo>
                    <a:pt x="21718" y="3613"/>
                    <a:pt x="21611" y="3465"/>
                    <a:pt x="21451" y="3382"/>
                  </a:cubicBezTo>
                  <a:cubicBezTo>
                    <a:pt x="21354" y="3336"/>
                    <a:pt x="21254" y="3315"/>
                    <a:pt x="21155" y="3315"/>
                  </a:cubicBezTo>
                  <a:cubicBezTo>
                    <a:pt x="20849" y="3315"/>
                    <a:pt x="20556" y="3517"/>
                    <a:pt x="20410" y="3796"/>
                  </a:cubicBezTo>
                  <a:cubicBezTo>
                    <a:pt x="20375" y="3646"/>
                    <a:pt x="20422" y="3428"/>
                    <a:pt x="20297" y="3308"/>
                  </a:cubicBezTo>
                  <a:cubicBezTo>
                    <a:pt x="20248" y="3267"/>
                    <a:pt x="20198" y="3249"/>
                    <a:pt x="20150" y="3249"/>
                  </a:cubicBezTo>
                  <a:cubicBezTo>
                    <a:pt x="20029" y="3249"/>
                    <a:pt x="19919" y="3363"/>
                    <a:pt x="19869" y="3487"/>
                  </a:cubicBezTo>
                  <a:cubicBezTo>
                    <a:pt x="19639" y="3854"/>
                    <a:pt x="19332" y="4183"/>
                    <a:pt x="19223" y="4613"/>
                  </a:cubicBezTo>
                  <a:cubicBezTo>
                    <a:pt x="19124" y="4950"/>
                    <a:pt x="19098" y="5300"/>
                    <a:pt x="19100" y="5647"/>
                  </a:cubicBezTo>
                  <a:cubicBezTo>
                    <a:pt x="19005" y="5580"/>
                    <a:pt x="18896" y="5530"/>
                    <a:pt x="18801" y="5462"/>
                  </a:cubicBezTo>
                  <a:cubicBezTo>
                    <a:pt x="18714" y="5409"/>
                    <a:pt x="18618" y="5350"/>
                    <a:pt x="18513" y="5350"/>
                  </a:cubicBezTo>
                  <a:cubicBezTo>
                    <a:pt x="18500" y="5350"/>
                    <a:pt x="18486" y="5351"/>
                    <a:pt x="18472" y="5353"/>
                  </a:cubicBezTo>
                  <a:cubicBezTo>
                    <a:pt x="18063" y="5195"/>
                    <a:pt x="17659" y="5018"/>
                    <a:pt x="17236" y="4901"/>
                  </a:cubicBezTo>
                  <a:lnTo>
                    <a:pt x="17234" y="4901"/>
                  </a:lnTo>
                  <a:cubicBezTo>
                    <a:pt x="17209" y="4878"/>
                    <a:pt x="17178" y="4862"/>
                    <a:pt x="17147" y="4851"/>
                  </a:cubicBezTo>
                  <a:cubicBezTo>
                    <a:pt x="16676" y="4685"/>
                    <a:pt x="16199" y="4534"/>
                    <a:pt x="15724" y="4378"/>
                  </a:cubicBezTo>
                  <a:cubicBezTo>
                    <a:pt x="15454" y="4265"/>
                    <a:pt x="15205" y="4107"/>
                    <a:pt x="14969" y="3934"/>
                  </a:cubicBezTo>
                  <a:cubicBezTo>
                    <a:pt x="14316" y="3481"/>
                    <a:pt x="13872" y="2623"/>
                    <a:pt x="13018" y="2535"/>
                  </a:cubicBezTo>
                  <a:cubicBezTo>
                    <a:pt x="12948" y="2527"/>
                    <a:pt x="12878" y="2520"/>
                    <a:pt x="12806" y="2516"/>
                  </a:cubicBezTo>
                  <a:cubicBezTo>
                    <a:pt x="12455" y="2134"/>
                    <a:pt x="12037" y="1815"/>
                    <a:pt x="11632" y="1494"/>
                  </a:cubicBezTo>
                  <a:cubicBezTo>
                    <a:pt x="10326" y="486"/>
                    <a:pt x="8663" y="1"/>
                    <a:pt x="7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485;p48"/>
            <p:cNvSpPr/>
            <p:nvPr/>
          </p:nvSpPr>
          <p:spPr>
            <a:xfrm rot="3186459">
              <a:off x="540325" y="1851788"/>
              <a:ext cx="2877387" cy="1841687"/>
            </a:xfrm>
            <a:custGeom>
              <a:avLst/>
              <a:gdLst/>
              <a:ahLst/>
              <a:cxnLst/>
              <a:rect l="l" t="t" r="r" b="b"/>
              <a:pathLst>
                <a:path w="33908" h="21703" extrusionOk="0">
                  <a:moveTo>
                    <a:pt x="23178" y="1568"/>
                  </a:moveTo>
                  <a:cubicBezTo>
                    <a:pt x="23137" y="1568"/>
                    <a:pt x="23098" y="1595"/>
                    <a:pt x="23085" y="1636"/>
                  </a:cubicBezTo>
                  <a:cubicBezTo>
                    <a:pt x="23083" y="1688"/>
                    <a:pt x="23103" y="1737"/>
                    <a:pt x="23138" y="1774"/>
                  </a:cubicBezTo>
                  <a:cubicBezTo>
                    <a:pt x="23167" y="1813"/>
                    <a:pt x="23204" y="1842"/>
                    <a:pt x="23247" y="1858"/>
                  </a:cubicBezTo>
                  <a:lnTo>
                    <a:pt x="23249" y="1858"/>
                  </a:lnTo>
                  <a:cubicBezTo>
                    <a:pt x="23301" y="1887"/>
                    <a:pt x="23356" y="1910"/>
                    <a:pt x="23412" y="1930"/>
                  </a:cubicBezTo>
                  <a:cubicBezTo>
                    <a:pt x="23422" y="1933"/>
                    <a:pt x="23431" y="1935"/>
                    <a:pt x="23440" y="1935"/>
                  </a:cubicBezTo>
                  <a:cubicBezTo>
                    <a:pt x="23535" y="1935"/>
                    <a:pt x="23572" y="1779"/>
                    <a:pt x="23465" y="1749"/>
                  </a:cubicBezTo>
                  <a:cubicBezTo>
                    <a:pt x="23426" y="1741"/>
                    <a:pt x="23389" y="1725"/>
                    <a:pt x="23356" y="1704"/>
                  </a:cubicBezTo>
                  <a:cubicBezTo>
                    <a:pt x="23346" y="1694"/>
                    <a:pt x="23334" y="1686"/>
                    <a:pt x="23321" y="1679"/>
                  </a:cubicBezTo>
                  <a:cubicBezTo>
                    <a:pt x="23307" y="1669"/>
                    <a:pt x="23292" y="1657"/>
                    <a:pt x="23280" y="1644"/>
                  </a:cubicBezTo>
                  <a:lnTo>
                    <a:pt x="23272" y="1636"/>
                  </a:lnTo>
                  <a:cubicBezTo>
                    <a:pt x="23264" y="1605"/>
                    <a:pt x="23239" y="1581"/>
                    <a:pt x="23208" y="1572"/>
                  </a:cubicBezTo>
                  <a:cubicBezTo>
                    <a:pt x="23198" y="1569"/>
                    <a:pt x="23188" y="1568"/>
                    <a:pt x="23178" y="1568"/>
                  </a:cubicBezTo>
                  <a:close/>
                  <a:moveTo>
                    <a:pt x="22581" y="2161"/>
                  </a:moveTo>
                  <a:cubicBezTo>
                    <a:pt x="22553" y="2161"/>
                    <a:pt x="22526" y="2172"/>
                    <a:pt x="22502" y="2202"/>
                  </a:cubicBezTo>
                  <a:cubicBezTo>
                    <a:pt x="22447" y="2311"/>
                    <a:pt x="22597" y="2385"/>
                    <a:pt x="22743" y="2434"/>
                  </a:cubicBezTo>
                  <a:lnTo>
                    <a:pt x="22743" y="2443"/>
                  </a:lnTo>
                  <a:cubicBezTo>
                    <a:pt x="22741" y="2509"/>
                    <a:pt x="22798" y="2540"/>
                    <a:pt x="22856" y="2540"/>
                  </a:cubicBezTo>
                  <a:cubicBezTo>
                    <a:pt x="22867" y="2540"/>
                    <a:pt x="22879" y="2538"/>
                    <a:pt x="22890" y="2536"/>
                  </a:cubicBezTo>
                  <a:lnTo>
                    <a:pt x="22890" y="2536"/>
                  </a:lnTo>
                  <a:cubicBezTo>
                    <a:pt x="22918" y="2536"/>
                    <a:pt x="22943" y="2522"/>
                    <a:pt x="22959" y="2498"/>
                  </a:cubicBezTo>
                  <a:cubicBezTo>
                    <a:pt x="22962" y="2498"/>
                    <a:pt x="22964" y="2499"/>
                    <a:pt x="22967" y="2499"/>
                  </a:cubicBezTo>
                  <a:cubicBezTo>
                    <a:pt x="23013" y="2499"/>
                    <a:pt x="23054" y="2465"/>
                    <a:pt x="23062" y="2420"/>
                  </a:cubicBezTo>
                  <a:cubicBezTo>
                    <a:pt x="23074" y="2295"/>
                    <a:pt x="22918" y="2309"/>
                    <a:pt x="22840" y="2270"/>
                  </a:cubicBezTo>
                  <a:cubicBezTo>
                    <a:pt x="22759" y="2256"/>
                    <a:pt x="22663" y="2161"/>
                    <a:pt x="22581" y="2161"/>
                  </a:cubicBezTo>
                  <a:close/>
                  <a:moveTo>
                    <a:pt x="12581" y="2463"/>
                  </a:moveTo>
                  <a:cubicBezTo>
                    <a:pt x="12487" y="2463"/>
                    <a:pt x="12406" y="2620"/>
                    <a:pt x="12340" y="2679"/>
                  </a:cubicBezTo>
                  <a:cubicBezTo>
                    <a:pt x="12294" y="2747"/>
                    <a:pt x="12200" y="2819"/>
                    <a:pt x="12220" y="2910"/>
                  </a:cubicBezTo>
                  <a:cubicBezTo>
                    <a:pt x="12232" y="2950"/>
                    <a:pt x="12269" y="2975"/>
                    <a:pt x="12310" y="2975"/>
                  </a:cubicBezTo>
                  <a:cubicBezTo>
                    <a:pt x="12319" y="2975"/>
                    <a:pt x="12328" y="2974"/>
                    <a:pt x="12338" y="2971"/>
                  </a:cubicBezTo>
                  <a:cubicBezTo>
                    <a:pt x="12406" y="2943"/>
                    <a:pt x="12426" y="2854"/>
                    <a:pt x="12480" y="2805"/>
                  </a:cubicBezTo>
                  <a:cubicBezTo>
                    <a:pt x="12529" y="2706"/>
                    <a:pt x="12735" y="2618"/>
                    <a:pt x="12652" y="2494"/>
                  </a:cubicBezTo>
                  <a:cubicBezTo>
                    <a:pt x="12628" y="2472"/>
                    <a:pt x="12604" y="2463"/>
                    <a:pt x="12581" y="2463"/>
                  </a:cubicBezTo>
                  <a:close/>
                  <a:moveTo>
                    <a:pt x="21108" y="3222"/>
                  </a:moveTo>
                  <a:lnTo>
                    <a:pt x="21108" y="3222"/>
                  </a:lnTo>
                  <a:cubicBezTo>
                    <a:pt x="21099" y="3296"/>
                    <a:pt x="21132" y="3371"/>
                    <a:pt x="21194" y="3412"/>
                  </a:cubicBezTo>
                  <a:cubicBezTo>
                    <a:pt x="21248" y="3533"/>
                    <a:pt x="21457" y="3654"/>
                    <a:pt x="21527" y="4027"/>
                  </a:cubicBezTo>
                  <a:cubicBezTo>
                    <a:pt x="21550" y="4080"/>
                    <a:pt x="21603" y="4113"/>
                    <a:pt x="21663" y="4113"/>
                  </a:cubicBezTo>
                  <a:cubicBezTo>
                    <a:pt x="21768" y="4113"/>
                    <a:pt x="21877" y="4012"/>
                    <a:pt x="21824" y="3889"/>
                  </a:cubicBezTo>
                  <a:lnTo>
                    <a:pt x="21822" y="3877"/>
                  </a:lnTo>
                  <a:cubicBezTo>
                    <a:pt x="21793" y="3731"/>
                    <a:pt x="21657" y="3379"/>
                    <a:pt x="21482" y="3245"/>
                  </a:cubicBezTo>
                  <a:lnTo>
                    <a:pt x="21480" y="3239"/>
                  </a:lnTo>
                  <a:lnTo>
                    <a:pt x="21472" y="3239"/>
                  </a:lnTo>
                  <a:lnTo>
                    <a:pt x="21420" y="3233"/>
                  </a:lnTo>
                  <a:lnTo>
                    <a:pt x="21334" y="3233"/>
                  </a:lnTo>
                  <a:lnTo>
                    <a:pt x="21301" y="3231"/>
                  </a:lnTo>
                  <a:lnTo>
                    <a:pt x="21258" y="3231"/>
                  </a:lnTo>
                  <a:cubicBezTo>
                    <a:pt x="21235" y="3229"/>
                    <a:pt x="21213" y="3229"/>
                    <a:pt x="21190" y="3229"/>
                  </a:cubicBezTo>
                  <a:lnTo>
                    <a:pt x="21167" y="3229"/>
                  </a:lnTo>
                  <a:cubicBezTo>
                    <a:pt x="21163" y="3229"/>
                    <a:pt x="21158" y="3229"/>
                    <a:pt x="21153" y="3229"/>
                  </a:cubicBezTo>
                  <a:cubicBezTo>
                    <a:pt x="21139" y="3229"/>
                    <a:pt x="21123" y="3227"/>
                    <a:pt x="21108" y="3222"/>
                  </a:cubicBezTo>
                  <a:close/>
                  <a:moveTo>
                    <a:pt x="14671" y="4088"/>
                  </a:moveTo>
                  <a:cubicBezTo>
                    <a:pt x="14677" y="4103"/>
                    <a:pt x="14683" y="4117"/>
                    <a:pt x="14687" y="4130"/>
                  </a:cubicBezTo>
                  <a:lnTo>
                    <a:pt x="14654" y="4099"/>
                  </a:lnTo>
                  <a:cubicBezTo>
                    <a:pt x="14660" y="4095"/>
                    <a:pt x="14664" y="4093"/>
                    <a:pt x="14671" y="4088"/>
                  </a:cubicBezTo>
                  <a:close/>
                  <a:moveTo>
                    <a:pt x="27924" y="4020"/>
                  </a:moveTo>
                  <a:cubicBezTo>
                    <a:pt x="27792" y="4020"/>
                    <a:pt x="27708" y="4338"/>
                    <a:pt x="27736" y="4434"/>
                  </a:cubicBezTo>
                  <a:cubicBezTo>
                    <a:pt x="27751" y="4473"/>
                    <a:pt x="27787" y="4497"/>
                    <a:pt x="27826" y="4497"/>
                  </a:cubicBezTo>
                  <a:cubicBezTo>
                    <a:pt x="27837" y="4497"/>
                    <a:pt x="27847" y="4495"/>
                    <a:pt x="27857" y="4492"/>
                  </a:cubicBezTo>
                  <a:cubicBezTo>
                    <a:pt x="27936" y="4467"/>
                    <a:pt x="27909" y="4383"/>
                    <a:pt x="27927" y="4323"/>
                  </a:cubicBezTo>
                  <a:cubicBezTo>
                    <a:pt x="27940" y="4226"/>
                    <a:pt x="28084" y="4115"/>
                    <a:pt x="27971" y="4033"/>
                  </a:cubicBezTo>
                  <a:cubicBezTo>
                    <a:pt x="27955" y="4024"/>
                    <a:pt x="27939" y="4020"/>
                    <a:pt x="27924" y="4020"/>
                  </a:cubicBezTo>
                  <a:close/>
                  <a:moveTo>
                    <a:pt x="29713" y="3990"/>
                  </a:moveTo>
                  <a:cubicBezTo>
                    <a:pt x="29712" y="3990"/>
                    <a:pt x="29710" y="3990"/>
                    <a:pt x="29709" y="3990"/>
                  </a:cubicBezTo>
                  <a:cubicBezTo>
                    <a:pt x="29524" y="4006"/>
                    <a:pt x="29699" y="4424"/>
                    <a:pt x="29777" y="4498"/>
                  </a:cubicBezTo>
                  <a:cubicBezTo>
                    <a:pt x="29794" y="4513"/>
                    <a:pt x="29816" y="4520"/>
                    <a:pt x="29838" y="4520"/>
                  </a:cubicBezTo>
                  <a:cubicBezTo>
                    <a:pt x="29864" y="4520"/>
                    <a:pt x="29890" y="4509"/>
                    <a:pt x="29909" y="4488"/>
                  </a:cubicBezTo>
                  <a:cubicBezTo>
                    <a:pt x="29966" y="4424"/>
                    <a:pt x="29900" y="4366"/>
                    <a:pt x="29874" y="4309"/>
                  </a:cubicBezTo>
                  <a:cubicBezTo>
                    <a:pt x="29810" y="4215"/>
                    <a:pt x="29854" y="3990"/>
                    <a:pt x="29713" y="3990"/>
                  </a:cubicBezTo>
                  <a:close/>
                  <a:moveTo>
                    <a:pt x="28851" y="3784"/>
                  </a:moveTo>
                  <a:cubicBezTo>
                    <a:pt x="28571" y="3850"/>
                    <a:pt x="29075" y="4570"/>
                    <a:pt x="29160" y="4710"/>
                  </a:cubicBezTo>
                  <a:lnTo>
                    <a:pt x="29160" y="4712"/>
                  </a:lnTo>
                  <a:cubicBezTo>
                    <a:pt x="29175" y="4752"/>
                    <a:pt x="29208" y="4769"/>
                    <a:pt x="29242" y="4769"/>
                  </a:cubicBezTo>
                  <a:cubicBezTo>
                    <a:pt x="29299" y="4769"/>
                    <a:pt x="29358" y="4720"/>
                    <a:pt x="29339" y="4650"/>
                  </a:cubicBezTo>
                  <a:cubicBezTo>
                    <a:pt x="29230" y="4455"/>
                    <a:pt x="29098" y="4282"/>
                    <a:pt x="29007" y="4066"/>
                  </a:cubicBezTo>
                  <a:cubicBezTo>
                    <a:pt x="28946" y="3977"/>
                    <a:pt x="28993" y="3784"/>
                    <a:pt x="28851" y="3784"/>
                  </a:cubicBezTo>
                  <a:close/>
                  <a:moveTo>
                    <a:pt x="20265" y="3084"/>
                  </a:moveTo>
                  <a:cubicBezTo>
                    <a:pt x="20219" y="3084"/>
                    <a:pt x="20173" y="3103"/>
                    <a:pt x="20141" y="3140"/>
                  </a:cubicBezTo>
                  <a:cubicBezTo>
                    <a:pt x="20069" y="3235"/>
                    <a:pt x="20108" y="3362"/>
                    <a:pt x="20095" y="3473"/>
                  </a:cubicBezTo>
                  <a:cubicBezTo>
                    <a:pt x="20128" y="3872"/>
                    <a:pt x="19945" y="4245"/>
                    <a:pt x="19945" y="4640"/>
                  </a:cubicBezTo>
                  <a:cubicBezTo>
                    <a:pt x="19953" y="4738"/>
                    <a:pt x="20028" y="4785"/>
                    <a:pt x="20105" y="4785"/>
                  </a:cubicBezTo>
                  <a:cubicBezTo>
                    <a:pt x="20154" y="4785"/>
                    <a:pt x="20203" y="4766"/>
                    <a:pt x="20235" y="4730"/>
                  </a:cubicBezTo>
                  <a:cubicBezTo>
                    <a:pt x="20396" y="4667"/>
                    <a:pt x="20408" y="4337"/>
                    <a:pt x="20449" y="4185"/>
                  </a:cubicBezTo>
                  <a:cubicBezTo>
                    <a:pt x="20470" y="4051"/>
                    <a:pt x="20513" y="3619"/>
                    <a:pt x="20431" y="3422"/>
                  </a:cubicBezTo>
                  <a:cubicBezTo>
                    <a:pt x="20437" y="3307"/>
                    <a:pt x="20433" y="3199"/>
                    <a:pt x="20372" y="3123"/>
                  </a:cubicBezTo>
                  <a:lnTo>
                    <a:pt x="20372" y="3123"/>
                  </a:lnTo>
                  <a:cubicBezTo>
                    <a:pt x="20372" y="3123"/>
                    <a:pt x="20373" y="3123"/>
                    <a:pt x="20373" y="3124"/>
                  </a:cubicBezTo>
                  <a:lnTo>
                    <a:pt x="20371" y="3122"/>
                  </a:lnTo>
                  <a:lnTo>
                    <a:pt x="20371" y="3122"/>
                  </a:lnTo>
                  <a:cubicBezTo>
                    <a:pt x="20371" y="3122"/>
                    <a:pt x="20372" y="3122"/>
                    <a:pt x="20372" y="3123"/>
                  </a:cubicBezTo>
                  <a:lnTo>
                    <a:pt x="20372" y="3123"/>
                  </a:lnTo>
                  <a:cubicBezTo>
                    <a:pt x="20341" y="3096"/>
                    <a:pt x="20303" y="3084"/>
                    <a:pt x="20265" y="3084"/>
                  </a:cubicBezTo>
                  <a:close/>
                  <a:moveTo>
                    <a:pt x="28220" y="3878"/>
                  </a:moveTo>
                  <a:cubicBezTo>
                    <a:pt x="28198" y="3878"/>
                    <a:pt x="28175" y="3885"/>
                    <a:pt x="28156" y="3899"/>
                  </a:cubicBezTo>
                  <a:cubicBezTo>
                    <a:pt x="28067" y="3959"/>
                    <a:pt x="27989" y="4191"/>
                    <a:pt x="28055" y="4280"/>
                  </a:cubicBezTo>
                  <a:cubicBezTo>
                    <a:pt x="28041" y="4551"/>
                    <a:pt x="28267" y="5029"/>
                    <a:pt x="28466" y="5203"/>
                  </a:cubicBezTo>
                  <a:lnTo>
                    <a:pt x="28468" y="5203"/>
                  </a:lnTo>
                  <a:cubicBezTo>
                    <a:pt x="28483" y="5210"/>
                    <a:pt x="28497" y="5213"/>
                    <a:pt x="28510" y="5213"/>
                  </a:cubicBezTo>
                  <a:cubicBezTo>
                    <a:pt x="28598" y="5213"/>
                    <a:pt x="28642" y="5085"/>
                    <a:pt x="28551" y="5033"/>
                  </a:cubicBezTo>
                  <a:cubicBezTo>
                    <a:pt x="28419" y="4835"/>
                    <a:pt x="28298" y="4630"/>
                    <a:pt x="28248" y="4393"/>
                  </a:cubicBezTo>
                  <a:cubicBezTo>
                    <a:pt x="28215" y="4247"/>
                    <a:pt x="28289" y="4119"/>
                    <a:pt x="28329" y="3988"/>
                  </a:cubicBezTo>
                  <a:cubicBezTo>
                    <a:pt x="28333" y="3922"/>
                    <a:pt x="28277" y="3878"/>
                    <a:pt x="28220" y="3878"/>
                  </a:cubicBezTo>
                  <a:close/>
                  <a:moveTo>
                    <a:pt x="10643" y="5123"/>
                  </a:moveTo>
                  <a:cubicBezTo>
                    <a:pt x="10626" y="5123"/>
                    <a:pt x="10608" y="5127"/>
                    <a:pt x="10589" y="5138"/>
                  </a:cubicBezTo>
                  <a:cubicBezTo>
                    <a:pt x="10383" y="5306"/>
                    <a:pt x="10266" y="5561"/>
                    <a:pt x="10143" y="5792"/>
                  </a:cubicBezTo>
                  <a:cubicBezTo>
                    <a:pt x="10106" y="5874"/>
                    <a:pt x="10009" y="6006"/>
                    <a:pt x="10128" y="6059"/>
                  </a:cubicBezTo>
                  <a:cubicBezTo>
                    <a:pt x="10140" y="6063"/>
                    <a:pt x="10151" y="6065"/>
                    <a:pt x="10161" y="6065"/>
                  </a:cubicBezTo>
                  <a:cubicBezTo>
                    <a:pt x="10273" y="6065"/>
                    <a:pt x="10303" y="5844"/>
                    <a:pt x="10367" y="5767"/>
                  </a:cubicBezTo>
                  <a:cubicBezTo>
                    <a:pt x="10447" y="5605"/>
                    <a:pt x="10548" y="5450"/>
                    <a:pt x="10667" y="5310"/>
                  </a:cubicBezTo>
                  <a:cubicBezTo>
                    <a:pt x="10794" y="5275"/>
                    <a:pt x="10742" y="5123"/>
                    <a:pt x="10643" y="5123"/>
                  </a:cubicBezTo>
                  <a:close/>
                  <a:moveTo>
                    <a:pt x="26356" y="6493"/>
                  </a:moveTo>
                  <a:lnTo>
                    <a:pt x="26354" y="6495"/>
                  </a:lnTo>
                  <a:cubicBezTo>
                    <a:pt x="26353" y="6495"/>
                    <a:pt x="26353" y="6494"/>
                    <a:pt x="26353" y="6493"/>
                  </a:cubicBezTo>
                  <a:lnTo>
                    <a:pt x="26353" y="6493"/>
                  </a:lnTo>
                  <a:cubicBezTo>
                    <a:pt x="26354" y="6493"/>
                    <a:pt x="26355" y="6493"/>
                    <a:pt x="26356" y="6493"/>
                  </a:cubicBezTo>
                  <a:close/>
                  <a:moveTo>
                    <a:pt x="13868" y="6230"/>
                  </a:moveTo>
                  <a:cubicBezTo>
                    <a:pt x="13800" y="6230"/>
                    <a:pt x="13738" y="6312"/>
                    <a:pt x="13790" y="6380"/>
                  </a:cubicBezTo>
                  <a:cubicBezTo>
                    <a:pt x="13817" y="6411"/>
                    <a:pt x="13833" y="6452"/>
                    <a:pt x="13862" y="6483"/>
                  </a:cubicBezTo>
                  <a:cubicBezTo>
                    <a:pt x="13884" y="6507"/>
                    <a:pt x="13910" y="6516"/>
                    <a:pt x="13937" y="6516"/>
                  </a:cubicBezTo>
                  <a:cubicBezTo>
                    <a:pt x="13968" y="6516"/>
                    <a:pt x="14001" y="6502"/>
                    <a:pt x="14027" y="6481"/>
                  </a:cubicBezTo>
                  <a:cubicBezTo>
                    <a:pt x="14103" y="6407"/>
                    <a:pt x="14016" y="6267"/>
                    <a:pt x="13928" y="6255"/>
                  </a:cubicBezTo>
                  <a:cubicBezTo>
                    <a:pt x="13909" y="6238"/>
                    <a:pt x="13889" y="6230"/>
                    <a:pt x="13868" y="6230"/>
                  </a:cubicBezTo>
                  <a:close/>
                  <a:moveTo>
                    <a:pt x="11108" y="7362"/>
                  </a:moveTo>
                  <a:cubicBezTo>
                    <a:pt x="11108" y="7372"/>
                    <a:pt x="11106" y="7382"/>
                    <a:pt x="11103" y="7392"/>
                  </a:cubicBezTo>
                  <a:lnTo>
                    <a:pt x="11103" y="7390"/>
                  </a:lnTo>
                  <a:cubicBezTo>
                    <a:pt x="11106" y="7381"/>
                    <a:pt x="11108" y="7371"/>
                    <a:pt x="11108" y="7362"/>
                  </a:cubicBezTo>
                  <a:close/>
                  <a:moveTo>
                    <a:pt x="12083" y="5564"/>
                  </a:moveTo>
                  <a:cubicBezTo>
                    <a:pt x="12014" y="5564"/>
                    <a:pt x="11948" y="5649"/>
                    <a:pt x="12006" y="5718"/>
                  </a:cubicBezTo>
                  <a:cubicBezTo>
                    <a:pt x="12354" y="6170"/>
                    <a:pt x="11908" y="6703"/>
                    <a:pt x="11527" y="6967"/>
                  </a:cubicBezTo>
                  <a:cubicBezTo>
                    <a:pt x="11391" y="7069"/>
                    <a:pt x="11243" y="7152"/>
                    <a:pt x="11085" y="7213"/>
                  </a:cubicBezTo>
                  <a:cubicBezTo>
                    <a:pt x="11011" y="7238"/>
                    <a:pt x="10910" y="7281"/>
                    <a:pt x="10922" y="7378"/>
                  </a:cubicBezTo>
                  <a:cubicBezTo>
                    <a:pt x="10928" y="7426"/>
                    <a:pt x="10973" y="7454"/>
                    <a:pt x="11016" y="7454"/>
                  </a:cubicBezTo>
                  <a:cubicBezTo>
                    <a:pt x="11047" y="7454"/>
                    <a:pt x="11077" y="7441"/>
                    <a:pt x="11093" y="7411"/>
                  </a:cubicBezTo>
                  <a:cubicBezTo>
                    <a:pt x="11772" y="7170"/>
                    <a:pt x="12702" y="6349"/>
                    <a:pt x="12150" y="5598"/>
                  </a:cubicBezTo>
                  <a:cubicBezTo>
                    <a:pt x="12131" y="5574"/>
                    <a:pt x="12107" y="5564"/>
                    <a:pt x="12083" y="5564"/>
                  </a:cubicBezTo>
                  <a:close/>
                  <a:moveTo>
                    <a:pt x="16362" y="7520"/>
                  </a:moveTo>
                  <a:cubicBezTo>
                    <a:pt x="16374" y="7526"/>
                    <a:pt x="16386" y="7532"/>
                    <a:pt x="16401" y="7538"/>
                  </a:cubicBezTo>
                  <a:cubicBezTo>
                    <a:pt x="16392" y="7541"/>
                    <a:pt x="16384" y="7545"/>
                    <a:pt x="16378" y="7549"/>
                  </a:cubicBezTo>
                  <a:cubicBezTo>
                    <a:pt x="16372" y="7538"/>
                    <a:pt x="16366" y="7528"/>
                    <a:pt x="16362" y="7520"/>
                  </a:cubicBezTo>
                  <a:close/>
                  <a:moveTo>
                    <a:pt x="33523" y="7061"/>
                  </a:moveTo>
                  <a:cubicBezTo>
                    <a:pt x="33453" y="7063"/>
                    <a:pt x="33428" y="7137"/>
                    <a:pt x="33402" y="7189"/>
                  </a:cubicBezTo>
                  <a:cubicBezTo>
                    <a:pt x="33342" y="7316"/>
                    <a:pt x="33268" y="7438"/>
                    <a:pt x="33182" y="7551"/>
                  </a:cubicBezTo>
                  <a:cubicBezTo>
                    <a:pt x="32896" y="7884"/>
                    <a:pt x="32550" y="8248"/>
                    <a:pt x="32396" y="8666"/>
                  </a:cubicBezTo>
                  <a:cubicBezTo>
                    <a:pt x="32383" y="8653"/>
                    <a:pt x="32367" y="8645"/>
                    <a:pt x="32350" y="8641"/>
                  </a:cubicBezTo>
                  <a:cubicBezTo>
                    <a:pt x="32345" y="8580"/>
                    <a:pt x="32323" y="8505"/>
                    <a:pt x="32250" y="8505"/>
                  </a:cubicBezTo>
                  <a:cubicBezTo>
                    <a:pt x="32247" y="8505"/>
                    <a:pt x="32244" y="8505"/>
                    <a:pt x="32241" y="8505"/>
                  </a:cubicBezTo>
                  <a:cubicBezTo>
                    <a:pt x="32190" y="8507"/>
                    <a:pt x="32151" y="8553"/>
                    <a:pt x="32155" y="8604"/>
                  </a:cubicBezTo>
                  <a:cubicBezTo>
                    <a:pt x="32161" y="8658"/>
                    <a:pt x="32171" y="8713"/>
                    <a:pt x="32188" y="8765"/>
                  </a:cubicBezTo>
                  <a:cubicBezTo>
                    <a:pt x="32046" y="8935"/>
                    <a:pt x="31869" y="9065"/>
                    <a:pt x="31690" y="9192"/>
                  </a:cubicBezTo>
                  <a:cubicBezTo>
                    <a:pt x="31593" y="9273"/>
                    <a:pt x="31441" y="9332"/>
                    <a:pt x="31416" y="9468"/>
                  </a:cubicBezTo>
                  <a:cubicBezTo>
                    <a:pt x="31406" y="9758"/>
                    <a:pt x="33036" y="9902"/>
                    <a:pt x="33307" y="9931"/>
                  </a:cubicBezTo>
                  <a:cubicBezTo>
                    <a:pt x="33334" y="9930"/>
                    <a:pt x="33362" y="9929"/>
                    <a:pt x="33390" y="9929"/>
                  </a:cubicBezTo>
                  <a:cubicBezTo>
                    <a:pt x="33425" y="9929"/>
                    <a:pt x="33460" y="9930"/>
                    <a:pt x="33496" y="9930"/>
                  </a:cubicBezTo>
                  <a:cubicBezTo>
                    <a:pt x="33620" y="9930"/>
                    <a:pt x="33745" y="9923"/>
                    <a:pt x="33848" y="9865"/>
                  </a:cubicBezTo>
                  <a:cubicBezTo>
                    <a:pt x="33907" y="9802"/>
                    <a:pt x="33851" y="9706"/>
                    <a:pt x="33775" y="9706"/>
                  </a:cubicBezTo>
                  <a:cubicBezTo>
                    <a:pt x="33764" y="9706"/>
                    <a:pt x="33753" y="9709"/>
                    <a:pt x="33741" y="9713"/>
                  </a:cubicBezTo>
                  <a:cubicBezTo>
                    <a:pt x="33690" y="9727"/>
                    <a:pt x="33638" y="9733"/>
                    <a:pt x="33588" y="9733"/>
                  </a:cubicBezTo>
                  <a:cubicBezTo>
                    <a:pt x="33379" y="9733"/>
                    <a:pt x="33180" y="9627"/>
                    <a:pt x="33005" y="9518"/>
                  </a:cubicBezTo>
                  <a:cubicBezTo>
                    <a:pt x="32881" y="9456"/>
                    <a:pt x="32768" y="9374"/>
                    <a:pt x="32673" y="9273"/>
                  </a:cubicBezTo>
                  <a:cubicBezTo>
                    <a:pt x="32366" y="8654"/>
                    <a:pt x="33518" y="7862"/>
                    <a:pt x="33653" y="7227"/>
                  </a:cubicBezTo>
                  <a:lnTo>
                    <a:pt x="33653" y="7227"/>
                  </a:lnTo>
                  <a:cubicBezTo>
                    <a:pt x="33676" y="7183"/>
                    <a:pt x="33657" y="7128"/>
                    <a:pt x="33614" y="7106"/>
                  </a:cubicBezTo>
                  <a:lnTo>
                    <a:pt x="33612" y="7106"/>
                  </a:lnTo>
                  <a:cubicBezTo>
                    <a:pt x="33599" y="7086"/>
                    <a:pt x="33572" y="7069"/>
                    <a:pt x="33523" y="7061"/>
                  </a:cubicBezTo>
                  <a:close/>
                  <a:moveTo>
                    <a:pt x="14981" y="6113"/>
                  </a:moveTo>
                  <a:cubicBezTo>
                    <a:pt x="15273" y="6269"/>
                    <a:pt x="15487" y="6508"/>
                    <a:pt x="15633" y="6796"/>
                  </a:cubicBezTo>
                  <a:cubicBezTo>
                    <a:pt x="15500" y="6950"/>
                    <a:pt x="15341" y="7160"/>
                    <a:pt x="15312" y="7314"/>
                  </a:cubicBezTo>
                  <a:cubicBezTo>
                    <a:pt x="15177" y="7514"/>
                    <a:pt x="15088" y="7744"/>
                    <a:pt x="14922" y="7923"/>
                  </a:cubicBezTo>
                  <a:cubicBezTo>
                    <a:pt x="14868" y="8010"/>
                    <a:pt x="14720" y="8051"/>
                    <a:pt x="14734" y="8164"/>
                  </a:cubicBezTo>
                  <a:cubicBezTo>
                    <a:pt x="14756" y="8212"/>
                    <a:pt x="14786" y="8232"/>
                    <a:pt x="14821" y="8232"/>
                  </a:cubicBezTo>
                  <a:cubicBezTo>
                    <a:pt x="15002" y="8232"/>
                    <a:pt x="15318" y="7689"/>
                    <a:pt x="15368" y="7584"/>
                  </a:cubicBezTo>
                  <a:cubicBezTo>
                    <a:pt x="15471" y="7390"/>
                    <a:pt x="15623" y="7232"/>
                    <a:pt x="15740" y="7045"/>
                  </a:cubicBezTo>
                  <a:cubicBezTo>
                    <a:pt x="15761" y="7104"/>
                    <a:pt x="15779" y="7166"/>
                    <a:pt x="15796" y="7228"/>
                  </a:cubicBezTo>
                  <a:cubicBezTo>
                    <a:pt x="15837" y="7349"/>
                    <a:pt x="15800" y="7506"/>
                    <a:pt x="15888" y="7604"/>
                  </a:cubicBezTo>
                  <a:cubicBezTo>
                    <a:pt x="15909" y="7619"/>
                    <a:pt x="15934" y="7625"/>
                    <a:pt x="15958" y="7625"/>
                  </a:cubicBezTo>
                  <a:cubicBezTo>
                    <a:pt x="15995" y="7977"/>
                    <a:pt x="16283" y="8567"/>
                    <a:pt x="16063" y="9151"/>
                  </a:cubicBezTo>
                  <a:lnTo>
                    <a:pt x="16063" y="9155"/>
                  </a:lnTo>
                  <a:cubicBezTo>
                    <a:pt x="15899" y="9622"/>
                    <a:pt x="15411" y="9927"/>
                    <a:pt x="14979" y="10198"/>
                  </a:cubicBezTo>
                  <a:cubicBezTo>
                    <a:pt x="14950" y="10165"/>
                    <a:pt x="14908" y="10147"/>
                    <a:pt x="14866" y="10147"/>
                  </a:cubicBezTo>
                  <a:cubicBezTo>
                    <a:pt x="14843" y="10147"/>
                    <a:pt x="14820" y="10153"/>
                    <a:pt x="14798" y="10163"/>
                  </a:cubicBezTo>
                  <a:cubicBezTo>
                    <a:pt x="14599" y="10256"/>
                    <a:pt x="14389" y="10328"/>
                    <a:pt x="14189" y="10416"/>
                  </a:cubicBezTo>
                  <a:lnTo>
                    <a:pt x="14189" y="10416"/>
                  </a:lnTo>
                  <a:cubicBezTo>
                    <a:pt x="14189" y="10417"/>
                    <a:pt x="14188" y="10417"/>
                    <a:pt x="14187" y="10417"/>
                  </a:cubicBezTo>
                  <a:lnTo>
                    <a:pt x="14164" y="10427"/>
                  </a:lnTo>
                  <a:cubicBezTo>
                    <a:pt x="13618" y="10569"/>
                    <a:pt x="13030" y="10635"/>
                    <a:pt x="12417" y="10635"/>
                  </a:cubicBezTo>
                  <a:cubicBezTo>
                    <a:pt x="11005" y="10635"/>
                    <a:pt x="9469" y="10287"/>
                    <a:pt x="8046" y="9736"/>
                  </a:cubicBezTo>
                  <a:cubicBezTo>
                    <a:pt x="8196" y="9670"/>
                    <a:pt x="8349" y="9612"/>
                    <a:pt x="8503" y="9557"/>
                  </a:cubicBezTo>
                  <a:cubicBezTo>
                    <a:pt x="8820" y="9452"/>
                    <a:pt x="9149" y="9406"/>
                    <a:pt x="9480" y="9378"/>
                  </a:cubicBezTo>
                  <a:cubicBezTo>
                    <a:pt x="9495" y="9373"/>
                    <a:pt x="9510" y="9372"/>
                    <a:pt x="9526" y="9372"/>
                  </a:cubicBezTo>
                  <a:cubicBezTo>
                    <a:pt x="9561" y="9372"/>
                    <a:pt x="9598" y="9379"/>
                    <a:pt x="9632" y="9379"/>
                  </a:cubicBezTo>
                  <a:cubicBezTo>
                    <a:pt x="9663" y="9379"/>
                    <a:pt x="9693" y="9373"/>
                    <a:pt x="9717" y="9349"/>
                  </a:cubicBezTo>
                  <a:cubicBezTo>
                    <a:pt x="9727" y="9347"/>
                    <a:pt x="9735" y="9345"/>
                    <a:pt x="9746" y="9343"/>
                  </a:cubicBezTo>
                  <a:lnTo>
                    <a:pt x="9762" y="9343"/>
                  </a:lnTo>
                  <a:cubicBezTo>
                    <a:pt x="9801" y="9392"/>
                    <a:pt x="9850" y="9433"/>
                    <a:pt x="9906" y="9462"/>
                  </a:cubicBezTo>
                  <a:cubicBezTo>
                    <a:pt x="10015" y="9499"/>
                    <a:pt x="10135" y="9513"/>
                    <a:pt x="10261" y="9513"/>
                  </a:cubicBezTo>
                  <a:cubicBezTo>
                    <a:pt x="10606" y="9513"/>
                    <a:pt x="10992" y="9405"/>
                    <a:pt x="11309" y="9374"/>
                  </a:cubicBezTo>
                  <a:cubicBezTo>
                    <a:pt x="11476" y="9355"/>
                    <a:pt x="11665" y="9314"/>
                    <a:pt x="11735" y="9141"/>
                  </a:cubicBezTo>
                  <a:cubicBezTo>
                    <a:pt x="11755" y="9102"/>
                    <a:pt x="11764" y="9061"/>
                    <a:pt x="11760" y="9018"/>
                  </a:cubicBezTo>
                  <a:cubicBezTo>
                    <a:pt x="11864" y="8987"/>
                    <a:pt x="11988" y="8927"/>
                    <a:pt x="12050" y="8915"/>
                  </a:cubicBezTo>
                  <a:cubicBezTo>
                    <a:pt x="12142" y="8886"/>
                    <a:pt x="12235" y="8853"/>
                    <a:pt x="12329" y="8818"/>
                  </a:cubicBezTo>
                  <a:lnTo>
                    <a:pt x="12371" y="8808"/>
                  </a:lnTo>
                  <a:cubicBezTo>
                    <a:pt x="13525" y="8553"/>
                    <a:pt x="14490" y="7573"/>
                    <a:pt x="14634" y="6386"/>
                  </a:cubicBezTo>
                  <a:cubicBezTo>
                    <a:pt x="14631" y="6386"/>
                    <a:pt x="14631" y="6386"/>
                    <a:pt x="14634" y="6384"/>
                  </a:cubicBezTo>
                  <a:cubicBezTo>
                    <a:pt x="14765" y="6370"/>
                    <a:pt x="14889" y="6247"/>
                    <a:pt x="14981" y="6113"/>
                  </a:cubicBezTo>
                  <a:close/>
                  <a:moveTo>
                    <a:pt x="27455" y="4370"/>
                  </a:moveTo>
                  <a:cubicBezTo>
                    <a:pt x="27384" y="4370"/>
                    <a:pt x="27327" y="4446"/>
                    <a:pt x="27292" y="4533"/>
                  </a:cubicBezTo>
                  <a:cubicBezTo>
                    <a:pt x="27276" y="4521"/>
                    <a:pt x="27257" y="4513"/>
                    <a:pt x="27237" y="4513"/>
                  </a:cubicBezTo>
                  <a:cubicBezTo>
                    <a:pt x="27232" y="4513"/>
                    <a:pt x="27228" y="4514"/>
                    <a:pt x="27224" y="4514"/>
                  </a:cubicBezTo>
                  <a:cubicBezTo>
                    <a:pt x="27162" y="4523"/>
                    <a:pt x="27129" y="4582"/>
                    <a:pt x="27090" y="4625"/>
                  </a:cubicBezTo>
                  <a:cubicBezTo>
                    <a:pt x="26938" y="4806"/>
                    <a:pt x="26800" y="5086"/>
                    <a:pt x="26905" y="5313"/>
                  </a:cubicBezTo>
                  <a:cubicBezTo>
                    <a:pt x="26879" y="5309"/>
                    <a:pt x="26852" y="5308"/>
                    <a:pt x="26826" y="5308"/>
                  </a:cubicBezTo>
                  <a:cubicBezTo>
                    <a:pt x="26786" y="5308"/>
                    <a:pt x="26747" y="5311"/>
                    <a:pt x="26707" y="5319"/>
                  </a:cubicBezTo>
                  <a:cubicBezTo>
                    <a:pt x="26697" y="5315"/>
                    <a:pt x="26687" y="5310"/>
                    <a:pt x="26677" y="5306"/>
                  </a:cubicBezTo>
                  <a:cubicBezTo>
                    <a:pt x="26671" y="5306"/>
                    <a:pt x="26665" y="5306"/>
                    <a:pt x="26660" y="5306"/>
                  </a:cubicBezTo>
                  <a:cubicBezTo>
                    <a:pt x="26422" y="5306"/>
                    <a:pt x="26260" y="5556"/>
                    <a:pt x="26222" y="5769"/>
                  </a:cubicBezTo>
                  <a:cubicBezTo>
                    <a:pt x="26216" y="5817"/>
                    <a:pt x="26214" y="5864"/>
                    <a:pt x="26216" y="5913"/>
                  </a:cubicBezTo>
                  <a:cubicBezTo>
                    <a:pt x="26185" y="5873"/>
                    <a:pt x="26139" y="5849"/>
                    <a:pt x="26091" y="5849"/>
                  </a:cubicBezTo>
                  <a:cubicBezTo>
                    <a:pt x="26087" y="5849"/>
                    <a:pt x="26084" y="5849"/>
                    <a:pt x="26080" y="5849"/>
                  </a:cubicBezTo>
                  <a:cubicBezTo>
                    <a:pt x="26068" y="5852"/>
                    <a:pt x="26055" y="5854"/>
                    <a:pt x="26043" y="5858"/>
                  </a:cubicBezTo>
                  <a:cubicBezTo>
                    <a:pt x="26027" y="5917"/>
                    <a:pt x="26010" y="5977"/>
                    <a:pt x="25998" y="6039"/>
                  </a:cubicBezTo>
                  <a:cubicBezTo>
                    <a:pt x="25985" y="6107"/>
                    <a:pt x="25977" y="6175"/>
                    <a:pt x="25973" y="6242"/>
                  </a:cubicBezTo>
                  <a:cubicBezTo>
                    <a:pt x="25973" y="6306"/>
                    <a:pt x="25975" y="6368"/>
                    <a:pt x="25979" y="6432"/>
                  </a:cubicBezTo>
                  <a:cubicBezTo>
                    <a:pt x="25983" y="6465"/>
                    <a:pt x="25985" y="6495"/>
                    <a:pt x="25989" y="6528"/>
                  </a:cubicBezTo>
                  <a:cubicBezTo>
                    <a:pt x="26014" y="6615"/>
                    <a:pt x="26043" y="6703"/>
                    <a:pt x="26076" y="6788"/>
                  </a:cubicBezTo>
                  <a:cubicBezTo>
                    <a:pt x="26415" y="7592"/>
                    <a:pt x="27055" y="8232"/>
                    <a:pt x="27862" y="8571"/>
                  </a:cubicBezTo>
                  <a:cubicBezTo>
                    <a:pt x="27843" y="8633"/>
                    <a:pt x="27822" y="8693"/>
                    <a:pt x="27802" y="8752"/>
                  </a:cubicBezTo>
                  <a:cubicBezTo>
                    <a:pt x="27763" y="8865"/>
                    <a:pt x="27724" y="8979"/>
                    <a:pt x="27678" y="9090"/>
                  </a:cubicBezTo>
                  <a:cubicBezTo>
                    <a:pt x="27606" y="9267"/>
                    <a:pt x="27522" y="9439"/>
                    <a:pt x="27430" y="9608"/>
                  </a:cubicBezTo>
                  <a:cubicBezTo>
                    <a:pt x="27390" y="9676"/>
                    <a:pt x="27351" y="9744"/>
                    <a:pt x="27308" y="9810"/>
                  </a:cubicBezTo>
                  <a:cubicBezTo>
                    <a:pt x="27263" y="9880"/>
                    <a:pt x="27214" y="9947"/>
                    <a:pt x="27164" y="10015"/>
                  </a:cubicBezTo>
                  <a:cubicBezTo>
                    <a:pt x="27100" y="10096"/>
                    <a:pt x="27035" y="10172"/>
                    <a:pt x="26965" y="10246"/>
                  </a:cubicBezTo>
                  <a:cubicBezTo>
                    <a:pt x="26919" y="10291"/>
                    <a:pt x="26872" y="10336"/>
                    <a:pt x="26823" y="10377"/>
                  </a:cubicBezTo>
                  <a:lnTo>
                    <a:pt x="26839" y="10365"/>
                  </a:lnTo>
                  <a:lnTo>
                    <a:pt x="26843" y="10363"/>
                  </a:lnTo>
                  <a:lnTo>
                    <a:pt x="26843" y="10363"/>
                  </a:lnTo>
                  <a:cubicBezTo>
                    <a:pt x="26823" y="10375"/>
                    <a:pt x="26806" y="10392"/>
                    <a:pt x="26796" y="10410"/>
                  </a:cubicBezTo>
                  <a:cubicBezTo>
                    <a:pt x="26771" y="10447"/>
                    <a:pt x="26763" y="10493"/>
                    <a:pt x="26771" y="10536"/>
                  </a:cubicBezTo>
                  <a:cubicBezTo>
                    <a:pt x="26790" y="10610"/>
                    <a:pt x="26854" y="10663"/>
                    <a:pt x="26930" y="10665"/>
                  </a:cubicBezTo>
                  <a:cubicBezTo>
                    <a:pt x="26944" y="10665"/>
                    <a:pt x="26956" y="10663"/>
                    <a:pt x="26969" y="10659"/>
                  </a:cubicBezTo>
                  <a:cubicBezTo>
                    <a:pt x="26995" y="10653"/>
                    <a:pt x="27022" y="10639"/>
                    <a:pt x="27043" y="10622"/>
                  </a:cubicBezTo>
                  <a:lnTo>
                    <a:pt x="27061" y="10606"/>
                  </a:lnTo>
                  <a:cubicBezTo>
                    <a:pt x="27086" y="10583"/>
                    <a:pt x="27113" y="10561"/>
                    <a:pt x="27135" y="10536"/>
                  </a:cubicBezTo>
                  <a:lnTo>
                    <a:pt x="27150" y="10523"/>
                  </a:lnTo>
                  <a:cubicBezTo>
                    <a:pt x="27162" y="10548"/>
                    <a:pt x="27183" y="10571"/>
                    <a:pt x="27205" y="10589"/>
                  </a:cubicBezTo>
                  <a:cubicBezTo>
                    <a:pt x="27235" y="10606"/>
                    <a:pt x="27268" y="10613"/>
                    <a:pt x="27304" y="10613"/>
                  </a:cubicBezTo>
                  <a:cubicBezTo>
                    <a:pt x="27517" y="10613"/>
                    <a:pt x="27815" y="10355"/>
                    <a:pt x="27946" y="10235"/>
                  </a:cubicBezTo>
                  <a:cubicBezTo>
                    <a:pt x="28370" y="9857"/>
                    <a:pt x="28721" y="9361"/>
                    <a:pt x="28812" y="8789"/>
                  </a:cubicBezTo>
                  <a:cubicBezTo>
                    <a:pt x="28859" y="8542"/>
                    <a:pt x="28833" y="8402"/>
                    <a:pt x="28750" y="8310"/>
                  </a:cubicBezTo>
                  <a:lnTo>
                    <a:pt x="28750" y="8310"/>
                  </a:lnTo>
                  <a:cubicBezTo>
                    <a:pt x="28874" y="8343"/>
                    <a:pt x="28997" y="8361"/>
                    <a:pt x="29123" y="8370"/>
                  </a:cubicBezTo>
                  <a:cubicBezTo>
                    <a:pt x="29125" y="8370"/>
                    <a:pt x="29127" y="8370"/>
                    <a:pt x="29130" y="8370"/>
                  </a:cubicBezTo>
                  <a:cubicBezTo>
                    <a:pt x="29696" y="8370"/>
                    <a:pt x="30155" y="7625"/>
                    <a:pt x="30544" y="7265"/>
                  </a:cubicBezTo>
                  <a:cubicBezTo>
                    <a:pt x="30999" y="6777"/>
                    <a:pt x="31453" y="6249"/>
                    <a:pt x="31661" y="5607"/>
                  </a:cubicBezTo>
                  <a:cubicBezTo>
                    <a:pt x="31711" y="5480"/>
                    <a:pt x="31673" y="5201"/>
                    <a:pt x="31538" y="5201"/>
                  </a:cubicBezTo>
                  <a:cubicBezTo>
                    <a:pt x="31507" y="5201"/>
                    <a:pt x="31471" y="5216"/>
                    <a:pt x="31429" y="5251"/>
                  </a:cubicBezTo>
                  <a:cubicBezTo>
                    <a:pt x="31215" y="5666"/>
                    <a:pt x="31017" y="6076"/>
                    <a:pt x="30723" y="6452"/>
                  </a:cubicBezTo>
                  <a:cubicBezTo>
                    <a:pt x="30392" y="6866"/>
                    <a:pt x="29970" y="7199"/>
                    <a:pt x="29522" y="7475"/>
                  </a:cubicBezTo>
                  <a:cubicBezTo>
                    <a:pt x="29300" y="7592"/>
                    <a:pt x="29069" y="7701"/>
                    <a:pt x="28826" y="7761"/>
                  </a:cubicBezTo>
                  <a:cubicBezTo>
                    <a:pt x="28812" y="7761"/>
                    <a:pt x="28798" y="7761"/>
                    <a:pt x="28784" y="7761"/>
                  </a:cubicBezTo>
                  <a:cubicBezTo>
                    <a:pt x="28659" y="7761"/>
                    <a:pt x="28535" y="7745"/>
                    <a:pt x="28413" y="7713"/>
                  </a:cubicBezTo>
                  <a:cubicBezTo>
                    <a:pt x="28234" y="7670"/>
                    <a:pt x="28057" y="7615"/>
                    <a:pt x="27886" y="7547"/>
                  </a:cubicBezTo>
                  <a:cubicBezTo>
                    <a:pt x="27859" y="7532"/>
                    <a:pt x="27833" y="7518"/>
                    <a:pt x="27806" y="7503"/>
                  </a:cubicBezTo>
                  <a:cubicBezTo>
                    <a:pt x="27528" y="7357"/>
                    <a:pt x="27290" y="7152"/>
                    <a:pt x="27078" y="6919"/>
                  </a:cubicBezTo>
                  <a:cubicBezTo>
                    <a:pt x="26837" y="6635"/>
                    <a:pt x="26218" y="5868"/>
                    <a:pt x="26691" y="5574"/>
                  </a:cubicBezTo>
                  <a:cubicBezTo>
                    <a:pt x="26744" y="5547"/>
                    <a:pt x="26831" y="5541"/>
                    <a:pt x="26864" y="5494"/>
                  </a:cubicBezTo>
                  <a:cubicBezTo>
                    <a:pt x="26895" y="5494"/>
                    <a:pt x="26923" y="5498"/>
                    <a:pt x="26952" y="5510"/>
                  </a:cubicBezTo>
                  <a:cubicBezTo>
                    <a:pt x="26965" y="5517"/>
                    <a:pt x="26979" y="5520"/>
                    <a:pt x="26992" y="5520"/>
                  </a:cubicBezTo>
                  <a:cubicBezTo>
                    <a:pt x="27020" y="5520"/>
                    <a:pt x="27047" y="5506"/>
                    <a:pt x="27063" y="5481"/>
                  </a:cubicBezTo>
                  <a:cubicBezTo>
                    <a:pt x="27076" y="5488"/>
                    <a:pt x="27090" y="5491"/>
                    <a:pt x="27104" y="5491"/>
                  </a:cubicBezTo>
                  <a:cubicBezTo>
                    <a:pt x="27131" y="5491"/>
                    <a:pt x="27158" y="5478"/>
                    <a:pt x="27174" y="5454"/>
                  </a:cubicBezTo>
                  <a:cubicBezTo>
                    <a:pt x="27191" y="5471"/>
                    <a:pt x="27207" y="5485"/>
                    <a:pt x="27226" y="5500"/>
                  </a:cubicBezTo>
                  <a:lnTo>
                    <a:pt x="27228" y="5500"/>
                  </a:lnTo>
                  <a:cubicBezTo>
                    <a:pt x="27276" y="5542"/>
                    <a:pt x="27322" y="5558"/>
                    <a:pt x="27360" y="5558"/>
                  </a:cubicBezTo>
                  <a:cubicBezTo>
                    <a:pt x="27411" y="5558"/>
                    <a:pt x="27448" y="5529"/>
                    <a:pt x="27462" y="5494"/>
                  </a:cubicBezTo>
                  <a:cubicBezTo>
                    <a:pt x="27574" y="5675"/>
                    <a:pt x="27711" y="5839"/>
                    <a:pt x="27872" y="5977"/>
                  </a:cubicBezTo>
                  <a:cubicBezTo>
                    <a:pt x="27885" y="5983"/>
                    <a:pt x="27899" y="5986"/>
                    <a:pt x="27912" y="5986"/>
                  </a:cubicBezTo>
                  <a:cubicBezTo>
                    <a:pt x="27948" y="5986"/>
                    <a:pt x="27981" y="5966"/>
                    <a:pt x="27997" y="5934"/>
                  </a:cubicBezTo>
                  <a:cubicBezTo>
                    <a:pt x="28016" y="5889"/>
                    <a:pt x="27999" y="5837"/>
                    <a:pt x="27958" y="5810"/>
                  </a:cubicBezTo>
                  <a:cubicBezTo>
                    <a:pt x="27876" y="5726"/>
                    <a:pt x="27798" y="5638"/>
                    <a:pt x="27724" y="5543"/>
                  </a:cubicBezTo>
                  <a:cubicBezTo>
                    <a:pt x="27561" y="5329"/>
                    <a:pt x="27438" y="5057"/>
                    <a:pt x="27434" y="4784"/>
                  </a:cubicBezTo>
                  <a:cubicBezTo>
                    <a:pt x="27407" y="4551"/>
                    <a:pt x="27623" y="4520"/>
                    <a:pt x="27530" y="4397"/>
                  </a:cubicBezTo>
                  <a:cubicBezTo>
                    <a:pt x="27504" y="4378"/>
                    <a:pt x="27479" y="4370"/>
                    <a:pt x="27455" y="4370"/>
                  </a:cubicBezTo>
                  <a:close/>
                  <a:moveTo>
                    <a:pt x="20816" y="14134"/>
                  </a:moveTo>
                  <a:cubicBezTo>
                    <a:pt x="20791" y="14220"/>
                    <a:pt x="20762" y="14305"/>
                    <a:pt x="20729" y="14387"/>
                  </a:cubicBezTo>
                  <a:cubicBezTo>
                    <a:pt x="20727" y="14391"/>
                    <a:pt x="20725" y="14395"/>
                    <a:pt x="20723" y="14399"/>
                  </a:cubicBezTo>
                  <a:lnTo>
                    <a:pt x="20723" y="14399"/>
                  </a:lnTo>
                  <a:cubicBezTo>
                    <a:pt x="20756" y="14310"/>
                    <a:pt x="20786" y="14223"/>
                    <a:pt x="20816" y="14134"/>
                  </a:cubicBezTo>
                  <a:close/>
                  <a:moveTo>
                    <a:pt x="6353" y="1"/>
                  </a:moveTo>
                  <a:cubicBezTo>
                    <a:pt x="6281" y="11"/>
                    <a:pt x="6209" y="21"/>
                    <a:pt x="6139" y="34"/>
                  </a:cubicBezTo>
                  <a:cubicBezTo>
                    <a:pt x="6096" y="42"/>
                    <a:pt x="6053" y="52"/>
                    <a:pt x="6012" y="62"/>
                  </a:cubicBezTo>
                  <a:cubicBezTo>
                    <a:pt x="5995" y="67"/>
                    <a:pt x="5979" y="69"/>
                    <a:pt x="5964" y="69"/>
                  </a:cubicBezTo>
                  <a:cubicBezTo>
                    <a:pt x="5919" y="69"/>
                    <a:pt x="5876" y="54"/>
                    <a:pt x="5841" y="28"/>
                  </a:cubicBezTo>
                  <a:cubicBezTo>
                    <a:pt x="5534" y="87"/>
                    <a:pt x="5232" y="161"/>
                    <a:pt x="4932" y="248"/>
                  </a:cubicBezTo>
                  <a:cubicBezTo>
                    <a:pt x="4917" y="252"/>
                    <a:pt x="4899" y="254"/>
                    <a:pt x="4882" y="254"/>
                  </a:cubicBezTo>
                  <a:cubicBezTo>
                    <a:pt x="4868" y="254"/>
                    <a:pt x="4853" y="252"/>
                    <a:pt x="4839" y="250"/>
                  </a:cubicBezTo>
                  <a:cubicBezTo>
                    <a:pt x="4594" y="357"/>
                    <a:pt x="4368" y="468"/>
                    <a:pt x="4273" y="490"/>
                  </a:cubicBezTo>
                  <a:cubicBezTo>
                    <a:pt x="2817" y="1083"/>
                    <a:pt x="1480" y="2101"/>
                    <a:pt x="792" y="3543"/>
                  </a:cubicBezTo>
                  <a:cubicBezTo>
                    <a:pt x="391" y="4381"/>
                    <a:pt x="120" y="5317"/>
                    <a:pt x="105" y="6251"/>
                  </a:cubicBezTo>
                  <a:cubicBezTo>
                    <a:pt x="89" y="6265"/>
                    <a:pt x="77" y="6281"/>
                    <a:pt x="68" y="6300"/>
                  </a:cubicBezTo>
                  <a:cubicBezTo>
                    <a:pt x="0" y="6590"/>
                    <a:pt x="105" y="6899"/>
                    <a:pt x="118" y="7193"/>
                  </a:cubicBezTo>
                  <a:cubicBezTo>
                    <a:pt x="146" y="7493"/>
                    <a:pt x="169" y="7798"/>
                    <a:pt x="251" y="8088"/>
                  </a:cubicBezTo>
                  <a:cubicBezTo>
                    <a:pt x="437" y="8674"/>
                    <a:pt x="751" y="9217"/>
                    <a:pt x="1103" y="9721"/>
                  </a:cubicBezTo>
                  <a:cubicBezTo>
                    <a:pt x="1383" y="10098"/>
                    <a:pt x="1739" y="10410"/>
                    <a:pt x="2117" y="10688"/>
                  </a:cubicBezTo>
                  <a:cubicBezTo>
                    <a:pt x="2990" y="11379"/>
                    <a:pt x="4086" y="11727"/>
                    <a:pt x="5127" y="12099"/>
                  </a:cubicBezTo>
                  <a:cubicBezTo>
                    <a:pt x="5146" y="12106"/>
                    <a:pt x="5166" y="12110"/>
                    <a:pt x="5187" y="12110"/>
                  </a:cubicBezTo>
                  <a:cubicBezTo>
                    <a:pt x="5279" y="12110"/>
                    <a:pt x="5343" y="12023"/>
                    <a:pt x="5345" y="11937"/>
                  </a:cubicBezTo>
                  <a:cubicBezTo>
                    <a:pt x="5362" y="11885"/>
                    <a:pt x="5349" y="11820"/>
                    <a:pt x="5281" y="11760"/>
                  </a:cubicBezTo>
                  <a:cubicBezTo>
                    <a:pt x="5211" y="11616"/>
                    <a:pt x="5187" y="11453"/>
                    <a:pt x="5211" y="11297"/>
                  </a:cubicBezTo>
                  <a:cubicBezTo>
                    <a:pt x="5253" y="11268"/>
                    <a:pt x="5277" y="11223"/>
                    <a:pt x="5279" y="11174"/>
                  </a:cubicBezTo>
                  <a:cubicBezTo>
                    <a:pt x="5308" y="11108"/>
                    <a:pt x="5349" y="11048"/>
                    <a:pt x="5399" y="10995"/>
                  </a:cubicBezTo>
                  <a:cubicBezTo>
                    <a:pt x="5583" y="10841"/>
                    <a:pt x="5852" y="10710"/>
                    <a:pt x="6106" y="10710"/>
                  </a:cubicBezTo>
                  <a:cubicBezTo>
                    <a:pt x="6245" y="10710"/>
                    <a:pt x="6380" y="10749"/>
                    <a:pt x="6493" y="10846"/>
                  </a:cubicBezTo>
                  <a:cubicBezTo>
                    <a:pt x="6472" y="10886"/>
                    <a:pt x="6448" y="10918"/>
                    <a:pt x="6417" y="10949"/>
                  </a:cubicBezTo>
                  <a:cubicBezTo>
                    <a:pt x="6306" y="10980"/>
                    <a:pt x="6201" y="11032"/>
                    <a:pt x="6106" y="11097"/>
                  </a:cubicBezTo>
                  <a:cubicBezTo>
                    <a:pt x="5810" y="11309"/>
                    <a:pt x="5892" y="11729"/>
                    <a:pt x="6131" y="11951"/>
                  </a:cubicBezTo>
                  <a:cubicBezTo>
                    <a:pt x="6345" y="12136"/>
                    <a:pt x="6633" y="12237"/>
                    <a:pt x="6911" y="12270"/>
                  </a:cubicBezTo>
                  <a:cubicBezTo>
                    <a:pt x="6929" y="12272"/>
                    <a:pt x="6948" y="12273"/>
                    <a:pt x="6966" y="12273"/>
                  </a:cubicBezTo>
                  <a:cubicBezTo>
                    <a:pt x="7173" y="12273"/>
                    <a:pt x="7353" y="12150"/>
                    <a:pt x="7489" y="11999"/>
                  </a:cubicBezTo>
                  <a:cubicBezTo>
                    <a:pt x="7635" y="11852"/>
                    <a:pt x="7826" y="11729"/>
                    <a:pt x="7952" y="11558"/>
                  </a:cubicBezTo>
                  <a:lnTo>
                    <a:pt x="7956" y="11560"/>
                  </a:lnTo>
                  <a:cubicBezTo>
                    <a:pt x="7974" y="11601"/>
                    <a:pt x="8009" y="11632"/>
                    <a:pt x="8052" y="11647"/>
                  </a:cubicBezTo>
                  <a:cubicBezTo>
                    <a:pt x="8238" y="11776"/>
                    <a:pt x="8240" y="11877"/>
                    <a:pt x="8201" y="11972"/>
                  </a:cubicBezTo>
                  <a:cubicBezTo>
                    <a:pt x="8170" y="12003"/>
                    <a:pt x="8145" y="12040"/>
                    <a:pt x="8120" y="12077"/>
                  </a:cubicBezTo>
                  <a:cubicBezTo>
                    <a:pt x="8085" y="12103"/>
                    <a:pt x="8048" y="12130"/>
                    <a:pt x="8011" y="12153"/>
                  </a:cubicBezTo>
                  <a:cubicBezTo>
                    <a:pt x="7686" y="12334"/>
                    <a:pt x="7310" y="12375"/>
                    <a:pt x="6944" y="12385"/>
                  </a:cubicBezTo>
                  <a:cubicBezTo>
                    <a:pt x="6654" y="12385"/>
                    <a:pt x="6363" y="12344"/>
                    <a:pt x="6075" y="12297"/>
                  </a:cubicBezTo>
                  <a:cubicBezTo>
                    <a:pt x="6064" y="12294"/>
                    <a:pt x="6053" y="12293"/>
                    <a:pt x="6041" y="12293"/>
                  </a:cubicBezTo>
                  <a:cubicBezTo>
                    <a:pt x="5962" y="12293"/>
                    <a:pt x="5893" y="12354"/>
                    <a:pt x="5886" y="12437"/>
                  </a:cubicBezTo>
                  <a:cubicBezTo>
                    <a:pt x="5917" y="12441"/>
                    <a:pt x="5948" y="12449"/>
                    <a:pt x="5979" y="12455"/>
                  </a:cubicBezTo>
                  <a:lnTo>
                    <a:pt x="6127" y="12484"/>
                  </a:lnTo>
                  <a:cubicBezTo>
                    <a:pt x="6230" y="12505"/>
                    <a:pt x="6331" y="12525"/>
                    <a:pt x="6433" y="12550"/>
                  </a:cubicBezTo>
                  <a:cubicBezTo>
                    <a:pt x="6625" y="12593"/>
                    <a:pt x="6814" y="12645"/>
                    <a:pt x="7009" y="12675"/>
                  </a:cubicBezTo>
                  <a:cubicBezTo>
                    <a:pt x="7090" y="12686"/>
                    <a:pt x="7172" y="12692"/>
                    <a:pt x="7254" y="12698"/>
                  </a:cubicBezTo>
                  <a:cubicBezTo>
                    <a:pt x="7291" y="12694"/>
                    <a:pt x="7330" y="12690"/>
                    <a:pt x="7367" y="12686"/>
                  </a:cubicBezTo>
                  <a:lnTo>
                    <a:pt x="7367" y="12686"/>
                  </a:lnTo>
                  <a:cubicBezTo>
                    <a:pt x="7357" y="12799"/>
                    <a:pt x="7419" y="12945"/>
                    <a:pt x="7435" y="13048"/>
                  </a:cubicBezTo>
                  <a:cubicBezTo>
                    <a:pt x="7647" y="13860"/>
                    <a:pt x="8089" y="14603"/>
                    <a:pt x="8600" y="15265"/>
                  </a:cubicBezTo>
                  <a:cubicBezTo>
                    <a:pt x="9202" y="15977"/>
                    <a:pt x="9947" y="16555"/>
                    <a:pt x="10680" y="17127"/>
                  </a:cubicBezTo>
                  <a:cubicBezTo>
                    <a:pt x="11681" y="17874"/>
                    <a:pt x="12868" y="18314"/>
                    <a:pt x="13973" y="18886"/>
                  </a:cubicBezTo>
                  <a:cubicBezTo>
                    <a:pt x="14716" y="19203"/>
                    <a:pt x="15362" y="19680"/>
                    <a:pt x="16022" y="20137"/>
                  </a:cubicBezTo>
                  <a:cubicBezTo>
                    <a:pt x="16363" y="20333"/>
                    <a:pt x="16995" y="20840"/>
                    <a:pt x="17390" y="20840"/>
                  </a:cubicBezTo>
                  <a:cubicBezTo>
                    <a:pt x="17402" y="20840"/>
                    <a:pt x="17414" y="20839"/>
                    <a:pt x="17425" y="20838"/>
                  </a:cubicBezTo>
                  <a:cubicBezTo>
                    <a:pt x="18014" y="21137"/>
                    <a:pt x="18573" y="21552"/>
                    <a:pt x="19225" y="21698"/>
                  </a:cubicBezTo>
                  <a:cubicBezTo>
                    <a:pt x="19245" y="21701"/>
                    <a:pt x="19265" y="21703"/>
                    <a:pt x="19285" y="21703"/>
                  </a:cubicBezTo>
                  <a:cubicBezTo>
                    <a:pt x="19427" y="21703"/>
                    <a:pt x="19561" y="21631"/>
                    <a:pt x="19696" y="21589"/>
                  </a:cubicBezTo>
                  <a:cubicBezTo>
                    <a:pt x="19968" y="21493"/>
                    <a:pt x="20235" y="21388"/>
                    <a:pt x="20507" y="21287"/>
                  </a:cubicBezTo>
                  <a:cubicBezTo>
                    <a:pt x="21525" y="20933"/>
                    <a:pt x="22498" y="20404"/>
                    <a:pt x="23229" y="19600"/>
                  </a:cubicBezTo>
                  <a:cubicBezTo>
                    <a:pt x="23846" y="18868"/>
                    <a:pt x="24482" y="18008"/>
                    <a:pt x="24442" y="17002"/>
                  </a:cubicBezTo>
                  <a:cubicBezTo>
                    <a:pt x="24451" y="16874"/>
                    <a:pt x="24422" y="16749"/>
                    <a:pt x="24360" y="16638"/>
                  </a:cubicBezTo>
                  <a:lnTo>
                    <a:pt x="24360" y="16638"/>
                  </a:lnTo>
                  <a:cubicBezTo>
                    <a:pt x="25590" y="17314"/>
                    <a:pt x="26681" y="18359"/>
                    <a:pt x="28141" y="18448"/>
                  </a:cubicBezTo>
                  <a:cubicBezTo>
                    <a:pt x="28304" y="18458"/>
                    <a:pt x="28467" y="18463"/>
                    <a:pt x="28632" y="18463"/>
                  </a:cubicBezTo>
                  <a:cubicBezTo>
                    <a:pt x="29400" y="18463"/>
                    <a:pt x="30177" y="18339"/>
                    <a:pt x="30834" y="17923"/>
                  </a:cubicBezTo>
                  <a:cubicBezTo>
                    <a:pt x="32213" y="17078"/>
                    <a:pt x="33175" y="15475"/>
                    <a:pt x="32947" y="13834"/>
                  </a:cubicBezTo>
                  <a:cubicBezTo>
                    <a:pt x="32980" y="13733"/>
                    <a:pt x="32914" y="13657"/>
                    <a:pt x="32834" y="13634"/>
                  </a:cubicBezTo>
                  <a:cubicBezTo>
                    <a:pt x="32813" y="13611"/>
                    <a:pt x="32789" y="13595"/>
                    <a:pt x="32762" y="13585"/>
                  </a:cubicBezTo>
                  <a:cubicBezTo>
                    <a:pt x="32719" y="13371"/>
                    <a:pt x="32655" y="13161"/>
                    <a:pt x="32571" y="12959"/>
                  </a:cubicBezTo>
                  <a:cubicBezTo>
                    <a:pt x="32505" y="12804"/>
                    <a:pt x="32230" y="12130"/>
                    <a:pt x="31993" y="12130"/>
                  </a:cubicBezTo>
                  <a:cubicBezTo>
                    <a:pt x="31956" y="12130"/>
                    <a:pt x="31920" y="12146"/>
                    <a:pt x="31886" y="12184"/>
                  </a:cubicBezTo>
                  <a:cubicBezTo>
                    <a:pt x="31392" y="11595"/>
                    <a:pt x="30783" y="11046"/>
                    <a:pt x="30069" y="10752"/>
                  </a:cubicBezTo>
                  <a:cubicBezTo>
                    <a:pt x="29853" y="10647"/>
                    <a:pt x="29625" y="10569"/>
                    <a:pt x="29388" y="10519"/>
                  </a:cubicBezTo>
                  <a:cubicBezTo>
                    <a:pt x="29300" y="10502"/>
                    <a:pt x="29159" y="10460"/>
                    <a:pt x="29042" y="10460"/>
                  </a:cubicBezTo>
                  <a:cubicBezTo>
                    <a:pt x="28923" y="10460"/>
                    <a:pt x="28829" y="10504"/>
                    <a:pt x="28843" y="10659"/>
                  </a:cubicBezTo>
                  <a:cubicBezTo>
                    <a:pt x="28849" y="10678"/>
                    <a:pt x="28857" y="10696"/>
                    <a:pt x="28870" y="10713"/>
                  </a:cubicBezTo>
                  <a:cubicBezTo>
                    <a:pt x="28881" y="10711"/>
                    <a:pt x="28892" y="10710"/>
                    <a:pt x="28904" y="10710"/>
                  </a:cubicBezTo>
                  <a:cubicBezTo>
                    <a:pt x="28918" y="10710"/>
                    <a:pt x="28932" y="10711"/>
                    <a:pt x="28946" y="10715"/>
                  </a:cubicBezTo>
                  <a:cubicBezTo>
                    <a:pt x="28964" y="10719"/>
                    <a:pt x="28981" y="10723"/>
                    <a:pt x="28997" y="10727"/>
                  </a:cubicBezTo>
                  <a:lnTo>
                    <a:pt x="29020" y="10731"/>
                  </a:lnTo>
                  <a:lnTo>
                    <a:pt x="29026" y="10733"/>
                  </a:lnTo>
                  <a:lnTo>
                    <a:pt x="29049" y="10740"/>
                  </a:lnTo>
                  <a:lnTo>
                    <a:pt x="29073" y="10746"/>
                  </a:lnTo>
                  <a:lnTo>
                    <a:pt x="29075" y="10746"/>
                  </a:lnTo>
                  <a:lnTo>
                    <a:pt x="29100" y="10754"/>
                  </a:lnTo>
                  <a:lnTo>
                    <a:pt x="29125" y="10762"/>
                  </a:lnTo>
                  <a:lnTo>
                    <a:pt x="29151" y="10770"/>
                  </a:lnTo>
                  <a:lnTo>
                    <a:pt x="29176" y="10779"/>
                  </a:lnTo>
                  <a:lnTo>
                    <a:pt x="29203" y="10787"/>
                  </a:lnTo>
                  <a:cubicBezTo>
                    <a:pt x="29228" y="10795"/>
                    <a:pt x="29252" y="10805"/>
                    <a:pt x="29277" y="10816"/>
                  </a:cubicBezTo>
                  <a:lnTo>
                    <a:pt x="29302" y="10824"/>
                  </a:lnTo>
                  <a:lnTo>
                    <a:pt x="29349" y="10844"/>
                  </a:lnTo>
                  <a:cubicBezTo>
                    <a:pt x="29363" y="10851"/>
                    <a:pt x="29376" y="10857"/>
                    <a:pt x="29390" y="10863"/>
                  </a:cubicBezTo>
                  <a:cubicBezTo>
                    <a:pt x="29429" y="10879"/>
                    <a:pt x="29466" y="10898"/>
                    <a:pt x="29503" y="10916"/>
                  </a:cubicBezTo>
                  <a:cubicBezTo>
                    <a:pt x="29660" y="10951"/>
                    <a:pt x="29814" y="11001"/>
                    <a:pt x="29962" y="11065"/>
                  </a:cubicBezTo>
                  <a:lnTo>
                    <a:pt x="29968" y="11067"/>
                  </a:lnTo>
                  <a:cubicBezTo>
                    <a:pt x="30647" y="11455"/>
                    <a:pt x="31305" y="11937"/>
                    <a:pt x="31719" y="12616"/>
                  </a:cubicBezTo>
                  <a:cubicBezTo>
                    <a:pt x="32071" y="13169"/>
                    <a:pt x="32274" y="13844"/>
                    <a:pt x="31958" y="14463"/>
                  </a:cubicBezTo>
                  <a:cubicBezTo>
                    <a:pt x="31898" y="14564"/>
                    <a:pt x="31832" y="14659"/>
                    <a:pt x="31758" y="14749"/>
                  </a:cubicBezTo>
                  <a:cubicBezTo>
                    <a:pt x="31497" y="14977"/>
                    <a:pt x="31207" y="15169"/>
                    <a:pt x="30894" y="15319"/>
                  </a:cubicBezTo>
                  <a:cubicBezTo>
                    <a:pt x="30276" y="15625"/>
                    <a:pt x="29617" y="15756"/>
                    <a:pt x="28953" y="15756"/>
                  </a:cubicBezTo>
                  <a:cubicBezTo>
                    <a:pt x="27824" y="15756"/>
                    <a:pt x="26679" y="15376"/>
                    <a:pt x="25693" y="14833"/>
                  </a:cubicBezTo>
                  <a:cubicBezTo>
                    <a:pt x="23620" y="13782"/>
                    <a:pt x="20976" y="11464"/>
                    <a:pt x="22389" y="8939"/>
                  </a:cubicBezTo>
                  <a:cubicBezTo>
                    <a:pt x="22620" y="8483"/>
                    <a:pt x="22914" y="8061"/>
                    <a:pt x="23264" y="7689"/>
                  </a:cubicBezTo>
                  <a:cubicBezTo>
                    <a:pt x="23336" y="7633"/>
                    <a:pt x="23350" y="7532"/>
                    <a:pt x="23297" y="7458"/>
                  </a:cubicBezTo>
                  <a:cubicBezTo>
                    <a:pt x="23290" y="7450"/>
                    <a:pt x="23284" y="7444"/>
                    <a:pt x="23276" y="7436"/>
                  </a:cubicBezTo>
                  <a:cubicBezTo>
                    <a:pt x="23669" y="7102"/>
                    <a:pt x="24023" y="6728"/>
                    <a:pt x="24422" y="6401"/>
                  </a:cubicBezTo>
                  <a:cubicBezTo>
                    <a:pt x="24632" y="6222"/>
                    <a:pt x="24848" y="6045"/>
                    <a:pt x="25072" y="5878"/>
                  </a:cubicBezTo>
                  <a:cubicBezTo>
                    <a:pt x="25226" y="5732"/>
                    <a:pt x="25537" y="5603"/>
                    <a:pt x="25597" y="5401"/>
                  </a:cubicBezTo>
                  <a:cubicBezTo>
                    <a:pt x="25599" y="5385"/>
                    <a:pt x="25599" y="5370"/>
                    <a:pt x="25597" y="5354"/>
                  </a:cubicBezTo>
                  <a:cubicBezTo>
                    <a:pt x="25609" y="5343"/>
                    <a:pt x="25623" y="5331"/>
                    <a:pt x="25634" y="5319"/>
                  </a:cubicBezTo>
                  <a:cubicBezTo>
                    <a:pt x="25681" y="5300"/>
                    <a:pt x="25728" y="5278"/>
                    <a:pt x="25773" y="5255"/>
                  </a:cubicBezTo>
                  <a:cubicBezTo>
                    <a:pt x="25808" y="5253"/>
                    <a:pt x="25839" y="5232"/>
                    <a:pt x="25856" y="5199"/>
                  </a:cubicBezTo>
                  <a:cubicBezTo>
                    <a:pt x="25868" y="5175"/>
                    <a:pt x="25866" y="5144"/>
                    <a:pt x="25852" y="5117"/>
                  </a:cubicBezTo>
                  <a:cubicBezTo>
                    <a:pt x="26152" y="4862"/>
                    <a:pt x="26483" y="4646"/>
                    <a:pt x="26812" y="4432"/>
                  </a:cubicBezTo>
                  <a:cubicBezTo>
                    <a:pt x="26833" y="4422"/>
                    <a:pt x="26854" y="4409"/>
                    <a:pt x="26876" y="4397"/>
                  </a:cubicBezTo>
                  <a:cubicBezTo>
                    <a:pt x="26942" y="4374"/>
                    <a:pt x="27002" y="4335"/>
                    <a:pt x="27051" y="4282"/>
                  </a:cubicBezTo>
                  <a:cubicBezTo>
                    <a:pt x="27104" y="4249"/>
                    <a:pt x="27144" y="4200"/>
                    <a:pt x="27142" y="4140"/>
                  </a:cubicBezTo>
                  <a:cubicBezTo>
                    <a:pt x="27176" y="4076"/>
                    <a:pt x="27187" y="4004"/>
                    <a:pt x="27152" y="3944"/>
                  </a:cubicBezTo>
                  <a:cubicBezTo>
                    <a:pt x="26936" y="3525"/>
                    <a:pt x="26327" y="3484"/>
                    <a:pt x="25909" y="3412"/>
                  </a:cubicBezTo>
                  <a:cubicBezTo>
                    <a:pt x="24996" y="3356"/>
                    <a:pt x="24066" y="3399"/>
                    <a:pt x="23183" y="3130"/>
                  </a:cubicBezTo>
                  <a:cubicBezTo>
                    <a:pt x="22982" y="3062"/>
                    <a:pt x="22708" y="2986"/>
                    <a:pt x="22589" y="2799"/>
                  </a:cubicBezTo>
                  <a:cubicBezTo>
                    <a:pt x="22583" y="2776"/>
                    <a:pt x="22579" y="2751"/>
                    <a:pt x="22581" y="2727"/>
                  </a:cubicBezTo>
                  <a:lnTo>
                    <a:pt x="22581" y="2727"/>
                  </a:lnTo>
                  <a:lnTo>
                    <a:pt x="22579" y="2733"/>
                  </a:lnTo>
                  <a:lnTo>
                    <a:pt x="22579" y="2729"/>
                  </a:lnTo>
                  <a:cubicBezTo>
                    <a:pt x="22601" y="2618"/>
                    <a:pt x="22778" y="2630"/>
                    <a:pt x="22760" y="2509"/>
                  </a:cubicBezTo>
                  <a:cubicBezTo>
                    <a:pt x="22743" y="2454"/>
                    <a:pt x="22709" y="2434"/>
                    <a:pt x="22669" y="2434"/>
                  </a:cubicBezTo>
                  <a:cubicBezTo>
                    <a:pt x="22595" y="2434"/>
                    <a:pt x="22502" y="2504"/>
                    <a:pt x="22463" y="2560"/>
                  </a:cubicBezTo>
                  <a:cubicBezTo>
                    <a:pt x="22437" y="2587"/>
                    <a:pt x="22418" y="2620"/>
                    <a:pt x="22406" y="2657"/>
                  </a:cubicBezTo>
                  <a:cubicBezTo>
                    <a:pt x="22348" y="2671"/>
                    <a:pt x="22303" y="2722"/>
                    <a:pt x="22274" y="2774"/>
                  </a:cubicBezTo>
                  <a:cubicBezTo>
                    <a:pt x="22270" y="2778"/>
                    <a:pt x="22266" y="2782"/>
                    <a:pt x="22264" y="2786"/>
                  </a:cubicBezTo>
                  <a:cubicBezTo>
                    <a:pt x="22217" y="2817"/>
                    <a:pt x="22192" y="2889"/>
                    <a:pt x="22258" y="2953"/>
                  </a:cubicBezTo>
                  <a:lnTo>
                    <a:pt x="22268" y="2961"/>
                  </a:lnTo>
                  <a:cubicBezTo>
                    <a:pt x="22212" y="2980"/>
                    <a:pt x="22188" y="3043"/>
                    <a:pt x="22214" y="3095"/>
                  </a:cubicBezTo>
                  <a:cubicBezTo>
                    <a:pt x="22260" y="3152"/>
                    <a:pt x="22313" y="3206"/>
                    <a:pt x="22361" y="3261"/>
                  </a:cubicBezTo>
                  <a:cubicBezTo>
                    <a:pt x="22297" y="3338"/>
                    <a:pt x="22112" y="3428"/>
                    <a:pt x="22118" y="3535"/>
                  </a:cubicBezTo>
                  <a:cubicBezTo>
                    <a:pt x="21943" y="3566"/>
                    <a:pt x="21963" y="3829"/>
                    <a:pt x="22122" y="3903"/>
                  </a:cubicBezTo>
                  <a:cubicBezTo>
                    <a:pt x="22144" y="4012"/>
                    <a:pt x="22264" y="4130"/>
                    <a:pt x="22276" y="4243"/>
                  </a:cubicBezTo>
                  <a:cubicBezTo>
                    <a:pt x="22346" y="4385"/>
                    <a:pt x="22241" y="4627"/>
                    <a:pt x="22445" y="4673"/>
                  </a:cubicBezTo>
                  <a:cubicBezTo>
                    <a:pt x="22457" y="4675"/>
                    <a:pt x="22469" y="4676"/>
                    <a:pt x="22480" y="4676"/>
                  </a:cubicBezTo>
                  <a:cubicBezTo>
                    <a:pt x="22635" y="4676"/>
                    <a:pt x="22664" y="4479"/>
                    <a:pt x="22626" y="4263"/>
                  </a:cubicBezTo>
                  <a:lnTo>
                    <a:pt x="22626" y="4263"/>
                  </a:lnTo>
                  <a:lnTo>
                    <a:pt x="22690" y="4335"/>
                  </a:lnTo>
                  <a:cubicBezTo>
                    <a:pt x="22669" y="4422"/>
                    <a:pt x="22725" y="4541"/>
                    <a:pt x="22797" y="4617"/>
                  </a:cubicBezTo>
                  <a:cubicBezTo>
                    <a:pt x="22803" y="4634"/>
                    <a:pt x="22815" y="4648"/>
                    <a:pt x="22827" y="4660"/>
                  </a:cubicBezTo>
                  <a:cubicBezTo>
                    <a:pt x="22871" y="4782"/>
                    <a:pt x="22893" y="4907"/>
                    <a:pt x="22900" y="5037"/>
                  </a:cubicBezTo>
                  <a:cubicBezTo>
                    <a:pt x="22897" y="5052"/>
                    <a:pt x="22893" y="5067"/>
                    <a:pt x="22889" y="5083"/>
                  </a:cubicBezTo>
                  <a:lnTo>
                    <a:pt x="22889" y="5083"/>
                  </a:lnTo>
                  <a:cubicBezTo>
                    <a:pt x="22895" y="5070"/>
                    <a:pt x="22905" y="5061"/>
                    <a:pt x="22914" y="5051"/>
                  </a:cubicBezTo>
                  <a:lnTo>
                    <a:pt x="22922" y="5045"/>
                  </a:lnTo>
                  <a:lnTo>
                    <a:pt x="22922" y="5045"/>
                  </a:lnTo>
                  <a:cubicBezTo>
                    <a:pt x="22909" y="5057"/>
                    <a:pt x="22897" y="5068"/>
                    <a:pt x="22889" y="5083"/>
                  </a:cubicBezTo>
                  <a:lnTo>
                    <a:pt x="22889" y="5083"/>
                  </a:lnTo>
                  <a:cubicBezTo>
                    <a:pt x="22889" y="5083"/>
                    <a:pt x="22889" y="5083"/>
                    <a:pt x="22889" y="5083"/>
                  </a:cubicBezTo>
                  <a:lnTo>
                    <a:pt x="22889" y="5083"/>
                  </a:lnTo>
                  <a:cubicBezTo>
                    <a:pt x="22888" y="5084"/>
                    <a:pt x="22888" y="5085"/>
                    <a:pt x="22887" y="5086"/>
                  </a:cubicBezTo>
                  <a:cubicBezTo>
                    <a:pt x="22888" y="5085"/>
                    <a:pt x="22888" y="5084"/>
                    <a:pt x="22889" y="5083"/>
                  </a:cubicBezTo>
                  <a:lnTo>
                    <a:pt x="22889" y="5083"/>
                  </a:lnTo>
                  <a:cubicBezTo>
                    <a:pt x="22872" y="5145"/>
                    <a:pt x="22849" y="5207"/>
                    <a:pt x="22895" y="5267"/>
                  </a:cubicBezTo>
                  <a:cubicBezTo>
                    <a:pt x="22927" y="5313"/>
                    <a:pt x="22978" y="5338"/>
                    <a:pt x="23031" y="5338"/>
                  </a:cubicBezTo>
                  <a:cubicBezTo>
                    <a:pt x="23063" y="5338"/>
                    <a:pt x="23095" y="5328"/>
                    <a:pt x="23124" y="5308"/>
                  </a:cubicBezTo>
                  <a:cubicBezTo>
                    <a:pt x="23144" y="5288"/>
                    <a:pt x="23163" y="5263"/>
                    <a:pt x="23177" y="5236"/>
                  </a:cubicBezTo>
                  <a:cubicBezTo>
                    <a:pt x="23183" y="5259"/>
                    <a:pt x="23194" y="5280"/>
                    <a:pt x="23204" y="5302"/>
                  </a:cubicBezTo>
                  <a:cubicBezTo>
                    <a:pt x="23480" y="6279"/>
                    <a:pt x="22807" y="7298"/>
                    <a:pt x="22173" y="8170"/>
                  </a:cubicBezTo>
                  <a:cubicBezTo>
                    <a:pt x="22000" y="8382"/>
                    <a:pt x="21836" y="8596"/>
                    <a:pt x="21680" y="8818"/>
                  </a:cubicBezTo>
                  <a:cubicBezTo>
                    <a:pt x="21180" y="9485"/>
                    <a:pt x="20881" y="10235"/>
                    <a:pt x="20651" y="11015"/>
                  </a:cubicBezTo>
                  <a:cubicBezTo>
                    <a:pt x="19954" y="12737"/>
                    <a:pt x="19663" y="15078"/>
                    <a:pt x="17868" y="15963"/>
                  </a:cubicBezTo>
                  <a:cubicBezTo>
                    <a:pt x="17666" y="16055"/>
                    <a:pt x="17462" y="16146"/>
                    <a:pt x="17254" y="16222"/>
                  </a:cubicBezTo>
                  <a:lnTo>
                    <a:pt x="17248" y="16220"/>
                  </a:lnTo>
                  <a:cubicBezTo>
                    <a:pt x="17057" y="16241"/>
                    <a:pt x="16863" y="16251"/>
                    <a:pt x="16669" y="16251"/>
                  </a:cubicBezTo>
                  <a:cubicBezTo>
                    <a:pt x="16240" y="16251"/>
                    <a:pt x="15812" y="16205"/>
                    <a:pt x="15417" y="16140"/>
                  </a:cubicBezTo>
                  <a:cubicBezTo>
                    <a:pt x="14123" y="15922"/>
                    <a:pt x="12780" y="15516"/>
                    <a:pt x="11762" y="14650"/>
                  </a:cubicBezTo>
                  <a:cubicBezTo>
                    <a:pt x="11346" y="14255"/>
                    <a:pt x="10945" y="13755"/>
                    <a:pt x="10852" y="13173"/>
                  </a:cubicBezTo>
                  <a:cubicBezTo>
                    <a:pt x="10821" y="12589"/>
                    <a:pt x="11303" y="12149"/>
                    <a:pt x="11858" y="12083"/>
                  </a:cubicBezTo>
                  <a:cubicBezTo>
                    <a:pt x="12033" y="12051"/>
                    <a:pt x="12210" y="12035"/>
                    <a:pt x="12387" y="12035"/>
                  </a:cubicBezTo>
                  <a:cubicBezTo>
                    <a:pt x="12652" y="12035"/>
                    <a:pt x="12917" y="12071"/>
                    <a:pt x="13175" y="12143"/>
                  </a:cubicBezTo>
                  <a:cubicBezTo>
                    <a:pt x="13179" y="12143"/>
                    <a:pt x="13183" y="12143"/>
                    <a:pt x="13187" y="12143"/>
                  </a:cubicBezTo>
                  <a:cubicBezTo>
                    <a:pt x="13212" y="12143"/>
                    <a:pt x="13236" y="12133"/>
                    <a:pt x="13253" y="12114"/>
                  </a:cubicBezTo>
                  <a:cubicBezTo>
                    <a:pt x="13302" y="12126"/>
                    <a:pt x="13352" y="12140"/>
                    <a:pt x="13399" y="12153"/>
                  </a:cubicBezTo>
                  <a:cubicBezTo>
                    <a:pt x="13403" y="12184"/>
                    <a:pt x="13426" y="12210"/>
                    <a:pt x="13455" y="12221"/>
                  </a:cubicBezTo>
                  <a:cubicBezTo>
                    <a:pt x="13512" y="12243"/>
                    <a:pt x="13570" y="12258"/>
                    <a:pt x="13625" y="12276"/>
                  </a:cubicBezTo>
                  <a:cubicBezTo>
                    <a:pt x="14436" y="12548"/>
                    <a:pt x="15247" y="13035"/>
                    <a:pt x="15666" y="13805"/>
                  </a:cubicBezTo>
                  <a:cubicBezTo>
                    <a:pt x="15685" y="13852"/>
                    <a:pt x="15703" y="13899"/>
                    <a:pt x="15722" y="13945"/>
                  </a:cubicBezTo>
                  <a:cubicBezTo>
                    <a:pt x="15740" y="13970"/>
                    <a:pt x="15769" y="13983"/>
                    <a:pt x="15798" y="13983"/>
                  </a:cubicBezTo>
                  <a:cubicBezTo>
                    <a:pt x="15816" y="13983"/>
                    <a:pt x="15835" y="13977"/>
                    <a:pt x="15851" y="13965"/>
                  </a:cubicBezTo>
                  <a:cubicBezTo>
                    <a:pt x="15895" y="13924"/>
                    <a:pt x="15893" y="13871"/>
                    <a:pt x="15874" y="13817"/>
                  </a:cubicBezTo>
                  <a:cubicBezTo>
                    <a:pt x="15882" y="13794"/>
                    <a:pt x="15878" y="13768"/>
                    <a:pt x="15866" y="13747"/>
                  </a:cubicBezTo>
                  <a:cubicBezTo>
                    <a:pt x="15862" y="13739"/>
                    <a:pt x="15856" y="13733"/>
                    <a:pt x="15849" y="13727"/>
                  </a:cubicBezTo>
                  <a:cubicBezTo>
                    <a:pt x="15835" y="13700"/>
                    <a:pt x="15823" y="13671"/>
                    <a:pt x="15808" y="13644"/>
                  </a:cubicBezTo>
                  <a:lnTo>
                    <a:pt x="15796" y="13620"/>
                  </a:lnTo>
                  <a:lnTo>
                    <a:pt x="15796" y="13616"/>
                  </a:lnTo>
                  <a:cubicBezTo>
                    <a:pt x="15864" y="13599"/>
                    <a:pt x="15874" y="13523"/>
                    <a:pt x="15874" y="13465"/>
                  </a:cubicBezTo>
                  <a:cubicBezTo>
                    <a:pt x="15928" y="13428"/>
                    <a:pt x="15942" y="13358"/>
                    <a:pt x="15971" y="13303"/>
                  </a:cubicBezTo>
                  <a:cubicBezTo>
                    <a:pt x="16018" y="13280"/>
                    <a:pt x="16049" y="13233"/>
                    <a:pt x="16051" y="13179"/>
                  </a:cubicBezTo>
                  <a:cubicBezTo>
                    <a:pt x="16271" y="13142"/>
                    <a:pt x="16382" y="12856"/>
                    <a:pt x="16526" y="12696"/>
                  </a:cubicBezTo>
                  <a:cubicBezTo>
                    <a:pt x="16584" y="12632"/>
                    <a:pt x="16633" y="12560"/>
                    <a:pt x="16668" y="12482"/>
                  </a:cubicBezTo>
                  <a:cubicBezTo>
                    <a:pt x="16904" y="12386"/>
                    <a:pt x="16828" y="12153"/>
                    <a:pt x="16659" y="12153"/>
                  </a:cubicBezTo>
                  <a:cubicBezTo>
                    <a:pt x="16628" y="12153"/>
                    <a:pt x="16593" y="12161"/>
                    <a:pt x="16557" y="12180"/>
                  </a:cubicBezTo>
                  <a:cubicBezTo>
                    <a:pt x="16497" y="12184"/>
                    <a:pt x="16440" y="12186"/>
                    <a:pt x="16384" y="12186"/>
                  </a:cubicBezTo>
                  <a:cubicBezTo>
                    <a:pt x="16292" y="12182"/>
                    <a:pt x="16199" y="12171"/>
                    <a:pt x="16109" y="12157"/>
                  </a:cubicBezTo>
                  <a:cubicBezTo>
                    <a:pt x="15485" y="12025"/>
                    <a:pt x="15331" y="11449"/>
                    <a:pt x="15899" y="10849"/>
                  </a:cubicBezTo>
                  <a:cubicBezTo>
                    <a:pt x="16222" y="10542"/>
                    <a:pt x="16613" y="10318"/>
                    <a:pt x="16956" y="10036"/>
                  </a:cubicBezTo>
                  <a:cubicBezTo>
                    <a:pt x="17277" y="9779"/>
                    <a:pt x="17588" y="9503"/>
                    <a:pt x="17962" y="9326"/>
                  </a:cubicBezTo>
                  <a:cubicBezTo>
                    <a:pt x="18236" y="9207"/>
                    <a:pt x="18522" y="9118"/>
                    <a:pt x="18814" y="9063"/>
                  </a:cubicBezTo>
                  <a:cubicBezTo>
                    <a:pt x="18960" y="9034"/>
                    <a:pt x="19217" y="9069"/>
                    <a:pt x="19205" y="8853"/>
                  </a:cubicBezTo>
                  <a:cubicBezTo>
                    <a:pt x="19205" y="8820"/>
                    <a:pt x="19194" y="8791"/>
                    <a:pt x="19172" y="8769"/>
                  </a:cubicBezTo>
                  <a:cubicBezTo>
                    <a:pt x="19240" y="8750"/>
                    <a:pt x="19285" y="8691"/>
                    <a:pt x="19287" y="8621"/>
                  </a:cubicBezTo>
                  <a:cubicBezTo>
                    <a:pt x="19287" y="8606"/>
                    <a:pt x="19285" y="8592"/>
                    <a:pt x="19281" y="8577"/>
                  </a:cubicBezTo>
                  <a:cubicBezTo>
                    <a:pt x="19285" y="8555"/>
                    <a:pt x="19287" y="8530"/>
                    <a:pt x="19283" y="8507"/>
                  </a:cubicBezTo>
                  <a:cubicBezTo>
                    <a:pt x="19522" y="8351"/>
                    <a:pt x="19273" y="8133"/>
                    <a:pt x="19067" y="8098"/>
                  </a:cubicBezTo>
                  <a:lnTo>
                    <a:pt x="19067" y="8098"/>
                  </a:lnTo>
                  <a:cubicBezTo>
                    <a:pt x="19128" y="8104"/>
                    <a:pt x="19192" y="8109"/>
                    <a:pt x="19254" y="8109"/>
                  </a:cubicBezTo>
                  <a:cubicBezTo>
                    <a:pt x="19414" y="8109"/>
                    <a:pt x="19562" y="8072"/>
                    <a:pt x="19612" y="7905"/>
                  </a:cubicBezTo>
                  <a:cubicBezTo>
                    <a:pt x="19614" y="7888"/>
                    <a:pt x="19616" y="7870"/>
                    <a:pt x="19618" y="7851"/>
                  </a:cubicBezTo>
                  <a:cubicBezTo>
                    <a:pt x="19633" y="7857"/>
                    <a:pt x="19651" y="7859"/>
                    <a:pt x="19670" y="7861"/>
                  </a:cubicBezTo>
                  <a:cubicBezTo>
                    <a:pt x="19781" y="7861"/>
                    <a:pt x="19873" y="7726"/>
                    <a:pt x="19908" y="7615"/>
                  </a:cubicBezTo>
                  <a:cubicBezTo>
                    <a:pt x="19900" y="7594"/>
                    <a:pt x="19896" y="7569"/>
                    <a:pt x="19894" y="7547"/>
                  </a:cubicBezTo>
                  <a:cubicBezTo>
                    <a:pt x="19894" y="7506"/>
                    <a:pt x="19892" y="7462"/>
                    <a:pt x="19888" y="7421"/>
                  </a:cubicBezTo>
                  <a:cubicBezTo>
                    <a:pt x="19882" y="7325"/>
                    <a:pt x="19875" y="7230"/>
                    <a:pt x="19865" y="7135"/>
                  </a:cubicBezTo>
                  <a:cubicBezTo>
                    <a:pt x="19857" y="7059"/>
                    <a:pt x="19845" y="6983"/>
                    <a:pt x="19828" y="6907"/>
                  </a:cubicBezTo>
                  <a:cubicBezTo>
                    <a:pt x="19797" y="6788"/>
                    <a:pt x="19758" y="6670"/>
                    <a:pt x="19713" y="6557"/>
                  </a:cubicBezTo>
                  <a:lnTo>
                    <a:pt x="19713" y="6553"/>
                  </a:lnTo>
                  <a:cubicBezTo>
                    <a:pt x="19659" y="6415"/>
                    <a:pt x="19598" y="6281"/>
                    <a:pt x="19532" y="6148"/>
                  </a:cubicBezTo>
                  <a:cubicBezTo>
                    <a:pt x="19466" y="6014"/>
                    <a:pt x="19396" y="5880"/>
                    <a:pt x="19353" y="5736"/>
                  </a:cubicBezTo>
                  <a:cubicBezTo>
                    <a:pt x="19334" y="5675"/>
                    <a:pt x="19322" y="5615"/>
                    <a:pt x="19312" y="5551"/>
                  </a:cubicBezTo>
                  <a:cubicBezTo>
                    <a:pt x="19308" y="5551"/>
                    <a:pt x="19304" y="5551"/>
                    <a:pt x="19300" y="5551"/>
                  </a:cubicBezTo>
                  <a:cubicBezTo>
                    <a:pt x="18976" y="5551"/>
                    <a:pt x="19391" y="6549"/>
                    <a:pt x="19470" y="6720"/>
                  </a:cubicBezTo>
                  <a:cubicBezTo>
                    <a:pt x="19443" y="6734"/>
                    <a:pt x="19421" y="6755"/>
                    <a:pt x="19406" y="6781"/>
                  </a:cubicBezTo>
                  <a:cubicBezTo>
                    <a:pt x="19373" y="6730"/>
                    <a:pt x="19336" y="6685"/>
                    <a:pt x="19297" y="6642"/>
                  </a:cubicBezTo>
                  <a:cubicBezTo>
                    <a:pt x="18561" y="6080"/>
                    <a:pt x="17612" y="5940"/>
                    <a:pt x="16779" y="5580"/>
                  </a:cubicBezTo>
                  <a:cubicBezTo>
                    <a:pt x="16162" y="5306"/>
                    <a:pt x="15619" y="4891"/>
                    <a:pt x="15195" y="4364"/>
                  </a:cubicBezTo>
                  <a:cubicBezTo>
                    <a:pt x="15076" y="4202"/>
                    <a:pt x="14985" y="4019"/>
                    <a:pt x="14930" y="3823"/>
                  </a:cubicBezTo>
                  <a:cubicBezTo>
                    <a:pt x="14909" y="3753"/>
                    <a:pt x="14926" y="3671"/>
                    <a:pt x="14876" y="3611"/>
                  </a:cubicBezTo>
                  <a:cubicBezTo>
                    <a:pt x="14847" y="3572"/>
                    <a:pt x="14800" y="3553"/>
                    <a:pt x="14752" y="3553"/>
                  </a:cubicBezTo>
                  <a:cubicBezTo>
                    <a:pt x="14722" y="3553"/>
                    <a:pt x="14691" y="3561"/>
                    <a:pt x="14664" y="3576"/>
                  </a:cubicBezTo>
                  <a:cubicBezTo>
                    <a:pt x="14656" y="3564"/>
                    <a:pt x="14648" y="3552"/>
                    <a:pt x="14640" y="3539"/>
                  </a:cubicBezTo>
                  <a:cubicBezTo>
                    <a:pt x="14677" y="3306"/>
                    <a:pt x="13689" y="2468"/>
                    <a:pt x="13283" y="2468"/>
                  </a:cubicBezTo>
                  <a:cubicBezTo>
                    <a:pt x="13177" y="2468"/>
                    <a:pt x="13111" y="2526"/>
                    <a:pt x="13113" y="2667"/>
                  </a:cubicBezTo>
                  <a:cubicBezTo>
                    <a:pt x="13169" y="2821"/>
                    <a:pt x="13319" y="2928"/>
                    <a:pt x="13405" y="3066"/>
                  </a:cubicBezTo>
                  <a:cubicBezTo>
                    <a:pt x="13519" y="3206"/>
                    <a:pt x="13584" y="3389"/>
                    <a:pt x="13693" y="3533"/>
                  </a:cubicBezTo>
                  <a:cubicBezTo>
                    <a:pt x="13681" y="3525"/>
                    <a:pt x="13669" y="3521"/>
                    <a:pt x="13656" y="3519"/>
                  </a:cubicBezTo>
                  <a:cubicBezTo>
                    <a:pt x="13645" y="3474"/>
                    <a:pt x="13605" y="3452"/>
                    <a:pt x="13565" y="3452"/>
                  </a:cubicBezTo>
                  <a:cubicBezTo>
                    <a:pt x="13517" y="3452"/>
                    <a:pt x="13469" y="3484"/>
                    <a:pt x="13471" y="3545"/>
                  </a:cubicBezTo>
                  <a:cubicBezTo>
                    <a:pt x="13465" y="3733"/>
                    <a:pt x="13370" y="3905"/>
                    <a:pt x="13216" y="4012"/>
                  </a:cubicBezTo>
                  <a:cubicBezTo>
                    <a:pt x="13208" y="4019"/>
                    <a:pt x="13200" y="4025"/>
                    <a:pt x="13191" y="4031"/>
                  </a:cubicBezTo>
                  <a:cubicBezTo>
                    <a:pt x="13188" y="4030"/>
                    <a:pt x="13185" y="4030"/>
                    <a:pt x="13181" y="4030"/>
                  </a:cubicBezTo>
                  <a:cubicBezTo>
                    <a:pt x="13148" y="4030"/>
                    <a:pt x="13116" y="4048"/>
                    <a:pt x="13101" y="4078"/>
                  </a:cubicBezTo>
                  <a:cubicBezTo>
                    <a:pt x="13076" y="4144"/>
                    <a:pt x="13107" y="4204"/>
                    <a:pt x="13152" y="4255"/>
                  </a:cubicBezTo>
                  <a:cubicBezTo>
                    <a:pt x="13200" y="4368"/>
                    <a:pt x="13344" y="4490"/>
                    <a:pt x="13420" y="4558"/>
                  </a:cubicBezTo>
                  <a:cubicBezTo>
                    <a:pt x="13677" y="4759"/>
                    <a:pt x="13994" y="4819"/>
                    <a:pt x="14296" y="4911"/>
                  </a:cubicBezTo>
                  <a:cubicBezTo>
                    <a:pt x="14590" y="5053"/>
                    <a:pt x="14708" y="5415"/>
                    <a:pt x="14664" y="5722"/>
                  </a:cubicBezTo>
                  <a:cubicBezTo>
                    <a:pt x="14636" y="5814"/>
                    <a:pt x="14621" y="5895"/>
                    <a:pt x="14654" y="5952"/>
                  </a:cubicBezTo>
                  <a:cubicBezTo>
                    <a:pt x="14621" y="6033"/>
                    <a:pt x="14582" y="6111"/>
                    <a:pt x="14535" y="6183"/>
                  </a:cubicBezTo>
                  <a:cubicBezTo>
                    <a:pt x="14506" y="6189"/>
                    <a:pt x="14481" y="6209"/>
                    <a:pt x="14469" y="6236"/>
                  </a:cubicBezTo>
                  <a:cubicBezTo>
                    <a:pt x="14442" y="6335"/>
                    <a:pt x="14444" y="6440"/>
                    <a:pt x="14420" y="6539"/>
                  </a:cubicBezTo>
                  <a:cubicBezTo>
                    <a:pt x="14323" y="6549"/>
                    <a:pt x="14333" y="6687"/>
                    <a:pt x="14308" y="6765"/>
                  </a:cubicBezTo>
                  <a:cubicBezTo>
                    <a:pt x="14045" y="7578"/>
                    <a:pt x="13313" y="8168"/>
                    <a:pt x="12560" y="8524"/>
                  </a:cubicBezTo>
                  <a:cubicBezTo>
                    <a:pt x="12463" y="8567"/>
                    <a:pt x="12362" y="8606"/>
                    <a:pt x="12262" y="8645"/>
                  </a:cubicBezTo>
                  <a:cubicBezTo>
                    <a:pt x="12153" y="8670"/>
                    <a:pt x="12043" y="8693"/>
                    <a:pt x="11932" y="8711"/>
                  </a:cubicBezTo>
                  <a:cubicBezTo>
                    <a:pt x="11778" y="8738"/>
                    <a:pt x="11607" y="8754"/>
                    <a:pt x="11439" y="8767"/>
                  </a:cubicBezTo>
                  <a:cubicBezTo>
                    <a:pt x="11387" y="8773"/>
                    <a:pt x="11350" y="8818"/>
                    <a:pt x="11354" y="8869"/>
                  </a:cubicBezTo>
                  <a:cubicBezTo>
                    <a:pt x="11360" y="8936"/>
                    <a:pt x="11414" y="8955"/>
                    <a:pt x="11470" y="8955"/>
                  </a:cubicBezTo>
                  <a:cubicBezTo>
                    <a:pt x="11488" y="8955"/>
                    <a:pt x="11506" y="8953"/>
                    <a:pt x="11523" y="8950"/>
                  </a:cubicBezTo>
                  <a:lnTo>
                    <a:pt x="11568" y="8946"/>
                  </a:lnTo>
                  <a:lnTo>
                    <a:pt x="11568" y="8946"/>
                  </a:lnTo>
                  <a:cubicBezTo>
                    <a:pt x="11566" y="8966"/>
                    <a:pt x="11572" y="8989"/>
                    <a:pt x="11587" y="9005"/>
                  </a:cubicBezTo>
                  <a:cubicBezTo>
                    <a:pt x="11568" y="9044"/>
                    <a:pt x="11556" y="9090"/>
                    <a:pt x="11529" y="9118"/>
                  </a:cubicBezTo>
                  <a:cubicBezTo>
                    <a:pt x="11309" y="9232"/>
                    <a:pt x="11033" y="9213"/>
                    <a:pt x="10791" y="9269"/>
                  </a:cubicBezTo>
                  <a:cubicBezTo>
                    <a:pt x="10613" y="9281"/>
                    <a:pt x="10418" y="9333"/>
                    <a:pt x="10232" y="9333"/>
                  </a:cubicBezTo>
                  <a:cubicBezTo>
                    <a:pt x="10136" y="9333"/>
                    <a:pt x="10043" y="9319"/>
                    <a:pt x="9955" y="9279"/>
                  </a:cubicBezTo>
                  <a:cubicBezTo>
                    <a:pt x="9939" y="9269"/>
                    <a:pt x="9925" y="9256"/>
                    <a:pt x="9914" y="9238"/>
                  </a:cubicBezTo>
                  <a:cubicBezTo>
                    <a:pt x="9918" y="9229"/>
                    <a:pt x="9920" y="9219"/>
                    <a:pt x="9920" y="9209"/>
                  </a:cubicBezTo>
                  <a:cubicBezTo>
                    <a:pt x="9920" y="9172"/>
                    <a:pt x="9900" y="9135"/>
                    <a:pt x="9865" y="9120"/>
                  </a:cubicBezTo>
                  <a:cubicBezTo>
                    <a:pt x="9863" y="9116"/>
                    <a:pt x="9861" y="9114"/>
                    <a:pt x="9859" y="9110"/>
                  </a:cubicBezTo>
                  <a:cubicBezTo>
                    <a:pt x="9841" y="9091"/>
                    <a:pt x="9817" y="9082"/>
                    <a:pt x="9793" y="9082"/>
                  </a:cubicBezTo>
                  <a:cubicBezTo>
                    <a:pt x="9769" y="9082"/>
                    <a:pt x="9745" y="9091"/>
                    <a:pt x="9727" y="9108"/>
                  </a:cubicBezTo>
                  <a:lnTo>
                    <a:pt x="9721" y="9116"/>
                  </a:lnTo>
                  <a:lnTo>
                    <a:pt x="9702" y="9112"/>
                  </a:lnTo>
                  <a:cubicBezTo>
                    <a:pt x="9688" y="9102"/>
                    <a:pt x="9672" y="9097"/>
                    <a:pt x="9654" y="9097"/>
                  </a:cubicBezTo>
                  <a:cubicBezTo>
                    <a:pt x="9647" y="9097"/>
                    <a:pt x="9640" y="9098"/>
                    <a:pt x="9632" y="9100"/>
                  </a:cubicBezTo>
                  <a:cubicBezTo>
                    <a:pt x="9597" y="9096"/>
                    <a:pt x="9558" y="9094"/>
                    <a:pt x="9517" y="9094"/>
                  </a:cubicBezTo>
                  <a:cubicBezTo>
                    <a:pt x="9247" y="9094"/>
                    <a:pt x="8890" y="9176"/>
                    <a:pt x="8744" y="9190"/>
                  </a:cubicBezTo>
                  <a:cubicBezTo>
                    <a:pt x="8709" y="9182"/>
                    <a:pt x="8673" y="9178"/>
                    <a:pt x="8637" y="9178"/>
                  </a:cubicBezTo>
                  <a:cubicBezTo>
                    <a:pt x="8496" y="9178"/>
                    <a:pt x="8349" y="9233"/>
                    <a:pt x="8213" y="9254"/>
                  </a:cubicBezTo>
                  <a:cubicBezTo>
                    <a:pt x="8197" y="9205"/>
                    <a:pt x="8159" y="9187"/>
                    <a:pt x="8110" y="9187"/>
                  </a:cubicBezTo>
                  <a:cubicBezTo>
                    <a:pt x="7988" y="9187"/>
                    <a:pt x="7798" y="9298"/>
                    <a:pt x="7711" y="9314"/>
                  </a:cubicBezTo>
                  <a:cubicBezTo>
                    <a:pt x="7598" y="9363"/>
                    <a:pt x="7476" y="9402"/>
                    <a:pt x="7359" y="9452"/>
                  </a:cubicBezTo>
                  <a:cubicBezTo>
                    <a:pt x="6248" y="8958"/>
                    <a:pt x="5236" y="8347"/>
                    <a:pt x="4450" y="7693"/>
                  </a:cubicBezTo>
                  <a:cubicBezTo>
                    <a:pt x="1535" y="5218"/>
                    <a:pt x="2737" y="1140"/>
                    <a:pt x="6263" y="97"/>
                  </a:cubicBezTo>
                  <a:cubicBezTo>
                    <a:pt x="6306" y="79"/>
                    <a:pt x="6339" y="44"/>
                    <a:pt x="6353" y="1"/>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487;p48"/>
            <p:cNvSpPr/>
            <p:nvPr/>
          </p:nvSpPr>
          <p:spPr>
            <a:xfrm rot="3186459">
              <a:off x="1437835" y="3129416"/>
              <a:ext cx="1495124" cy="1282129"/>
            </a:xfrm>
            <a:custGeom>
              <a:avLst/>
              <a:gdLst/>
              <a:ahLst/>
              <a:cxnLst/>
              <a:rect l="l" t="t" r="r" b="b"/>
              <a:pathLst>
                <a:path w="17619" h="15109" extrusionOk="0">
                  <a:moveTo>
                    <a:pt x="10017" y="0"/>
                  </a:moveTo>
                  <a:cubicBezTo>
                    <a:pt x="9941" y="0"/>
                    <a:pt x="9864" y="55"/>
                    <a:pt x="9848" y="193"/>
                  </a:cubicBezTo>
                  <a:cubicBezTo>
                    <a:pt x="9766" y="660"/>
                    <a:pt x="9525" y="1072"/>
                    <a:pt x="9280" y="1471"/>
                  </a:cubicBezTo>
                  <a:cubicBezTo>
                    <a:pt x="9169" y="1650"/>
                    <a:pt x="9062" y="1839"/>
                    <a:pt x="8902" y="1979"/>
                  </a:cubicBezTo>
                  <a:cubicBezTo>
                    <a:pt x="8900" y="1979"/>
                    <a:pt x="8898" y="1979"/>
                    <a:pt x="8896" y="1979"/>
                  </a:cubicBezTo>
                  <a:cubicBezTo>
                    <a:pt x="8847" y="1979"/>
                    <a:pt x="8802" y="2003"/>
                    <a:pt x="8774" y="2045"/>
                  </a:cubicBezTo>
                  <a:cubicBezTo>
                    <a:pt x="8750" y="2080"/>
                    <a:pt x="8744" y="2125"/>
                    <a:pt x="8754" y="2166"/>
                  </a:cubicBezTo>
                  <a:cubicBezTo>
                    <a:pt x="8787" y="2164"/>
                    <a:pt x="8820" y="2162"/>
                    <a:pt x="8850" y="2162"/>
                  </a:cubicBezTo>
                  <a:lnTo>
                    <a:pt x="8960" y="2162"/>
                  </a:lnTo>
                  <a:cubicBezTo>
                    <a:pt x="8994" y="2200"/>
                    <a:pt x="9044" y="2213"/>
                    <a:pt x="9094" y="2213"/>
                  </a:cubicBezTo>
                  <a:cubicBezTo>
                    <a:pt x="9119" y="2213"/>
                    <a:pt x="9144" y="2210"/>
                    <a:pt x="9167" y="2205"/>
                  </a:cubicBezTo>
                  <a:cubicBezTo>
                    <a:pt x="9201" y="2201"/>
                    <a:pt x="9235" y="2200"/>
                    <a:pt x="9268" y="2200"/>
                  </a:cubicBezTo>
                  <a:cubicBezTo>
                    <a:pt x="9341" y="2200"/>
                    <a:pt x="9412" y="2206"/>
                    <a:pt x="9484" y="2209"/>
                  </a:cubicBezTo>
                  <a:cubicBezTo>
                    <a:pt x="9875" y="2226"/>
                    <a:pt x="10260" y="2312"/>
                    <a:pt x="10638" y="2401"/>
                  </a:cubicBezTo>
                  <a:cubicBezTo>
                    <a:pt x="11068" y="2505"/>
                    <a:pt x="11494" y="2641"/>
                    <a:pt x="11881" y="2857"/>
                  </a:cubicBezTo>
                  <a:cubicBezTo>
                    <a:pt x="12270" y="3067"/>
                    <a:pt x="12591" y="3376"/>
                    <a:pt x="12914" y="3670"/>
                  </a:cubicBezTo>
                  <a:cubicBezTo>
                    <a:pt x="12914" y="3672"/>
                    <a:pt x="12916" y="3672"/>
                    <a:pt x="12918" y="3674"/>
                  </a:cubicBezTo>
                  <a:cubicBezTo>
                    <a:pt x="13031" y="3824"/>
                    <a:pt x="13150" y="3972"/>
                    <a:pt x="13257" y="4129"/>
                  </a:cubicBezTo>
                  <a:cubicBezTo>
                    <a:pt x="13317" y="4192"/>
                    <a:pt x="13422" y="4353"/>
                    <a:pt x="13522" y="4480"/>
                  </a:cubicBezTo>
                  <a:cubicBezTo>
                    <a:pt x="13852" y="5073"/>
                    <a:pt x="14090" y="5748"/>
                    <a:pt x="14016" y="6433"/>
                  </a:cubicBezTo>
                  <a:cubicBezTo>
                    <a:pt x="13983" y="6630"/>
                    <a:pt x="13950" y="6832"/>
                    <a:pt x="13909" y="7031"/>
                  </a:cubicBezTo>
                  <a:cubicBezTo>
                    <a:pt x="13901" y="7038"/>
                    <a:pt x="13895" y="7044"/>
                    <a:pt x="13891" y="7052"/>
                  </a:cubicBezTo>
                  <a:cubicBezTo>
                    <a:pt x="13738" y="7342"/>
                    <a:pt x="13594" y="7638"/>
                    <a:pt x="13416" y="7914"/>
                  </a:cubicBezTo>
                  <a:cubicBezTo>
                    <a:pt x="13251" y="8177"/>
                    <a:pt x="13045" y="8412"/>
                    <a:pt x="12868" y="8667"/>
                  </a:cubicBezTo>
                  <a:cubicBezTo>
                    <a:pt x="12533" y="9039"/>
                    <a:pt x="12122" y="9329"/>
                    <a:pt x="11696" y="9588"/>
                  </a:cubicBezTo>
                  <a:cubicBezTo>
                    <a:pt x="11467" y="9737"/>
                    <a:pt x="11222" y="9858"/>
                    <a:pt x="10965" y="9948"/>
                  </a:cubicBezTo>
                  <a:cubicBezTo>
                    <a:pt x="10634" y="10055"/>
                    <a:pt x="10293" y="10090"/>
                    <a:pt x="9950" y="10090"/>
                  </a:cubicBezTo>
                  <a:cubicBezTo>
                    <a:pt x="9714" y="10090"/>
                    <a:pt x="9477" y="10073"/>
                    <a:pt x="9241" y="10051"/>
                  </a:cubicBezTo>
                  <a:cubicBezTo>
                    <a:pt x="9215" y="10035"/>
                    <a:pt x="9186" y="10023"/>
                    <a:pt x="9155" y="10020"/>
                  </a:cubicBezTo>
                  <a:cubicBezTo>
                    <a:pt x="9058" y="10004"/>
                    <a:pt x="8964" y="9977"/>
                    <a:pt x="8869" y="9957"/>
                  </a:cubicBezTo>
                  <a:cubicBezTo>
                    <a:pt x="8789" y="9895"/>
                    <a:pt x="8676" y="9889"/>
                    <a:pt x="8583" y="9848"/>
                  </a:cubicBezTo>
                  <a:cubicBezTo>
                    <a:pt x="8042" y="9646"/>
                    <a:pt x="7515" y="9409"/>
                    <a:pt x="7005" y="9140"/>
                  </a:cubicBezTo>
                  <a:cubicBezTo>
                    <a:pt x="6553" y="8897"/>
                    <a:pt x="6131" y="8607"/>
                    <a:pt x="5705" y="8321"/>
                  </a:cubicBezTo>
                  <a:cubicBezTo>
                    <a:pt x="5684" y="8307"/>
                    <a:pt x="5660" y="8297"/>
                    <a:pt x="5633" y="8292"/>
                  </a:cubicBezTo>
                  <a:cubicBezTo>
                    <a:pt x="5610" y="8263"/>
                    <a:pt x="5576" y="8246"/>
                    <a:pt x="5541" y="8246"/>
                  </a:cubicBezTo>
                  <a:cubicBezTo>
                    <a:pt x="5533" y="8246"/>
                    <a:pt x="5524" y="8247"/>
                    <a:pt x="5516" y="8249"/>
                  </a:cubicBezTo>
                  <a:cubicBezTo>
                    <a:pt x="5310" y="8288"/>
                    <a:pt x="5423" y="8531"/>
                    <a:pt x="5396" y="8675"/>
                  </a:cubicBezTo>
                  <a:cubicBezTo>
                    <a:pt x="5363" y="9354"/>
                    <a:pt x="5127" y="10006"/>
                    <a:pt x="4713" y="10547"/>
                  </a:cubicBezTo>
                  <a:cubicBezTo>
                    <a:pt x="4582" y="10743"/>
                    <a:pt x="4434" y="10938"/>
                    <a:pt x="4281" y="11121"/>
                  </a:cubicBezTo>
                  <a:cubicBezTo>
                    <a:pt x="4150" y="11249"/>
                    <a:pt x="4018" y="11372"/>
                    <a:pt x="3882" y="11493"/>
                  </a:cubicBezTo>
                  <a:cubicBezTo>
                    <a:pt x="3695" y="11654"/>
                    <a:pt x="3502" y="11806"/>
                    <a:pt x="3306" y="11956"/>
                  </a:cubicBezTo>
                  <a:cubicBezTo>
                    <a:pt x="3284" y="11973"/>
                    <a:pt x="3265" y="11997"/>
                    <a:pt x="3257" y="12024"/>
                  </a:cubicBezTo>
                  <a:lnTo>
                    <a:pt x="3113" y="12139"/>
                  </a:lnTo>
                  <a:cubicBezTo>
                    <a:pt x="3105" y="12139"/>
                    <a:pt x="3098" y="12138"/>
                    <a:pt x="3090" y="12138"/>
                  </a:cubicBezTo>
                  <a:cubicBezTo>
                    <a:pt x="3035" y="12138"/>
                    <a:pt x="2982" y="12158"/>
                    <a:pt x="2940" y="12193"/>
                  </a:cubicBezTo>
                  <a:cubicBezTo>
                    <a:pt x="2452" y="12479"/>
                    <a:pt x="1944" y="12728"/>
                    <a:pt x="1449" y="12999"/>
                  </a:cubicBezTo>
                  <a:cubicBezTo>
                    <a:pt x="1280" y="13096"/>
                    <a:pt x="1086" y="13135"/>
                    <a:pt x="901" y="13203"/>
                  </a:cubicBezTo>
                  <a:cubicBezTo>
                    <a:pt x="697" y="13266"/>
                    <a:pt x="486" y="13340"/>
                    <a:pt x="270" y="13340"/>
                  </a:cubicBezTo>
                  <a:cubicBezTo>
                    <a:pt x="238" y="13340"/>
                    <a:pt x="207" y="13338"/>
                    <a:pt x="175" y="13335"/>
                  </a:cubicBezTo>
                  <a:cubicBezTo>
                    <a:pt x="37" y="13351"/>
                    <a:pt x="0" y="13534"/>
                    <a:pt x="107" y="13614"/>
                  </a:cubicBezTo>
                  <a:cubicBezTo>
                    <a:pt x="150" y="13658"/>
                    <a:pt x="206" y="13686"/>
                    <a:pt x="266" y="13699"/>
                  </a:cubicBezTo>
                  <a:cubicBezTo>
                    <a:pt x="274" y="13707"/>
                    <a:pt x="282" y="13715"/>
                    <a:pt x="292" y="13724"/>
                  </a:cubicBezTo>
                  <a:cubicBezTo>
                    <a:pt x="294" y="13728"/>
                    <a:pt x="297" y="13730"/>
                    <a:pt x="299" y="13734"/>
                  </a:cubicBezTo>
                  <a:cubicBezTo>
                    <a:pt x="373" y="13820"/>
                    <a:pt x="490" y="13843"/>
                    <a:pt x="599" y="13876"/>
                  </a:cubicBezTo>
                  <a:cubicBezTo>
                    <a:pt x="807" y="13999"/>
                    <a:pt x="1054" y="14061"/>
                    <a:pt x="1274" y="14156"/>
                  </a:cubicBezTo>
                  <a:cubicBezTo>
                    <a:pt x="1434" y="14209"/>
                    <a:pt x="1597" y="14256"/>
                    <a:pt x="1761" y="14297"/>
                  </a:cubicBezTo>
                  <a:cubicBezTo>
                    <a:pt x="1788" y="14320"/>
                    <a:pt x="1821" y="14332"/>
                    <a:pt x="1854" y="14332"/>
                  </a:cubicBezTo>
                  <a:cubicBezTo>
                    <a:pt x="3535" y="14690"/>
                    <a:pt x="5226" y="15034"/>
                    <a:pt x="6945" y="15098"/>
                  </a:cubicBezTo>
                  <a:cubicBezTo>
                    <a:pt x="7195" y="15105"/>
                    <a:pt x="7444" y="15109"/>
                    <a:pt x="7693" y="15109"/>
                  </a:cubicBezTo>
                  <a:cubicBezTo>
                    <a:pt x="8574" y="15109"/>
                    <a:pt x="9449" y="15058"/>
                    <a:pt x="10323" y="14904"/>
                  </a:cubicBezTo>
                  <a:cubicBezTo>
                    <a:pt x="11426" y="14674"/>
                    <a:pt x="12471" y="14223"/>
                    <a:pt x="13399" y="13584"/>
                  </a:cubicBezTo>
                  <a:lnTo>
                    <a:pt x="13695" y="13374"/>
                  </a:lnTo>
                  <a:cubicBezTo>
                    <a:pt x="13751" y="13347"/>
                    <a:pt x="13800" y="13314"/>
                    <a:pt x="13845" y="13275"/>
                  </a:cubicBezTo>
                  <a:cubicBezTo>
                    <a:pt x="13901" y="13257"/>
                    <a:pt x="13952" y="13222"/>
                    <a:pt x="13992" y="13178"/>
                  </a:cubicBezTo>
                  <a:cubicBezTo>
                    <a:pt x="14022" y="13150"/>
                    <a:pt x="14053" y="13121"/>
                    <a:pt x="14084" y="13094"/>
                  </a:cubicBezTo>
                  <a:lnTo>
                    <a:pt x="14125" y="13061"/>
                  </a:lnTo>
                  <a:cubicBezTo>
                    <a:pt x="14144" y="13049"/>
                    <a:pt x="14158" y="13032"/>
                    <a:pt x="14171" y="13014"/>
                  </a:cubicBezTo>
                  <a:cubicBezTo>
                    <a:pt x="14255" y="12938"/>
                    <a:pt x="14337" y="12862"/>
                    <a:pt x="14419" y="12785"/>
                  </a:cubicBezTo>
                  <a:cubicBezTo>
                    <a:pt x="14819" y="12421"/>
                    <a:pt x="15187" y="12024"/>
                    <a:pt x="15516" y="11598"/>
                  </a:cubicBezTo>
                  <a:cubicBezTo>
                    <a:pt x="16082" y="10893"/>
                    <a:pt x="16530" y="10101"/>
                    <a:pt x="16876" y="9265"/>
                  </a:cubicBezTo>
                  <a:cubicBezTo>
                    <a:pt x="17102" y="8726"/>
                    <a:pt x="17314" y="8179"/>
                    <a:pt x="17448" y="7609"/>
                  </a:cubicBezTo>
                  <a:cubicBezTo>
                    <a:pt x="17606" y="6735"/>
                    <a:pt x="17618" y="5828"/>
                    <a:pt x="17407" y="4960"/>
                  </a:cubicBezTo>
                  <a:cubicBezTo>
                    <a:pt x="17357" y="4762"/>
                    <a:pt x="17298" y="4567"/>
                    <a:pt x="17234" y="4373"/>
                  </a:cubicBezTo>
                  <a:cubicBezTo>
                    <a:pt x="17191" y="4046"/>
                    <a:pt x="16923" y="3522"/>
                    <a:pt x="16872" y="3384"/>
                  </a:cubicBezTo>
                  <a:cubicBezTo>
                    <a:pt x="16602" y="2845"/>
                    <a:pt x="16292" y="2329"/>
                    <a:pt x="15942" y="1841"/>
                  </a:cubicBezTo>
                  <a:cubicBezTo>
                    <a:pt x="15804" y="1652"/>
                    <a:pt x="15668" y="1462"/>
                    <a:pt x="15520" y="1281"/>
                  </a:cubicBezTo>
                  <a:cubicBezTo>
                    <a:pt x="15448" y="1191"/>
                    <a:pt x="15359" y="1046"/>
                    <a:pt x="15256" y="1046"/>
                  </a:cubicBezTo>
                  <a:cubicBezTo>
                    <a:pt x="15215" y="1046"/>
                    <a:pt x="15172" y="1068"/>
                    <a:pt x="15127" y="1125"/>
                  </a:cubicBezTo>
                  <a:cubicBezTo>
                    <a:pt x="15022" y="1333"/>
                    <a:pt x="14779" y="1417"/>
                    <a:pt x="14568" y="1473"/>
                  </a:cubicBezTo>
                  <a:cubicBezTo>
                    <a:pt x="14406" y="1511"/>
                    <a:pt x="14243" y="1528"/>
                    <a:pt x="14079" y="1528"/>
                  </a:cubicBezTo>
                  <a:cubicBezTo>
                    <a:pt x="13686" y="1528"/>
                    <a:pt x="13293" y="1431"/>
                    <a:pt x="12924" y="1300"/>
                  </a:cubicBezTo>
                  <a:cubicBezTo>
                    <a:pt x="12716" y="1244"/>
                    <a:pt x="12516" y="1148"/>
                    <a:pt x="12305" y="1107"/>
                  </a:cubicBezTo>
                  <a:cubicBezTo>
                    <a:pt x="12285" y="1107"/>
                    <a:pt x="12265" y="1108"/>
                    <a:pt x="12245" y="1108"/>
                  </a:cubicBezTo>
                  <a:cubicBezTo>
                    <a:pt x="12131" y="1108"/>
                    <a:pt x="12018" y="1093"/>
                    <a:pt x="11910" y="1061"/>
                  </a:cubicBezTo>
                  <a:cubicBezTo>
                    <a:pt x="11597" y="965"/>
                    <a:pt x="11313" y="800"/>
                    <a:pt x="11025" y="652"/>
                  </a:cubicBezTo>
                  <a:cubicBezTo>
                    <a:pt x="10737" y="487"/>
                    <a:pt x="10414" y="374"/>
                    <a:pt x="10188" y="117"/>
                  </a:cubicBezTo>
                  <a:cubicBezTo>
                    <a:pt x="10182" y="109"/>
                    <a:pt x="10173" y="101"/>
                    <a:pt x="10165" y="94"/>
                  </a:cubicBezTo>
                  <a:cubicBezTo>
                    <a:pt x="10138" y="36"/>
                    <a:pt x="10078" y="0"/>
                    <a:pt x="10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488;p48"/>
            <p:cNvSpPr/>
            <p:nvPr/>
          </p:nvSpPr>
          <p:spPr>
            <a:xfrm rot="3186459">
              <a:off x="1439990" y="3130960"/>
              <a:ext cx="1490542" cy="1279244"/>
            </a:xfrm>
            <a:custGeom>
              <a:avLst/>
              <a:gdLst/>
              <a:ahLst/>
              <a:cxnLst/>
              <a:rect l="l" t="t" r="r" b="b"/>
              <a:pathLst>
                <a:path w="17565" h="15075" extrusionOk="0">
                  <a:moveTo>
                    <a:pt x="16055" y="2846"/>
                  </a:moveTo>
                  <a:lnTo>
                    <a:pt x="16071" y="2855"/>
                  </a:lnTo>
                  <a:lnTo>
                    <a:pt x="16073" y="2855"/>
                  </a:lnTo>
                  <a:lnTo>
                    <a:pt x="16069" y="2853"/>
                  </a:lnTo>
                  <a:lnTo>
                    <a:pt x="16055" y="2846"/>
                  </a:lnTo>
                  <a:close/>
                  <a:moveTo>
                    <a:pt x="10004" y="1"/>
                  </a:moveTo>
                  <a:cubicBezTo>
                    <a:pt x="9963" y="1"/>
                    <a:pt x="9922" y="18"/>
                    <a:pt x="9881" y="61"/>
                  </a:cubicBezTo>
                  <a:cubicBezTo>
                    <a:pt x="9669" y="367"/>
                    <a:pt x="9618" y="754"/>
                    <a:pt x="9441" y="1079"/>
                  </a:cubicBezTo>
                  <a:cubicBezTo>
                    <a:pt x="9028" y="1985"/>
                    <a:pt x="8298" y="2228"/>
                    <a:pt x="9539" y="2228"/>
                  </a:cubicBezTo>
                  <a:cubicBezTo>
                    <a:pt x="9623" y="2228"/>
                    <a:pt x="9715" y="2227"/>
                    <a:pt x="9817" y="2225"/>
                  </a:cubicBezTo>
                  <a:cubicBezTo>
                    <a:pt x="9838" y="2250"/>
                    <a:pt x="9871" y="2266"/>
                    <a:pt x="9904" y="2266"/>
                  </a:cubicBezTo>
                  <a:cubicBezTo>
                    <a:pt x="9939" y="2266"/>
                    <a:pt x="9969" y="2250"/>
                    <a:pt x="9990" y="2223"/>
                  </a:cubicBezTo>
                  <a:cubicBezTo>
                    <a:pt x="10268" y="2056"/>
                    <a:pt x="10591" y="1974"/>
                    <a:pt x="10907" y="1935"/>
                  </a:cubicBezTo>
                  <a:cubicBezTo>
                    <a:pt x="10995" y="1929"/>
                    <a:pt x="11082" y="1926"/>
                    <a:pt x="11168" y="1926"/>
                  </a:cubicBezTo>
                  <a:cubicBezTo>
                    <a:pt x="11262" y="1926"/>
                    <a:pt x="11356" y="1930"/>
                    <a:pt x="11449" y="1937"/>
                  </a:cubicBezTo>
                  <a:cubicBezTo>
                    <a:pt x="11481" y="1925"/>
                    <a:pt x="11516" y="1917"/>
                    <a:pt x="11551" y="1915"/>
                  </a:cubicBezTo>
                  <a:lnTo>
                    <a:pt x="11564" y="1915"/>
                  </a:lnTo>
                  <a:cubicBezTo>
                    <a:pt x="11679" y="1904"/>
                    <a:pt x="11794" y="1892"/>
                    <a:pt x="11911" y="1888"/>
                  </a:cubicBezTo>
                  <a:cubicBezTo>
                    <a:pt x="11943" y="1886"/>
                    <a:pt x="11974" y="1886"/>
                    <a:pt x="12006" y="1886"/>
                  </a:cubicBezTo>
                  <a:cubicBezTo>
                    <a:pt x="12113" y="1886"/>
                    <a:pt x="12220" y="1894"/>
                    <a:pt x="12327" y="1906"/>
                  </a:cubicBezTo>
                  <a:cubicBezTo>
                    <a:pt x="12358" y="1908"/>
                    <a:pt x="12391" y="1912"/>
                    <a:pt x="12422" y="1917"/>
                  </a:cubicBezTo>
                  <a:cubicBezTo>
                    <a:pt x="12428" y="1915"/>
                    <a:pt x="12434" y="1912"/>
                    <a:pt x="12440" y="1910"/>
                  </a:cubicBezTo>
                  <a:cubicBezTo>
                    <a:pt x="12520" y="1923"/>
                    <a:pt x="12603" y="1937"/>
                    <a:pt x="12683" y="1954"/>
                  </a:cubicBezTo>
                  <a:cubicBezTo>
                    <a:pt x="13115" y="1995"/>
                    <a:pt x="13543" y="2059"/>
                    <a:pt x="13969" y="2147"/>
                  </a:cubicBezTo>
                  <a:cubicBezTo>
                    <a:pt x="14150" y="2176"/>
                    <a:pt x="14333" y="2213"/>
                    <a:pt x="14512" y="2256"/>
                  </a:cubicBezTo>
                  <a:cubicBezTo>
                    <a:pt x="14631" y="2285"/>
                    <a:pt x="14750" y="2312"/>
                    <a:pt x="14870" y="2342"/>
                  </a:cubicBezTo>
                  <a:cubicBezTo>
                    <a:pt x="14999" y="2373"/>
                    <a:pt x="15125" y="2414"/>
                    <a:pt x="15246" y="2462"/>
                  </a:cubicBezTo>
                  <a:cubicBezTo>
                    <a:pt x="15490" y="2560"/>
                    <a:pt x="15728" y="2671"/>
                    <a:pt x="15959" y="2795"/>
                  </a:cubicBezTo>
                  <a:lnTo>
                    <a:pt x="15959" y="2795"/>
                  </a:lnTo>
                  <a:cubicBezTo>
                    <a:pt x="15955" y="2793"/>
                    <a:pt x="15951" y="2791"/>
                    <a:pt x="15948" y="2789"/>
                  </a:cubicBezTo>
                  <a:lnTo>
                    <a:pt x="15948" y="2789"/>
                  </a:lnTo>
                  <a:lnTo>
                    <a:pt x="15979" y="2805"/>
                  </a:lnTo>
                  <a:cubicBezTo>
                    <a:pt x="15972" y="2802"/>
                    <a:pt x="15965" y="2798"/>
                    <a:pt x="15959" y="2795"/>
                  </a:cubicBezTo>
                  <a:lnTo>
                    <a:pt x="15959" y="2795"/>
                  </a:lnTo>
                  <a:cubicBezTo>
                    <a:pt x="15990" y="2811"/>
                    <a:pt x="16023" y="2828"/>
                    <a:pt x="16055" y="2844"/>
                  </a:cubicBezTo>
                  <a:lnTo>
                    <a:pt x="16086" y="2861"/>
                  </a:lnTo>
                  <a:lnTo>
                    <a:pt x="16073" y="2855"/>
                  </a:lnTo>
                  <a:lnTo>
                    <a:pt x="16073" y="2855"/>
                  </a:lnTo>
                  <a:cubicBezTo>
                    <a:pt x="16248" y="2945"/>
                    <a:pt x="16415" y="3048"/>
                    <a:pt x="16575" y="3165"/>
                  </a:cubicBezTo>
                  <a:lnTo>
                    <a:pt x="16647" y="3225"/>
                  </a:lnTo>
                  <a:lnTo>
                    <a:pt x="16647" y="3225"/>
                  </a:lnTo>
                  <a:lnTo>
                    <a:pt x="16596" y="3182"/>
                  </a:lnTo>
                  <a:lnTo>
                    <a:pt x="16596" y="3182"/>
                  </a:lnTo>
                  <a:cubicBezTo>
                    <a:pt x="16643" y="3218"/>
                    <a:pt x="16691" y="3258"/>
                    <a:pt x="16737" y="3300"/>
                  </a:cubicBezTo>
                  <a:lnTo>
                    <a:pt x="16737" y="3300"/>
                  </a:lnTo>
                  <a:lnTo>
                    <a:pt x="16647" y="3225"/>
                  </a:lnTo>
                  <a:lnTo>
                    <a:pt x="16647" y="3225"/>
                  </a:lnTo>
                  <a:lnTo>
                    <a:pt x="16754" y="3315"/>
                  </a:lnTo>
                  <a:cubicBezTo>
                    <a:pt x="16748" y="3310"/>
                    <a:pt x="16743" y="3305"/>
                    <a:pt x="16737" y="3300"/>
                  </a:cubicBezTo>
                  <a:lnTo>
                    <a:pt x="16737" y="3300"/>
                  </a:lnTo>
                  <a:lnTo>
                    <a:pt x="16758" y="3318"/>
                  </a:lnTo>
                  <a:cubicBezTo>
                    <a:pt x="16789" y="3346"/>
                    <a:pt x="16820" y="3377"/>
                    <a:pt x="16851" y="3408"/>
                  </a:cubicBezTo>
                  <a:cubicBezTo>
                    <a:pt x="16929" y="3484"/>
                    <a:pt x="16999" y="3573"/>
                    <a:pt x="17054" y="3669"/>
                  </a:cubicBezTo>
                  <a:cubicBezTo>
                    <a:pt x="17030" y="3593"/>
                    <a:pt x="16995" y="3519"/>
                    <a:pt x="16952" y="3451"/>
                  </a:cubicBezTo>
                  <a:cubicBezTo>
                    <a:pt x="16964" y="3416"/>
                    <a:pt x="16956" y="3379"/>
                    <a:pt x="16929" y="3353"/>
                  </a:cubicBezTo>
                  <a:cubicBezTo>
                    <a:pt x="16913" y="3334"/>
                    <a:pt x="16896" y="3315"/>
                    <a:pt x="16882" y="3295"/>
                  </a:cubicBezTo>
                  <a:cubicBezTo>
                    <a:pt x="16876" y="3278"/>
                    <a:pt x="16865" y="3262"/>
                    <a:pt x="16851" y="3250"/>
                  </a:cubicBezTo>
                  <a:lnTo>
                    <a:pt x="16836" y="3237"/>
                  </a:lnTo>
                  <a:cubicBezTo>
                    <a:pt x="16828" y="3225"/>
                    <a:pt x="16818" y="3213"/>
                    <a:pt x="16808" y="3200"/>
                  </a:cubicBezTo>
                  <a:lnTo>
                    <a:pt x="16804" y="3198"/>
                  </a:lnTo>
                  <a:cubicBezTo>
                    <a:pt x="16806" y="3192"/>
                    <a:pt x="16808" y="3186"/>
                    <a:pt x="16808" y="3180"/>
                  </a:cubicBezTo>
                  <a:cubicBezTo>
                    <a:pt x="16760" y="2964"/>
                    <a:pt x="16571" y="2793"/>
                    <a:pt x="16437" y="2622"/>
                  </a:cubicBezTo>
                  <a:cubicBezTo>
                    <a:pt x="16497" y="2513"/>
                    <a:pt x="16361" y="2421"/>
                    <a:pt x="16310" y="2338"/>
                  </a:cubicBezTo>
                  <a:cubicBezTo>
                    <a:pt x="16363" y="2186"/>
                    <a:pt x="16184" y="2061"/>
                    <a:pt x="16104" y="1949"/>
                  </a:cubicBezTo>
                  <a:cubicBezTo>
                    <a:pt x="16007" y="1863"/>
                    <a:pt x="15927" y="1703"/>
                    <a:pt x="15798" y="1670"/>
                  </a:cubicBezTo>
                  <a:cubicBezTo>
                    <a:pt x="15783" y="1546"/>
                    <a:pt x="15635" y="1425"/>
                    <a:pt x="15571" y="1318"/>
                  </a:cubicBezTo>
                  <a:cubicBezTo>
                    <a:pt x="15515" y="1211"/>
                    <a:pt x="15424" y="1059"/>
                    <a:pt x="15303" y="1059"/>
                  </a:cubicBezTo>
                  <a:cubicBezTo>
                    <a:pt x="15269" y="1059"/>
                    <a:pt x="15232" y="1072"/>
                    <a:pt x="15193" y="1102"/>
                  </a:cubicBezTo>
                  <a:cubicBezTo>
                    <a:pt x="14885" y="1391"/>
                    <a:pt x="14504" y="1490"/>
                    <a:pt x="14107" y="1490"/>
                  </a:cubicBezTo>
                  <a:cubicBezTo>
                    <a:pt x="13678" y="1490"/>
                    <a:pt x="13229" y="1374"/>
                    <a:pt x="12835" y="1254"/>
                  </a:cubicBezTo>
                  <a:cubicBezTo>
                    <a:pt x="12553" y="1137"/>
                    <a:pt x="12255" y="1106"/>
                    <a:pt x="11953" y="1083"/>
                  </a:cubicBezTo>
                  <a:cubicBezTo>
                    <a:pt x="11619" y="1003"/>
                    <a:pt x="11325" y="814"/>
                    <a:pt x="11019" y="662"/>
                  </a:cubicBezTo>
                  <a:cubicBezTo>
                    <a:pt x="10805" y="549"/>
                    <a:pt x="10599" y="421"/>
                    <a:pt x="10401" y="279"/>
                  </a:cubicBezTo>
                  <a:cubicBezTo>
                    <a:pt x="10280" y="213"/>
                    <a:pt x="10146" y="1"/>
                    <a:pt x="10004" y="1"/>
                  </a:cubicBezTo>
                  <a:close/>
                  <a:moveTo>
                    <a:pt x="13561" y="4068"/>
                  </a:moveTo>
                  <a:lnTo>
                    <a:pt x="13561" y="4068"/>
                  </a:lnTo>
                  <a:lnTo>
                    <a:pt x="13561" y="4068"/>
                  </a:lnTo>
                  <a:close/>
                  <a:moveTo>
                    <a:pt x="12088" y="9372"/>
                  </a:moveTo>
                  <a:lnTo>
                    <a:pt x="12088" y="9372"/>
                  </a:lnTo>
                  <a:cubicBezTo>
                    <a:pt x="12076" y="9380"/>
                    <a:pt x="12064" y="9389"/>
                    <a:pt x="12052" y="9397"/>
                  </a:cubicBezTo>
                  <a:lnTo>
                    <a:pt x="12052" y="9397"/>
                  </a:lnTo>
                  <a:cubicBezTo>
                    <a:pt x="12064" y="9389"/>
                    <a:pt x="12076" y="9380"/>
                    <a:pt x="12088" y="9372"/>
                  </a:cubicBezTo>
                  <a:close/>
                  <a:moveTo>
                    <a:pt x="12052" y="9397"/>
                  </a:moveTo>
                  <a:lnTo>
                    <a:pt x="12052" y="9397"/>
                  </a:lnTo>
                  <a:cubicBezTo>
                    <a:pt x="11979" y="9448"/>
                    <a:pt x="11903" y="9497"/>
                    <a:pt x="11827" y="9545"/>
                  </a:cubicBezTo>
                  <a:lnTo>
                    <a:pt x="11837" y="9539"/>
                  </a:lnTo>
                  <a:cubicBezTo>
                    <a:pt x="11911" y="9495"/>
                    <a:pt x="11982" y="9446"/>
                    <a:pt x="12052" y="9397"/>
                  </a:cubicBezTo>
                  <a:close/>
                  <a:moveTo>
                    <a:pt x="12815" y="3519"/>
                  </a:moveTo>
                  <a:lnTo>
                    <a:pt x="12815" y="3519"/>
                  </a:lnTo>
                  <a:cubicBezTo>
                    <a:pt x="12771" y="3630"/>
                    <a:pt x="12971" y="3768"/>
                    <a:pt x="13129" y="3875"/>
                  </a:cubicBezTo>
                  <a:cubicBezTo>
                    <a:pt x="13121" y="3906"/>
                    <a:pt x="13127" y="3937"/>
                    <a:pt x="13146" y="3961"/>
                  </a:cubicBezTo>
                  <a:cubicBezTo>
                    <a:pt x="13742" y="4727"/>
                    <a:pt x="14199" y="5741"/>
                    <a:pt x="13967" y="6722"/>
                  </a:cubicBezTo>
                  <a:cubicBezTo>
                    <a:pt x="13950" y="6770"/>
                    <a:pt x="13927" y="6825"/>
                    <a:pt x="13934" y="6872"/>
                  </a:cubicBezTo>
                  <a:cubicBezTo>
                    <a:pt x="13930" y="6889"/>
                    <a:pt x="13923" y="6905"/>
                    <a:pt x="13919" y="6922"/>
                  </a:cubicBezTo>
                  <a:cubicBezTo>
                    <a:pt x="13899" y="6981"/>
                    <a:pt x="13874" y="7039"/>
                    <a:pt x="13851" y="7099"/>
                  </a:cubicBezTo>
                  <a:cubicBezTo>
                    <a:pt x="13746" y="7348"/>
                    <a:pt x="13637" y="7597"/>
                    <a:pt x="13512" y="7835"/>
                  </a:cubicBezTo>
                  <a:cubicBezTo>
                    <a:pt x="13485" y="7889"/>
                    <a:pt x="13432" y="7963"/>
                    <a:pt x="13409" y="8029"/>
                  </a:cubicBezTo>
                  <a:cubicBezTo>
                    <a:pt x="13290" y="8187"/>
                    <a:pt x="13168" y="8341"/>
                    <a:pt x="13049" y="8496"/>
                  </a:cubicBezTo>
                  <a:cubicBezTo>
                    <a:pt x="13028" y="8522"/>
                    <a:pt x="13006" y="8549"/>
                    <a:pt x="12985" y="8576"/>
                  </a:cubicBezTo>
                  <a:cubicBezTo>
                    <a:pt x="12989" y="8576"/>
                    <a:pt x="12993" y="8576"/>
                    <a:pt x="12996" y="8576"/>
                  </a:cubicBezTo>
                  <a:cubicBezTo>
                    <a:pt x="13058" y="8576"/>
                    <a:pt x="13118" y="8592"/>
                    <a:pt x="13172" y="8621"/>
                  </a:cubicBezTo>
                  <a:cubicBezTo>
                    <a:pt x="13360" y="8724"/>
                    <a:pt x="13432" y="8956"/>
                    <a:pt x="13333" y="9146"/>
                  </a:cubicBezTo>
                  <a:cubicBezTo>
                    <a:pt x="13286" y="9232"/>
                    <a:pt x="13234" y="9318"/>
                    <a:pt x="13181" y="9401"/>
                  </a:cubicBezTo>
                  <a:cubicBezTo>
                    <a:pt x="13154" y="9444"/>
                    <a:pt x="13125" y="9485"/>
                    <a:pt x="13094" y="9526"/>
                  </a:cubicBezTo>
                  <a:cubicBezTo>
                    <a:pt x="13053" y="9576"/>
                    <a:pt x="13008" y="9623"/>
                    <a:pt x="12961" y="9666"/>
                  </a:cubicBezTo>
                  <a:cubicBezTo>
                    <a:pt x="12823" y="9796"/>
                    <a:pt x="12677" y="9915"/>
                    <a:pt x="12522" y="10024"/>
                  </a:cubicBezTo>
                  <a:cubicBezTo>
                    <a:pt x="12457" y="10071"/>
                    <a:pt x="12389" y="10123"/>
                    <a:pt x="12317" y="10164"/>
                  </a:cubicBezTo>
                  <a:cubicBezTo>
                    <a:pt x="12234" y="10211"/>
                    <a:pt x="12152" y="10257"/>
                    <a:pt x="12068" y="10300"/>
                  </a:cubicBezTo>
                  <a:cubicBezTo>
                    <a:pt x="11992" y="10337"/>
                    <a:pt x="11913" y="10376"/>
                    <a:pt x="11837" y="10413"/>
                  </a:cubicBezTo>
                  <a:cubicBezTo>
                    <a:pt x="11753" y="10450"/>
                    <a:pt x="11667" y="10483"/>
                    <a:pt x="11580" y="10510"/>
                  </a:cubicBezTo>
                  <a:cubicBezTo>
                    <a:pt x="11484" y="10540"/>
                    <a:pt x="11385" y="10567"/>
                    <a:pt x="11286" y="10590"/>
                  </a:cubicBezTo>
                  <a:cubicBezTo>
                    <a:pt x="11177" y="10612"/>
                    <a:pt x="11068" y="10625"/>
                    <a:pt x="10959" y="10631"/>
                  </a:cubicBezTo>
                  <a:lnTo>
                    <a:pt x="10940" y="10631"/>
                  </a:lnTo>
                  <a:cubicBezTo>
                    <a:pt x="10601" y="10631"/>
                    <a:pt x="10424" y="10224"/>
                    <a:pt x="10656" y="9977"/>
                  </a:cubicBezTo>
                  <a:cubicBezTo>
                    <a:pt x="10667" y="9964"/>
                    <a:pt x="10679" y="9954"/>
                    <a:pt x="10691" y="9944"/>
                  </a:cubicBezTo>
                  <a:lnTo>
                    <a:pt x="10691" y="9944"/>
                  </a:lnTo>
                  <a:cubicBezTo>
                    <a:pt x="10547" y="9969"/>
                    <a:pt x="10403" y="9993"/>
                    <a:pt x="10257" y="10016"/>
                  </a:cubicBezTo>
                  <a:cubicBezTo>
                    <a:pt x="10066" y="10049"/>
                    <a:pt x="9873" y="10071"/>
                    <a:pt x="9679" y="10100"/>
                  </a:cubicBezTo>
                  <a:cubicBezTo>
                    <a:pt x="9669" y="10102"/>
                    <a:pt x="9659" y="10106"/>
                    <a:pt x="9648" y="10111"/>
                  </a:cubicBezTo>
                  <a:cubicBezTo>
                    <a:pt x="9391" y="10084"/>
                    <a:pt x="9130" y="10059"/>
                    <a:pt x="8879" y="9991"/>
                  </a:cubicBezTo>
                  <a:cubicBezTo>
                    <a:pt x="7912" y="9668"/>
                    <a:pt x="6978" y="9230"/>
                    <a:pt x="6145" y="8640"/>
                  </a:cubicBezTo>
                  <a:cubicBezTo>
                    <a:pt x="5962" y="8516"/>
                    <a:pt x="5789" y="8380"/>
                    <a:pt x="5616" y="8245"/>
                  </a:cubicBezTo>
                  <a:cubicBezTo>
                    <a:pt x="5592" y="8220"/>
                    <a:pt x="5560" y="8209"/>
                    <a:pt x="5530" y="8209"/>
                  </a:cubicBezTo>
                  <a:cubicBezTo>
                    <a:pt x="5469" y="8209"/>
                    <a:pt x="5411" y="8254"/>
                    <a:pt x="5415" y="8327"/>
                  </a:cubicBezTo>
                  <a:cubicBezTo>
                    <a:pt x="5452" y="8514"/>
                    <a:pt x="5417" y="8703"/>
                    <a:pt x="5413" y="8893"/>
                  </a:cubicBezTo>
                  <a:cubicBezTo>
                    <a:pt x="5413" y="8954"/>
                    <a:pt x="5392" y="9033"/>
                    <a:pt x="5431" y="9080"/>
                  </a:cubicBezTo>
                  <a:cubicBezTo>
                    <a:pt x="5427" y="9092"/>
                    <a:pt x="5425" y="9105"/>
                    <a:pt x="5421" y="9115"/>
                  </a:cubicBezTo>
                  <a:cubicBezTo>
                    <a:pt x="5489" y="9068"/>
                    <a:pt x="5566" y="9046"/>
                    <a:pt x="5643" y="9046"/>
                  </a:cubicBezTo>
                  <a:cubicBezTo>
                    <a:pt x="5767" y="9046"/>
                    <a:pt x="5889" y="9104"/>
                    <a:pt x="5966" y="9212"/>
                  </a:cubicBezTo>
                  <a:cubicBezTo>
                    <a:pt x="6028" y="9298"/>
                    <a:pt x="6052" y="9407"/>
                    <a:pt x="6036" y="9512"/>
                  </a:cubicBezTo>
                  <a:cubicBezTo>
                    <a:pt x="5997" y="9845"/>
                    <a:pt x="5947" y="10185"/>
                    <a:pt x="5812" y="10493"/>
                  </a:cubicBezTo>
                  <a:cubicBezTo>
                    <a:pt x="5672" y="10816"/>
                    <a:pt x="5458" y="11106"/>
                    <a:pt x="5244" y="11382"/>
                  </a:cubicBezTo>
                  <a:cubicBezTo>
                    <a:pt x="5141" y="11514"/>
                    <a:pt x="5038" y="11651"/>
                    <a:pt x="4911" y="11758"/>
                  </a:cubicBezTo>
                  <a:cubicBezTo>
                    <a:pt x="4835" y="11828"/>
                    <a:pt x="4736" y="11865"/>
                    <a:pt x="4635" y="11867"/>
                  </a:cubicBezTo>
                  <a:lnTo>
                    <a:pt x="4621" y="11867"/>
                  </a:lnTo>
                  <a:cubicBezTo>
                    <a:pt x="4398" y="11861"/>
                    <a:pt x="4224" y="11674"/>
                    <a:pt x="4232" y="11452"/>
                  </a:cubicBezTo>
                  <a:cubicBezTo>
                    <a:pt x="4234" y="11345"/>
                    <a:pt x="4279" y="11244"/>
                    <a:pt x="4357" y="11170"/>
                  </a:cubicBezTo>
                  <a:cubicBezTo>
                    <a:pt x="4378" y="11154"/>
                    <a:pt x="4396" y="11137"/>
                    <a:pt x="4413" y="11119"/>
                  </a:cubicBezTo>
                  <a:cubicBezTo>
                    <a:pt x="4505" y="11012"/>
                    <a:pt x="4590" y="10898"/>
                    <a:pt x="4674" y="10783"/>
                  </a:cubicBezTo>
                  <a:cubicBezTo>
                    <a:pt x="4793" y="10619"/>
                    <a:pt x="4909" y="10450"/>
                    <a:pt x="5011" y="10273"/>
                  </a:cubicBezTo>
                  <a:cubicBezTo>
                    <a:pt x="5036" y="10226"/>
                    <a:pt x="5059" y="10176"/>
                    <a:pt x="5079" y="10125"/>
                  </a:cubicBezTo>
                  <a:cubicBezTo>
                    <a:pt x="5110" y="10041"/>
                    <a:pt x="5137" y="9952"/>
                    <a:pt x="5158" y="9864"/>
                  </a:cubicBezTo>
                  <a:cubicBezTo>
                    <a:pt x="5162" y="9845"/>
                    <a:pt x="5166" y="9825"/>
                    <a:pt x="5170" y="9804"/>
                  </a:cubicBezTo>
                  <a:lnTo>
                    <a:pt x="5170" y="9804"/>
                  </a:lnTo>
                  <a:cubicBezTo>
                    <a:pt x="5069" y="10028"/>
                    <a:pt x="4948" y="10246"/>
                    <a:pt x="4810" y="10452"/>
                  </a:cubicBezTo>
                  <a:cubicBezTo>
                    <a:pt x="4684" y="10656"/>
                    <a:pt x="4553" y="10855"/>
                    <a:pt x="4394" y="11034"/>
                  </a:cubicBezTo>
                  <a:cubicBezTo>
                    <a:pt x="4349" y="11094"/>
                    <a:pt x="4263" y="11147"/>
                    <a:pt x="4291" y="11232"/>
                  </a:cubicBezTo>
                  <a:cubicBezTo>
                    <a:pt x="4024" y="11444"/>
                    <a:pt x="3754" y="11653"/>
                    <a:pt x="3477" y="11855"/>
                  </a:cubicBezTo>
                  <a:cubicBezTo>
                    <a:pt x="3536" y="11861"/>
                    <a:pt x="3594" y="11880"/>
                    <a:pt x="3643" y="11913"/>
                  </a:cubicBezTo>
                  <a:cubicBezTo>
                    <a:pt x="3744" y="11976"/>
                    <a:pt x="3810" y="12083"/>
                    <a:pt x="3824" y="12201"/>
                  </a:cubicBezTo>
                  <a:cubicBezTo>
                    <a:pt x="3837" y="12324"/>
                    <a:pt x="3791" y="12443"/>
                    <a:pt x="3701" y="12528"/>
                  </a:cubicBezTo>
                  <a:cubicBezTo>
                    <a:pt x="3691" y="12536"/>
                    <a:pt x="3685" y="12542"/>
                    <a:pt x="3676" y="12548"/>
                  </a:cubicBezTo>
                  <a:cubicBezTo>
                    <a:pt x="3604" y="12614"/>
                    <a:pt x="3538" y="12686"/>
                    <a:pt x="3464" y="12750"/>
                  </a:cubicBezTo>
                  <a:cubicBezTo>
                    <a:pt x="3390" y="12818"/>
                    <a:pt x="3294" y="12855"/>
                    <a:pt x="3193" y="12857"/>
                  </a:cubicBezTo>
                  <a:lnTo>
                    <a:pt x="3183" y="12857"/>
                  </a:lnTo>
                  <a:cubicBezTo>
                    <a:pt x="2899" y="12849"/>
                    <a:pt x="2714" y="12555"/>
                    <a:pt x="2829" y="12295"/>
                  </a:cubicBezTo>
                  <a:lnTo>
                    <a:pt x="2829" y="12295"/>
                  </a:lnTo>
                  <a:cubicBezTo>
                    <a:pt x="2325" y="12616"/>
                    <a:pt x="1794" y="12888"/>
                    <a:pt x="1218" y="13067"/>
                  </a:cubicBezTo>
                  <a:cubicBezTo>
                    <a:pt x="903" y="13178"/>
                    <a:pt x="572" y="13242"/>
                    <a:pt x="239" y="13256"/>
                  </a:cubicBezTo>
                  <a:cubicBezTo>
                    <a:pt x="233" y="13256"/>
                    <a:pt x="228" y="13256"/>
                    <a:pt x="222" y="13256"/>
                  </a:cubicBezTo>
                  <a:cubicBezTo>
                    <a:pt x="0" y="13256"/>
                    <a:pt x="12" y="13500"/>
                    <a:pt x="181" y="13571"/>
                  </a:cubicBezTo>
                  <a:cubicBezTo>
                    <a:pt x="331" y="14062"/>
                    <a:pt x="2870" y="14505"/>
                    <a:pt x="3294" y="14618"/>
                  </a:cubicBezTo>
                  <a:cubicBezTo>
                    <a:pt x="4047" y="14782"/>
                    <a:pt x="4816" y="14842"/>
                    <a:pt x="5581" y="14916"/>
                  </a:cubicBezTo>
                  <a:cubicBezTo>
                    <a:pt x="6075" y="14970"/>
                    <a:pt x="6567" y="15064"/>
                    <a:pt x="7067" y="15071"/>
                  </a:cubicBezTo>
                  <a:lnTo>
                    <a:pt x="7071" y="15071"/>
                  </a:lnTo>
                  <a:cubicBezTo>
                    <a:pt x="7338" y="15073"/>
                    <a:pt x="7610" y="15075"/>
                    <a:pt x="7881" y="15075"/>
                  </a:cubicBezTo>
                  <a:cubicBezTo>
                    <a:pt x="9002" y="15075"/>
                    <a:pt x="10136" y="15033"/>
                    <a:pt x="11195" y="14647"/>
                  </a:cubicBezTo>
                  <a:cubicBezTo>
                    <a:pt x="11942" y="14353"/>
                    <a:pt x="12679" y="14011"/>
                    <a:pt x="13356" y="13579"/>
                  </a:cubicBezTo>
                  <a:cubicBezTo>
                    <a:pt x="13821" y="13262"/>
                    <a:pt x="14226" y="12867"/>
                    <a:pt x="14617" y="12464"/>
                  </a:cubicBezTo>
                  <a:cubicBezTo>
                    <a:pt x="14948" y="12129"/>
                    <a:pt x="15294" y="11806"/>
                    <a:pt x="15559" y="11413"/>
                  </a:cubicBezTo>
                  <a:cubicBezTo>
                    <a:pt x="16030" y="10756"/>
                    <a:pt x="16458" y="10065"/>
                    <a:pt x="16814" y="9339"/>
                  </a:cubicBezTo>
                  <a:cubicBezTo>
                    <a:pt x="17182" y="8424"/>
                    <a:pt x="17468" y="7442"/>
                    <a:pt x="17491" y="6451"/>
                  </a:cubicBezTo>
                  <a:cubicBezTo>
                    <a:pt x="17464" y="6270"/>
                    <a:pt x="17565" y="5023"/>
                    <a:pt x="17316" y="4926"/>
                  </a:cubicBezTo>
                  <a:cubicBezTo>
                    <a:pt x="17310" y="5011"/>
                    <a:pt x="17297" y="5093"/>
                    <a:pt x="17281" y="5175"/>
                  </a:cubicBezTo>
                  <a:cubicBezTo>
                    <a:pt x="17264" y="5264"/>
                    <a:pt x="17246" y="5350"/>
                    <a:pt x="17219" y="5434"/>
                  </a:cubicBezTo>
                  <a:cubicBezTo>
                    <a:pt x="17194" y="5515"/>
                    <a:pt x="17161" y="5593"/>
                    <a:pt x="17120" y="5667"/>
                  </a:cubicBezTo>
                  <a:cubicBezTo>
                    <a:pt x="17057" y="5790"/>
                    <a:pt x="16968" y="5901"/>
                    <a:pt x="16863" y="5992"/>
                  </a:cubicBezTo>
                  <a:cubicBezTo>
                    <a:pt x="16760" y="6074"/>
                    <a:pt x="16635" y="6117"/>
                    <a:pt x="16508" y="6117"/>
                  </a:cubicBezTo>
                  <a:cubicBezTo>
                    <a:pt x="16438" y="6117"/>
                    <a:pt x="16367" y="6104"/>
                    <a:pt x="16299" y="6076"/>
                  </a:cubicBezTo>
                  <a:cubicBezTo>
                    <a:pt x="16232" y="6045"/>
                    <a:pt x="16170" y="6000"/>
                    <a:pt x="16118" y="5945"/>
                  </a:cubicBezTo>
                  <a:cubicBezTo>
                    <a:pt x="16067" y="5887"/>
                    <a:pt x="16022" y="5821"/>
                    <a:pt x="15987" y="5751"/>
                  </a:cubicBezTo>
                  <a:cubicBezTo>
                    <a:pt x="15946" y="5673"/>
                    <a:pt x="15915" y="5591"/>
                    <a:pt x="15882" y="5511"/>
                  </a:cubicBezTo>
                  <a:cubicBezTo>
                    <a:pt x="15847" y="5529"/>
                    <a:pt x="15816" y="5558"/>
                    <a:pt x="15793" y="5593"/>
                  </a:cubicBezTo>
                  <a:cubicBezTo>
                    <a:pt x="15763" y="5735"/>
                    <a:pt x="15800" y="6519"/>
                    <a:pt x="15645" y="6759"/>
                  </a:cubicBezTo>
                  <a:cubicBezTo>
                    <a:pt x="15608" y="6842"/>
                    <a:pt x="15540" y="6918"/>
                    <a:pt x="15448" y="6938"/>
                  </a:cubicBezTo>
                  <a:cubicBezTo>
                    <a:pt x="15433" y="6942"/>
                    <a:pt x="15417" y="6944"/>
                    <a:pt x="15400" y="6944"/>
                  </a:cubicBezTo>
                  <a:cubicBezTo>
                    <a:pt x="15322" y="6942"/>
                    <a:pt x="15252" y="6905"/>
                    <a:pt x="15207" y="6842"/>
                  </a:cubicBezTo>
                  <a:cubicBezTo>
                    <a:pt x="15162" y="6780"/>
                    <a:pt x="15149" y="6700"/>
                    <a:pt x="15133" y="6626"/>
                  </a:cubicBezTo>
                  <a:cubicBezTo>
                    <a:pt x="15115" y="6545"/>
                    <a:pt x="15092" y="6465"/>
                    <a:pt x="15069" y="6385"/>
                  </a:cubicBezTo>
                  <a:cubicBezTo>
                    <a:pt x="15034" y="6268"/>
                    <a:pt x="14997" y="6152"/>
                    <a:pt x="14952" y="6039"/>
                  </a:cubicBezTo>
                  <a:cubicBezTo>
                    <a:pt x="14874" y="5852"/>
                    <a:pt x="14783" y="5667"/>
                    <a:pt x="14685" y="5490"/>
                  </a:cubicBezTo>
                  <a:cubicBezTo>
                    <a:pt x="14617" y="5375"/>
                    <a:pt x="14545" y="5260"/>
                    <a:pt x="14471" y="5146"/>
                  </a:cubicBezTo>
                  <a:lnTo>
                    <a:pt x="14471" y="5146"/>
                  </a:lnTo>
                  <a:lnTo>
                    <a:pt x="14475" y="5153"/>
                  </a:lnTo>
                  <a:cubicBezTo>
                    <a:pt x="14355" y="4965"/>
                    <a:pt x="14226" y="4784"/>
                    <a:pt x="14084" y="4612"/>
                  </a:cubicBezTo>
                  <a:cubicBezTo>
                    <a:pt x="13923" y="4424"/>
                    <a:pt x="13751" y="4246"/>
                    <a:pt x="13572" y="4079"/>
                  </a:cubicBezTo>
                  <a:lnTo>
                    <a:pt x="13572" y="4079"/>
                  </a:lnTo>
                  <a:lnTo>
                    <a:pt x="13563" y="4070"/>
                  </a:lnTo>
                  <a:lnTo>
                    <a:pt x="13561" y="4068"/>
                  </a:lnTo>
                  <a:lnTo>
                    <a:pt x="13561" y="4068"/>
                  </a:lnTo>
                  <a:cubicBezTo>
                    <a:pt x="13565" y="4072"/>
                    <a:pt x="13569" y="4075"/>
                    <a:pt x="13572" y="4079"/>
                  </a:cubicBezTo>
                  <a:lnTo>
                    <a:pt x="13574" y="4079"/>
                  </a:lnTo>
                  <a:lnTo>
                    <a:pt x="13561" y="4068"/>
                  </a:lnTo>
                  <a:lnTo>
                    <a:pt x="13561" y="4068"/>
                  </a:lnTo>
                  <a:lnTo>
                    <a:pt x="13561" y="4068"/>
                  </a:lnTo>
                  <a:lnTo>
                    <a:pt x="13561" y="4068"/>
                  </a:lnTo>
                  <a:lnTo>
                    <a:pt x="13561" y="4068"/>
                  </a:lnTo>
                  <a:lnTo>
                    <a:pt x="13561" y="4068"/>
                  </a:lnTo>
                  <a:lnTo>
                    <a:pt x="13553" y="4060"/>
                  </a:lnTo>
                  <a:lnTo>
                    <a:pt x="13552" y="4060"/>
                  </a:lnTo>
                  <a:lnTo>
                    <a:pt x="13489" y="4003"/>
                  </a:lnTo>
                  <a:lnTo>
                    <a:pt x="13510" y="4019"/>
                  </a:lnTo>
                  <a:cubicBezTo>
                    <a:pt x="13360" y="3883"/>
                    <a:pt x="13201" y="3754"/>
                    <a:pt x="13037" y="3634"/>
                  </a:cubicBezTo>
                  <a:cubicBezTo>
                    <a:pt x="12996" y="3614"/>
                    <a:pt x="12952" y="3591"/>
                    <a:pt x="12911" y="3569"/>
                  </a:cubicBezTo>
                  <a:cubicBezTo>
                    <a:pt x="12878" y="3552"/>
                    <a:pt x="12845" y="3536"/>
                    <a:pt x="12815" y="3519"/>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545;p48"/>
            <p:cNvSpPr/>
            <p:nvPr/>
          </p:nvSpPr>
          <p:spPr>
            <a:xfrm rot="3186459">
              <a:off x="1397553" y="3185996"/>
              <a:ext cx="1507768" cy="1216449"/>
            </a:xfrm>
            <a:custGeom>
              <a:avLst/>
              <a:gdLst/>
              <a:ahLst/>
              <a:cxnLst/>
              <a:rect l="l" t="t" r="r" b="b"/>
              <a:pathLst>
                <a:path w="17768" h="14335" extrusionOk="0">
                  <a:moveTo>
                    <a:pt x="15368" y="1"/>
                  </a:moveTo>
                  <a:cubicBezTo>
                    <a:pt x="15307" y="1"/>
                    <a:pt x="15255" y="81"/>
                    <a:pt x="15313" y="137"/>
                  </a:cubicBezTo>
                  <a:cubicBezTo>
                    <a:pt x="15724" y="563"/>
                    <a:pt x="16107" y="1028"/>
                    <a:pt x="16420" y="1534"/>
                  </a:cubicBezTo>
                  <a:cubicBezTo>
                    <a:pt x="16792" y="2182"/>
                    <a:pt x="17105" y="2879"/>
                    <a:pt x="17298" y="3612"/>
                  </a:cubicBezTo>
                  <a:cubicBezTo>
                    <a:pt x="17448" y="4183"/>
                    <a:pt x="17565" y="4770"/>
                    <a:pt x="17582" y="5366"/>
                  </a:cubicBezTo>
                  <a:cubicBezTo>
                    <a:pt x="17584" y="5992"/>
                    <a:pt x="17491" y="6619"/>
                    <a:pt x="17343" y="7226"/>
                  </a:cubicBezTo>
                  <a:cubicBezTo>
                    <a:pt x="17251" y="7563"/>
                    <a:pt x="17140" y="7880"/>
                    <a:pt x="17014" y="8212"/>
                  </a:cubicBezTo>
                  <a:cubicBezTo>
                    <a:pt x="16806" y="8775"/>
                    <a:pt x="16514" y="9302"/>
                    <a:pt x="16193" y="9808"/>
                  </a:cubicBezTo>
                  <a:cubicBezTo>
                    <a:pt x="15971" y="10154"/>
                    <a:pt x="15734" y="10493"/>
                    <a:pt x="15467" y="10808"/>
                  </a:cubicBezTo>
                  <a:cubicBezTo>
                    <a:pt x="14905" y="11478"/>
                    <a:pt x="14268" y="12089"/>
                    <a:pt x="13554" y="12598"/>
                  </a:cubicBezTo>
                  <a:cubicBezTo>
                    <a:pt x="13083" y="12929"/>
                    <a:pt x="12568" y="13200"/>
                    <a:pt x="12040" y="13443"/>
                  </a:cubicBezTo>
                  <a:cubicBezTo>
                    <a:pt x="11509" y="13690"/>
                    <a:pt x="10947" y="13859"/>
                    <a:pt x="10377" y="13980"/>
                  </a:cubicBezTo>
                  <a:cubicBezTo>
                    <a:pt x="9855" y="14095"/>
                    <a:pt x="9320" y="14143"/>
                    <a:pt x="8781" y="14163"/>
                  </a:cubicBezTo>
                  <a:cubicBezTo>
                    <a:pt x="8530" y="14173"/>
                    <a:pt x="8280" y="14178"/>
                    <a:pt x="8029" y="14178"/>
                  </a:cubicBezTo>
                  <a:cubicBezTo>
                    <a:pt x="7390" y="14178"/>
                    <a:pt x="6751" y="14146"/>
                    <a:pt x="6115" y="14081"/>
                  </a:cubicBezTo>
                  <a:cubicBezTo>
                    <a:pt x="5230" y="13998"/>
                    <a:pt x="4354" y="13850"/>
                    <a:pt x="3477" y="13710"/>
                  </a:cubicBezTo>
                  <a:cubicBezTo>
                    <a:pt x="2535" y="13554"/>
                    <a:pt x="1587" y="13363"/>
                    <a:pt x="708" y="12980"/>
                  </a:cubicBezTo>
                  <a:cubicBezTo>
                    <a:pt x="503" y="12869"/>
                    <a:pt x="241" y="12752"/>
                    <a:pt x="169" y="12511"/>
                  </a:cubicBezTo>
                  <a:cubicBezTo>
                    <a:pt x="159" y="12447"/>
                    <a:pt x="231" y="12386"/>
                    <a:pt x="182" y="12328"/>
                  </a:cubicBezTo>
                  <a:cubicBezTo>
                    <a:pt x="166" y="12309"/>
                    <a:pt x="144" y="12299"/>
                    <a:pt x="122" y="12299"/>
                  </a:cubicBezTo>
                  <a:cubicBezTo>
                    <a:pt x="92" y="12299"/>
                    <a:pt x="63" y="12316"/>
                    <a:pt x="50" y="12347"/>
                  </a:cubicBezTo>
                  <a:cubicBezTo>
                    <a:pt x="3" y="12435"/>
                    <a:pt x="1" y="12538"/>
                    <a:pt x="44" y="12626"/>
                  </a:cubicBezTo>
                  <a:cubicBezTo>
                    <a:pt x="383" y="13379"/>
                    <a:pt x="2994" y="13795"/>
                    <a:pt x="3823" y="13922"/>
                  </a:cubicBezTo>
                  <a:cubicBezTo>
                    <a:pt x="4918" y="14105"/>
                    <a:pt x="6016" y="14258"/>
                    <a:pt x="7123" y="14313"/>
                  </a:cubicBezTo>
                  <a:cubicBezTo>
                    <a:pt x="7440" y="14327"/>
                    <a:pt x="7758" y="14335"/>
                    <a:pt x="8077" y="14335"/>
                  </a:cubicBezTo>
                  <a:cubicBezTo>
                    <a:pt x="8680" y="14335"/>
                    <a:pt x="9284" y="14306"/>
                    <a:pt x="9884" y="14229"/>
                  </a:cubicBezTo>
                  <a:cubicBezTo>
                    <a:pt x="11163" y="14046"/>
                    <a:pt x="12381" y="13552"/>
                    <a:pt x="13461" y="12851"/>
                  </a:cubicBezTo>
                  <a:cubicBezTo>
                    <a:pt x="14829" y="11925"/>
                    <a:pt x="15953" y="10651"/>
                    <a:pt x="16734" y="9199"/>
                  </a:cubicBezTo>
                  <a:cubicBezTo>
                    <a:pt x="16909" y="8880"/>
                    <a:pt x="17061" y="8545"/>
                    <a:pt x="17185" y="8201"/>
                  </a:cubicBezTo>
                  <a:cubicBezTo>
                    <a:pt x="17454" y="7524"/>
                    <a:pt x="17629" y="6811"/>
                    <a:pt x="17701" y="6084"/>
                  </a:cubicBezTo>
                  <a:cubicBezTo>
                    <a:pt x="17767" y="5554"/>
                    <a:pt x="17740" y="5017"/>
                    <a:pt x="17654" y="4490"/>
                  </a:cubicBezTo>
                  <a:cubicBezTo>
                    <a:pt x="17555" y="3963"/>
                    <a:pt x="17438" y="3437"/>
                    <a:pt x="17251" y="2935"/>
                  </a:cubicBezTo>
                  <a:cubicBezTo>
                    <a:pt x="17063" y="2449"/>
                    <a:pt x="16852" y="1968"/>
                    <a:pt x="16592" y="1517"/>
                  </a:cubicBezTo>
                  <a:cubicBezTo>
                    <a:pt x="16265" y="974"/>
                    <a:pt x="15862" y="478"/>
                    <a:pt x="15422" y="24"/>
                  </a:cubicBezTo>
                  <a:cubicBezTo>
                    <a:pt x="15405" y="7"/>
                    <a:pt x="15386" y="1"/>
                    <a:pt x="15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547;p48"/>
            <p:cNvSpPr/>
            <p:nvPr/>
          </p:nvSpPr>
          <p:spPr>
            <a:xfrm rot="3186459">
              <a:off x="2750003" y="3669663"/>
              <a:ext cx="553448" cy="738016"/>
            </a:xfrm>
            <a:custGeom>
              <a:avLst/>
              <a:gdLst/>
              <a:ahLst/>
              <a:cxnLst/>
              <a:rect l="l" t="t" r="r" b="b"/>
              <a:pathLst>
                <a:path w="6522" h="8697" extrusionOk="0">
                  <a:moveTo>
                    <a:pt x="2278" y="0"/>
                  </a:moveTo>
                  <a:cubicBezTo>
                    <a:pt x="2240" y="0"/>
                    <a:pt x="2201" y="0"/>
                    <a:pt x="2163" y="1"/>
                  </a:cubicBezTo>
                  <a:cubicBezTo>
                    <a:pt x="1801" y="7"/>
                    <a:pt x="1437" y="36"/>
                    <a:pt x="1083" y="114"/>
                  </a:cubicBezTo>
                  <a:cubicBezTo>
                    <a:pt x="735" y="188"/>
                    <a:pt x="406" y="322"/>
                    <a:pt x="91" y="485"/>
                  </a:cubicBezTo>
                  <a:cubicBezTo>
                    <a:pt x="1" y="513"/>
                    <a:pt x="29" y="637"/>
                    <a:pt x="110" y="639"/>
                  </a:cubicBezTo>
                  <a:cubicBezTo>
                    <a:pt x="163" y="635"/>
                    <a:pt x="208" y="598"/>
                    <a:pt x="258" y="577"/>
                  </a:cubicBezTo>
                  <a:cubicBezTo>
                    <a:pt x="445" y="483"/>
                    <a:pt x="638" y="402"/>
                    <a:pt x="840" y="341"/>
                  </a:cubicBezTo>
                  <a:cubicBezTo>
                    <a:pt x="1216" y="221"/>
                    <a:pt x="1613" y="178"/>
                    <a:pt x="2006" y="162"/>
                  </a:cubicBezTo>
                  <a:cubicBezTo>
                    <a:pt x="2087" y="158"/>
                    <a:pt x="2167" y="157"/>
                    <a:pt x="2248" y="157"/>
                  </a:cubicBezTo>
                  <a:cubicBezTo>
                    <a:pt x="2696" y="157"/>
                    <a:pt x="3144" y="205"/>
                    <a:pt x="3582" y="299"/>
                  </a:cubicBezTo>
                  <a:cubicBezTo>
                    <a:pt x="4216" y="466"/>
                    <a:pt x="4806" y="797"/>
                    <a:pt x="5296" y="1233"/>
                  </a:cubicBezTo>
                  <a:cubicBezTo>
                    <a:pt x="5763" y="1686"/>
                    <a:pt x="6076" y="2272"/>
                    <a:pt x="6195" y="2910"/>
                  </a:cubicBezTo>
                  <a:cubicBezTo>
                    <a:pt x="6261" y="3235"/>
                    <a:pt x="6316" y="3564"/>
                    <a:pt x="6331" y="3900"/>
                  </a:cubicBezTo>
                  <a:cubicBezTo>
                    <a:pt x="6333" y="4437"/>
                    <a:pt x="6273" y="4982"/>
                    <a:pt x="6082" y="5488"/>
                  </a:cubicBezTo>
                  <a:cubicBezTo>
                    <a:pt x="5732" y="6329"/>
                    <a:pt x="5191" y="7080"/>
                    <a:pt x="4582" y="7751"/>
                  </a:cubicBezTo>
                  <a:cubicBezTo>
                    <a:pt x="4331" y="8000"/>
                    <a:pt x="4055" y="8220"/>
                    <a:pt x="3759" y="8411"/>
                  </a:cubicBezTo>
                  <a:cubicBezTo>
                    <a:pt x="3677" y="8463"/>
                    <a:pt x="3588" y="8506"/>
                    <a:pt x="3502" y="8551"/>
                  </a:cubicBezTo>
                  <a:cubicBezTo>
                    <a:pt x="3463" y="8572"/>
                    <a:pt x="3448" y="8617"/>
                    <a:pt x="3469" y="8656"/>
                  </a:cubicBezTo>
                  <a:cubicBezTo>
                    <a:pt x="3483" y="8681"/>
                    <a:pt x="3510" y="8696"/>
                    <a:pt x="3538" y="8696"/>
                  </a:cubicBezTo>
                  <a:cubicBezTo>
                    <a:pt x="3550" y="8696"/>
                    <a:pt x="3562" y="8693"/>
                    <a:pt x="3574" y="8687"/>
                  </a:cubicBezTo>
                  <a:cubicBezTo>
                    <a:pt x="3730" y="8615"/>
                    <a:pt x="3878" y="8526"/>
                    <a:pt x="4016" y="8426"/>
                  </a:cubicBezTo>
                  <a:cubicBezTo>
                    <a:pt x="4220" y="8281"/>
                    <a:pt x="4415" y="8125"/>
                    <a:pt x="4598" y="7954"/>
                  </a:cubicBezTo>
                  <a:cubicBezTo>
                    <a:pt x="4905" y="7654"/>
                    <a:pt x="5166" y="7308"/>
                    <a:pt x="5423" y="6963"/>
                  </a:cubicBezTo>
                  <a:cubicBezTo>
                    <a:pt x="5740" y="6523"/>
                    <a:pt x="6020" y="6054"/>
                    <a:pt x="6226" y="5549"/>
                  </a:cubicBezTo>
                  <a:cubicBezTo>
                    <a:pt x="6353" y="5224"/>
                    <a:pt x="6421" y="4879"/>
                    <a:pt x="6456" y="4531"/>
                  </a:cubicBezTo>
                  <a:cubicBezTo>
                    <a:pt x="6522" y="4029"/>
                    <a:pt x="6479" y="3523"/>
                    <a:pt x="6378" y="3029"/>
                  </a:cubicBezTo>
                  <a:cubicBezTo>
                    <a:pt x="6242" y="2153"/>
                    <a:pt x="5773" y="1322"/>
                    <a:pt x="5033" y="820"/>
                  </a:cubicBezTo>
                  <a:cubicBezTo>
                    <a:pt x="4646" y="542"/>
                    <a:pt x="4218" y="328"/>
                    <a:pt x="3763" y="186"/>
                  </a:cubicBezTo>
                  <a:cubicBezTo>
                    <a:pt x="3278" y="62"/>
                    <a:pt x="2779"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p:cNvGrpSpPr/>
            <p:nvPr/>
          </p:nvGrpSpPr>
          <p:grpSpPr>
            <a:xfrm>
              <a:off x="685063" y="1232010"/>
              <a:ext cx="2667644" cy="3216049"/>
              <a:chOff x="685063" y="1232010"/>
              <a:chExt cx="2667644" cy="3216049"/>
            </a:xfrm>
          </p:grpSpPr>
          <p:sp>
            <p:nvSpPr>
              <p:cNvPr id="338" name="Google Shape;1486;p48"/>
              <p:cNvSpPr/>
              <p:nvPr/>
            </p:nvSpPr>
            <p:spPr>
              <a:xfrm rot="3186459">
                <a:off x="1271849" y="2099090"/>
                <a:ext cx="2145311" cy="1138463"/>
              </a:xfrm>
              <a:custGeom>
                <a:avLst/>
                <a:gdLst/>
                <a:ahLst/>
                <a:cxnLst/>
                <a:rect l="l" t="t" r="r" b="b"/>
                <a:pathLst>
                  <a:path w="25281" h="13416" extrusionOk="0">
                    <a:moveTo>
                      <a:pt x="2114" y="0"/>
                    </a:moveTo>
                    <a:cubicBezTo>
                      <a:pt x="1674" y="0"/>
                      <a:pt x="1233" y="60"/>
                      <a:pt x="807" y="163"/>
                    </a:cubicBezTo>
                    <a:cubicBezTo>
                      <a:pt x="585" y="231"/>
                      <a:pt x="291" y="227"/>
                      <a:pt x="157" y="447"/>
                    </a:cubicBezTo>
                    <a:cubicBezTo>
                      <a:pt x="0" y="695"/>
                      <a:pt x="214" y="1026"/>
                      <a:pt x="484" y="1026"/>
                    </a:cubicBezTo>
                    <a:cubicBezTo>
                      <a:pt x="518" y="1026"/>
                      <a:pt x="554" y="1020"/>
                      <a:pt x="589" y="1009"/>
                    </a:cubicBezTo>
                    <a:cubicBezTo>
                      <a:pt x="1009" y="887"/>
                      <a:pt x="1439" y="807"/>
                      <a:pt x="1873" y="772"/>
                    </a:cubicBezTo>
                    <a:cubicBezTo>
                      <a:pt x="1951" y="766"/>
                      <a:pt x="2029" y="764"/>
                      <a:pt x="2107" y="764"/>
                    </a:cubicBezTo>
                    <a:cubicBezTo>
                      <a:pt x="2915" y="764"/>
                      <a:pt x="3697" y="1066"/>
                      <a:pt x="4391" y="1467"/>
                    </a:cubicBezTo>
                    <a:cubicBezTo>
                      <a:pt x="4457" y="1507"/>
                      <a:pt x="4522" y="1524"/>
                      <a:pt x="4583" y="1524"/>
                    </a:cubicBezTo>
                    <a:cubicBezTo>
                      <a:pt x="4916" y="1524"/>
                      <a:pt x="5140" y="1014"/>
                      <a:pt x="4778" y="805"/>
                    </a:cubicBezTo>
                    <a:cubicBezTo>
                      <a:pt x="4327" y="538"/>
                      <a:pt x="3840" y="340"/>
                      <a:pt x="3346" y="173"/>
                    </a:cubicBezTo>
                    <a:cubicBezTo>
                      <a:pt x="2945" y="53"/>
                      <a:pt x="2530" y="0"/>
                      <a:pt x="2114" y="0"/>
                    </a:cubicBezTo>
                    <a:close/>
                    <a:moveTo>
                      <a:pt x="18866" y="1570"/>
                    </a:moveTo>
                    <a:cubicBezTo>
                      <a:pt x="18773" y="1570"/>
                      <a:pt x="18679" y="1573"/>
                      <a:pt x="18586" y="1581"/>
                    </a:cubicBezTo>
                    <a:cubicBezTo>
                      <a:pt x="18250" y="1624"/>
                      <a:pt x="18304" y="2127"/>
                      <a:pt x="18615" y="2127"/>
                    </a:cubicBezTo>
                    <a:cubicBezTo>
                      <a:pt x="18629" y="2127"/>
                      <a:pt x="18645" y="2126"/>
                      <a:pt x="18660" y="2124"/>
                    </a:cubicBezTo>
                    <a:cubicBezTo>
                      <a:pt x="18711" y="2116"/>
                      <a:pt x="18762" y="2113"/>
                      <a:pt x="18813" y="2113"/>
                    </a:cubicBezTo>
                    <a:cubicBezTo>
                      <a:pt x="18915" y="2113"/>
                      <a:pt x="19018" y="2124"/>
                      <a:pt x="19121" y="2130"/>
                    </a:cubicBezTo>
                    <a:cubicBezTo>
                      <a:pt x="19757" y="2175"/>
                      <a:pt x="20366" y="2364"/>
                      <a:pt x="20972" y="2545"/>
                    </a:cubicBezTo>
                    <a:cubicBezTo>
                      <a:pt x="20995" y="2551"/>
                      <a:pt x="21018" y="2554"/>
                      <a:pt x="21041" y="2554"/>
                    </a:cubicBezTo>
                    <a:cubicBezTo>
                      <a:pt x="21162" y="2554"/>
                      <a:pt x="21273" y="2474"/>
                      <a:pt x="21308" y="2352"/>
                    </a:cubicBezTo>
                    <a:cubicBezTo>
                      <a:pt x="21380" y="1906"/>
                      <a:pt x="20693" y="1945"/>
                      <a:pt x="20407" y="1813"/>
                    </a:cubicBezTo>
                    <a:cubicBezTo>
                      <a:pt x="19906" y="1679"/>
                      <a:pt x="19386" y="1570"/>
                      <a:pt x="18866" y="1570"/>
                    </a:cubicBezTo>
                    <a:close/>
                    <a:moveTo>
                      <a:pt x="22104" y="2348"/>
                    </a:moveTo>
                    <a:lnTo>
                      <a:pt x="22104" y="2348"/>
                    </a:lnTo>
                    <a:cubicBezTo>
                      <a:pt x="21699" y="2393"/>
                      <a:pt x="21773" y="2875"/>
                      <a:pt x="22149" y="2926"/>
                    </a:cubicBezTo>
                    <a:cubicBezTo>
                      <a:pt x="22187" y="2933"/>
                      <a:pt x="22221" y="2937"/>
                      <a:pt x="22253" y="2937"/>
                    </a:cubicBezTo>
                    <a:cubicBezTo>
                      <a:pt x="22672" y="2937"/>
                      <a:pt x="22601" y="2352"/>
                      <a:pt x="22104" y="2348"/>
                    </a:cubicBezTo>
                    <a:close/>
                    <a:moveTo>
                      <a:pt x="7368" y="3283"/>
                    </a:moveTo>
                    <a:cubicBezTo>
                      <a:pt x="7276" y="3283"/>
                      <a:pt x="7177" y="3342"/>
                      <a:pt x="7117" y="3471"/>
                    </a:cubicBezTo>
                    <a:cubicBezTo>
                      <a:pt x="7045" y="3681"/>
                      <a:pt x="6843" y="3990"/>
                      <a:pt x="7164" y="4093"/>
                    </a:cubicBezTo>
                    <a:cubicBezTo>
                      <a:pt x="7186" y="4099"/>
                      <a:pt x="7208" y="4102"/>
                      <a:pt x="7230" y="4102"/>
                    </a:cubicBezTo>
                    <a:cubicBezTo>
                      <a:pt x="7320" y="4102"/>
                      <a:pt x="7406" y="4051"/>
                      <a:pt x="7451" y="3970"/>
                    </a:cubicBezTo>
                    <a:lnTo>
                      <a:pt x="7451" y="3970"/>
                    </a:lnTo>
                    <a:cubicBezTo>
                      <a:pt x="7731" y="3546"/>
                      <a:pt x="7563" y="3283"/>
                      <a:pt x="7368" y="3283"/>
                    </a:cubicBezTo>
                    <a:close/>
                    <a:moveTo>
                      <a:pt x="8420" y="4944"/>
                    </a:moveTo>
                    <a:cubicBezTo>
                      <a:pt x="8202" y="4944"/>
                      <a:pt x="7984" y="5107"/>
                      <a:pt x="8043" y="5403"/>
                    </a:cubicBezTo>
                    <a:cubicBezTo>
                      <a:pt x="8042" y="5402"/>
                      <a:pt x="8042" y="5401"/>
                      <a:pt x="8042" y="5401"/>
                    </a:cubicBezTo>
                    <a:lnTo>
                      <a:pt x="8042" y="5401"/>
                    </a:lnTo>
                    <a:cubicBezTo>
                      <a:pt x="8041" y="5401"/>
                      <a:pt x="8043" y="5411"/>
                      <a:pt x="8045" y="5421"/>
                    </a:cubicBezTo>
                    <a:lnTo>
                      <a:pt x="8043" y="5421"/>
                    </a:lnTo>
                    <a:cubicBezTo>
                      <a:pt x="8077" y="5644"/>
                      <a:pt x="8246" y="5745"/>
                      <a:pt x="8416" y="5745"/>
                    </a:cubicBezTo>
                    <a:cubicBezTo>
                      <a:pt x="8626" y="5745"/>
                      <a:pt x="8838" y="5591"/>
                      <a:pt x="8804" y="5319"/>
                    </a:cubicBezTo>
                    <a:cubicBezTo>
                      <a:pt x="8791" y="5062"/>
                      <a:pt x="8606" y="4944"/>
                      <a:pt x="8420" y="4944"/>
                    </a:cubicBezTo>
                    <a:close/>
                    <a:moveTo>
                      <a:pt x="5885" y="5878"/>
                    </a:moveTo>
                    <a:cubicBezTo>
                      <a:pt x="5758" y="5878"/>
                      <a:pt x="5613" y="5990"/>
                      <a:pt x="5551" y="6269"/>
                    </a:cubicBezTo>
                    <a:cubicBezTo>
                      <a:pt x="5475" y="6499"/>
                      <a:pt x="5089" y="6662"/>
                      <a:pt x="5278" y="6929"/>
                    </a:cubicBezTo>
                    <a:cubicBezTo>
                      <a:pt x="5347" y="6994"/>
                      <a:pt x="5415" y="7021"/>
                      <a:pt x="5480" y="7021"/>
                    </a:cubicBezTo>
                    <a:cubicBezTo>
                      <a:pt x="5781" y="7021"/>
                      <a:pt x="6032" y="6440"/>
                      <a:pt x="6111" y="6197"/>
                    </a:cubicBezTo>
                    <a:cubicBezTo>
                      <a:pt x="6138" y="6007"/>
                      <a:pt x="6021" y="5878"/>
                      <a:pt x="5885" y="5878"/>
                    </a:cubicBezTo>
                    <a:close/>
                    <a:moveTo>
                      <a:pt x="9205" y="6950"/>
                    </a:moveTo>
                    <a:cubicBezTo>
                      <a:pt x="9144" y="6950"/>
                      <a:pt x="9083" y="6972"/>
                      <a:pt x="9036" y="7022"/>
                    </a:cubicBezTo>
                    <a:cubicBezTo>
                      <a:pt x="8931" y="7154"/>
                      <a:pt x="8738" y="7283"/>
                      <a:pt x="8822" y="7479"/>
                    </a:cubicBezTo>
                    <a:cubicBezTo>
                      <a:pt x="8876" y="7585"/>
                      <a:pt x="8951" y="7628"/>
                      <a:pt x="9031" y="7628"/>
                    </a:cubicBezTo>
                    <a:cubicBezTo>
                      <a:pt x="9221" y="7628"/>
                      <a:pt x="9441" y="7389"/>
                      <a:pt x="9464" y="7199"/>
                    </a:cubicBezTo>
                    <a:cubicBezTo>
                      <a:pt x="9470" y="7053"/>
                      <a:pt x="9337" y="6950"/>
                      <a:pt x="9205" y="6950"/>
                    </a:cubicBezTo>
                    <a:close/>
                    <a:moveTo>
                      <a:pt x="12995" y="9726"/>
                    </a:moveTo>
                    <a:cubicBezTo>
                      <a:pt x="12821" y="9726"/>
                      <a:pt x="12715" y="9919"/>
                      <a:pt x="12672" y="10087"/>
                    </a:cubicBezTo>
                    <a:cubicBezTo>
                      <a:pt x="12575" y="10256"/>
                      <a:pt x="12602" y="10505"/>
                      <a:pt x="12816" y="10560"/>
                    </a:cubicBezTo>
                    <a:cubicBezTo>
                      <a:pt x="12838" y="10567"/>
                      <a:pt x="12861" y="10570"/>
                      <a:pt x="12884" y="10570"/>
                    </a:cubicBezTo>
                    <a:cubicBezTo>
                      <a:pt x="13008" y="10570"/>
                      <a:pt x="13132" y="10485"/>
                      <a:pt x="13155" y="10357"/>
                    </a:cubicBezTo>
                    <a:cubicBezTo>
                      <a:pt x="13239" y="10159"/>
                      <a:pt x="13375" y="9867"/>
                      <a:pt x="13106" y="9750"/>
                    </a:cubicBezTo>
                    <a:cubicBezTo>
                      <a:pt x="13066" y="9733"/>
                      <a:pt x="13029" y="9726"/>
                      <a:pt x="12995" y="9726"/>
                    </a:cubicBezTo>
                    <a:close/>
                    <a:moveTo>
                      <a:pt x="21826" y="10608"/>
                    </a:moveTo>
                    <a:cubicBezTo>
                      <a:pt x="21554" y="10608"/>
                      <a:pt x="21283" y="10630"/>
                      <a:pt x="21018" y="10667"/>
                    </a:cubicBezTo>
                    <a:cubicBezTo>
                      <a:pt x="20652" y="10736"/>
                      <a:pt x="20755" y="11216"/>
                      <a:pt x="21061" y="11216"/>
                    </a:cubicBezTo>
                    <a:cubicBezTo>
                      <a:pt x="21096" y="11216"/>
                      <a:pt x="21134" y="11210"/>
                      <a:pt x="21174" y="11196"/>
                    </a:cubicBezTo>
                    <a:cubicBezTo>
                      <a:pt x="21370" y="11168"/>
                      <a:pt x="21568" y="11154"/>
                      <a:pt x="21764" y="11154"/>
                    </a:cubicBezTo>
                    <a:cubicBezTo>
                      <a:pt x="22396" y="11154"/>
                      <a:pt x="23021" y="11300"/>
                      <a:pt x="23587" y="11593"/>
                    </a:cubicBezTo>
                    <a:cubicBezTo>
                      <a:pt x="23628" y="11617"/>
                      <a:pt x="23672" y="11627"/>
                      <a:pt x="23714" y="11627"/>
                    </a:cubicBezTo>
                    <a:cubicBezTo>
                      <a:pt x="23882" y="11627"/>
                      <a:pt x="24036" y="11461"/>
                      <a:pt x="23982" y="11280"/>
                    </a:cubicBezTo>
                    <a:cubicBezTo>
                      <a:pt x="23853" y="10997"/>
                      <a:pt x="23400" y="10951"/>
                      <a:pt x="23137" y="10816"/>
                    </a:cubicBezTo>
                    <a:cubicBezTo>
                      <a:pt x="22719" y="10667"/>
                      <a:pt x="22272" y="10608"/>
                      <a:pt x="21826" y="10608"/>
                    </a:cubicBezTo>
                    <a:close/>
                    <a:moveTo>
                      <a:pt x="24447" y="11627"/>
                    </a:moveTo>
                    <a:cubicBezTo>
                      <a:pt x="24356" y="11627"/>
                      <a:pt x="24273" y="11673"/>
                      <a:pt x="24211" y="11797"/>
                    </a:cubicBezTo>
                    <a:cubicBezTo>
                      <a:pt x="24097" y="12130"/>
                      <a:pt x="24542" y="12214"/>
                      <a:pt x="24723" y="12404"/>
                    </a:cubicBezTo>
                    <a:cubicBezTo>
                      <a:pt x="24775" y="12444"/>
                      <a:pt x="24829" y="12461"/>
                      <a:pt x="24880" y="12461"/>
                    </a:cubicBezTo>
                    <a:cubicBezTo>
                      <a:pt x="25104" y="12461"/>
                      <a:pt x="25281" y="12134"/>
                      <a:pt x="25048" y="11963"/>
                    </a:cubicBezTo>
                    <a:cubicBezTo>
                      <a:pt x="24892" y="11852"/>
                      <a:pt x="24649" y="11627"/>
                      <a:pt x="24447" y="11627"/>
                    </a:cubicBezTo>
                    <a:close/>
                    <a:moveTo>
                      <a:pt x="12415" y="10821"/>
                    </a:moveTo>
                    <a:cubicBezTo>
                      <a:pt x="12411" y="10821"/>
                      <a:pt x="12408" y="10822"/>
                      <a:pt x="12404" y="10822"/>
                    </a:cubicBezTo>
                    <a:cubicBezTo>
                      <a:pt x="11884" y="11015"/>
                      <a:pt x="10437" y="12587"/>
                      <a:pt x="10359" y="13148"/>
                    </a:cubicBezTo>
                    <a:cubicBezTo>
                      <a:pt x="10356" y="13322"/>
                      <a:pt x="10497" y="13415"/>
                      <a:pt x="10637" y="13415"/>
                    </a:cubicBezTo>
                    <a:cubicBezTo>
                      <a:pt x="10756" y="13415"/>
                      <a:pt x="10874" y="13348"/>
                      <a:pt x="10900" y="13204"/>
                    </a:cubicBezTo>
                    <a:cubicBezTo>
                      <a:pt x="11063" y="12862"/>
                      <a:pt x="11318" y="12577"/>
                      <a:pt x="11559" y="12289"/>
                    </a:cubicBezTo>
                    <a:cubicBezTo>
                      <a:pt x="11880" y="11931"/>
                      <a:pt x="12240" y="11610"/>
                      <a:pt x="12597" y="11289"/>
                    </a:cubicBezTo>
                    <a:cubicBezTo>
                      <a:pt x="12770" y="11133"/>
                      <a:pt x="12641" y="10821"/>
                      <a:pt x="12415" y="10821"/>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491;p48"/>
              <p:cNvSpPr/>
              <p:nvPr/>
            </p:nvSpPr>
            <p:spPr>
              <a:xfrm rot="3186459">
                <a:off x="2764828" y="3400896"/>
                <a:ext cx="371426" cy="362092"/>
              </a:xfrm>
              <a:custGeom>
                <a:avLst/>
                <a:gdLst/>
                <a:ahLst/>
                <a:cxnLst/>
                <a:rect l="l" t="t" r="r" b="b"/>
                <a:pathLst>
                  <a:path w="4377" h="4267" extrusionOk="0">
                    <a:moveTo>
                      <a:pt x="2663" y="0"/>
                    </a:moveTo>
                    <a:cubicBezTo>
                      <a:pt x="2481" y="0"/>
                      <a:pt x="2456" y="205"/>
                      <a:pt x="2366" y="373"/>
                    </a:cubicBezTo>
                    <a:cubicBezTo>
                      <a:pt x="2208" y="676"/>
                      <a:pt x="2033" y="968"/>
                      <a:pt x="1842" y="1248"/>
                    </a:cubicBezTo>
                    <a:cubicBezTo>
                      <a:pt x="1412" y="1772"/>
                      <a:pt x="1003" y="2323"/>
                      <a:pt x="505" y="2788"/>
                    </a:cubicBezTo>
                    <a:cubicBezTo>
                      <a:pt x="367" y="2916"/>
                      <a:pt x="192" y="2994"/>
                      <a:pt x="56" y="3122"/>
                    </a:cubicBezTo>
                    <a:cubicBezTo>
                      <a:pt x="1" y="3196"/>
                      <a:pt x="40" y="3303"/>
                      <a:pt x="128" y="3321"/>
                    </a:cubicBezTo>
                    <a:cubicBezTo>
                      <a:pt x="169" y="3480"/>
                      <a:pt x="453" y="3574"/>
                      <a:pt x="581" y="3665"/>
                    </a:cubicBezTo>
                    <a:cubicBezTo>
                      <a:pt x="928" y="3852"/>
                      <a:pt x="1231" y="4121"/>
                      <a:pt x="1609" y="4247"/>
                    </a:cubicBezTo>
                    <a:cubicBezTo>
                      <a:pt x="1647" y="4261"/>
                      <a:pt x="1683" y="4267"/>
                      <a:pt x="1718" y="4267"/>
                    </a:cubicBezTo>
                    <a:cubicBezTo>
                      <a:pt x="1861" y="4267"/>
                      <a:pt x="1991" y="4169"/>
                      <a:pt x="2111" y="4093"/>
                    </a:cubicBezTo>
                    <a:cubicBezTo>
                      <a:pt x="2609" y="3805"/>
                      <a:pt x="3045" y="3418"/>
                      <a:pt x="3391" y="2959"/>
                    </a:cubicBezTo>
                    <a:cubicBezTo>
                      <a:pt x="3628" y="2667"/>
                      <a:pt x="3870" y="2375"/>
                      <a:pt x="4060" y="2048"/>
                    </a:cubicBezTo>
                    <a:cubicBezTo>
                      <a:pt x="4376" y="1554"/>
                      <a:pt x="4183" y="1250"/>
                      <a:pt x="3827" y="865"/>
                    </a:cubicBezTo>
                    <a:cubicBezTo>
                      <a:pt x="3683" y="702"/>
                      <a:pt x="3519" y="558"/>
                      <a:pt x="3356" y="414"/>
                    </a:cubicBezTo>
                    <a:cubicBezTo>
                      <a:pt x="3187" y="260"/>
                      <a:pt x="3017" y="91"/>
                      <a:pt x="2790" y="26"/>
                    </a:cubicBezTo>
                    <a:cubicBezTo>
                      <a:pt x="2741" y="8"/>
                      <a:pt x="2699" y="0"/>
                      <a:pt x="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492;p48"/>
              <p:cNvSpPr/>
              <p:nvPr/>
            </p:nvSpPr>
            <p:spPr>
              <a:xfrm rot="3186459">
                <a:off x="1717882" y="2184127"/>
                <a:ext cx="162504" cy="107686"/>
              </a:xfrm>
              <a:custGeom>
                <a:avLst/>
                <a:gdLst/>
                <a:ahLst/>
                <a:cxnLst/>
                <a:rect l="l" t="t" r="r" b="b"/>
                <a:pathLst>
                  <a:path w="1915" h="1269" extrusionOk="0">
                    <a:moveTo>
                      <a:pt x="1448" y="1"/>
                    </a:moveTo>
                    <a:cubicBezTo>
                      <a:pt x="1124" y="1"/>
                      <a:pt x="798" y="94"/>
                      <a:pt x="480" y="139"/>
                    </a:cubicBezTo>
                    <a:cubicBezTo>
                      <a:pt x="318" y="174"/>
                      <a:pt x="1" y="166"/>
                      <a:pt x="110" y="419"/>
                    </a:cubicBezTo>
                    <a:cubicBezTo>
                      <a:pt x="46" y="519"/>
                      <a:pt x="168" y="779"/>
                      <a:pt x="215" y="883"/>
                    </a:cubicBezTo>
                    <a:cubicBezTo>
                      <a:pt x="240" y="1056"/>
                      <a:pt x="316" y="1241"/>
                      <a:pt x="509" y="1268"/>
                    </a:cubicBezTo>
                    <a:cubicBezTo>
                      <a:pt x="696" y="1250"/>
                      <a:pt x="888" y="1209"/>
                      <a:pt x="1079" y="1178"/>
                    </a:cubicBezTo>
                    <a:cubicBezTo>
                      <a:pt x="1094" y="1179"/>
                      <a:pt x="1108" y="1179"/>
                      <a:pt x="1123" y="1179"/>
                    </a:cubicBezTo>
                    <a:cubicBezTo>
                      <a:pt x="1269" y="1179"/>
                      <a:pt x="1416" y="1135"/>
                      <a:pt x="1558" y="1104"/>
                    </a:cubicBezTo>
                    <a:cubicBezTo>
                      <a:pt x="1715" y="1067"/>
                      <a:pt x="1881" y="999"/>
                      <a:pt x="1871" y="809"/>
                    </a:cubicBezTo>
                    <a:cubicBezTo>
                      <a:pt x="1871" y="587"/>
                      <a:pt x="1914" y="120"/>
                      <a:pt x="1671" y="17"/>
                    </a:cubicBezTo>
                    <a:cubicBezTo>
                      <a:pt x="1597" y="6"/>
                      <a:pt x="1522" y="1"/>
                      <a:pt x="1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493;p48"/>
              <p:cNvSpPr/>
              <p:nvPr/>
            </p:nvSpPr>
            <p:spPr>
              <a:xfrm rot="3186459">
                <a:off x="1427496" y="2784119"/>
                <a:ext cx="2006822" cy="295053"/>
              </a:xfrm>
              <a:custGeom>
                <a:avLst/>
                <a:gdLst/>
                <a:ahLst/>
                <a:cxnLst/>
                <a:rect l="l" t="t" r="r" b="b"/>
                <a:pathLst>
                  <a:path w="23649" h="3477" extrusionOk="0">
                    <a:moveTo>
                      <a:pt x="23116" y="1"/>
                    </a:moveTo>
                    <a:cubicBezTo>
                      <a:pt x="23109" y="1"/>
                      <a:pt x="23102" y="1"/>
                      <a:pt x="23095" y="2"/>
                    </a:cubicBezTo>
                    <a:cubicBezTo>
                      <a:pt x="23036" y="17"/>
                      <a:pt x="23001" y="76"/>
                      <a:pt x="23015" y="136"/>
                    </a:cubicBezTo>
                    <a:cubicBezTo>
                      <a:pt x="23095" y="451"/>
                      <a:pt x="22888" y="747"/>
                      <a:pt x="22692" y="979"/>
                    </a:cubicBezTo>
                    <a:cubicBezTo>
                      <a:pt x="22651" y="1018"/>
                      <a:pt x="22610" y="1057"/>
                      <a:pt x="22567" y="1095"/>
                    </a:cubicBezTo>
                    <a:cubicBezTo>
                      <a:pt x="22532" y="1119"/>
                      <a:pt x="22515" y="1164"/>
                      <a:pt x="22525" y="1206"/>
                    </a:cubicBezTo>
                    <a:cubicBezTo>
                      <a:pt x="22433" y="1121"/>
                      <a:pt x="22355" y="1020"/>
                      <a:pt x="22320" y="944"/>
                    </a:cubicBezTo>
                    <a:cubicBezTo>
                      <a:pt x="22328" y="866"/>
                      <a:pt x="22270" y="827"/>
                      <a:pt x="22212" y="827"/>
                    </a:cubicBezTo>
                    <a:cubicBezTo>
                      <a:pt x="22155" y="827"/>
                      <a:pt x="22096" y="863"/>
                      <a:pt x="22095" y="936"/>
                    </a:cubicBezTo>
                    <a:cubicBezTo>
                      <a:pt x="22135" y="1212"/>
                      <a:pt x="22540" y="1562"/>
                      <a:pt x="22803" y="1609"/>
                    </a:cubicBezTo>
                    <a:lnTo>
                      <a:pt x="22805" y="1611"/>
                    </a:lnTo>
                    <a:cubicBezTo>
                      <a:pt x="23223" y="1557"/>
                      <a:pt x="23583" y="957"/>
                      <a:pt x="23634" y="568"/>
                    </a:cubicBezTo>
                    <a:cubicBezTo>
                      <a:pt x="23648" y="489"/>
                      <a:pt x="23584" y="444"/>
                      <a:pt x="23522" y="444"/>
                    </a:cubicBezTo>
                    <a:cubicBezTo>
                      <a:pt x="23474" y="444"/>
                      <a:pt x="23426" y="472"/>
                      <a:pt x="23418" y="533"/>
                    </a:cubicBezTo>
                    <a:cubicBezTo>
                      <a:pt x="23363" y="876"/>
                      <a:pt x="23143" y="1216"/>
                      <a:pt x="22838" y="1387"/>
                    </a:cubicBezTo>
                    <a:cubicBezTo>
                      <a:pt x="22776" y="1380"/>
                      <a:pt x="22702" y="1346"/>
                      <a:pt x="22632" y="1294"/>
                    </a:cubicBezTo>
                    <a:cubicBezTo>
                      <a:pt x="22665" y="1294"/>
                      <a:pt x="22696" y="1280"/>
                      <a:pt x="22717" y="1255"/>
                    </a:cubicBezTo>
                    <a:cubicBezTo>
                      <a:pt x="22743" y="1294"/>
                      <a:pt x="22774" y="1310"/>
                      <a:pt x="22806" y="1310"/>
                    </a:cubicBezTo>
                    <a:cubicBezTo>
                      <a:pt x="22867" y="1310"/>
                      <a:pt x="22933" y="1252"/>
                      <a:pt x="22972" y="1199"/>
                    </a:cubicBezTo>
                    <a:cubicBezTo>
                      <a:pt x="23120" y="1025"/>
                      <a:pt x="23492" y="562"/>
                      <a:pt x="23342" y="337"/>
                    </a:cubicBezTo>
                    <a:cubicBezTo>
                      <a:pt x="23377" y="263"/>
                      <a:pt x="23330" y="177"/>
                      <a:pt x="23248" y="167"/>
                    </a:cubicBezTo>
                    <a:cubicBezTo>
                      <a:pt x="23238" y="78"/>
                      <a:pt x="23205" y="1"/>
                      <a:pt x="23116" y="1"/>
                    </a:cubicBezTo>
                    <a:close/>
                    <a:moveTo>
                      <a:pt x="1644" y="2693"/>
                    </a:moveTo>
                    <a:cubicBezTo>
                      <a:pt x="1623" y="2693"/>
                      <a:pt x="1601" y="2697"/>
                      <a:pt x="1579" y="2707"/>
                    </a:cubicBezTo>
                    <a:cubicBezTo>
                      <a:pt x="1375" y="2765"/>
                      <a:pt x="1165" y="2810"/>
                      <a:pt x="957" y="2851"/>
                    </a:cubicBezTo>
                    <a:cubicBezTo>
                      <a:pt x="702" y="2899"/>
                      <a:pt x="443" y="2932"/>
                      <a:pt x="184" y="2952"/>
                    </a:cubicBezTo>
                    <a:cubicBezTo>
                      <a:pt x="182" y="2952"/>
                      <a:pt x="179" y="2952"/>
                      <a:pt x="177" y="2952"/>
                    </a:cubicBezTo>
                    <a:cubicBezTo>
                      <a:pt x="52" y="2952"/>
                      <a:pt x="1" y="3122"/>
                      <a:pt x="126" y="3172"/>
                    </a:cubicBezTo>
                    <a:cubicBezTo>
                      <a:pt x="126" y="3178"/>
                      <a:pt x="126" y="3183"/>
                      <a:pt x="126" y="3189"/>
                    </a:cubicBezTo>
                    <a:cubicBezTo>
                      <a:pt x="128" y="3209"/>
                      <a:pt x="134" y="3228"/>
                      <a:pt x="145" y="3244"/>
                    </a:cubicBezTo>
                    <a:cubicBezTo>
                      <a:pt x="119" y="3343"/>
                      <a:pt x="210" y="3386"/>
                      <a:pt x="294" y="3386"/>
                    </a:cubicBezTo>
                    <a:cubicBezTo>
                      <a:pt x="305" y="3386"/>
                      <a:pt x="316" y="3386"/>
                      <a:pt x="326" y="3384"/>
                    </a:cubicBezTo>
                    <a:cubicBezTo>
                      <a:pt x="636" y="3368"/>
                      <a:pt x="1939" y="3444"/>
                      <a:pt x="1723" y="2897"/>
                    </a:cubicBezTo>
                    <a:cubicBezTo>
                      <a:pt x="1819" y="2804"/>
                      <a:pt x="1748" y="2693"/>
                      <a:pt x="1644" y="2693"/>
                    </a:cubicBezTo>
                    <a:close/>
                    <a:moveTo>
                      <a:pt x="20850" y="1053"/>
                    </a:moveTo>
                    <a:cubicBezTo>
                      <a:pt x="20762" y="1053"/>
                      <a:pt x="20709" y="1170"/>
                      <a:pt x="20771" y="1253"/>
                    </a:cubicBezTo>
                    <a:cubicBezTo>
                      <a:pt x="20645" y="1261"/>
                      <a:pt x="20600" y="1426"/>
                      <a:pt x="20513" y="1502"/>
                    </a:cubicBezTo>
                    <a:cubicBezTo>
                      <a:pt x="20386" y="1658"/>
                      <a:pt x="20248" y="1806"/>
                      <a:pt x="20104" y="1946"/>
                    </a:cubicBezTo>
                    <a:cubicBezTo>
                      <a:pt x="19950" y="2117"/>
                      <a:pt x="19719" y="2234"/>
                      <a:pt x="19582" y="2421"/>
                    </a:cubicBezTo>
                    <a:cubicBezTo>
                      <a:pt x="19568" y="2415"/>
                      <a:pt x="19553" y="2412"/>
                      <a:pt x="19538" y="2412"/>
                    </a:cubicBezTo>
                    <a:cubicBezTo>
                      <a:pt x="19470" y="2412"/>
                      <a:pt x="19396" y="2473"/>
                      <a:pt x="19405" y="2549"/>
                    </a:cubicBezTo>
                    <a:cubicBezTo>
                      <a:pt x="19415" y="2618"/>
                      <a:pt x="19459" y="2645"/>
                      <a:pt x="19507" y="2645"/>
                    </a:cubicBezTo>
                    <a:cubicBezTo>
                      <a:pt x="19517" y="2645"/>
                      <a:pt x="19527" y="2644"/>
                      <a:pt x="19536" y="2642"/>
                    </a:cubicBezTo>
                    <a:cubicBezTo>
                      <a:pt x="19579" y="2712"/>
                      <a:pt x="19680" y="2749"/>
                      <a:pt x="19750" y="2794"/>
                    </a:cubicBezTo>
                    <a:cubicBezTo>
                      <a:pt x="19927" y="2901"/>
                      <a:pt x="20106" y="3006"/>
                      <a:pt x="20291" y="3098"/>
                    </a:cubicBezTo>
                    <a:cubicBezTo>
                      <a:pt x="20583" y="3228"/>
                      <a:pt x="20859" y="3421"/>
                      <a:pt x="21180" y="3471"/>
                    </a:cubicBezTo>
                    <a:cubicBezTo>
                      <a:pt x="21207" y="3474"/>
                      <a:pt x="21234" y="3476"/>
                      <a:pt x="21260" y="3476"/>
                    </a:cubicBezTo>
                    <a:cubicBezTo>
                      <a:pt x="21554" y="3476"/>
                      <a:pt x="21793" y="3255"/>
                      <a:pt x="22023" y="3092"/>
                    </a:cubicBezTo>
                    <a:cubicBezTo>
                      <a:pt x="22172" y="2983"/>
                      <a:pt x="22320" y="2868"/>
                      <a:pt x="22464" y="2753"/>
                    </a:cubicBezTo>
                    <a:cubicBezTo>
                      <a:pt x="22560" y="2666"/>
                      <a:pt x="22793" y="2535"/>
                      <a:pt x="22655" y="2393"/>
                    </a:cubicBezTo>
                    <a:cubicBezTo>
                      <a:pt x="22145" y="2321"/>
                      <a:pt x="21838" y="2059"/>
                      <a:pt x="21462" y="1724"/>
                    </a:cubicBezTo>
                    <a:cubicBezTo>
                      <a:pt x="21250" y="1541"/>
                      <a:pt x="21063" y="1308"/>
                      <a:pt x="20911" y="1070"/>
                    </a:cubicBezTo>
                    <a:cubicBezTo>
                      <a:pt x="20889" y="1058"/>
                      <a:pt x="20869" y="1053"/>
                      <a:pt x="20850" y="1053"/>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494;p48"/>
              <p:cNvSpPr/>
              <p:nvPr/>
            </p:nvSpPr>
            <p:spPr>
              <a:xfrm rot="3186459">
                <a:off x="1709600" y="2176762"/>
                <a:ext cx="176930" cy="122112"/>
              </a:xfrm>
              <a:custGeom>
                <a:avLst/>
                <a:gdLst/>
                <a:ahLst/>
                <a:cxnLst/>
                <a:rect l="l" t="t" r="r" b="b"/>
                <a:pathLst>
                  <a:path w="2085" h="1439" extrusionOk="0">
                    <a:moveTo>
                      <a:pt x="1688" y="159"/>
                    </a:moveTo>
                    <a:cubicBezTo>
                      <a:pt x="1706" y="159"/>
                      <a:pt x="1724" y="159"/>
                      <a:pt x="1743" y="159"/>
                    </a:cubicBezTo>
                    <a:cubicBezTo>
                      <a:pt x="1763" y="163"/>
                      <a:pt x="1792" y="159"/>
                      <a:pt x="1804" y="180"/>
                    </a:cubicBezTo>
                    <a:cubicBezTo>
                      <a:pt x="1823" y="231"/>
                      <a:pt x="1837" y="283"/>
                      <a:pt x="1846" y="338"/>
                    </a:cubicBezTo>
                    <a:cubicBezTo>
                      <a:pt x="1876" y="484"/>
                      <a:pt x="1899" y="632"/>
                      <a:pt x="1913" y="783"/>
                    </a:cubicBezTo>
                    <a:cubicBezTo>
                      <a:pt x="1916" y="875"/>
                      <a:pt x="1928" y="970"/>
                      <a:pt x="1905" y="1060"/>
                    </a:cubicBezTo>
                    <a:cubicBezTo>
                      <a:pt x="1819" y="1108"/>
                      <a:pt x="1718" y="1124"/>
                      <a:pt x="1623" y="1149"/>
                    </a:cubicBezTo>
                    <a:cubicBezTo>
                      <a:pt x="1366" y="1213"/>
                      <a:pt x="1103" y="1256"/>
                      <a:pt x="838" y="1276"/>
                    </a:cubicBezTo>
                    <a:cubicBezTo>
                      <a:pt x="806" y="1278"/>
                      <a:pt x="759" y="1280"/>
                      <a:pt x="707" y="1280"/>
                    </a:cubicBezTo>
                    <a:cubicBezTo>
                      <a:pt x="569" y="1280"/>
                      <a:pt x="393" y="1264"/>
                      <a:pt x="354" y="1178"/>
                    </a:cubicBezTo>
                    <a:cubicBezTo>
                      <a:pt x="301" y="900"/>
                      <a:pt x="243" y="634"/>
                      <a:pt x="171" y="359"/>
                    </a:cubicBezTo>
                    <a:cubicBezTo>
                      <a:pt x="282" y="305"/>
                      <a:pt x="408" y="293"/>
                      <a:pt x="531" y="272"/>
                    </a:cubicBezTo>
                    <a:cubicBezTo>
                      <a:pt x="914" y="219"/>
                      <a:pt x="1301" y="159"/>
                      <a:pt x="1688" y="159"/>
                    </a:cubicBezTo>
                    <a:close/>
                    <a:moveTo>
                      <a:pt x="1720" y="0"/>
                    </a:moveTo>
                    <a:cubicBezTo>
                      <a:pt x="1711" y="0"/>
                      <a:pt x="1703" y="0"/>
                      <a:pt x="1695" y="1"/>
                    </a:cubicBezTo>
                    <a:cubicBezTo>
                      <a:pt x="1307" y="5"/>
                      <a:pt x="922" y="58"/>
                      <a:pt x="537" y="114"/>
                    </a:cubicBezTo>
                    <a:cubicBezTo>
                      <a:pt x="438" y="137"/>
                      <a:pt x="60" y="157"/>
                      <a:pt x="70" y="291"/>
                    </a:cubicBezTo>
                    <a:cubicBezTo>
                      <a:pt x="0" y="309"/>
                      <a:pt x="4" y="386"/>
                      <a:pt x="27" y="439"/>
                    </a:cubicBezTo>
                    <a:cubicBezTo>
                      <a:pt x="68" y="591"/>
                      <a:pt x="107" y="741"/>
                      <a:pt x="140" y="894"/>
                    </a:cubicBezTo>
                    <a:cubicBezTo>
                      <a:pt x="202" y="1184"/>
                      <a:pt x="157" y="1373"/>
                      <a:pt x="517" y="1424"/>
                    </a:cubicBezTo>
                    <a:cubicBezTo>
                      <a:pt x="583" y="1434"/>
                      <a:pt x="650" y="1438"/>
                      <a:pt x="716" y="1438"/>
                    </a:cubicBezTo>
                    <a:cubicBezTo>
                      <a:pt x="877" y="1438"/>
                      <a:pt x="1039" y="1415"/>
                      <a:pt x="1198" y="1392"/>
                    </a:cubicBezTo>
                    <a:cubicBezTo>
                      <a:pt x="1424" y="1357"/>
                      <a:pt x="1648" y="1307"/>
                      <a:pt x="1868" y="1245"/>
                    </a:cubicBezTo>
                    <a:cubicBezTo>
                      <a:pt x="1959" y="1221"/>
                      <a:pt x="2057" y="1169"/>
                      <a:pt x="2066" y="1062"/>
                    </a:cubicBezTo>
                    <a:cubicBezTo>
                      <a:pt x="2084" y="904"/>
                      <a:pt x="2068" y="741"/>
                      <a:pt x="2047" y="581"/>
                    </a:cubicBezTo>
                    <a:cubicBezTo>
                      <a:pt x="2023" y="435"/>
                      <a:pt x="2002" y="285"/>
                      <a:pt x="1957" y="141"/>
                    </a:cubicBezTo>
                    <a:cubicBezTo>
                      <a:pt x="1926" y="36"/>
                      <a:pt x="1819" y="0"/>
                      <a:pt x="1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495;p48"/>
              <p:cNvSpPr/>
              <p:nvPr/>
            </p:nvSpPr>
            <p:spPr>
              <a:xfrm rot="3186459">
                <a:off x="1899747" y="2222433"/>
                <a:ext cx="224960" cy="185671"/>
              </a:xfrm>
              <a:custGeom>
                <a:avLst/>
                <a:gdLst/>
                <a:ahLst/>
                <a:cxnLst/>
                <a:rect l="l" t="t" r="r" b="b"/>
                <a:pathLst>
                  <a:path w="2651" h="2188" extrusionOk="0">
                    <a:moveTo>
                      <a:pt x="2535" y="0"/>
                    </a:moveTo>
                    <a:cubicBezTo>
                      <a:pt x="2476" y="0"/>
                      <a:pt x="2447" y="64"/>
                      <a:pt x="2459" y="116"/>
                    </a:cubicBezTo>
                    <a:cubicBezTo>
                      <a:pt x="2461" y="204"/>
                      <a:pt x="2445" y="293"/>
                      <a:pt x="2414" y="377"/>
                    </a:cubicBezTo>
                    <a:cubicBezTo>
                      <a:pt x="2196" y="986"/>
                      <a:pt x="1379" y="1465"/>
                      <a:pt x="826" y="1753"/>
                    </a:cubicBezTo>
                    <a:cubicBezTo>
                      <a:pt x="688" y="1821"/>
                      <a:pt x="546" y="1881"/>
                      <a:pt x="402" y="1932"/>
                    </a:cubicBezTo>
                    <a:cubicBezTo>
                      <a:pt x="291" y="1971"/>
                      <a:pt x="180" y="2004"/>
                      <a:pt x="67" y="2035"/>
                    </a:cubicBezTo>
                    <a:cubicBezTo>
                      <a:pt x="26" y="2047"/>
                      <a:pt x="1" y="2089"/>
                      <a:pt x="13" y="2132"/>
                    </a:cubicBezTo>
                    <a:cubicBezTo>
                      <a:pt x="24" y="2166"/>
                      <a:pt x="56" y="2188"/>
                      <a:pt x="90" y="2188"/>
                    </a:cubicBezTo>
                    <a:cubicBezTo>
                      <a:pt x="96" y="2188"/>
                      <a:pt x="103" y="2187"/>
                      <a:pt x="110" y="2185"/>
                    </a:cubicBezTo>
                    <a:cubicBezTo>
                      <a:pt x="324" y="2128"/>
                      <a:pt x="536" y="2056"/>
                      <a:pt x="739" y="1967"/>
                    </a:cubicBezTo>
                    <a:cubicBezTo>
                      <a:pt x="1408" y="1646"/>
                      <a:pt x="2484" y="1035"/>
                      <a:pt x="2609" y="243"/>
                    </a:cubicBezTo>
                    <a:cubicBezTo>
                      <a:pt x="2614" y="165"/>
                      <a:pt x="2651" y="11"/>
                      <a:pt x="2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496;p48"/>
              <p:cNvSpPr/>
              <p:nvPr/>
            </p:nvSpPr>
            <p:spPr>
              <a:xfrm rot="3186459">
                <a:off x="1106856" y="1834676"/>
                <a:ext cx="549799" cy="570759"/>
              </a:xfrm>
              <a:custGeom>
                <a:avLst/>
                <a:gdLst/>
                <a:ahLst/>
                <a:cxnLst/>
                <a:rect l="l" t="t" r="r" b="b"/>
                <a:pathLst>
                  <a:path w="6479" h="6726" extrusionOk="0">
                    <a:moveTo>
                      <a:pt x="6400" y="0"/>
                    </a:moveTo>
                    <a:cubicBezTo>
                      <a:pt x="6153" y="64"/>
                      <a:pt x="5896" y="87"/>
                      <a:pt x="5639" y="107"/>
                    </a:cubicBezTo>
                    <a:cubicBezTo>
                      <a:pt x="4985" y="165"/>
                      <a:pt x="4333" y="257"/>
                      <a:pt x="3683" y="360"/>
                    </a:cubicBezTo>
                    <a:cubicBezTo>
                      <a:pt x="2640" y="535"/>
                      <a:pt x="1543" y="860"/>
                      <a:pt x="815" y="1671"/>
                    </a:cubicBezTo>
                    <a:cubicBezTo>
                      <a:pt x="467" y="2076"/>
                      <a:pt x="204" y="2572"/>
                      <a:pt x="107" y="3098"/>
                    </a:cubicBezTo>
                    <a:cubicBezTo>
                      <a:pt x="0" y="3761"/>
                      <a:pt x="87" y="4460"/>
                      <a:pt x="412" y="5053"/>
                    </a:cubicBezTo>
                    <a:cubicBezTo>
                      <a:pt x="735" y="5658"/>
                      <a:pt x="1352" y="6034"/>
                      <a:pt x="1955" y="6320"/>
                    </a:cubicBezTo>
                    <a:cubicBezTo>
                      <a:pt x="2453" y="6513"/>
                      <a:pt x="2981" y="6684"/>
                      <a:pt x="3518" y="6721"/>
                    </a:cubicBezTo>
                    <a:cubicBezTo>
                      <a:pt x="3592" y="6724"/>
                      <a:pt x="3667" y="6726"/>
                      <a:pt x="3741" y="6726"/>
                    </a:cubicBezTo>
                    <a:cubicBezTo>
                      <a:pt x="4134" y="6726"/>
                      <a:pt x="4530" y="6683"/>
                      <a:pt x="4907" y="6579"/>
                    </a:cubicBezTo>
                    <a:cubicBezTo>
                      <a:pt x="4998" y="6555"/>
                      <a:pt x="4970" y="6426"/>
                      <a:pt x="4889" y="6426"/>
                    </a:cubicBezTo>
                    <a:cubicBezTo>
                      <a:pt x="4881" y="6426"/>
                      <a:pt x="4874" y="6427"/>
                      <a:pt x="4866" y="6429"/>
                    </a:cubicBezTo>
                    <a:cubicBezTo>
                      <a:pt x="4504" y="6531"/>
                      <a:pt x="4124" y="6571"/>
                      <a:pt x="3747" y="6571"/>
                    </a:cubicBezTo>
                    <a:cubicBezTo>
                      <a:pt x="3661" y="6571"/>
                      <a:pt x="3575" y="6569"/>
                      <a:pt x="3489" y="6565"/>
                    </a:cubicBezTo>
                    <a:cubicBezTo>
                      <a:pt x="3055" y="6530"/>
                      <a:pt x="2632" y="6398"/>
                      <a:pt x="2220" y="6256"/>
                    </a:cubicBezTo>
                    <a:lnTo>
                      <a:pt x="2220" y="6256"/>
                    </a:lnTo>
                    <a:lnTo>
                      <a:pt x="2226" y="6258"/>
                    </a:lnTo>
                    <a:lnTo>
                      <a:pt x="2228" y="6258"/>
                    </a:lnTo>
                    <a:cubicBezTo>
                      <a:pt x="1981" y="6174"/>
                      <a:pt x="1747" y="6051"/>
                      <a:pt x="1523" y="5915"/>
                    </a:cubicBezTo>
                    <a:cubicBezTo>
                      <a:pt x="1181" y="5709"/>
                      <a:pt x="856" y="5458"/>
                      <a:pt x="634" y="5123"/>
                    </a:cubicBezTo>
                    <a:cubicBezTo>
                      <a:pt x="243" y="4512"/>
                      <a:pt x="140" y="3749"/>
                      <a:pt x="274" y="3043"/>
                    </a:cubicBezTo>
                    <a:cubicBezTo>
                      <a:pt x="352" y="2691"/>
                      <a:pt x="513" y="2360"/>
                      <a:pt x="710" y="2060"/>
                    </a:cubicBezTo>
                    <a:cubicBezTo>
                      <a:pt x="1344" y="1119"/>
                      <a:pt x="2485" y="731"/>
                      <a:pt x="3559" y="539"/>
                    </a:cubicBezTo>
                    <a:cubicBezTo>
                      <a:pt x="4207" y="428"/>
                      <a:pt x="4857" y="340"/>
                      <a:pt x="5512" y="276"/>
                    </a:cubicBezTo>
                    <a:cubicBezTo>
                      <a:pt x="5806" y="245"/>
                      <a:pt x="6104" y="235"/>
                      <a:pt x="6392" y="161"/>
                    </a:cubicBezTo>
                    <a:cubicBezTo>
                      <a:pt x="6435" y="152"/>
                      <a:pt x="6479" y="126"/>
                      <a:pt x="6479" y="78"/>
                    </a:cubicBezTo>
                    <a:cubicBezTo>
                      <a:pt x="6479" y="35"/>
                      <a:pt x="6444" y="0"/>
                      <a:pt x="6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497;p48"/>
              <p:cNvSpPr/>
              <p:nvPr/>
            </p:nvSpPr>
            <p:spPr>
              <a:xfrm rot="3186459">
                <a:off x="1887602" y="2215168"/>
                <a:ext cx="251860" cy="237180"/>
              </a:xfrm>
              <a:custGeom>
                <a:avLst/>
                <a:gdLst/>
                <a:ahLst/>
                <a:cxnLst/>
                <a:rect l="l" t="t" r="r" b="b"/>
                <a:pathLst>
                  <a:path w="2968" h="2795" extrusionOk="0">
                    <a:moveTo>
                      <a:pt x="2774" y="1"/>
                    </a:moveTo>
                    <a:cubicBezTo>
                      <a:pt x="2752" y="1"/>
                      <a:pt x="2730" y="4"/>
                      <a:pt x="2706" y="11"/>
                    </a:cubicBezTo>
                    <a:cubicBezTo>
                      <a:pt x="2584" y="39"/>
                      <a:pt x="2408" y="175"/>
                      <a:pt x="2496" y="309"/>
                    </a:cubicBezTo>
                    <a:cubicBezTo>
                      <a:pt x="2512" y="333"/>
                      <a:pt x="2535" y="343"/>
                      <a:pt x="2558" y="343"/>
                    </a:cubicBezTo>
                    <a:cubicBezTo>
                      <a:pt x="2607" y="343"/>
                      <a:pt x="2656" y="295"/>
                      <a:pt x="2632" y="237"/>
                    </a:cubicBezTo>
                    <a:cubicBezTo>
                      <a:pt x="2667" y="188"/>
                      <a:pt x="2722" y="161"/>
                      <a:pt x="2784" y="159"/>
                    </a:cubicBezTo>
                    <a:lnTo>
                      <a:pt x="2784" y="159"/>
                    </a:lnTo>
                    <a:cubicBezTo>
                      <a:pt x="2846" y="406"/>
                      <a:pt x="2765" y="659"/>
                      <a:pt x="2665" y="885"/>
                    </a:cubicBezTo>
                    <a:cubicBezTo>
                      <a:pt x="2408" y="1484"/>
                      <a:pt x="1768" y="1909"/>
                      <a:pt x="1212" y="2212"/>
                    </a:cubicBezTo>
                    <a:cubicBezTo>
                      <a:pt x="988" y="2325"/>
                      <a:pt x="758" y="2424"/>
                      <a:pt x="523" y="2508"/>
                    </a:cubicBezTo>
                    <a:cubicBezTo>
                      <a:pt x="377" y="2562"/>
                      <a:pt x="227" y="2607"/>
                      <a:pt x="77" y="2642"/>
                    </a:cubicBezTo>
                    <a:cubicBezTo>
                      <a:pt x="11" y="2658"/>
                      <a:pt x="1" y="2757"/>
                      <a:pt x="62" y="2786"/>
                    </a:cubicBezTo>
                    <a:cubicBezTo>
                      <a:pt x="73" y="2791"/>
                      <a:pt x="86" y="2794"/>
                      <a:pt x="99" y="2794"/>
                    </a:cubicBezTo>
                    <a:cubicBezTo>
                      <a:pt x="106" y="2794"/>
                      <a:pt x="113" y="2793"/>
                      <a:pt x="120" y="2792"/>
                    </a:cubicBezTo>
                    <a:cubicBezTo>
                      <a:pt x="175" y="2780"/>
                      <a:pt x="229" y="2765"/>
                      <a:pt x="284" y="2751"/>
                    </a:cubicBezTo>
                    <a:cubicBezTo>
                      <a:pt x="426" y="2708"/>
                      <a:pt x="568" y="2658"/>
                      <a:pt x="708" y="2605"/>
                    </a:cubicBezTo>
                    <a:cubicBezTo>
                      <a:pt x="1410" y="2337"/>
                      <a:pt x="2233" y="1856"/>
                      <a:pt x="2661" y="1224"/>
                    </a:cubicBezTo>
                    <a:cubicBezTo>
                      <a:pt x="2786" y="1019"/>
                      <a:pt x="2889" y="794"/>
                      <a:pt x="2940" y="558"/>
                    </a:cubicBezTo>
                    <a:cubicBezTo>
                      <a:pt x="2963" y="441"/>
                      <a:pt x="2967" y="321"/>
                      <a:pt x="2953" y="202"/>
                    </a:cubicBezTo>
                    <a:cubicBezTo>
                      <a:pt x="2946" y="82"/>
                      <a:pt x="2879" y="1"/>
                      <a:pt x="2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498;p48"/>
              <p:cNvSpPr/>
              <p:nvPr/>
            </p:nvSpPr>
            <p:spPr>
              <a:xfrm rot="3186459">
                <a:off x="1133864" y="1894123"/>
                <a:ext cx="522475" cy="484882"/>
              </a:xfrm>
              <a:custGeom>
                <a:avLst/>
                <a:gdLst/>
                <a:ahLst/>
                <a:cxnLst/>
                <a:rect l="l" t="t" r="r" b="b"/>
                <a:pathLst>
                  <a:path w="6157" h="5714" extrusionOk="0">
                    <a:moveTo>
                      <a:pt x="5924" y="0"/>
                    </a:moveTo>
                    <a:cubicBezTo>
                      <a:pt x="5880" y="0"/>
                      <a:pt x="5837" y="1"/>
                      <a:pt x="5794" y="3"/>
                    </a:cubicBezTo>
                    <a:cubicBezTo>
                      <a:pt x="5053" y="44"/>
                      <a:pt x="4327" y="162"/>
                      <a:pt x="3601" y="310"/>
                    </a:cubicBezTo>
                    <a:cubicBezTo>
                      <a:pt x="3130" y="396"/>
                      <a:pt x="2653" y="466"/>
                      <a:pt x="2202" y="629"/>
                    </a:cubicBezTo>
                    <a:cubicBezTo>
                      <a:pt x="1758" y="797"/>
                      <a:pt x="1326" y="1019"/>
                      <a:pt x="976" y="1344"/>
                    </a:cubicBezTo>
                    <a:cubicBezTo>
                      <a:pt x="163" y="2165"/>
                      <a:pt x="1" y="3564"/>
                      <a:pt x="649" y="4529"/>
                    </a:cubicBezTo>
                    <a:cubicBezTo>
                      <a:pt x="996" y="5089"/>
                      <a:pt x="1603" y="5438"/>
                      <a:pt x="2231" y="5591"/>
                    </a:cubicBezTo>
                    <a:cubicBezTo>
                      <a:pt x="2539" y="5654"/>
                      <a:pt x="2854" y="5693"/>
                      <a:pt x="3171" y="5702"/>
                    </a:cubicBezTo>
                    <a:cubicBezTo>
                      <a:pt x="3297" y="5710"/>
                      <a:pt x="3423" y="5714"/>
                      <a:pt x="3549" y="5714"/>
                    </a:cubicBezTo>
                    <a:cubicBezTo>
                      <a:pt x="3736" y="5714"/>
                      <a:pt x="3922" y="5705"/>
                      <a:pt x="4109" y="5689"/>
                    </a:cubicBezTo>
                    <a:cubicBezTo>
                      <a:pt x="4179" y="5683"/>
                      <a:pt x="4249" y="5673"/>
                      <a:pt x="4317" y="5661"/>
                    </a:cubicBezTo>
                    <a:cubicBezTo>
                      <a:pt x="4416" y="5649"/>
                      <a:pt x="4402" y="5506"/>
                      <a:pt x="4310" y="5506"/>
                    </a:cubicBezTo>
                    <a:cubicBezTo>
                      <a:pt x="4306" y="5506"/>
                      <a:pt x="4302" y="5506"/>
                      <a:pt x="4298" y="5506"/>
                    </a:cubicBezTo>
                    <a:cubicBezTo>
                      <a:pt x="4146" y="5531"/>
                      <a:pt x="3994" y="5545"/>
                      <a:pt x="3842" y="5551"/>
                    </a:cubicBezTo>
                    <a:cubicBezTo>
                      <a:pt x="3742" y="5554"/>
                      <a:pt x="3642" y="5556"/>
                      <a:pt x="3542" y="5556"/>
                    </a:cubicBezTo>
                    <a:cubicBezTo>
                      <a:pt x="3086" y="5556"/>
                      <a:pt x="2627" y="5524"/>
                      <a:pt x="2183" y="5418"/>
                    </a:cubicBezTo>
                    <a:cubicBezTo>
                      <a:pt x="1381" y="5191"/>
                      <a:pt x="795" y="4708"/>
                      <a:pt x="517" y="3906"/>
                    </a:cubicBezTo>
                    <a:cubicBezTo>
                      <a:pt x="211" y="2939"/>
                      <a:pt x="542" y="1754"/>
                      <a:pt x="1414" y="1194"/>
                    </a:cubicBezTo>
                    <a:cubicBezTo>
                      <a:pt x="1694" y="1013"/>
                      <a:pt x="1994" y="865"/>
                      <a:pt x="2309" y="756"/>
                    </a:cubicBezTo>
                    <a:cubicBezTo>
                      <a:pt x="2895" y="563"/>
                      <a:pt x="3515" y="495"/>
                      <a:pt x="4117" y="367"/>
                    </a:cubicBezTo>
                    <a:cubicBezTo>
                      <a:pt x="4483" y="293"/>
                      <a:pt x="4858" y="250"/>
                      <a:pt x="5230" y="205"/>
                    </a:cubicBezTo>
                    <a:cubicBezTo>
                      <a:pt x="5460" y="182"/>
                      <a:pt x="5689" y="154"/>
                      <a:pt x="5920" y="154"/>
                    </a:cubicBezTo>
                    <a:cubicBezTo>
                      <a:pt x="5964" y="154"/>
                      <a:pt x="6009" y="155"/>
                      <a:pt x="6053" y="157"/>
                    </a:cubicBezTo>
                    <a:cubicBezTo>
                      <a:pt x="6057" y="158"/>
                      <a:pt x="6060" y="158"/>
                      <a:pt x="6064" y="158"/>
                    </a:cubicBezTo>
                    <a:cubicBezTo>
                      <a:pt x="6116" y="158"/>
                      <a:pt x="6157" y="103"/>
                      <a:pt x="6135" y="50"/>
                    </a:cubicBezTo>
                    <a:cubicBezTo>
                      <a:pt x="6122" y="22"/>
                      <a:pt x="6094" y="3"/>
                      <a:pt x="6062" y="3"/>
                    </a:cubicBezTo>
                    <a:cubicBezTo>
                      <a:pt x="6059" y="3"/>
                      <a:pt x="6056" y="3"/>
                      <a:pt x="6053" y="3"/>
                    </a:cubicBezTo>
                    <a:cubicBezTo>
                      <a:pt x="6010" y="1"/>
                      <a:pt x="5967" y="0"/>
                      <a:pt x="5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499;p48"/>
              <p:cNvSpPr/>
              <p:nvPr/>
            </p:nvSpPr>
            <p:spPr>
              <a:xfrm rot="3186459">
                <a:off x="2108031" y="2310319"/>
                <a:ext cx="31652" cy="48369"/>
              </a:xfrm>
              <a:custGeom>
                <a:avLst/>
                <a:gdLst/>
                <a:ahLst/>
                <a:cxnLst/>
                <a:rect l="l" t="t" r="r" b="b"/>
                <a:pathLst>
                  <a:path w="373" h="570" extrusionOk="0">
                    <a:moveTo>
                      <a:pt x="119" y="0"/>
                    </a:moveTo>
                    <a:cubicBezTo>
                      <a:pt x="1" y="0"/>
                      <a:pt x="31" y="179"/>
                      <a:pt x="39" y="260"/>
                    </a:cubicBezTo>
                    <a:cubicBezTo>
                      <a:pt x="55" y="381"/>
                      <a:pt x="121" y="488"/>
                      <a:pt x="220" y="556"/>
                    </a:cubicBezTo>
                    <a:cubicBezTo>
                      <a:pt x="234" y="566"/>
                      <a:pt x="248" y="570"/>
                      <a:pt x="262" y="570"/>
                    </a:cubicBezTo>
                    <a:cubicBezTo>
                      <a:pt x="323" y="570"/>
                      <a:pt x="372" y="490"/>
                      <a:pt x="320" y="437"/>
                    </a:cubicBezTo>
                    <a:cubicBezTo>
                      <a:pt x="228" y="381"/>
                      <a:pt x="189" y="276"/>
                      <a:pt x="187" y="171"/>
                    </a:cubicBezTo>
                    <a:cubicBezTo>
                      <a:pt x="185" y="103"/>
                      <a:pt x="222" y="23"/>
                      <a:pt x="127" y="1"/>
                    </a:cubicBezTo>
                    <a:cubicBezTo>
                      <a:pt x="124" y="0"/>
                      <a:pt x="122" y="0"/>
                      <a:pt x="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500;p48"/>
              <p:cNvSpPr/>
              <p:nvPr/>
            </p:nvSpPr>
            <p:spPr>
              <a:xfrm rot="3186459">
                <a:off x="2196168" y="2284381"/>
                <a:ext cx="49897" cy="114559"/>
              </a:xfrm>
              <a:custGeom>
                <a:avLst/>
                <a:gdLst/>
                <a:ahLst/>
                <a:cxnLst/>
                <a:rect l="l" t="t" r="r" b="b"/>
                <a:pathLst>
                  <a:path w="588" h="1350" extrusionOk="0">
                    <a:moveTo>
                      <a:pt x="113" y="1"/>
                    </a:moveTo>
                    <a:cubicBezTo>
                      <a:pt x="38" y="1"/>
                      <a:pt x="1" y="112"/>
                      <a:pt x="82" y="152"/>
                    </a:cubicBezTo>
                    <a:cubicBezTo>
                      <a:pt x="366" y="281"/>
                      <a:pt x="411" y="639"/>
                      <a:pt x="304" y="903"/>
                    </a:cubicBezTo>
                    <a:cubicBezTo>
                      <a:pt x="271" y="997"/>
                      <a:pt x="224" y="1088"/>
                      <a:pt x="187" y="1180"/>
                    </a:cubicBezTo>
                    <a:cubicBezTo>
                      <a:pt x="170" y="1228"/>
                      <a:pt x="137" y="1283"/>
                      <a:pt x="179" y="1326"/>
                    </a:cubicBezTo>
                    <a:cubicBezTo>
                      <a:pt x="194" y="1342"/>
                      <a:pt x="215" y="1350"/>
                      <a:pt x="235" y="1350"/>
                    </a:cubicBezTo>
                    <a:cubicBezTo>
                      <a:pt x="255" y="1350"/>
                      <a:pt x="274" y="1343"/>
                      <a:pt x="290" y="1329"/>
                    </a:cubicBezTo>
                    <a:cubicBezTo>
                      <a:pt x="314" y="1306"/>
                      <a:pt x="318" y="1271"/>
                      <a:pt x="329" y="1242"/>
                    </a:cubicBezTo>
                    <a:cubicBezTo>
                      <a:pt x="351" y="1182"/>
                      <a:pt x="384" y="1123"/>
                      <a:pt x="411" y="1057"/>
                    </a:cubicBezTo>
                    <a:cubicBezTo>
                      <a:pt x="588" y="693"/>
                      <a:pt x="551" y="197"/>
                      <a:pt x="146" y="8"/>
                    </a:cubicBezTo>
                    <a:cubicBezTo>
                      <a:pt x="134" y="3"/>
                      <a:pt x="123"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501;p48"/>
              <p:cNvSpPr/>
              <p:nvPr/>
            </p:nvSpPr>
            <p:spPr>
              <a:xfrm rot="3186459">
                <a:off x="2188586" y="2201607"/>
                <a:ext cx="86047" cy="43023"/>
              </a:xfrm>
              <a:custGeom>
                <a:avLst/>
                <a:gdLst/>
                <a:ahLst/>
                <a:cxnLst/>
                <a:rect l="l" t="t" r="r" b="b"/>
                <a:pathLst>
                  <a:path w="1014" h="507" extrusionOk="0">
                    <a:moveTo>
                      <a:pt x="114" y="1"/>
                    </a:moveTo>
                    <a:cubicBezTo>
                      <a:pt x="49" y="1"/>
                      <a:pt x="0" y="90"/>
                      <a:pt x="64" y="141"/>
                    </a:cubicBezTo>
                    <a:cubicBezTo>
                      <a:pt x="301" y="332"/>
                      <a:pt x="585" y="458"/>
                      <a:pt x="885" y="505"/>
                    </a:cubicBezTo>
                    <a:cubicBezTo>
                      <a:pt x="889" y="506"/>
                      <a:pt x="893" y="506"/>
                      <a:pt x="897" y="506"/>
                    </a:cubicBezTo>
                    <a:cubicBezTo>
                      <a:pt x="963" y="506"/>
                      <a:pt x="1014" y="424"/>
                      <a:pt x="961" y="372"/>
                    </a:cubicBezTo>
                    <a:cubicBezTo>
                      <a:pt x="947" y="355"/>
                      <a:pt x="926" y="347"/>
                      <a:pt x="905" y="347"/>
                    </a:cubicBezTo>
                    <a:cubicBezTo>
                      <a:pt x="899" y="347"/>
                      <a:pt x="893" y="348"/>
                      <a:pt x="887" y="349"/>
                    </a:cubicBezTo>
                    <a:cubicBezTo>
                      <a:pt x="727" y="318"/>
                      <a:pt x="573" y="267"/>
                      <a:pt x="426" y="195"/>
                    </a:cubicBezTo>
                    <a:cubicBezTo>
                      <a:pt x="334" y="145"/>
                      <a:pt x="245" y="86"/>
                      <a:pt x="163" y="20"/>
                    </a:cubicBezTo>
                    <a:cubicBezTo>
                      <a:pt x="147" y="7"/>
                      <a:pt x="130"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502;p48"/>
              <p:cNvSpPr/>
              <p:nvPr/>
            </p:nvSpPr>
            <p:spPr>
              <a:xfrm rot="3186459">
                <a:off x="1628525" y="1635609"/>
                <a:ext cx="823468" cy="1018982"/>
              </a:xfrm>
              <a:custGeom>
                <a:avLst/>
                <a:gdLst/>
                <a:ahLst/>
                <a:cxnLst/>
                <a:rect l="l" t="t" r="r" b="b"/>
                <a:pathLst>
                  <a:path w="9704" h="12008" extrusionOk="0">
                    <a:moveTo>
                      <a:pt x="620" y="0"/>
                    </a:moveTo>
                    <a:cubicBezTo>
                      <a:pt x="450" y="0"/>
                      <a:pt x="280" y="8"/>
                      <a:pt x="111" y="23"/>
                    </a:cubicBezTo>
                    <a:lnTo>
                      <a:pt x="111" y="23"/>
                    </a:lnTo>
                    <a:cubicBezTo>
                      <a:pt x="110" y="23"/>
                      <a:pt x="108" y="23"/>
                      <a:pt x="107" y="23"/>
                    </a:cubicBezTo>
                    <a:cubicBezTo>
                      <a:pt x="13" y="23"/>
                      <a:pt x="1" y="168"/>
                      <a:pt x="100" y="178"/>
                    </a:cubicBezTo>
                    <a:cubicBezTo>
                      <a:pt x="264" y="164"/>
                      <a:pt x="429" y="157"/>
                      <a:pt x="594" y="157"/>
                    </a:cubicBezTo>
                    <a:cubicBezTo>
                      <a:pt x="672" y="157"/>
                      <a:pt x="749" y="158"/>
                      <a:pt x="827" y="162"/>
                    </a:cubicBezTo>
                    <a:cubicBezTo>
                      <a:pt x="1160" y="170"/>
                      <a:pt x="1493" y="207"/>
                      <a:pt x="1820" y="273"/>
                    </a:cubicBezTo>
                    <a:cubicBezTo>
                      <a:pt x="2279" y="359"/>
                      <a:pt x="2738" y="460"/>
                      <a:pt x="3176" y="629"/>
                    </a:cubicBezTo>
                    <a:cubicBezTo>
                      <a:pt x="4110" y="984"/>
                      <a:pt x="4995" y="1505"/>
                      <a:pt x="5725" y="2192"/>
                    </a:cubicBezTo>
                    <a:cubicBezTo>
                      <a:pt x="5988" y="2429"/>
                      <a:pt x="6247" y="2680"/>
                      <a:pt x="6470" y="2961"/>
                    </a:cubicBezTo>
                    <a:cubicBezTo>
                      <a:pt x="6694" y="3235"/>
                      <a:pt x="6875" y="3562"/>
                      <a:pt x="7070" y="3860"/>
                    </a:cubicBezTo>
                    <a:cubicBezTo>
                      <a:pt x="7560" y="4562"/>
                      <a:pt x="8370" y="4940"/>
                      <a:pt x="8918" y="5589"/>
                    </a:cubicBezTo>
                    <a:cubicBezTo>
                      <a:pt x="9128" y="5856"/>
                      <a:pt x="9329" y="6165"/>
                      <a:pt x="9323" y="6520"/>
                    </a:cubicBezTo>
                    <a:cubicBezTo>
                      <a:pt x="9327" y="6763"/>
                      <a:pt x="9311" y="7008"/>
                      <a:pt x="9276" y="7251"/>
                    </a:cubicBezTo>
                    <a:cubicBezTo>
                      <a:pt x="9245" y="7473"/>
                      <a:pt x="9216" y="7701"/>
                      <a:pt x="9270" y="7923"/>
                    </a:cubicBezTo>
                    <a:cubicBezTo>
                      <a:pt x="9333" y="8205"/>
                      <a:pt x="9465" y="8469"/>
                      <a:pt x="9516" y="8753"/>
                    </a:cubicBezTo>
                    <a:cubicBezTo>
                      <a:pt x="9636" y="9668"/>
                      <a:pt x="8648" y="10100"/>
                      <a:pt x="8010" y="10516"/>
                    </a:cubicBezTo>
                    <a:cubicBezTo>
                      <a:pt x="7404" y="10935"/>
                      <a:pt x="6803" y="11398"/>
                      <a:pt x="6081" y="11600"/>
                    </a:cubicBezTo>
                    <a:cubicBezTo>
                      <a:pt x="5686" y="11705"/>
                      <a:pt x="5283" y="11779"/>
                      <a:pt x="4875" y="11820"/>
                    </a:cubicBezTo>
                    <a:cubicBezTo>
                      <a:pt x="4719" y="11838"/>
                      <a:pt x="4563" y="11849"/>
                      <a:pt x="4406" y="11851"/>
                    </a:cubicBezTo>
                    <a:cubicBezTo>
                      <a:pt x="4406" y="11851"/>
                      <a:pt x="4405" y="11851"/>
                      <a:pt x="4404" y="11851"/>
                    </a:cubicBezTo>
                    <a:cubicBezTo>
                      <a:pt x="4301" y="11851"/>
                      <a:pt x="4298" y="12005"/>
                      <a:pt x="4402" y="12007"/>
                    </a:cubicBezTo>
                    <a:cubicBezTo>
                      <a:pt x="4803" y="11997"/>
                      <a:pt x="5202" y="11949"/>
                      <a:pt x="5597" y="11867"/>
                    </a:cubicBezTo>
                    <a:cubicBezTo>
                      <a:pt x="5826" y="11830"/>
                      <a:pt x="6052" y="11773"/>
                      <a:pt x="6274" y="11701"/>
                    </a:cubicBezTo>
                    <a:cubicBezTo>
                      <a:pt x="6955" y="11480"/>
                      <a:pt x="7527" y="11038"/>
                      <a:pt x="8107" y="10639"/>
                    </a:cubicBezTo>
                    <a:cubicBezTo>
                      <a:pt x="8539" y="10355"/>
                      <a:pt x="9021" y="10123"/>
                      <a:pt x="9364" y="9726"/>
                    </a:cubicBezTo>
                    <a:cubicBezTo>
                      <a:pt x="9572" y="9479"/>
                      <a:pt x="9704" y="9156"/>
                      <a:pt x="9683" y="8829"/>
                    </a:cubicBezTo>
                    <a:cubicBezTo>
                      <a:pt x="9654" y="8475"/>
                      <a:pt x="9467" y="8160"/>
                      <a:pt x="9407" y="7812"/>
                    </a:cubicBezTo>
                    <a:cubicBezTo>
                      <a:pt x="9374" y="7592"/>
                      <a:pt x="9418" y="7380"/>
                      <a:pt x="9446" y="7156"/>
                    </a:cubicBezTo>
                    <a:cubicBezTo>
                      <a:pt x="9473" y="6940"/>
                      <a:pt x="9483" y="6724"/>
                      <a:pt x="9479" y="6506"/>
                    </a:cubicBezTo>
                    <a:cubicBezTo>
                      <a:pt x="9483" y="6183"/>
                      <a:pt x="9329" y="5885"/>
                      <a:pt x="9144" y="5628"/>
                    </a:cubicBezTo>
                    <a:cubicBezTo>
                      <a:pt x="8728" y="5047"/>
                      <a:pt x="8091" y="4692"/>
                      <a:pt x="7581" y="4206"/>
                    </a:cubicBezTo>
                    <a:cubicBezTo>
                      <a:pt x="7478" y="4107"/>
                      <a:pt x="7381" y="4004"/>
                      <a:pt x="7292" y="3897"/>
                    </a:cubicBezTo>
                    <a:cubicBezTo>
                      <a:pt x="7146" y="3714"/>
                      <a:pt x="7035" y="3507"/>
                      <a:pt x="6908" y="3309"/>
                    </a:cubicBezTo>
                    <a:cubicBezTo>
                      <a:pt x="6657" y="2916"/>
                      <a:pt x="6356" y="2558"/>
                      <a:pt x="6011" y="2246"/>
                    </a:cubicBezTo>
                    <a:cubicBezTo>
                      <a:pt x="5486" y="1746"/>
                      <a:pt x="4912" y="1293"/>
                      <a:pt x="4268" y="958"/>
                    </a:cubicBezTo>
                    <a:cubicBezTo>
                      <a:pt x="3624" y="614"/>
                      <a:pt x="2941" y="334"/>
                      <a:pt x="2221" y="194"/>
                    </a:cubicBezTo>
                    <a:cubicBezTo>
                      <a:pt x="1697" y="74"/>
                      <a:pt x="1159" y="0"/>
                      <a:pt x="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503;p48"/>
              <p:cNvSpPr/>
              <p:nvPr/>
            </p:nvSpPr>
            <p:spPr>
              <a:xfrm rot="3186459">
                <a:off x="1339995" y="1094050"/>
                <a:ext cx="593586" cy="999210"/>
              </a:xfrm>
              <a:custGeom>
                <a:avLst/>
                <a:gdLst/>
                <a:ahLst/>
                <a:cxnLst/>
                <a:rect l="l" t="t" r="r" b="b"/>
                <a:pathLst>
                  <a:path w="6995" h="11775" extrusionOk="0">
                    <a:moveTo>
                      <a:pt x="6907" y="0"/>
                    </a:moveTo>
                    <a:cubicBezTo>
                      <a:pt x="6896" y="0"/>
                      <a:pt x="6884" y="3"/>
                      <a:pt x="6874" y="8"/>
                    </a:cubicBezTo>
                    <a:cubicBezTo>
                      <a:pt x="6832" y="14"/>
                      <a:pt x="6791" y="16"/>
                      <a:pt x="6750" y="18"/>
                    </a:cubicBezTo>
                    <a:cubicBezTo>
                      <a:pt x="6359" y="43"/>
                      <a:pt x="5970" y="94"/>
                      <a:pt x="5588" y="174"/>
                    </a:cubicBezTo>
                    <a:cubicBezTo>
                      <a:pt x="4654" y="376"/>
                      <a:pt x="3765" y="750"/>
                      <a:pt x="2971" y="1281"/>
                    </a:cubicBezTo>
                    <a:cubicBezTo>
                      <a:pt x="2574" y="1557"/>
                      <a:pt x="2212" y="1882"/>
                      <a:pt x="1874" y="2228"/>
                    </a:cubicBezTo>
                    <a:cubicBezTo>
                      <a:pt x="901" y="3297"/>
                      <a:pt x="167" y="4649"/>
                      <a:pt x="58" y="6107"/>
                    </a:cubicBezTo>
                    <a:cubicBezTo>
                      <a:pt x="0" y="6830"/>
                      <a:pt x="76" y="7558"/>
                      <a:pt x="278" y="8255"/>
                    </a:cubicBezTo>
                    <a:cubicBezTo>
                      <a:pt x="496" y="8967"/>
                      <a:pt x="848" y="9631"/>
                      <a:pt x="1313" y="10216"/>
                    </a:cubicBezTo>
                    <a:cubicBezTo>
                      <a:pt x="1885" y="10919"/>
                      <a:pt x="2677" y="11417"/>
                      <a:pt x="3506" y="11767"/>
                    </a:cubicBezTo>
                    <a:cubicBezTo>
                      <a:pt x="3518" y="11772"/>
                      <a:pt x="3530" y="11774"/>
                      <a:pt x="3540" y="11774"/>
                    </a:cubicBezTo>
                    <a:cubicBezTo>
                      <a:pt x="3617" y="11774"/>
                      <a:pt x="3645" y="11658"/>
                      <a:pt x="3568" y="11627"/>
                    </a:cubicBezTo>
                    <a:cubicBezTo>
                      <a:pt x="3391" y="11551"/>
                      <a:pt x="3216" y="11473"/>
                      <a:pt x="3045" y="11382"/>
                    </a:cubicBezTo>
                    <a:cubicBezTo>
                      <a:pt x="2601" y="11146"/>
                      <a:pt x="2173" y="10868"/>
                      <a:pt x="1807" y="10520"/>
                    </a:cubicBezTo>
                    <a:cubicBezTo>
                      <a:pt x="1161" y="9897"/>
                      <a:pt x="704" y="9084"/>
                      <a:pt x="432" y="8231"/>
                    </a:cubicBezTo>
                    <a:cubicBezTo>
                      <a:pt x="165" y="7321"/>
                      <a:pt x="124" y="6358"/>
                      <a:pt x="313" y="5429"/>
                    </a:cubicBezTo>
                    <a:cubicBezTo>
                      <a:pt x="564" y="4270"/>
                      <a:pt x="1189" y="3223"/>
                      <a:pt x="1979" y="2343"/>
                    </a:cubicBezTo>
                    <a:cubicBezTo>
                      <a:pt x="3156" y="1084"/>
                      <a:pt x="4831" y="333"/>
                      <a:pt x="6540" y="193"/>
                    </a:cubicBezTo>
                    <a:cubicBezTo>
                      <a:pt x="6664" y="181"/>
                      <a:pt x="6789" y="179"/>
                      <a:pt x="6911" y="158"/>
                    </a:cubicBezTo>
                    <a:cubicBezTo>
                      <a:pt x="6960" y="156"/>
                      <a:pt x="6995" y="109"/>
                      <a:pt x="6985" y="61"/>
                    </a:cubicBezTo>
                    <a:cubicBezTo>
                      <a:pt x="6975" y="24"/>
                      <a:pt x="6942" y="0"/>
                      <a:pt x="6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504;p48"/>
              <p:cNvSpPr/>
              <p:nvPr/>
            </p:nvSpPr>
            <p:spPr>
              <a:xfrm rot="3186459">
                <a:off x="1217839" y="1980859"/>
                <a:ext cx="127797" cy="47945"/>
              </a:xfrm>
              <a:custGeom>
                <a:avLst/>
                <a:gdLst/>
                <a:ahLst/>
                <a:cxnLst/>
                <a:rect l="l" t="t" r="r" b="b"/>
                <a:pathLst>
                  <a:path w="1506" h="565" extrusionOk="0">
                    <a:moveTo>
                      <a:pt x="87" y="0"/>
                    </a:moveTo>
                    <a:cubicBezTo>
                      <a:pt x="52" y="0"/>
                      <a:pt x="18" y="23"/>
                      <a:pt x="11" y="65"/>
                    </a:cubicBezTo>
                    <a:cubicBezTo>
                      <a:pt x="1" y="123"/>
                      <a:pt x="54" y="156"/>
                      <a:pt x="99" y="178"/>
                    </a:cubicBezTo>
                    <a:cubicBezTo>
                      <a:pt x="217" y="234"/>
                      <a:pt x="338" y="277"/>
                      <a:pt x="459" y="322"/>
                    </a:cubicBezTo>
                    <a:cubicBezTo>
                      <a:pt x="758" y="440"/>
                      <a:pt x="1070" y="510"/>
                      <a:pt x="1387" y="563"/>
                    </a:cubicBezTo>
                    <a:lnTo>
                      <a:pt x="1385" y="563"/>
                    </a:lnTo>
                    <a:cubicBezTo>
                      <a:pt x="1390" y="564"/>
                      <a:pt x="1395" y="564"/>
                      <a:pt x="1400" y="564"/>
                    </a:cubicBezTo>
                    <a:cubicBezTo>
                      <a:pt x="1490" y="564"/>
                      <a:pt x="1505" y="424"/>
                      <a:pt x="1408" y="409"/>
                    </a:cubicBezTo>
                    <a:cubicBezTo>
                      <a:pt x="1307" y="392"/>
                      <a:pt x="1206" y="372"/>
                      <a:pt x="1105" y="351"/>
                    </a:cubicBezTo>
                    <a:cubicBezTo>
                      <a:pt x="778" y="279"/>
                      <a:pt x="459" y="172"/>
                      <a:pt x="155" y="32"/>
                    </a:cubicBezTo>
                    <a:cubicBezTo>
                      <a:pt x="136" y="11"/>
                      <a:pt x="111" y="0"/>
                      <a:pt x="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505;p48"/>
              <p:cNvSpPr/>
              <p:nvPr/>
            </p:nvSpPr>
            <p:spPr>
              <a:xfrm rot="3186459">
                <a:off x="1255175" y="2031055"/>
                <a:ext cx="340623" cy="200521"/>
              </a:xfrm>
              <a:custGeom>
                <a:avLst/>
                <a:gdLst/>
                <a:ahLst/>
                <a:cxnLst/>
                <a:rect l="l" t="t" r="r" b="b"/>
                <a:pathLst>
                  <a:path w="4014" h="2363" extrusionOk="0">
                    <a:moveTo>
                      <a:pt x="1303" y="0"/>
                    </a:moveTo>
                    <a:cubicBezTo>
                      <a:pt x="1268" y="0"/>
                      <a:pt x="1234" y="1"/>
                      <a:pt x="1200" y="3"/>
                    </a:cubicBezTo>
                    <a:cubicBezTo>
                      <a:pt x="988" y="9"/>
                      <a:pt x="757" y="48"/>
                      <a:pt x="570" y="159"/>
                    </a:cubicBezTo>
                    <a:cubicBezTo>
                      <a:pt x="364" y="266"/>
                      <a:pt x="187" y="433"/>
                      <a:pt x="122" y="661"/>
                    </a:cubicBezTo>
                    <a:cubicBezTo>
                      <a:pt x="0" y="1021"/>
                      <a:pt x="35" y="1284"/>
                      <a:pt x="226" y="1609"/>
                    </a:cubicBezTo>
                    <a:cubicBezTo>
                      <a:pt x="484" y="2050"/>
                      <a:pt x="1012" y="2210"/>
                      <a:pt x="1483" y="2301"/>
                    </a:cubicBezTo>
                    <a:cubicBezTo>
                      <a:pt x="1729" y="2337"/>
                      <a:pt x="1995" y="2363"/>
                      <a:pt x="2261" y="2363"/>
                    </a:cubicBezTo>
                    <a:cubicBezTo>
                      <a:pt x="2749" y="2363"/>
                      <a:pt x="3242" y="2277"/>
                      <a:pt x="3635" y="2017"/>
                    </a:cubicBezTo>
                    <a:cubicBezTo>
                      <a:pt x="3835" y="1885"/>
                      <a:pt x="4014" y="1671"/>
                      <a:pt x="4004" y="1420"/>
                    </a:cubicBezTo>
                    <a:cubicBezTo>
                      <a:pt x="4004" y="1398"/>
                      <a:pt x="3995" y="1379"/>
                      <a:pt x="3981" y="1363"/>
                    </a:cubicBezTo>
                    <a:cubicBezTo>
                      <a:pt x="3967" y="1347"/>
                      <a:pt x="3948" y="1340"/>
                      <a:pt x="3929" y="1340"/>
                    </a:cubicBezTo>
                    <a:cubicBezTo>
                      <a:pt x="3887" y="1340"/>
                      <a:pt x="3844" y="1371"/>
                      <a:pt x="3847" y="1416"/>
                    </a:cubicBezTo>
                    <a:cubicBezTo>
                      <a:pt x="3849" y="1447"/>
                      <a:pt x="3847" y="1476"/>
                      <a:pt x="3841" y="1507"/>
                    </a:cubicBezTo>
                    <a:cubicBezTo>
                      <a:pt x="3709" y="2002"/>
                      <a:pt x="2936" y="2177"/>
                      <a:pt x="2487" y="2196"/>
                    </a:cubicBezTo>
                    <a:cubicBezTo>
                      <a:pt x="2394" y="2201"/>
                      <a:pt x="2301" y="2203"/>
                      <a:pt x="2207" y="2203"/>
                    </a:cubicBezTo>
                    <a:cubicBezTo>
                      <a:pt x="1795" y="2203"/>
                      <a:pt x="1382" y="2151"/>
                      <a:pt x="992" y="2009"/>
                    </a:cubicBezTo>
                    <a:cubicBezTo>
                      <a:pt x="615" y="1875"/>
                      <a:pt x="356" y="1640"/>
                      <a:pt x="235" y="1251"/>
                    </a:cubicBezTo>
                    <a:cubicBezTo>
                      <a:pt x="169" y="1033"/>
                      <a:pt x="229" y="797"/>
                      <a:pt x="317" y="595"/>
                    </a:cubicBezTo>
                    <a:cubicBezTo>
                      <a:pt x="391" y="441"/>
                      <a:pt x="545" y="348"/>
                      <a:pt x="691" y="272"/>
                    </a:cubicBezTo>
                    <a:cubicBezTo>
                      <a:pt x="856" y="186"/>
                      <a:pt x="1037" y="165"/>
                      <a:pt x="1220" y="157"/>
                    </a:cubicBezTo>
                    <a:cubicBezTo>
                      <a:pt x="1244" y="156"/>
                      <a:pt x="1267" y="156"/>
                      <a:pt x="1291" y="156"/>
                    </a:cubicBezTo>
                    <a:cubicBezTo>
                      <a:pt x="1452" y="156"/>
                      <a:pt x="1611" y="174"/>
                      <a:pt x="1767" y="206"/>
                    </a:cubicBezTo>
                    <a:cubicBezTo>
                      <a:pt x="1813" y="215"/>
                      <a:pt x="1856" y="227"/>
                      <a:pt x="1899" y="239"/>
                    </a:cubicBezTo>
                    <a:cubicBezTo>
                      <a:pt x="1909" y="244"/>
                      <a:pt x="1920" y="246"/>
                      <a:pt x="1930" y="246"/>
                    </a:cubicBezTo>
                    <a:cubicBezTo>
                      <a:pt x="1960" y="246"/>
                      <a:pt x="1988" y="229"/>
                      <a:pt x="2002" y="198"/>
                    </a:cubicBezTo>
                    <a:cubicBezTo>
                      <a:pt x="2033" y="122"/>
                      <a:pt x="1952" y="83"/>
                      <a:pt x="1889" y="75"/>
                    </a:cubicBezTo>
                    <a:cubicBezTo>
                      <a:pt x="1698" y="26"/>
                      <a:pt x="1500"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506;p48"/>
              <p:cNvSpPr/>
              <p:nvPr/>
            </p:nvSpPr>
            <p:spPr>
              <a:xfrm rot="3186459">
                <a:off x="1321839" y="2067868"/>
                <a:ext cx="199842" cy="120075"/>
              </a:xfrm>
              <a:custGeom>
                <a:avLst/>
                <a:gdLst/>
                <a:ahLst/>
                <a:cxnLst/>
                <a:rect l="l" t="t" r="r" b="b"/>
                <a:pathLst>
                  <a:path w="2355" h="1415" extrusionOk="0">
                    <a:moveTo>
                      <a:pt x="863" y="0"/>
                    </a:moveTo>
                    <a:cubicBezTo>
                      <a:pt x="662" y="0"/>
                      <a:pt x="455" y="31"/>
                      <a:pt x="287" y="141"/>
                    </a:cubicBezTo>
                    <a:cubicBezTo>
                      <a:pt x="175" y="223"/>
                      <a:pt x="73" y="332"/>
                      <a:pt x="42" y="468"/>
                    </a:cubicBezTo>
                    <a:cubicBezTo>
                      <a:pt x="1" y="678"/>
                      <a:pt x="97" y="898"/>
                      <a:pt x="250" y="1040"/>
                    </a:cubicBezTo>
                    <a:cubicBezTo>
                      <a:pt x="525" y="1299"/>
                      <a:pt x="908" y="1406"/>
                      <a:pt x="1278" y="1415"/>
                    </a:cubicBezTo>
                    <a:cubicBezTo>
                      <a:pt x="1437" y="1410"/>
                      <a:pt x="1628" y="1410"/>
                      <a:pt x="1747" y="1285"/>
                    </a:cubicBezTo>
                    <a:cubicBezTo>
                      <a:pt x="1838" y="1170"/>
                      <a:pt x="1893" y="1022"/>
                      <a:pt x="2025" y="945"/>
                    </a:cubicBezTo>
                    <a:cubicBezTo>
                      <a:pt x="2101" y="894"/>
                      <a:pt x="2194" y="861"/>
                      <a:pt x="2245" y="779"/>
                    </a:cubicBezTo>
                    <a:cubicBezTo>
                      <a:pt x="2354" y="610"/>
                      <a:pt x="2218" y="516"/>
                      <a:pt x="2056" y="499"/>
                    </a:cubicBezTo>
                    <a:cubicBezTo>
                      <a:pt x="1910" y="474"/>
                      <a:pt x="1749" y="460"/>
                      <a:pt x="1634" y="357"/>
                    </a:cubicBezTo>
                    <a:cubicBezTo>
                      <a:pt x="1617" y="340"/>
                      <a:pt x="1597" y="332"/>
                      <a:pt x="1579" y="332"/>
                    </a:cubicBezTo>
                    <a:cubicBezTo>
                      <a:pt x="1518" y="332"/>
                      <a:pt x="1466" y="409"/>
                      <a:pt x="1523" y="466"/>
                    </a:cubicBezTo>
                    <a:cubicBezTo>
                      <a:pt x="1683" y="627"/>
                      <a:pt x="1920" y="618"/>
                      <a:pt x="2124" y="676"/>
                    </a:cubicBezTo>
                    <a:cubicBezTo>
                      <a:pt x="2091" y="746"/>
                      <a:pt x="2006" y="764"/>
                      <a:pt x="1949" y="808"/>
                    </a:cubicBezTo>
                    <a:cubicBezTo>
                      <a:pt x="1904" y="838"/>
                      <a:pt x="1860" y="873"/>
                      <a:pt x="1821" y="910"/>
                    </a:cubicBezTo>
                    <a:cubicBezTo>
                      <a:pt x="1751" y="985"/>
                      <a:pt x="1702" y="1075"/>
                      <a:pt x="1648" y="1161"/>
                    </a:cubicBezTo>
                    <a:cubicBezTo>
                      <a:pt x="1613" y="1217"/>
                      <a:pt x="1546" y="1231"/>
                      <a:pt x="1484" y="1244"/>
                    </a:cubicBezTo>
                    <a:cubicBezTo>
                      <a:pt x="1420" y="1253"/>
                      <a:pt x="1356" y="1257"/>
                      <a:pt x="1291" y="1257"/>
                    </a:cubicBezTo>
                    <a:cubicBezTo>
                      <a:pt x="1114" y="1257"/>
                      <a:pt x="935" y="1225"/>
                      <a:pt x="768" y="1172"/>
                    </a:cubicBezTo>
                    <a:cubicBezTo>
                      <a:pt x="488" y="1065"/>
                      <a:pt x="143" y="843"/>
                      <a:pt x="194" y="499"/>
                    </a:cubicBezTo>
                    <a:cubicBezTo>
                      <a:pt x="274" y="248"/>
                      <a:pt x="562" y="166"/>
                      <a:pt x="801" y="155"/>
                    </a:cubicBezTo>
                    <a:cubicBezTo>
                      <a:pt x="817" y="155"/>
                      <a:pt x="833" y="155"/>
                      <a:pt x="849" y="155"/>
                    </a:cubicBezTo>
                    <a:cubicBezTo>
                      <a:pt x="893" y="155"/>
                      <a:pt x="937" y="157"/>
                      <a:pt x="982" y="160"/>
                    </a:cubicBezTo>
                    <a:cubicBezTo>
                      <a:pt x="1009" y="161"/>
                      <a:pt x="1046" y="166"/>
                      <a:pt x="1082" y="166"/>
                    </a:cubicBezTo>
                    <a:cubicBezTo>
                      <a:pt x="1143" y="166"/>
                      <a:pt x="1200" y="151"/>
                      <a:pt x="1196" y="77"/>
                    </a:cubicBezTo>
                    <a:cubicBezTo>
                      <a:pt x="1186" y="14"/>
                      <a:pt x="1133" y="7"/>
                      <a:pt x="1078" y="7"/>
                    </a:cubicBezTo>
                    <a:cubicBezTo>
                      <a:pt x="1062" y="7"/>
                      <a:pt x="1045" y="7"/>
                      <a:pt x="1030" y="7"/>
                    </a:cubicBezTo>
                    <a:cubicBezTo>
                      <a:pt x="1012" y="7"/>
                      <a:pt x="995" y="7"/>
                      <a:pt x="980" y="3"/>
                    </a:cubicBezTo>
                    <a:cubicBezTo>
                      <a:pt x="941" y="1"/>
                      <a:pt x="902" y="0"/>
                      <a:pt x="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507;p48"/>
              <p:cNvSpPr/>
              <p:nvPr/>
            </p:nvSpPr>
            <p:spPr>
              <a:xfrm rot="3186459">
                <a:off x="1377050" y="2505968"/>
                <a:ext cx="553957" cy="128646"/>
              </a:xfrm>
              <a:custGeom>
                <a:avLst/>
                <a:gdLst/>
                <a:ahLst/>
                <a:cxnLst/>
                <a:rect l="l" t="t" r="r" b="b"/>
                <a:pathLst>
                  <a:path w="6528" h="1516" extrusionOk="0">
                    <a:moveTo>
                      <a:pt x="1636" y="0"/>
                    </a:moveTo>
                    <a:cubicBezTo>
                      <a:pt x="1264" y="0"/>
                      <a:pt x="892" y="35"/>
                      <a:pt x="527" y="115"/>
                    </a:cubicBezTo>
                    <a:cubicBezTo>
                      <a:pt x="381" y="148"/>
                      <a:pt x="237" y="189"/>
                      <a:pt x="93" y="228"/>
                    </a:cubicBezTo>
                    <a:cubicBezTo>
                      <a:pt x="0" y="253"/>
                      <a:pt x="27" y="382"/>
                      <a:pt x="111" y="382"/>
                    </a:cubicBezTo>
                    <a:cubicBezTo>
                      <a:pt x="118" y="382"/>
                      <a:pt x="126" y="381"/>
                      <a:pt x="134" y="378"/>
                    </a:cubicBezTo>
                    <a:cubicBezTo>
                      <a:pt x="220" y="356"/>
                      <a:pt x="305" y="331"/>
                      <a:pt x="389" y="311"/>
                    </a:cubicBezTo>
                    <a:cubicBezTo>
                      <a:pt x="574" y="261"/>
                      <a:pt x="759" y="224"/>
                      <a:pt x="949" y="199"/>
                    </a:cubicBezTo>
                    <a:cubicBezTo>
                      <a:pt x="1177" y="169"/>
                      <a:pt x="1406" y="156"/>
                      <a:pt x="1636" y="156"/>
                    </a:cubicBezTo>
                    <a:cubicBezTo>
                      <a:pt x="2358" y="156"/>
                      <a:pt x="3081" y="291"/>
                      <a:pt x="3779" y="469"/>
                    </a:cubicBezTo>
                    <a:cubicBezTo>
                      <a:pt x="4347" y="611"/>
                      <a:pt x="4903" y="794"/>
                      <a:pt x="5442" y="1020"/>
                    </a:cubicBezTo>
                    <a:cubicBezTo>
                      <a:pt x="5773" y="1150"/>
                      <a:pt x="6069" y="1314"/>
                      <a:pt x="6376" y="1504"/>
                    </a:cubicBezTo>
                    <a:cubicBezTo>
                      <a:pt x="6390" y="1512"/>
                      <a:pt x="6404" y="1515"/>
                      <a:pt x="6417" y="1515"/>
                    </a:cubicBezTo>
                    <a:cubicBezTo>
                      <a:pt x="6487" y="1515"/>
                      <a:pt x="6527" y="1413"/>
                      <a:pt x="6456" y="1368"/>
                    </a:cubicBezTo>
                    <a:cubicBezTo>
                      <a:pt x="6123" y="1158"/>
                      <a:pt x="5769" y="979"/>
                      <a:pt x="5403" y="835"/>
                    </a:cubicBezTo>
                    <a:cubicBezTo>
                      <a:pt x="4627" y="522"/>
                      <a:pt x="3823" y="288"/>
                      <a:pt x="3002" y="138"/>
                    </a:cubicBezTo>
                    <a:cubicBezTo>
                      <a:pt x="2552" y="53"/>
                      <a:pt x="2094" y="0"/>
                      <a:pt x="1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508;p48"/>
              <p:cNvSpPr/>
              <p:nvPr/>
            </p:nvSpPr>
            <p:spPr>
              <a:xfrm rot="3186459">
                <a:off x="844385" y="2460328"/>
                <a:ext cx="1037397" cy="785197"/>
              </a:xfrm>
              <a:custGeom>
                <a:avLst/>
                <a:gdLst/>
                <a:ahLst/>
                <a:cxnLst/>
                <a:rect l="l" t="t" r="r" b="b"/>
                <a:pathLst>
                  <a:path w="12225" h="9253" extrusionOk="0">
                    <a:moveTo>
                      <a:pt x="86" y="0"/>
                    </a:moveTo>
                    <a:cubicBezTo>
                      <a:pt x="71" y="0"/>
                      <a:pt x="56" y="4"/>
                      <a:pt x="42" y="14"/>
                    </a:cubicBezTo>
                    <a:cubicBezTo>
                      <a:pt x="11" y="34"/>
                      <a:pt x="1" y="73"/>
                      <a:pt x="15" y="106"/>
                    </a:cubicBezTo>
                    <a:cubicBezTo>
                      <a:pt x="75" y="359"/>
                      <a:pt x="153" y="608"/>
                      <a:pt x="246" y="849"/>
                    </a:cubicBezTo>
                    <a:cubicBezTo>
                      <a:pt x="799" y="2293"/>
                      <a:pt x="1793" y="3449"/>
                      <a:pt x="3050" y="4334"/>
                    </a:cubicBezTo>
                    <a:cubicBezTo>
                      <a:pt x="3856" y="4953"/>
                      <a:pt x="4774" y="5404"/>
                      <a:pt x="5679" y="5860"/>
                    </a:cubicBezTo>
                    <a:cubicBezTo>
                      <a:pt x="6315" y="6194"/>
                      <a:pt x="6952" y="6502"/>
                      <a:pt x="7576" y="6866"/>
                    </a:cubicBezTo>
                    <a:cubicBezTo>
                      <a:pt x="7977" y="7103"/>
                      <a:pt x="8357" y="7370"/>
                      <a:pt x="8750" y="7619"/>
                    </a:cubicBezTo>
                    <a:cubicBezTo>
                      <a:pt x="9799" y="8280"/>
                      <a:pt x="10898" y="8884"/>
                      <a:pt x="12089" y="9248"/>
                    </a:cubicBezTo>
                    <a:lnTo>
                      <a:pt x="12087" y="9248"/>
                    </a:lnTo>
                    <a:cubicBezTo>
                      <a:pt x="12096" y="9251"/>
                      <a:pt x="12105" y="9253"/>
                      <a:pt x="12114" y="9253"/>
                    </a:cubicBezTo>
                    <a:cubicBezTo>
                      <a:pt x="12195" y="9253"/>
                      <a:pt x="12224" y="9126"/>
                      <a:pt x="12134" y="9098"/>
                    </a:cubicBezTo>
                    <a:cubicBezTo>
                      <a:pt x="11855" y="9012"/>
                      <a:pt x="11585" y="8917"/>
                      <a:pt x="11314" y="8808"/>
                    </a:cubicBezTo>
                    <a:cubicBezTo>
                      <a:pt x="10585" y="8510"/>
                      <a:pt x="9890" y="8133"/>
                      <a:pt x="9217" y="7726"/>
                    </a:cubicBezTo>
                    <a:cubicBezTo>
                      <a:pt x="8785" y="7467"/>
                      <a:pt x="8370" y="7183"/>
                      <a:pt x="7946" y="6909"/>
                    </a:cubicBezTo>
                    <a:cubicBezTo>
                      <a:pt x="7300" y="6502"/>
                      <a:pt x="6607" y="6171"/>
                      <a:pt x="5930" y="5815"/>
                    </a:cubicBezTo>
                    <a:cubicBezTo>
                      <a:pt x="5249" y="5465"/>
                      <a:pt x="4556" y="5132"/>
                      <a:pt x="3901" y="4733"/>
                    </a:cubicBezTo>
                    <a:cubicBezTo>
                      <a:pt x="2381" y="3754"/>
                      <a:pt x="1186" y="2690"/>
                      <a:pt x="470" y="989"/>
                    </a:cubicBezTo>
                    <a:cubicBezTo>
                      <a:pt x="377" y="769"/>
                      <a:pt x="295" y="542"/>
                      <a:pt x="229" y="314"/>
                    </a:cubicBezTo>
                    <a:cubicBezTo>
                      <a:pt x="209" y="236"/>
                      <a:pt x="186" y="149"/>
                      <a:pt x="165" y="69"/>
                    </a:cubicBezTo>
                    <a:cubicBezTo>
                      <a:pt x="160" y="28"/>
                      <a:pt x="124" y="0"/>
                      <a:pt x="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509;p48"/>
              <p:cNvSpPr/>
              <p:nvPr/>
            </p:nvSpPr>
            <p:spPr>
              <a:xfrm rot="3186459">
                <a:off x="2068424" y="2409164"/>
                <a:ext cx="99285" cy="141714"/>
              </a:xfrm>
              <a:custGeom>
                <a:avLst/>
                <a:gdLst/>
                <a:ahLst/>
                <a:cxnLst/>
                <a:rect l="l" t="t" r="r" b="b"/>
                <a:pathLst>
                  <a:path w="1170" h="1670" extrusionOk="0">
                    <a:moveTo>
                      <a:pt x="1069" y="0"/>
                    </a:moveTo>
                    <a:cubicBezTo>
                      <a:pt x="1041" y="0"/>
                      <a:pt x="1014" y="14"/>
                      <a:pt x="999" y="49"/>
                    </a:cubicBezTo>
                    <a:cubicBezTo>
                      <a:pt x="956" y="166"/>
                      <a:pt x="870" y="259"/>
                      <a:pt x="781" y="347"/>
                    </a:cubicBezTo>
                    <a:cubicBezTo>
                      <a:pt x="672" y="456"/>
                      <a:pt x="586" y="582"/>
                      <a:pt x="520" y="719"/>
                    </a:cubicBezTo>
                    <a:cubicBezTo>
                      <a:pt x="431" y="892"/>
                      <a:pt x="382" y="1081"/>
                      <a:pt x="275" y="1244"/>
                    </a:cubicBezTo>
                    <a:cubicBezTo>
                      <a:pt x="209" y="1334"/>
                      <a:pt x="137" y="1421"/>
                      <a:pt x="57" y="1499"/>
                    </a:cubicBezTo>
                    <a:cubicBezTo>
                      <a:pt x="28" y="1518"/>
                      <a:pt x="8" y="1550"/>
                      <a:pt x="6" y="1585"/>
                    </a:cubicBezTo>
                    <a:cubicBezTo>
                      <a:pt x="1" y="1638"/>
                      <a:pt x="42" y="1670"/>
                      <a:pt x="83" y="1670"/>
                    </a:cubicBezTo>
                    <a:cubicBezTo>
                      <a:pt x="111" y="1670"/>
                      <a:pt x="140" y="1655"/>
                      <a:pt x="154" y="1622"/>
                    </a:cubicBezTo>
                    <a:cubicBezTo>
                      <a:pt x="230" y="1548"/>
                      <a:pt x="300" y="1470"/>
                      <a:pt x="366" y="1388"/>
                    </a:cubicBezTo>
                    <a:cubicBezTo>
                      <a:pt x="508" y="1205"/>
                      <a:pt x="565" y="974"/>
                      <a:pt x="670" y="771"/>
                    </a:cubicBezTo>
                    <a:cubicBezTo>
                      <a:pt x="761" y="551"/>
                      <a:pt x="966" y="417"/>
                      <a:pt x="1090" y="219"/>
                    </a:cubicBezTo>
                    <a:cubicBezTo>
                      <a:pt x="1110" y="184"/>
                      <a:pt x="1129" y="147"/>
                      <a:pt x="1143" y="108"/>
                    </a:cubicBezTo>
                    <a:cubicBezTo>
                      <a:pt x="1170" y="47"/>
                      <a:pt x="1119" y="0"/>
                      <a:pt x="1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510;p48"/>
              <p:cNvSpPr/>
              <p:nvPr/>
            </p:nvSpPr>
            <p:spPr>
              <a:xfrm rot="3186459">
                <a:off x="1936201" y="2097663"/>
                <a:ext cx="120414" cy="168020"/>
              </a:xfrm>
              <a:custGeom>
                <a:avLst/>
                <a:gdLst/>
                <a:ahLst/>
                <a:cxnLst/>
                <a:rect l="l" t="t" r="r" b="b"/>
                <a:pathLst>
                  <a:path w="1419" h="1980" extrusionOk="0">
                    <a:moveTo>
                      <a:pt x="1148" y="1"/>
                    </a:moveTo>
                    <a:cubicBezTo>
                      <a:pt x="1131" y="1"/>
                      <a:pt x="1114" y="6"/>
                      <a:pt x="1099" y="18"/>
                    </a:cubicBezTo>
                    <a:cubicBezTo>
                      <a:pt x="1042" y="63"/>
                      <a:pt x="1081" y="125"/>
                      <a:pt x="1116" y="170"/>
                    </a:cubicBezTo>
                    <a:cubicBezTo>
                      <a:pt x="1276" y="384"/>
                      <a:pt x="1202" y="651"/>
                      <a:pt x="1091" y="871"/>
                    </a:cubicBezTo>
                    <a:cubicBezTo>
                      <a:pt x="964" y="1122"/>
                      <a:pt x="793" y="1361"/>
                      <a:pt x="554" y="1515"/>
                    </a:cubicBezTo>
                    <a:cubicBezTo>
                      <a:pt x="414" y="1606"/>
                      <a:pt x="264" y="1682"/>
                      <a:pt x="133" y="1787"/>
                    </a:cubicBezTo>
                    <a:cubicBezTo>
                      <a:pt x="71" y="1828"/>
                      <a:pt x="1" y="1910"/>
                      <a:pt x="87" y="1970"/>
                    </a:cubicBezTo>
                    <a:cubicBezTo>
                      <a:pt x="99" y="1976"/>
                      <a:pt x="112" y="1979"/>
                      <a:pt x="125" y="1979"/>
                    </a:cubicBezTo>
                    <a:cubicBezTo>
                      <a:pt x="153" y="1979"/>
                      <a:pt x="181" y="1965"/>
                      <a:pt x="196" y="1939"/>
                    </a:cubicBezTo>
                    <a:cubicBezTo>
                      <a:pt x="293" y="1859"/>
                      <a:pt x="396" y="1789"/>
                      <a:pt x="505" y="1729"/>
                    </a:cubicBezTo>
                    <a:cubicBezTo>
                      <a:pt x="850" y="1544"/>
                      <a:pt x="1104" y="1229"/>
                      <a:pt x="1262" y="876"/>
                    </a:cubicBezTo>
                    <a:cubicBezTo>
                      <a:pt x="1398" y="602"/>
                      <a:pt x="1418" y="273"/>
                      <a:pt x="1208" y="30"/>
                    </a:cubicBezTo>
                    <a:cubicBezTo>
                      <a:pt x="1193" y="11"/>
                      <a:pt x="1171" y="1"/>
                      <a:pt x="1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511;p48"/>
              <p:cNvSpPr/>
              <p:nvPr/>
            </p:nvSpPr>
            <p:spPr>
              <a:xfrm rot="3186459">
                <a:off x="2248777" y="2120956"/>
                <a:ext cx="55413" cy="75100"/>
              </a:xfrm>
              <a:custGeom>
                <a:avLst/>
                <a:gdLst/>
                <a:ahLst/>
                <a:cxnLst/>
                <a:rect l="l" t="t" r="r" b="b"/>
                <a:pathLst>
                  <a:path w="653" h="885" extrusionOk="0">
                    <a:moveTo>
                      <a:pt x="529" y="0"/>
                    </a:moveTo>
                    <a:cubicBezTo>
                      <a:pt x="486" y="0"/>
                      <a:pt x="449" y="33"/>
                      <a:pt x="449" y="77"/>
                    </a:cubicBezTo>
                    <a:cubicBezTo>
                      <a:pt x="451" y="167"/>
                      <a:pt x="439" y="258"/>
                      <a:pt x="410" y="344"/>
                    </a:cubicBezTo>
                    <a:cubicBezTo>
                      <a:pt x="348" y="492"/>
                      <a:pt x="249" y="638"/>
                      <a:pt x="112" y="727"/>
                    </a:cubicBezTo>
                    <a:cubicBezTo>
                      <a:pt x="110" y="727"/>
                      <a:pt x="108" y="726"/>
                      <a:pt x="106" y="726"/>
                    </a:cubicBezTo>
                    <a:cubicBezTo>
                      <a:pt x="26" y="726"/>
                      <a:pt x="0" y="845"/>
                      <a:pt x="79" y="879"/>
                    </a:cubicBezTo>
                    <a:cubicBezTo>
                      <a:pt x="90" y="883"/>
                      <a:pt x="102" y="884"/>
                      <a:pt x="114" y="884"/>
                    </a:cubicBezTo>
                    <a:cubicBezTo>
                      <a:pt x="301" y="884"/>
                      <a:pt x="571" y="451"/>
                      <a:pt x="585" y="297"/>
                    </a:cubicBezTo>
                    <a:cubicBezTo>
                      <a:pt x="593" y="216"/>
                      <a:pt x="653" y="9"/>
                      <a:pt x="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512;p48"/>
              <p:cNvSpPr/>
              <p:nvPr/>
            </p:nvSpPr>
            <p:spPr>
              <a:xfrm rot="3186459">
                <a:off x="1963271" y="2001926"/>
                <a:ext cx="64832" cy="98181"/>
              </a:xfrm>
              <a:custGeom>
                <a:avLst/>
                <a:gdLst/>
                <a:ahLst/>
                <a:cxnLst/>
                <a:rect l="l" t="t" r="r" b="b"/>
                <a:pathLst>
                  <a:path w="764" h="1157" extrusionOk="0">
                    <a:moveTo>
                      <a:pt x="682" y="1"/>
                    </a:moveTo>
                    <a:cubicBezTo>
                      <a:pt x="635" y="1"/>
                      <a:pt x="590" y="52"/>
                      <a:pt x="560" y="90"/>
                    </a:cubicBezTo>
                    <a:cubicBezTo>
                      <a:pt x="428" y="246"/>
                      <a:pt x="309" y="415"/>
                      <a:pt x="204" y="592"/>
                    </a:cubicBezTo>
                    <a:cubicBezTo>
                      <a:pt x="114" y="734"/>
                      <a:pt x="50" y="890"/>
                      <a:pt x="13" y="1054"/>
                    </a:cubicBezTo>
                    <a:cubicBezTo>
                      <a:pt x="1" y="1096"/>
                      <a:pt x="23" y="1139"/>
                      <a:pt x="64" y="1153"/>
                    </a:cubicBezTo>
                    <a:cubicBezTo>
                      <a:pt x="72" y="1156"/>
                      <a:pt x="80" y="1157"/>
                      <a:pt x="87" y="1157"/>
                    </a:cubicBezTo>
                    <a:cubicBezTo>
                      <a:pt x="121" y="1157"/>
                      <a:pt x="153" y="1135"/>
                      <a:pt x="163" y="1102"/>
                    </a:cubicBezTo>
                    <a:cubicBezTo>
                      <a:pt x="177" y="1038"/>
                      <a:pt x="196" y="974"/>
                      <a:pt x="217" y="913"/>
                    </a:cubicBezTo>
                    <a:cubicBezTo>
                      <a:pt x="293" y="731"/>
                      <a:pt x="404" y="565"/>
                      <a:pt x="515" y="402"/>
                    </a:cubicBezTo>
                    <a:cubicBezTo>
                      <a:pt x="579" y="308"/>
                      <a:pt x="653" y="219"/>
                      <a:pt x="731" y="137"/>
                    </a:cubicBezTo>
                    <a:cubicBezTo>
                      <a:pt x="762" y="106"/>
                      <a:pt x="764" y="57"/>
                      <a:pt x="735" y="26"/>
                    </a:cubicBezTo>
                    <a:cubicBezTo>
                      <a:pt x="718" y="8"/>
                      <a:pt x="700" y="1"/>
                      <a:pt x="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513;p48"/>
              <p:cNvSpPr/>
              <p:nvPr/>
            </p:nvSpPr>
            <p:spPr>
              <a:xfrm rot="3186459">
                <a:off x="2280012" y="2020032"/>
                <a:ext cx="48794" cy="52952"/>
              </a:xfrm>
              <a:custGeom>
                <a:avLst/>
                <a:gdLst/>
                <a:ahLst/>
                <a:cxnLst/>
                <a:rect l="l" t="t" r="r" b="b"/>
                <a:pathLst>
                  <a:path w="575" h="624" extrusionOk="0">
                    <a:moveTo>
                      <a:pt x="464" y="1"/>
                    </a:moveTo>
                    <a:cubicBezTo>
                      <a:pt x="446" y="1"/>
                      <a:pt x="427" y="7"/>
                      <a:pt x="410" y="22"/>
                    </a:cubicBezTo>
                    <a:cubicBezTo>
                      <a:pt x="268" y="144"/>
                      <a:pt x="151" y="290"/>
                      <a:pt x="65" y="456"/>
                    </a:cubicBezTo>
                    <a:cubicBezTo>
                      <a:pt x="40" y="504"/>
                      <a:pt x="1" y="561"/>
                      <a:pt x="56" y="607"/>
                    </a:cubicBezTo>
                    <a:cubicBezTo>
                      <a:pt x="75" y="619"/>
                      <a:pt x="92" y="624"/>
                      <a:pt x="107" y="624"/>
                    </a:cubicBezTo>
                    <a:cubicBezTo>
                      <a:pt x="153" y="624"/>
                      <a:pt x="184" y="575"/>
                      <a:pt x="204" y="526"/>
                    </a:cubicBezTo>
                    <a:cubicBezTo>
                      <a:pt x="256" y="428"/>
                      <a:pt x="322" y="335"/>
                      <a:pt x="396" y="251"/>
                    </a:cubicBezTo>
                    <a:cubicBezTo>
                      <a:pt x="435" y="210"/>
                      <a:pt x="476" y="173"/>
                      <a:pt x="517" y="135"/>
                    </a:cubicBezTo>
                    <a:cubicBezTo>
                      <a:pt x="575" y="79"/>
                      <a:pt x="525" y="1"/>
                      <a:pt x="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514;p48"/>
              <p:cNvSpPr/>
              <p:nvPr/>
            </p:nvSpPr>
            <p:spPr>
              <a:xfrm rot="3186459">
                <a:off x="1845129" y="2547940"/>
                <a:ext cx="376603" cy="565243"/>
              </a:xfrm>
              <a:custGeom>
                <a:avLst/>
                <a:gdLst/>
                <a:ahLst/>
                <a:cxnLst/>
                <a:rect l="l" t="t" r="r" b="b"/>
                <a:pathLst>
                  <a:path w="4438" h="6661" extrusionOk="0">
                    <a:moveTo>
                      <a:pt x="216" y="6514"/>
                    </a:moveTo>
                    <a:lnTo>
                      <a:pt x="222" y="6518"/>
                    </a:lnTo>
                    <a:lnTo>
                      <a:pt x="229" y="6525"/>
                    </a:lnTo>
                    <a:cubicBezTo>
                      <a:pt x="230" y="6526"/>
                      <a:pt x="232" y="6528"/>
                      <a:pt x="234" y="6531"/>
                    </a:cubicBezTo>
                    <a:lnTo>
                      <a:pt x="234" y="6531"/>
                    </a:lnTo>
                    <a:cubicBezTo>
                      <a:pt x="228" y="6524"/>
                      <a:pt x="222" y="6519"/>
                      <a:pt x="216" y="6514"/>
                    </a:cubicBezTo>
                    <a:close/>
                    <a:moveTo>
                      <a:pt x="4353" y="1"/>
                    </a:moveTo>
                    <a:cubicBezTo>
                      <a:pt x="4284" y="1"/>
                      <a:pt x="4210" y="101"/>
                      <a:pt x="4154" y="141"/>
                    </a:cubicBezTo>
                    <a:cubicBezTo>
                      <a:pt x="4039" y="246"/>
                      <a:pt x="3936" y="363"/>
                      <a:pt x="3845" y="493"/>
                    </a:cubicBezTo>
                    <a:cubicBezTo>
                      <a:pt x="3559" y="900"/>
                      <a:pt x="3411" y="1382"/>
                      <a:pt x="3183" y="1820"/>
                    </a:cubicBezTo>
                    <a:cubicBezTo>
                      <a:pt x="2743" y="2686"/>
                      <a:pt x="2146" y="3461"/>
                      <a:pt x="1521" y="4200"/>
                    </a:cubicBezTo>
                    <a:cubicBezTo>
                      <a:pt x="1041" y="4766"/>
                      <a:pt x="541" y="5329"/>
                      <a:pt x="231" y="6010"/>
                    </a:cubicBezTo>
                    <a:cubicBezTo>
                      <a:pt x="175" y="6132"/>
                      <a:pt x="0" y="6560"/>
                      <a:pt x="136" y="6648"/>
                    </a:cubicBezTo>
                    <a:lnTo>
                      <a:pt x="132" y="6648"/>
                    </a:lnTo>
                    <a:cubicBezTo>
                      <a:pt x="145" y="6657"/>
                      <a:pt x="159" y="6660"/>
                      <a:pt x="172" y="6660"/>
                    </a:cubicBezTo>
                    <a:cubicBezTo>
                      <a:pt x="228" y="6660"/>
                      <a:pt x="274" y="6592"/>
                      <a:pt x="239" y="6539"/>
                    </a:cubicBezTo>
                    <a:cubicBezTo>
                      <a:pt x="239" y="6538"/>
                      <a:pt x="239" y="6538"/>
                      <a:pt x="239" y="6537"/>
                    </a:cubicBezTo>
                    <a:lnTo>
                      <a:pt x="239" y="6537"/>
                    </a:lnTo>
                    <a:cubicBezTo>
                      <a:pt x="240" y="6538"/>
                      <a:pt x="240" y="6538"/>
                      <a:pt x="241" y="6539"/>
                    </a:cubicBezTo>
                    <a:cubicBezTo>
                      <a:pt x="240" y="6538"/>
                      <a:pt x="240" y="6537"/>
                      <a:pt x="239" y="6537"/>
                    </a:cubicBezTo>
                    <a:lnTo>
                      <a:pt x="239" y="6537"/>
                    </a:lnTo>
                    <a:cubicBezTo>
                      <a:pt x="241" y="6433"/>
                      <a:pt x="274" y="6333"/>
                      <a:pt x="305" y="6235"/>
                    </a:cubicBezTo>
                    <a:cubicBezTo>
                      <a:pt x="593" y="5496"/>
                      <a:pt x="1136" y="4895"/>
                      <a:pt x="1642" y="4295"/>
                    </a:cubicBezTo>
                    <a:cubicBezTo>
                      <a:pt x="2286" y="3535"/>
                      <a:pt x="2897" y="2737"/>
                      <a:pt x="3343" y="1842"/>
                    </a:cubicBezTo>
                    <a:cubicBezTo>
                      <a:pt x="3644" y="1248"/>
                      <a:pt x="3835" y="550"/>
                      <a:pt x="4397" y="139"/>
                    </a:cubicBezTo>
                    <a:cubicBezTo>
                      <a:pt x="4432" y="112"/>
                      <a:pt x="4438" y="63"/>
                      <a:pt x="4411" y="30"/>
                    </a:cubicBezTo>
                    <a:cubicBezTo>
                      <a:pt x="4392" y="9"/>
                      <a:pt x="4373" y="1"/>
                      <a:pt x="4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515;p48"/>
              <p:cNvSpPr/>
              <p:nvPr/>
            </p:nvSpPr>
            <p:spPr>
              <a:xfrm rot="3186459">
                <a:off x="1760200" y="2818284"/>
                <a:ext cx="22318" cy="14681"/>
              </a:xfrm>
              <a:custGeom>
                <a:avLst/>
                <a:gdLst/>
                <a:ahLst/>
                <a:cxnLst/>
                <a:rect l="l" t="t" r="r" b="b"/>
                <a:pathLst>
                  <a:path w="263" h="173" extrusionOk="0">
                    <a:moveTo>
                      <a:pt x="124" y="0"/>
                    </a:moveTo>
                    <a:cubicBezTo>
                      <a:pt x="45" y="0"/>
                      <a:pt x="0" y="115"/>
                      <a:pt x="110" y="161"/>
                    </a:cubicBezTo>
                    <a:cubicBezTo>
                      <a:pt x="123" y="169"/>
                      <a:pt x="137" y="172"/>
                      <a:pt x="150" y="172"/>
                    </a:cubicBezTo>
                    <a:cubicBezTo>
                      <a:pt x="217" y="172"/>
                      <a:pt x="262" y="73"/>
                      <a:pt x="190" y="27"/>
                    </a:cubicBezTo>
                    <a:cubicBezTo>
                      <a:pt x="167" y="8"/>
                      <a:pt x="144" y="0"/>
                      <a:pt x="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516;p48"/>
              <p:cNvSpPr/>
              <p:nvPr/>
            </p:nvSpPr>
            <p:spPr>
              <a:xfrm rot="3186459">
                <a:off x="2421641" y="2490160"/>
                <a:ext cx="126439" cy="422426"/>
              </a:xfrm>
              <a:custGeom>
                <a:avLst/>
                <a:gdLst/>
                <a:ahLst/>
                <a:cxnLst/>
                <a:rect l="l" t="t" r="r" b="b"/>
                <a:pathLst>
                  <a:path w="1490" h="4978" extrusionOk="0">
                    <a:moveTo>
                      <a:pt x="1122" y="1"/>
                    </a:moveTo>
                    <a:cubicBezTo>
                      <a:pt x="1092" y="1"/>
                      <a:pt x="1061" y="9"/>
                      <a:pt x="1029" y="26"/>
                    </a:cubicBezTo>
                    <a:cubicBezTo>
                      <a:pt x="926" y="92"/>
                      <a:pt x="862" y="201"/>
                      <a:pt x="794" y="298"/>
                    </a:cubicBezTo>
                    <a:cubicBezTo>
                      <a:pt x="704" y="428"/>
                      <a:pt x="619" y="561"/>
                      <a:pt x="533" y="693"/>
                    </a:cubicBezTo>
                    <a:cubicBezTo>
                      <a:pt x="443" y="829"/>
                      <a:pt x="348" y="963"/>
                      <a:pt x="270" y="1104"/>
                    </a:cubicBezTo>
                    <a:cubicBezTo>
                      <a:pt x="31" y="1543"/>
                      <a:pt x="0" y="2059"/>
                      <a:pt x="52" y="2547"/>
                    </a:cubicBezTo>
                    <a:cubicBezTo>
                      <a:pt x="109" y="3341"/>
                      <a:pt x="305" y="4116"/>
                      <a:pt x="360" y="4910"/>
                    </a:cubicBezTo>
                    <a:cubicBezTo>
                      <a:pt x="368" y="4957"/>
                      <a:pt x="401" y="4977"/>
                      <a:pt x="434" y="4977"/>
                    </a:cubicBezTo>
                    <a:cubicBezTo>
                      <a:pt x="477" y="4977"/>
                      <a:pt x="520" y="4945"/>
                      <a:pt x="515" y="4890"/>
                    </a:cubicBezTo>
                    <a:cubicBezTo>
                      <a:pt x="488" y="4524"/>
                      <a:pt x="440" y="4162"/>
                      <a:pt x="375" y="3799"/>
                    </a:cubicBezTo>
                    <a:cubicBezTo>
                      <a:pt x="282" y="3195"/>
                      <a:pt x="173" y="2598"/>
                      <a:pt x="190" y="1981"/>
                    </a:cubicBezTo>
                    <a:cubicBezTo>
                      <a:pt x="214" y="1713"/>
                      <a:pt x="268" y="1448"/>
                      <a:pt x="389" y="1209"/>
                    </a:cubicBezTo>
                    <a:cubicBezTo>
                      <a:pt x="550" y="925"/>
                      <a:pt x="747" y="662"/>
                      <a:pt x="922" y="386"/>
                    </a:cubicBezTo>
                    <a:cubicBezTo>
                      <a:pt x="982" y="308"/>
                      <a:pt x="1031" y="210"/>
                      <a:pt x="1117" y="158"/>
                    </a:cubicBezTo>
                    <a:cubicBezTo>
                      <a:pt x="1150" y="158"/>
                      <a:pt x="1171" y="191"/>
                      <a:pt x="1189" y="214"/>
                    </a:cubicBezTo>
                    <a:cubicBezTo>
                      <a:pt x="1292" y="374"/>
                      <a:pt x="1292" y="578"/>
                      <a:pt x="1282" y="761"/>
                    </a:cubicBezTo>
                    <a:cubicBezTo>
                      <a:pt x="1261" y="983"/>
                      <a:pt x="1193" y="1197"/>
                      <a:pt x="1121" y="1407"/>
                    </a:cubicBezTo>
                    <a:cubicBezTo>
                      <a:pt x="1099" y="1460"/>
                      <a:pt x="1074" y="1528"/>
                      <a:pt x="1144" y="1561"/>
                    </a:cubicBezTo>
                    <a:cubicBezTo>
                      <a:pt x="1157" y="1566"/>
                      <a:pt x="1168" y="1568"/>
                      <a:pt x="1179" y="1568"/>
                    </a:cubicBezTo>
                    <a:cubicBezTo>
                      <a:pt x="1230" y="1568"/>
                      <a:pt x="1252" y="1518"/>
                      <a:pt x="1268" y="1464"/>
                    </a:cubicBezTo>
                    <a:cubicBezTo>
                      <a:pt x="1292" y="1392"/>
                      <a:pt x="1317" y="1318"/>
                      <a:pt x="1340" y="1244"/>
                    </a:cubicBezTo>
                    <a:cubicBezTo>
                      <a:pt x="1432" y="938"/>
                      <a:pt x="1490" y="600"/>
                      <a:pt x="1395" y="288"/>
                    </a:cubicBezTo>
                    <a:cubicBezTo>
                      <a:pt x="1361" y="163"/>
                      <a:pt x="1257"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517;p48"/>
              <p:cNvSpPr/>
              <p:nvPr/>
            </p:nvSpPr>
            <p:spPr>
              <a:xfrm rot="3186459">
                <a:off x="2621255" y="2647764"/>
                <a:ext cx="131191" cy="70942"/>
              </a:xfrm>
              <a:custGeom>
                <a:avLst/>
                <a:gdLst/>
                <a:ahLst/>
                <a:cxnLst/>
                <a:rect l="l" t="t" r="r" b="b"/>
                <a:pathLst>
                  <a:path w="1546" h="836" extrusionOk="0">
                    <a:moveTo>
                      <a:pt x="902" y="1"/>
                    </a:moveTo>
                    <a:cubicBezTo>
                      <a:pt x="645" y="1"/>
                      <a:pt x="382" y="115"/>
                      <a:pt x="243" y="331"/>
                    </a:cubicBezTo>
                    <a:cubicBezTo>
                      <a:pt x="175" y="432"/>
                      <a:pt x="114" y="539"/>
                      <a:pt x="64" y="652"/>
                    </a:cubicBezTo>
                    <a:cubicBezTo>
                      <a:pt x="38" y="712"/>
                      <a:pt x="0" y="782"/>
                      <a:pt x="79" y="819"/>
                    </a:cubicBezTo>
                    <a:cubicBezTo>
                      <a:pt x="91" y="823"/>
                      <a:pt x="101" y="825"/>
                      <a:pt x="111" y="825"/>
                    </a:cubicBezTo>
                    <a:cubicBezTo>
                      <a:pt x="185" y="825"/>
                      <a:pt x="200" y="712"/>
                      <a:pt x="235" y="656"/>
                    </a:cubicBezTo>
                    <a:cubicBezTo>
                      <a:pt x="286" y="549"/>
                      <a:pt x="350" y="448"/>
                      <a:pt x="424" y="354"/>
                    </a:cubicBezTo>
                    <a:cubicBezTo>
                      <a:pt x="549" y="210"/>
                      <a:pt x="744" y="157"/>
                      <a:pt x="930" y="157"/>
                    </a:cubicBezTo>
                    <a:cubicBezTo>
                      <a:pt x="944" y="157"/>
                      <a:pt x="958" y="158"/>
                      <a:pt x="971" y="158"/>
                    </a:cubicBezTo>
                    <a:cubicBezTo>
                      <a:pt x="1150" y="169"/>
                      <a:pt x="1292" y="315"/>
                      <a:pt x="1348" y="477"/>
                    </a:cubicBezTo>
                    <a:cubicBezTo>
                      <a:pt x="1377" y="568"/>
                      <a:pt x="1387" y="662"/>
                      <a:pt x="1381" y="755"/>
                    </a:cubicBezTo>
                    <a:cubicBezTo>
                      <a:pt x="1381" y="798"/>
                      <a:pt x="1414" y="833"/>
                      <a:pt x="1457" y="835"/>
                    </a:cubicBezTo>
                    <a:cubicBezTo>
                      <a:pt x="1500" y="833"/>
                      <a:pt x="1535" y="798"/>
                      <a:pt x="1535" y="757"/>
                    </a:cubicBezTo>
                    <a:cubicBezTo>
                      <a:pt x="1545" y="619"/>
                      <a:pt x="1521" y="481"/>
                      <a:pt x="1465" y="356"/>
                    </a:cubicBezTo>
                    <a:cubicBezTo>
                      <a:pt x="1397" y="201"/>
                      <a:pt x="1268" y="82"/>
                      <a:pt x="1107" y="27"/>
                    </a:cubicBezTo>
                    <a:cubicBezTo>
                      <a:pt x="1041" y="9"/>
                      <a:pt x="972"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518;p48"/>
              <p:cNvSpPr/>
              <p:nvPr/>
            </p:nvSpPr>
            <p:spPr>
              <a:xfrm rot="3186459">
                <a:off x="2673990" y="2742539"/>
                <a:ext cx="82907" cy="76458"/>
              </a:xfrm>
              <a:custGeom>
                <a:avLst/>
                <a:gdLst/>
                <a:ahLst/>
                <a:cxnLst/>
                <a:rect l="l" t="t" r="r" b="b"/>
                <a:pathLst>
                  <a:path w="977" h="901" extrusionOk="0">
                    <a:moveTo>
                      <a:pt x="205" y="0"/>
                    </a:moveTo>
                    <a:cubicBezTo>
                      <a:pt x="131" y="0"/>
                      <a:pt x="65" y="21"/>
                      <a:pt x="26" y="85"/>
                    </a:cubicBezTo>
                    <a:cubicBezTo>
                      <a:pt x="1" y="147"/>
                      <a:pt x="50" y="200"/>
                      <a:pt x="101" y="200"/>
                    </a:cubicBezTo>
                    <a:cubicBezTo>
                      <a:pt x="124" y="200"/>
                      <a:pt x="147" y="189"/>
                      <a:pt x="164" y="163"/>
                    </a:cubicBezTo>
                    <a:cubicBezTo>
                      <a:pt x="177" y="162"/>
                      <a:pt x="190" y="162"/>
                      <a:pt x="204" y="162"/>
                    </a:cubicBezTo>
                    <a:cubicBezTo>
                      <a:pt x="483" y="162"/>
                      <a:pt x="785" y="366"/>
                      <a:pt x="814" y="655"/>
                    </a:cubicBezTo>
                    <a:cubicBezTo>
                      <a:pt x="831" y="735"/>
                      <a:pt x="763" y="875"/>
                      <a:pt x="876" y="900"/>
                    </a:cubicBezTo>
                    <a:cubicBezTo>
                      <a:pt x="880" y="900"/>
                      <a:pt x="883" y="900"/>
                      <a:pt x="887" y="900"/>
                    </a:cubicBezTo>
                    <a:cubicBezTo>
                      <a:pt x="926" y="900"/>
                      <a:pt x="959" y="871"/>
                      <a:pt x="964" y="834"/>
                    </a:cubicBezTo>
                    <a:cubicBezTo>
                      <a:pt x="977" y="745"/>
                      <a:pt x="977" y="655"/>
                      <a:pt x="960" y="568"/>
                    </a:cubicBezTo>
                    <a:cubicBezTo>
                      <a:pt x="940" y="484"/>
                      <a:pt x="905" y="406"/>
                      <a:pt x="855" y="338"/>
                    </a:cubicBezTo>
                    <a:cubicBezTo>
                      <a:pt x="765" y="210"/>
                      <a:pt x="635" y="114"/>
                      <a:pt x="487" y="62"/>
                    </a:cubicBezTo>
                    <a:cubicBezTo>
                      <a:pt x="412" y="38"/>
                      <a:pt x="302"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519;p48"/>
              <p:cNvSpPr/>
              <p:nvPr/>
            </p:nvSpPr>
            <p:spPr>
              <a:xfrm rot="3186459">
                <a:off x="2675583" y="2826399"/>
                <a:ext cx="64747" cy="72978"/>
              </a:xfrm>
              <a:custGeom>
                <a:avLst/>
                <a:gdLst/>
                <a:ahLst/>
                <a:cxnLst/>
                <a:rect l="l" t="t" r="r" b="b"/>
                <a:pathLst>
                  <a:path w="763" h="860" extrusionOk="0">
                    <a:moveTo>
                      <a:pt x="146" y="1"/>
                    </a:moveTo>
                    <a:cubicBezTo>
                      <a:pt x="1" y="1"/>
                      <a:pt x="17" y="162"/>
                      <a:pt x="119" y="162"/>
                    </a:cubicBezTo>
                    <a:cubicBezTo>
                      <a:pt x="128" y="162"/>
                      <a:pt x="138" y="161"/>
                      <a:pt x="149" y="158"/>
                    </a:cubicBezTo>
                    <a:cubicBezTo>
                      <a:pt x="307" y="199"/>
                      <a:pt x="443" y="304"/>
                      <a:pt x="525" y="448"/>
                    </a:cubicBezTo>
                    <a:cubicBezTo>
                      <a:pt x="568" y="538"/>
                      <a:pt x="585" y="639"/>
                      <a:pt x="573" y="740"/>
                    </a:cubicBezTo>
                    <a:cubicBezTo>
                      <a:pt x="562" y="789"/>
                      <a:pt x="577" y="851"/>
                      <a:pt x="636" y="859"/>
                    </a:cubicBezTo>
                    <a:cubicBezTo>
                      <a:pt x="639" y="859"/>
                      <a:pt x="641" y="859"/>
                      <a:pt x="643" y="859"/>
                    </a:cubicBezTo>
                    <a:cubicBezTo>
                      <a:pt x="763" y="859"/>
                      <a:pt x="725" y="689"/>
                      <a:pt x="729" y="606"/>
                    </a:cubicBezTo>
                    <a:cubicBezTo>
                      <a:pt x="719" y="390"/>
                      <a:pt x="575" y="213"/>
                      <a:pt x="402" y="98"/>
                    </a:cubicBezTo>
                    <a:cubicBezTo>
                      <a:pt x="288" y="26"/>
                      <a:pt x="204"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520;p48"/>
              <p:cNvSpPr/>
              <p:nvPr/>
            </p:nvSpPr>
            <p:spPr>
              <a:xfrm rot="3186459">
                <a:off x="1995066" y="2797318"/>
                <a:ext cx="693804" cy="1161545"/>
              </a:xfrm>
              <a:custGeom>
                <a:avLst/>
                <a:gdLst/>
                <a:ahLst/>
                <a:cxnLst/>
                <a:rect l="l" t="t" r="r" b="b"/>
                <a:pathLst>
                  <a:path w="8176" h="13688" extrusionOk="0">
                    <a:moveTo>
                      <a:pt x="2042" y="0"/>
                    </a:moveTo>
                    <a:cubicBezTo>
                      <a:pt x="2007" y="0"/>
                      <a:pt x="1979" y="22"/>
                      <a:pt x="1967" y="78"/>
                    </a:cubicBezTo>
                    <a:cubicBezTo>
                      <a:pt x="1967" y="115"/>
                      <a:pt x="1994" y="148"/>
                      <a:pt x="2031" y="155"/>
                    </a:cubicBezTo>
                    <a:cubicBezTo>
                      <a:pt x="2070" y="177"/>
                      <a:pt x="2109" y="204"/>
                      <a:pt x="2142" y="235"/>
                    </a:cubicBezTo>
                    <a:cubicBezTo>
                      <a:pt x="2298" y="389"/>
                      <a:pt x="2403" y="589"/>
                      <a:pt x="2445" y="803"/>
                    </a:cubicBezTo>
                    <a:cubicBezTo>
                      <a:pt x="2494" y="1029"/>
                      <a:pt x="2430" y="1257"/>
                      <a:pt x="2356" y="1471"/>
                    </a:cubicBezTo>
                    <a:cubicBezTo>
                      <a:pt x="2200" y="1918"/>
                      <a:pt x="1961" y="2329"/>
                      <a:pt x="1690" y="2716"/>
                    </a:cubicBezTo>
                    <a:cubicBezTo>
                      <a:pt x="1313" y="3261"/>
                      <a:pt x="967" y="3829"/>
                      <a:pt x="694" y="4432"/>
                    </a:cubicBezTo>
                    <a:cubicBezTo>
                      <a:pt x="381" y="5053"/>
                      <a:pt x="188" y="5723"/>
                      <a:pt x="118" y="6415"/>
                    </a:cubicBezTo>
                    <a:cubicBezTo>
                      <a:pt x="1" y="7229"/>
                      <a:pt x="29" y="8081"/>
                      <a:pt x="356" y="8846"/>
                    </a:cubicBezTo>
                    <a:cubicBezTo>
                      <a:pt x="505" y="9229"/>
                      <a:pt x="786" y="9533"/>
                      <a:pt x="1039" y="9850"/>
                    </a:cubicBezTo>
                    <a:cubicBezTo>
                      <a:pt x="1214" y="10056"/>
                      <a:pt x="1410" y="10243"/>
                      <a:pt x="1605" y="10428"/>
                    </a:cubicBezTo>
                    <a:cubicBezTo>
                      <a:pt x="2019" y="10815"/>
                      <a:pt x="2445" y="11194"/>
                      <a:pt x="2907" y="11519"/>
                    </a:cubicBezTo>
                    <a:cubicBezTo>
                      <a:pt x="3473" y="11912"/>
                      <a:pt x="4059" y="12274"/>
                      <a:pt x="4650" y="12628"/>
                    </a:cubicBezTo>
                    <a:cubicBezTo>
                      <a:pt x="5452" y="13113"/>
                      <a:pt x="6304" y="13541"/>
                      <a:pt x="7244" y="13666"/>
                    </a:cubicBezTo>
                    <a:cubicBezTo>
                      <a:pt x="7349" y="13682"/>
                      <a:pt x="7454" y="13688"/>
                      <a:pt x="7559" y="13688"/>
                    </a:cubicBezTo>
                    <a:cubicBezTo>
                      <a:pt x="7732" y="13688"/>
                      <a:pt x="7905" y="13672"/>
                      <a:pt x="8077" y="13658"/>
                    </a:cubicBezTo>
                    <a:cubicBezTo>
                      <a:pt x="8176" y="13644"/>
                      <a:pt x="8161" y="13503"/>
                      <a:pt x="8070" y="13503"/>
                    </a:cubicBezTo>
                    <a:cubicBezTo>
                      <a:pt x="8066" y="13503"/>
                      <a:pt x="8061" y="13503"/>
                      <a:pt x="8057" y="13504"/>
                    </a:cubicBezTo>
                    <a:cubicBezTo>
                      <a:pt x="7960" y="13512"/>
                      <a:pt x="7861" y="13520"/>
                      <a:pt x="7763" y="13527"/>
                    </a:cubicBezTo>
                    <a:cubicBezTo>
                      <a:pt x="7703" y="13531"/>
                      <a:pt x="7642" y="13534"/>
                      <a:pt x="7582" y="13534"/>
                    </a:cubicBezTo>
                    <a:cubicBezTo>
                      <a:pt x="7430" y="13534"/>
                      <a:pt x="7277" y="13518"/>
                      <a:pt x="7127" y="13487"/>
                    </a:cubicBezTo>
                    <a:cubicBezTo>
                      <a:pt x="6394" y="13378"/>
                      <a:pt x="5714" y="13055"/>
                      <a:pt x="5072" y="12693"/>
                    </a:cubicBezTo>
                    <a:cubicBezTo>
                      <a:pt x="4440" y="12327"/>
                      <a:pt x="3817" y="11947"/>
                      <a:pt x="3212" y="11539"/>
                    </a:cubicBezTo>
                    <a:cubicBezTo>
                      <a:pt x="2654" y="11169"/>
                      <a:pt x="2159" y="10739"/>
                      <a:pt x="1671" y="10278"/>
                    </a:cubicBezTo>
                    <a:cubicBezTo>
                      <a:pt x="1402" y="10029"/>
                      <a:pt x="1153" y="9758"/>
                      <a:pt x="930" y="9468"/>
                    </a:cubicBezTo>
                    <a:cubicBezTo>
                      <a:pt x="840" y="9350"/>
                      <a:pt x="749" y="9233"/>
                      <a:pt x="665" y="9112"/>
                    </a:cubicBezTo>
                    <a:cubicBezTo>
                      <a:pt x="558" y="8943"/>
                      <a:pt x="486" y="8756"/>
                      <a:pt x="418" y="8569"/>
                    </a:cubicBezTo>
                    <a:cubicBezTo>
                      <a:pt x="165" y="7855"/>
                      <a:pt x="175" y="7085"/>
                      <a:pt x="284" y="6343"/>
                    </a:cubicBezTo>
                    <a:cubicBezTo>
                      <a:pt x="336" y="5958"/>
                      <a:pt x="406" y="5575"/>
                      <a:pt x="535" y="5205"/>
                    </a:cubicBezTo>
                    <a:cubicBezTo>
                      <a:pt x="669" y="4833"/>
                      <a:pt x="842" y="4475"/>
                      <a:pt x="1017" y="4121"/>
                    </a:cubicBezTo>
                    <a:cubicBezTo>
                      <a:pt x="1249" y="3664"/>
                      <a:pt x="1529" y="3230"/>
                      <a:pt x="1817" y="2806"/>
                    </a:cubicBezTo>
                    <a:cubicBezTo>
                      <a:pt x="1978" y="2572"/>
                      <a:pt x="2136" y="2333"/>
                      <a:pt x="2264" y="2080"/>
                    </a:cubicBezTo>
                    <a:cubicBezTo>
                      <a:pt x="2453" y="1675"/>
                      <a:pt x="2696" y="1198"/>
                      <a:pt x="2591" y="743"/>
                    </a:cubicBezTo>
                    <a:cubicBezTo>
                      <a:pt x="2545" y="539"/>
                      <a:pt x="2451" y="350"/>
                      <a:pt x="2319" y="189"/>
                    </a:cubicBezTo>
                    <a:cubicBezTo>
                      <a:pt x="2269" y="139"/>
                      <a:pt x="2132" y="0"/>
                      <a:pt x="2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521;p48"/>
              <p:cNvSpPr/>
              <p:nvPr/>
            </p:nvSpPr>
            <p:spPr>
              <a:xfrm rot="3186459">
                <a:off x="1057140" y="2593259"/>
                <a:ext cx="1084239" cy="507709"/>
              </a:xfrm>
              <a:custGeom>
                <a:avLst/>
                <a:gdLst/>
                <a:ahLst/>
                <a:cxnLst/>
                <a:rect l="l" t="t" r="r" b="b"/>
                <a:pathLst>
                  <a:path w="12777" h="5983" extrusionOk="0">
                    <a:moveTo>
                      <a:pt x="12691" y="1"/>
                    </a:moveTo>
                    <a:cubicBezTo>
                      <a:pt x="12650" y="1"/>
                      <a:pt x="12609" y="30"/>
                      <a:pt x="12613" y="86"/>
                    </a:cubicBezTo>
                    <a:cubicBezTo>
                      <a:pt x="12582" y="327"/>
                      <a:pt x="12529" y="563"/>
                      <a:pt x="12486" y="802"/>
                    </a:cubicBezTo>
                    <a:cubicBezTo>
                      <a:pt x="12348" y="1532"/>
                      <a:pt x="12119" y="2244"/>
                      <a:pt x="11835" y="2931"/>
                    </a:cubicBezTo>
                    <a:cubicBezTo>
                      <a:pt x="11570" y="3565"/>
                      <a:pt x="11245" y="4174"/>
                      <a:pt x="10831" y="4725"/>
                    </a:cubicBezTo>
                    <a:cubicBezTo>
                      <a:pt x="10478" y="5184"/>
                      <a:pt x="10004" y="5571"/>
                      <a:pt x="9437" y="5719"/>
                    </a:cubicBezTo>
                    <a:cubicBezTo>
                      <a:pt x="9136" y="5797"/>
                      <a:pt x="8828" y="5825"/>
                      <a:pt x="8519" y="5825"/>
                    </a:cubicBezTo>
                    <a:cubicBezTo>
                      <a:pt x="8196" y="5825"/>
                      <a:pt x="7872" y="5795"/>
                      <a:pt x="7552" y="5758"/>
                    </a:cubicBezTo>
                    <a:cubicBezTo>
                      <a:pt x="6828" y="5667"/>
                      <a:pt x="6112" y="5513"/>
                      <a:pt x="5417" y="5291"/>
                    </a:cubicBezTo>
                    <a:cubicBezTo>
                      <a:pt x="4674" y="5079"/>
                      <a:pt x="3952" y="4822"/>
                      <a:pt x="3253" y="4493"/>
                    </a:cubicBezTo>
                    <a:cubicBezTo>
                      <a:pt x="2784" y="4289"/>
                      <a:pt x="2327" y="4059"/>
                      <a:pt x="1885" y="3801"/>
                    </a:cubicBezTo>
                    <a:cubicBezTo>
                      <a:pt x="1533" y="3598"/>
                      <a:pt x="1197" y="3378"/>
                      <a:pt x="907" y="3090"/>
                    </a:cubicBezTo>
                    <a:cubicBezTo>
                      <a:pt x="623" y="2802"/>
                      <a:pt x="379" y="2474"/>
                      <a:pt x="263" y="2082"/>
                    </a:cubicBezTo>
                    <a:cubicBezTo>
                      <a:pt x="224" y="1931"/>
                      <a:pt x="196" y="1779"/>
                      <a:pt x="173" y="1625"/>
                    </a:cubicBezTo>
                    <a:cubicBezTo>
                      <a:pt x="161" y="1560"/>
                      <a:pt x="173" y="1454"/>
                      <a:pt x="81" y="1454"/>
                    </a:cubicBezTo>
                    <a:cubicBezTo>
                      <a:pt x="80" y="1454"/>
                      <a:pt x="78" y="1454"/>
                      <a:pt x="76" y="1454"/>
                    </a:cubicBezTo>
                    <a:cubicBezTo>
                      <a:pt x="33" y="1458"/>
                      <a:pt x="0" y="1495"/>
                      <a:pt x="4" y="1538"/>
                    </a:cubicBezTo>
                    <a:cubicBezTo>
                      <a:pt x="17" y="1633"/>
                      <a:pt x="31" y="1726"/>
                      <a:pt x="47" y="1818"/>
                    </a:cubicBezTo>
                    <a:cubicBezTo>
                      <a:pt x="154" y="2600"/>
                      <a:pt x="722" y="3227"/>
                      <a:pt x="1354" y="3657"/>
                    </a:cubicBezTo>
                    <a:cubicBezTo>
                      <a:pt x="1897" y="4019"/>
                      <a:pt x="2479" y="4320"/>
                      <a:pt x="3078" y="4585"/>
                    </a:cubicBezTo>
                    <a:cubicBezTo>
                      <a:pt x="3668" y="4859"/>
                      <a:pt x="4271" y="5112"/>
                      <a:pt x="4896" y="5297"/>
                    </a:cubicBezTo>
                    <a:cubicBezTo>
                      <a:pt x="5892" y="5618"/>
                      <a:pt x="6912" y="5879"/>
                      <a:pt x="7960" y="5955"/>
                    </a:cubicBezTo>
                    <a:cubicBezTo>
                      <a:pt x="8144" y="5972"/>
                      <a:pt x="8328" y="5982"/>
                      <a:pt x="8511" y="5982"/>
                    </a:cubicBezTo>
                    <a:cubicBezTo>
                      <a:pt x="9245" y="5982"/>
                      <a:pt x="9954" y="5821"/>
                      <a:pt x="10519" y="5293"/>
                    </a:cubicBezTo>
                    <a:cubicBezTo>
                      <a:pt x="11000" y="4859"/>
                      <a:pt x="11338" y="4289"/>
                      <a:pt x="11638" y="3723"/>
                    </a:cubicBezTo>
                    <a:cubicBezTo>
                      <a:pt x="12224" y="2592"/>
                      <a:pt x="12588" y="1355"/>
                      <a:pt x="12769" y="96"/>
                    </a:cubicBezTo>
                    <a:cubicBezTo>
                      <a:pt x="12777" y="32"/>
                      <a:pt x="12734" y="1"/>
                      <a:pt x="12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522;p48"/>
              <p:cNvSpPr/>
              <p:nvPr/>
            </p:nvSpPr>
            <p:spPr>
              <a:xfrm rot="3186459">
                <a:off x="1400630" y="2314878"/>
                <a:ext cx="20111" cy="24015"/>
              </a:xfrm>
              <a:custGeom>
                <a:avLst/>
                <a:gdLst/>
                <a:ahLst/>
                <a:cxnLst/>
                <a:rect l="l" t="t" r="r" b="b"/>
                <a:pathLst>
                  <a:path w="237" h="283" extrusionOk="0">
                    <a:moveTo>
                      <a:pt x="121" y="1"/>
                    </a:moveTo>
                    <a:cubicBezTo>
                      <a:pt x="56" y="1"/>
                      <a:pt x="33" y="86"/>
                      <a:pt x="19" y="141"/>
                    </a:cubicBezTo>
                    <a:cubicBezTo>
                      <a:pt x="0" y="196"/>
                      <a:pt x="4" y="266"/>
                      <a:pt x="70" y="281"/>
                    </a:cubicBezTo>
                    <a:cubicBezTo>
                      <a:pt x="75" y="282"/>
                      <a:pt x="80" y="282"/>
                      <a:pt x="85" y="282"/>
                    </a:cubicBezTo>
                    <a:cubicBezTo>
                      <a:pt x="137" y="282"/>
                      <a:pt x="165" y="233"/>
                      <a:pt x="171" y="182"/>
                    </a:cubicBezTo>
                    <a:cubicBezTo>
                      <a:pt x="189" y="116"/>
                      <a:pt x="237" y="44"/>
                      <a:pt x="148" y="5"/>
                    </a:cubicBezTo>
                    <a:cubicBezTo>
                      <a:pt x="138" y="2"/>
                      <a:pt x="129" y="1"/>
                      <a:pt x="1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523;p48"/>
              <p:cNvSpPr/>
              <p:nvPr/>
            </p:nvSpPr>
            <p:spPr>
              <a:xfrm rot="3186459">
                <a:off x="2126115" y="3502013"/>
                <a:ext cx="536222" cy="681160"/>
              </a:xfrm>
              <a:custGeom>
                <a:avLst/>
                <a:gdLst/>
                <a:ahLst/>
                <a:cxnLst/>
                <a:rect l="l" t="t" r="r" b="b"/>
                <a:pathLst>
                  <a:path w="6319" h="8027" extrusionOk="0">
                    <a:moveTo>
                      <a:pt x="112" y="1"/>
                    </a:moveTo>
                    <a:cubicBezTo>
                      <a:pt x="0" y="3"/>
                      <a:pt x="13" y="155"/>
                      <a:pt x="110" y="157"/>
                    </a:cubicBezTo>
                    <a:cubicBezTo>
                      <a:pt x="435" y="174"/>
                      <a:pt x="762" y="188"/>
                      <a:pt x="1088" y="188"/>
                    </a:cubicBezTo>
                    <a:cubicBezTo>
                      <a:pt x="1110" y="188"/>
                      <a:pt x="1132" y="188"/>
                      <a:pt x="1155" y="188"/>
                    </a:cubicBezTo>
                    <a:cubicBezTo>
                      <a:pt x="1764" y="190"/>
                      <a:pt x="2379" y="231"/>
                      <a:pt x="2971" y="381"/>
                    </a:cubicBezTo>
                    <a:cubicBezTo>
                      <a:pt x="3424" y="505"/>
                      <a:pt x="3852" y="700"/>
                      <a:pt x="4240" y="959"/>
                    </a:cubicBezTo>
                    <a:cubicBezTo>
                      <a:pt x="5152" y="1618"/>
                      <a:pt x="6047" y="2770"/>
                      <a:pt x="6104" y="3926"/>
                    </a:cubicBezTo>
                    <a:cubicBezTo>
                      <a:pt x="6137" y="4432"/>
                      <a:pt x="6016" y="4944"/>
                      <a:pt x="5781" y="5393"/>
                    </a:cubicBezTo>
                    <a:cubicBezTo>
                      <a:pt x="5395" y="6203"/>
                      <a:pt x="4823" y="6839"/>
                      <a:pt x="4057" y="7314"/>
                    </a:cubicBezTo>
                    <a:cubicBezTo>
                      <a:pt x="3611" y="7602"/>
                      <a:pt x="3101" y="7816"/>
                      <a:pt x="2566" y="7868"/>
                    </a:cubicBezTo>
                    <a:cubicBezTo>
                      <a:pt x="2550" y="7869"/>
                      <a:pt x="2535" y="7870"/>
                      <a:pt x="2519" y="7870"/>
                    </a:cubicBezTo>
                    <a:cubicBezTo>
                      <a:pt x="2491" y="7870"/>
                      <a:pt x="2463" y="7868"/>
                      <a:pt x="2435" y="7868"/>
                    </a:cubicBezTo>
                    <a:cubicBezTo>
                      <a:pt x="2409" y="7868"/>
                      <a:pt x="2383" y="7870"/>
                      <a:pt x="2358" y="7876"/>
                    </a:cubicBezTo>
                    <a:cubicBezTo>
                      <a:pt x="2317" y="7890"/>
                      <a:pt x="2298" y="7935"/>
                      <a:pt x="2313" y="7977"/>
                    </a:cubicBezTo>
                    <a:cubicBezTo>
                      <a:pt x="2329" y="8020"/>
                      <a:pt x="2368" y="8027"/>
                      <a:pt x="2408" y="8027"/>
                    </a:cubicBezTo>
                    <a:cubicBezTo>
                      <a:pt x="2424" y="8027"/>
                      <a:pt x="2441" y="8026"/>
                      <a:pt x="2457" y="8026"/>
                    </a:cubicBezTo>
                    <a:cubicBezTo>
                      <a:pt x="2461" y="8026"/>
                      <a:pt x="2464" y="8026"/>
                      <a:pt x="2467" y="8026"/>
                    </a:cubicBezTo>
                    <a:cubicBezTo>
                      <a:pt x="3498" y="8001"/>
                      <a:pt x="4629" y="7236"/>
                      <a:pt x="5281" y="6467"/>
                    </a:cubicBezTo>
                    <a:cubicBezTo>
                      <a:pt x="5502" y="6209"/>
                      <a:pt x="5678" y="5917"/>
                      <a:pt x="5839" y="5619"/>
                    </a:cubicBezTo>
                    <a:cubicBezTo>
                      <a:pt x="6152" y="5076"/>
                      <a:pt x="6318" y="4444"/>
                      <a:pt x="6252" y="3817"/>
                    </a:cubicBezTo>
                    <a:cubicBezTo>
                      <a:pt x="6147" y="2566"/>
                      <a:pt x="5076" y="1229"/>
                      <a:pt x="4002" y="630"/>
                    </a:cubicBezTo>
                    <a:cubicBezTo>
                      <a:pt x="3623" y="427"/>
                      <a:pt x="3220" y="266"/>
                      <a:pt x="2798" y="182"/>
                    </a:cubicBezTo>
                    <a:cubicBezTo>
                      <a:pt x="2241" y="60"/>
                      <a:pt x="1665" y="32"/>
                      <a:pt x="1093" y="32"/>
                    </a:cubicBezTo>
                    <a:cubicBezTo>
                      <a:pt x="1074" y="32"/>
                      <a:pt x="1055" y="32"/>
                      <a:pt x="1037" y="32"/>
                    </a:cubicBezTo>
                    <a:cubicBezTo>
                      <a:pt x="728" y="32"/>
                      <a:pt x="420" y="16"/>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524;p48"/>
              <p:cNvSpPr/>
              <p:nvPr/>
            </p:nvSpPr>
            <p:spPr>
              <a:xfrm rot="3186459">
                <a:off x="2585801" y="3373387"/>
                <a:ext cx="119566" cy="194157"/>
              </a:xfrm>
              <a:custGeom>
                <a:avLst/>
                <a:gdLst/>
                <a:ahLst/>
                <a:cxnLst/>
                <a:rect l="l" t="t" r="r" b="b"/>
                <a:pathLst>
                  <a:path w="1409" h="2288" extrusionOk="0">
                    <a:moveTo>
                      <a:pt x="1324" y="0"/>
                    </a:moveTo>
                    <a:cubicBezTo>
                      <a:pt x="1289" y="0"/>
                      <a:pt x="1255" y="21"/>
                      <a:pt x="1247" y="65"/>
                    </a:cubicBezTo>
                    <a:cubicBezTo>
                      <a:pt x="1223" y="351"/>
                      <a:pt x="1130" y="629"/>
                      <a:pt x="1013" y="894"/>
                    </a:cubicBezTo>
                    <a:cubicBezTo>
                      <a:pt x="867" y="1260"/>
                      <a:pt x="655" y="1596"/>
                      <a:pt x="387" y="1888"/>
                    </a:cubicBezTo>
                    <a:cubicBezTo>
                      <a:pt x="315" y="1966"/>
                      <a:pt x="237" y="2038"/>
                      <a:pt x="151" y="2102"/>
                    </a:cubicBezTo>
                    <a:cubicBezTo>
                      <a:pt x="93" y="2139"/>
                      <a:pt x="1" y="2159"/>
                      <a:pt x="42" y="2250"/>
                    </a:cubicBezTo>
                    <a:cubicBezTo>
                      <a:pt x="58" y="2276"/>
                      <a:pt x="81" y="2287"/>
                      <a:pt x="109" y="2287"/>
                    </a:cubicBezTo>
                    <a:cubicBezTo>
                      <a:pt x="269" y="2287"/>
                      <a:pt x="588" y="1900"/>
                      <a:pt x="651" y="1818"/>
                    </a:cubicBezTo>
                    <a:cubicBezTo>
                      <a:pt x="859" y="1563"/>
                      <a:pt x="1025" y="1279"/>
                      <a:pt x="1149" y="974"/>
                    </a:cubicBezTo>
                    <a:cubicBezTo>
                      <a:pt x="1274" y="693"/>
                      <a:pt x="1375" y="396"/>
                      <a:pt x="1402" y="88"/>
                    </a:cubicBezTo>
                    <a:cubicBezTo>
                      <a:pt x="1408" y="31"/>
                      <a:pt x="1366" y="0"/>
                      <a:pt x="1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525;p48"/>
              <p:cNvSpPr/>
              <p:nvPr/>
            </p:nvSpPr>
            <p:spPr>
              <a:xfrm rot="3186459">
                <a:off x="2813415" y="3343708"/>
                <a:ext cx="240574" cy="285295"/>
              </a:xfrm>
              <a:custGeom>
                <a:avLst/>
                <a:gdLst/>
                <a:ahLst/>
                <a:cxnLst/>
                <a:rect l="l" t="t" r="r" b="b"/>
                <a:pathLst>
                  <a:path w="2835" h="3362" extrusionOk="0">
                    <a:moveTo>
                      <a:pt x="2734" y="1"/>
                    </a:moveTo>
                    <a:cubicBezTo>
                      <a:pt x="2707" y="1"/>
                      <a:pt x="2679" y="14"/>
                      <a:pt x="2665" y="47"/>
                    </a:cubicBezTo>
                    <a:cubicBezTo>
                      <a:pt x="2502" y="488"/>
                      <a:pt x="2272" y="901"/>
                      <a:pt x="1982" y="1269"/>
                    </a:cubicBezTo>
                    <a:cubicBezTo>
                      <a:pt x="1640" y="1728"/>
                      <a:pt x="1264" y="2160"/>
                      <a:pt x="852" y="2559"/>
                    </a:cubicBezTo>
                    <a:cubicBezTo>
                      <a:pt x="657" y="2755"/>
                      <a:pt x="447" y="2936"/>
                      <a:pt x="225" y="3102"/>
                    </a:cubicBezTo>
                    <a:cubicBezTo>
                      <a:pt x="163" y="3158"/>
                      <a:pt x="1" y="3224"/>
                      <a:pt x="64" y="3329"/>
                    </a:cubicBezTo>
                    <a:cubicBezTo>
                      <a:pt x="83" y="3352"/>
                      <a:pt x="104" y="3361"/>
                      <a:pt x="125" y="3361"/>
                    </a:cubicBezTo>
                    <a:cubicBezTo>
                      <a:pt x="156" y="3361"/>
                      <a:pt x="186" y="3340"/>
                      <a:pt x="209" y="3310"/>
                    </a:cubicBezTo>
                    <a:cubicBezTo>
                      <a:pt x="544" y="3067"/>
                      <a:pt x="854" y="2794"/>
                      <a:pt x="1138" y="2491"/>
                    </a:cubicBezTo>
                    <a:cubicBezTo>
                      <a:pt x="1498" y="2137"/>
                      <a:pt x="1819" y="1747"/>
                      <a:pt x="2122" y="1343"/>
                    </a:cubicBezTo>
                    <a:cubicBezTo>
                      <a:pt x="2414" y="969"/>
                      <a:pt x="2646" y="553"/>
                      <a:pt x="2809" y="109"/>
                    </a:cubicBezTo>
                    <a:cubicBezTo>
                      <a:pt x="2834" y="47"/>
                      <a:pt x="2784" y="1"/>
                      <a:pt x="2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526;p48"/>
              <p:cNvSpPr/>
              <p:nvPr/>
            </p:nvSpPr>
            <p:spPr>
              <a:xfrm rot="3186459">
                <a:off x="2753319" y="3386912"/>
                <a:ext cx="393235" cy="378554"/>
              </a:xfrm>
              <a:custGeom>
                <a:avLst/>
                <a:gdLst/>
                <a:ahLst/>
                <a:cxnLst/>
                <a:rect l="l" t="t" r="r" b="b"/>
                <a:pathLst>
                  <a:path w="4634" h="4461" extrusionOk="0">
                    <a:moveTo>
                      <a:pt x="2788" y="0"/>
                    </a:moveTo>
                    <a:cubicBezTo>
                      <a:pt x="2718" y="0"/>
                      <a:pt x="2624" y="37"/>
                      <a:pt x="2654" y="121"/>
                    </a:cubicBezTo>
                    <a:cubicBezTo>
                      <a:pt x="2665" y="150"/>
                      <a:pt x="2694" y="169"/>
                      <a:pt x="2726" y="169"/>
                    </a:cubicBezTo>
                    <a:cubicBezTo>
                      <a:pt x="2735" y="169"/>
                      <a:pt x="2745" y="168"/>
                      <a:pt x="2755" y="164"/>
                    </a:cubicBezTo>
                    <a:cubicBezTo>
                      <a:pt x="2766" y="160"/>
                      <a:pt x="2778" y="158"/>
                      <a:pt x="2790" y="158"/>
                    </a:cubicBezTo>
                    <a:cubicBezTo>
                      <a:pt x="2953" y="158"/>
                      <a:pt x="3246" y="473"/>
                      <a:pt x="3372" y="561"/>
                    </a:cubicBezTo>
                    <a:cubicBezTo>
                      <a:pt x="3699" y="838"/>
                      <a:pt x="4037" y="1120"/>
                      <a:pt x="4296" y="1470"/>
                    </a:cubicBezTo>
                    <a:cubicBezTo>
                      <a:pt x="4633" y="1921"/>
                      <a:pt x="3706" y="2869"/>
                      <a:pt x="3413" y="3208"/>
                    </a:cubicBezTo>
                    <a:cubicBezTo>
                      <a:pt x="3099" y="3531"/>
                      <a:pt x="2430" y="4278"/>
                      <a:pt x="1982" y="4305"/>
                    </a:cubicBezTo>
                    <a:cubicBezTo>
                      <a:pt x="1978" y="4305"/>
                      <a:pt x="1975" y="4305"/>
                      <a:pt x="1971" y="4305"/>
                    </a:cubicBezTo>
                    <a:cubicBezTo>
                      <a:pt x="1858" y="4305"/>
                      <a:pt x="1754" y="4242"/>
                      <a:pt x="1654" y="4194"/>
                    </a:cubicBezTo>
                    <a:cubicBezTo>
                      <a:pt x="1475" y="4101"/>
                      <a:pt x="1276" y="3992"/>
                      <a:pt x="1091" y="3898"/>
                    </a:cubicBezTo>
                    <a:cubicBezTo>
                      <a:pt x="842" y="3770"/>
                      <a:pt x="599" y="3663"/>
                      <a:pt x="363" y="3503"/>
                    </a:cubicBezTo>
                    <a:cubicBezTo>
                      <a:pt x="309" y="3464"/>
                      <a:pt x="249" y="3424"/>
                      <a:pt x="214" y="3367"/>
                    </a:cubicBezTo>
                    <a:cubicBezTo>
                      <a:pt x="230" y="3309"/>
                      <a:pt x="185" y="3261"/>
                      <a:pt x="135" y="3261"/>
                    </a:cubicBezTo>
                    <a:cubicBezTo>
                      <a:pt x="119" y="3261"/>
                      <a:pt x="102" y="3265"/>
                      <a:pt x="87" y="3276"/>
                    </a:cubicBezTo>
                    <a:cubicBezTo>
                      <a:pt x="0" y="3352"/>
                      <a:pt x="85" y="3472"/>
                      <a:pt x="149" y="3531"/>
                    </a:cubicBezTo>
                    <a:cubicBezTo>
                      <a:pt x="404" y="3758"/>
                      <a:pt x="727" y="3883"/>
                      <a:pt x="1023" y="4040"/>
                    </a:cubicBezTo>
                    <a:cubicBezTo>
                      <a:pt x="1134" y="4097"/>
                      <a:pt x="1249" y="4157"/>
                      <a:pt x="1362" y="4219"/>
                    </a:cubicBezTo>
                    <a:cubicBezTo>
                      <a:pt x="1545" y="4307"/>
                      <a:pt x="1722" y="4435"/>
                      <a:pt x="1928" y="4459"/>
                    </a:cubicBezTo>
                    <a:cubicBezTo>
                      <a:pt x="1941" y="4460"/>
                      <a:pt x="1955" y="4461"/>
                      <a:pt x="1969" y="4461"/>
                    </a:cubicBezTo>
                    <a:cubicBezTo>
                      <a:pt x="2516" y="4461"/>
                      <a:pt x="3332" y="3520"/>
                      <a:pt x="3685" y="3136"/>
                    </a:cubicBezTo>
                    <a:cubicBezTo>
                      <a:pt x="4016" y="2752"/>
                      <a:pt x="4504" y="2219"/>
                      <a:pt x="4530" y="1692"/>
                    </a:cubicBezTo>
                    <a:cubicBezTo>
                      <a:pt x="4528" y="1445"/>
                      <a:pt x="4335" y="1254"/>
                      <a:pt x="4175" y="1085"/>
                    </a:cubicBezTo>
                    <a:cubicBezTo>
                      <a:pt x="3954" y="857"/>
                      <a:pt x="3720" y="641"/>
                      <a:pt x="3475" y="441"/>
                    </a:cubicBezTo>
                    <a:cubicBezTo>
                      <a:pt x="3356" y="345"/>
                      <a:pt x="3239" y="244"/>
                      <a:pt x="3117" y="147"/>
                    </a:cubicBezTo>
                    <a:cubicBezTo>
                      <a:pt x="3027" y="79"/>
                      <a:pt x="2926" y="9"/>
                      <a:pt x="2809" y="1"/>
                    </a:cubicBezTo>
                    <a:cubicBezTo>
                      <a:pt x="2802" y="0"/>
                      <a:pt x="2795" y="0"/>
                      <a:pt x="2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527;p48"/>
              <p:cNvSpPr/>
              <p:nvPr/>
            </p:nvSpPr>
            <p:spPr>
              <a:xfrm rot="3186459">
                <a:off x="2652755" y="3156720"/>
                <a:ext cx="276385" cy="278761"/>
              </a:xfrm>
              <a:custGeom>
                <a:avLst/>
                <a:gdLst/>
                <a:ahLst/>
                <a:cxnLst/>
                <a:rect l="l" t="t" r="r" b="b"/>
                <a:pathLst>
                  <a:path w="3257" h="3285" extrusionOk="0">
                    <a:moveTo>
                      <a:pt x="663" y="0"/>
                    </a:moveTo>
                    <a:cubicBezTo>
                      <a:pt x="584" y="0"/>
                      <a:pt x="505" y="13"/>
                      <a:pt x="429" y="42"/>
                    </a:cubicBezTo>
                    <a:cubicBezTo>
                      <a:pt x="73" y="188"/>
                      <a:pt x="1" y="639"/>
                      <a:pt x="87" y="976"/>
                    </a:cubicBezTo>
                    <a:cubicBezTo>
                      <a:pt x="196" y="1328"/>
                      <a:pt x="449" y="1614"/>
                      <a:pt x="709" y="1865"/>
                    </a:cubicBezTo>
                    <a:cubicBezTo>
                      <a:pt x="1387" y="2523"/>
                      <a:pt x="2237" y="3011"/>
                      <a:pt x="3142" y="3284"/>
                    </a:cubicBezTo>
                    <a:cubicBezTo>
                      <a:pt x="3145" y="3285"/>
                      <a:pt x="3149" y="3285"/>
                      <a:pt x="3152" y="3285"/>
                    </a:cubicBezTo>
                    <a:cubicBezTo>
                      <a:pt x="3242" y="3285"/>
                      <a:pt x="3256" y="3142"/>
                      <a:pt x="3161" y="3130"/>
                    </a:cubicBezTo>
                    <a:cubicBezTo>
                      <a:pt x="3122" y="3120"/>
                      <a:pt x="3083" y="3110"/>
                      <a:pt x="3046" y="3093"/>
                    </a:cubicBezTo>
                    <a:cubicBezTo>
                      <a:pt x="2478" y="2904"/>
                      <a:pt x="1943" y="2630"/>
                      <a:pt x="1455" y="2285"/>
                    </a:cubicBezTo>
                    <a:cubicBezTo>
                      <a:pt x="1299" y="2180"/>
                      <a:pt x="1151" y="2062"/>
                      <a:pt x="1013" y="1937"/>
                    </a:cubicBezTo>
                    <a:cubicBezTo>
                      <a:pt x="739" y="1686"/>
                      <a:pt x="468" y="1431"/>
                      <a:pt x="299" y="1093"/>
                    </a:cubicBezTo>
                    <a:cubicBezTo>
                      <a:pt x="180" y="843"/>
                      <a:pt x="161" y="499"/>
                      <a:pt x="355" y="281"/>
                    </a:cubicBezTo>
                    <a:cubicBezTo>
                      <a:pt x="436" y="193"/>
                      <a:pt x="546" y="159"/>
                      <a:pt x="665" y="159"/>
                    </a:cubicBezTo>
                    <a:cubicBezTo>
                      <a:pt x="890" y="159"/>
                      <a:pt x="1149" y="280"/>
                      <a:pt x="1309" y="384"/>
                    </a:cubicBezTo>
                    <a:cubicBezTo>
                      <a:pt x="1464" y="495"/>
                      <a:pt x="1593" y="637"/>
                      <a:pt x="1743" y="754"/>
                    </a:cubicBezTo>
                    <a:cubicBezTo>
                      <a:pt x="1785" y="783"/>
                      <a:pt x="1842" y="839"/>
                      <a:pt x="1893" y="839"/>
                    </a:cubicBezTo>
                    <a:cubicBezTo>
                      <a:pt x="1916" y="839"/>
                      <a:pt x="1937" y="829"/>
                      <a:pt x="1955" y="801"/>
                    </a:cubicBezTo>
                    <a:cubicBezTo>
                      <a:pt x="2005" y="705"/>
                      <a:pt x="1871" y="666"/>
                      <a:pt x="1817" y="612"/>
                    </a:cubicBezTo>
                    <a:cubicBezTo>
                      <a:pt x="1634" y="466"/>
                      <a:pt x="1480" y="283"/>
                      <a:pt x="1268" y="176"/>
                    </a:cubicBezTo>
                    <a:cubicBezTo>
                      <a:pt x="1085" y="87"/>
                      <a:pt x="872" y="0"/>
                      <a:pt x="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528;p48"/>
              <p:cNvSpPr/>
              <p:nvPr/>
            </p:nvSpPr>
            <p:spPr>
              <a:xfrm rot="3186459">
                <a:off x="2854655" y="3149354"/>
                <a:ext cx="130088" cy="145193"/>
              </a:xfrm>
              <a:custGeom>
                <a:avLst/>
                <a:gdLst/>
                <a:ahLst/>
                <a:cxnLst/>
                <a:rect l="l" t="t" r="r" b="b"/>
                <a:pathLst>
                  <a:path w="1533" h="1711" extrusionOk="0">
                    <a:moveTo>
                      <a:pt x="488" y="1"/>
                    </a:moveTo>
                    <a:cubicBezTo>
                      <a:pt x="128" y="1"/>
                      <a:pt x="0" y="442"/>
                      <a:pt x="83" y="775"/>
                    </a:cubicBezTo>
                    <a:cubicBezTo>
                      <a:pt x="171" y="1133"/>
                      <a:pt x="420" y="1427"/>
                      <a:pt x="665" y="1695"/>
                    </a:cubicBezTo>
                    <a:lnTo>
                      <a:pt x="665" y="1693"/>
                    </a:lnTo>
                    <a:cubicBezTo>
                      <a:pt x="681" y="1705"/>
                      <a:pt x="698" y="1710"/>
                      <a:pt x="714" y="1710"/>
                    </a:cubicBezTo>
                    <a:cubicBezTo>
                      <a:pt x="778" y="1710"/>
                      <a:pt x="828" y="1621"/>
                      <a:pt x="762" y="1569"/>
                    </a:cubicBezTo>
                    <a:cubicBezTo>
                      <a:pt x="721" y="1528"/>
                      <a:pt x="684" y="1481"/>
                      <a:pt x="647" y="1438"/>
                    </a:cubicBezTo>
                    <a:cubicBezTo>
                      <a:pt x="519" y="1287"/>
                      <a:pt x="398" y="1127"/>
                      <a:pt x="309" y="950"/>
                    </a:cubicBezTo>
                    <a:cubicBezTo>
                      <a:pt x="173" y="717"/>
                      <a:pt x="159" y="161"/>
                      <a:pt x="490" y="161"/>
                    </a:cubicBezTo>
                    <a:cubicBezTo>
                      <a:pt x="524" y="161"/>
                      <a:pt x="561" y="166"/>
                      <a:pt x="601" y="179"/>
                    </a:cubicBezTo>
                    <a:cubicBezTo>
                      <a:pt x="807" y="255"/>
                      <a:pt x="927" y="446"/>
                      <a:pt x="1066" y="604"/>
                    </a:cubicBezTo>
                    <a:cubicBezTo>
                      <a:pt x="1163" y="716"/>
                      <a:pt x="1260" y="825"/>
                      <a:pt x="1365" y="929"/>
                    </a:cubicBezTo>
                    <a:cubicBezTo>
                      <a:pt x="1382" y="948"/>
                      <a:pt x="1402" y="955"/>
                      <a:pt x="1420" y="955"/>
                    </a:cubicBezTo>
                    <a:cubicBezTo>
                      <a:pt x="1480" y="955"/>
                      <a:pt x="1533" y="879"/>
                      <a:pt x="1478" y="822"/>
                    </a:cubicBezTo>
                    <a:cubicBezTo>
                      <a:pt x="1400" y="742"/>
                      <a:pt x="1324" y="660"/>
                      <a:pt x="1247" y="576"/>
                    </a:cubicBezTo>
                    <a:cubicBezTo>
                      <a:pt x="1060" y="372"/>
                      <a:pt x="906" y="105"/>
                      <a:pt x="626" y="20"/>
                    </a:cubicBezTo>
                    <a:cubicBezTo>
                      <a:pt x="577" y="7"/>
                      <a:pt x="531"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529;p48"/>
              <p:cNvSpPr/>
              <p:nvPr/>
            </p:nvSpPr>
            <p:spPr>
              <a:xfrm rot="3186459">
                <a:off x="2939622" y="3177886"/>
                <a:ext cx="120414" cy="125082"/>
              </a:xfrm>
              <a:custGeom>
                <a:avLst/>
                <a:gdLst/>
                <a:ahLst/>
                <a:cxnLst/>
                <a:rect l="l" t="t" r="r" b="b"/>
                <a:pathLst>
                  <a:path w="1419" h="1474" extrusionOk="0">
                    <a:moveTo>
                      <a:pt x="339" y="0"/>
                    </a:moveTo>
                    <a:cubicBezTo>
                      <a:pt x="322" y="0"/>
                      <a:pt x="305" y="1"/>
                      <a:pt x="287" y="4"/>
                    </a:cubicBezTo>
                    <a:cubicBezTo>
                      <a:pt x="85" y="47"/>
                      <a:pt x="5" y="269"/>
                      <a:pt x="7" y="454"/>
                    </a:cubicBezTo>
                    <a:cubicBezTo>
                      <a:pt x="1" y="699"/>
                      <a:pt x="163" y="903"/>
                      <a:pt x="295" y="1096"/>
                    </a:cubicBezTo>
                    <a:cubicBezTo>
                      <a:pt x="382" y="1222"/>
                      <a:pt x="478" y="1339"/>
                      <a:pt x="583" y="1450"/>
                    </a:cubicBezTo>
                    <a:cubicBezTo>
                      <a:pt x="600" y="1467"/>
                      <a:pt x="619" y="1474"/>
                      <a:pt x="637" y="1474"/>
                    </a:cubicBezTo>
                    <a:cubicBezTo>
                      <a:pt x="696" y="1474"/>
                      <a:pt x="747" y="1399"/>
                      <a:pt x="696" y="1341"/>
                    </a:cubicBezTo>
                    <a:cubicBezTo>
                      <a:pt x="663" y="1308"/>
                      <a:pt x="633" y="1275"/>
                      <a:pt x="602" y="1240"/>
                    </a:cubicBezTo>
                    <a:cubicBezTo>
                      <a:pt x="489" y="1102"/>
                      <a:pt x="384" y="958"/>
                      <a:pt x="289" y="808"/>
                    </a:cubicBezTo>
                    <a:cubicBezTo>
                      <a:pt x="217" y="693"/>
                      <a:pt x="149" y="565"/>
                      <a:pt x="163" y="425"/>
                    </a:cubicBezTo>
                    <a:cubicBezTo>
                      <a:pt x="172" y="318"/>
                      <a:pt x="205" y="181"/>
                      <a:pt x="324" y="154"/>
                    </a:cubicBezTo>
                    <a:cubicBezTo>
                      <a:pt x="635" y="164"/>
                      <a:pt x="1021" y="738"/>
                      <a:pt x="1233" y="958"/>
                    </a:cubicBezTo>
                    <a:cubicBezTo>
                      <a:pt x="1249" y="974"/>
                      <a:pt x="1270" y="982"/>
                      <a:pt x="1291" y="982"/>
                    </a:cubicBezTo>
                    <a:cubicBezTo>
                      <a:pt x="1310" y="982"/>
                      <a:pt x="1329" y="975"/>
                      <a:pt x="1344" y="960"/>
                    </a:cubicBezTo>
                    <a:cubicBezTo>
                      <a:pt x="1418" y="880"/>
                      <a:pt x="1297" y="806"/>
                      <a:pt x="1254" y="742"/>
                    </a:cubicBezTo>
                    <a:cubicBezTo>
                      <a:pt x="1157" y="629"/>
                      <a:pt x="1058" y="514"/>
                      <a:pt x="956" y="403"/>
                    </a:cubicBezTo>
                    <a:cubicBezTo>
                      <a:pt x="794" y="239"/>
                      <a:pt x="587" y="0"/>
                      <a:pt x="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530;p48"/>
              <p:cNvSpPr/>
              <p:nvPr/>
            </p:nvSpPr>
            <p:spPr>
              <a:xfrm rot="3186459">
                <a:off x="3002089" y="3214692"/>
                <a:ext cx="109298" cy="104716"/>
              </a:xfrm>
              <a:custGeom>
                <a:avLst/>
                <a:gdLst/>
                <a:ahLst/>
                <a:cxnLst/>
                <a:rect l="l" t="t" r="r" b="b"/>
                <a:pathLst>
                  <a:path w="1288" h="1234" extrusionOk="0">
                    <a:moveTo>
                      <a:pt x="341" y="0"/>
                    </a:moveTo>
                    <a:cubicBezTo>
                      <a:pt x="72" y="0"/>
                      <a:pt x="1" y="292"/>
                      <a:pt x="117" y="579"/>
                    </a:cubicBezTo>
                    <a:cubicBezTo>
                      <a:pt x="216" y="820"/>
                      <a:pt x="381" y="1038"/>
                      <a:pt x="572" y="1215"/>
                    </a:cubicBezTo>
                    <a:cubicBezTo>
                      <a:pt x="589" y="1228"/>
                      <a:pt x="606" y="1234"/>
                      <a:pt x="622" y="1234"/>
                    </a:cubicBezTo>
                    <a:cubicBezTo>
                      <a:pt x="687" y="1234"/>
                      <a:pt x="737" y="1143"/>
                      <a:pt x="671" y="1092"/>
                    </a:cubicBezTo>
                    <a:cubicBezTo>
                      <a:pt x="553" y="989"/>
                      <a:pt x="459" y="859"/>
                      <a:pt x="370" y="732"/>
                    </a:cubicBezTo>
                    <a:cubicBezTo>
                      <a:pt x="287" y="614"/>
                      <a:pt x="83" y="157"/>
                      <a:pt x="349" y="157"/>
                    </a:cubicBezTo>
                    <a:cubicBezTo>
                      <a:pt x="353" y="157"/>
                      <a:pt x="356" y="157"/>
                      <a:pt x="360" y="158"/>
                    </a:cubicBezTo>
                    <a:cubicBezTo>
                      <a:pt x="463" y="168"/>
                      <a:pt x="559" y="213"/>
                      <a:pt x="634" y="283"/>
                    </a:cubicBezTo>
                    <a:cubicBezTo>
                      <a:pt x="743" y="386"/>
                      <a:pt x="823" y="511"/>
                      <a:pt x="903" y="637"/>
                    </a:cubicBezTo>
                    <a:cubicBezTo>
                      <a:pt x="965" y="734"/>
                      <a:pt x="1031" y="828"/>
                      <a:pt x="1101" y="919"/>
                    </a:cubicBezTo>
                    <a:cubicBezTo>
                      <a:pt x="1115" y="940"/>
                      <a:pt x="1139" y="950"/>
                      <a:pt x="1163" y="950"/>
                    </a:cubicBezTo>
                    <a:cubicBezTo>
                      <a:pt x="1179" y="950"/>
                      <a:pt x="1195" y="945"/>
                      <a:pt x="1210" y="935"/>
                    </a:cubicBezTo>
                    <a:cubicBezTo>
                      <a:pt x="1288" y="873"/>
                      <a:pt x="1201" y="799"/>
                      <a:pt x="1162" y="742"/>
                    </a:cubicBezTo>
                    <a:cubicBezTo>
                      <a:pt x="1113" y="674"/>
                      <a:pt x="1068" y="604"/>
                      <a:pt x="1022" y="534"/>
                    </a:cubicBezTo>
                    <a:cubicBezTo>
                      <a:pt x="895" y="339"/>
                      <a:pt x="757" y="123"/>
                      <a:pt x="529" y="38"/>
                    </a:cubicBezTo>
                    <a:cubicBezTo>
                      <a:pt x="458" y="12"/>
                      <a:pt x="396"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531;p48"/>
              <p:cNvSpPr/>
              <p:nvPr/>
            </p:nvSpPr>
            <p:spPr>
              <a:xfrm rot="3186459">
                <a:off x="2999384" y="3312753"/>
                <a:ext cx="208667" cy="136962"/>
              </a:xfrm>
              <a:custGeom>
                <a:avLst/>
                <a:gdLst/>
                <a:ahLst/>
                <a:cxnLst/>
                <a:rect l="l" t="t" r="r" b="b"/>
                <a:pathLst>
                  <a:path w="2459" h="1614" extrusionOk="0">
                    <a:moveTo>
                      <a:pt x="363" y="1"/>
                    </a:moveTo>
                    <a:cubicBezTo>
                      <a:pt x="59" y="1"/>
                      <a:pt x="1" y="387"/>
                      <a:pt x="218" y="696"/>
                    </a:cubicBezTo>
                    <a:cubicBezTo>
                      <a:pt x="252" y="751"/>
                      <a:pt x="318" y="852"/>
                      <a:pt x="382" y="852"/>
                    </a:cubicBezTo>
                    <a:cubicBezTo>
                      <a:pt x="405" y="852"/>
                      <a:pt x="429" y="838"/>
                      <a:pt x="450" y="803"/>
                    </a:cubicBezTo>
                    <a:cubicBezTo>
                      <a:pt x="469" y="762"/>
                      <a:pt x="446" y="725"/>
                      <a:pt x="413" y="701"/>
                    </a:cubicBezTo>
                    <a:cubicBezTo>
                      <a:pt x="325" y="583"/>
                      <a:pt x="232" y="439"/>
                      <a:pt x="247" y="283"/>
                    </a:cubicBezTo>
                    <a:cubicBezTo>
                      <a:pt x="259" y="194"/>
                      <a:pt x="305" y="157"/>
                      <a:pt x="372" y="157"/>
                    </a:cubicBezTo>
                    <a:cubicBezTo>
                      <a:pt x="659" y="157"/>
                      <a:pt x="1334" y="821"/>
                      <a:pt x="1450" y="923"/>
                    </a:cubicBezTo>
                    <a:cubicBezTo>
                      <a:pt x="1720" y="1168"/>
                      <a:pt x="1995" y="1410"/>
                      <a:pt x="2306" y="1602"/>
                    </a:cubicBezTo>
                    <a:cubicBezTo>
                      <a:pt x="2320" y="1610"/>
                      <a:pt x="2334" y="1613"/>
                      <a:pt x="2347" y="1613"/>
                    </a:cubicBezTo>
                    <a:cubicBezTo>
                      <a:pt x="2416" y="1613"/>
                      <a:pt x="2459" y="1513"/>
                      <a:pt x="2384" y="1468"/>
                    </a:cubicBezTo>
                    <a:cubicBezTo>
                      <a:pt x="2150" y="1318"/>
                      <a:pt x="1930" y="1147"/>
                      <a:pt x="1724" y="960"/>
                    </a:cubicBezTo>
                    <a:cubicBezTo>
                      <a:pt x="1370" y="653"/>
                      <a:pt x="1045" y="297"/>
                      <a:pt x="627" y="75"/>
                    </a:cubicBezTo>
                    <a:cubicBezTo>
                      <a:pt x="525" y="23"/>
                      <a:pt x="437"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532;p48"/>
              <p:cNvSpPr/>
              <p:nvPr/>
            </p:nvSpPr>
            <p:spPr>
              <a:xfrm rot="3186459">
                <a:off x="2810946" y="3597887"/>
                <a:ext cx="273499" cy="259922"/>
              </a:xfrm>
              <a:custGeom>
                <a:avLst/>
                <a:gdLst/>
                <a:ahLst/>
                <a:cxnLst/>
                <a:rect l="l" t="t" r="r" b="b"/>
                <a:pathLst>
                  <a:path w="3223" h="3063" extrusionOk="0">
                    <a:moveTo>
                      <a:pt x="2359" y="0"/>
                    </a:moveTo>
                    <a:cubicBezTo>
                      <a:pt x="2302" y="0"/>
                      <a:pt x="2249" y="65"/>
                      <a:pt x="2292" y="123"/>
                    </a:cubicBezTo>
                    <a:cubicBezTo>
                      <a:pt x="2457" y="325"/>
                      <a:pt x="2582" y="558"/>
                      <a:pt x="2695" y="792"/>
                    </a:cubicBezTo>
                    <a:cubicBezTo>
                      <a:pt x="2829" y="1086"/>
                      <a:pt x="2930" y="1397"/>
                      <a:pt x="2994" y="1714"/>
                    </a:cubicBezTo>
                    <a:cubicBezTo>
                      <a:pt x="3059" y="2014"/>
                      <a:pt x="3029" y="2370"/>
                      <a:pt x="2823" y="2615"/>
                    </a:cubicBezTo>
                    <a:cubicBezTo>
                      <a:pt x="2638" y="2825"/>
                      <a:pt x="2350" y="2890"/>
                      <a:pt x="2080" y="2907"/>
                    </a:cubicBezTo>
                    <a:cubicBezTo>
                      <a:pt x="2065" y="2907"/>
                      <a:pt x="2051" y="2907"/>
                      <a:pt x="2036" y="2907"/>
                    </a:cubicBezTo>
                    <a:cubicBezTo>
                      <a:pt x="1652" y="2907"/>
                      <a:pt x="1270" y="2831"/>
                      <a:pt x="897" y="2738"/>
                    </a:cubicBezTo>
                    <a:cubicBezTo>
                      <a:pt x="640" y="2666"/>
                      <a:pt x="399" y="2563"/>
                      <a:pt x="140" y="2485"/>
                    </a:cubicBezTo>
                    <a:cubicBezTo>
                      <a:pt x="130" y="2481"/>
                      <a:pt x="120" y="2479"/>
                      <a:pt x="109" y="2479"/>
                    </a:cubicBezTo>
                    <a:cubicBezTo>
                      <a:pt x="79" y="2479"/>
                      <a:pt x="49" y="2496"/>
                      <a:pt x="35" y="2526"/>
                    </a:cubicBezTo>
                    <a:cubicBezTo>
                      <a:pt x="0" y="2621"/>
                      <a:pt x="114" y="2644"/>
                      <a:pt x="181" y="2662"/>
                    </a:cubicBezTo>
                    <a:cubicBezTo>
                      <a:pt x="241" y="2681"/>
                      <a:pt x="299" y="2701"/>
                      <a:pt x="358" y="2722"/>
                    </a:cubicBezTo>
                    <a:cubicBezTo>
                      <a:pt x="823" y="2901"/>
                      <a:pt x="1311" y="3014"/>
                      <a:pt x="1809" y="3055"/>
                    </a:cubicBezTo>
                    <a:cubicBezTo>
                      <a:pt x="1870" y="3060"/>
                      <a:pt x="1933" y="3062"/>
                      <a:pt x="1996" y="3062"/>
                    </a:cubicBezTo>
                    <a:cubicBezTo>
                      <a:pt x="2343" y="3062"/>
                      <a:pt x="2708" y="2982"/>
                      <a:pt x="2944" y="2716"/>
                    </a:cubicBezTo>
                    <a:cubicBezTo>
                      <a:pt x="3169" y="2448"/>
                      <a:pt x="3222" y="2065"/>
                      <a:pt x="3154" y="1732"/>
                    </a:cubicBezTo>
                    <a:cubicBezTo>
                      <a:pt x="3041" y="1121"/>
                      <a:pt x="2800" y="525"/>
                      <a:pt x="2418" y="31"/>
                    </a:cubicBezTo>
                    <a:cubicBezTo>
                      <a:pt x="2401" y="9"/>
                      <a:pt x="2380" y="0"/>
                      <a:pt x="2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533;p48"/>
              <p:cNvSpPr/>
              <p:nvPr/>
            </p:nvSpPr>
            <p:spPr>
              <a:xfrm rot="3186459">
                <a:off x="2467522" y="2883658"/>
                <a:ext cx="414534" cy="370917"/>
              </a:xfrm>
              <a:custGeom>
                <a:avLst/>
                <a:gdLst/>
                <a:ahLst/>
                <a:cxnLst/>
                <a:rect l="l" t="t" r="r" b="b"/>
                <a:pathLst>
                  <a:path w="4885" h="4371" extrusionOk="0">
                    <a:moveTo>
                      <a:pt x="4772" y="1"/>
                    </a:moveTo>
                    <a:cubicBezTo>
                      <a:pt x="4758" y="1"/>
                      <a:pt x="4743" y="5"/>
                      <a:pt x="4728" y="14"/>
                    </a:cubicBezTo>
                    <a:cubicBezTo>
                      <a:pt x="4665" y="51"/>
                      <a:pt x="4601" y="92"/>
                      <a:pt x="4539" y="136"/>
                    </a:cubicBezTo>
                    <a:cubicBezTo>
                      <a:pt x="4136" y="430"/>
                      <a:pt x="3778" y="777"/>
                      <a:pt x="3395" y="1098"/>
                    </a:cubicBezTo>
                    <a:cubicBezTo>
                      <a:pt x="2897" y="1532"/>
                      <a:pt x="2385" y="1952"/>
                      <a:pt x="1883" y="2382"/>
                    </a:cubicBezTo>
                    <a:cubicBezTo>
                      <a:pt x="1330" y="2843"/>
                      <a:pt x="774" y="3310"/>
                      <a:pt x="338" y="3886"/>
                    </a:cubicBezTo>
                    <a:cubicBezTo>
                      <a:pt x="264" y="3978"/>
                      <a:pt x="192" y="4069"/>
                      <a:pt x="120" y="4164"/>
                    </a:cubicBezTo>
                    <a:cubicBezTo>
                      <a:pt x="83" y="4217"/>
                      <a:pt x="1" y="4283"/>
                      <a:pt x="67" y="4349"/>
                    </a:cubicBezTo>
                    <a:cubicBezTo>
                      <a:pt x="84" y="4364"/>
                      <a:pt x="101" y="4370"/>
                      <a:pt x="117" y="4370"/>
                    </a:cubicBezTo>
                    <a:cubicBezTo>
                      <a:pt x="172" y="4370"/>
                      <a:pt x="216" y="4296"/>
                      <a:pt x="248" y="4254"/>
                    </a:cubicBezTo>
                    <a:cubicBezTo>
                      <a:pt x="289" y="4201"/>
                      <a:pt x="330" y="4147"/>
                      <a:pt x="371" y="4094"/>
                    </a:cubicBezTo>
                    <a:cubicBezTo>
                      <a:pt x="639" y="3750"/>
                      <a:pt x="927" y="3415"/>
                      <a:pt x="1256" y="3125"/>
                    </a:cubicBezTo>
                    <a:lnTo>
                      <a:pt x="1256" y="3125"/>
                    </a:lnTo>
                    <a:lnTo>
                      <a:pt x="1252" y="3129"/>
                    </a:lnTo>
                    <a:lnTo>
                      <a:pt x="1250" y="3131"/>
                    </a:lnTo>
                    <a:cubicBezTo>
                      <a:pt x="1877" y="2575"/>
                      <a:pt x="2525" y="2047"/>
                      <a:pt x="3163" y="1504"/>
                    </a:cubicBezTo>
                    <a:cubicBezTo>
                      <a:pt x="3412" y="1288"/>
                      <a:pt x="3661" y="1072"/>
                      <a:pt x="3912" y="858"/>
                    </a:cubicBezTo>
                    <a:cubicBezTo>
                      <a:pt x="4146" y="654"/>
                      <a:pt x="4377" y="440"/>
                      <a:pt x="4632" y="261"/>
                    </a:cubicBezTo>
                    <a:cubicBezTo>
                      <a:pt x="4689" y="220"/>
                      <a:pt x="4749" y="183"/>
                      <a:pt x="4811" y="148"/>
                    </a:cubicBezTo>
                    <a:cubicBezTo>
                      <a:pt x="4884" y="102"/>
                      <a:pt x="4841" y="1"/>
                      <a:pt x="4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534;p48"/>
              <p:cNvSpPr/>
              <p:nvPr/>
            </p:nvSpPr>
            <p:spPr>
              <a:xfrm rot="3186459">
                <a:off x="2844758" y="3046356"/>
                <a:ext cx="51509" cy="78070"/>
              </a:xfrm>
              <a:custGeom>
                <a:avLst/>
                <a:gdLst/>
                <a:ahLst/>
                <a:cxnLst/>
                <a:rect l="l" t="t" r="r" b="b"/>
                <a:pathLst>
                  <a:path w="607" h="920" extrusionOk="0">
                    <a:moveTo>
                      <a:pt x="494" y="0"/>
                    </a:moveTo>
                    <a:cubicBezTo>
                      <a:pt x="474" y="0"/>
                      <a:pt x="453" y="8"/>
                      <a:pt x="438" y="24"/>
                    </a:cubicBezTo>
                    <a:cubicBezTo>
                      <a:pt x="266" y="199"/>
                      <a:pt x="167" y="428"/>
                      <a:pt x="78" y="652"/>
                    </a:cubicBezTo>
                    <a:cubicBezTo>
                      <a:pt x="58" y="705"/>
                      <a:pt x="37" y="761"/>
                      <a:pt x="17" y="814"/>
                    </a:cubicBezTo>
                    <a:cubicBezTo>
                      <a:pt x="0" y="855"/>
                      <a:pt x="21" y="901"/>
                      <a:pt x="62" y="915"/>
                    </a:cubicBezTo>
                    <a:cubicBezTo>
                      <a:pt x="72" y="918"/>
                      <a:pt x="82" y="920"/>
                      <a:pt x="91" y="920"/>
                    </a:cubicBezTo>
                    <a:cubicBezTo>
                      <a:pt x="179" y="920"/>
                      <a:pt x="189" y="773"/>
                      <a:pt x="224" y="707"/>
                    </a:cubicBezTo>
                    <a:cubicBezTo>
                      <a:pt x="296" y="524"/>
                      <a:pt x="375" y="337"/>
                      <a:pt x="502" y="187"/>
                    </a:cubicBezTo>
                    <a:cubicBezTo>
                      <a:pt x="543" y="142"/>
                      <a:pt x="607" y="80"/>
                      <a:pt x="547" y="22"/>
                    </a:cubicBezTo>
                    <a:cubicBezTo>
                      <a:pt x="532" y="7"/>
                      <a:pt x="513" y="0"/>
                      <a:pt x="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535;p48"/>
              <p:cNvSpPr/>
              <p:nvPr/>
            </p:nvSpPr>
            <p:spPr>
              <a:xfrm rot="3186459">
                <a:off x="2661044" y="2994317"/>
                <a:ext cx="182870" cy="28513"/>
              </a:xfrm>
              <a:custGeom>
                <a:avLst/>
                <a:gdLst/>
                <a:ahLst/>
                <a:cxnLst/>
                <a:rect l="l" t="t" r="r" b="b"/>
                <a:pathLst>
                  <a:path w="2155" h="336" extrusionOk="0">
                    <a:moveTo>
                      <a:pt x="1204" y="0"/>
                    </a:moveTo>
                    <a:cubicBezTo>
                      <a:pt x="955" y="0"/>
                      <a:pt x="708" y="31"/>
                      <a:pt x="465" y="91"/>
                    </a:cubicBezTo>
                    <a:cubicBezTo>
                      <a:pt x="338" y="128"/>
                      <a:pt x="206" y="157"/>
                      <a:pt x="74" y="180"/>
                    </a:cubicBezTo>
                    <a:cubicBezTo>
                      <a:pt x="33" y="184"/>
                      <a:pt x="0" y="221"/>
                      <a:pt x="2" y="264"/>
                    </a:cubicBezTo>
                    <a:cubicBezTo>
                      <a:pt x="12" y="319"/>
                      <a:pt x="48" y="335"/>
                      <a:pt x="91" y="335"/>
                    </a:cubicBezTo>
                    <a:cubicBezTo>
                      <a:pt x="146" y="335"/>
                      <a:pt x="213" y="310"/>
                      <a:pt x="259" y="305"/>
                    </a:cubicBezTo>
                    <a:cubicBezTo>
                      <a:pt x="434" y="264"/>
                      <a:pt x="607" y="213"/>
                      <a:pt x="784" y="188"/>
                    </a:cubicBezTo>
                    <a:cubicBezTo>
                      <a:pt x="922" y="167"/>
                      <a:pt x="1060" y="157"/>
                      <a:pt x="1198" y="157"/>
                    </a:cubicBezTo>
                    <a:cubicBezTo>
                      <a:pt x="1279" y="157"/>
                      <a:pt x="1360" y="160"/>
                      <a:pt x="1440" y="167"/>
                    </a:cubicBezTo>
                    <a:cubicBezTo>
                      <a:pt x="1625" y="194"/>
                      <a:pt x="1806" y="237"/>
                      <a:pt x="1983" y="295"/>
                    </a:cubicBezTo>
                    <a:cubicBezTo>
                      <a:pt x="2008" y="303"/>
                      <a:pt x="2036" y="312"/>
                      <a:pt x="2063" y="312"/>
                    </a:cubicBezTo>
                    <a:cubicBezTo>
                      <a:pt x="2087" y="312"/>
                      <a:pt x="2110" y="304"/>
                      <a:pt x="2127" y="282"/>
                    </a:cubicBezTo>
                    <a:cubicBezTo>
                      <a:pt x="2154" y="250"/>
                      <a:pt x="2150" y="202"/>
                      <a:pt x="2117" y="175"/>
                    </a:cubicBezTo>
                    <a:cubicBezTo>
                      <a:pt x="1887" y="91"/>
                      <a:pt x="1646" y="36"/>
                      <a:pt x="1401" y="7"/>
                    </a:cubicBezTo>
                    <a:cubicBezTo>
                      <a:pt x="1335" y="2"/>
                      <a:pt x="1269"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536;p48"/>
              <p:cNvSpPr/>
              <p:nvPr/>
            </p:nvSpPr>
            <p:spPr>
              <a:xfrm rot="3186459">
                <a:off x="2717423" y="2725641"/>
                <a:ext cx="55413" cy="38102"/>
              </a:xfrm>
              <a:custGeom>
                <a:avLst/>
                <a:gdLst/>
                <a:ahLst/>
                <a:cxnLst/>
                <a:rect l="l" t="t" r="r" b="b"/>
                <a:pathLst>
                  <a:path w="653" h="449" extrusionOk="0">
                    <a:moveTo>
                      <a:pt x="551" y="1"/>
                    </a:moveTo>
                    <a:cubicBezTo>
                      <a:pt x="542" y="1"/>
                      <a:pt x="534" y="2"/>
                      <a:pt x="525" y="5"/>
                    </a:cubicBezTo>
                    <a:cubicBezTo>
                      <a:pt x="416" y="40"/>
                      <a:pt x="0" y="308"/>
                      <a:pt x="153" y="435"/>
                    </a:cubicBezTo>
                    <a:cubicBezTo>
                      <a:pt x="166" y="444"/>
                      <a:pt x="181" y="448"/>
                      <a:pt x="195" y="448"/>
                    </a:cubicBezTo>
                    <a:cubicBezTo>
                      <a:pt x="220" y="448"/>
                      <a:pt x="245" y="435"/>
                      <a:pt x="260" y="412"/>
                    </a:cubicBezTo>
                    <a:cubicBezTo>
                      <a:pt x="268" y="394"/>
                      <a:pt x="278" y="378"/>
                      <a:pt x="288" y="361"/>
                    </a:cubicBezTo>
                    <a:cubicBezTo>
                      <a:pt x="348" y="295"/>
                      <a:pt x="416" y="240"/>
                      <a:pt x="490" y="196"/>
                    </a:cubicBezTo>
                    <a:cubicBezTo>
                      <a:pt x="546" y="162"/>
                      <a:pt x="653" y="143"/>
                      <a:pt x="626" y="55"/>
                    </a:cubicBezTo>
                    <a:cubicBezTo>
                      <a:pt x="614" y="22"/>
                      <a:pt x="583"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537;p48"/>
              <p:cNvSpPr/>
              <p:nvPr/>
            </p:nvSpPr>
            <p:spPr>
              <a:xfrm rot="3186459">
                <a:off x="2764007" y="2698127"/>
                <a:ext cx="61692" cy="77052"/>
              </a:xfrm>
              <a:custGeom>
                <a:avLst/>
                <a:gdLst/>
                <a:ahLst/>
                <a:cxnLst/>
                <a:rect l="l" t="t" r="r" b="b"/>
                <a:pathLst>
                  <a:path w="727" h="908" extrusionOk="0">
                    <a:moveTo>
                      <a:pt x="635" y="1"/>
                    </a:moveTo>
                    <a:cubicBezTo>
                      <a:pt x="629" y="1"/>
                      <a:pt x="623" y="2"/>
                      <a:pt x="617" y="3"/>
                    </a:cubicBezTo>
                    <a:cubicBezTo>
                      <a:pt x="549" y="13"/>
                      <a:pt x="484" y="32"/>
                      <a:pt x="420" y="57"/>
                    </a:cubicBezTo>
                    <a:cubicBezTo>
                      <a:pt x="276" y="116"/>
                      <a:pt x="142" y="221"/>
                      <a:pt x="78" y="365"/>
                    </a:cubicBezTo>
                    <a:cubicBezTo>
                      <a:pt x="0" y="591"/>
                      <a:pt x="80" y="807"/>
                      <a:pt x="311" y="892"/>
                    </a:cubicBezTo>
                    <a:cubicBezTo>
                      <a:pt x="331" y="903"/>
                      <a:pt x="349" y="907"/>
                      <a:pt x="366" y="907"/>
                    </a:cubicBezTo>
                    <a:cubicBezTo>
                      <a:pt x="456" y="907"/>
                      <a:pt x="495" y="778"/>
                      <a:pt x="381" y="750"/>
                    </a:cubicBezTo>
                    <a:cubicBezTo>
                      <a:pt x="319" y="725"/>
                      <a:pt x="253" y="690"/>
                      <a:pt x="222" y="631"/>
                    </a:cubicBezTo>
                    <a:cubicBezTo>
                      <a:pt x="196" y="546"/>
                      <a:pt x="198" y="441"/>
                      <a:pt x="253" y="369"/>
                    </a:cubicBezTo>
                    <a:cubicBezTo>
                      <a:pt x="325" y="279"/>
                      <a:pt x="424" y="213"/>
                      <a:pt x="537" y="180"/>
                    </a:cubicBezTo>
                    <a:cubicBezTo>
                      <a:pt x="603" y="159"/>
                      <a:pt x="726" y="166"/>
                      <a:pt x="710" y="63"/>
                    </a:cubicBezTo>
                    <a:cubicBezTo>
                      <a:pt x="701" y="26"/>
                      <a:pt x="670"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538;p48"/>
              <p:cNvSpPr/>
              <p:nvPr/>
            </p:nvSpPr>
            <p:spPr>
              <a:xfrm rot="3186459">
                <a:off x="2825984" y="2695403"/>
                <a:ext cx="69414" cy="64832"/>
              </a:xfrm>
              <a:custGeom>
                <a:avLst/>
                <a:gdLst/>
                <a:ahLst/>
                <a:cxnLst/>
                <a:rect l="l" t="t" r="r" b="b"/>
                <a:pathLst>
                  <a:path w="818" h="764" extrusionOk="0">
                    <a:moveTo>
                      <a:pt x="740" y="1"/>
                    </a:moveTo>
                    <a:cubicBezTo>
                      <a:pt x="738" y="1"/>
                      <a:pt x="735" y="1"/>
                      <a:pt x="733" y="1"/>
                    </a:cubicBezTo>
                    <a:cubicBezTo>
                      <a:pt x="616" y="3"/>
                      <a:pt x="498" y="9"/>
                      <a:pt x="389" y="57"/>
                    </a:cubicBezTo>
                    <a:cubicBezTo>
                      <a:pt x="208" y="135"/>
                      <a:pt x="1" y="328"/>
                      <a:pt x="85" y="542"/>
                    </a:cubicBezTo>
                    <a:cubicBezTo>
                      <a:pt x="130" y="651"/>
                      <a:pt x="225" y="729"/>
                      <a:pt x="342" y="754"/>
                    </a:cubicBezTo>
                    <a:cubicBezTo>
                      <a:pt x="360" y="760"/>
                      <a:pt x="379" y="763"/>
                      <a:pt x="399" y="763"/>
                    </a:cubicBezTo>
                    <a:cubicBezTo>
                      <a:pt x="454" y="763"/>
                      <a:pt x="507" y="736"/>
                      <a:pt x="496" y="668"/>
                    </a:cubicBezTo>
                    <a:cubicBezTo>
                      <a:pt x="489" y="631"/>
                      <a:pt x="454" y="605"/>
                      <a:pt x="416" y="605"/>
                    </a:cubicBezTo>
                    <a:cubicBezTo>
                      <a:pt x="413" y="605"/>
                      <a:pt x="411" y="606"/>
                      <a:pt x="408" y="606"/>
                    </a:cubicBezTo>
                    <a:cubicBezTo>
                      <a:pt x="393" y="604"/>
                      <a:pt x="381" y="602"/>
                      <a:pt x="367" y="598"/>
                    </a:cubicBezTo>
                    <a:cubicBezTo>
                      <a:pt x="299" y="583"/>
                      <a:pt x="243" y="532"/>
                      <a:pt x="223" y="464"/>
                    </a:cubicBezTo>
                    <a:cubicBezTo>
                      <a:pt x="217" y="408"/>
                      <a:pt x="249" y="353"/>
                      <a:pt x="286" y="312"/>
                    </a:cubicBezTo>
                    <a:cubicBezTo>
                      <a:pt x="365" y="234"/>
                      <a:pt x="465" y="182"/>
                      <a:pt x="577" y="168"/>
                    </a:cubicBezTo>
                    <a:cubicBezTo>
                      <a:pt x="657" y="145"/>
                      <a:pt x="817" y="196"/>
                      <a:pt x="817" y="73"/>
                    </a:cubicBezTo>
                    <a:cubicBezTo>
                      <a:pt x="813" y="32"/>
                      <a:pt x="780"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539;p48"/>
              <p:cNvSpPr/>
              <p:nvPr/>
            </p:nvSpPr>
            <p:spPr>
              <a:xfrm rot="3186459">
                <a:off x="2714752" y="2879398"/>
                <a:ext cx="612679" cy="219360"/>
              </a:xfrm>
              <a:custGeom>
                <a:avLst/>
                <a:gdLst/>
                <a:ahLst/>
                <a:cxnLst/>
                <a:rect l="l" t="t" r="r" b="b"/>
                <a:pathLst>
                  <a:path w="7220" h="2585" extrusionOk="0">
                    <a:moveTo>
                      <a:pt x="1180" y="1"/>
                    </a:moveTo>
                    <a:cubicBezTo>
                      <a:pt x="1017" y="1"/>
                      <a:pt x="853" y="13"/>
                      <a:pt x="691" y="42"/>
                    </a:cubicBezTo>
                    <a:cubicBezTo>
                      <a:pt x="0" y="169"/>
                      <a:pt x="199" y="726"/>
                      <a:pt x="363" y="726"/>
                    </a:cubicBezTo>
                    <a:cubicBezTo>
                      <a:pt x="391" y="726"/>
                      <a:pt x="418" y="709"/>
                      <a:pt x="440" y="672"/>
                    </a:cubicBezTo>
                    <a:cubicBezTo>
                      <a:pt x="452" y="635"/>
                      <a:pt x="434" y="594"/>
                      <a:pt x="399" y="577"/>
                    </a:cubicBezTo>
                    <a:cubicBezTo>
                      <a:pt x="374" y="550"/>
                      <a:pt x="362" y="517"/>
                      <a:pt x="360" y="482"/>
                    </a:cubicBezTo>
                    <a:cubicBezTo>
                      <a:pt x="360" y="168"/>
                      <a:pt x="923" y="166"/>
                      <a:pt x="1152" y="153"/>
                    </a:cubicBezTo>
                    <a:cubicBezTo>
                      <a:pt x="1403" y="155"/>
                      <a:pt x="1639" y="186"/>
                      <a:pt x="1888" y="219"/>
                    </a:cubicBezTo>
                    <a:cubicBezTo>
                      <a:pt x="2604" y="316"/>
                      <a:pt x="3318" y="417"/>
                      <a:pt x="4015" y="608"/>
                    </a:cubicBezTo>
                    <a:cubicBezTo>
                      <a:pt x="4501" y="746"/>
                      <a:pt x="4976" y="923"/>
                      <a:pt x="5435" y="1135"/>
                    </a:cubicBezTo>
                    <a:cubicBezTo>
                      <a:pt x="5743" y="1275"/>
                      <a:pt x="6046" y="1433"/>
                      <a:pt x="6315" y="1641"/>
                    </a:cubicBezTo>
                    <a:cubicBezTo>
                      <a:pt x="6616" y="1879"/>
                      <a:pt x="6959" y="2128"/>
                      <a:pt x="7054" y="2523"/>
                    </a:cubicBezTo>
                    <a:cubicBezTo>
                      <a:pt x="7062" y="2566"/>
                      <a:pt x="7095" y="2585"/>
                      <a:pt x="7128" y="2585"/>
                    </a:cubicBezTo>
                    <a:cubicBezTo>
                      <a:pt x="7173" y="2585"/>
                      <a:pt x="7219" y="2550"/>
                      <a:pt x="7206" y="2490"/>
                    </a:cubicBezTo>
                    <a:cubicBezTo>
                      <a:pt x="7142" y="2223"/>
                      <a:pt x="6978" y="1995"/>
                      <a:pt x="6770" y="1816"/>
                    </a:cubicBezTo>
                    <a:cubicBezTo>
                      <a:pt x="6400" y="1476"/>
                      <a:pt x="5978" y="1200"/>
                      <a:pt x="5517" y="1001"/>
                    </a:cubicBezTo>
                    <a:cubicBezTo>
                      <a:pt x="4616" y="573"/>
                      <a:pt x="3647" y="312"/>
                      <a:pt x="2662" y="172"/>
                    </a:cubicBezTo>
                    <a:cubicBezTo>
                      <a:pt x="2172" y="110"/>
                      <a:pt x="1675" y="1"/>
                      <a:pt x="1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540;p48"/>
              <p:cNvSpPr/>
              <p:nvPr/>
            </p:nvSpPr>
            <p:spPr>
              <a:xfrm rot="3186459">
                <a:off x="2888446" y="2735693"/>
                <a:ext cx="32161" cy="16378"/>
              </a:xfrm>
              <a:custGeom>
                <a:avLst/>
                <a:gdLst/>
                <a:ahLst/>
                <a:cxnLst/>
                <a:rect l="l" t="t" r="r" b="b"/>
                <a:pathLst>
                  <a:path w="379" h="193" extrusionOk="0">
                    <a:moveTo>
                      <a:pt x="95" y="1"/>
                    </a:moveTo>
                    <a:cubicBezTo>
                      <a:pt x="52" y="1"/>
                      <a:pt x="13" y="15"/>
                      <a:pt x="7" y="69"/>
                    </a:cubicBezTo>
                    <a:cubicBezTo>
                      <a:pt x="0" y="112"/>
                      <a:pt x="31" y="149"/>
                      <a:pt x="75" y="155"/>
                    </a:cubicBezTo>
                    <a:cubicBezTo>
                      <a:pt x="138" y="163"/>
                      <a:pt x="200" y="176"/>
                      <a:pt x="264" y="190"/>
                    </a:cubicBezTo>
                    <a:cubicBezTo>
                      <a:pt x="270" y="191"/>
                      <a:pt x="276" y="192"/>
                      <a:pt x="283" y="192"/>
                    </a:cubicBezTo>
                    <a:cubicBezTo>
                      <a:pt x="317" y="192"/>
                      <a:pt x="348" y="169"/>
                      <a:pt x="358" y="134"/>
                    </a:cubicBezTo>
                    <a:cubicBezTo>
                      <a:pt x="379" y="25"/>
                      <a:pt x="241" y="29"/>
                      <a:pt x="169" y="11"/>
                    </a:cubicBezTo>
                    <a:cubicBezTo>
                      <a:pt x="146" y="6"/>
                      <a:pt x="120"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541;p48"/>
              <p:cNvSpPr/>
              <p:nvPr/>
            </p:nvSpPr>
            <p:spPr>
              <a:xfrm rot="3186459">
                <a:off x="2074180" y="2612440"/>
                <a:ext cx="313638" cy="94448"/>
              </a:xfrm>
              <a:custGeom>
                <a:avLst/>
                <a:gdLst/>
                <a:ahLst/>
                <a:cxnLst/>
                <a:rect l="l" t="t" r="r" b="b"/>
                <a:pathLst>
                  <a:path w="3696" h="1113" extrusionOk="0">
                    <a:moveTo>
                      <a:pt x="142" y="1"/>
                    </a:moveTo>
                    <a:cubicBezTo>
                      <a:pt x="68" y="1"/>
                      <a:pt x="0" y="118"/>
                      <a:pt x="176" y="230"/>
                    </a:cubicBezTo>
                    <a:cubicBezTo>
                      <a:pt x="311" y="327"/>
                      <a:pt x="466" y="395"/>
                      <a:pt x="620" y="457"/>
                    </a:cubicBezTo>
                    <a:cubicBezTo>
                      <a:pt x="926" y="580"/>
                      <a:pt x="1243" y="677"/>
                      <a:pt x="1566" y="745"/>
                    </a:cubicBezTo>
                    <a:cubicBezTo>
                      <a:pt x="2222" y="878"/>
                      <a:pt x="2920" y="849"/>
                      <a:pt x="3549" y="1107"/>
                    </a:cubicBezTo>
                    <a:cubicBezTo>
                      <a:pt x="3559" y="1111"/>
                      <a:pt x="3569" y="1113"/>
                      <a:pt x="3579" y="1113"/>
                    </a:cubicBezTo>
                    <a:cubicBezTo>
                      <a:pt x="3609" y="1113"/>
                      <a:pt x="3638" y="1095"/>
                      <a:pt x="3652" y="1065"/>
                    </a:cubicBezTo>
                    <a:cubicBezTo>
                      <a:pt x="3695" y="946"/>
                      <a:pt x="3492" y="924"/>
                      <a:pt x="3412" y="889"/>
                    </a:cubicBezTo>
                    <a:cubicBezTo>
                      <a:pt x="3268" y="845"/>
                      <a:pt x="3119" y="810"/>
                      <a:pt x="2969" y="782"/>
                    </a:cubicBezTo>
                    <a:cubicBezTo>
                      <a:pt x="2498" y="697"/>
                      <a:pt x="2017" y="679"/>
                      <a:pt x="1546" y="582"/>
                    </a:cubicBezTo>
                    <a:cubicBezTo>
                      <a:pt x="1332" y="533"/>
                      <a:pt x="1122" y="473"/>
                      <a:pt x="916" y="401"/>
                    </a:cubicBezTo>
                    <a:cubicBezTo>
                      <a:pt x="675" y="308"/>
                      <a:pt x="418" y="230"/>
                      <a:pt x="219" y="64"/>
                    </a:cubicBezTo>
                    <a:cubicBezTo>
                      <a:pt x="202" y="19"/>
                      <a:pt x="171" y="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542;p48"/>
              <p:cNvSpPr/>
              <p:nvPr/>
            </p:nvSpPr>
            <p:spPr>
              <a:xfrm rot="3186459">
                <a:off x="2125457" y="2227185"/>
                <a:ext cx="548017" cy="281222"/>
              </a:xfrm>
              <a:custGeom>
                <a:avLst/>
                <a:gdLst/>
                <a:ahLst/>
                <a:cxnLst/>
                <a:rect l="l" t="t" r="r" b="b"/>
                <a:pathLst>
                  <a:path w="6458" h="3314" extrusionOk="0">
                    <a:moveTo>
                      <a:pt x="79" y="1"/>
                    </a:moveTo>
                    <a:cubicBezTo>
                      <a:pt x="38" y="1"/>
                      <a:pt x="3" y="33"/>
                      <a:pt x="1" y="75"/>
                    </a:cubicBezTo>
                    <a:cubicBezTo>
                      <a:pt x="3" y="188"/>
                      <a:pt x="137" y="151"/>
                      <a:pt x="215" y="169"/>
                    </a:cubicBezTo>
                    <a:cubicBezTo>
                      <a:pt x="293" y="178"/>
                      <a:pt x="373" y="192"/>
                      <a:pt x="449" y="213"/>
                    </a:cubicBezTo>
                    <a:cubicBezTo>
                      <a:pt x="762" y="280"/>
                      <a:pt x="1017" y="480"/>
                      <a:pt x="1250" y="688"/>
                    </a:cubicBezTo>
                    <a:cubicBezTo>
                      <a:pt x="1618" y="1013"/>
                      <a:pt x="1951" y="1379"/>
                      <a:pt x="2348" y="1669"/>
                    </a:cubicBezTo>
                    <a:cubicBezTo>
                      <a:pt x="2607" y="1862"/>
                      <a:pt x="2889" y="2017"/>
                      <a:pt x="3192" y="2130"/>
                    </a:cubicBezTo>
                    <a:cubicBezTo>
                      <a:pt x="3346" y="2185"/>
                      <a:pt x="3502" y="2233"/>
                      <a:pt x="3661" y="2272"/>
                    </a:cubicBezTo>
                    <a:cubicBezTo>
                      <a:pt x="4292" y="2436"/>
                      <a:pt x="4924" y="2613"/>
                      <a:pt x="5531" y="2852"/>
                    </a:cubicBezTo>
                    <a:cubicBezTo>
                      <a:pt x="5819" y="2961"/>
                      <a:pt x="6066" y="3146"/>
                      <a:pt x="6323" y="3311"/>
                    </a:cubicBezTo>
                    <a:lnTo>
                      <a:pt x="6321" y="3309"/>
                    </a:lnTo>
                    <a:lnTo>
                      <a:pt x="6321" y="3309"/>
                    </a:lnTo>
                    <a:cubicBezTo>
                      <a:pt x="6331" y="3312"/>
                      <a:pt x="6340" y="3314"/>
                      <a:pt x="6349" y="3314"/>
                    </a:cubicBezTo>
                    <a:cubicBezTo>
                      <a:pt x="6425" y="3314"/>
                      <a:pt x="6458" y="3201"/>
                      <a:pt x="6382" y="3165"/>
                    </a:cubicBezTo>
                    <a:cubicBezTo>
                      <a:pt x="6179" y="3027"/>
                      <a:pt x="5979" y="2885"/>
                      <a:pt x="5757" y="2782"/>
                    </a:cubicBezTo>
                    <a:cubicBezTo>
                      <a:pt x="5084" y="2486"/>
                      <a:pt x="4368" y="2299"/>
                      <a:pt x="3659" y="2109"/>
                    </a:cubicBezTo>
                    <a:cubicBezTo>
                      <a:pt x="3035" y="1967"/>
                      <a:pt x="2478" y="1626"/>
                      <a:pt x="2015" y="1190"/>
                    </a:cubicBezTo>
                    <a:cubicBezTo>
                      <a:pt x="1659" y="867"/>
                      <a:pt x="1332" y="505"/>
                      <a:pt x="929" y="241"/>
                    </a:cubicBezTo>
                    <a:cubicBezTo>
                      <a:pt x="674" y="85"/>
                      <a:pt x="377" y="17"/>
                      <a:pt x="83" y="1"/>
                    </a:cubicBezTo>
                    <a:cubicBezTo>
                      <a:pt x="82" y="1"/>
                      <a:pt x="81"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543;p48"/>
              <p:cNvSpPr/>
              <p:nvPr/>
            </p:nvSpPr>
            <p:spPr>
              <a:xfrm rot="3186459">
                <a:off x="1464406" y="3312622"/>
                <a:ext cx="422935" cy="452042"/>
              </a:xfrm>
              <a:custGeom>
                <a:avLst/>
                <a:gdLst/>
                <a:ahLst/>
                <a:cxnLst/>
                <a:rect l="l" t="t" r="r" b="b"/>
                <a:pathLst>
                  <a:path w="4984" h="5327" extrusionOk="0">
                    <a:moveTo>
                      <a:pt x="4883" y="1"/>
                    </a:moveTo>
                    <a:cubicBezTo>
                      <a:pt x="4881" y="1"/>
                      <a:pt x="4880" y="1"/>
                      <a:pt x="4879" y="1"/>
                    </a:cubicBezTo>
                    <a:cubicBezTo>
                      <a:pt x="4763" y="17"/>
                      <a:pt x="4817" y="159"/>
                      <a:pt x="4817" y="239"/>
                    </a:cubicBezTo>
                    <a:cubicBezTo>
                      <a:pt x="4823" y="326"/>
                      <a:pt x="4827" y="410"/>
                      <a:pt x="4827" y="495"/>
                    </a:cubicBezTo>
                    <a:cubicBezTo>
                      <a:pt x="4819" y="780"/>
                      <a:pt x="4772" y="1064"/>
                      <a:pt x="4689" y="1338"/>
                    </a:cubicBezTo>
                    <a:lnTo>
                      <a:pt x="4689" y="1334"/>
                    </a:lnTo>
                    <a:cubicBezTo>
                      <a:pt x="4385" y="2315"/>
                      <a:pt x="3727" y="3126"/>
                      <a:pt x="2906" y="3731"/>
                    </a:cubicBezTo>
                    <a:cubicBezTo>
                      <a:pt x="2461" y="4070"/>
                      <a:pt x="1964" y="4319"/>
                      <a:pt x="1470" y="4576"/>
                    </a:cubicBezTo>
                    <a:cubicBezTo>
                      <a:pt x="1180" y="4722"/>
                      <a:pt x="888" y="4864"/>
                      <a:pt x="587" y="4988"/>
                    </a:cubicBezTo>
                    <a:cubicBezTo>
                      <a:pt x="417" y="5055"/>
                      <a:pt x="242" y="5117"/>
                      <a:pt x="63" y="5173"/>
                    </a:cubicBezTo>
                    <a:cubicBezTo>
                      <a:pt x="24" y="5187"/>
                      <a:pt x="1" y="5230"/>
                      <a:pt x="13" y="5271"/>
                    </a:cubicBezTo>
                    <a:cubicBezTo>
                      <a:pt x="25" y="5306"/>
                      <a:pt x="57" y="5326"/>
                      <a:pt x="90" y="5326"/>
                    </a:cubicBezTo>
                    <a:cubicBezTo>
                      <a:pt x="98" y="5326"/>
                      <a:pt x="106" y="5325"/>
                      <a:pt x="114" y="5323"/>
                    </a:cubicBezTo>
                    <a:cubicBezTo>
                      <a:pt x="546" y="5189"/>
                      <a:pt x="962" y="5004"/>
                      <a:pt x="1365" y="4804"/>
                    </a:cubicBezTo>
                    <a:cubicBezTo>
                      <a:pt x="1809" y="4576"/>
                      <a:pt x="2262" y="4354"/>
                      <a:pt x="2680" y="4082"/>
                    </a:cubicBezTo>
                    <a:cubicBezTo>
                      <a:pt x="3235" y="3708"/>
                      <a:pt x="3753" y="3268"/>
                      <a:pt x="4152" y="2727"/>
                    </a:cubicBezTo>
                    <a:cubicBezTo>
                      <a:pt x="4628" y="2066"/>
                      <a:pt x="4982" y="1282"/>
                      <a:pt x="4984" y="453"/>
                    </a:cubicBezTo>
                    <a:cubicBezTo>
                      <a:pt x="4984" y="328"/>
                      <a:pt x="4967" y="202"/>
                      <a:pt x="4961" y="75"/>
                    </a:cubicBezTo>
                    <a:cubicBezTo>
                      <a:pt x="4959" y="33"/>
                      <a:pt x="4924" y="1"/>
                      <a:pt x="4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544;p48"/>
              <p:cNvSpPr/>
              <p:nvPr/>
            </p:nvSpPr>
            <p:spPr>
              <a:xfrm rot="3186459">
                <a:off x="1356349" y="3492420"/>
                <a:ext cx="36914" cy="19093"/>
              </a:xfrm>
              <a:custGeom>
                <a:avLst/>
                <a:gdLst/>
                <a:ahLst/>
                <a:cxnLst/>
                <a:rect l="l" t="t" r="r" b="b"/>
                <a:pathLst>
                  <a:path w="435" h="225" extrusionOk="0">
                    <a:moveTo>
                      <a:pt x="330" y="0"/>
                    </a:moveTo>
                    <a:cubicBezTo>
                      <a:pt x="311" y="0"/>
                      <a:pt x="292" y="9"/>
                      <a:pt x="278" y="21"/>
                    </a:cubicBezTo>
                    <a:cubicBezTo>
                      <a:pt x="249" y="29"/>
                      <a:pt x="220" y="37"/>
                      <a:pt x="192" y="44"/>
                    </a:cubicBezTo>
                    <a:cubicBezTo>
                      <a:pt x="124" y="64"/>
                      <a:pt x="0" y="64"/>
                      <a:pt x="23" y="167"/>
                    </a:cubicBezTo>
                    <a:cubicBezTo>
                      <a:pt x="33" y="202"/>
                      <a:pt x="66" y="225"/>
                      <a:pt x="101" y="225"/>
                    </a:cubicBezTo>
                    <a:cubicBezTo>
                      <a:pt x="107" y="225"/>
                      <a:pt x="113" y="224"/>
                      <a:pt x="120" y="223"/>
                    </a:cubicBezTo>
                    <a:cubicBezTo>
                      <a:pt x="200" y="200"/>
                      <a:pt x="290" y="192"/>
                      <a:pt x="362" y="153"/>
                    </a:cubicBezTo>
                    <a:cubicBezTo>
                      <a:pt x="434" y="114"/>
                      <a:pt x="414"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546;p48"/>
              <p:cNvSpPr/>
              <p:nvPr/>
            </p:nvSpPr>
            <p:spPr>
              <a:xfrm rot="3186459">
                <a:off x="2779105" y="3702927"/>
                <a:ext cx="496932" cy="650272"/>
              </a:xfrm>
              <a:custGeom>
                <a:avLst/>
                <a:gdLst/>
                <a:ahLst/>
                <a:cxnLst/>
                <a:rect l="l" t="t" r="r" b="b"/>
                <a:pathLst>
                  <a:path w="5856" h="7663" extrusionOk="0">
                    <a:moveTo>
                      <a:pt x="1947" y="0"/>
                    </a:moveTo>
                    <a:cubicBezTo>
                      <a:pt x="1924" y="0"/>
                      <a:pt x="1900" y="1"/>
                      <a:pt x="1876" y="1"/>
                    </a:cubicBezTo>
                    <a:cubicBezTo>
                      <a:pt x="1856" y="1"/>
                      <a:pt x="1836" y="1"/>
                      <a:pt x="1815" y="1"/>
                    </a:cubicBezTo>
                    <a:cubicBezTo>
                      <a:pt x="1500" y="1"/>
                      <a:pt x="1184" y="32"/>
                      <a:pt x="883" y="123"/>
                    </a:cubicBezTo>
                    <a:cubicBezTo>
                      <a:pt x="591" y="205"/>
                      <a:pt x="313" y="332"/>
                      <a:pt x="62" y="501"/>
                    </a:cubicBezTo>
                    <a:cubicBezTo>
                      <a:pt x="0" y="556"/>
                      <a:pt x="52" y="638"/>
                      <a:pt x="115" y="638"/>
                    </a:cubicBezTo>
                    <a:cubicBezTo>
                      <a:pt x="131" y="638"/>
                      <a:pt x="149" y="632"/>
                      <a:pt x="165" y="618"/>
                    </a:cubicBezTo>
                    <a:cubicBezTo>
                      <a:pt x="313" y="524"/>
                      <a:pt x="471" y="441"/>
                      <a:pt x="634" y="372"/>
                    </a:cubicBezTo>
                    <a:cubicBezTo>
                      <a:pt x="1006" y="220"/>
                      <a:pt x="1409" y="157"/>
                      <a:pt x="1810" y="157"/>
                    </a:cubicBezTo>
                    <a:cubicBezTo>
                      <a:pt x="1835" y="157"/>
                      <a:pt x="1860" y="157"/>
                      <a:pt x="1885" y="158"/>
                    </a:cubicBezTo>
                    <a:cubicBezTo>
                      <a:pt x="1902" y="157"/>
                      <a:pt x="1920" y="157"/>
                      <a:pt x="1938" y="157"/>
                    </a:cubicBezTo>
                    <a:cubicBezTo>
                      <a:pt x="2506" y="157"/>
                      <a:pt x="3063" y="315"/>
                      <a:pt x="3586" y="532"/>
                    </a:cubicBezTo>
                    <a:cubicBezTo>
                      <a:pt x="3880" y="660"/>
                      <a:pt x="4170" y="797"/>
                      <a:pt x="4423" y="995"/>
                    </a:cubicBezTo>
                    <a:cubicBezTo>
                      <a:pt x="4849" y="1340"/>
                      <a:pt x="5199" y="1795"/>
                      <a:pt x="5382" y="2316"/>
                    </a:cubicBezTo>
                    <a:cubicBezTo>
                      <a:pt x="5839" y="3605"/>
                      <a:pt x="5460" y="5076"/>
                      <a:pt x="4625" y="6128"/>
                    </a:cubicBezTo>
                    <a:cubicBezTo>
                      <a:pt x="4401" y="6416"/>
                      <a:pt x="4160" y="6689"/>
                      <a:pt x="3905" y="6946"/>
                    </a:cubicBezTo>
                    <a:cubicBezTo>
                      <a:pt x="3703" y="7146"/>
                      <a:pt x="3483" y="7337"/>
                      <a:pt x="3259" y="7525"/>
                    </a:cubicBezTo>
                    <a:cubicBezTo>
                      <a:pt x="3226" y="7553"/>
                      <a:pt x="3222" y="7603"/>
                      <a:pt x="3251" y="7636"/>
                    </a:cubicBezTo>
                    <a:cubicBezTo>
                      <a:pt x="3266" y="7653"/>
                      <a:pt x="3287" y="7662"/>
                      <a:pt x="3309" y="7662"/>
                    </a:cubicBezTo>
                    <a:cubicBezTo>
                      <a:pt x="3327" y="7662"/>
                      <a:pt x="3345" y="7656"/>
                      <a:pt x="3360" y="7644"/>
                    </a:cubicBezTo>
                    <a:cubicBezTo>
                      <a:pt x="3432" y="7584"/>
                      <a:pt x="3504" y="7525"/>
                      <a:pt x="3576" y="7463"/>
                    </a:cubicBezTo>
                    <a:cubicBezTo>
                      <a:pt x="3816" y="7255"/>
                      <a:pt x="4047" y="7035"/>
                      <a:pt x="4261" y="6800"/>
                    </a:cubicBezTo>
                    <a:cubicBezTo>
                      <a:pt x="4629" y="6397"/>
                      <a:pt x="4975" y="5963"/>
                      <a:pt x="5234" y="5478"/>
                    </a:cubicBezTo>
                    <a:cubicBezTo>
                      <a:pt x="5647" y="4655"/>
                      <a:pt x="5855" y="3696"/>
                      <a:pt x="5666" y="2783"/>
                    </a:cubicBezTo>
                    <a:cubicBezTo>
                      <a:pt x="5542" y="2052"/>
                      <a:pt x="5141" y="1388"/>
                      <a:pt x="4573" y="917"/>
                    </a:cubicBezTo>
                    <a:cubicBezTo>
                      <a:pt x="4246" y="645"/>
                      <a:pt x="3855" y="470"/>
                      <a:pt x="3463" y="314"/>
                    </a:cubicBezTo>
                    <a:cubicBezTo>
                      <a:pt x="2980" y="129"/>
                      <a:pt x="2466" y="0"/>
                      <a:pt x="1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548;p48"/>
              <p:cNvSpPr/>
              <p:nvPr/>
            </p:nvSpPr>
            <p:spPr>
              <a:xfrm rot="3186459">
                <a:off x="3008487" y="3544649"/>
                <a:ext cx="123469" cy="146805"/>
              </a:xfrm>
              <a:custGeom>
                <a:avLst/>
                <a:gdLst/>
                <a:ahLst/>
                <a:cxnLst/>
                <a:rect l="l" t="t" r="r" b="b"/>
                <a:pathLst>
                  <a:path w="1455" h="1730" extrusionOk="0">
                    <a:moveTo>
                      <a:pt x="579" y="0"/>
                    </a:moveTo>
                    <a:cubicBezTo>
                      <a:pt x="570" y="0"/>
                      <a:pt x="560" y="2"/>
                      <a:pt x="550" y="6"/>
                    </a:cubicBezTo>
                    <a:cubicBezTo>
                      <a:pt x="504" y="22"/>
                      <a:pt x="498" y="78"/>
                      <a:pt x="488" y="117"/>
                    </a:cubicBezTo>
                    <a:cubicBezTo>
                      <a:pt x="445" y="276"/>
                      <a:pt x="383" y="426"/>
                      <a:pt x="305" y="570"/>
                    </a:cubicBezTo>
                    <a:cubicBezTo>
                      <a:pt x="225" y="732"/>
                      <a:pt x="85" y="866"/>
                      <a:pt x="27" y="1041"/>
                    </a:cubicBezTo>
                    <a:cubicBezTo>
                      <a:pt x="0" y="1164"/>
                      <a:pt x="87" y="1277"/>
                      <a:pt x="167" y="1364"/>
                    </a:cubicBezTo>
                    <a:cubicBezTo>
                      <a:pt x="290" y="1493"/>
                      <a:pt x="424" y="1619"/>
                      <a:pt x="578" y="1709"/>
                    </a:cubicBezTo>
                    <a:cubicBezTo>
                      <a:pt x="607" y="1723"/>
                      <a:pt x="636" y="1729"/>
                      <a:pt x="667" y="1729"/>
                    </a:cubicBezTo>
                    <a:cubicBezTo>
                      <a:pt x="964" y="1729"/>
                      <a:pt x="1330" y="1127"/>
                      <a:pt x="1397" y="903"/>
                    </a:cubicBezTo>
                    <a:cubicBezTo>
                      <a:pt x="1410" y="845"/>
                      <a:pt x="1455" y="769"/>
                      <a:pt x="1424" y="710"/>
                    </a:cubicBezTo>
                    <a:cubicBezTo>
                      <a:pt x="1411" y="684"/>
                      <a:pt x="1385" y="672"/>
                      <a:pt x="1358" y="672"/>
                    </a:cubicBezTo>
                    <a:cubicBezTo>
                      <a:pt x="1324" y="672"/>
                      <a:pt x="1290" y="691"/>
                      <a:pt x="1282" y="728"/>
                    </a:cubicBezTo>
                    <a:cubicBezTo>
                      <a:pt x="1212" y="1035"/>
                      <a:pt x="988" y="1388"/>
                      <a:pt x="718" y="1559"/>
                    </a:cubicBezTo>
                    <a:cubicBezTo>
                      <a:pt x="704" y="1569"/>
                      <a:pt x="689" y="1573"/>
                      <a:pt x="674" y="1573"/>
                    </a:cubicBezTo>
                    <a:cubicBezTo>
                      <a:pt x="651" y="1573"/>
                      <a:pt x="628" y="1561"/>
                      <a:pt x="607" y="1545"/>
                    </a:cubicBezTo>
                    <a:cubicBezTo>
                      <a:pt x="484" y="1456"/>
                      <a:pt x="371" y="1356"/>
                      <a:pt x="270" y="1244"/>
                    </a:cubicBezTo>
                    <a:cubicBezTo>
                      <a:pt x="122" y="1088"/>
                      <a:pt x="185" y="1043"/>
                      <a:pt x="288" y="893"/>
                    </a:cubicBezTo>
                    <a:cubicBezTo>
                      <a:pt x="371" y="771"/>
                      <a:pt x="445" y="644"/>
                      <a:pt x="508" y="512"/>
                    </a:cubicBezTo>
                    <a:cubicBezTo>
                      <a:pt x="568" y="382"/>
                      <a:pt x="615" y="249"/>
                      <a:pt x="650" y="111"/>
                    </a:cubicBezTo>
                    <a:cubicBezTo>
                      <a:pt x="675" y="57"/>
                      <a:pt x="633" y="0"/>
                      <a:pt x="5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549;p48"/>
              <p:cNvSpPr/>
              <p:nvPr/>
            </p:nvSpPr>
            <p:spPr>
              <a:xfrm rot="3186459">
                <a:off x="859430" y="3573549"/>
                <a:ext cx="579245" cy="787912"/>
              </a:xfrm>
              <a:custGeom>
                <a:avLst/>
                <a:gdLst/>
                <a:ahLst/>
                <a:cxnLst/>
                <a:rect l="l" t="t" r="r" b="b"/>
                <a:pathLst>
                  <a:path w="6826" h="9285" extrusionOk="0">
                    <a:moveTo>
                      <a:pt x="1262" y="0"/>
                    </a:moveTo>
                    <a:cubicBezTo>
                      <a:pt x="1243" y="0"/>
                      <a:pt x="1223" y="7"/>
                      <a:pt x="1208" y="21"/>
                    </a:cubicBezTo>
                    <a:cubicBezTo>
                      <a:pt x="1146" y="66"/>
                      <a:pt x="1080" y="107"/>
                      <a:pt x="1020" y="159"/>
                    </a:cubicBezTo>
                    <a:cubicBezTo>
                      <a:pt x="730" y="401"/>
                      <a:pt x="521" y="724"/>
                      <a:pt x="346" y="1056"/>
                    </a:cubicBezTo>
                    <a:cubicBezTo>
                      <a:pt x="130" y="1479"/>
                      <a:pt x="0" y="1957"/>
                      <a:pt x="41" y="2436"/>
                    </a:cubicBezTo>
                    <a:cubicBezTo>
                      <a:pt x="74" y="3312"/>
                      <a:pt x="481" y="4166"/>
                      <a:pt x="1119" y="4765"/>
                    </a:cubicBezTo>
                    <a:cubicBezTo>
                      <a:pt x="1845" y="5433"/>
                      <a:pt x="2784" y="5777"/>
                      <a:pt x="3637" y="6242"/>
                    </a:cubicBezTo>
                    <a:cubicBezTo>
                      <a:pt x="4532" y="6744"/>
                      <a:pt x="5337" y="7400"/>
                      <a:pt x="5987" y="8202"/>
                    </a:cubicBezTo>
                    <a:cubicBezTo>
                      <a:pt x="6236" y="8530"/>
                      <a:pt x="6485" y="8863"/>
                      <a:pt x="6655" y="9239"/>
                    </a:cubicBezTo>
                    <a:lnTo>
                      <a:pt x="6655" y="9241"/>
                    </a:lnTo>
                    <a:cubicBezTo>
                      <a:pt x="6670" y="9272"/>
                      <a:pt x="6696" y="9285"/>
                      <a:pt x="6721" y="9285"/>
                    </a:cubicBezTo>
                    <a:cubicBezTo>
                      <a:pt x="6773" y="9285"/>
                      <a:pt x="6825" y="9233"/>
                      <a:pt x="6795" y="9171"/>
                    </a:cubicBezTo>
                    <a:cubicBezTo>
                      <a:pt x="6666" y="8875"/>
                      <a:pt x="6480" y="8608"/>
                      <a:pt x="6291" y="8348"/>
                    </a:cubicBezTo>
                    <a:cubicBezTo>
                      <a:pt x="6069" y="8038"/>
                      <a:pt x="5820" y="7750"/>
                      <a:pt x="5546" y="7486"/>
                    </a:cubicBezTo>
                    <a:cubicBezTo>
                      <a:pt x="5001" y="6943"/>
                      <a:pt x="4384" y="6478"/>
                      <a:pt x="3711" y="6106"/>
                    </a:cubicBezTo>
                    <a:cubicBezTo>
                      <a:pt x="3376" y="5917"/>
                      <a:pt x="3024" y="5752"/>
                      <a:pt x="2679" y="5584"/>
                    </a:cubicBezTo>
                    <a:cubicBezTo>
                      <a:pt x="2029" y="5259"/>
                      <a:pt x="1368" y="4884"/>
                      <a:pt x="907" y="4304"/>
                    </a:cubicBezTo>
                    <a:cubicBezTo>
                      <a:pt x="737" y="4076"/>
                      <a:pt x="576" y="3839"/>
                      <a:pt x="467" y="3576"/>
                    </a:cubicBezTo>
                    <a:cubicBezTo>
                      <a:pt x="362" y="3308"/>
                      <a:pt x="261" y="3035"/>
                      <a:pt x="226" y="2749"/>
                    </a:cubicBezTo>
                    <a:cubicBezTo>
                      <a:pt x="163" y="2298"/>
                      <a:pt x="179" y="1844"/>
                      <a:pt x="356" y="1416"/>
                    </a:cubicBezTo>
                    <a:cubicBezTo>
                      <a:pt x="498" y="1049"/>
                      <a:pt x="706" y="712"/>
                      <a:pt x="969" y="420"/>
                    </a:cubicBezTo>
                    <a:cubicBezTo>
                      <a:pt x="1060" y="325"/>
                      <a:pt x="1160" y="241"/>
                      <a:pt x="1271" y="169"/>
                    </a:cubicBezTo>
                    <a:cubicBezTo>
                      <a:pt x="1286" y="159"/>
                      <a:pt x="1300" y="148"/>
                      <a:pt x="1315" y="136"/>
                    </a:cubicBezTo>
                    <a:cubicBezTo>
                      <a:pt x="1348" y="107"/>
                      <a:pt x="1350" y="58"/>
                      <a:pt x="1321" y="25"/>
                    </a:cubicBezTo>
                    <a:cubicBezTo>
                      <a:pt x="1305" y="9"/>
                      <a:pt x="1283" y="0"/>
                      <a:pt x="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550;p48"/>
              <p:cNvSpPr/>
              <p:nvPr/>
            </p:nvSpPr>
            <p:spPr>
              <a:xfrm rot="3186459">
                <a:off x="804077" y="3522343"/>
                <a:ext cx="612679" cy="850708"/>
              </a:xfrm>
              <a:custGeom>
                <a:avLst/>
                <a:gdLst/>
                <a:ahLst/>
                <a:cxnLst/>
                <a:rect l="l" t="t" r="r" b="b"/>
                <a:pathLst>
                  <a:path w="7220" h="10025" extrusionOk="0">
                    <a:moveTo>
                      <a:pt x="1424" y="1"/>
                    </a:moveTo>
                    <a:cubicBezTo>
                      <a:pt x="1382" y="1"/>
                      <a:pt x="1337" y="32"/>
                      <a:pt x="1305" y="64"/>
                    </a:cubicBezTo>
                    <a:cubicBezTo>
                      <a:pt x="1233" y="128"/>
                      <a:pt x="1167" y="194"/>
                      <a:pt x="1104" y="263"/>
                    </a:cubicBezTo>
                    <a:cubicBezTo>
                      <a:pt x="834" y="556"/>
                      <a:pt x="602" y="879"/>
                      <a:pt x="412" y="1226"/>
                    </a:cubicBezTo>
                    <a:cubicBezTo>
                      <a:pt x="1" y="2047"/>
                      <a:pt x="17" y="3119"/>
                      <a:pt x="386" y="3952"/>
                    </a:cubicBezTo>
                    <a:cubicBezTo>
                      <a:pt x="511" y="4238"/>
                      <a:pt x="647" y="4520"/>
                      <a:pt x="818" y="4783"/>
                    </a:cubicBezTo>
                    <a:cubicBezTo>
                      <a:pt x="994" y="5038"/>
                      <a:pt x="1198" y="5273"/>
                      <a:pt x="1427" y="5485"/>
                    </a:cubicBezTo>
                    <a:cubicBezTo>
                      <a:pt x="1877" y="5904"/>
                      <a:pt x="2445" y="6162"/>
                      <a:pt x="2990" y="6431"/>
                    </a:cubicBezTo>
                    <a:cubicBezTo>
                      <a:pt x="3525" y="6684"/>
                      <a:pt x="4068" y="6927"/>
                      <a:pt x="4588" y="7207"/>
                    </a:cubicBezTo>
                    <a:cubicBezTo>
                      <a:pt x="5292" y="7598"/>
                      <a:pt x="5899" y="8159"/>
                      <a:pt x="6391" y="8795"/>
                    </a:cubicBezTo>
                    <a:cubicBezTo>
                      <a:pt x="6668" y="9140"/>
                      <a:pt x="6907" y="9546"/>
                      <a:pt x="7051" y="9972"/>
                    </a:cubicBezTo>
                    <a:cubicBezTo>
                      <a:pt x="7063" y="10009"/>
                      <a:pt x="7092" y="10025"/>
                      <a:pt x="7122" y="10025"/>
                    </a:cubicBezTo>
                    <a:cubicBezTo>
                      <a:pt x="7170" y="10025"/>
                      <a:pt x="7220" y="9982"/>
                      <a:pt x="7199" y="9920"/>
                    </a:cubicBezTo>
                    <a:cubicBezTo>
                      <a:pt x="7135" y="9741"/>
                      <a:pt x="7061" y="9568"/>
                      <a:pt x="6975" y="9400"/>
                    </a:cubicBezTo>
                    <a:cubicBezTo>
                      <a:pt x="6487" y="8525"/>
                      <a:pt x="5769" y="7770"/>
                      <a:pt x="4930" y="7229"/>
                    </a:cubicBezTo>
                    <a:cubicBezTo>
                      <a:pt x="4426" y="6910"/>
                      <a:pt x="3875" y="6682"/>
                      <a:pt x="3340" y="6423"/>
                    </a:cubicBezTo>
                    <a:cubicBezTo>
                      <a:pt x="2803" y="6168"/>
                      <a:pt x="2258" y="5921"/>
                      <a:pt x="1774" y="5573"/>
                    </a:cubicBezTo>
                    <a:cubicBezTo>
                      <a:pt x="1468" y="5335"/>
                      <a:pt x="1198" y="5051"/>
                      <a:pt x="974" y="4734"/>
                    </a:cubicBezTo>
                    <a:cubicBezTo>
                      <a:pt x="783" y="4456"/>
                      <a:pt x="643" y="4148"/>
                      <a:pt x="507" y="3839"/>
                    </a:cubicBezTo>
                    <a:cubicBezTo>
                      <a:pt x="170" y="3043"/>
                      <a:pt x="167" y="2008"/>
                      <a:pt x="581" y="1241"/>
                    </a:cubicBezTo>
                    <a:cubicBezTo>
                      <a:pt x="776" y="901"/>
                      <a:pt x="1011" y="586"/>
                      <a:pt x="1282" y="303"/>
                    </a:cubicBezTo>
                    <a:cubicBezTo>
                      <a:pt x="1330" y="253"/>
                      <a:pt x="1381" y="204"/>
                      <a:pt x="1437" y="159"/>
                    </a:cubicBezTo>
                    <a:cubicBezTo>
                      <a:pt x="1488" y="150"/>
                      <a:pt x="1517" y="95"/>
                      <a:pt x="1494" y="45"/>
                    </a:cubicBezTo>
                    <a:cubicBezTo>
                      <a:pt x="1475" y="13"/>
                      <a:pt x="1451" y="1"/>
                      <a:pt x="1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551;p48"/>
              <p:cNvSpPr/>
              <p:nvPr/>
            </p:nvSpPr>
            <p:spPr>
              <a:xfrm rot="3186459">
                <a:off x="2095727" y="3932391"/>
                <a:ext cx="280288" cy="651035"/>
              </a:xfrm>
              <a:custGeom>
                <a:avLst/>
                <a:gdLst/>
                <a:ahLst/>
                <a:cxnLst/>
                <a:rect l="l" t="t" r="r" b="b"/>
                <a:pathLst>
                  <a:path w="3303" h="7672" extrusionOk="0">
                    <a:moveTo>
                      <a:pt x="3166" y="1"/>
                    </a:moveTo>
                    <a:cubicBezTo>
                      <a:pt x="3164" y="1"/>
                      <a:pt x="3161" y="1"/>
                      <a:pt x="3158" y="1"/>
                    </a:cubicBezTo>
                    <a:cubicBezTo>
                      <a:pt x="3115" y="7"/>
                      <a:pt x="3086" y="48"/>
                      <a:pt x="3090" y="89"/>
                    </a:cubicBezTo>
                    <a:cubicBezTo>
                      <a:pt x="3100" y="192"/>
                      <a:pt x="3117" y="293"/>
                      <a:pt x="3125" y="396"/>
                    </a:cubicBezTo>
                    <a:cubicBezTo>
                      <a:pt x="3142" y="604"/>
                      <a:pt x="3139" y="811"/>
                      <a:pt x="3121" y="1017"/>
                    </a:cubicBezTo>
                    <a:cubicBezTo>
                      <a:pt x="2930" y="3225"/>
                      <a:pt x="1957" y="5329"/>
                      <a:pt x="547" y="7026"/>
                    </a:cubicBezTo>
                    <a:cubicBezTo>
                      <a:pt x="401" y="7193"/>
                      <a:pt x="247" y="7351"/>
                      <a:pt x="80" y="7497"/>
                    </a:cubicBezTo>
                    <a:cubicBezTo>
                      <a:pt x="68" y="7510"/>
                      <a:pt x="56" y="7518"/>
                      <a:pt x="41" y="7532"/>
                    </a:cubicBezTo>
                    <a:cubicBezTo>
                      <a:pt x="8" y="7559"/>
                      <a:pt x="0" y="7606"/>
                      <a:pt x="27" y="7641"/>
                    </a:cubicBezTo>
                    <a:cubicBezTo>
                      <a:pt x="43" y="7661"/>
                      <a:pt x="66" y="7672"/>
                      <a:pt x="89" y="7672"/>
                    </a:cubicBezTo>
                    <a:cubicBezTo>
                      <a:pt x="105" y="7672"/>
                      <a:pt x="122" y="7667"/>
                      <a:pt x="136" y="7656"/>
                    </a:cubicBezTo>
                    <a:cubicBezTo>
                      <a:pt x="319" y="7499"/>
                      <a:pt x="490" y="7329"/>
                      <a:pt x="648" y="7148"/>
                    </a:cubicBezTo>
                    <a:cubicBezTo>
                      <a:pt x="936" y="6823"/>
                      <a:pt x="1181" y="6471"/>
                      <a:pt x="1424" y="6111"/>
                    </a:cubicBezTo>
                    <a:cubicBezTo>
                      <a:pt x="2434" y="4605"/>
                      <a:pt x="3115" y="2863"/>
                      <a:pt x="3275" y="1050"/>
                    </a:cubicBezTo>
                    <a:cubicBezTo>
                      <a:pt x="3302" y="758"/>
                      <a:pt x="3298" y="466"/>
                      <a:pt x="3259" y="176"/>
                    </a:cubicBezTo>
                    <a:cubicBezTo>
                      <a:pt x="3247" y="106"/>
                      <a:pt x="3260" y="1"/>
                      <a:pt x="3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552;p48"/>
              <p:cNvSpPr/>
              <p:nvPr/>
            </p:nvSpPr>
            <p:spPr>
              <a:xfrm rot="3186459">
                <a:off x="2600808" y="4072376"/>
                <a:ext cx="32755" cy="44890"/>
              </a:xfrm>
              <a:custGeom>
                <a:avLst/>
                <a:gdLst/>
                <a:ahLst/>
                <a:cxnLst/>
                <a:rect l="l" t="t" r="r" b="b"/>
                <a:pathLst>
                  <a:path w="386" h="529" extrusionOk="0">
                    <a:moveTo>
                      <a:pt x="114" y="1"/>
                    </a:moveTo>
                    <a:cubicBezTo>
                      <a:pt x="101" y="1"/>
                      <a:pt x="88" y="4"/>
                      <a:pt x="76" y="10"/>
                    </a:cubicBezTo>
                    <a:cubicBezTo>
                      <a:pt x="0" y="56"/>
                      <a:pt x="58" y="138"/>
                      <a:pt x="88" y="194"/>
                    </a:cubicBezTo>
                    <a:cubicBezTo>
                      <a:pt x="134" y="288"/>
                      <a:pt x="177" y="383"/>
                      <a:pt x="214" y="479"/>
                    </a:cubicBezTo>
                    <a:cubicBezTo>
                      <a:pt x="229" y="514"/>
                      <a:pt x="256" y="528"/>
                      <a:pt x="284" y="528"/>
                    </a:cubicBezTo>
                    <a:cubicBezTo>
                      <a:pt x="334" y="528"/>
                      <a:pt x="385" y="481"/>
                      <a:pt x="360" y="420"/>
                    </a:cubicBezTo>
                    <a:cubicBezTo>
                      <a:pt x="307" y="288"/>
                      <a:pt x="249" y="163"/>
                      <a:pt x="181" y="39"/>
                    </a:cubicBezTo>
                    <a:cubicBezTo>
                      <a:pt x="167" y="14"/>
                      <a:pt x="141"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553;p48"/>
              <p:cNvSpPr/>
              <p:nvPr/>
            </p:nvSpPr>
            <p:spPr>
              <a:xfrm rot="3186459">
                <a:off x="2267914" y="4183682"/>
                <a:ext cx="153424" cy="375330"/>
              </a:xfrm>
              <a:custGeom>
                <a:avLst/>
                <a:gdLst/>
                <a:ahLst/>
                <a:cxnLst/>
                <a:rect l="l" t="t" r="r" b="b"/>
                <a:pathLst>
                  <a:path w="1808" h="4423" extrusionOk="0">
                    <a:moveTo>
                      <a:pt x="1724" y="0"/>
                    </a:moveTo>
                    <a:cubicBezTo>
                      <a:pt x="1688" y="0"/>
                      <a:pt x="1654" y="22"/>
                      <a:pt x="1648" y="68"/>
                    </a:cubicBezTo>
                    <a:cubicBezTo>
                      <a:pt x="1584" y="782"/>
                      <a:pt x="1391" y="1487"/>
                      <a:pt x="1171" y="2170"/>
                    </a:cubicBezTo>
                    <a:cubicBezTo>
                      <a:pt x="971" y="2732"/>
                      <a:pt x="728" y="3291"/>
                      <a:pt x="393" y="3787"/>
                    </a:cubicBezTo>
                    <a:cubicBezTo>
                      <a:pt x="276" y="3960"/>
                      <a:pt x="150" y="4129"/>
                      <a:pt x="25" y="4297"/>
                    </a:cubicBezTo>
                    <a:cubicBezTo>
                      <a:pt x="0" y="4332"/>
                      <a:pt x="6" y="4380"/>
                      <a:pt x="39" y="4406"/>
                    </a:cubicBezTo>
                    <a:cubicBezTo>
                      <a:pt x="57" y="4418"/>
                      <a:pt x="73" y="4423"/>
                      <a:pt x="88" y="4423"/>
                    </a:cubicBezTo>
                    <a:cubicBezTo>
                      <a:pt x="161" y="4423"/>
                      <a:pt x="203" y="4304"/>
                      <a:pt x="251" y="4254"/>
                    </a:cubicBezTo>
                    <a:cubicBezTo>
                      <a:pt x="852" y="3479"/>
                      <a:pt x="1243" y="2563"/>
                      <a:pt x="1500" y="1619"/>
                    </a:cubicBezTo>
                    <a:cubicBezTo>
                      <a:pt x="1636" y="1115"/>
                      <a:pt x="1761" y="611"/>
                      <a:pt x="1802" y="86"/>
                    </a:cubicBezTo>
                    <a:cubicBezTo>
                      <a:pt x="1808" y="30"/>
                      <a:pt x="1766" y="0"/>
                      <a:pt x="1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554;p48"/>
              <p:cNvSpPr/>
              <p:nvPr/>
            </p:nvSpPr>
            <p:spPr>
              <a:xfrm rot="3186459">
                <a:off x="1905844" y="3972259"/>
                <a:ext cx="230221" cy="30889"/>
              </a:xfrm>
              <a:custGeom>
                <a:avLst/>
                <a:gdLst/>
                <a:ahLst/>
                <a:cxnLst/>
                <a:rect l="l" t="t" r="r" b="b"/>
                <a:pathLst>
                  <a:path w="2713" h="364" extrusionOk="0">
                    <a:moveTo>
                      <a:pt x="2602" y="1"/>
                    </a:moveTo>
                    <a:cubicBezTo>
                      <a:pt x="2595" y="1"/>
                      <a:pt x="2587" y="2"/>
                      <a:pt x="2579" y="4"/>
                    </a:cubicBezTo>
                    <a:cubicBezTo>
                      <a:pt x="2207" y="111"/>
                      <a:pt x="1824" y="203"/>
                      <a:pt x="1435" y="207"/>
                    </a:cubicBezTo>
                    <a:cubicBezTo>
                      <a:pt x="999" y="193"/>
                      <a:pt x="567" y="129"/>
                      <a:pt x="145" y="16"/>
                    </a:cubicBezTo>
                    <a:cubicBezTo>
                      <a:pt x="134" y="11"/>
                      <a:pt x="122" y="9"/>
                      <a:pt x="112" y="9"/>
                    </a:cubicBezTo>
                    <a:cubicBezTo>
                      <a:pt x="38" y="9"/>
                      <a:pt x="1" y="124"/>
                      <a:pt x="84" y="160"/>
                    </a:cubicBezTo>
                    <a:cubicBezTo>
                      <a:pt x="419" y="259"/>
                      <a:pt x="771" y="304"/>
                      <a:pt x="1118" y="347"/>
                    </a:cubicBezTo>
                    <a:cubicBezTo>
                      <a:pt x="1215" y="359"/>
                      <a:pt x="1311" y="364"/>
                      <a:pt x="1407" y="364"/>
                    </a:cubicBezTo>
                    <a:cubicBezTo>
                      <a:pt x="1818" y="364"/>
                      <a:pt x="2227" y="269"/>
                      <a:pt x="2620" y="156"/>
                    </a:cubicBezTo>
                    <a:cubicBezTo>
                      <a:pt x="2713" y="130"/>
                      <a:pt x="2686" y="1"/>
                      <a:pt x="2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555;p48"/>
              <p:cNvSpPr/>
              <p:nvPr/>
            </p:nvSpPr>
            <p:spPr>
              <a:xfrm rot="3186459">
                <a:off x="2131325" y="4093196"/>
                <a:ext cx="50067" cy="29785"/>
              </a:xfrm>
              <a:custGeom>
                <a:avLst/>
                <a:gdLst/>
                <a:ahLst/>
                <a:cxnLst/>
                <a:rect l="l" t="t" r="r" b="b"/>
                <a:pathLst>
                  <a:path w="590" h="351" extrusionOk="0">
                    <a:moveTo>
                      <a:pt x="505" y="1"/>
                    </a:moveTo>
                    <a:cubicBezTo>
                      <a:pt x="453" y="1"/>
                      <a:pt x="393" y="52"/>
                      <a:pt x="347" y="72"/>
                    </a:cubicBezTo>
                    <a:cubicBezTo>
                      <a:pt x="252" y="117"/>
                      <a:pt x="157" y="161"/>
                      <a:pt x="61" y="204"/>
                    </a:cubicBezTo>
                    <a:cubicBezTo>
                      <a:pt x="20" y="218"/>
                      <a:pt x="1" y="265"/>
                      <a:pt x="17" y="307"/>
                    </a:cubicBezTo>
                    <a:cubicBezTo>
                      <a:pt x="33" y="339"/>
                      <a:pt x="57" y="351"/>
                      <a:pt x="86" y="351"/>
                    </a:cubicBezTo>
                    <a:cubicBezTo>
                      <a:pt x="156" y="351"/>
                      <a:pt x="253" y="279"/>
                      <a:pt x="310" y="261"/>
                    </a:cubicBezTo>
                    <a:cubicBezTo>
                      <a:pt x="388" y="226"/>
                      <a:pt x="464" y="187"/>
                      <a:pt x="540" y="146"/>
                    </a:cubicBezTo>
                    <a:cubicBezTo>
                      <a:pt x="577" y="123"/>
                      <a:pt x="589" y="76"/>
                      <a:pt x="567" y="39"/>
                    </a:cubicBezTo>
                    <a:cubicBezTo>
                      <a:pt x="549" y="11"/>
                      <a:pt x="528"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556;p48"/>
              <p:cNvSpPr/>
              <p:nvPr/>
            </p:nvSpPr>
            <p:spPr>
              <a:xfrm rot="3186459">
                <a:off x="1440307" y="3397891"/>
                <a:ext cx="450430" cy="463837"/>
              </a:xfrm>
              <a:custGeom>
                <a:avLst/>
                <a:gdLst/>
                <a:ahLst/>
                <a:cxnLst/>
                <a:rect l="l" t="t" r="r" b="b"/>
                <a:pathLst>
                  <a:path w="5308" h="5466" extrusionOk="0">
                    <a:moveTo>
                      <a:pt x="145" y="5459"/>
                    </a:moveTo>
                    <a:cubicBezTo>
                      <a:pt x="144" y="5460"/>
                      <a:pt x="142" y="5460"/>
                      <a:pt x="140" y="5460"/>
                    </a:cubicBezTo>
                    <a:lnTo>
                      <a:pt x="142" y="5460"/>
                    </a:lnTo>
                    <a:cubicBezTo>
                      <a:pt x="143" y="5460"/>
                      <a:pt x="144" y="5460"/>
                      <a:pt x="145" y="5459"/>
                    </a:cubicBezTo>
                    <a:close/>
                    <a:moveTo>
                      <a:pt x="5227" y="0"/>
                    </a:moveTo>
                    <a:cubicBezTo>
                      <a:pt x="5129" y="0"/>
                      <a:pt x="5149" y="116"/>
                      <a:pt x="5137" y="186"/>
                    </a:cubicBezTo>
                    <a:cubicBezTo>
                      <a:pt x="5098" y="509"/>
                      <a:pt x="5018" y="825"/>
                      <a:pt x="4897" y="1128"/>
                    </a:cubicBezTo>
                    <a:cubicBezTo>
                      <a:pt x="4448" y="2311"/>
                      <a:pt x="3566" y="3276"/>
                      <a:pt x="2576" y="4041"/>
                    </a:cubicBezTo>
                    <a:cubicBezTo>
                      <a:pt x="2220" y="4319"/>
                      <a:pt x="1842" y="4565"/>
                      <a:pt x="1442" y="4775"/>
                    </a:cubicBezTo>
                    <a:cubicBezTo>
                      <a:pt x="1142" y="4930"/>
                      <a:pt x="834" y="5065"/>
                      <a:pt x="519" y="5183"/>
                    </a:cubicBezTo>
                    <a:cubicBezTo>
                      <a:pt x="389" y="5230"/>
                      <a:pt x="257" y="5269"/>
                      <a:pt x="124" y="5302"/>
                    </a:cubicBezTo>
                    <a:cubicBezTo>
                      <a:pt x="48" y="5312"/>
                      <a:pt x="0" y="5386"/>
                      <a:pt x="62" y="5448"/>
                    </a:cubicBezTo>
                    <a:cubicBezTo>
                      <a:pt x="75" y="5460"/>
                      <a:pt x="93" y="5466"/>
                      <a:pt x="111" y="5466"/>
                    </a:cubicBezTo>
                    <a:cubicBezTo>
                      <a:pt x="121" y="5466"/>
                      <a:pt x="131" y="5464"/>
                      <a:pt x="140" y="5460"/>
                    </a:cubicBezTo>
                    <a:cubicBezTo>
                      <a:pt x="150" y="5456"/>
                      <a:pt x="161" y="5450"/>
                      <a:pt x="169" y="5442"/>
                    </a:cubicBezTo>
                    <a:lnTo>
                      <a:pt x="169" y="5442"/>
                    </a:lnTo>
                    <a:cubicBezTo>
                      <a:pt x="162" y="5449"/>
                      <a:pt x="154" y="5455"/>
                      <a:pt x="145" y="5459"/>
                    </a:cubicBezTo>
                    <a:lnTo>
                      <a:pt x="145" y="5459"/>
                    </a:lnTo>
                    <a:cubicBezTo>
                      <a:pt x="421" y="5389"/>
                      <a:pt x="689" y="5295"/>
                      <a:pt x="949" y="5179"/>
                    </a:cubicBezTo>
                    <a:cubicBezTo>
                      <a:pt x="1595" y="4907"/>
                      <a:pt x="2200" y="4547"/>
                      <a:pt x="2745" y="4105"/>
                    </a:cubicBezTo>
                    <a:cubicBezTo>
                      <a:pt x="3788" y="3294"/>
                      <a:pt x="4691" y="2245"/>
                      <a:pt x="5117" y="980"/>
                    </a:cubicBezTo>
                    <a:cubicBezTo>
                      <a:pt x="5215" y="690"/>
                      <a:pt x="5279" y="387"/>
                      <a:pt x="5304" y="83"/>
                    </a:cubicBezTo>
                    <a:cubicBezTo>
                      <a:pt x="5308" y="38"/>
                      <a:pt x="5273" y="0"/>
                      <a:pt x="5230" y="0"/>
                    </a:cubicBezTo>
                    <a:cubicBezTo>
                      <a:pt x="5229" y="0"/>
                      <a:pt x="5228" y="0"/>
                      <a:pt x="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557;p48"/>
              <p:cNvSpPr/>
              <p:nvPr/>
            </p:nvSpPr>
            <p:spPr>
              <a:xfrm rot="3186459">
                <a:off x="1355160" y="3768896"/>
                <a:ext cx="348005" cy="71790"/>
              </a:xfrm>
              <a:custGeom>
                <a:avLst/>
                <a:gdLst/>
                <a:ahLst/>
                <a:cxnLst/>
                <a:rect l="l" t="t" r="r" b="b"/>
                <a:pathLst>
                  <a:path w="4101" h="846" extrusionOk="0">
                    <a:moveTo>
                      <a:pt x="111" y="1"/>
                    </a:moveTo>
                    <a:cubicBezTo>
                      <a:pt x="32" y="1"/>
                      <a:pt x="0" y="123"/>
                      <a:pt x="89" y="154"/>
                    </a:cubicBezTo>
                    <a:cubicBezTo>
                      <a:pt x="124" y="165"/>
                      <a:pt x="161" y="171"/>
                      <a:pt x="198" y="179"/>
                    </a:cubicBezTo>
                    <a:cubicBezTo>
                      <a:pt x="988" y="378"/>
                      <a:pt x="1782" y="570"/>
                      <a:pt x="2586" y="712"/>
                    </a:cubicBezTo>
                    <a:cubicBezTo>
                      <a:pt x="3043" y="782"/>
                      <a:pt x="3524" y="819"/>
                      <a:pt x="3989" y="845"/>
                    </a:cubicBezTo>
                    <a:cubicBezTo>
                      <a:pt x="3991" y="846"/>
                      <a:pt x="3993" y="846"/>
                      <a:pt x="3995" y="846"/>
                    </a:cubicBezTo>
                    <a:cubicBezTo>
                      <a:pt x="4092" y="846"/>
                      <a:pt x="4100" y="699"/>
                      <a:pt x="4004" y="689"/>
                    </a:cubicBezTo>
                    <a:cubicBezTo>
                      <a:pt x="3534" y="660"/>
                      <a:pt x="3067" y="627"/>
                      <a:pt x="2603" y="555"/>
                    </a:cubicBezTo>
                    <a:cubicBezTo>
                      <a:pt x="1773" y="409"/>
                      <a:pt x="957" y="204"/>
                      <a:pt x="140" y="6"/>
                    </a:cubicBezTo>
                    <a:cubicBezTo>
                      <a:pt x="130" y="2"/>
                      <a:pt x="120" y="1"/>
                      <a:pt x="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558;p48"/>
              <p:cNvSpPr/>
              <p:nvPr/>
            </p:nvSpPr>
            <p:spPr>
              <a:xfrm rot="3186459">
                <a:off x="1519326" y="3736913"/>
                <a:ext cx="145363" cy="44381"/>
              </a:xfrm>
              <a:custGeom>
                <a:avLst/>
                <a:gdLst/>
                <a:ahLst/>
                <a:cxnLst/>
                <a:rect l="l" t="t" r="r" b="b"/>
                <a:pathLst>
                  <a:path w="1713" h="523" extrusionOk="0">
                    <a:moveTo>
                      <a:pt x="115" y="0"/>
                    </a:moveTo>
                    <a:cubicBezTo>
                      <a:pt x="48" y="0"/>
                      <a:pt x="0" y="81"/>
                      <a:pt x="66" y="143"/>
                    </a:cubicBezTo>
                    <a:cubicBezTo>
                      <a:pt x="236" y="229"/>
                      <a:pt x="434" y="262"/>
                      <a:pt x="617" y="316"/>
                    </a:cubicBezTo>
                    <a:cubicBezTo>
                      <a:pt x="936" y="404"/>
                      <a:pt x="1261" y="472"/>
                      <a:pt x="1590" y="521"/>
                    </a:cubicBezTo>
                    <a:cubicBezTo>
                      <a:pt x="1595" y="522"/>
                      <a:pt x="1600" y="523"/>
                      <a:pt x="1605" y="523"/>
                    </a:cubicBezTo>
                    <a:cubicBezTo>
                      <a:pt x="1695" y="523"/>
                      <a:pt x="1712" y="383"/>
                      <a:pt x="1615" y="367"/>
                    </a:cubicBezTo>
                    <a:cubicBezTo>
                      <a:pt x="1407" y="336"/>
                      <a:pt x="1201" y="299"/>
                      <a:pt x="995" y="250"/>
                    </a:cubicBezTo>
                    <a:cubicBezTo>
                      <a:pt x="730" y="184"/>
                      <a:pt x="440" y="114"/>
                      <a:pt x="177" y="24"/>
                    </a:cubicBezTo>
                    <a:cubicBezTo>
                      <a:pt x="156" y="7"/>
                      <a:pt x="135"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559;p48"/>
              <p:cNvSpPr/>
              <p:nvPr/>
            </p:nvSpPr>
            <p:spPr>
              <a:xfrm rot="3186459">
                <a:off x="2558671" y="3643831"/>
                <a:ext cx="259498" cy="40647"/>
              </a:xfrm>
              <a:custGeom>
                <a:avLst/>
                <a:gdLst/>
                <a:ahLst/>
                <a:cxnLst/>
                <a:rect l="l" t="t" r="r" b="b"/>
                <a:pathLst>
                  <a:path w="3058" h="479" extrusionOk="0">
                    <a:moveTo>
                      <a:pt x="1774" y="1"/>
                    </a:moveTo>
                    <a:cubicBezTo>
                      <a:pt x="1406" y="1"/>
                      <a:pt x="1038" y="26"/>
                      <a:pt x="682" y="124"/>
                    </a:cubicBezTo>
                    <a:cubicBezTo>
                      <a:pt x="484" y="175"/>
                      <a:pt x="291" y="239"/>
                      <a:pt x="104" y="313"/>
                    </a:cubicBezTo>
                    <a:cubicBezTo>
                      <a:pt x="15" y="338"/>
                      <a:pt x="1" y="455"/>
                      <a:pt x="96" y="478"/>
                    </a:cubicBezTo>
                    <a:cubicBezTo>
                      <a:pt x="98" y="478"/>
                      <a:pt x="101" y="478"/>
                      <a:pt x="104" y="478"/>
                    </a:cubicBezTo>
                    <a:cubicBezTo>
                      <a:pt x="124" y="478"/>
                      <a:pt x="143" y="472"/>
                      <a:pt x="157" y="461"/>
                    </a:cubicBezTo>
                    <a:cubicBezTo>
                      <a:pt x="421" y="354"/>
                      <a:pt x="692" y="272"/>
                      <a:pt x="970" y="216"/>
                    </a:cubicBezTo>
                    <a:cubicBezTo>
                      <a:pt x="1243" y="172"/>
                      <a:pt x="1518" y="156"/>
                      <a:pt x="1794" y="156"/>
                    </a:cubicBezTo>
                    <a:cubicBezTo>
                      <a:pt x="1983" y="156"/>
                      <a:pt x="2171" y="164"/>
                      <a:pt x="2359" y="175"/>
                    </a:cubicBezTo>
                    <a:cubicBezTo>
                      <a:pt x="2550" y="192"/>
                      <a:pt x="2739" y="225"/>
                      <a:pt x="2922" y="274"/>
                    </a:cubicBezTo>
                    <a:cubicBezTo>
                      <a:pt x="2932" y="277"/>
                      <a:pt x="2940" y="278"/>
                      <a:pt x="2949" y="278"/>
                    </a:cubicBezTo>
                    <a:cubicBezTo>
                      <a:pt x="3030" y="278"/>
                      <a:pt x="3057" y="152"/>
                      <a:pt x="2968" y="124"/>
                    </a:cubicBezTo>
                    <a:cubicBezTo>
                      <a:pt x="2636" y="33"/>
                      <a:pt x="2295" y="2"/>
                      <a:pt x="1951" y="2"/>
                    </a:cubicBezTo>
                    <a:cubicBezTo>
                      <a:pt x="1892" y="1"/>
                      <a:pt x="1833" y="1"/>
                      <a:pt x="1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560;p48"/>
              <p:cNvSpPr/>
              <p:nvPr/>
            </p:nvSpPr>
            <p:spPr>
              <a:xfrm rot="3186459">
                <a:off x="1931312" y="4194037"/>
                <a:ext cx="127712" cy="166323"/>
              </a:xfrm>
              <a:custGeom>
                <a:avLst/>
                <a:gdLst/>
                <a:ahLst/>
                <a:cxnLst/>
                <a:rect l="l" t="t" r="r" b="b"/>
                <a:pathLst>
                  <a:path w="1505" h="1960" extrusionOk="0">
                    <a:moveTo>
                      <a:pt x="1401" y="0"/>
                    </a:moveTo>
                    <a:cubicBezTo>
                      <a:pt x="1375" y="0"/>
                      <a:pt x="1350" y="13"/>
                      <a:pt x="1334" y="43"/>
                    </a:cubicBezTo>
                    <a:cubicBezTo>
                      <a:pt x="1169" y="443"/>
                      <a:pt x="953" y="819"/>
                      <a:pt x="690" y="1163"/>
                    </a:cubicBezTo>
                    <a:cubicBezTo>
                      <a:pt x="511" y="1377"/>
                      <a:pt x="318" y="1578"/>
                      <a:pt x="116" y="1769"/>
                    </a:cubicBezTo>
                    <a:cubicBezTo>
                      <a:pt x="71" y="1811"/>
                      <a:pt x="1" y="1866"/>
                      <a:pt x="52" y="1930"/>
                    </a:cubicBezTo>
                    <a:cubicBezTo>
                      <a:pt x="73" y="1951"/>
                      <a:pt x="93" y="1960"/>
                      <a:pt x="112" y="1960"/>
                    </a:cubicBezTo>
                    <a:cubicBezTo>
                      <a:pt x="152" y="1960"/>
                      <a:pt x="188" y="1922"/>
                      <a:pt x="217" y="1889"/>
                    </a:cubicBezTo>
                    <a:cubicBezTo>
                      <a:pt x="303" y="1806"/>
                      <a:pt x="388" y="1722"/>
                      <a:pt x="472" y="1636"/>
                    </a:cubicBezTo>
                    <a:cubicBezTo>
                      <a:pt x="910" y="1208"/>
                      <a:pt x="1237" y="679"/>
                      <a:pt x="1472" y="115"/>
                    </a:cubicBezTo>
                    <a:cubicBezTo>
                      <a:pt x="1505" y="53"/>
                      <a:pt x="1453"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561;p48"/>
              <p:cNvSpPr/>
              <p:nvPr/>
            </p:nvSpPr>
            <p:spPr>
              <a:xfrm rot="3186459">
                <a:off x="1523680" y="1164081"/>
                <a:ext cx="113711" cy="249569"/>
              </a:xfrm>
              <a:custGeom>
                <a:avLst/>
                <a:gdLst/>
                <a:ahLst/>
                <a:cxnLst/>
                <a:rect l="l" t="t" r="r" b="b"/>
                <a:pathLst>
                  <a:path w="1340" h="2941" extrusionOk="0">
                    <a:moveTo>
                      <a:pt x="1231" y="0"/>
                    </a:moveTo>
                    <a:cubicBezTo>
                      <a:pt x="1210" y="0"/>
                      <a:pt x="1189" y="9"/>
                      <a:pt x="1172" y="31"/>
                    </a:cubicBezTo>
                    <a:cubicBezTo>
                      <a:pt x="945" y="301"/>
                      <a:pt x="781" y="615"/>
                      <a:pt x="618" y="924"/>
                    </a:cubicBezTo>
                    <a:cubicBezTo>
                      <a:pt x="297" y="1523"/>
                      <a:pt x="131" y="2187"/>
                      <a:pt x="7" y="2852"/>
                    </a:cubicBezTo>
                    <a:cubicBezTo>
                      <a:pt x="1" y="2895"/>
                      <a:pt x="32" y="2934"/>
                      <a:pt x="75" y="2940"/>
                    </a:cubicBezTo>
                    <a:cubicBezTo>
                      <a:pt x="78" y="2940"/>
                      <a:pt x="81" y="2940"/>
                      <a:pt x="83" y="2940"/>
                    </a:cubicBezTo>
                    <a:cubicBezTo>
                      <a:pt x="189" y="2940"/>
                      <a:pt x="168" y="2786"/>
                      <a:pt x="194" y="2712"/>
                    </a:cubicBezTo>
                    <a:cubicBezTo>
                      <a:pt x="236" y="2516"/>
                      <a:pt x="277" y="2323"/>
                      <a:pt x="326" y="2129"/>
                    </a:cubicBezTo>
                    <a:cubicBezTo>
                      <a:pt x="499" y="1442"/>
                      <a:pt x="816" y="796"/>
                      <a:pt x="1223" y="214"/>
                    </a:cubicBezTo>
                    <a:cubicBezTo>
                      <a:pt x="1246" y="185"/>
                      <a:pt x="1270" y="154"/>
                      <a:pt x="1295" y="126"/>
                    </a:cubicBezTo>
                    <a:cubicBezTo>
                      <a:pt x="1340" y="66"/>
                      <a:pt x="1288" y="0"/>
                      <a:pt x="1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562;p48"/>
              <p:cNvSpPr/>
              <p:nvPr/>
            </p:nvSpPr>
            <p:spPr>
              <a:xfrm rot="3186459">
                <a:off x="1375088" y="1334962"/>
                <a:ext cx="15953" cy="58043"/>
              </a:xfrm>
              <a:custGeom>
                <a:avLst/>
                <a:gdLst/>
                <a:ahLst/>
                <a:cxnLst/>
                <a:rect l="l" t="t" r="r" b="b"/>
                <a:pathLst>
                  <a:path w="188" h="684" extrusionOk="0">
                    <a:moveTo>
                      <a:pt x="81" y="1"/>
                    </a:moveTo>
                    <a:cubicBezTo>
                      <a:pt x="42" y="1"/>
                      <a:pt x="3" y="27"/>
                      <a:pt x="3" y="79"/>
                    </a:cubicBezTo>
                    <a:cubicBezTo>
                      <a:pt x="1" y="258"/>
                      <a:pt x="7" y="437"/>
                      <a:pt x="26" y="616"/>
                    </a:cubicBezTo>
                    <a:cubicBezTo>
                      <a:pt x="32" y="663"/>
                      <a:pt x="67" y="684"/>
                      <a:pt x="102" y="684"/>
                    </a:cubicBezTo>
                    <a:cubicBezTo>
                      <a:pt x="145" y="684"/>
                      <a:pt x="188" y="652"/>
                      <a:pt x="180" y="596"/>
                    </a:cubicBezTo>
                    <a:cubicBezTo>
                      <a:pt x="163" y="423"/>
                      <a:pt x="155" y="250"/>
                      <a:pt x="159" y="79"/>
                    </a:cubicBezTo>
                    <a:cubicBezTo>
                      <a:pt x="159" y="27"/>
                      <a:pt x="120"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563;p48"/>
              <p:cNvSpPr/>
              <p:nvPr/>
            </p:nvSpPr>
            <p:spPr>
              <a:xfrm rot="3186459">
                <a:off x="3086488" y="3047411"/>
                <a:ext cx="152576" cy="84434"/>
              </a:xfrm>
              <a:custGeom>
                <a:avLst/>
                <a:gdLst/>
                <a:ahLst/>
                <a:cxnLst/>
                <a:rect l="l" t="t" r="r" b="b"/>
                <a:pathLst>
                  <a:path w="1798" h="995" extrusionOk="0">
                    <a:moveTo>
                      <a:pt x="98" y="0"/>
                    </a:moveTo>
                    <a:cubicBezTo>
                      <a:pt x="46" y="0"/>
                      <a:pt x="1" y="58"/>
                      <a:pt x="25" y="110"/>
                    </a:cubicBezTo>
                    <a:cubicBezTo>
                      <a:pt x="33" y="128"/>
                      <a:pt x="48" y="143"/>
                      <a:pt x="66" y="151"/>
                    </a:cubicBezTo>
                    <a:cubicBezTo>
                      <a:pt x="142" y="186"/>
                      <a:pt x="222" y="217"/>
                      <a:pt x="303" y="239"/>
                    </a:cubicBezTo>
                    <a:cubicBezTo>
                      <a:pt x="794" y="377"/>
                      <a:pt x="1257" y="614"/>
                      <a:pt x="1630" y="972"/>
                    </a:cubicBezTo>
                    <a:lnTo>
                      <a:pt x="1630" y="970"/>
                    </a:lnTo>
                    <a:cubicBezTo>
                      <a:pt x="1647" y="987"/>
                      <a:pt x="1666" y="994"/>
                      <a:pt x="1684" y="994"/>
                    </a:cubicBezTo>
                    <a:cubicBezTo>
                      <a:pt x="1745" y="994"/>
                      <a:pt x="1797" y="916"/>
                      <a:pt x="1741" y="861"/>
                    </a:cubicBezTo>
                    <a:cubicBezTo>
                      <a:pt x="1564" y="692"/>
                      <a:pt x="1366" y="544"/>
                      <a:pt x="1154" y="423"/>
                    </a:cubicBezTo>
                    <a:cubicBezTo>
                      <a:pt x="936" y="301"/>
                      <a:pt x="708" y="202"/>
                      <a:pt x="471" y="128"/>
                    </a:cubicBezTo>
                    <a:cubicBezTo>
                      <a:pt x="356" y="91"/>
                      <a:pt x="237" y="60"/>
                      <a:pt x="128" y="7"/>
                    </a:cubicBezTo>
                    <a:cubicBezTo>
                      <a:pt x="118" y="2"/>
                      <a:pt x="108"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564;p48"/>
              <p:cNvSpPr/>
              <p:nvPr/>
            </p:nvSpPr>
            <p:spPr>
              <a:xfrm rot="3186459">
                <a:off x="3074047" y="4170562"/>
                <a:ext cx="90205" cy="285549"/>
              </a:xfrm>
              <a:custGeom>
                <a:avLst/>
                <a:gdLst/>
                <a:ahLst/>
                <a:cxnLst/>
                <a:rect l="l" t="t" r="r" b="b"/>
                <a:pathLst>
                  <a:path w="1063" h="3365" extrusionOk="0">
                    <a:moveTo>
                      <a:pt x="950" y="1"/>
                    </a:moveTo>
                    <a:cubicBezTo>
                      <a:pt x="911" y="1"/>
                      <a:pt x="872" y="27"/>
                      <a:pt x="871" y="77"/>
                    </a:cubicBezTo>
                    <a:cubicBezTo>
                      <a:pt x="904" y="851"/>
                      <a:pt x="743" y="1614"/>
                      <a:pt x="462" y="2332"/>
                    </a:cubicBezTo>
                    <a:cubicBezTo>
                      <a:pt x="373" y="2546"/>
                      <a:pt x="274" y="2756"/>
                      <a:pt x="171" y="2961"/>
                    </a:cubicBezTo>
                    <a:cubicBezTo>
                      <a:pt x="124" y="3058"/>
                      <a:pt x="73" y="3153"/>
                      <a:pt x="21" y="3247"/>
                    </a:cubicBezTo>
                    <a:cubicBezTo>
                      <a:pt x="1" y="3284"/>
                      <a:pt x="13" y="3332"/>
                      <a:pt x="50" y="3354"/>
                    </a:cubicBezTo>
                    <a:cubicBezTo>
                      <a:pt x="62" y="3361"/>
                      <a:pt x="75" y="3364"/>
                      <a:pt x="88" y="3364"/>
                    </a:cubicBezTo>
                    <a:cubicBezTo>
                      <a:pt x="115" y="3364"/>
                      <a:pt x="142" y="3351"/>
                      <a:pt x="157" y="3326"/>
                    </a:cubicBezTo>
                    <a:cubicBezTo>
                      <a:pt x="223" y="3206"/>
                      <a:pt x="285" y="3085"/>
                      <a:pt x="346" y="2964"/>
                    </a:cubicBezTo>
                    <a:cubicBezTo>
                      <a:pt x="420" y="2813"/>
                      <a:pt x="490" y="2663"/>
                      <a:pt x="556" y="2511"/>
                    </a:cubicBezTo>
                    <a:cubicBezTo>
                      <a:pt x="877" y="1744"/>
                      <a:pt x="1062" y="912"/>
                      <a:pt x="1027" y="77"/>
                    </a:cubicBezTo>
                    <a:cubicBezTo>
                      <a:pt x="1026" y="26"/>
                      <a:pt x="988" y="1"/>
                      <a:pt x="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565;p48"/>
              <p:cNvSpPr/>
              <p:nvPr/>
            </p:nvSpPr>
            <p:spPr>
              <a:xfrm rot="3186459">
                <a:off x="2865214" y="4339470"/>
                <a:ext cx="49473" cy="54140"/>
              </a:xfrm>
              <a:custGeom>
                <a:avLst/>
                <a:gdLst/>
                <a:ahLst/>
                <a:cxnLst/>
                <a:rect l="l" t="t" r="r" b="b"/>
                <a:pathLst>
                  <a:path w="583" h="638" extrusionOk="0">
                    <a:moveTo>
                      <a:pt x="495" y="0"/>
                    </a:moveTo>
                    <a:cubicBezTo>
                      <a:pt x="456" y="0"/>
                      <a:pt x="423" y="34"/>
                      <a:pt x="408" y="70"/>
                    </a:cubicBezTo>
                    <a:cubicBezTo>
                      <a:pt x="348" y="154"/>
                      <a:pt x="282" y="236"/>
                      <a:pt x="214" y="312"/>
                    </a:cubicBezTo>
                    <a:cubicBezTo>
                      <a:pt x="159" y="372"/>
                      <a:pt x="95" y="440"/>
                      <a:pt x="31" y="506"/>
                    </a:cubicBezTo>
                    <a:cubicBezTo>
                      <a:pt x="0" y="537"/>
                      <a:pt x="0" y="584"/>
                      <a:pt x="31" y="615"/>
                    </a:cubicBezTo>
                    <a:cubicBezTo>
                      <a:pt x="46" y="630"/>
                      <a:pt x="65" y="637"/>
                      <a:pt x="85" y="637"/>
                    </a:cubicBezTo>
                    <a:cubicBezTo>
                      <a:pt x="104" y="637"/>
                      <a:pt x="124" y="629"/>
                      <a:pt x="140" y="615"/>
                    </a:cubicBezTo>
                    <a:cubicBezTo>
                      <a:pt x="222" y="532"/>
                      <a:pt x="305" y="446"/>
                      <a:pt x="381" y="358"/>
                    </a:cubicBezTo>
                    <a:cubicBezTo>
                      <a:pt x="447" y="281"/>
                      <a:pt x="506" y="203"/>
                      <a:pt x="560" y="119"/>
                    </a:cubicBezTo>
                    <a:cubicBezTo>
                      <a:pt x="582" y="82"/>
                      <a:pt x="570" y="35"/>
                      <a:pt x="533" y="12"/>
                    </a:cubicBezTo>
                    <a:cubicBezTo>
                      <a:pt x="520" y="4"/>
                      <a:pt x="507" y="0"/>
                      <a:pt x="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566;p48"/>
              <p:cNvSpPr/>
              <p:nvPr/>
            </p:nvSpPr>
            <p:spPr>
              <a:xfrm rot="3186459">
                <a:off x="1113065" y="3085053"/>
                <a:ext cx="248890" cy="160553"/>
              </a:xfrm>
              <a:custGeom>
                <a:avLst/>
                <a:gdLst/>
                <a:ahLst/>
                <a:cxnLst/>
                <a:rect l="l" t="t" r="r" b="b"/>
                <a:pathLst>
                  <a:path w="2933" h="1892" extrusionOk="0">
                    <a:moveTo>
                      <a:pt x="114" y="1"/>
                    </a:moveTo>
                    <a:cubicBezTo>
                      <a:pt x="42" y="1"/>
                      <a:pt x="0" y="110"/>
                      <a:pt x="80" y="150"/>
                    </a:cubicBezTo>
                    <a:cubicBezTo>
                      <a:pt x="326" y="239"/>
                      <a:pt x="563" y="350"/>
                      <a:pt x="787" y="483"/>
                    </a:cubicBezTo>
                    <a:cubicBezTo>
                      <a:pt x="1188" y="734"/>
                      <a:pt x="1538" y="1053"/>
                      <a:pt x="1921" y="1331"/>
                    </a:cubicBezTo>
                    <a:cubicBezTo>
                      <a:pt x="2196" y="1535"/>
                      <a:pt x="2484" y="1718"/>
                      <a:pt x="2785" y="1882"/>
                    </a:cubicBezTo>
                    <a:cubicBezTo>
                      <a:pt x="2798" y="1889"/>
                      <a:pt x="2810" y="1891"/>
                      <a:pt x="2822" y="1891"/>
                    </a:cubicBezTo>
                    <a:cubicBezTo>
                      <a:pt x="2893" y="1891"/>
                      <a:pt x="2933" y="1785"/>
                      <a:pt x="2857" y="1745"/>
                    </a:cubicBezTo>
                    <a:cubicBezTo>
                      <a:pt x="2495" y="1545"/>
                      <a:pt x="2147" y="1317"/>
                      <a:pt x="1822" y="1062"/>
                    </a:cubicBezTo>
                    <a:cubicBezTo>
                      <a:pt x="1559" y="858"/>
                      <a:pt x="1304" y="642"/>
                      <a:pt x="1030" y="455"/>
                    </a:cubicBezTo>
                    <a:cubicBezTo>
                      <a:pt x="756" y="269"/>
                      <a:pt x="462" y="119"/>
                      <a:pt x="152" y="10"/>
                    </a:cubicBezTo>
                    <a:cubicBezTo>
                      <a:pt x="138" y="4"/>
                      <a:pt x="126"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567;p48"/>
              <p:cNvSpPr/>
              <p:nvPr/>
            </p:nvSpPr>
            <p:spPr>
              <a:xfrm rot="3186459">
                <a:off x="1752959" y="3217689"/>
                <a:ext cx="68566" cy="120754"/>
              </a:xfrm>
              <a:custGeom>
                <a:avLst/>
                <a:gdLst/>
                <a:ahLst/>
                <a:cxnLst/>
                <a:rect l="l" t="t" r="r" b="b"/>
                <a:pathLst>
                  <a:path w="808" h="1423" extrusionOk="0">
                    <a:moveTo>
                      <a:pt x="711" y="0"/>
                    </a:moveTo>
                    <a:cubicBezTo>
                      <a:pt x="682" y="0"/>
                      <a:pt x="654" y="16"/>
                      <a:pt x="640" y="51"/>
                    </a:cubicBezTo>
                    <a:cubicBezTo>
                      <a:pt x="536" y="415"/>
                      <a:pt x="392" y="763"/>
                      <a:pt x="206" y="1092"/>
                    </a:cubicBezTo>
                    <a:cubicBezTo>
                      <a:pt x="167" y="1154"/>
                      <a:pt x="122" y="1211"/>
                      <a:pt x="73" y="1265"/>
                    </a:cubicBezTo>
                    <a:cubicBezTo>
                      <a:pt x="34" y="1292"/>
                      <a:pt x="1" y="1337"/>
                      <a:pt x="32" y="1386"/>
                    </a:cubicBezTo>
                    <a:cubicBezTo>
                      <a:pt x="50" y="1411"/>
                      <a:pt x="71" y="1422"/>
                      <a:pt x="94" y="1422"/>
                    </a:cubicBezTo>
                    <a:cubicBezTo>
                      <a:pt x="213" y="1422"/>
                      <a:pt x="375" y="1113"/>
                      <a:pt x="416" y="1036"/>
                    </a:cubicBezTo>
                    <a:cubicBezTo>
                      <a:pt x="568" y="738"/>
                      <a:pt x="694" y="425"/>
                      <a:pt x="787" y="104"/>
                    </a:cubicBezTo>
                    <a:cubicBezTo>
                      <a:pt x="807" y="43"/>
                      <a:pt x="759" y="0"/>
                      <a:pt x="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568;p48"/>
              <p:cNvSpPr/>
              <p:nvPr/>
            </p:nvSpPr>
            <p:spPr>
              <a:xfrm rot="3186459">
                <a:off x="2507199" y="3437867"/>
                <a:ext cx="80701" cy="33265"/>
              </a:xfrm>
              <a:custGeom>
                <a:avLst/>
                <a:gdLst/>
                <a:ahLst/>
                <a:cxnLst/>
                <a:rect l="l" t="t" r="r" b="b"/>
                <a:pathLst>
                  <a:path w="951" h="392" extrusionOk="0">
                    <a:moveTo>
                      <a:pt x="133" y="0"/>
                    </a:moveTo>
                    <a:cubicBezTo>
                      <a:pt x="119" y="0"/>
                      <a:pt x="105" y="2"/>
                      <a:pt x="91" y="5"/>
                    </a:cubicBezTo>
                    <a:cubicBezTo>
                      <a:pt x="0" y="48"/>
                      <a:pt x="38" y="159"/>
                      <a:pt x="126" y="159"/>
                    </a:cubicBezTo>
                    <a:cubicBezTo>
                      <a:pt x="132" y="159"/>
                      <a:pt x="138" y="159"/>
                      <a:pt x="145" y="158"/>
                    </a:cubicBezTo>
                    <a:cubicBezTo>
                      <a:pt x="373" y="189"/>
                      <a:pt x="593" y="265"/>
                      <a:pt x="795" y="378"/>
                    </a:cubicBezTo>
                    <a:cubicBezTo>
                      <a:pt x="810" y="387"/>
                      <a:pt x="824" y="391"/>
                      <a:pt x="838" y="391"/>
                    </a:cubicBezTo>
                    <a:cubicBezTo>
                      <a:pt x="906" y="391"/>
                      <a:pt x="951" y="292"/>
                      <a:pt x="879" y="246"/>
                    </a:cubicBezTo>
                    <a:cubicBezTo>
                      <a:pt x="688" y="137"/>
                      <a:pt x="478" y="59"/>
                      <a:pt x="260" y="18"/>
                    </a:cubicBezTo>
                    <a:cubicBezTo>
                      <a:pt x="218" y="13"/>
                      <a:pt x="175"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569;p48"/>
              <p:cNvSpPr/>
              <p:nvPr/>
            </p:nvSpPr>
            <p:spPr>
              <a:xfrm rot="3186459">
                <a:off x="2415831" y="4009246"/>
                <a:ext cx="37932" cy="68820"/>
              </a:xfrm>
              <a:custGeom>
                <a:avLst/>
                <a:gdLst/>
                <a:ahLst/>
                <a:cxnLst/>
                <a:rect l="l" t="t" r="r" b="b"/>
                <a:pathLst>
                  <a:path w="447" h="811" extrusionOk="0">
                    <a:moveTo>
                      <a:pt x="357" y="1"/>
                    </a:moveTo>
                    <a:cubicBezTo>
                      <a:pt x="323" y="1"/>
                      <a:pt x="290" y="21"/>
                      <a:pt x="283" y="66"/>
                    </a:cubicBezTo>
                    <a:cubicBezTo>
                      <a:pt x="279" y="86"/>
                      <a:pt x="274" y="107"/>
                      <a:pt x="270" y="128"/>
                    </a:cubicBezTo>
                    <a:cubicBezTo>
                      <a:pt x="250" y="200"/>
                      <a:pt x="225" y="272"/>
                      <a:pt x="198" y="339"/>
                    </a:cubicBezTo>
                    <a:cubicBezTo>
                      <a:pt x="153" y="451"/>
                      <a:pt x="102" y="557"/>
                      <a:pt x="46" y="660"/>
                    </a:cubicBezTo>
                    <a:cubicBezTo>
                      <a:pt x="15" y="704"/>
                      <a:pt x="1" y="765"/>
                      <a:pt x="52" y="798"/>
                    </a:cubicBezTo>
                    <a:cubicBezTo>
                      <a:pt x="65" y="806"/>
                      <a:pt x="80" y="810"/>
                      <a:pt x="94" y="810"/>
                    </a:cubicBezTo>
                    <a:cubicBezTo>
                      <a:pt x="120" y="810"/>
                      <a:pt x="145" y="797"/>
                      <a:pt x="161" y="773"/>
                    </a:cubicBezTo>
                    <a:cubicBezTo>
                      <a:pt x="227" y="658"/>
                      <a:pt x="285" y="539"/>
                      <a:pt x="336" y="416"/>
                    </a:cubicBezTo>
                    <a:cubicBezTo>
                      <a:pt x="381" y="313"/>
                      <a:pt x="414" y="204"/>
                      <a:pt x="437" y="93"/>
                    </a:cubicBezTo>
                    <a:cubicBezTo>
                      <a:pt x="446" y="35"/>
                      <a:pt x="401" y="1"/>
                      <a:pt x="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570;p48"/>
              <p:cNvSpPr/>
              <p:nvPr/>
            </p:nvSpPr>
            <p:spPr>
              <a:xfrm rot="3186459">
                <a:off x="833264" y="3824815"/>
                <a:ext cx="199248" cy="137726"/>
              </a:xfrm>
              <a:custGeom>
                <a:avLst/>
                <a:gdLst/>
                <a:ahLst/>
                <a:cxnLst/>
                <a:rect l="l" t="t" r="r" b="b"/>
                <a:pathLst>
                  <a:path w="2348" h="1623" extrusionOk="0">
                    <a:moveTo>
                      <a:pt x="101" y="0"/>
                    </a:moveTo>
                    <a:cubicBezTo>
                      <a:pt x="40" y="0"/>
                      <a:pt x="0" y="83"/>
                      <a:pt x="44" y="131"/>
                    </a:cubicBezTo>
                    <a:cubicBezTo>
                      <a:pt x="301" y="402"/>
                      <a:pt x="572" y="668"/>
                      <a:pt x="867" y="898"/>
                    </a:cubicBezTo>
                    <a:cubicBezTo>
                      <a:pt x="1274" y="1196"/>
                      <a:pt x="1741" y="1406"/>
                      <a:pt x="2200" y="1614"/>
                    </a:cubicBezTo>
                    <a:cubicBezTo>
                      <a:pt x="2212" y="1620"/>
                      <a:pt x="2224" y="1623"/>
                      <a:pt x="2236" y="1623"/>
                    </a:cubicBezTo>
                    <a:cubicBezTo>
                      <a:pt x="2308" y="1623"/>
                      <a:pt x="2348" y="1513"/>
                      <a:pt x="2270" y="1474"/>
                    </a:cubicBezTo>
                    <a:cubicBezTo>
                      <a:pt x="2216" y="1451"/>
                      <a:pt x="2165" y="1429"/>
                      <a:pt x="2113" y="1404"/>
                    </a:cubicBezTo>
                    <a:cubicBezTo>
                      <a:pt x="1811" y="1268"/>
                      <a:pt x="1515" y="1118"/>
                      <a:pt x="1227" y="953"/>
                    </a:cubicBezTo>
                    <a:cubicBezTo>
                      <a:pt x="842" y="723"/>
                      <a:pt x="525" y="402"/>
                      <a:pt x="212" y="83"/>
                    </a:cubicBezTo>
                    <a:cubicBezTo>
                      <a:pt x="184" y="57"/>
                      <a:pt x="157" y="5"/>
                      <a:pt x="110" y="1"/>
                    </a:cubicBezTo>
                    <a:cubicBezTo>
                      <a:pt x="107" y="1"/>
                      <a:pt x="104" y="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571;p48"/>
              <p:cNvSpPr/>
              <p:nvPr/>
            </p:nvSpPr>
            <p:spPr>
              <a:xfrm rot="3186459">
                <a:off x="931708" y="4072472"/>
                <a:ext cx="57364" cy="37847"/>
              </a:xfrm>
              <a:custGeom>
                <a:avLst/>
                <a:gdLst/>
                <a:ahLst/>
                <a:cxnLst/>
                <a:rect l="l" t="t" r="r" b="b"/>
                <a:pathLst>
                  <a:path w="676" h="446" extrusionOk="0">
                    <a:moveTo>
                      <a:pt x="112" y="1"/>
                    </a:moveTo>
                    <a:cubicBezTo>
                      <a:pt x="51" y="1"/>
                      <a:pt x="1" y="82"/>
                      <a:pt x="59" y="137"/>
                    </a:cubicBezTo>
                    <a:cubicBezTo>
                      <a:pt x="213" y="248"/>
                      <a:pt x="384" y="328"/>
                      <a:pt x="544" y="431"/>
                    </a:cubicBezTo>
                    <a:cubicBezTo>
                      <a:pt x="558" y="441"/>
                      <a:pt x="574" y="445"/>
                      <a:pt x="589" y="445"/>
                    </a:cubicBezTo>
                    <a:cubicBezTo>
                      <a:pt x="614" y="445"/>
                      <a:pt x="638" y="434"/>
                      <a:pt x="653" y="412"/>
                    </a:cubicBezTo>
                    <a:cubicBezTo>
                      <a:pt x="676" y="375"/>
                      <a:pt x="668" y="328"/>
                      <a:pt x="633" y="303"/>
                    </a:cubicBezTo>
                    <a:cubicBezTo>
                      <a:pt x="478" y="205"/>
                      <a:pt x="316" y="122"/>
                      <a:pt x="164" y="22"/>
                    </a:cubicBezTo>
                    <a:cubicBezTo>
                      <a:pt x="147" y="7"/>
                      <a:pt x="129"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27850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t>Presentase </a:t>
            </a:r>
            <a:r>
              <a:rPr lang="id-ID" sz="2400" b="0" dirty="0">
                <a:solidFill>
                  <a:schemeClr val="accent1">
                    <a:lumMod val="75000"/>
                  </a:schemeClr>
                </a:solidFill>
                <a:latin typeface="Be Vietnam Pro" charset="0"/>
              </a:rPr>
              <a:t>Kemiskinan</a:t>
            </a:r>
            <a:endParaRPr lang="id-ID" sz="2400" b="0"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1337130"/>
            <a:ext cx="5328592" cy="3178836"/>
          </a:xfrm>
          <a:prstGeom prst="rect">
            <a:avLst/>
          </a:prstGeom>
        </p:spPr>
      </p:pic>
    </p:spTree>
    <p:extLst>
      <p:ext uri="{BB962C8B-B14F-4D97-AF65-F5344CB8AC3E}">
        <p14:creationId xmlns:p14="http://schemas.microsoft.com/office/powerpoint/2010/main" val="255738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t>Presentase </a:t>
            </a:r>
            <a:r>
              <a:rPr lang="id-ID" sz="2400" b="0" dirty="0">
                <a:solidFill>
                  <a:schemeClr val="accent1">
                    <a:lumMod val="75000"/>
                  </a:schemeClr>
                </a:solidFill>
                <a:latin typeface="Be Vietnam Pro" charset="0"/>
              </a:rPr>
              <a:t>Pernikahan Dini</a:t>
            </a:r>
            <a:endParaRPr lang="id-ID" sz="2400" b="0"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220" y="1131590"/>
            <a:ext cx="3719552" cy="3619158"/>
          </a:xfrm>
          <a:prstGeom prst="rect">
            <a:avLst/>
          </a:prstGeom>
        </p:spPr>
      </p:pic>
    </p:spTree>
    <p:extLst>
      <p:ext uri="{BB962C8B-B14F-4D97-AF65-F5344CB8AC3E}">
        <p14:creationId xmlns:p14="http://schemas.microsoft.com/office/powerpoint/2010/main" val="366782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t>Presentase </a:t>
            </a:r>
            <a:r>
              <a:rPr lang="id-ID" sz="2400" b="0" dirty="0">
                <a:solidFill>
                  <a:schemeClr val="accent1">
                    <a:lumMod val="75000"/>
                  </a:schemeClr>
                </a:solidFill>
                <a:latin typeface="Be Vietnam Pro" charset="0"/>
              </a:rPr>
              <a:t>Berat Bayi Lahir Rendah</a:t>
            </a:r>
            <a:endParaRPr lang="id-ID" sz="2400" b="0"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504" y="1294364"/>
            <a:ext cx="5520984" cy="3293610"/>
          </a:xfrm>
          <a:prstGeom prst="rect">
            <a:avLst/>
          </a:prstGeom>
        </p:spPr>
      </p:pic>
    </p:spTree>
    <p:extLst>
      <p:ext uri="{BB962C8B-B14F-4D97-AF65-F5344CB8AC3E}">
        <p14:creationId xmlns:p14="http://schemas.microsoft.com/office/powerpoint/2010/main" val="2106394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t>Presentase </a:t>
            </a:r>
            <a:r>
              <a:rPr lang="id-ID" sz="2400" b="0" dirty="0">
                <a:solidFill>
                  <a:schemeClr val="accent1">
                    <a:lumMod val="75000"/>
                  </a:schemeClr>
                </a:solidFill>
                <a:latin typeface="Be Vietnam Pro" charset="0"/>
              </a:rPr>
              <a:t>Akses Sanitasi</a:t>
            </a:r>
            <a:endParaRPr lang="id-ID" sz="2400" b="0"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577" y="1347614"/>
            <a:ext cx="6422838" cy="3187110"/>
          </a:xfrm>
          <a:prstGeom prst="rect">
            <a:avLst/>
          </a:prstGeom>
        </p:spPr>
      </p:pic>
    </p:spTree>
    <p:extLst>
      <p:ext uri="{BB962C8B-B14F-4D97-AF65-F5344CB8AC3E}">
        <p14:creationId xmlns:p14="http://schemas.microsoft.com/office/powerpoint/2010/main" val="2024321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t>Presentase </a:t>
            </a:r>
            <a:r>
              <a:rPr lang="id-ID" sz="2400" b="0" dirty="0">
                <a:solidFill>
                  <a:schemeClr val="accent1">
                    <a:lumMod val="75000"/>
                  </a:schemeClr>
                </a:solidFill>
                <a:latin typeface="Be Vietnam Pro" charset="0"/>
              </a:rPr>
              <a:t>Akses Sanitasi</a:t>
            </a:r>
            <a:endParaRPr lang="id-ID" sz="2400" b="0"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577" y="1347614"/>
            <a:ext cx="6422838" cy="3187110"/>
          </a:xfrm>
          <a:prstGeom prst="rect">
            <a:avLst/>
          </a:prstGeom>
        </p:spPr>
      </p:pic>
    </p:spTree>
    <p:extLst>
      <p:ext uri="{BB962C8B-B14F-4D97-AF65-F5344CB8AC3E}">
        <p14:creationId xmlns:p14="http://schemas.microsoft.com/office/powerpoint/2010/main" val="1521746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Scatter </a:t>
            </a:r>
            <a:r>
              <a:rPr lang="sv-SE" sz="2400" b="0" dirty="0">
                <a:solidFill>
                  <a:schemeClr val="accent1">
                    <a:lumMod val="75000"/>
                  </a:schemeClr>
                </a:solidFill>
                <a:latin typeface="Be Vietnam Pro" charset="0"/>
              </a:rPr>
              <a:t>hubungan antara kemiskinan dan</a:t>
            </a:r>
            <a:r>
              <a:rPr lang="id-ID" sz="2400" b="0" dirty="0">
                <a:solidFill>
                  <a:schemeClr val="accent1">
                    <a:lumMod val="75000"/>
                  </a:schemeClr>
                </a:solidFill>
                <a:latin typeface="Be Vietnam Pro" charset="0"/>
              </a:rPr>
              <a:t> </a:t>
            </a:r>
            <a:r>
              <a:rPr lang="sv-SE" sz="2400" b="0" dirty="0">
                <a:solidFill>
                  <a:schemeClr val="accent1">
                    <a:lumMod val="75000"/>
                  </a:schemeClr>
                </a:solidFill>
                <a:latin typeface="Be Vietnam Pro" charset="0"/>
              </a:rPr>
              <a:t>stunting </a:t>
            </a:r>
            <a:endParaRPr lang="id-ID" sz="2400" b="0"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209" y="1347614"/>
            <a:ext cx="5245573" cy="3187110"/>
          </a:xfrm>
          <a:prstGeom prst="rect">
            <a:avLst/>
          </a:prstGeom>
        </p:spPr>
      </p:pic>
    </p:spTree>
    <p:extLst>
      <p:ext uri="{BB962C8B-B14F-4D97-AF65-F5344CB8AC3E}">
        <p14:creationId xmlns:p14="http://schemas.microsoft.com/office/powerpoint/2010/main" val="60068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Scatter </a:t>
            </a:r>
            <a:r>
              <a:rPr lang="sv-SE" sz="2400" b="0" dirty="0">
                <a:solidFill>
                  <a:schemeClr val="accent1">
                    <a:lumMod val="75000"/>
                  </a:schemeClr>
                </a:solidFill>
                <a:latin typeface="Be Vietnam Pro" charset="0"/>
              </a:rPr>
              <a:t>hubungan antara </a:t>
            </a:r>
            <a:r>
              <a:rPr lang="id-ID" sz="2400" b="0" dirty="0">
                <a:solidFill>
                  <a:schemeClr val="accent1">
                    <a:lumMod val="75000"/>
                  </a:schemeClr>
                </a:solidFill>
                <a:latin typeface="Be Vietnam Pro" charset="0"/>
              </a:rPr>
              <a:t>pernikahan dini </a:t>
            </a:r>
            <a:r>
              <a:rPr lang="sv-SE" sz="2400" b="0" dirty="0">
                <a:solidFill>
                  <a:schemeClr val="accent1">
                    <a:lumMod val="75000"/>
                  </a:schemeClr>
                </a:solidFill>
                <a:latin typeface="Be Vietnam Pro" charset="0"/>
              </a:rPr>
              <a:t>dan</a:t>
            </a:r>
            <a:r>
              <a:rPr lang="id-ID" sz="2400" b="0" dirty="0">
                <a:solidFill>
                  <a:schemeClr val="accent1">
                    <a:lumMod val="75000"/>
                  </a:schemeClr>
                </a:solidFill>
                <a:latin typeface="Be Vietnam Pro" charset="0"/>
              </a:rPr>
              <a:t> </a:t>
            </a:r>
            <a:r>
              <a:rPr lang="sv-SE" sz="2400" b="0" dirty="0">
                <a:solidFill>
                  <a:schemeClr val="accent1">
                    <a:lumMod val="75000"/>
                  </a:schemeClr>
                </a:solidFill>
                <a:latin typeface="Be Vietnam Pro" charset="0"/>
              </a:rPr>
              <a:t>stunting </a:t>
            </a:r>
            <a:endParaRPr lang="id-ID" sz="2400" b="0"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9" y="1536856"/>
            <a:ext cx="4968554" cy="2979110"/>
          </a:xfrm>
          <a:prstGeom prst="rect">
            <a:avLst/>
          </a:prstGeom>
        </p:spPr>
      </p:pic>
    </p:spTree>
    <p:extLst>
      <p:ext uri="{BB962C8B-B14F-4D97-AF65-F5344CB8AC3E}">
        <p14:creationId xmlns:p14="http://schemas.microsoft.com/office/powerpoint/2010/main" val="3808475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Perbandingan </a:t>
            </a:r>
            <a:r>
              <a:rPr lang="id-ID" sz="2400" b="0" dirty="0">
                <a:solidFill>
                  <a:schemeClr val="accent1">
                    <a:lumMod val="75000"/>
                  </a:schemeClr>
                </a:solidFill>
                <a:latin typeface="Be Vietnam Pro" charset="0"/>
              </a:rPr>
              <a:t>Bayi Lahir dan Stunting</a:t>
            </a:r>
            <a:endParaRPr lang="id-ID" sz="2400" b="0"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9" y="1544385"/>
            <a:ext cx="4968554" cy="2964051"/>
          </a:xfrm>
          <a:prstGeom prst="rect">
            <a:avLst/>
          </a:prstGeom>
        </p:spPr>
      </p:pic>
    </p:spTree>
    <p:extLst>
      <p:ext uri="{BB962C8B-B14F-4D97-AF65-F5344CB8AC3E}">
        <p14:creationId xmlns:p14="http://schemas.microsoft.com/office/powerpoint/2010/main" val="326985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Hubungan </a:t>
            </a:r>
            <a:r>
              <a:rPr lang="id-ID" sz="2400" b="0" dirty="0">
                <a:solidFill>
                  <a:schemeClr val="accent1">
                    <a:lumMod val="75000"/>
                  </a:schemeClr>
                </a:solidFill>
                <a:latin typeface="Be Vietnam Pro" charset="0"/>
              </a:rPr>
              <a:t>Antara Akses Sanitasi dan Stunting</a:t>
            </a:r>
            <a:endParaRPr lang="id-ID" sz="2400" b="0"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454" y="1544385"/>
            <a:ext cx="4461084" cy="2964051"/>
          </a:xfrm>
          <a:prstGeom prst="rect">
            <a:avLst/>
          </a:prstGeom>
        </p:spPr>
      </p:pic>
    </p:spTree>
    <p:extLst>
      <p:ext uri="{BB962C8B-B14F-4D97-AF65-F5344CB8AC3E}">
        <p14:creationId xmlns:p14="http://schemas.microsoft.com/office/powerpoint/2010/main" val="197485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3" name="Google Shape;703;p38"/>
          <p:cNvSpPr txBox="1">
            <a:spLocks noGrp="1"/>
          </p:cNvSpPr>
          <p:nvPr>
            <p:ph type="subTitle" idx="8"/>
          </p:nvPr>
        </p:nvSpPr>
        <p:spPr>
          <a:xfrm>
            <a:off x="1277328" y="1720150"/>
            <a:ext cx="2646600" cy="44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LATAR BELAKANG</a:t>
            </a:r>
            <a:endParaRPr dirty="0"/>
          </a:p>
        </p:txBody>
      </p:sp>
      <p:sp>
        <p:nvSpPr>
          <p:cNvPr id="704" name="Google Shape;704;p38"/>
          <p:cNvSpPr txBox="1">
            <a:spLocks noGrp="1"/>
          </p:cNvSpPr>
          <p:nvPr>
            <p:ph type="subTitle" idx="9"/>
          </p:nvPr>
        </p:nvSpPr>
        <p:spPr>
          <a:xfrm>
            <a:off x="5856050" y="1720150"/>
            <a:ext cx="2646600" cy="9956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PROSES PENGUMPULAN DATA</a:t>
            </a:r>
            <a:endParaRPr dirty="0"/>
          </a:p>
        </p:txBody>
      </p:sp>
      <p:sp>
        <p:nvSpPr>
          <p:cNvPr id="705" name="Google Shape;705;p38"/>
          <p:cNvSpPr txBox="1">
            <a:spLocks noGrp="1"/>
          </p:cNvSpPr>
          <p:nvPr>
            <p:ph type="subTitle" idx="13"/>
          </p:nvPr>
        </p:nvSpPr>
        <p:spPr>
          <a:xfrm>
            <a:off x="1277328" y="3602525"/>
            <a:ext cx="2646600" cy="44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VISUALISASI DATA</a:t>
            </a:r>
            <a:endParaRPr dirty="0"/>
          </a:p>
        </p:txBody>
      </p:sp>
      <p:sp>
        <p:nvSpPr>
          <p:cNvPr id="706" name="Google Shape;706;p38"/>
          <p:cNvSpPr txBox="1">
            <a:spLocks noGrp="1"/>
          </p:cNvSpPr>
          <p:nvPr>
            <p:ph type="subTitle" idx="14"/>
          </p:nvPr>
        </p:nvSpPr>
        <p:spPr>
          <a:xfrm>
            <a:off x="5856050" y="3602525"/>
            <a:ext cx="2646600" cy="44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HASIL</a:t>
            </a:r>
            <a:endParaRPr dirty="0"/>
          </a:p>
        </p:txBody>
      </p:sp>
      <p:sp>
        <p:nvSpPr>
          <p:cNvPr id="707" name="Google Shape;707;p38"/>
          <p:cNvSpPr txBox="1">
            <a:spLocks noGrp="1"/>
          </p:cNvSpPr>
          <p:nvPr>
            <p:ph type="title"/>
          </p:nvPr>
        </p:nvSpPr>
        <p:spPr>
          <a:xfrm>
            <a:off x="1277328" y="1105500"/>
            <a:ext cx="127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708" name="Google Shape;708;p38"/>
          <p:cNvSpPr txBox="1">
            <a:spLocks noGrp="1"/>
          </p:cNvSpPr>
          <p:nvPr>
            <p:ph type="title" idx="2"/>
          </p:nvPr>
        </p:nvSpPr>
        <p:spPr>
          <a:xfrm>
            <a:off x="5856050" y="1105500"/>
            <a:ext cx="127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709" name="Google Shape;709;p38"/>
          <p:cNvSpPr txBox="1">
            <a:spLocks noGrp="1"/>
          </p:cNvSpPr>
          <p:nvPr>
            <p:ph type="title" idx="4"/>
          </p:nvPr>
        </p:nvSpPr>
        <p:spPr>
          <a:xfrm>
            <a:off x="1277328" y="2982125"/>
            <a:ext cx="127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a:t>
            </a:r>
            <a:r>
              <a:rPr lang="id-ID" dirty="0"/>
              <a:t>3</a:t>
            </a:r>
            <a:endParaRPr dirty="0"/>
          </a:p>
        </p:txBody>
      </p:sp>
      <p:sp>
        <p:nvSpPr>
          <p:cNvPr id="710" name="Google Shape;710;p38"/>
          <p:cNvSpPr txBox="1">
            <a:spLocks noGrp="1"/>
          </p:cNvSpPr>
          <p:nvPr>
            <p:ph type="title" idx="6"/>
          </p:nvPr>
        </p:nvSpPr>
        <p:spPr>
          <a:xfrm>
            <a:off x="5856050" y="2982125"/>
            <a:ext cx="127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a:t>
            </a:r>
            <a:r>
              <a:rPr lang="id-ID" dirty="0"/>
              <a:t>4</a:t>
            </a:r>
            <a:endParaRPr dirty="0"/>
          </a:p>
        </p:txBody>
      </p:sp>
      <p:sp>
        <p:nvSpPr>
          <p:cNvPr id="711" name="Google Shape;711;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TABLE </a:t>
            </a:r>
            <a:r>
              <a:rPr lang="en" dirty="0"/>
              <a:t>OF</a:t>
            </a:r>
            <a:r>
              <a:rPr lang="en" b="0" dirty="0"/>
              <a:t> </a:t>
            </a:r>
            <a:r>
              <a:rPr lang="en" b="0" dirty="0">
                <a:solidFill>
                  <a:schemeClr val="lt1"/>
                </a:solidFill>
              </a:rPr>
              <a:t>CONTENTS</a:t>
            </a:r>
            <a:endParaRPr b="0" dirty="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2"/>
          <p:cNvSpPr txBox="1">
            <a:spLocks noGrp="1"/>
          </p:cNvSpPr>
          <p:nvPr>
            <p:ph type="title"/>
          </p:nvPr>
        </p:nvSpPr>
        <p:spPr>
          <a:xfrm>
            <a:off x="720000" y="454964"/>
            <a:ext cx="7704000" cy="572700"/>
          </a:xfrm>
          <a:prstGeom prst="rect">
            <a:avLst/>
          </a:prstGeom>
        </p:spPr>
        <p:txBody>
          <a:bodyPr spcFirstLastPara="1" wrap="square" lIns="91425" tIns="91425" rIns="91425" bIns="91425" anchor="t" anchorCtr="0">
            <a:noAutofit/>
          </a:bodyPr>
          <a:lstStyle/>
          <a:p>
            <a:pPr lvl="0"/>
            <a:r>
              <a:rPr lang="id-ID" sz="2400" dirty="0"/>
              <a:t>Haetmap </a:t>
            </a:r>
            <a:r>
              <a:rPr lang="id-ID" sz="2400" b="0" dirty="0">
                <a:solidFill>
                  <a:schemeClr val="accent1">
                    <a:lumMod val="75000"/>
                  </a:schemeClr>
                </a:solidFill>
                <a:latin typeface="Be Vietnam Pro" charset="0"/>
              </a:rPr>
              <a:t>Korelasi antara Variabel</a:t>
            </a:r>
            <a:endParaRPr lang="id-ID" sz="2400" b="0"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9" y="1176691"/>
            <a:ext cx="4104454" cy="3699440"/>
          </a:xfrm>
          <a:prstGeom prst="rect">
            <a:avLst/>
          </a:prstGeom>
        </p:spPr>
      </p:pic>
    </p:spTree>
    <p:extLst>
      <p:ext uri="{BB962C8B-B14F-4D97-AF65-F5344CB8AC3E}">
        <p14:creationId xmlns:p14="http://schemas.microsoft.com/office/powerpoint/2010/main" val="146564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5;p63"/>
          <p:cNvSpPr txBox="1">
            <a:spLocks noGrp="1"/>
          </p:cNvSpPr>
          <p:nvPr>
            <p:ph type="subTitle" idx="1"/>
          </p:nvPr>
        </p:nvSpPr>
        <p:spPr>
          <a:xfrm>
            <a:off x="1019925" y="1541350"/>
            <a:ext cx="3709500" cy="11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endParaRPr dirty="0"/>
          </a:p>
        </p:txBody>
      </p:sp>
      <p:sp>
        <p:nvSpPr>
          <p:cNvPr id="12" name="Google Shape;2177;p63"/>
          <p:cNvSpPr txBox="1">
            <a:spLocks/>
          </p:cNvSpPr>
          <p:nvPr/>
        </p:nvSpPr>
        <p:spPr>
          <a:xfrm>
            <a:off x="1019925" y="484275"/>
            <a:ext cx="3709500" cy="121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200"/>
              <a:buFont typeface="Be Vietnam Pro"/>
              <a:buNone/>
              <a:defRPr sz="3200" b="1" i="0" u="none" strike="noStrike" cap="none">
                <a:solidFill>
                  <a:schemeClr val="dk1"/>
                </a:solidFill>
                <a:latin typeface="Be Vietnam Pro"/>
                <a:ea typeface="Be Vietnam Pro"/>
                <a:cs typeface="Be Vietnam Pro"/>
                <a:sym typeface="Be Vietnam Pro"/>
              </a:defRPr>
            </a:lvl9pPr>
          </a:lstStyle>
          <a:p>
            <a:r>
              <a:rPr lang="en-US"/>
              <a:t>THANKS</a:t>
            </a:r>
            <a:r>
              <a:rPr lang="en-US">
                <a:solidFill>
                  <a:schemeClr val="lt1"/>
                </a:solidFill>
              </a:rPr>
              <a:t>!</a:t>
            </a:r>
          </a:p>
        </p:txBody>
      </p:sp>
      <p:grpSp>
        <p:nvGrpSpPr>
          <p:cNvPr id="13" name="Google Shape;2178;p63"/>
          <p:cNvGrpSpPr/>
          <p:nvPr/>
        </p:nvGrpSpPr>
        <p:grpSpPr>
          <a:xfrm>
            <a:off x="4897076" y="484274"/>
            <a:ext cx="3387525" cy="4738247"/>
            <a:chOff x="4973276" y="484274"/>
            <a:chExt cx="3387525" cy="4738247"/>
          </a:xfrm>
        </p:grpSpPr>
        <p:sp>
          <p:nvSpPr>
            <p:cNvPr id="14" name="Google Shape;2179;p63"/>
            <p:cNvSpPr/>
            <p:nvPr/>
          </p:nvSpPr>
          <p:spPr>
            <a:xfrm>
              <a:off x="4982573" y="4721020"/>
              <a:ext cx="2626725" cy="477593"/>
            </a:xfrm>
            <a:custGeom>
              <a:avLst/>
              <a:gdLst/>
              <a:ahLst/>
              <a:cxnLst/>
              <a:rect l="l" t="t" r="r" b="b"/>
              <a:pathLst>
                <a:path w="33621" h="6113" extrusionOk="0">
                  <a:moveTo>
                    <a:pt x="346" y="4791"/>
                  </a:moveTo>
                  <a:cubicBezTo>
                    <a:pt x="143" y="5139"/>
                    <a:pt x="1" y="5472"/>
                    <a:pt x="223" y="5641"/>
                  </a:cubicBezTo>
                  <a:cubicBezTo>
                    <a:pt x="503" y="5812"/>
                    <a:pt x="856" y="5791"/>
                    <a:pt x="1173" y="5843"/>
                  </a:cubicBezTo>
                  <a:cubicBezTo>
                    <a:pt x="1998" y="5958"/>
                    <a:pt x="2833" y="5946"/>
                    <a:pt x="3667" y="5941"/>
                  </a:cubicBezTo>
                  <a:cubicBezTo>
                    <a:pt x="7818" y="5997"/>
                    <a:pt x="11968" y="6112"/>
                    <a:pt x="16119" y="5972"/>
                  </a:cubicBezTo>
                  <a:cubicBezTo>
                    <a:pt x="20207" y="6036"/>
                    <a:pt x="24297" y="6036"/>
                    <a:pt x="28386" y="6053"/>
                  </a:cubicBezTo>
                  <a:cubicBezTo>
                    <a:pt x="29273" y="6061"/>
                    <a:pt x="30158" y="6024"/>
                    <a:pt x="31042" y="6011"/>
                  </a:cubicBezTo>
                  <a:cubicBezTo>
                    <a:pt x="31672" y="6020"/>
                    <a:pt x="32334" y="5974"/>
                    <a:pt x="32898" y="5670"/>
                  </a:cubicBezTo>
                  <a:cubicBezTo>
                    <a:pt x="33060" y="5575"/>
                    <a:pt x="33058" y="5394"/>
                    <a:pt x="32972" y="5273"/>
                  </a:cubicBezTo>
                  <a:cubicBezTo>
                    <a:pt x="33040" y="5114"/>
                    <a:pt x="33102" y="4954"/>
                    <a:pt x="33157" y="4791"/>
                  </a:cubicBezTo>
                  <a:cubicBezTo>
                    <a:pt x="33272" y="4460"/>
                    <a:pt x="33353" y="4117"/>
                    <a:pt x="33400" y="3771"/>
                  </a:cubicBezTo>
                  <a:cubicBezTo>
                    <a:pt x="33429" y="3454"/>
                    <a:pt x="33620" y="2829"/>
                    <a:pt x="33540" y="2438"/>
                  </a:cubicBezTo>
                  <a:cubicBezTo>
                    <a:pt x="33558" y="2296"/>
                    <a:pt x="33472" y="2138"/>
                    <a:pt x="33283" y="2092"/>
                  </a:cubicBezTo>
                  <a:cubicBezTo>
                    <a:pt x="32419" y="1774"/>
                    <a:pt x="31524" y="1508"/>
                    <a:pt x="30608" y="1422"/>
                  </a:cubicBezTo>
                  <a:cubicBezTo>
                    <a:pt x="29635" y="1313"/>
                    <a:pt x="28693" y="1072"/>
                    <a:pt x="27771" y="745"/>
                  </a:cubicBezTo>
                  <a:cubicBezTo>
                    <a:pt x="26379" y="288"/>
                    <a:pt x="24901" y="290"/>
                    <a:pt x="23451" y="348"/>
                  </a:cubicBezTo>
                  <a:cubicBezTo>
                    <a:pt x="23408" y="319"/>
                    <a:pt x="23356" y="305"/>
                    <a:pt x="23305" y="305"/>
                  </a:cubicBezTo>
                  <a:lnTo>
                    <a:pt x="23291" y="305"/>
                  </a:lnTo>
                  <a:cubicBezTo>
                    <a:pt x="23266" y="296"/>
                    <a:pt x="23239" y="292"/>
                    <a:pt x="23212" y="292"/>
                  </a:cubicBezTo>
                  <a:cubicBezTo>
                    <a:pt x="23147" y="292"/>
                    <a:pt x="23079" y="317"/>
                    <a:pt x="23013" y="333"/>
                  </a:cubicBezTo>
                  <a:cubicBezTo>
                    <a:pt x="22805" y="368"/>
                    <a:pt x="22593" y="393"/>
                    <a:pt x="22383" y="405"/>
                  </a:cubicBezTo>
                  <a:cubicBezTo>
                    <a:pt x="22196" y="416"/>
                    <a:pt x="22011" y="428"/>
                    <a:pt x="21826" y="440"/>
                  </a:cubicBezTo>
                  <a:cubicBezTo>
                    <a:pt x="21657" y="451"/>
                    <a:pt x="21489" y="471"/>
                    <a:pt x="21322" y="498"/>
                  </a:cubicBezTo>
                  <a:cubicBezTo>
                    <a:pt x="21153" y="523"/>
                    <a:pt x="20995" y="554"/>
                    <a:pt x="20830" y="578"/>
                  </a:cubicBezTo>
                  <a:cubicBezTo>
                    <a:pt x="20666" y="603"/>
                    <a:pt x="20493" y="621"/>
                    <a:pt x="20324" y="634"/>
                  </a:cubicBezTo>
                  <a:cubicBezTo>
                    <a:pt x="20199" y="640"/>
                    <a:pt x="20071" y="640"/>
                    <a:pt x="19944" y="634"/>
                  </a:cubicBezTo>
                  <a:cubicBezTo>
                    <a:pt x="19765" y="619"/>
                    <a:pt x="19584" y="589"/>
                    <a:pt x="19405" y="566"/>
                  </a:cubicBezTo>
                  <a:cubicBezTo>
                    <a:pt x="19217" y="543"/>
                    <a:pt x="19032" y="515"/>
                    <a:pt x="18845" y="494"/>
                  </a:cubicBezTo>
                  <a:cubicBezTo>
                    <a:pt x="18423" y="447"/>
                    <a:pt x="17997" y="440"/>
                    <a:pt x="17572" y="440"/>
                  </a:cubicBezTo>
                  <a:cubicBezTo>
                    <a:pt x="17442" y="440"/>
                    <a:pt x="17314" y="445"/>
                    <a:pt x="17185" y="449"/>
                  </a:cubicBezTo>
                  <a:cubicBezTo>
                    <a:pt x="17057" y="455"/>
                    <a:pt x="16921" y="461"/>
                    <a:pt x="16790" y="473"/>
                  </a:cubicBezTo>
                  <a:cubicBezTo>
                    <a:pt x="16514" y="500"/>
                    <a:pt x="16247" y="587"/>
                    <a:pt x="15975" y="644"/>
                  </a:cubicBezTo>
                  <a:cubicBezTo>
                    <a:pt x="15685" y="696"/>
                    <a:pt x="15389" y="731"/>
                    <a:pt x="15093" y="749"/>
                  </a:cubicBezTo>
                  <a:cubicBezTo>
                    <a:pt x="14706" y="770"/>
                    <a:pt x="14315" y="768"/>
                    <a:pt x="13926" y="741"/>
                  </a:cubicBezTo>
                  <a:cubicBezTo>
                    <a:pt x="13508" y="710"/>
                    <a:pt x="13091" y="656"/>
                    <a:pt x="12677" y="580"/>
                  </a:cubicBezTo>
                  <a:cubicBezTo>
                    <a:pt x="12266" y="506"/>
                    <a:pt x="11850" y="449"/>
                    <a:pt x="11437" y="381"/>
                  </a:cubicBezTo>
                  <a:cubicBezTo>
                    <a:pt x="11231" y="348"/>
                    <a:pt x="11025" y="315"/>
                    <a:pt x="10820" y="278"/>
                  </a:cubicBezTo>
                  <a:cubicBezTo>
                    <a:pt x="10620" y="245"/>
                    <a:pt x="10423" y="204"/>
                    <a:pt x="10225" y="173"/>
                  </a:cubicBezTo>
                  <a:cubicBezTo>
                    <a:pt x="9787" y="107"/>
                    <a:pt x="9345" y="68"/>
                    <a:pt x="8900" y="54"/>
                  </a:cubicBezTo>
                  <a:cubicBezTo>
                    <a:pt x="8464" y="37"/>
                    <a:pt x="8028" y="41"/>
                    <a:pt x="7594" y="41"/>
                  </a:cubicBezTo>
                  <a:cubicBezTo>
                    <a:pt x="7176" y="41"/>
                    <a:pt x="6761" y="27"/>
                    <a:pt x="6345" y="15"/>
                  </a:cubicBezTo>
                  <a:cubicBezTo>
                    <a:pt x="6150" y="8"/>
                    <a:pt x="5952" y="4"/>
                    <a:pt x="5755" y="2"/>
                  </a:cubicBezTo>
                  <a:cubicBezTo>
                    <a:pt x="5652" y="2"/>
                    <a:pt x="5551" y="0"/>
                    <a:pt x="5450" y="6"/>
                  </a:cubicBezTo>
                  <a:cubicBezTo>
                    <a:pt x="5341" y="13"/>
                    <a:pt x="5234" y="25"/>
                    <a:pt x="5125" y="35"/>
                  </a:cubicBezTo>
                  <a:cubicBezTo>
                    <a:pt x="4922" y="56"/>
                    <a:pt x="4718" y="78"/>
                    <a:pt x="4514" y="97"/>
                  </a:cubicBezTo>
                  <a:cubicBezTo>
                    <a:pt x="4325" y="115"/>
                    <a:pt x="4136" y="134"/>
                    <a:pt x="3949" y="161"/>
                  </a:cubicBezTo>
                  <a:cubicBezTo>
                    <a:pt x="3753" y="192"/>
                    <a:pt x="3551" y="216"/>
                    <a:pt x="3360" y="276"/>
                  </a:cubicBezTo>
                  <a:cubicBezTo>
                    <a:pt x="3249" y="311"/>
                    <a:pt x="3144" y="362"/>
                    <a:pt x="3050" y="430"/>
                  </a:cubicBezTo>
                  <a:cubicBezTo>
                    <a:pt x="2977" y="484"/>
                    <a:pt x="2912" y="545"/>
                    <a:pt x="2852" y="613"/>
                  </a:cubicBezTo>
                  <a:cubicBezTo>
                    <a:pt x="2714" y="770"/>
                    <a:pt x="2591" y="938"/>
                    <a:pt x="2465" y="1105"/>
                  </a:cubicBezTo>
                  <a:cubicBezTo>
                    <a:pt x="2344" y="1265"/>
                    <a:pt x="2231" y="1430"/>
                    <a:pt x="2124" y="1601"/>
                  </a:cubicBezTo>
                  <a:cubicBezTo>
                    <a:pt x="2006" y="1790"/>
                    <a:pt x="1891" y="1981"/>
                    <a:pt x="1772" y="2169"/>
                  </a:cubicBezTo>
                  <a:cubicBezTo>
                    <a:pt x="1644" y="2366"/>
                    <a:pt x="1517" y="2564"/>
                    <a:pt x="1393" y="2763"/>
                  </a:cubicBezTo>
                  <a:cubicBezTo>
                    <a:pt x="1361" y="2812"/>
                    <a:pt x="1348" y="2872"/>
                    <a:pt x="1356" y="2932"/>
                  </a:cubicBezTo>
                  <a:lnTo>
                    <a:pt x="1356" y="2932"/>
                  </a:lnTo>
                  <a:cubicBezTo>
                    <a:pt x="1064" y="3113"/>
                    <a:pt x="1011" y="3582"/>
                    <a:pt x="846" y="3872"/>
                  </a:cubicBezTo>
                  <a:cubicBezTo>
                    <a:pt x="803" y="4100"/>
                    <a:pt x="546" y="4452"/>
                    <a:pt x="346" y="479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80;p63"/>
            <p:cNvSpPr/>
            <p:nvPr/>
          </p:nvSpPr>
          <p:spPr>
            <a:xfrm>
              <a:off x="4982104" y="4668597"/>
              <a:ext cx="2618599" cy="553924"/>
            </a:xfrm>
            <a:custGeom>
              <a:avLst/>
              <a:gdLst/>
              <a:ahLst/>
              <a:cxnLst/>
              <a:rect l="l" t="t" r="r" b="b"/>
              <a:pathLst>
                <a:path w="33517" h="7090" extrusionOk="0">
                  <a:moveTo>
                    <a:pt x="33517" y="3004"/>
                  </a:moveTo>
                  <a:cubicBezTo>
                    <a:pt x="33498" y="3675"/>
                    <a:pt x="33517" y="4374"/>
                    <a:pt x="33250" y="5006"/>
                  </a:cubicBezTo>
                  <a:cubicBezTo>
                    <a:pt x="33180" y="5152"/>
                    <a:pt x="33114" y="5306"/>
                    <a:pt x="33044" y="5460"/>
                  </a:cubicBezTo>
                  <a:cubicBezTo>
                    <a:pt x="32846" y="5897"/>
                    <a:pt x="32622" y="6331"/>
                    <a:pt x="32217" y="6582"/>
                  </a:cubicBezTo>
                  <a:cubicBezTo>
                    <a:pt x="31184" y="6968"/>
                    <a:pt x="30034" y="6890"/>
                    <a:pt x="28946" y="6903"/>
                  </a:cubicBezTo>
                  <a:cubicBezTo>
                    <a:pt x="27954" y="6923"/>
                    <a:pt x="26965" y="6822"/>
                    <a:pt x="25973" y="6820"/>
                  </a:cubicBezTo>
                  <a:cubicBezTo>
                    <a:pt x="24971" y="6806"/>
                    <a:pt x="24613" y="7090"/>
                    <a:pt x="24704" y="6234"/>
                  </a:cubicBezTo>
                  <a:cubicBezTo>
                    <a:pt x="24681" y="6310"/>
                    <a:pt x="24644" y="6361"/>
                    <a:pt x="24580" y="6355"/>
                  </a:cubicBezTo>
                  <a:cubicBezTo>
                    <a:pt x="24420" y="6314"/>
                    <a:pt x="24537" y="6113"/>
                    <a:pt x="24535" y="6001"/>
                  </a:cubicBezTo>
                  <a:cubicBezTo>
                    <a:pt x="24576" y="5753"/>
                    <a:pt x="24601" y="5479"/>
                    <a:pt x="24615" y="5232"/>
                  </a:cubicBezTo>
                  <a:cubicBezTo>
                    <a:pt x="24661" y="4422"/>
                    <a:pt x="24451" y="3632"/>
                    <a:pt x="24128" y="2893"/>
                  </a:cubicBezTo>
                  <a:cubicBezTo>
                    <a:pt x="23568" y="2150"/>
                    <a:pt x="22622" y="2041"/>
                    <a:pt x="21723" y="2152"/>
                  </a:cubicBezTo>
                  <a:cubicBezTo>
                    <a:pt x="20927" y="2224"/>
                    <a:pt x="20131" y="2124"/>
                    <a:pt x="19349" y="1963"/>
                  </a:cubicBezTo>
                  <a:cubicBezTo>
                    <a:pt x="18989" y="1910"/>
                    <a:pt x="18625" y="1881"/>
                    <a:pt x="18261" y="1877"/>
                  </a:cubicBezTo>
                  <a:cubicBezTo>
                    <a:pt x="18114" y="2329"/>
                    <a:pt x="17804" y="2706"/>
                    <a:pt x="17578" y="3121"/>
                  </a:cubicBezTo>
                  <a:cubicBezTo>
                    <a:pt x="17680" y="3224"/>
                    <a:pt x="17442" y="3520"/>
                    <a:pt x="17411" y="3652"/>
                  </a:cubicBezTo>
                  <a:cubicBezTo>
                    <a:pt x="17220" y="4070"/>
                    <a:pt x="17088" y="4514"/>
                    <a:pt x="17018" y="4967"/>
                  </a:cubicBezTo>
                  <a:cubicBezTo>
                    <a:pt x="17082" y="5051"/>
                    <a:pt x="17012" y="5168"/>
                    <a:pt x="17010" y="5263"/>
                  </a:cubicBezTo>
                  <a:cubicBezTo>
                    <a:pt x="16979" y="5448"/>
                    <a:pt x="16954" y="5635"/>
                    <a:pt x="16936" y="5823"/>
                  </a:cubicBezTo>
                  <a:cubicBezTo>
                    <a:pt x="16925" y="6034"/>
                    <a:pt x="16921" y="6248"/>
                    <a:pt x="16913" y="6460"/>
                  </a:cubicBezTo>
                  <a:cubicBezTo>
                    <a:pt x="16917" y="6563"/>
                    <a:pt x="16765" y="6596"/>
                    <a:pt x="16726" y="6501"/>
                  </a:cubicBezTo>
                  <a:lnTo>
                    <a:pt x="16724" y="6501"/>
                  </a:lnTo>
                  <a:cubicBezTo>
                    <a:pt x="16699" y="6499"/>
                    <a:pt x="16676" y="6487"/>
                    <a:pt x="16662" y="6468"/>
                  </a:cubicBezTo>
                  <a:cubicBezTo>
                    <a:pt x="16430" y="6530"/>
                    <a:pt x="16477" y="5701"/>
                    <a:pt x="16481" y="5559"/>
                  </a:cubicBezTo>
                  <a:cubicBezTo>
                    <a:pt x="16539" y="4284"/>
                    <a:pt x="17300" y="3210"/>
                    <a:pt x="17933" y="2150"/>
                  </a:cubicBezTo>
                  <a:cubicBezTo>
                    <a:pt x="17977" y="2062"/>
                    <a:pt x="18016" y="1969"/>
                    <a:pt x="18051" y="1875"/>
                  </a:cubicBezTo>
                  <a:cubicBezTo>
                    <a:pt x="17230" y="1875"/>
                    <a:pt x="16405" y="1957"/>
                    <a:pt x="15592" y="1994"/>
                  </a:cubicBezTo>
                  <a:cubicBezTo>
                    <a:pt x="14381" y="2056"/>
                    <a:pt x="13161" y="2033"/>
                    <a:pt x="11957" y="1887"/>
                  </a:cubicBezTo>
                  <a:cubicBezTo>
                    <a:pt x="8892" y="1344"/>
                    <a:pt x="5458" y="1223"/>
                    <a:pt x="3284" y="3848"/>
                  </a:cubicBezTo>
                  <a:cubicBezTo>
                    <a:pt x="2881" y="4300"/>
                    <a:pt x="2603" y="4843"/>
                    <a:pt x="2286" y="5353"/>
                  </a:cubicBezTo>
                  <a:cubicBezTo>
                    <a:pt x="2266" y="5390"/>
                    <a:pt x="2247" y="5425"/>
                    <a:pt x="2226" y="5460"/>
                  </a:cubicBezTo>
                  <a:cubicBezTo>
                    <a:pt x="2015" y="5827"/>
                    <a:pt x="1739" y="6162"/>
                    <a:pt x="1605" y="6563"/>
                  </a:cubicBezTo>
                  <a:cubicBezTo>
                    <a:pt x="1807" y="6927"/>
                    <a:pt x="628" y="6697"/>
                    <a:pt x="482" y="6606"/>
                  </a:cubicBezTo>
                  <a:cubicBezTo>
                    <a:pt x="1" y="6390"/>
                    <a:pt x="3" y="6051"/>
                    <a:pt x="262" y="5623"/>
                  </a:cubicBezTo>
                  <a:cubicBezTo>
                    <a:pt x="291" y="5569"/>
                    <a:pt x="319" y="5516"/>
                    <a:pt x="346" y="5460"/>
                  </a:cubicBezTo>
                  <a:cubicBezTo>
                    <a:pt x="574" y="5014"/>
                    <a:pt x="790" y="4563"/>
                    <a:pt x="1004" y="4111"/>
                  </a:cubicBezTo>
                  <a:cubicBezTo>
                    <a:pt x="1439" y="3280"/>
                    <a:pt x="1906" y="2471"/>
                    <a:pt x="2525" y="1766"/>
                  </a:cubicBezTo>
                  <a:cubicBezTo>
                    <a:pt x="3103" y="780"/>
                    <a:pt x="4164" y="171"/>
                    <a:pt x="5310" y="200"/>
                  </a:cubicBezTo>
                  <a:cubicBezTo>
                    <a:pt x="8067" y="1"/>
                    <a:pt x="10756" y="760"/>
                    <a:pt x="13486" y="986"/>
                  </a:cubicBezTo>
                  <a:cubicBezTo>
                    <a:pt x="14667" y="1163"/>
                    <a:pt x="15845" y="1046"/>
                    <a:pt x="17024" y="957"/>
                  </a:cubicBezTo>
                  <a:cubicBezTo>
                    <a:pt x="18123" y="978"/>
                    <a:pt x="19207" y="1214"/>
                    <a:pt x="20303" y="1258"/>
                  </a:cubicBezTo>
                  <a:cubicBezTo>
                    <a:pt x="21139" y="1249"/>
                    <a:pt x="21968" y="1155"/>
                    <a:pt x="22795" y="1048"/>
                  </a:cubicBezTo>
                  <a:cubicBezTo>
                    <a:pt x="23630" y="906"/>
                    <a:pt x="24480" y="793"/>
                    <a:pt x="25321" y="969"/>
                  </a:cubicBezTo>
                  <a:cubicBezTo>
                    <a:pt x="25969" y="1103"/>
                    <a:pt x="26621" y="1214"/>
                    <a:pt x="27267" y="1358"/>
                  </a:cubicBezTo>
                  <a:cubicBezTo>
                    <a:pt x="27934" y="1511"/>
                    <a:pt x="28567" y="1770"/>
                    <a:pt x="29228" y="1936"/>
                  </a:cubicBezTo>
                  <a:cubicBezTo>
                    <a:pt x="29851" y="2031"/>
                    <a:pt x="30491" y="2017"/>
                    <a:pt x="31104" y="2185"/>
                  </a:cubicBezTo>
                  <a:cubicBezTo>
                    <a:pt x="31396" y="2257"/>
                    <a:pt x="31684" y="2346"/>
                    <a:pt x="31972" y="2436"/>
                  </a:cubicBezTo>
                  <a:cubicBezTo>
                    <a:pt x="32046" y="2449"/>
                    <a:pt x="32120" y="2455"/>
                    <a:pt x="32196" y="2455"/>
                  </a:cubicBezTo>
                  <a:cubicBezTo>
                    <a:pt x="32517" y="2467"/>
                    <a:pt x="32820" y="2591"/>
                    <a:pt x="33103" y="2741"/>
                  </a:cubicBezTo>
                  <a:cubicBezTo>
                    <a:pt x="33293" y="2794"/>
                    <a:pt x="33457" y="2868"/>
                    <a:pt x="33517" y="3004"/>
                  </a:cubicBezTo>
                  <a:close/>
                </a:path>
              </a:pathLst>
            </a:custGeom>
            <a:solidFill>
              <a:srgbClr val="71A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81;p63"/>
            <p:cNvSpPr/>
            <p:nvPr/>
          </p:nvSpPr>
          <p:spPr>
            <a:xfrm>
              <a:off x="5232034" y="1707898"/>
              <a:ext cx="3117678" cy="3193696"/>
            </a:xfrm>
            <a:custGeom>
              <a:avLst/>
              <a:gdLst/>
              <a:ahLst/>
              <a:cxnLst/>
              <a:rect l="l" t="t" r="r" b="b"/>
              <a:pathLst>
                <a:path w="39905" h="40878" extrusionOk="0">
                  <a:moveTo>
                    <a:pt x="18983" y="6012"/>
                  </a:moveTo>
                  <a:cubicBezTo>
                    <a:pt x="18954" y="6433"/>
                    <a:pt x="18958" y="6859"/>
                    <a:pt x="18966" y="7281"/>
                  </a:cubicBezTo>
                  <a:cubicBezTo>
                    <a:pt x="18991" y="7674"/>
                    <a:pt x="19032" y="8133"/>
                    <a:pt x="18999" y="8505"/>
                  </a:cubicBezTo>
                  <a:cubicBezTo>
                    <a:pt x="18999" y="8807"/>
                    <a:pt x="18909" y="9157"/>
                    <a:pt x="19079" y="9429"/>
                  </a:cubicBezTo>
                  <a:cubicBezTo>
                    <a:pt x="19318" y="9731"/>
                    <a:pt x="19645" y="9941"/>
                    <a:pt x="19941" y="10179"/>
                  </a:cubicBezTo>
                  <a:cubicBezTo>
                    <a:pt x="20347" y="10572"/>
                    <a:pt x="20661" y="10980"/>
                    <a:pt x="21052" y="11377"/>
                  </a:cubicBezTo>
                  <a:cubicBezTo>
                    <a:pt x="21420" y="11757"/>
                    <a:pt x="21620" y="12247"/>
                    <a:pt x="21791" y="12741"/>
                  </a:cubicBezTo>
                  <a:cubicBezTo>
                    <a:pt x="21900" y="12959"/>
                    <a:pt x="22060" y="13609"/>
                    <a:pt x="22291" y="13646"/>
                  </a:cubicBezTo>
                  <a:cubicBezTo>
                    <a:pt x="22533" y="14195"/>
                    <a:pt x="22749" y="14751"/>
                    <a:pt x="22875" y="15341"/>
                  </a:cubicBezTo>
                  <a:cubicBezTo>
                    <a:pt x="22970" y="15709"/>
                    <a:pt x="23083" y="16078"/>
                    <a:pt x="23124" y="16458"/>
                  </a:cubicBezTo>
                  <a:cubicBezTo>
                    <a:pt x="23142" y="16689"/>
                    <a:pt x="23048" y="16903"/>
                    <a:pt x="22980" y="17116"/>
                  </a:cubicBezTo>
                  <a:cubicBezTo>
                    <a:pt x="22811" y="17600"/>
                    <a:pt x="22871" y="18127"/>
                    <a:pt x="23056" y="18596"/>
                  </a:cubicBezTo>
                  <a:cubicBezTo>
                    <a:pt x="23274" y="19096"/>
                    <a:pt x="23478" y="19602"/>
                    <a:pt x="23616" y="20132"/>
                  </a:cubicBezTo>
                  <a:cubicBezTo>
                    <a:pt x="23677" y="20361"/>
                    <a:pt x="23749" y="20589"/>
                    <a:pt x="23807" y="20819"/>
                  </a:cubicBezTo>
                  <a:cubicBezTo>
                    <a:pt x="23807" y="20881"/>
                    <a:pt x="23829" y="20941"/>
                    <a:pt x="23871" y="20986"/>
                  </a:cubicBezTo>
                  <a:cubicBezTo>
                    <a:pt x="23873" y="21003"/>
                    <a:pt x="23875" y="21019"/>
                    <a:pt x="23881" y="21038"/>
                  </a:cubicBezTo>
                  <a:cubicBezTo>
                    <a:pt x="23949" y="21225"/>
                    <a:pt x="24167" y="21301"/>
                    <a:pt x="24317" y="21412"/>
                  </a:cubicBezTo>
                  <a:cubicBezTo>
                    <a:pt x="24846" y="21844"/>
                    <a:pt x="25267" y="22389"/>
                    <a:pt x="25813" y="22801"/>
                  </a:cubicBezTo>
                  <a:cubicBezTo>
                    <a:pt x="25990" y="22918"/>
                    <a:pt x="26121" y="23095"/>
                    <a:pt x="26300" y="23216"/>
                  </a:cubicBezTo>
                  <a:cubicBezTo>
                    <a:pt x="26549" y="23395"/>
                    <a:pt x="26817" y="23547"/>
                    <a:pt x="27082" y="23698"/>
                  </a:cubicBezTo>
                  <a:cubicBezTo>
                    <a:pt x="27790" y="24045"/>
                    <a:pt x="28551" y="24272"/>
                    <a:pt x="29287" y="24551"/>
                  </a:cubicBezTo>
                  <a:cubicBezTo>
                    <a:pt x="29841" y="24782"/>
                    <a:pt x="30425" y="24911"/>
                    <a:pt x="31011" y="25031"/>
                  </a:cubicBezTo>
                  <a:cubicBezTo>
                    <a:pt x="31303" y="25082"/>
                    <a:pt x="31618" y="25191"/>
                    <a:pt x="31912" y="25125"/>
                  </a:cubicBezTo>
                  <a:cubicBezTo>
                    <a:pt x="32252" y="25201"/>
                    <a:pt x="32599" y="25222"/>
                    <a:pt x="32947" y="25240"/>
                  </a:cubicBezTo>
                  <a:lnTo>
                    <a:pt x="32951" y="25240"/>
                  </a:lnTo>
                  <a:cubicBezTo>
                    <a:pt x="32990" y="25247"/>
                    <a:pt x="33029" y="25247"/>
                    <a:pt x="33069" y="25243"/>
                  </a:cubicBezTo>
                  <a:cubicBezTo>
                    <a:pt x="33108" y="25238"/>
                    <a:pt x="33145" y="25226"/>
                    <a:pt x="33175" y="25205"/>
                  </a:cubicBezTo>
                  <a:cubicBezTo>
                    <a:pt x="33303" y="25302"/>
                    <a:pt x="33464" y="25308"/>
                    <a:pt x="33583" y="25131"/>
                  </a:cubicBezTo>
                  <a:cubicBezTo>
                    <a:pt x="33696" y="24876"/>
                    <a:pt x="33429" y="24525"/>
                    <a:pt x="33402" y="24247"/>
                  </a:cubicBezTo>
                  <a:cubicBezTo>
                    <a:pt x="33258" y="23512"/>
                    <a:pt x="33147" y="22774"/>
                    <a:pt x="33071" y="22029"/>
                  </a:cubicBezTo>
                  <a:cubicBezTo>
                    <a:pt x="32976" y="21270"/>
                    <a:pt x="32787" y="20523"/>
                    <a:pt x="32704" y="19762"/>
                  </a:cubicBezTo>
                  <a:cubicBezTo>
                    <a:pt x="32678" y="19402"/>
                    <a:pt x="32680" y="19044"/>
                    <a:pt x="32708" y="18684"/>
                  </a:cubicBezTo>
                  <a:cubicBezTo>
                    <a:pt x="32966" y="18719"/>
                    <a:pt x="33264" y="18717"/>
                    <a:pt x="33375" y="18703"/>
                  </a:cubicBezTo>
                  <a:cubicBezTo>
                    <a:pt x="34630" y="18589"/>
                    <a:pt x="35578" y="17649"/>
                    <a:pt x="36693" y="17168"/>
                  </a:cubicBezTo>
                  <a:cubicBezTo>
                    <a:pt x="37023" y="16983"/>
                    <a:pt x="37391" y="16929"/>
                    <a:pt x="37761" y="16935"/>
                  </a:cubicBezTo>
                  <a:cubicBezTo>
                    <a:pt x="38166" y="16865"/>
                    <a:pt x="38572" y="16935"/>
                    <a:pt x="38979" y="16929"/>
                  </a:cubicBezTo>
                  <a:cubicBezTo>
                    <a:pt x="39055" y="16927"/>
                    <a:pt x="39131" y="16915"/>
                    <a:pt x="39205" y="16892"/>
                  </a:cubicBezTo>
                  <a:cubicBezTo>
                    <a:pt x="39263" y="16890"/>
                    <a:pt x="39325" y="16892"/>
                    <a:pt x="39384" y="16890"/>
                  </a:cubicBezTo>
                  <a:cubicBezTo>
                    <a:pt x="39539" y="16970"/>
                    <a:pt x="39759" y="16927"/>
                    <a:pt x="39827" y="16742"/>
                  </a:cubicBezTo>
                  <a:cubicBezTo>
                    <a:pt x="39905" y="16331"/>
                    <a:pt x="39798" y="15897"/>
                    <a:pt x="39781" y="15481"/>
                  </a:cubicBezTo>
                  <a:cubicBezTo>
                    <a:pt x="39781" y="14528"/>
                    <a:pt x="39660" y="13590"/>
                    <a:pt x="39534" y="12652"/>
                  </a:cubicBezTo>
                  <a:cubicBezTo>
                    <a:pt x="39499" y="12311"/>
                    <a:pt x="39401" y="11990"/>
                    <a:pt x="39292" y="11671"/>
                  </a:cubicBezTo>
                  <a:cubicBezTo>
                    <a:pt x="39211" y="11369"/>
                    <a:pt x="39141" y="11064"/>
                    <a:pt x="39020" y="10772"/>
                  </a:cubicBezTo>
                  <a:cubicBezTo>
                    <a:pt x="38919" y="10533"/>
                    <a:pt x="38829" y="10301"/>
                    <a:pt x="38775" y="10050"/>
                  </a:cubicBezTo>
                  <a:cubicBezTo>
                    <a:pt x="38580" y="9523"/>
                    <a:pt x="38343" y="9011"/>
                    <a:pt x="38103" y="8505"/>
                  </a:cubicBezTo>
                  <a:cubicBezTo>
                    <a:pt x="37405" y="7332"/>
                    <a:pt x="36615" y="6195"/>
                    <a:pt x="35648" y="5228"/>
                  </a:cubicBezTo>
                  <a:cubicBezTo>
                    <a:pt x="35202" y="4785"/>
                    <a:pt x="34840" y="4218"/>
                    <a:pt x="34260" y="3942"/>
                  </a:cubicBezTo>
                  <a:cubicBezTo>
                    <a:pt x="34122" y="3876"/>
                    <a:pt x="33972" y="3938"/>
                    <a:pt x="33889" y="4047"/>
                  </a:cubicBezTo>
                  <a:cubicBezTo>
                    <a:pt x="32028" y="3576"/>
                    <a:pt x="29413" y="4820"/>
                    <a:pt x="27794" y="5526"/>
                  </a:cubicBezTo>
                  <a:cubicBezTo>
                    <a:pt x="27360" y="5752"/>
                    <a:pt x="26915" y="5960"/>
                    <a:pt x="26489" y="6201"/>
                  </a:cubicBezTo>
                  <a:cubicBezTo>
                    <a:pt x="26062" y="6413"/>
                    <a:pt x="25667" y="6692"/>
                    <a:pt x="25210" y="6841"/>
                  </a:cubicBezTo>
                  <a:cubicBezTo>
                    <a:pt x="24893" y="6948"/>
                    <a:pt x="24562" y="6993"/>
                    <a:pt x="24233" y="7024"/>
                  </a:cubicBezTo>
                  <a:cubicBezTo>
                    <a:pt x="23309" y="7164"/>
                    <a:pt x="22365" y="7081"/>
                    <a:pt x="21478" y="6783"/>
                  </a:cubicBezTo>
                  <a:cubicBezTo>
                    <a:pt x="20943" y="6604"/>
                    <a:pt x="20441" y="6343"/>
                    <a:pt x="20019" y="5964"/>
                  </a:cubicBezTo>
                  <a:cubicBezTo>
                    <a:pt x="19828" y="5798"/>
                    <a:pt x="19694" y="5569"/>
                    <a:pt x="19485" y="5421"/>
                  </a:cubicBezTo>
                  <a:cubicBezTo>
                    <a:pt x="19361" y="5343"/>
                    <a:pt x="19176" y="5390"/>
                    <a:pt x="19106" y="5520"/>
                  </a:cubicBezTo>
                  <a:cubicBezTo>
                    <a:pt x="19051" y="5617"/>
                    <a:pt x="19075" y="5719"/>
                    <a:pt x="19098" y="5822"/>
                  </a:cubicBezTo>
                  <a:cubicBezTo>
                    <a:pt x="19032" y="5863"/>
                    <a:pt x="18989" y="5931"/>
                    <a:pt x="18983" y="6009"/>
                  </a:cubicBezTo>
                  <a:close/>
                  <a:moveTo>
                    <a:pt x="118" y="37035"/>
                  </a:moveTo>
                  <a:cubicBezTo>
                    <a:pt x="70" y="37374"/>
                    <a:pt x="155" y="37711"/>
                    <a:pt x="149" y="38051"/>
                  </a:cubicBezTo>
                  <a:cubicBezTo>
                    <a:pt x="147" y="38176"/>
                    <a:pt x="87" y="38308"/>
                    <a:pt x="161" y="38423"/>
                  </a:cubicBezTo>
                  <a:lnTo>
                    <a:pt x="161" y="38425"/>
                  </a:lnTo>
                  <a:cubicBezTo>
                    <a:pt x="151" y="38433"/>
                    <a:pt x="138" y="38442"/>
                    <a:pt x="128" y="38450"/>
                  </a:cubicBezTo>
                  <a:cubicBezTo>
                    <a:pt x="1" y="38649"/>
                    <a:pt x="212" y="38927"/>
                    <a:pt x="437" y="38853"/>
                  </a:cubicBezTo>
                  <a:cubicBezTo>
                    <a:pt x="1004" y="38672"/>
                    <a:pt x="1601" y="38682"/>
                    <a:pt x="2191" y="38689"/>
                  </a:cubicBezTo>
                  <a:cubicBezTo>
                    <a:pt x="2296" y="38695"/>
                    <a:pt x="2393" y="38633"/>
                    <a:pt x="2434" y="38534"/>
                  </a:cubicBezTo>
                  <a:cubicBezTo>
                    <a:pt x="3140" y="38549"/>
                    <a:pt x="3848" y="38559"/>
                    <a:pt x="4553" y="38559"/>
                  </a:cubicBezTo>
                  <a:cubicBezTo>
                    <a:pt x="6946" y="38522"/>
                    <a:pt x="9235" y="39472"/>
                    <a:pt x="11632" y="39324"/>
                  </a:cubicBezTo>
                  <a:cubicBezTo>
                    <a:pt x="12683" y="39332"/>
                    <a:pt x="13700" y="39022"/>
                    <a:pt x="14751" y="39071"/>
                  </a:cubicBezTo>
                  <a:cubicBezTo>
                    <a:pt x="15483" y="39010"/>
                    <a:pt x="16201" y="39186"/>
                    <a:pt x="16929" y="39195"/>
                  </a:cubicBezTo>
                  <a:cubicBezTo>
                    <a:pt x="17678" y="39154"/>
                    <a:pt x="18425" y="39063"/>
                    <a:pt x="19168" y="38962"/>
                  </a:cubicBezTo>
                  <a:cubicBezTo>
                    <a:pt x="20295" y="38820"/>
                    <a:pt x="21445" y="38839"/>
                    <a:pt x="22575" y="38970"/>
                  </a:cubicBezTo>
                  <a:cubicBezTo>
                    <a:pt x="23685" y="39137"/>
                    <a:pt x="24755" y="39485"/>
                    <a:pt x="25837" y="39785"/>
                  </a:cubicBezTo>
                  <a:cubicBezTo>
                    <a:pt x="26636" y="40022"/>
                    <a:pt x="27475" y="40013"/>
                    <a:pt x="28290" y="40143"/>
                  </a:cubicBezTo>
                  <a:cubicBezTo>
                    <a:pt x="28997" y="40277"/>
                    <a:pt x="29610" y="40742"/>
                    <a:pt x="30306" y="40877"/>
                  </a:cubicBezTo>
                  <a:cubicBezTo>
                    <a:pt x="30456" y="40861"/>
                    <a:pt x="30548" y="40723"/>
                    <a:pt x="30548" y="40589"/>
                  </a:cubicBezTo>
                  <a:cubicBezTo>
                    <a:pt x="30610" y="40563"/>
                    <a:pt x="30659" y="40511"/>
                    <a:pt x="30686" y="40450"/>
                  </a:cubicBezTo>
                  <a:cubicBezTo>
                    <a:pt x="30875" y="39830"/>
                    <a:pt x="31100" y="39221"/>
                    <a:pt x="31482" y="38691"/>
                  </a:cubicBezTo>
                  <a:cubicBezTo>
                    <a:pt x="32169" y="37685"/>
                    <a:pt x="31752" y="36456"/>
                    <a:pt x="31573" y="35362"/>
                  </a:cubicBezTo>
                  <a:cubicBezTo>
                    <a:pt x="31511" y="34663"/>
                    <a:pt x="32104" y="34348"/>
                    <a:pt x="31908" y="33566"/>
                  </a:cubicBezTo>
                  <a:cubicBezTo>
                    <a:pt x="31853" y="33161"/>
                    <a:pt x="31717" y="32774"/>
                    <a:pt x="31616" y="32379"/>
                  </a:cubicBezTo>
                  <a:cubicBezTo>
                    <a:pt x="31476" y="31663"/>
                    <a:pt x="31737" y="30947"/>
                    <a:pt x="31799" y="30233"/>
                  </a:cubicBezTo>
                  <a:cubicBezTo>
                    <a:pt x="31937" y="29910"/>
                    <a:pt x="31427" y="29690"/>
                    <a:pt x="31293" y="30021"/>
                  </a:cubicBezTo>
                  <a:cubicBezTo>
                    <a:pt x="31285" y="30048"/>
                    <a:pt x="31279" y="30075"/>
                    <a:pt x="31273" y="30104"/>
                  </a:cubicBezTo>
                  <a:cubicBezTo>
                    <a:pt x="31151" y="30048"/>
                    <a:pt x="31032" y="30001"/>
                    <a:pt x="30950" y="29958"/>
                  </a:cubicBezTo>
                  <a:cubicBezTo>
                    <a:pt x="30474" y="29731"/>
                    <a:pt x="30048" y="29415"/>
                    <a:pt x="29573" y="29190"/>
                  </a:cubicBezTo>
                  <a:cubicBezTo>
                    <a:pt x="28738" y="28871"/>
                    <a:pt x="27831" y="28793"/>
                    <a:pt x="26985" y="28495"/>
                  </a:cubicBezTo>
                  <a:cubicBezTo>
                    <a:pt x="25551" y="27857"/>
                    <a:pt x="23963" y="27921"/>
                    <a:pt x="22468" y="28291"/>
                  </a:cubicBezTo>
                  <a:cubicBezTo>
                    <a:pt x="20690" y="28598"/>
                    <a:pt x="18876" y="28596"/>
                    <a:pt x="17080" y="28723"/>
                  </a:cubicBezTo>
                  <a:cubicBezTo>
                    <a:pt x="15512" y="28791"/>
                    <a:pt x="13912" y="28818"/>
                    <a:pt x="12364" y="28514"/>
                  </a:cubicBezTo>
                  <a:cubicBezTo>
                    <a:pt x="10980" y="28269"/>
                    <a:pt x="9698" y="27674"/>
                    <a:pt x="8349" y="27302"/>
                  </a:cubicBezTo>
                  <a:cubicBezTo>
                    <a:pt x="7851" y="27158"/>
                    <a:pt x="7337" y="27086"/>
                    <a:pt x="6837" y="26952"/>
                  </a:cubicBezTo>
                  <a:cubicBezTo>
                    <a:pt x="6485" y="26876"/>
                    <a:pt x="6123" y="26656"/>
                    <a:pt x="5759" y="26742"/>
                  </a:cubicBezTo>
                  <a:cubicBezTo>
                    <a:pt x="5358" y="26940"/>
                    <a:pt x="5436" y="27479"/>
                    <a:pt x="5117" y="27859"/>
                  </a:cubicBezTo>
                  <a:cubicBezTo>
                    <a:pt x="4897" y="27905"/>
                    <a:pt x="4683" y="28106"/>
                    <a:pt x="4537" y="28250"/>
                  </a:cubicBezTo>
                  <a:cubicBezTo>
                    <a:pt x="4193" y="28625"/>
                    <a:pt x="4092" y="29108"/>
                    <a:pt x="4012" y="29596"/>
                  </a:cubicBezTo>
                  <a:cubicBezTo>
                    <a:pt x="3979" y="29655"/>
                    <a:pt x="3965" y="29723"/>
                    <a:pt x="3971" y="29791"/>
                  </a:cubicBezTo>
                  <a:cubicBezTo>
                    <a:pt x="3800" y="30493"/>
                    <a:pt x="3185" y="30904"/>
                    <a:pt x="2716" y="31390"/>
                  </a:cubicBezTo>
                  <a:cubicBezTo>
                    <a:pt x="2486" y="31581"/>
                    <a:pt x="2241" y="31766"/>
                    <a:pt x="2099" y="32038"/>
                  </a:cubicBezTo>
                  <a:cubicBezTo>
                    <a:pt x="1850" y="32482"/>
                    <a:pt x="1901" y="33000"/>
                    <a:pt x="1842" y="33488"/>
                  </a:cubicBezTo>
                  <a:cubicBezTo>
                    <a:pt x="1803" y="33722"/>
                    <a:pt x="1630" y="33897"/>
                    <a:pt x="1492" y="34080"/>
                  </a:cubicBezTo>
                  <a:cubicBezTo>
                    <a:pt x="1130" y="34576"/>
                    <a:pt x="653" y="35018"/>
                    <a:pt x="478" y="35623"/>
                  </a:cubicBezTo>
                  <a:cubicBezTo>
                    <a:pt x="420" y="35843"/>
                    <a:pt x="439" y="36078"/>
                    <a:pt x="381" y="36298"/>
                  </a:cubicBezTo>
                  <a:cubicBezTo>
                    <a:pt x="284" y="36541"/>
                    <a:pt x="147" y="36769"/>
                    <a:pt x="116" y="37033"/>
                  </a:cubicBezTo>
                  <a:close/>
                  <a:moveTo>
                    <a:pt x="3730" y="10786"/>
                  </a:moveTo>
                  <a:cubicBezTo>
                    <a:pt x="3677" y="10928"/>
                    <a:pt x="3568" y="11083"/>
                    <a:pt x="3636" y="11237"/>
                  </a:cubicBezTo>
                  <a:cubicBezTo>
                    <a:pt x="3697" y="11389"/>
                    <a:pt x="3885" y="11432"/>
                    <a:pt x="4018" y="11366"/>
                  </a:cubicBezTo>
                  <a:cubicBezTo>
                    <a:pt x="4152" y="11486"/>
                    <a:pt x="4417" y="11508"/>
                    <a:pt x="4578" y="11576"/>
                  </a:cubicBezTo>
                  <a:cubicBezTo>
                    <a:pt x="4932" y="11704"/>
                    <a:pt x="5323" y="11751"/>
                    <a:pt x="5641" y="11965"/>
                  </a:cubicBezTo>
                  <a:cubicBezTo>
                    <a:pt x="6102" y="12307"/>
                    <a:pt x="6446" y="12778"/>
                    <a:pt x="6781" y="13237"/>
                  </a:cubicBezTo>
                  <a:cubicBezTo>
                    <a:pt x="7020" y="13529"/>
                    <a:pt x="7571" y="14687"/>
                    <a:pt x="8005" y="14224"/>
                  </a:cubicBezTo>
                  <a:cubicBezTo>
                    <a:pt x="8104" y="14101"/>
                    <a:pt x="8065" y="13948"/>
                    <a:pt x="7978" y="13833"/>
                  </a:cubicBezTo>
                  <a:cubicBezTo>
                    <a:pt x="7991" y="13817"/>
                    <a:pt x="8001" y="13800"/>
                    <a:pt x="8007" y="13780"/>
                  </a:cubicBezTo>
                  <a:cubicBezTo>
                    <a:pt x="8338" y="13078"/>
                    <a:pt x="8232" y="12278"/>
                    <a:pt x="8452" y="11548"/>
                  </a:cubicBezTo>
                  <a:cubicBezTo>
                    <a:pt x="8524" y="11321"/>
                    <a:pt x="8686" y="11144"/>
                    <a:pt x="8797" y="10939"/>
                  </a:cubicBezTo>
                  <a:cubicBezTo>
                    <a:pt x="8890" y="10778"/>
                    <a:pt x="8929" y="10611"/>
                    <a:pt x="9001" y="10449"/>
                  </a:cubicBezTo>
                  <a:cubicBezTo>
                    <a:pt x="9114" y="10212"/>
                    <a:pt x="9221" y="9961"/>
                    <a:pt x="9229" y="9694"/>
                  </a:cubicBezTo>
                  <a:cubicBezTo>
                    <a:pt x="9242" y="9433"/>
                    <a:pt x="9221" y="9171"/>
                    <a:pt x="9229" y="8908"/>
                  </a:cubicBezTo>
                  <a:cubicBezTo>
                    <a:pt x="9272" y="8258"/>
                    <a:pt x="9933" y="8303"/>
                    <a:pt x="9649" y="7472"/>
                  </a:cubicBezTo>
                  <a:cubicBezTo>
                    <a:pt x="9213" y="6205"/>
                    <a:pt x="8873" y="4722"/>
                    <a:pt x="9739" y="3555"/>
                  </a:cubicBezTo>
                  <a:cubicBezTo>
                    <a:pt x="9918" y="3298"/>
                    <a:pt x="10083" y="3031"/>
                    <a:pt x="10278" y="2786"/>
                  </a:cubicBezTo>
                  <a:cubicBezTo>
                    <a:pt x="10634" y="2415"/>
                    <a:pt x="11077" y="2130"/>
                    <a:pt x="11546" y="1928"/>
                  </a:cubicBezTo>
                  <a:cubicBezTo>
                    <a:pt x="12214" y="1611"/>
                    <a:pt x="12975" y="1582"/>
                    <a:pt x="13700" y="1512"/>
                  </a:cubicBezTo>
                  <a:cubicBezTo>
                    <a:pt x="14144" y="1467"/>
                    <a:pt x="14592" y="1556"/>
                    <a:pt x="15018" y="1683"/>
                  </a:cubicBezTo>
                  <a:cubicBezTo>
                    <a:pt x="15169" y="1726"/>
                    <a:pt x="15387" y="1850"/>
                    <a:pt x="15576" y="1891"/>
                  </a:cubicBezTo>
                  <a:cubicBezTo>
                    <a:pt x="15619" y="2000"/>
                    <a:pt x="15708" y="2084"/>
                    <a:pt x="15837" y="2076"/>
                  </a:cubicBezTo>
                  <a:cubicBezTo>
                    <a:pt x="16224" y="2039"/>
                    <a:pt x="16119" y="1543"/>
                    <a:pt x="16125" y="1270"/>
                  </a:cubicBezTo>
                  <a:cubicBezTo>
                    <a:pt x="16109" y="1045"/>
                    <a:pt x="16107" y="813"/>
                    <a:pt x="16043" y="597"/>
                  </a:cubicBezTo>
                  <a:cubicBezTo>
                    <a:pt x="15924" y="397"/>
                    <a:pt x="15788" y="0"/>
                    <a:pt x="15506" y="91"/>
                  </a:cubicBezTo>
                  <a:lnTo>
                    <a:pt x="15491" y="89"/>
                  </a:lnTo>
                  <a:cubicBezTo>
                    <a:pt x="14975" y="76"/>
                    <a:pt x="14455" y="118"/>
                    <a:pt x="13938" y="54"/>
                  </a:cubicBezTo>
                  <a:cubicBezTo>
                    <a:pt x="13261" y="39"/>
                    <a:pt x="12581" y="68"/>
                    <a:pt x="11918" y="222"/>
                  </a:cubicBezTo>
                  <a:cubicBezTo>
                    <a:pt x="11712" y="266"/>
                    <a:pt x="11513" y="348"/>
                    <a:pt x="11311" y="401"/>
                  </a:cubicBezTo>
                  <a:cubicBezTo>
                    <a:pt x="11140" y="447"/>
                    <a:pt x="10966" y="469"/>
                    <a:pt x="10801" y="529"/>
                  </a:cubicBezTo>
                  <a:cubicBezTo>
                    <a:pt x="10398" y="671"/>
                    <a:pt x="10069" y="957"/>
                    <a:pt x="9684" y="1121"/>
                  </a:cubicBezTo>
                  <a:cubicBezTo>
                    <a:pt x="9015" y="1566"/>
                    <a:pt x="8371" y="2064"/>
                    <a:pt x="7793" y="2619"/>
                  </a:cubicBezTo>
                  <a:cubicBezTo>
                    <a:pt x="7495" y="2954"/>
                    <a:pt x="7240" y="3325"/>
                    <a:pt x="6933" y="3654"/>
                  </a:cubicBezTo>
                  <a:cubicBezTo>
                    <a:pt x="6748" y="3856"/>
                    <a:pt x="6580" y="4074"/>
                    <a:pt x="6454" y="4318"/>
                  </a:cubicBezTo>
                  <a:cubicBezTo>
                    <a:pt x="6427" y="4372"/>
                    <a:pt x="6419" y="4430"/>
                    <a:pt x="6429" y="4487"/>
                  </a:cubicBezTo>
                  <a:cubicBezTo>
                    <a:pt x="6351" y="4598"/>
                    <a:pt x="6281" y="4713"/>
                    <a:pt x="6217" y="4833"/>
                  </a:cubicBezTo>
                  <a:cubicBezTo>
                    <a:pt x="5559" y="5802"/>
                    <a:pt x="5117" y="6892"/>
                    <a:pt x="4720" y="7991"/>
                  </a:cubicBezTo>
                  <a:cubicBezTo>
                    <a:pt x="4512" y="8556"/>
                    <a:pt x="4284" y="9118"/>
                    <a:pt x="4121" y="9702"/>
                  </a:cubicBezTo>
                  <a:cubicBezTo>
                    <a:pt x="4012" y="10070"/>
                    <a:pt x="3880" y="10433"/>
                    <a:pt x="3730" y="107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82;p63"/>
            <p:cNvSpPr/>
            <p:nvPr/>
          </p:nvSpPr>
          <p:spPr>
            <a:xfrm>
              <a:off x="5266722" y="1707273"/>
              <a:ext cx="3079474" cy="3190649"/>
            </a:xfrm>
            <a:custGeom>
              <a:avLst/>
              <a:gdLst/>
              <a:ahLst/>
              <a:cxnLst/>
              <a:rect l="l" t="t" r="r" b="b"/>
              <a:pathLst>
                <a:path w="39416" h="40839" extrusionOk="0">
                  <a:moveTo>
                    <a:pt x="9298" y="7340"/>
                  </a:moveTo>
                  <a:cubicBezTo>
                    <a:pt x="9592" y="7739"/>
                    <a:pt x="9310" y="8256"/>
                    <a:pt x="9254" y="8692"/>
                  </a:cubicBezTo>
                  <a:cubicBezTo>
                    <a:pt x="9172" y="9103"/>
                    <a:pt x="9112" y="9523"/>
                    <a:pt x="9034" y="9936"/>
                  </a:cubicBezTo>
                  <a:cubicBezTo>
                    <a:pt x="8847" y="10741"/>
                    <a:pt x="8127" y="14308"/>
                    <a:pt x="7269" y="14347"/>
                  </a:cubicBezTo>
                  <a:cubicBezTo>
                    <a:pt x="6909" y="14150"/>
                    <a:pt x="6718" y="13734"/>
                    <a:pt x="6434" y="13446"/>
                  </a:cubicBezTo>
                  <a:cubicBezTo>
                    <a:pt x="6103" y="13080"/>
                    <a:pt x="5907" y="12607"/>
                    <a:pt x="5549" y="12265"/>
                  </a:cubicBezTo>
                  <a:cubicBezTo>
                    <a:pt x="4959" y="11685"/>
                    <a:pt x="4132" y="11665"/>
                    <a:pt x="3389" y="11434"/>
                  </a:cubicBezTo>
                  <a:cubicBezTo>
                    <a:pt x="2879" y="11247"/>
                    <a:pt x="3745" y="9661"/>
                    <a:pt x="3846" y="9264"/>
                  </a:cubicBezTo>
                  <a:cubicBezTo>
                    <a:pt x="4054" y="8786"/>
                    <a:pt x="4179" y="8245"/>
                    <a:pt x="4428" y="7797"/>
                  </a:cubicBezTo>
                  <a:cubicBezTo>
                    <a:pt x="4432" y="7781"/>
                    <a:pt x="4440" y="7764"/>
                    <a:pt x="4451" y="7754"/>
                  </a:cubicBezTo>
                  <a:lnTo>
                    <a:pt x="4451" y="7754"/>
                  </a:lnTo>
                  <a:cubicBezTo>
                    <a:pt x="4432" y="7709"/>
                    <a:pt x="4449" y="7657"/>
                    <a:pt x="4490" y="7632"/>
                  </a:cubicBezTo>
                  <a:cubicBezTo>
                    <a:pt x="4531" y="7587"/>
                    <a:pt x="4611" y="7577"/>
                    <a:pt x="4650" y="7637"/>
                  </a:cubicBezTo>
                  <a:cubicBezTo>
                    <a:pt x="5872" y="8066"/>
                    <a:pt x="7362" y="7544"/>
                    <a:pt x="8296" y="6631"/>
                  </a:cubicBezTo>
                  <a:cubicBezTo>
                    <a:pt x="8316" y="6602"/>
                    <a:pt x="8339" y="6573"/>
                    <a:pt x="8359" y="6542"/>
                  </a:cubicBezTo>
                  <a:cubicBezTo>
                    <a:pt x="8407" y="6421"/>
                    <a:pt x="8450" y="6363"/>
                    <a:pt x="8493" y="6351"/>
                  </a:cubicBezTo>
                  <a:cubicBezTo>
                    <a:pt x="8577" y="6219"/>
                    <a:pt x="8658" y="6083"/>
                    <a:pt x="8732" y="5943"/>
                  </a:cubicBezTo>
                  <a:cubicBezTo>
                    <a:pt x="8903" y="5867"/>
                    <a:pt x="8938" y="5925"/>
                    <a:pt x="8888" y="6057"/>
                  </a:cubicBezTo>
                  <a:cubicBezTo>
                    <a:pt x="8896" y="6061"/>
                    <a:pt x="8903" y="6067"/>
                    <a:pt x="8909" y="6073"/>
                  </a:cubicBezTo>
                  <a:cubicBezTo>
                    <a:pt x="8927" y="6046"/>
                    <a:pt x="8946" y="6017"/>
                    <a:pt x="8964" y="5991"/>
                  </a:cubicBezTo>
                  <a:cubicBezTo>
                    <a:pt x="9038" y="5888"/>
                    <a:pt x="9201" y="6011"/>
                    <a:pt x="9121" y="6112"/>
                  </a:cubicBezTo>
                  <a:cubicBezTo>
                    <a:pt x="8993" y="6283"/>
                    <a:pt x="8863" y="6460"/>
                    <a:pt x="8728" y="6633"/>
                  </a:cubicBezTo>
                  <a:cubicBezTo>
                    <a:pt x="8763" y="6703"/>
                    <a:pt x="8800" y="6770"/>
                    <a:pt x="8839" y="6834"/>
                  </a:cubicBezTo>
                  <a:cubicBezTo>
                    <a:pt x="8960" y="7030"/>
                    <a:pt x="9151" y="7165"/>
                    <a:pt x="9298" y="7340"/>
                  </a:cubicBezTo>
                  <a:close/>
                  <a:moveTo>
                    <a:pt x="22838" y="39050"/>
                  </a:moveTo>
                  <a:cubicBezTo>
                    <a:pt x="22359" y="38917"/>
                    <a:pt x="21859" y="38873"/>
                    <a:pt x="21363" y="38919"/>
                  </a:cubicBezTo>
                  <a:cubicBezTo>
                    <a:pt x="21279" y="38919"/>
                    <a:pt x="21250" y="38832"/>
                    <a:pt x="21277" y="38775"/>
                  </a:cubicBezTo>
                  <a:cubicBezTo>
                    <a:pt x="20921" y="38779"/>
                    <a:pt x="20565" y="38793"/>
                    <a:pt x="20209" y="38818"/>
                  </a:cubicBezTo>
                  <a:cubicBezTo>
                    <a:pt x="20195" y="38822"/>
                    <a:pt x="20180" y="38822"/>
                    <a:pt x="20166" y="38820"/>
                  </a:cubicBezTo>
                  <a:cubicBezTo>
                    <a:pt x="19868" y="38841"/>
                    <a:pt x="19569" y="38869"/>
                    <a:pt x="19271" y="38906"/>
                  </a:cubicBezTo>
                  <a:cubicBezTo>
                    <a:pt x="18395" y="39059"/>
                    <a:pt x="17518" y="39316"/>
                    <a:pt x="16621" y="39215"/>
                  </a:cubicBezTo>
                  <a:cubicBezTo>
                    <a:pt x="16123" y="39184"/>
                    <a:pt x="15640" y="39069"/>
                    <a:pt x="15150" y="38985"/>
                  </a:cubicBezTo>
                  <a:cubicBezTo>
                    <a:pt x="15126" y="39046"/>
                    <a:pt x="15082" y="39100"/>
                    <a:pt x="15029" y="39137"/>
                  </a:cubicBezTo>
                  <a:cubicBezTo>
                    <a:pt x="14965" y="39112"/>
                    <a:pt x="14899" y="39094"/>
                    <a:pt x="14834" y="39083"/>
                  </a:cubicBezTo>
                  <a:lnTo>
                    <a:pt x="14813" y="39081"/>
                  </a:lnTo>
                  <a:cubicBezTo>
                    <a:pt x="14780" y="39083"/>
                    <a:pt x="14747" y="39083"/>
                    <a:pt x="14714" y="39081"/>
                  </a:cubicBezTo>
                  <a:cubicBezTo>
                    <a:pt x="14669" y="39085"/>
                    <a:pt x="14626" y="39104"/>
                    <a:pt x="14591" y="39135"/>
                  </a:cubicBezTo>
                  <a:cubicBezTo>
                    <a:pt x="14562" y="39118"/>
                    <a:pt x="14539" y="39092"/>
                    <a:pt x="14527" y="39061"/>
                  </a:cubicBezTo>
                  <a:cubicBezTo>
                    <a:pt x="14399" y="39034"/>
                    <a:pt x="14272" y="38999"/>
                    <a:pt x="14148" y="38958"/>
                  </a:cubicBezTo>
                  <a:cubicBezTo>
                    <a:pt x="14081" y="38948"/>
                    <a:pt x="14011" y="38937"/>
                    <a:pt x="13941" y="38931"/>
                  </a:cubicBezTo>
                  <a:cubicBezTo>
                    <a:pt x="13282" y="38980"/>
                    <a:pt x="12628" y="39108"/>
                    <a:pt x="11980" y="39227"/>
                  </a:cubicBezTo>
                  <a:lnTo>
                    <a:pt x="11974" y="39227"/>
                  </a:lnTo>
                  <a:cubicBezTo>
                    <a:pt x="11966" y="39231"/>
                    <a:pt x="11955" y="39234"/>
                    <a:pt x="11947" y="39234"/>
                  </a:cubicBezTo>
                  <a:lnTo>
                    <a:pt x="11877" y="39246"/>
                  </a:lnTo>
                  <a:cubicBezTo>
                    <a:pt x="11309" y="39378"/>
                    <a:pt x="10729" y="39355"/>
                    <a:pt x="10153" y="39291"/>
                  </a:cubicBezTo>
                  <a:cubicBezTo>
                    <a:pt x="9653" y="39268"/>
                    <a:pt x="9160" y="39205"/>
                    <a:pt x="8678" y="39067"/>
                  </a:cubicBezTo>
                  <a:cubicBezTo>
                    <a:pt x="8565" y="39022"/>
                    <a:pt x="8283" y="39038"/>
                    <a:pt x="8078" y="39022"/>
                  </a:cubicBezTo>
                  <a:lnTo>
                    <a:pt x="8030" y="39005"/>
                  </a:lnTo>
                  <a:cubicBezTo>
                    <a:pt x="8018" y="38976"/>
                    <a:pt x="7999" y="38954"/>
                    <a:pt x="7979" y="38935"/>
                  </a:cubicBezTo>
                  <a:cubicBezTo>
                    <a:pt x="7923" y="38886"/>
                    <a:pt x="7847" y="38873"/>
                    <a:pt x="7777" y="38867"/>
                  </a:cubicBezTo>
                  <a:cubicBezTo>
                    <a:pt x="7699" y="38861"/>
                    <a:pt x="7621" y="38861"/>
                    <a:pt x="7543" y="38861"/>
                  </a:cubicBezTo>
                  <a:lnTo>
                    <a:pt x="7489" y="38861"/>
                  </a:lnTo>
                  <a:lnTo>
                    <a:pt x="7465" y="38857"/>
                  </a:lnTo>
                  <a:cubicBezTo>
                    <a:pt x="7393" y="38843"/>
                    <a:pt x="7321" y="38836"/>
                    <a:pt x="7246" y="38839"/>
                  </a:cubicBezTo>
                  <a:cubicBezTo>
                    <a:pt x="7238" y="38839"/>
                    <a:pt x="7228" y="38841"/>
                    <a:pt x="7218" y="38843"/>
                  </a:cubicBezTo>
                  <a:cubicBezTo>
                    <a:pt x="7234" y="38818"/>
                    <a:pt x="7259" y="38801"/>
                    <a:pt x="7290" y="38797"/>
                  </a:cubicBezTo>
                  <a:cubicBezTo>
                    <a:pt x="8287" y="38575"/>
                    <a:pt x="9248" y="39018"/>
                    <a:pt x="10234" y="39087"/>
                  </a:cubicBezTo>
                  <a:cubicBezTo>
                    <a:pt x="10984" y="39116"/>
                    <a:pt x="11565" y="38972"/>
                    <a:pt x="12128" y="38830"/>
                  </a:cubicBezTo>
                  <a:cubicBezTo>
                    <a:pt x="12857" y="38643"/>
                    <a:pt x="13554" y="38458"/>
                    <a:pt x="14546" y="38647"/>
                  </a:cubicBezTo>
                  <a:cubicBezTo>
                    <a:pt x="14556" y="38450"/>
                    <a:pt x="14527" y="38252"/>
                    <a:pt x="14494" y="38059"/>
                  </a:cubicBezTo>
                  <a:cubicBezTo>
                    <a:pt x="14276" y="36857"/>
                    <a:pt x="13863" y="35666"/>
                    <a:pt x="13140" y="34677"/>
                  </a:cubicBezTo>
                  <a:cubicBezTo>
                    <a:pt x="11526" y="33895"/>
                    <a:pt x="9991" y="32938"/>
                    <a:pt x="8878" y="31527"/>
                  </a:cubicBezTo>
                  <a:cubicBezTo>
                    <a:pt x="8709" y="31430"/>
                    <a:pt x="8545" y="31330"/>
                    <a:pt x="8403" y="31194"/>
                  </a:cubicBezTo>
                  <a:cubicBezTo>
                    <a:pt x="7979" y="30848"/>
                    <a:pt x="7761" y="30270"/>
                    <a:pt x="7222" y="30081"/>
                  </a:cubicBezTo>
                  <a:cubicBezTo>
                    <a:pt x="6230" y="29733"/>
                    <a:pt x="5070" y="29682"/>
                    <a:pt x="4319" y="28859"/>
                  </a:cubicBezTo>
                  <a:cubicBezTo>
                    <a:pt x="4202" y="28731"/>
                    <a:pt x="3959" y="28522"/>
                    <a:pt x="4117" y="28353"/>
                  </a:cubicBezTo>
                  <a:cubicBezTo>
                    <a:pt x="4113" y="28199"/>
                    <a:pt x="4342" y="28205"/>
                    <a:pt x="4430" y="28112"/>
                  </a:cubicBezTo>
                  <a:cubicBezTo>
                    <a:pt x="4428" y="28069"/>
                    <a:pt x="4449" y="28030"/>
                    <a:pt x="4484" y="28007"/>
                  </a:cubicBezTo>
                  <a:cubicBezTo>
                    <a:pt x="4673" y="27849"/>
                    <a:pt x="4821" y="27651"/>
                    <a:pt x="5002" y="27487"/>
                  </a:cubicBezTo>
                  <a:cubicBezTo>
                    <a:pt x="5245" y="26043"/>
                    <a:pt x="5488" y="25944"/>
                    <a:pt x="6843" y="26481"/>
                  </a:cubicBezTo>
                  <a:cubicBezTo>
                    <a:pt x="7921" y="26837"/>
                    <a:pt x="9026" y="27108"/>
                    <a:pt x="10133" y="27357"/>
                  </a:cubicBezTo>
                  <a:cubicBezTo>
                    <a:pt x="11009" y="27553"/>
                    <a:pt x="11875" y="27806"/>
                    <a:pt x="12766" y="27929"/>
                  </a:cubicBezTo>
                  <a:cubicBezTo>
                    <a:pt x="14072" y="28059"/>
                    <a:pt x="15391" y="28044"/>
                    <a:pt x="16704" y="28067"/>
                  </a:cubicBezTo>
                  <a:cubicBezTo>
                    <a:pt x="18059" y="28063"/>
                    <a:pt x="19407" y="27871"/>
                    <a:pt x="20762" y="27843"/>
                  </a:cubicBezTo>
                  <a:cubicBezTo>
                    <a:pt x="22793" y="27834"/>
                    <a:pt x="24830" y="27748"/>
                    <a:pt x="26848" y="28024"/>
                  </a:cubicBezTo>
                  <a:cubicBezTo>
                    <a:pt x="28245" y="28164"/>
                    <a:pt x="29814" y="28201"/>
                    <a:pt x="30878" y="29248"/>
                  </a:cubicBezTo>
                  <a:cubicBezTo>
                    <a:pt x="31688" y="29949"/>
                    <a:pt x="31084" y="30922"/>
                    <a:pt x="31071" y="31786"/>
                  </a:cubicBezTo>
                  <a:cubicBezTo>
                    <a:pt x="31168" y="32506"/>
                    <a:pt x="31670" y="33154"/>
                    <a:pt x="31440" y="33907"/>
                  </a:cubicBezTo>
                  <a:cubicBezTo>
                    <a:pt x="31380" y="34179"/>
                    <a:pt x="31273" y="34446"/>
                    <a:pt x="31221" y="34722"/>
                  </a:cubicBezTo>
                  <a:cubicBezTo>
                    <a:pt x="31191" y="34728"/>
                    <a:pt x="31162" y="34741"/>
                    <a:pt x="31139" y="34761"/>
                  </a:cubicBezTo>
                  <a:cubicBezTo>
                    <a:pt x="31112" y="34784"/>
                    <a:pt x="31090" y="34813"/>
                    <a:pt x="31075" y="34847"/>
                  </a:cubicBezTo>
                  <a:cubicBezTo>
                    <a:pt x="31063" y="34882"/>
                    <a:pt x="31057" y="34919"/>
                    <a:pt x="31055" y="34957"/>
                  </a:cubicBezTo>
                  <a:cubicBezTo>
                    <a:pt x="31051" y="35000"/>
                    <a:pt x="31047" y="35041"/>
                    <a:pt x="31047" y="35084"/>
                  </a:cubicBezTo>
                  <a:cubicBezTo>
                    <a:pt x="31047" y="35160"/>
                    <a:pt x="31049" y="35238"/>
                    <a:pt x="31053" y="35317"/>
                  </a:cubicBezTo>
                  <a:cubicBezTo>
                    <a:pt x="31057" y="35395"/>
                    <a:pt x="31067" y="35475"/>
                    <a:pt x="31077" y="35555"/>
                  </a:cubicBezTo>
                  <a:cubicBezTo>
                    <a:pt x="31080" y="35568"/>
                    <a:pt x="31082" y="35582"/>
                    <a:pt x="31084" y="35596"/>
                  </a:cubicBezTo>
                  <a:cubicBezTo>
                    <a:pt x="31481" y="36874"/>
                    <a:pt x="31763" y="37672"/>
                    <a:pt x="30763" y="38960"/>
                  </a:cubicBezTo>
                  <a:cubicBezTo>
                    <a:pt x="30024" y="39754"/>
                    <a:pt x="30495" y="40838"/>
                    <a:pt x="29802" y="40838"/>
                  </a:cubicBezTo>
                  <a:lnTo>
                    <a:pt x="29765" y="40838"/>
                  </a:lnTo>
                  <a:cubicBezTo>
                    <a:pt x="29535" y="40785"/>
                    <a:pt x="29391" y="40573"/>
                    <a:pt x="29201" y="40449"/>
                  </a:cubicBezTo>
                  <a:cubicBezTo>
                    <a:pt x="29164" y="40441"/>
                    <a:pt x="29133" y="40416"/>
                    <a:pt x="29115" y="40384"/>
                  </a:cubicBezTo>
                  <a:cubicBezTo>
                    <a:pt x="28796" y="40295"/>
                    <a:pt x="28459" y="40264"/>
                    <a:pt x="28125" y="40260"/>
                  </a:cubicBezTo>
                  <a:cubicBezTo>
                    <a:pt x="27521" y="40225"/>
                    <a:pt x="26938" y="40034"/>
                    <a:pt x="26336" y="39976"/>
                  </a:cubicBezTo>
                  <a:cubicBezTo>
                    <a:pt x="26019" y="39912"/>
                    <a:pt x="25681" y="39830"/>
                    <a:pt x="25391" y="39688"/>
                  </a:cubicBezTo>
                  <a:cubicBezTo>
                    <a:pt x="25365" y="39698"/>
                    <a:pt x="25336" y="39701"/>
                    <a:pt x="25307" y="39692"/>
                  </a:cubicBezTo>
                  <a:cubicBezTo>
                    <a:pt x="25295" y="39686"/>
                    <a:pt x="25284" y="39678"/>
                    <a:pt x="25274" y="39668"/>
                  </a:cubicBezTo>
                  <a:cubicBezTo>
                    <a:pt x="25268" y="39666"/>
                    <a:pt x="25264" y="39663"/>
                    <a:pt x="25258" y="39659"/>
                  </a:cubicBezTo>
                  <a:cubicBezTo>
                    <a:pt x="25231" y="39641"/>
                    <a:pt x="25214" y="39612"/>
                    <a:pt x="25212" y="39579"/>
                  </a:cubicBezTo>
                  <a:cubicBezTo>
                    <a:pt x="24453" y="39441"/>
                    <a:pt x="23717" y="39182"/>
                    <a:pt x="22968" y="38991"/>
                  </a:cubicBezTo>
                  <a:cubicBezTo>
                    <a:pt x="22953" y="39046"/>
                    <a:pt x="22892" y="39075"/>
                    <a:pt x="22840" y="39052"/>
                  </a:cubicBezTo>
                  <a:close/>
                  <a:moveTo>
                    <a:pt x="14759" y="36240"/>
                  </a:moveTo>
                  <a:cubicBezTo>
                    <a:pt x="14965" y="36837"/>
                    <a:pt x="15091" y="37466"/>
                    <a:pt x="15175" y="38092"/>
                  </a:cubicBezTo>
                  <a:cubicBezTo>
                    <a:pt x="15191" y="38295"/>
                    <a:pt x="15229" y="38575"/>
                    <a:pt x="15198" y="38801"/>
                  </a:cubicBezTo>
                  <a:cubicBezTo>
                    <a:pt x="15907" y="38941"/>
                    <a:pt x="16627" y="38882"/>
                    <a:pt x="17339" y="38750"/>
                  </a:cubicBezTo>
                  <a:cubicBezTo>
                    <a:pt x="17790" y="38678"/>
                    <a:pt x="18238" y="38602"/>
                    <a:pt x="18685" y="38516"/>
                  </a:cubicBezTo>
                  <a:cubicBezTo>
                    <a:pt x="18497" y="38427"/>
                    <a:pt x="18292" y="38365"/>
                    <a:pt x="18090" y="38302"/>
                  </a:cubicBezTo>
                  <a:cubicBezTo>
                    <a:pt x="17522" y="38096"/>
                    <a:pt x="17024" y="37693"/>
                    <a:pt x="16761" y="37143"/>
                  </a:cubicBezTo>
                  <a:cubicBezTo>
                    <a:pt x="16331" y="36084"/>
                    <a:pt x="16294" y="35956"/>
                    <a:pt x="15179" y="35582"/>
                  </a:cubicBezTo>
                  <a:cubicBezTo>
                    <a:pt x="14899" y="35465"/>
                    <a:pt x="14620" y="35345"/>
                    <a:pt x="14338" y="35222"/>
                  </a:cubicBezTo>
                  <a:cubicBezTo>
                    <a:pt x="14498" y="35553"/>
                    <a:pt x="14638" y="35891"/>
                    <a:pt x="14759" y="36238"/>
                  </a:cubicBezTo>
                  <a:close/>
                  <a:moveTo>
                    <a:pt x="22320" y="38121"/>
                  </a:moveTo>
                  <a:cubicBezTo>
                    <a:pt x="23167" y="38244"/>
                    <a:pt x="24013" y="38439"/>
                    <a:pt x="24871" y="38456"/>
                  </a:cubicBezTo>
                  <a:cubicBezTo>
                    <a:pt x="24980" y="38476"/>
                    <a:pt x="25149" y="38454"/>
                    <a:pt x="25325" y="38429"/>
                  </a:cubicBezTo>
                  <a:cubicBezTo>
                    <a:pt x="25303" y="38285"/>
                    <a:pt x="25268" y="38145"/>
                    <a:pt x="25223" y="38007"/>
                  </a:cubicBezTo>
                  <a:cubicBezTo>
                    <a:pt x="24784" y="37080"/>
                    <a:pt x="24001" y="36351"/>
                    <a:pt x="23124" y="35837"/>
                  </a:cubicBezTo>
                  <a:cubicBezTo>
                    <a:pt x="22384" y="35370"/>
                    <a:pt x="21555" y="35113"/>
                    <a:pt x="20730" y="34843"/>
                  </a:cubicBezTo>
                  <a:cubicBezTo>
                    <a:pt x="20308" y="34771"/>
                    <a:pt x="19882" y="34720"/>
                    <a:pt x="19473" y="34603"/>
                  </a:cubicBezTo>
                  <a:cubicBezTo>
                    <a:pt x="18133" y="34146"/>
                    <a:pt x="17169" y="32969"/>
                    <a:pt x="15807" y="32543"/>
                  </a:cubicBezTo>
                  <a:cubicBezTo>
                    <a:pt x="14648" y="32153"/>
                    <a:pt x="13418" y="32239"/>
                    <a:pt x="12227" y="32480"/>
                  </a:cubicBezTo>
                  <a:cubicBezTo>
                    <a:pt x="12768" y="32930"/>
                    <a:pt x="13245" y="33453"/>
                    <a:pt x="13644" y="34033"/>
                  </a:cubicBezTo>
                  <a:cubicBezTo>
                    <a:pt x="13930" y="34181"/>
                    <a:pt x="14212" y="34341"/>
                    <a:pt x="14500" y="34490"/>
                  </a:cubicBezTo>
                  <a:cubicBezTo>
                    <a:pt x="15138" y="34775"/>
                    <a:pt x="15759" y="35094"/>
                    <a:pt x="16372" y="35428"/>
                  </a:cubicBezTo>
                  <a:cubicBezTo>
                    <a:pt x="17121" y="35672"/>
                    <a:pt x="17790" y="36074"/>
                    <a:pt x="18304" y="36674"/>
                  </a:cubicBezTo>
                  <a:cubicBezTo>
                    <a:pt x="18767" y="37209"/>
                    <a:pt x="19121" y="37843"/>
                    <a:pt x="19662" y="38308"/>
                  </a:cubicBezTo>
                  <a:cubicBezTo>
                    <a:pt x="19769" y="38283"/>
                    <a:pt x="19876" y="38256"/>
                    <a:pt x="19981" y="38230"/>
                  </a:cubicBezTo>
                  <a:cubicBezTo>
                    <a:pt x="20472" y="38121"/>
                    <a:pt x="20974" y="38065"/>
                    <a:pt x="21478" y="38065"/>
                  </a:cubicBezTo>
                  <a:cubicBezTo>
                    <a:pt x="21758" y="38065"/>
                    <a:pt x="22040" y="38084"/>
                    <a:pt x="22320" y="38118"/>
                  </a:cubicBezTo>
                  <a:close/>
                  <a:moveTo>
                    <a:pt x="11104" y="32747"/>
                  </a:moveTo>
                  <a:cubicBezTo>
                    <a:pt x="11320" y="32893"/>
                    <a:pt x="11550" y="33019"/>
                    <a:pt x="11789" y="33126"/>
                  </a:cubicBezTo>
                  <a:cubicBezTo>
                    <a:pt x="11709" y="33041"/>
                    <a:pt x="11632" y="32955"/>
                    <a:pt x="11556" y="32864"/>
                  </a:cubicBezTo>
                  <a:cubicBezTo>
                    <a:pt x="11503" y="32801"/>
                    <a:pt x="11451" y="32735"/>
                    <a:pt x="11400" y="32671"/>
                  </a:cubicBezTo>
                  <a:cubicBezTo>
                    <a:pt x="11299" y="32696"/>
                    <a:pt x="11200" y="32720"/>
                    <a:pt x="11102" y="32747"/>
                  </a:cubicBezTo>
                  <a:close/>
                  <a:moveTo>
                    <a:pt x="39358" y="16699"/>
                  </a:moveTo>
                  <a:cubicBezTo>
                    <a:pt x="39376" y="16750"/>
                    <a:pt x="39352" y="16806"/>
                    <a:pt x="39304" y="16828"/>
                  </a:cubicBezTo>
                  <a:cubicBezTo>
                    <a:pt x="39288" y="16863"/>
                    <a:pt x="39253" y="16884"/>
                    <a:pt x="39216" y="16884"/>
                  </a:cubicBezTo>
                  <a:cubicBezTo>
                    <a:pt x="38922" y="16867"/>
                    <a:pt x="38628" y="16810"/>
                    <a:pt x="38331" y="16836"/>
                  </a:cubicBezTo>
                  <a:cubicBezTo>
                    <a:pt x="38253" y="16836"/>
                    <a:pt x="38130" y="16871"/>
                    <a:pt x="38093" y="16793"/>
                  </a:cubicBezTo>
                  <a:cubicBezTo>
                    <a:pt x="38031" y="16791"/>
                    <a:pt x="37969" y="16791"/>
                    <a:pt x="37907" y="16793"/>
                  </a:cubicBezTo>
                  <a:cubicBezTo>
                    <a:pt x="37831" y="16799"/>
                    <a:pt x="37757" y="16808"/>
                    <a:pt x="37683" y="16822"/>
                  </a:cubicBezTo>
                  <a:cubicBezTo>
                    <a:pt x="37611" y="16838"/>
                    <a:pt x="37541" y="16857"/>
                    <a:pt x="37471" y="16880"/>
                  </a:cubicBezTo>
                  <a:cubicBezTo>
                    <a:pt x="37393" y="16906"/>
                    <a:pt x="37317" y="16933"/>
                    <a:pt x="37237" y="16954"/>
                  </a:cubicBezTo>
                  <a:cubicBezTo>
                    <a:pt x="37083" y="16993"/>
                    <a:pt x="36922" y="17020"/>
                    <a:pt x="36768" y="17071"/>
                  </a:cubicBezTo>
                  <a:cubicBezTo>
                    <a:pt x="36739" y="17081"/>
                    <a:pt x="36708" y="17092"/>
                    <a:pt x="36679" y="17106"/>
                  </a:cubicBezTo>
                  <a:cubicBezTo>
                    <a:pt x="36653" y="17118"/>
                    <a:pt x="36624" y="17127"/>
                    <a:pt x="36595" y="17129"/>
                  </a:cubicBezTo>
                  <a:cubicBezTo>
                    <a:pt x="36587" y="17129"/>
                    <a:pt x="36576" y="17127"/>
                    <a:pt x="36568" y="17127"/>
                  </a:cubicBezTo>
                  <a:cubicBezTo>
                    <a:pt x="36513" y="17110"/>
                    <a:pt x="36478" y="17055"/>
                    <a:pt x="36488" y="16997"/>
                  </a:cubicBezTo>
                  <a:cubicBezTo>
                    <a:pt x="36490" y="16972"/>
                    <a:pt x="36496" y="16950"/>
                    <a:pt x="36502" y="16927"/>
                  </a:cubicBezTo>
                  <a:lnTo>
                    <a:pt x="36502" y="16919"/>
                  </a:lnTo>
                  <a:lnTo>
                    <a:pt x="36502" y="16917"/>
                  </a:lnTo>
                  <a:cubicBezTo>
                    <a:pt x="36537" y="16738"/>
                    <a:pt x="36562" y="16557"/>
                    <a:pt x="36589" y="16378"/>
                  </a:cubicBezTo>
                  <a:cubicBezTo>
                    <a:pt x="36618" y="16176"/>
                    <a:pt x="36644" y="15977"/>
                    <a:pt x="36663" y="15775"/>
                  </a:cubicBezTo>
                  <a:cubicBezTo>
                    <a:pt x="36675" y="15662"/>
                    <a:pt x="36683" y="15547"/>
                    <a:pt x="36692" y="15431"/>
                  </a:cubicBezTo>
                  <a:cubicBezTo>
                    <a:pt x="36716" y="15020"/>
                    <a:pt x="36729" y="14604"/>
                    <a:pt x="36720" y="14191"/>
                  </a:cubicBezTo>
                  <a:cubicBezTo>
                    <a:pt x="36712" y="13798"/>
                    <a:pt x="36700" y="13405"/>
                    <a:pt x="36677" y="13010"/>
                  </a:cubicBezTo>
                  <a:cubicBezTo>
                    <a:pt x="36661" y="12800"/>
                    <a:pt x="36642" y="12590"/>
                    <a:pt x="36611" y="12383"/>
                  </a:cubicBezTo>
                  <a:cubicBezTo>
                    <a:pt x="36583" y="12173"/>
                    <a:pt x="36544" y="11961"/>
                    <a:pt x="36502" y="11751"/>
                  </a:cubicBezTo>
                  <a:lnTo>
                    <a:pt x="36476" y="11613"/>
                  </a:lnTo>
                  <a:cubicBezTo>
                    <a:pt x="36476" y="11611"/>
                    <a:pt x="36476" y="11611"/>
                    <a:pt x="36476" y="11609"/>
                  </a:cubicBezTo>
                  <a:lnTo>
                    <a:pt x="36476" y="11607"/>
                  </a:lnTo>
                  <a:cubicBezTo>
                    <a:pt x="36410" y="11298"/>
                    <a:pt x="36336" y="10990"/>
                    <a:pt x="36245" y="10700"/>
                  </a:cubicBezTo>
                  <a:cubicBezTo>
                    <a:pt x="36233" y="10665"/>
                    <a:pt x="36219" y="10630"/>
                    <a:pt x="36212" y="10603"/>
                  </a:cubicBezTo>
                  <a:cubicBezTo>
                    <a:pt x="36157" y="10445"/>
                    <a:pt x="36099" y="10288"/>
                    <a:pt x="36037" y="10134"/>
                  </a:cubicBezTo>
                  <a:cubicBezTo>
                    <a:pt x="35978" y="9984"/>
                    <a:pt x="35910" y="9836"/>
                    <a:pt x="35840" y="9690"/>
                  </a:cubicBezTo>
                  <a:cubicBezTo>
                    <a:pt x="35786" y="9583"/>
                    <a:pt x="35731" y="9480"/>
                    <a:pt x="35673" y="9375"/>
                  </a:cubicBezTo>
                  <a:cubicBezTo>
                    <a:pt x="35618" y="9272"/>
                    <a:pt x="35554" y="9169"/>
                    <a:pt x="35486" y="9068"/>
                  </a:cubicBezTo>
                  <a:cubicBezTo>
                    <a:pt x="35431" y="8986"/>
                    <a:pt x="35375" y="8906"/>
                    <a:pt x="35315" y="8826"/>
                  </a:cubicBezTo>
                  <a:cubicBezTo>
                    <a:pt x="35256" y="8747"/>
                    <a:pt x="35194" y="8671"/>
                    <a:pt x="35130" y="8595"/>
                  </a:cubicBezTo>
                  <a:cubicBezTo>
                    <a:pt x="35089" y="8550"/>
                    <a:pt x="35048" y="8505"/>
                    <a:pt x="35005" y="8461"/>
                  </a:cubicBezTo>
                  <a:cubicBezTo>
                    <a:pt x="34964" y="8418"/>
                    <a:pt x="34914" y="8373"/>
                    <a:pt x="34867" y="8330"/>
                  </a:cubicBezTo>
                  <a:cubicBezTo>
                    <a:pt x="34805" y="8278"/>
                    <a:pt x="34741" y="8227"/>
                    <a:pt x="34676" y="8182"/>
                  </a:cubicBezTo>
                  <a:cubicBezTo>
                    <a:pt x="34643" y="8159"/>
                    <a:pt x="34610" y="8138"/>
                    <a:pt x="34575" y="8118"/>
                  </a:cubicBezTo>
                  <a:cubicBezTo>
                    <a:pt x="34540" y="8097"/>
                    <a:pt x="34505" y="8079"/>
                    <a:pt x="34470" y="8060"/>
                  </a:cubicBezTo>
                  <a:cubicBezTo>
                    <a:pt x="34412" y="8034"/>
                    <a:pt x="34353" y="8009"/>
                    <a:pt x="34293" y="7988"/>
                  </a:cubicBezTo>
                  <a:cubicBezTo>
                    <a:pt x="34227" y="7968"/>
                    <a:pt x="34161" y="7951"/>
                    <a:pt x="34095" y="7937"/>
                  </a:cubicBezTo>
                  <a:cubicBezTo>
                    <a:pt x="34050" y="7929"/>
                    <a:pt x="34005" y="7922"/>
                    <a:pt x="33960" y="7918"/>
                  </a:cubicBezTo>
                  <a:cubicBezTo>
                    <a:pt x="33906" y="7914"/>
                    <a:pt x="33853" y="7914"/>
                    <a:pt x="33799" y="7918"/>
                  </a:cubicBezTo>
                  <a:cubicBezTo>
                    <a:pt x="33737" y="7922"/>
                    <a:pt x="33678" y="7931"/>
                    <a:pt x="33616" y="7943"/>
                  </a:cubicBezTo>
                  <a:cubicBezTo>
                    <a:pt x="33513" y="7966"/>
                    <a:pt x="33408" y="7994"/>
                    <a:pt x="33308" y="8029"/>
                  </a:cubicBezTo>
                  <a:cubicBezTo>
                    <a:pt x="33215" y="8066"/>
                    <a:pt x="33124" y="8108"/>
                    <a:pt x="33044" y="8143"/>
                  </a:cubicBezTo>
                  <a:cubicBezTo>
                    <a:pt x="32974" y="8180"/>
                    <a:pt x="32906" y="8215"/>
                    <a:pt x="32838" y="8254"/>
                  </a:cubicBezTo>
                  <a:cubicBezTo>
                    <a:pt x="32773" y="8293"/>
                    <a:pt x="32713" y="8332"/>
                    <a:pt x="32651" y="8375"/>
                  </a:cubicBezTo>
                  <a:cubicBezTo>
                    <a:pt x="32573" y="8429"/>
                    <a:pt x="32497" y="8486"/>
                    <a:pt x="32425" y="8548"/>
                  </a:cubicBezTo>
                  <a:cubicBezTo>
                    <a:pt x="32306" y="8659"/>
                    <a:pt x="32190" y="8776"/>
                    <a:pt x="32081" y="8900"/>
                  </a:cubicBezTo>
                  <a:cubicBezTo>
                    <a:pt x="31999" y="8994"/>
                    <a:pt x="31921" y="9095"/>
                    <a:pt x="31851" y="9200"/>
                  </a:cubicBezTo>
                  <a:cubicBezTo>
                    <a:pt x="31818" y="9247"/>
                    <a:pt x="31787" y="9295"/>
                    <a:pt x="31756" y="9344"/>
                  </a:cubicBezTo>
                  <a:cubicBezTo>
                    <a:pt x="31491" y="9887"/>
                    <a:pt x="31310" y="10484"/>
                    <a:pt x="30857" y="10905"/>
                  </a:cubicBezTo>
                  <a:cubicBezTo>
                    <a:pt x="30213" y="11424"/>
                    <a:pt x="29304" y="11465"/>
                    <a:pt x="28685" y="12043"/>
                  </a:cubicBezTo>
                  <a:cubicBezTo>
                    <a:pt x="28214" y="12430"/>
                    <a:pt x="27792" y="12854"/>
                    <a:pt x="27379" y="13298"/>
                  </a:cubicBezTo>
                  <a:cubicBezTo>
                    <a:pt x="27280" y="13389"/>
                    <a:pt x="27171" y="13584"/>
                    <a:pt x="27019" y="13500"/>
                  </a:cubicBezTo>
                  <a:cubicBezTo>
                    <a:pt x="26858" y="13294"/>
                    <a:pt x="27179" y="12683"/>
                    <a:pt x="27202" y="12409"/>
                  </a:cubicBezTo>
                  <a:cubicBezTo>
                    <a:pt x="27350" y="11895"/>
                    <a:pt x="27270" y="11364"/>
                    <a:pt x="27224" y="10842"/>
                  </a:cubicBezTo>
                  <a:cubicBezTo>
                    <a:pt x="26848" y="12461"/>
                    <a:pt x="26815" y="11823"/>
                    <a:pt x="26212" y="10813"/>
                  </a:cubicBezTo>
                  <a:cubicBezTo>
                    <a:pt x="25768" y="10107"/>
                    <a:pt x="25146" y="9414"/>
                    <a:pt x="25272" y="8521"/>
                  </a:cubicBezTo>
                  <a:cubicBezTo>
                    <a:pt x="25268" y="8447"/>
                    <a:pt x="25272" y="8371"/>
                    <a:pt x="25282" y="8299"/>
                  </a:cubicBezTo>
                  <a:cubicBezTo>
                    <a:pt x="24893" y="8819"/>
                    <a:pt x="24577" y="9387"/>
                    <a:pt x="24338" y="9992"/>
                  </a:cubicBezTo>
                  <a:cubicBezTo>
                    <a:pt x="23982" y="11372"/>
                    <a:pt x="23464" y="12790"/>
                    <a:pt x="23754" y="14218"/>
                  </a:cubicBezTo>
                  <a:lnTo>
                    <a:pt x="23762" y="14261"/>
                  </a:lnTo>
                  <a:cubicBezTo>
                    <a:pt x="23972" y="14833"/>
                    <a:pt x="24225" y="15398"/>
                    <a:pt x="24237" y="16009"/>
                  </a:cubicBezTo>
                  <a:cubicBezTo>
                    <a:pt x="24270" y="16631"/>
                    <a:pt x="24217" y="17258"/>
                    <a:pt x="24340" y="17871"/>
                  </a:cubicBezTo>
                  <a:cubicBezTo>
                    <a:pt x="24546" y="18639"/>
                    <a:pt x="24879" y="19426"/>
                    <a:pt x="25455" y="19990"/>
                  </a:cubicBezTo>
                  <a:cubicBezTo>
                    <a:pt x="26192" y="20618"/>
                    <a:pt x="27160" y="21076"/>
                    <a:pt x="28138" y="21033"/>
                  </a:cubicBezTo>
                  <a:cubicBezTo>
                    <a:pt x="29125" y="20918"/>
                    <a:pt x="30043" y="20461"/>
                    <a:pt x="30730" y="19743"/>
                  </a:cubicBezTo>
                  <a:cubicBezTo>
                    <a:pt x="30826" y="19655"/>
                    <a:pt x="30915" y="19562"/>
                    <a:pt x="30999" y="19464"/>
                  </a:cubicBezTo>
                  <a:cubicBezTo>
                    <a:pt x="31051" y="19404"/>
                    <a:pt x="31098" y="19344"/>
                    <a:pt x="31145" y="19282"/>
                  </a:cubicBezTo>
                  <a:cubicBezTo>
                    <a:pt x="31195" y="19215"/>
                    <a:pt x="31240" y="19145"/>
                    <a:pt x="31283" y="19073"/>
                  </a:cubicBezTo>
                  <a:cubicBezTo>
                    <a:pt x="31370" y="18939"/>
                    <a:pt x="31446" y="18797"/>
                    <a:pt x="31512" y="18653"/>
                  </a:cubicBezTo>
                  <a:cubicBezTo>
                    <a:pt x="31647" y="18355"/>
                    <a:pt x="31763" y="18046"/>
                    <a:pt x="31851" y="17729"/>
                  </a:cubicBezTo>
                  <a:cubicBezTo>
                    <a:pt x="31937" y="17425"/>
                    <a:pt x="31989" y="17112"/>
                    <a:pt x="32034" y="16799"/>
                  </a:cubicBezTo>
                  <a:cubicBezTo>
                    <a:pt x="32079" y="16499"/>
                    <a:pt x="32112" y="16197"/>
                    <a:pt x="32151" y="15896"/>
                  </a:cubicBezTo>
                  <a:cubicBezTo>
                    <a:pt x="32158" y="15841"/>
                    <a:pt x="32166" y="15785"/>
                    <a:pt x="32172" y="15728"/>
                  </a:cubicBezTo>
                  <a:cubicBezTo>
                    <a:pt x="32188" y="15701"/>
                    <a:pt x="32203" y="15670"/>
                    <a:pt x="32215" y="15639"/>
                  </a:cubicBezTo>
                  <a:cubicBezTo>
                    <a:pt x="32215" y="15705"/>
                    <a:pt x="32215" y="15773"/>
                    <a:pt x="32219" y="15839"/>
                  </a:cubicBezTo>
                  <a:cubicBezTo>
                    <a:pt x="32225" y="15713"/>
                    <a:pt x="32227" y="15565"/>
                    <a:pt x="32367" y="15582"/>
                  </a:cubicBezTo>
                  <a:cubicBezTo>
                    <a:pt x="32349" y="15152"/>
                    <a:pt x="32421" y="14724"/>
                    <a:pt x="32394" y="14296"/>
                  </a:cubicBezTo>
                  <a:cubicBezTo>
                    <a:pt x="32215" y="14203"/>
                    <a:pt x="32460" y="13991"/>
                    <a:pt x="32553" y="14156"/>
                  </a:cubicBezTo>
                  <a:cubicBezTo>
                    <a:pt x="32637" y="14333"/>
                    <a:pt x="32587" y="14547"/>
                    <a:pt x="32592" y="14736"/>
                  </a:cubicBezTo>
                  <a:cubicBezTo>
                    <a:pt x="32557" y="15269"/>
                    <a:pt x="32540" y="15806"/>
                    <a:pt x="32643" y="16332"/>
                  </a:cubicBezTo>
                  <a:cubicBezTo>
                    <a:pt x="32857" y="17075"/>
                    <a:pt x="32993" y="17956"/>
                    <a:pt x="33628" y="18464"/>
                  </a:cubicBezTo>
                  <a:cubicBezTo>
                    <a:pt x="33696" y="18503"/>
                    <a:pt x="33698" y="18597"/>
                    <a:pt x="33633" y="18639"/>
                  </a:cubicBezTo>
                  <a:cubicBezTo>
                    <a:pt x="33546" y="18671"/>
                    <a:pt x="33447" y="18649"/>
                    <a:pt x="33357" y="18655"/>
                  </a:cubicBezTo>
                  <a:cubicBezTo>
                    <a:pt x="33009" y="18639"/>
                    <a:pt x="32664" y="18680"/>
                    <a:pt x="32320" y="18704"/>
                  </a:cubicBezTo>
                  <a:cubicBezTo>
                    <a:pt x="32332" y="18892"/>
                    <a:pt x="32351" y="19077"/>
                    <a:pt x="32378" y="19264"/>
                  </a:cubicBezTo>
                  <a:cubicBezTo>
                    <a:pt x="32505" y="20428"/>
                    <a:pt x="32429" y="21613"/>
                    <a:pt x="32680" y="22763"/>
                  </a:cubicBezTo>
                  <a:cubicBezTo>
                    <a:pt x="32824" y="23494"/>
                    <a:pt x="32985" y="24214"/>
                    <a:pt x="33085" y="24950"/>
                  </a:cubicBezTo>
                  <a:cubicBezTo>
                    <a:pt x="33174" y="25263"/>
                    <a:pt x="33042" y="25302"/>
                    <a:pt x="32849" y="25302"/>
                  </a:cubicBezTo>
                  <a:cubicBezTo>
                    <a:pt x="32816" y="25302"/>
                    <a:pt x="32783" y="25302"/>
                    <a:pt x="32748" y="25300"/>
                  </a:cubicBezTo>
                  <a:cubicBezTo>
                    <a:pt x="32703" y="25298"/>
                    <a:pt x="32653" y="25296"/>
                    <a:pt x="32606" y="25298"/>
                  </a:cubicBezTo>
                  <a:cubicBezTo>
                    <a:pt x="32285" y="25296"/>
                    <a:pt x="31970" y="25230"/>
                    <a:pt x="31651" y="25203"/>
                  </a:cubicBezTo>
                  <a:cubicBezTo>
                    <a:pt x="31182" y="25176"/>
                    <a:pt x="30717" y="25176"/>
                    <a:pt x="30261" y="25076"/>
                  </a:cubicBezTo>
                  <a:cubicBezTo>
                    <a:pt x="29460" y="24921"/>
                    <a:pt x="28718" y="24580"/>
                    <a:pt x="27961" y="24292"/>
                  </a:cubicBezTo>
                  <a:cubicBezTo>
                    <a:pt x="27794" y="24240"/>
                    <a:pt x="27128" y="24092"/>
                    <a:pt x="27150" y="23930"/>
                  </a:cubicBezTo>
                  <a:cubicBezTo>
                    <a:pt x="26352" y="23751"/>
                    <a:pt x="25599" y="23415"/>
                    <a:pt x="25144" y="22739"/>
                  </a:cubicBezTo>
                  <a:cubicBezTo>
                    <a:pt x="25089" y="22829"/>
                    <a:pt x="25015" y="22893"/>
                    <a:pt x="24920" y="22916"/>
                  </a:cubicBezTo>
                  <a:cubicBezTo>
                    <a:pt x="24531" y="22761"/>
                    <a:pt x="24336" y="22315"/>
                    <a:pt x="24046" y="22031"/>
                  </a:cubicBezTo>
                  <a:cubicBezTo>
                    <a:pt x="23579" y="21480"/>
                    <a:pt x="22956" y="21070"/>
                    <a:pt x="22542" y="20476"/>
                  </a:cubicBezTo>
                  <a:cubicBezTo>
                    <a:pt x="22163" y="19838"/>
                    <a:pt x="21976" y="19106"/>
                    <a:pt x="21659" y="18437"/>
                  </a:cubicBezTo>
                  <a:cubicBezTo>
                    <a:pt x="21234" y="17402"/>
                    <a:pt x="20779" y="16380"/>
                    <a:pt x="20392" y="15333"/>
                  </a:cubicBezTo>
                  <a:cubicBezTo>
                    <a:pt x="19997" y="14327"/>
                    <a:pt x="19633" y="13312"/>
                    <a:pt x="19269" y="12298"/>
                  </a:cubicBezTo>
                  <a:cubicBezTo>
                    <a:pt x="18736" y="11191"/>
                    <a:pt x="18068" y="10118"/>
                    <a:pt x="18185" y="8838"/>
                  </a:cubicBezTo>
                  <a:cubicBezTo>
                    <a:pt x="18142" y="8141"/>
                    <a:pt x="18339" y="7466"/>
                    <a:pt x="18407" y="6777"/>
                  </a:cubicBezTo>
                  <a:cubicBezTo>
                    <a:pt x="18444" y="6382"/>
                    <a:pt x="18526" y="5991"/>
                    <a:pt x="18676" y="5622"/>
                  </a:cubicBezTo>
                  <a:cubicBezTo>
                    <a:pt x="18866" y="5104"/>
                    <a:pt x="19285" y="5736"/>
                    <a:pt x="19442" y="5964"/>
                  </a:cubicBezTo>
                  <a:cubicBezTo>
                    <a:pt x="19487" y="6028"/>
                    <a:pt x="19532" y="6089"/>
                    <a:pt x="19582" y="6147"/>
                  </a:cubicBezTo>
                  <a:cubicBezTo>
                    <a:pt x="19689" y="6061"/>
                    <a:pt x="19896" y="6326"/>
                    <a:pt x="20007" y="6375"/>
                  </a:cubicBezTo>
                  <a:cubicBezTo>
                    <a:pt x="20324" y="6589"/>
                    <a:pt x="20705" y="6670"/>
                    <a:pt x="21048" y="6826"/>
                  </a:cubicBezTo>
                  <a:cubicBezTo>
                    <a:pt x="21388" y="6984"/>
                    <a:pt x="21725" y="7145"/>
                    <a:pt x="22098" y="7194"/>
                  </a:cubicBezTo>
                  <a:cubicBezTo>
                    <a:pt x="23416" y="7085"/>
                    <a:pt x="24840" y="6960"/>
                    <a:pt x="26025" y="6271"/>
                  </a:cubicBezTo>
                  <a:cubicBezTo>
                    <a:pt x="26385" y="6199"/>
                    <a:pt x="25951" y="6818"/>
                    <a:pt x="25934" y="6968"/>
                  </a:cubicBezTo>
                  <a:cubicBezTo>
                    <a:pt x="25877" y="7054"/>
                    <a:pt x="25792" y="7338"/>
                    <a:pt x="25694" y="7616"/>
                  </a:cubicBezTo>
                  <a:cubicBezTo>
                    <a:pt x="25700" y="7612"/>
                    <a:pt x="25706" y="7606"/>
                    <a:pt x="25712" y="7602"/>
                  </a:cubicBezTo>
                  <a:cubicBezTo>
                    <a:pt x="25823" y="7507"/>
                    <a:pt x="26033" y="7219"/>
                    <a:pt x="26152" y="7420"/>
                  </a:cubicBezTo>
                  <a:cubicBezTo>
                    <a:pt x="26155" y="7427"/>
                    <a:pt x="26157" y="7433"/>
                    <a:pt x="26157" y="7441"/>
                  </a:cubicBezTo>
                  <a:cubicBezTo>
                    <a:pt x="26685" y="7098"/>
                    <a:pt x="27208" y="7017"/>
                    <a:pt x="27901" y="6721"/>
                  </a:cubicBezTo>
                  <a:cubicBezTo>
                    <a:pt x="28695" y="6305"/>
                    <a:pt x="29395" y="5750"/>
                    <a:pt x="30152" y="5281"/>
                  </a:cubicBezTo>
                  <a:cubicBezTo>
                    <a:pt x="31022" y="4781"/>
                    <a:pt x="32530" y="4040"/>
                    <a:pt x="33528" y="4071"/>
                  </a:cubicBezTo>
                  <a:cubicBezTo>
                    <a:pt x="34925" y="4308"/>
                    <a:pt x="35978" y="6219"/>
                    <a:pt x="36832" y="7254"/>
                  </a:cubicBezTo>
                  <a:cubicBezTo>
                    <a:pt x="36893" y="7408"/>
                    <a:pt x="37233" y="7610"/>
                    <a:pt x="37148" y="7768"/>
                  </a:cubicBezTo>
                  <a:cubicBezTo>
                    <a:pt x="37838" y="8869"/>
                    <a:pt x="38335" y="10099"/>
                    <a:pt x="38765" y="11319"/>
                  </a:cubicBezTo>
                  <a:cubicBezTo>
                    <a:pt x="39000" y="12107"/>
                    <a:pt x="39039" y="12930"/>
                    <a:pt x="39201" y="13732"/>
                  </a:cubicBezTo>
                  <a:cubicBezTo>
                    <a:pt x="39269" y="14109"/>
                    <a:pt x="39282" y="14493"/>
                    <a:pt x="39284" y="14876"/>
                  </a:cubicBezTo>
                  <a:cubicBezTo>
                    <a:pt x="39300" y="14979"/>
                    <a:pt x="39313" y="15080"/>
                    <a:pt x="39325" y="15180"/>
                  </a:cubicBezTo>
                  <a:cubicBezTo>
                    <a:pt x="39415" y="15691"/>
                    <a:pt x="39358" y="16188"/>
                    <a:pt x="39360" y="16699"/>
                  </a:cubicBezTo>
                  <a:close/>
                  <a:moveTo>
                    <a:pt x="5245" y="32323"/>
                  </a:moveTo>
                  <a:cubicBezTo>
                    <a:pt x="4975" y="32136"/>
                    <a:pt x="4689" y="31961"/>
                    <a:pt x="4486" y="31698"/>
                  </a:cubicBezTo>
                  <a:cubicBezTo>
                    <a:pt x="4103" y="31272"/>
                    <a:pt x="3922" y="30727"/>
                    <a:pt x="3844" y="30167"/>
                  </a:cubicBezTo>
                  <a:cubicBezTo>
                    <a:pt x="3827" y="30044"/>
                    <a:pt x="3796" y="29918"/>
                    <a:pt x="3815" y="29793"/>
                  </a:cubicBezTo>
                  <a:cubicBezTo>
                    <a:pt x="3838" y="29760"/>
                    <a:pt x="3836" y="29717"/>
                    <a:pt x="3813" y="29682"/>
                  </a:cubicBezTo>
                  <a:cubicBezTo>
                    <a:pt x="3714" y="29620"/>
                    <a:pt x="3659" y="29647"/>
                    <a:pt x="3634" y="29727"/>
                  </a:cubicBezTo>
                  <a:cubicBezTo>
                    <a:pt x="3599" y="29727"/>
                    <a:pt x="3568" y="29750"/>
                    <a:pt x="3554" y="29783"/>
                  </a:cubicBezTo>
                  <a:cubicBezTo>
                    <a:pt x="3208" y="30505"/>
                    <a:pt x="2959" y="30887"/>
                    <a:pt x="2249" y="31301"/>
                  </a:cubicBezTo>
                  <a:cubicBezTo>
                    <a:pt x="1523" y="31912"/>
                    <a:pt x="1531" y="32319"/>
                    <a:pt x="1484" y="33193"/>
                  </a:cubicBezTo>
                  <a:cubicBezTo>
                    <a:pt x="1470" y="33319"/>
                    <a:pt x="1447" y="33444"/>
                    <a:pt x="1414" y="33566"/>
                  </a:cubicBezTo>
                  <a:cubicBezTo>
                    <a:pt x="1369" y="33570"/>
                    <a:pt x="1332" y="33603"/>
                    <a:pt x="1326" y="33646"/>
                  </a:cubicBezTo>
                  <a:cubicBezTo>
                    <a:pt x="1190" y="34267"/>
                    <a:pt x="536" y="34576"/>
                    <a:pt x="244" y="35105"/>
                  </a:cubicBezTo>
                  <a:cubicBezTo>
                    <a:pt x="116" y="35382"/>
                    <a:pt x="1" y="35714"/>
                    <a:pt x="73" y="36018"/>
                  </a:cubicBezTo>
                  <a:cubicBezTo>
                    <a:pt x="145" y="36135"/>
                    <a:pt x="272" y="36035"/>
                    <a:pt x="295" y="35936"/>
                  </a:cubicBezTo>
                  <a:cubicBezTo>
                    <a:pt x="369" y="35779"/>
                    <a:pt x="460" y="35631"/>
                    <a:pt x="565" y="35493"/>
                  </a:cubicBezTo>
                  <a:cubicBezTo>
                    <a:pt x="807" y="35191"/>
                    <a:pt x="1062" y="34878"/>
                    <a:pt x="1379" y="34650"/>
                  </a:cubicBezTo>
                  <a:cubicBezTo>
                    <a:pt x="1603" y="34481"/>
                    <a:pt x="1894" y="34407"/>
                    <a:pt x="2105" y="34224"/>
                  </a:cubicBezTo>
                  <a:cubicBezTo>
                    <a:pt x="2272" y="34064"/>
                    <a:pt x="2126" y="33617"/>
                    <a:pt x="2297" y="33290"/>
                  </a:cubicBezTo>
                  <a:cubicBezTo>
                    <a:pt x="2741" y="32222"/>
                    <a:pt x="3959" y="31848"/>
                    <a:pt x="4949" y="32430"/>
                  </a:cubicBezTo>
                  <a:cubicBezTo>
                    <a:pt x="5037" y="32467"/>
                    <a:pt x="5138" y="32539"/>
                    <a:pt x="5234" y="32500"/>
                  </a:cubicBezTo>
                  <a:cubicBezTo>
                    <a:pt x="5300" y="32461"/>
                    <a:pt x="5304" y="32369"/>
                    <a:pt x="5243" y="32323"/>
                  </a:cubicBezTo>
                  <a:close/>
                  <a:moveTo>
                    <a:pt x="15813" y="1171"/>
                  </a:moveTo>
                  <a:cubicBezTo>
                    <a:pt x="15794" y="1401"/>
                    <a:pt x="15885" y="2753"/>
                    <a:pt x="15414" y="2296"/>
                  </a:cubicBezTo>
                  <a:cubicBezTo>
                    <a:pt x="14735" y="1113"/>
                    <a:pt x="12984" y="1712"/>
                    <a:pt x="12949" y="1208"/>
                  </a:cubicBezTo>
                  <a:cubicBezTo>
                    <a:pt x="13293" y="708"/>
                    <a:pt x="13011" y="31"/>
                    <a:pt x="13247" y="21"/>
                  </a:cubicBezTo>
                  <a:cubicBezTo>
                    <a:pt x="13858" y="89"/>
                    <a:pt x="14457" y="12"/>
                    <a:pt x="15062" y="0"/>
                  </a:cubicBezTo>
                  <a:cubicBezTo>
                    <a:pt x="15541" y="80"/>
                    <a:pt x="15798" y="730"/>
                    <a:pt x="15813" y="1171"/>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83;p63"/>
            <p:cNvSpPr/>
            <p:nvPr/>
          </p:nvSpPr>
          <p:spPr>
            <a:xfrm>
              <a:off x="5918461" y="1807510"/>
              <a:ext cx="865106" cy="678850"/>
            </a:xfrm>
            <a:custGeom>
              <a:avLst/>
              <a:gdLst/>
              <a:ahLst/>
              <a:cxnLst/>
              <a:rect l="l" t="t" r="r" b="b"/>
              <a:pathLst>
                <a:path w="11073" h="8689" extrusionOk="0">
                  <a:moveTo>
                    <a:pt x="126" y="4115"/>
                  </a:moveTo>
                  <a:cubicBezTo>
                    <a:pt x="1" y="4298"/>
                    <a:pt x="65" y="4714"/>
                    <a:pt x="112" y="4885"/>
                  </a:cubicBezTo>
                  <a:cubicBezTo>
                    <a:pt x="126" y="4938"/>
                    <a:pt x="161" y="4983"/>
                    <a:pt x="211" y="5008"/>
                  </a:cubicBezTo>
                  <a:cubicBezTo>
                    <a:pt x="277" y="5415"/>
                    <a:pt x="423" y="5804"/>
                    <a:pt x="641" y="6156"/>
                  </a:cubicBezTo>
                  <a:cubicBezTo>
                    <a:pt x="643" y="6162"/>
                    <a:pt x="647" y="6170"/>
                    <a:pt x="651" y="6177"/>
                  </a:cubicBezTo>
                  <a:cubicBezTo>
                    <a:pt x="700" y="6261"/>
                    <a:pt x="754" y="6343"/>
                    <a:pt x="814" y="6421"/>
                  </a:cubicBezTo>
                  <a:cubicBezTo>
                    <a:pt x="953" y="6648"/>
                    <a:pt x="1093" y="6874"/>
                    <a:pt x="1276" y="7067"/>
                  </a:cubicBezTo>
                  <a:cubicBezTo>
                    <a:pt x="1390" y="7183"/>
                    <a:pt x="1515" y="7283"/>
                    <a:pt x="1653" y="7372"/>
                  </a:cubicBezTo>
                  <a:cubicBezTo>
                    <a:pt x="1735" y="7438"/>
                    <a:pt x="1846" y="7485"/>
                    <a:pt x="1937" y="7450"/>
                  </a:cubicBezTo>
                  <a:lnTo>
                    <a:pt x="1941" y="7454"/>
                  </a:lnTo>
                  <a:cubicBezTo>
                    <a:pt x="2468" y="7771"/>
                    <a:pt x="3095" y="7703"/>
                    <a:pt x="3681" y="7715"/>
                  </a:cubicBezTo>
                  <a:cubicBezTo>
                    <a:pt x="4231" y="7703"/>
                    <a:pt x="4782" y="7757"/>
                    <a:pt x="5311" y="7913"/>
                  </a:cubicBezTo>
                  <a:cubicBezTo>
                    <a:pt x="6018" y="8129"/>
                    <a:pt x="6716" y="8392"/>
                    <a:pt x="7442" y="8538"/>
                  </a:cubicBezTo>
                  <a:cubicBezTo>
                    <a:pt x="7685" y="8571"/>
                    <a:pt x="7930" y="8575"/>
                    <a:pt x="8172" y="8608"/>
                  </a:cubicBezTo>
                  <a:cubicBezTo>
                    <a:pt x="8185" y="8608"/>
                    <a:pt x="8199" y="8608"/>
                    <a:pt x="8213" y="8610"/>
                  </a:cubicBezTo>
                  <a:cubicBezTo>
                    <a:pt x="8244" y="8625"/>
                    <a:pt x="8277" y="8633"/>
                    <a:pt x="8310" y="8633"/>
                  </a:cubicBezTo>
                  <a:lnTo>
                    <a:pt x="8362" y="8631"/>
                  </a:lnTo>
                  <a:cubicBezTo>
                    <a:pt x="8512" y="8658"/>
                    <a:pt x="8676" y="8688"/>
                    <a:pt x="8779" y="8623"/>
                  </a:cubicBezTo>
                  <a:cubicBezTo>
                    <a:pt x="8794" y="8612"/>
                    <a:pt x="8806" y="8600"/>
                    <a:pt x="8816" y="8588"/>
                  </a:cubicBezTo>
                  <a:cubicBezTo>
                    <a:pt x="9067" y="8549"/>
                    <a:pt x="9314" y="8497"/>
                    <a:pt x="9559" y="8433"/>
                  </a:cubicBezTo>
                  <a:cubicBezTo>
                    <a:pt x="9849" y="8347"/>
                    <a:pt x="10219" y="8213"/>
                    <a:pt x="10254" y="7890"/>
                  </a:cubicBezTo>
                  <a:cubicBezTo>
                    <a:pt x="10256" y="7886"/>
                    <a:pt x="10260" y="7880"/>
                    <a:pt x="10262" y="7874"/>
                  </a:cubicBezTo>
                  <a:cubicBezTo>
                    <a:pt x="10332" y="7598"/>
                    <a:pt x="10563" y="7364"/>
                    <a:pt x="10526" y="7067"/>
                  </a:cubicBezTo>
                  <a:cubicBezTo>
                    <a:pt x="10534" y="7049"/>
                    <a:pt x="10542" y="7030"/>
                    <a:pt x="10548" y="7012"/>
                  </a:cubicBezTo>
                  <a:cubicBezTo>
                    <a:pt x="10544" y="6993"/>
                    <a:pt x="10542" y="6975"/>
                    <a:pt x="10542" y="6956"/>
                  </a:cubicBezTo>
                  <a:cubicBezTo>
                    <a:pt x="10542" y="6940"/>
                    <a:pt x="10544" y="6923"/>
                    <a:pt x="10553" y="6911"/>
                  </a:cubicBezTo>
                  <a:cubicBezTo>
                    <a:pt x="10557" y="6901"/>
                    <a:pt x="10563" y="6890"/>
                    <a:pt x="10573" y="6884"/>
                  </a:cubicBezTo>
                  <a:cubicBezTo>
                    <a:pt x="10587" y="6578"/>
                    <a:pt x="10353" y="6244"/>
                    <a:pt x="10672" y="6022"/>
                  </a:cubicBezTo>
                  <a:cubicBezTo>
                    <a:pt x="11073" y="5599"/>
                    <a:pt x="10441" y="5463"/>
                    <a:pt x="10491" y="4732"/>
                  </a:cubicBezTo>
                  <a:cubicBezTo>
                    <a:pt x="10590" y="4555"/>
                    <a:pt x="10534" y="4325"/>
                    <a:pt x="10532" y="4128"/>
                  </a:cubicBezTo>
                  <a:cubicBezTo>
                    <a:pt x="10542" y="3761"/>
                    <a:pt x="10406" y="3405"/>
                    <a:pt x="10151" y="3140"/>
                  </a:cubicBezTo>
                  <a:cubicBezTo>
                    <a:pt x="10048" y="3006"/>
                    <a:pt x="9851" y="2747"/>
                    <a:pt x="9658" y="2762"/>
                  </a:cubicBezTo>
                  <a:cubicBezTo>
                    <a:pt x="9590" y="2706"/>
                    <a:pt x="9514" y="2655"/>
                    <a:pt x="9452" y="2597"/>
                  </a:cubicBezTo>
                  <a:cubicBezTo>
                    <a:pt x="9187" y="2362"/>
                    <a:pt x="8921" y="2120"/>
                    <a:pt x="8763" y="1795"/>
                  </a:cubicBezTo>
                  <a:cubicBezTo>
                    <a:pt x="8715" y="1692"/>
                    <a:pt x="8668" y="1564"/>
                    <a:pt x="8545" y="1535"/>
                  </a:cubicBezTo>
                  <a:cubicBezTo>
                    <a:pt x="8362" y="1484"/>
                    <a:pt x="8316" y="1698"/>
                    <a:pt x="8129" y="1690"/>
                  </a:cubicBezTo>
                  <a:cubicBezTo>
                    <a:pt x="7886" y="1696"/>
                    <a:pt x="7644" y="1599"/>
                    <a:pt x="7434" y="1482"/>
                  </a:cubicBezTo>
                  <a:cubicBezTo>
                    <a:pt x="7312" y="1385"/>
                    <a:pt x="7319" y="1204"/>
                    <a:pt x="7300" y="1062"/>
                  </a:cubicBezTo>
                  <a:cubicBezTo>
                    <a:pt x="7296" y="927"/>
                    <a:pt x="7255" y="733"/>
                    <a:pt x="7131" y="686"/>
                  </a:cubicBezTo>
                  <a:cubicBezTo>
                    <a:pt x="7117" y="659"/>
                    <a:pt x="7094" y="636"/>
                    <a:pt x="7068" y="622"/>
                  </a:cubicBezTo>
                  <a:cubicBezTo>
                    <a:pt x="6973" y="449"/>
                    <a:pt x="6644" y="381"/>
                    <a:pt x="6469" y="297"/>
                  </a:cubicBezTo>
                  <a:cubicBezTo>
                    <a:pt x="5985" y="71"/>
                    <a:pt x="5449" y="25"/>
                    <a:pt x="4922" y="1"/>
                  </a:cubicBezTo>
                  <a:cubicBezTo>
                    <a:pt x="4543" y="5"/>
                    <a:pt x="4169" y="75"/>
                    <a:pt x="3795" y="132"/>
                  </a:cubicBezTo>
                  <a:cubicBezTo>
                    <a:pt x="3517" y="178"/>
                    <a:pt x="3235" y="225"/>
                    <a:pt x="2965" y="309"/>
                  </a:cubicBezTo>
                  <a:cubicBezTo>
                    <a:pt x="2554" y="460"/>
                    <a:pt x="2180" y="692"/>
                    <a:pt x="1838" y="962"/>
                  </a:cubicBezTo>
                  <a:cubicBezTo>
                    <a:pt x="1488" y="1223"/>
                    <a:pt x="1145" y="1494"/>
                    <a:pt x="886" y="1852"/>
                  </a:cubicBezTo>
                  <a:cubicBezTo>
                    <a:pt x="698" y="2087"/>
                    <a:pt x="550" y="2348"/>
                    <a:pt x="443" y="2626"/>
                  </a:cubicBezTo>
                  <a:cubicBezTo>
                    <a:pt x="328" y="2887"/>
                    <a:pt x="217" y="3150"/>
                    <a:pt x="186" y="3436"/>
                  </a:cubicBezTo>
                  <a:cubicBezTo>
                    <a:pt x="157" y="3663"/>
                    <a:pt x="102" y="3889"/>
                    <a:pt x="126" y="41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84;p63"/>
            <p:cNvSpPr/>
            <p:nvPr/>
          </p:nvSpPr>
          <p:spPr>
            <a:xfrm>
              <a:off x="5919633" y="1891418"/>
              <a:ext cx="844871" cy="596035"/>
            </a:xfrm>
            <a:custGeom>
              <a:avLst/>
              <a:gdLst/>
              <a:ahLst/>
              <a:cxnLst/>
              <a:rect l="l" t="t" r="r" b="b"/>
              <a:pathLst>
                <a:path w="10814" h="7629" extrusionOk="0">
                  <a:moveTo>
                    <a:pt x="8036" y="7619"/>
                  </a:moveTo>
                  <a:cubicBezTo>
                    <a:pt x="7534" y="7561"/>
                    <a:pt x="7075" y="7308"/>
                    <a:pt x="6577" y="7213"/>
                  </a:cubicBezTo>
                  <a:cubicBezTo>
                    <a:pt x="5878" y="7096"/>
                    <a:pt x="5215" y="6818"/>
                    <a:pt x="4512" y="6734"/>
                  </a:cubicBezTo>
                  <a:cubicBezTo>
                    <a:pt x="3983" y="6678"/>
                    <a:pt x="3459" y="6569"/>
                    <a:pt x="2926" y="6553"/>
                  </a:cubicBezTo>
                  <a:cubicBezTo>
                    <a:pt x="2525" y="6534"/>
                    <a:pt x="2109" y="6541"/>
                    <a:pt x="1743" y="6355"/>
                  </a:cubicBezTo>
                  <a:cubicBezTo>
                    <a:pt x="1253" y="6168"/>
                    <a:pt x="986" y="5699"/>
                    <a:pt x="708" y="5286"/>
                  </a:cubicBezTo>
                  <a:cubicBezTo>
                    <a:pt x="451" y="4845"/>
                    <a:pt x="210" y="4387"/>
                    <a:pt x="148" y="3872"/>
                  </a:cubicBezTo>
                  <a:cubicBezTo>
                    <a:pt x="0" y="3091"/>
                    <a:pt x="9" y="2237"/>
                    <a:pt x="344" y="1507"/>
                  </a:cubicBezTo>
                  <a:cubicBezTo>
                    <a:pt x="568" y="1093"/>
                    <a:pt x="809" y="675"/>
                    <a:pt x="1171" y="367"/>
                  </a:cubicBezTo>
                  <a:cubicBezTo>
                    <a:pt x="1212" y="338"/>
                    <a:pt x="1255" y="278"/>
                    <a:pt x="1303" y="239"/>
                  </a:cubicBezTo>
                  <a:cubicBezTo>
                    <a:pt x="1336" y="157"/>
                    <a:pt x="1383" y="97"/>
                    <a:pt x="1463" y="120"/>
                  </a:cubicBezTo>
                  <a:cubicBezTo>
                    <a:pt x="1593" y="184"/>
                    <a:pt x="1410" y="418"/>
                    <a:pt x="1408" y="531"/>
                  </a:cubicBezTo>
                  <a:cubicBezTo>
                    <a:pt x="1037" y="2259"/>
                    <a:pt x="2667" y="3852"/>
                    <a:pt x="4166" y="4413"/>
                  </a:cubicBezTo>
                  <a:lnTo>
                    <a:pt x="4238" y="4442"/>
                  </a:lnTo>
                  <a:cubicBezTo>
                    <a:pt x="4374" y="4224"/>
                    <a:pt x="4843" y="3932"/>
                    <a:pt x="4950" y="3879"/>
                  </a:cubicBezTo>
                  <a:cubicBezTo>
                    <a:pt x="5053" y="3844"/>
                    <a:pt x="5240" y="3652"/>
                    <a:pt x="5310" y="3811"/>
                  </a:cubicBezTo>
                  <a:cubicBezTo>
                    <a:pt x="5349" y="3749"/>
                    <a:pt x="5438" y="3753"/>
                    <a:pt x="5471" y="3817"/>
                  </a:cubicBezTo>
                  <a:lnTo>
                    <a:pt x="5471" y="3819"/>
                  </a:lnTo>
                  <a:cubicBezTo>
                    <a:pt x="5477" y="3796"/>
                    <a:pt x="5493" y="3780"/>
                    <a:pt x="5516" y="3772"/>
                  </a:cubicBezTo>
                  <a:cubicBezTo>
                    <a:pt x="5530" y="3611"/>
                    <a:pt x="5569" y="3455"/>
                    <a:pt x="5629" y="3307"/>
                  </a:cubicBezTo>
                  <a:cubicBezTo>
                    <a:pt x="5664" y="3128"/>
                    <a:pt x="5909" y="3185"/>
                    <a:pt x="5810" y="3346"/>
                  </a:cubicBezTo>
                  <a:cubicBezTo>
                    <a:pt x="5606" y="3827"/>
                    <a:pt x="5668" y="4380"/>
                    <a:pt x="5977" y="4804"/>
                  </a:cubicBezTo>
                  <a:cubicBezTo>
                    <a:pt x="6014" y="4845"/>
                    <a:pt x="6053" y="4882"/>
                    <a:pt x="6096" y="4917"/>
                  </a:cubicBezTo>
                  <a:cubicBezTo>
                    <a:pt x="6392" y="5117"/>
                    <a:pt x="6765" y="5282"/>
                    <a:pt x="7125" y="5218"/>
                  </a:cubicBezTo>
                  <a:cubicBezTo>
                    <a:pt x="7184" y="5220"/>
                    <a:pt x="7246" y="5173"/>
                    <a:pt x="7304" y="5148"/>
                  </a:cubicBezTo>
                  <a:lnTo>
                    <a:pt x="7324" y="5129"/>
                  </a:lnTo>
                  <a:cubicBezTo>
                    <a:pt x="7339" y="5125"/>
                    <a:pt x="7351" y="5125"/>
                    <a:pt x="7365" y="5129"/>
                  </a:cubicBezTo>
                  <a:cubicBezTo>
                    <a:pt x="7394" y="5127"/>
                    <a:pt x="7423" y="5140"/>
                    <a:pt x="7441" y="5162"/>
                  </a:cubicBezTo>
                  <a:cubicBezTo>
                    <a:pt x="7476" y="5238"/>
                    <a:pt x="7437" y="5294"/>
                    <a:pt x="7365" y="5333"/>
                  </a:cubicBezTo>
                  <a:cubicBezTo>
                    <a:pt x="7357" y="5341"/>
                    <a:pt x="7349" y="5347"/>
                    <a:pt x="7339" y="5356"/>
                  </a:cubicBezTo>
                  <a:cubicBezTo>
                    <a:pt x="7394" y="5349"/>
                    <a:pt x="7448" y="5366"/>
                    <a:pt x="7507" y="5430"/>
                  </a:cubicBezTo>
                  <a:cubicBezTo>
                    <a:pt x="8059" y="5975"/>
                    <a:pt x="8674" y="6561"/>
                    <a:pt x="9484" y="6623"/>
                  </a:cubicBezTo>
                  <a:cubicBezTo>
                    <a:pt x="9606" y="6637"/>
                    <a:pt x="9727" y="6639"/>
                    <a:pt x="9848" y="6635"/>
                  </a:cubicBezTo>
                  <a:cubicBezTo>
                    <a:pt x="9902" y="6604"/>
                    <a:pt x="9953" y="6569"/>
                    <a:pt x="9999" y="6528"/>
                  </a:cubicBezTo>
                  <a:cubicBezTo>
                    <a:pt x="10143" y="6397"/>
                    <a:pt x="10239" y="6226"/>
                    <a:pt x="10332" y="6055"/>
                  </a:cubicBezTo>
                  <a:cubicBezTo>
                    <a:pt x="10276" y="6059"/>
                    <a:pt x="10215" y="6055"/>
                    <a:pt x="10173" y="6055"/>
                  </a:cubicBezTo>
                  <a:cubicBezTo>
                    <a:pt x="10169" y="6055"/>
                    <a:pt x="10165" y="6055"/>
                    <a:pt x="10161" y="6055"/>
                  </a:cubicBezTo>
                  <a:lnTo>
                    <a:pt x="10161" y="6055"/>
                  </a:lnTo>
                  <a:cubicBezTo>
                    <a:pt x="10048" y="6043"/>
                    <a:pt x="10068" y="5866"/>
                    <a:pt x="10173" y="5874"/>
                  </a:cubicBezTo>
                  <a:cubicBezTo>
                    <a:pt x="10268" y="5897"/>
                    <a:pt x="10422" y="5808"/>
                    <a:pt x="10470" y="5923"/>
                  </a:cubicBezTo>
                  <a:cubicBezTo>
                    <a:pt x="10478" y="5923"/>
                    <a:pt x="10484" y="5925"/>
                    <a:pt x="10492" y="5930"/>
                  </a:cubicBezTo>
                  <a:cubicBezTo>
                    <a:pt x="10577" y="5960"/>
                    <a:pt x="10535" y="6092"/>
                    <a:pt x="10451" y="6236"/>
                  </a:cubicBezTo>
                  <a:cubicBezTo>
                    <a:pt x="10449" y="6240"/>
                    <a:pt x="10449" y="6246"/>
                    <a:pt x="10449" y="6251"/>
                  </a:cubicBezTo>
                  <a:cubicBezTo>
                    <a:pt x="10420" y="6407"/>
                    <a:pt x="10361" y="6555"/>
                    <a:pt x="10274" y="6689"/>
                  </a:cubicBezTo>
                  <a:cubicBezTo>
                    <a:pt x="10297" y="6822"/>
                    <a:pt x="10110" y="7012"/>
                    <a:pt x="10033" y="7096"/>
                  </a:cubicBezTo>
                  <a:cubicBezTo>
                    <a:pt x="9560" y="7483"/>
                    <a:pt x="8886" y="7629"/>
                    <a:pt x="8268" y="7629"/>
                  </a:cubicBezTo>
                  <a:cubicBezTo>
                    <a:pt x="8190" y="7629"/>
                    <a:pt x="8112" y="7625"/>
                    <a:pt x="8036" y="7621"/>
                  </a:cubicBezTo>
                  <a:close/>
                  <a:moveTo>
                    <a:pt x="5464" y="3928"/>
                  </a:moveTo>
                  <a:cubicBezTo>
                    <a:pt x="5458" y="3944"/>
                    <a:pt x="5448" y="3963"/>
                    <a:pt x="5436" y="3979"/>
                  </a:cubicBezTo>
                  <a:cubicBezTo>
                    <a:pt x="5146" y="4158"/>
                    <a:pt x="4825" y="4325"/>
                    <a:pt x="4576" y="4568"/>
                  </a:cubicBezTo>
                  <a:cubicBezTo>
                    <a:pt x="4818" y="4652"/>
                    <a:pt x="5065" y="4722"/>
                    <a:pt x="5316" y="4778"/>
                  </a:cubicBezTo>
                  <a:cubicBezTo>
                    <a:pt x="5466" y="4817"/>
                    <a:pt x="5625" y="4827"/>
                    <a:pt x="5783" y="4843"/>
                  </a:cubicBezTo>
                  <a:cubicBezTo>
                    <a:pt x="5643" y="4677"/>
                    <a:pt x="5555" y="4473"/>
                    <a:pt x="5524" y="4259"/>
                  </a:cubicBezTo>
                  <a:cubicBezTo>
                    <a:pt x="5522" y="4193"/>
                    <a:pt x="5475" y="4045"/>
                    <a:pt x="5464" y="3928"/>
                  </a:cubicBezTo>
                  <a:close/>
                  <a:moveTo>
                    <a:pt x="5806" y="4870"/>
                  </a:moveTo>
                  <a:lnTo>
                    <a:pt x="5802" y="4866"/>
                  </a:lnTo>
                  <a:cubicBezTo>
                    <a:pt x="5802" y="4885"/>
                    <a:pt x="5806" y="4903"/>
                    <a:pt x="5810" y="4922"/>
                  </a:cubicBezTo>
                  <a:cubicBezTo>
                    <a:pt x="5857" y="4940"/>
                    <a:pt x="5890" y="4996"/>
                    <a:pt x="5931" y="5033"/>
                  </a:cubicBezTo>
                  <a:cubicBezTo>
                    <a:pt x="5886" y="4981"/>
                    <a:pt x="5843" y="4926"/>
                    <a:pt x="5806" y="4870"/>
                  </a:cubicBezTo>
                  <a:close/>
                  <a:moveTo>
                    <a:pt x="6629" y="5524"/>
                  </a:moveTo>
                  <a:cubicBezTo>
                    <a:pt x="6614" y="5520"/>
                    <a:pt x="6600" y="5514"/>
                    <a:pt x="6586" y="5508"/>
                  </a:cubicBezTo>
                  <a:cubicBezTo>
                    <a:pt x="6524" y="5498"/>
                    <a:pt x="6462" y="5485"/>
                    <a:pt x="6402" y="5469"/>
                  </a:cubicBezTo>
                  <a:cubicBezTo>
                    <a:pt x="6477" y="5496"/>
                    <a:pt x="6551" y="5514"/>
                    <a:pt x="6629" y="5524"/>
                  </a:cubicBezTo>
                  <a:close/>
                  <a:moveTo>
                    <a:pt x="10332" y="4080"/>
                  </a:moveTo>
                  <a:cubicBezTo>
                    <a:pt x="10359" y="4092"/>
                    <a:pt x="10391" y="4090"/>
                    <a:pt x="10416" y="4072"/>
                  </a:cubicBezTo>
                  <a:cubicBezTo>
                    <a:pt x="10509" y="4076"/>
                    <a:pt x="10521" y="3948"/>
                    <a:pt x="10500" y="3866"/>
                  </a:cubicBezTo>
                  <a:cubicBezTo>
                    <a:pt x="10478" y="3683"/>
                    <a:pt x="10472" y="3500"/>
                    <a:pt x="10480" y="3315"/>
                  </a:cubicBezTo>
                  <a:cubicBezTo>
                    <a:pt x="10554" y="2422"/>
                    <a:pt x="10165" y="2056"/>
                    <a:pt x="9501" y="1556"/>
                  </a:cubicBezTo>
                  <a:cubicBezTo>
                    <a:pt x="9182" y="1301"/>
                    <a:pt x="8916" y="988"/>
                    <a:pt x="8715" y="632"/>
                  </a:cubicBezTo>
                  <a:cubicBezTo>
                    <a:pt x="8435" y="1"/>
                    <a:pt x="8349" y="1037"/>
                    <a:pt x="7573" y="581"/>
                  </a:cubicBezTo>
                  <a:cubicBezTo>
                    <a:pt x="7534" y="519"/>
                    <a:pt x="7501" y="453"/>
                    <a:pt x="7474" y="383"/>
                  </a:cubicBezTo>
                  <a:cubicBezTo>
                    <a:pt x="7433" y="272"/>
                    <a:pt x="7262" y="340"/>
                    <a:pt x="7306" y="449"/>
                  </a:cubicBezTo>
                  <a:cubicBezTo>
                    <a:pt x="7400" y="692"/>
                    <a:pt x="7567" y="920"/>
                    <a:pt x="7793" y="1058"/>
                  </a:cubicBezTo>
                  <a:cubicBezTo>
                    <a:pt x="8038" y="1184"/>
                    <a:pt x="8324" y="1219"/>
                    <a:pt x="8552" y="1381"/>
                  </a:cubicBezTo>
                  <a:cubicBezTo>
                    <a:pt x="8787" y="1568"/>
                    <a:pt x="8929" y="1848"/>
                    <a:pt x="9169" y="2033"/>
                  </a:cubicBezTo>
                  <a:cubicBezTo>
                    <a:pt x="9470" y="2282"/>
                    <a:pt x="9791" y="2521"/>
                    <a:pt x="9949" y="2893"/>
                  </a:cubicBezTo>
                  <a:cubicBezTo>
                    <a:pt x="10091" y="3173"/>
                    <a:pt x="10151" y="3484"/>
                    <a:pt x="10241" y="3784"/>
                  </a:cubicBezTo>
                  <a:cubicBezTo>
                    <a:pt x="10252" y="3809"/>
                    <a:pt x="10260" y="3835"/>
                    <a:pt x="10268" y="3860"/>
                  </a:cubicBezTo>
                  <a:cubicBezTo>
                    <a:pt x="10106" y="3817"/>
                    <a:pt x="9941" y="3792"/>
                    <a:pt x="9774" y="3788"/>
                  </a:cubicBezTo>
                  <a:cubicBezTo>
                    <a:pt x="9725" y="3788"/>
                    <a:pt x="9684" y="3829"/>
                    <a:pt x="9686" y="3879"/>
                  </a:cubicBezTo>
                  <a:cubicBezTo>
                    <a:pt x="9686" y="3936"/>
                    <a:pt x="9739" y="3979"/>
                    <a:pt x="9795" y="3969"/>
                  </a:cubicBezTo>
                  <a:cubicBezTo>
                    <a:pt x="9978" y="3988"/>
                    <a:pt x="10165" y="4002"/>
                    <a:pt x="10334" y="4080"/>
                  </a:cubicBezTo>
                  <a:close/>
                  <a:moveTo>
                    <a:pt x="10509" y="4893"/>
                  </a:moveTo>
                  <a:cubicBezTo>
                    <a:pt x="10642" y="4930"/>
                    <a:pt x="10813" y="4539"/>
                    <a:pt x="10630" y="4514"/>
                  </a:cubicBezTo>
                  <a:cubicBezTo>
                    <a:pt x="10515" y="4504"/>
                    <a:pt x="10521" y="4652"/>
                    <a:pt x="10474" y="4722"/>
                  </a:cubicBezTo>
                  <a:cubicBezTo>
                    <a:pt x="10426" y="4778"/>
                    <a:pt x="10431" y="4870"/>
                    <a:pt x="10509" y="4893"/>
                  </a:cubicBezTo>
                  <a:close/>
                  <a:moveTo>
                    <a:pt x="7509" y="4012"/>
                  </a:moveTo>
                  <a:lnTo>
                    <a:pt x="7509" y="4012"/>
                  </a:lnTo>
                  <a:cubicBezTo>
                    <a:pt x="7355" y="3807"/>
                    <a:pt x="7166" y="3566"/>
                    <a:pt x="7098" y="3611"/>
                  </a:cubicBezTo>
                  <a:cubicBezTo>
                    <a:pt x="7038" y="3636"/>
                    <a:pt x="7020" y="3712"/>
                    <a:pt x="7063" y="3759"/>
                  </a:cubicBezTo>
                  <a:lnTo>
                    <a:pt x="7063" y="3759"/>
                  </a:lnTo>
                  <a:lnTo>
                    <a:pt x="7063" y="3759"/>
                  </a:lnTo>
                  <a:cubicBezTo>
                    <a:pt x="7717" y="4574"/>
                    <a:pt x="8100" y="5117"/>
                    <a:pt x="9231" y="5242"/>
                  </a:cubicBezTo>
                  <a:cubicBezTo>
                    <a:pt x="9377" y="5280"/>
                    <a:pt x="10441" y="5280"/>
                    <a:pt x="10348" y="5037"/>
                  </a:cubicBezTo>
                  <a:cubicBezTo>
                    <a:pt x="10330" y="4991"/>
                    <a:pt x="10278" y="4967"/>
                    <a:pt x="10231" y="4983"/>
                  </a:cubicBezTo>
                  <a:cubicBezTo>
                    <a:pt x="10021" y="5045"/>
                    <a:pt x="9805" y="5076"/>
                    <a:pt x="9587" y="5080"/>
                  </a:cubicBezTo>
                  <a:cubicBezTo>
                    <a:pt x="9571" y="5057"/>
                    <a:pt x="9548" y="5045"/>
                    <a:pt x="9521" y="5043"/>
                  </a:cubicBezTo>
                  <a:cubicBezTo>
                    <a:pt x="9256" y="5029"/>
                    <a:pt x="9001" y="4938"/>
                    <a:pt x="8756" y="4837"/>
                  </a:cubicBezTo>
                  <a:cubicBezTo>
                    <a:pt x="8081" y="4578"/>
                    <a:pt x="7840" y="3893"/>
                    <a:pt x="7680" y="4060"/>
                  </a:cubicBezTo>
                  <a:cubicBezTo>
                    <a:pt x="7645" y="3936"/>
                    <a:pt x="7548" y="3948"/>
                    <a:pt x="7509" y="4012"/>
                  </a:cubicBezTo>
                  <a:close/>
                  <a:moveTo>
                    <a:pt x="6929" y="4979"/>
                  </a:moveTo>
                  <a:cubicBezTo>
                    <a:pt x="7143" y="4981"/>
                    <a:pt x="7100" y="4677"/>
                    <a:pt x="7053" y="4541"/>
                  </a:cubicBezTo>
                  <a:cubicBezTo>
                    <a:pt x="7016" y="4426"/>
                    <a:pt x="7057" y="4066"/>
                    <a:pt x="6880" y="4092"/>
                  </a:cubicBezTo>
                  <a:cubicBezTo>
                    <a:pt x="6865" y="4086"/>
                    <a:pt x="6847" y="4084"/>
                    <a:pt x="6830" y="4086"/>
                  </a:cubicBezTo>
                  <a:cubicBezTo>
                    <a:pt x="6750" y="3951"/>
                    <a:pt x="6662" y="3739"/>
                    <a:pt x="6474" y="3753"/>
                  </a:cubicBezTo>
                  <a:cubicBezTo>
                    <a:pt x="6452" y="3732"/>
                    <a:pt x="6423" y="3718"/>
                    <a:pt x="6394" y="3710"/>
                  </a:cubicBezTo>
                  <a:cubicBezTo>
                    <a:pt x="6359" y="3704"/>
                    <a:pt x="6322" y="3716"/>
                    <a:pt x="6300" y="3741"/>
                  </a:cubicBezTo>
                  <a:cubicBezTo>
                    <a:pt x="6275" y="3673"/>
                    <a:pt x="6184" y="3652"/>
                    <a:pt x="6133" y="3706"/>
                  </a:cubicBezTo>
                  <a:cubicBezTo>
                    <a:pt x="6067" y="3784"/>
                    <a:pt x="6063" y="3895"/>
                    <a:pt x="6063" y="3992"/>
                  </a:cubicBezTo>
                  <a:cubicBezTo>
                    <a:pt x="6094" y="4276"/>
                    <a:pt x="6246" y="4638"/>
                    <a:pt x="6586" y="4611"/>
                  </a:cubicBezTo>
                  <a:cubicBezTo>
                    <a:pt x="6672" y="4677"/>
                    <a:pt x="6744" y="4757"/>
                    <a:pt x="6800" y="4847"/>
                  </a:cubicBezTo>
                  <a:cubicBezTo>
                    <a:pt x="6832" y="4899"/>
                    <a:pt x="6865" y="4967"/>
                    <a:pt x="6929" y="4979"/>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85;p63"/>
            <p:cNvSpPr/>
            <p:nvPr/>
          </p:nvSpPr>
          <p:spPr>
            <a:xfrm>
              <a:off x="6071825" y="1814307"/>
              <a:ext cx="373606" cy="370012"/>
            </a:xfrm>
            <a:custGeom>
              <a:avLst/>
              <a:gdLst/>
              <a:ahLst/>
              <a:cxnLst/>
              <a:rect l="l" t="t" r="r" b="b"/>
              <a:pathLst>
                <a:path w="4782" h="4736" extrusionOk="0">
                  <a:moveTo>
                    <a:pt x="233" y="1060"/>
                  </a:moveTo>
                  <a:cubicBezTo>
                    <a:pt x="1" y="593"/>
                    <a:pt x="895" y="420"/>
                    <a:pt x="1186" y="237"/>
                  </a:cubicBezTo>
                  <a:cubicBezTo>
                    <a:pt x="1548" y="72"/>
                    <a:pt x="1945" y="6"/>
                    <a:pt x="2340" y="0"/>
                  </a:cubicBezTo>
                  <a:cubicBezTo>
                    <a:pt x="2835" y="70"/>
                    <a:pt x="2661" y="683"/>
                    <a:pt x="2185" y="599"/>
                  </a:cubicBezTo>
                  <a:cubicBezTo>
                    <a:pt x="1332" y="572"/>
                    <a:pt x="488" y="1533"/>
                    <a:pt x="231" y="1058"/>
                  </a:cubicBezTo>
                  <a:close/>
                  <a:moveTo>
                    <a:pt x="3858" y="4666"/>
                  </a:moveTo>
                  <a:cubicBezTo>
                    <a:pt x="3393" y="4281"/>
                    <a:pt x="4129" y="3888"/>
                    <a:pt x="4508" y="3997"/>
                  </a:cubicBezTo>
                  <a:cubicBezTo>
                    <a:pt x="4668" y="4020"/>
                    <a:pt x="4782" y="4168"/>
                    <a:pt x="4761" y="4331"/>
                  </a:cubicBezTo>
                  <a:cubicBezTo>
                    <a:pt x="4720" y="4623"/>
                    <a:pt x="4444" y="4565"/>
                    <a:pt x="4234" y="4604"/>
                  </a:cubicBezTo>
                  <a:cubicBezTo>
                    <a:pt x="4140" y="4711"/>
                    <a:pt x="3983" y="4736"/>
                    <a:pt x="3858" y="4666"/>
                  </a:cubicBezTo>
                  <a:close/>
                  <a:moveTo>
                    <a:pt x="3461" y="720"/>
                  </a:moveTo>
                  <a:cubicBezTo>
                    <a:pt x="3965" y="708"/>
                    <a:pt x="3936" y="25"/>
                    <a:pt x="3210" y="109"/>
                  </a:cubicBezTo>
                  <a:cubicBezTo>
                    <a:pt x="2776" y="163"/>
                    <a:pt x="2770" y="770"/>
                    <a:pt x="3463" y="720"/>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86;p63"/>
            <p:cNvSpPr/>
            <p:nvPr/>
          </p:nvSpPr>
          <p:spPr>
            <a:xfrm>
              <a:off x="5765019" y="2333617"/>
              <a:ext cx="1333636" cy="1411217"/>
            </a:xfrm>
            <a:custGeom>
              <a:avLst/>
              <a:gdLst/>
              <a:ahLst/>
              <a:cxnLst/>
              <a:rect l="l" t="t" r="r" b="b"/>
              <a:pathLst>
                <a:path w="17070" h="18063" extrusionOk="0">
                  <a:moveTo>
                    <a:pt x="9534" y="18034"/>
                  </a:moveTo>
                  <a:cubicBezTo>
                    <a:pt x="9933" y="17989"/>
                    <a:pt x="10227" y="17678"/>
                    <a:pt x="10614" y="17594"/>
                  </a:cubicBezTo>
                  <a:cubicBezTo>
                    <a:pt x="11210" y="17503"/>
                    <a:pt x="11819" y="17540"/>
                    <a:pt x="12420" y="17491"/>
                  </a:cubicBezTo>
                  <a:cubicBezTo>
                    <a:pt x="12936" y="17491"/>
                    <a:pt x="13492" y="17398"/>
                    <a:pt x="13864" y="17005"/>
                  </a:cubicBezTo>
                  <a:cubicBezTo>
                    <a:pt x="14127" y="16750"/>
                    <a:pt x="14179" y="16382"/>
                    <a:pt x="14171" y="16032"/>
                  </a:cubicBezTo>
                  <a:cubicBezTo>
                    <a:pt x="14162" y="15950"/>
                    <a:pt x="14185" y="15892"/>
                    <a:pt x="14222" y="15851"/>
                  </a:cubicBezTo>
                  <a:lnTo>
                    <a:pt x="14487" y="15777"/>
                  </a:lnTo>
                  <a:cubicBezTo>
                    <a:pt x="14703" y="15742"/>
                    <a:pt x="14913" y="15676"/>
                    <a:pt x="15111" y="15580"/>
                  </a:cubicBezTo>
                  <a:cubicBezTo>
                    <a:pt x="15481" y="15448"/>
                    <a:pt x="15833" y="15257"/>
                    <a:pt x="16080" y="14954"/>
                  </a:cubicBezTo>
                  <a:cubicBezTo>
                    <a:pt x="16141" y="14878"/>
                    <a:pt x="16158" y="14777"/>
                    <a:pt x="16125" y="14685"/>
                  </a:cubicBezTo>
                  <a:cubicBezTo>
                    <a:pt x="16578" y="14063"/>
                    <a:pt x="17051" y="13121"/>
                    <a:pt x="17069" y="12533"/>
                  </a:cubicBezTo>
                  <a:cubicBezTo>
                    <a:pt x="17032" y="11905"/>
                    <a:pt x="16697" y="11344"/>
                    <a:pt x="16440" y="10784"/>
                  </a:cubicBezTo>
                  <a:cubicBezTo>
                    <a:pt x="16327" y="10525"/>
                    <a:pt x="16246" y="10253"/>
                    <a:pt x="16162" y="9984"/>
                  </a:cubicBezTo>
                  <a:cubicBezTo>
                    <a:pt x="16123" y="9862"/>
                    <a:pt x="16106" y="9716"/>
                    <a:pt x="15985" y="9649"/>
                  </a:cubicBezTo>
                  <a:cubicBezTo>
                    <a:pt x="16010" y="9451"/>
                    <a:pt x="16170" y="9293"/>
                    <a:pt x="16222" y="9099"/>
                  </a:cubicBezTo>
                  <a:cubicBezTo>
                    <a:pt x="16506" y="8392"/>
                    <a:pt x="16347" y="7608"/>
                    <a:pt x="16036" y="6937"/>
                  </a:cubicBezTo>
                  <a:cubicBezTo>
                    <a:pt x="15802" y="6456"/>
                    <a:pt x="15549" y="5987"/>
                    <a:pt x="15316" y="5501"/>
                  </a:cubicBezTo>
                  <a:cubicBezTo>
                    <a:pt x="15212" y="5332"/>
                    <a:pt x="15199" y="5102"/>
                    <a:pt x="15049" y="4966"/>
                  </a:cubicBezTo>
                  <a:cubicBezTo>
                    <a:pt x="15041" y="4929"/>
                    <a:pt x="15030" y="4894"/>
                    <a:pt x="15020" y="4863"/>
                  </a:cubicBezTo>
                  <a:cubicBezTo>
                    <a:pt x="15086" y="4596"/>
                    <a:pt x="14969" y="4320"/>
                    <a:pt x="14825" y="4082"/>
                  </a:cubicBezTo>
                  <a:cubicBezTo>
                    <a:pt x="14705" y="3833"/>
                    <a:pt x="14506" y="3648"/>
                    <a:pt x="14317" y="3454"/>
                  </a:cubicBezTo>
                  <a:cubicBezTo>
                    <a:pt x="14142" y="3094"/>
                    <a:pt x="13776" y="2853"/>
                    <a:pt x="13498" y="2574"/>
                  </a:cubicBezTo>
                  <a:cubicBezTo>
                    <a:pt x="13372" y="2300"/>
                    <a:pt x="13086" y="2140"/>
                    <a:pt x="12881" y="1928"/>
                  </a:cubicBezTo>
                  <a:cubicBezTo>
                    <a:pt x="12749" y="1699"/>
                    <a:pt x="12673" y="1298"/>
                    <a:pt x="12323" y="1341"/>
                  </a:cubicBezTo>
                  <a:cubicBezTo>
                    <a:pt x="12185" y="1362"/>
                    <a:pt x="12109" y="1479"/>
                    <a:pt x="12015" y="1566"/>
                  </a:cubicBezTo>
                  <a:cubicBezTo>
                    <a:pt x="11881" y="1679"/>
                    <a:pt x="11720" y="1757"/>
                    <a:pt x="11568" y="1843"/>
                  </a:cubicBezTo>
                  <a:cubicBezTo>
                    <a:pt x="11101" y="1864"/>
                    <a:pt x="10634" y="1981"/>
                    <a:pt x="10161" y="1932"/>
                  </a:cubicBezTo>
                  <a:cubicBezTo>
                    <a:pt x="9116" y="1922"/>
                    <a:pt x="8172" y="1459"/>
                    <a:pt x="7176" y="1216"/>
                  </a:cubicBezTo>
                  <a:cubicBezTo>
                    <a:pt x="6736" y="1117"/>
                    <a:pt x="6291" y="1035"/>
                    <a:pt x="5845" y="977"/>
                  </a:cubicBezTo>
                  <a:cubicBezTo>
                    <a:pt x="5281" y="932"/>
                    <a:pt x="4699" y="986"/>
                    <a:pt x="4154" y="802"/>
                  </a:cubicBezTo>
                  <a:cubicBezTo>
                    <a:pt x="4065" y="778"/>
                    <a:pt x="3979" y="743"/>
                    <a:pt x="3899" y="700"/>
                  </a:cubicBezTo>
                  <a:cubicBezTo>
                    <a:pt x="3851" y="677"/>
                    <a:pt x="3804" y="656"/>
                    <a:pt x="3757" y="634"/>
                  </a:cubicBezTo>
                  <a:cubicBezTo>
                    <a:pt x="3685" y="605"/>
                    <a:pt x="3617" y="572"/>
                    <a:pt x="3549" y="535"/>
                  </a:cubicBezTo>
                  <a:cubicBezTo>
                    <a:pt x="3438" y="473"/>
                    <a:pt x="3329" y="405"/>
                    <a:pt x="3224" y="333"/>
                  </a:cubicBezTo>
                  <a:cubicBezTo>
                    <a:pt x="3175" y="303"/>
                    <a:pt x="3129" y="268"/>
                    <a:pt x="3086" y="228"/>
                  </a:cubicBezTo>
                  <a:cubicBezTo>
                    <a:pt x="3049" y="200"/>
                    <a:pt x="3016" y="167"/>
                    <a:pt x="2992" y="126"/>
                  </a:cubicBezTo>
                  <a:lnTo>
                    <a:pt x="2975" y="130"/>
                  </a:lnTo>
                  <a:cubicBezTo>
                    <a:pt x="2885" y="25"/>
                    <a:pt x="2712" y="0"/>
                    <a:pt x="2557" y="144"/>
                  </a:cubicBezTo>
                  <a:cubicBezTo>
                    <a:pt x="2455" y="298"/>
                    <a:pt x="2247" y="321"/>
                    <a:pt x="2121" y="457"/>
                  </a:cubicBezTo>
                  <a:cubicBezTo>
                    <a:pt x="2004" y="588"/>
                    <a:pt x="1893" y="745"/>
                    <a:pt x="1895" y="928"/>
                  </a:cubicBezTo>
                  <a:cubicBezTo>
                    <a:pt x="1889" y="1136"/>
                    <a:pt x="1951" y="1335"/>
                    <a:pt x="2027" y="1527"/>
                  </a:cubicBezTo>
                  <a:cubicBezTo>
                    <a:pt x="2041" y="1566"/>
                    <a:pt x="2055" y="1609"/>
                    <a:pt x="2072" y="1648"/>
                  </a:cubicBezTo>
                  <a:cubicBezTo>
                    <a:pt x="2060" y="1712"/>
                    <a:pt x="2070" y="1778"/>
                    <a:pt x="2103" y="1833"/>
                  </a:cubicBezTo>
                  <a:cubicBezTo>
                    <a:pt x="2150" y="2037"/>
                    <a:pt x="1940" y="2185"/>
                    <a:pt x="1938" y="2389"/>
                  </a:cubicBezTo>
                  <a:cubicBezTo>
                    <a:pt x="1936" y="2456"/>
                    <a:pt x="1926" y="2526"/>
                    <a:pt x="1916" y="2596"/>
                  </a:cubicBezTo>
                  <a:cubicBezTo>
                    <a:pt x="1899" y="2598"/>
                    <a:pt x="1885" y="2600"/>
                    <a:pt x="1870" y="2600"/>
                  </a:cubicBezTo>
                  <a:cubicBezTo>
                    <a:pt x="1424" y="2654"/>
                    <a:pt x="1047" y="2995"/>
                    <a:pt x="977" y="3442"/>
                  </a:cubicBezTo>
                  <a:cubicBezTo>
                    <a:pt x="875" y="3876"/>
                    <a:pt x="938" y="4337"/>
                    <a:pt x="1124" y="4738"/>
                  </a:cubicBezTo>
                  <a:cubicBezTo>
                    <a:pt x="1165" y="4806"/>
                    <a:pt x="1200" y="4878"/>
                    <a:pt x="1226" y="4954"/>
                  </a:cubicBezTo>
                  <a:cubicBezTo>
                    <a:pt x="1165" y="5341"/>
                    <a:pt x="1101" y="5732"/>
                    <a:pt x="965" y="6102"/>
                  </a:cubicBezTo>
                  <a:cubicBezTo>
                    <a:pt x="852" y="6406"/>
                    <a:pt x="755" y="6721"/>
                    <a:pt x="599" y="7007"/>
                  </a:cubicBezTo>
                  <a:cubicBezTo>
                    <a:pt x="426" y="7281"/>
                    <a:pt x="317" y="7585"/>
                    <a:pt x="204" y="7881"/>
                  </a:cubicBezTo>
                  <a:cubicBezTo>
                    <a:pt x="142" y="8237"/>
                    <a:pt x="83" y="8595"/>
                    <a:pt x="91" y="8959"/>
                  </a:cubicBezTo>
                  <a:cubicBezTo>
                    <a:pt x="62" y="9147"/>
                    <a:pt x="0" y="9445"/>
                    <a:pt x="87" y="9611"/>
                  </a:cubicBezTo>
                  <a:cubicBezTo>
                    <a:pt x="111" y="10692"/>
                    <a:pt x="434" y="11759"/>
                    <a:pt x="1000" y="12683"/>
                  </a:cubicBezTo>
                  <a:cubicBezTo>
                    <a:pt x="1502" y="13738"/>
                    <a:pt x="2356" y="14557"/>
                    <a:pt x="3222" y="15316"/>
                  </a:cubicBezTo>
                  <a:cubicBezTo>
                    <a:pt x="3891" y="15905"/>
                    <a:pt x="4613" y="16439"/>
                    <a:pt x="5388" y="16878"/>
                  </a:cubicBezTo>
                  <a:cubicBezTo>
                    <a:pt x="5577" y="16964"/>
                    <a:pt x="5777" y="17209"/>
                    <a:pt x="5981" y="17098"/>
                  </a:cubicBezTo>
                  <a:cubicBezTo>
                    <a:pt x="6022" y="17124"/>
                    <a:pt x="6065" y="17153"/>
                    <a:pt x="6106" y="17180"/>
                  </a:cubicBezTo>
                  <a:cubicBezTo>
                    <a:pt x="6343" y="17347"/>
                    <a:pt x="6563" y="17542"/>
                    <a:pt x="6830" y="17659"/>
                  </a:cubicBezTo>
                  <a:cubicBezTo>
                    <a:pt x="7102" y="17789"/>
                    <a:pt x="7392" y="17873"/>
                    <a:pt x="7690" y="17912"/>
                  </a:cubicBezTo>
                  <a:cubicBezTo>
                    <a:pt x="8153" y="17976"/>
                    <a:pt x="8624" y="18063"/>
                    <a:pt x="9091" y="18063"/>
                  </a:cubicBezTo>
                  <a:cubicBezTo>
                    <a:pt x="9239" y="18063"/>
                    <a:pt x="9387" y="18052"/>
                    <a:pt x="9534" y="180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87;p63"/>
            <p:cNvSpPr/>
            <p:nvPr/>
          </p:nvSpPr>
          <p:spPr>
            <a:xfrm>
              <a:off x="5767128" y="2327445"/>
              <a:ext cx="1329574" cy="1389576"/>
            </a:xfrm>
            <a:custGeom>
              <a:avLst/>
              <a:gdLst/>
              <a:ahLst/>
              <a:cxnLst/>
              <a:rect l="l" t="t" r="r" b="b"/>
              <a:pathLst>
                <a:path w="17018" h="17786" extrusionOk="0">
                  <a:moveTo>
                    <a:pt x="12506" y="16907"/>
                  </a:moveTo>
                  <a:cubicBezTo>
                    <a:pt x="12599" y="16934"/>
                    <a:pt x="12584" y="17082"/>
                    <a:pt x="12487" y="17086"/>
                  </a:cubicBezTo>
                  <a:cubicBezTo>
                    <a:pt x="12448" y="17086"/>
                    <a:pt x="12411" y="17084"/>
                    <a:pt x="12372" y="17078"/>
                  </a:cubicBezTo>
                  <a:cubicBezTo>
                    <a:pt x="11685" y="16981"/>
                    <a:pt x="10994" y="16930"/>
                    <a:pt x="10315" y="16774"/>
                  </a:cubicBezTo>
                  <a:cubicBezTo>
                    <a:pt x="9669" y="16640"/>
                    <a:pt x="9048" y="16403"/>
                    <a:pt x="8404" y="16259"/>
                  </a:cubicBezTo>
                  <a:cubicBezTo>
                    <a:pt x="8114" y="16193"/>
                    <a:pt x="7820" y="16144"/>
                    <a:pt x="7523" y="16111"/>
                  </a:cubicBezTo>
                  <a:cubicBezTo>
                    <a:pt x="7435" y="16093"/>
                    <a:pt x="7324" y="16119"/>
                    <a:pt x="7252" y="16060"/>
                  </a:cubicBezTo>
                  <a:cubicBezTo>
                    <a:pt x="7141" y="15887"/>
                    <a:pt x="7480" y="15844"/>
                    <a:pt x="7585" y="15792"/>
                  </a:cubicBezTo>
                  <a:cubicBezTo>
                    <a:pt x="7834" y="15716"/>
                    <a:pt x="8091" y="15728"/>
                    <a:pt x="8344" y="15749"/>
                  </a:cubicBezTo>
                  <a:cubicBezTo>
                    <a:pt x="8282" y="15708"/>
                    <a:pt x="8221" y="15667"/>
                    <a:pt x="8163" y="15621"/>
                  </a:cubicBezTo>
                  <a:cubicBezTo>
                    <a:pt x="7900" y="15436"/>
                    <a:pt x="7678" y="15204"/>
                    <a:pt x="7565" y="14901"/>
                  </a:cubicBezTo>
                  <a:cubicBezTo>
                    <a:pt x="7476" y="14620"/>
                    <a:pt x="7624" y="14539"/>
                    <a:pt x="7706" y="14570"/>
                  </a:cubicBezTo>
                  <a:cubicBezTo>
                    <a:pt x="7750" y="14572"/>
                    <a:pt x="7785" y="14607"/>
                    <a:pt x="7787" y="14650"/>
                  </a:cubicBezTo>
                  <a:cubicBezTo>
                    <a:pt x="7797" y="14677"/>
                    <a:pt x="7797" y="14708"/>
                    <a:pt x="7787" y="14737"/>
                  </a:cubicBezTo>
                  <a:cubicBezTo>
                    <a:pt x="7867" y="14924"/>
                    <a:pt x="8118" y="14984"/>
                    <a:pt x="8285" y="15085"/>
                  </a:cubicBezTo>
                  <a:cubicBezTo>
                    <a:pt x="8612" y="15257"/>
                    <a:pt x="8955" y="15397"/>
                    <a:pt x="9288" y="15556"/>
                  </a:cubicBezTo>
                  <a:cubicBezTo>
                    <a:pt x="9951" y="15883"/>
                    <a:pt x="10541" y="16350"/>
                    <a:pt x="11243" y="16590"/>
                  </a:cubicBezTo>
                  <a:cubicBezTo>
                    <a:pt x="11648" y="16755"/>
                    <a:pt x="12076" y="16854"/>
                    <a:pt x="12508" y="16909"/>
                  </a:cubicBezTo>
                  <a:close/>
                  <a:moveTo>
                    <a:pt x="4197" y="14488"/>
                  </a:moveTo>
                  <a:cubicBezTo>
                    <a:pt x="2138" y="12869"/>
                    <a:pt x="325" y="10312"/>
                    <a:pt x="922" y="7991"/>
                  </a:cubicBezTo>
                  <a:cubicBezTo>
                    <a:pt x="1111" y="7452"/>
                    <a:pt x="1629" y="6911"/>
                    <a:pt x="2244" y="7012"/>
                  </a:cubicBezTo>
                  <a:cubicBezTo>
                    <a:pt x="2384" y="7014"/>
                    <a:pt x="2639" y="7119"/>
                    <a:pt x="2839" y="7170"/>
                  </a:cubicBezTo>
                  <a:cubicBezTo>
                    <a:pt x="2901" y="7197"/>
                    <a:pt x="2962" y="7220"/>
                    <a:pt x="3024" y="7242"/>
                  </a:cubicBezTo>
                  <a:cubicBezTo>
                    <a:pt x="3063" y="7255"/>
                    <a:pt x="3109" y="7273"/>
                    <a:pt x="3154" y="7255"/>
                  </a:cubicBezTo>
                  <a:cubicBezTo>
                    <a:pt x="3273" y="7193"/>
                    <a:pt x="3178" y="7070"/>
                    <a:pt x="3115" y="7002"/>
                  </a:cubicBezTo>
                  <a:cubicBezTo>
                    <a:pt x="2901" y="6716"/>
                    <a:pt x="2703" y="6419"/>
                    <a:pt x="2524" y="6111"/>
                  </a:cubicBezTo>
                  <a:cubicBezTo>
                    <a:pt x="2207" y="5502"/>
                    <a:pt x="833" y="3720"/>
                    <a:pt x="2045" y="3412"/>
                  </a:cubicBezTo>
                  <a:cubicBezTo>
                    <a:pt x="2436" y="3371"/>
                    <a:pt x="2677" y="3875"/>
                    <a:pt x="2788" y="3659"/>
                  </a:cubicBezTo>
                  <a:cubicBezTo>
                    <a:pt x="2825" y="3564"/>
                    <a:pt x="2714" y="3498"/>
                    <a:pt x="2650" y="3449"/>
                  </a:cubicBezTo>
                  <a:cubicBezTo>
                    <a:pt x="2500" y="3237"/>
                    <a:pt x="2170" y="2830"/>
                    <a:pt x="2440" y="2607"/>
                  </a:cubicBezTo>
                  <a:cubicBezTo>
                    <a:pt x="2907" y="2428"/>
                    <a:pt x="3384" y="2990"/>
                    <a:pt x="3857" y="3037"/>
                  </a:cubicBezTo>
                  <a:cubicBezTo>
                    <a:pt x="4287" y="2949"/>
                    <a:pt x="3285" y="2379"/>
                    <a:pt x="3193" y="2252"/>
                  </a:cubicBezTo>
                  <a:cubicBezTo>
                    <a:pt x="2932" y="2027"/>
                    <a:pt x="2617" y="1836"/>
                    <a:pt x="2395" y="1573"/>
                  </a:cubicBezTo>
                  <a:lnTo>
                    <a:pt x="2395" y="1573"/>
                  </a:lnTo>
                  <a:cubicBezTo>
                    <a:pt x="2382" y="1554"/>
                    <a:pt x="2370" y="1538"/>
                    <a:pt x="2358" y="1521"/>
                  </a:cubicBezTo>
                  <a:cubicBezTo>
                    <a:pt x="2146" y="1258"/>
                    <a:pt x="2135" y="904"/>
                    <a:pt x="2284" y="608"/>
                  </a:cubicBezTo>
                  <a:cubicBezTo>
                    <a:pt x="2415" y="544"/>
                    <a:pt x="2275" y="359"/>
                    <a:pt x="2172" y="454"/>
                  </a:cubicBezTo>
                  <a:cubicBezTo>
                    <a:pt x="2129" y="515"/>
                    <a:pt x="2094" y="581"/>
                    <a:pt x="2066" y="649"/>
                  </a:cubicBezTo>
                  <a:cubicBezTo>
                    <a:pt x="2024" y="674"/>
                    <a:pt x="1987" y="727"/>
                    <a:pt x="1961" y="764"/>
                  </a:cubicBezTo>
                  <a:cubicBezTo>
                    <a:pt x="1691" y="1155"/>
                    <a:pt x="1952" y="1614"/>
                    <a:pt x="2146" y="1957"/>
                  </a:cubicBezTo>
                  <a:cubicBezTo>
                    <a:pt x="1926" y="2186"/>
                    <a:pt x="1895" y="2614"/>
                    <a:pt x="1636" y="2764"/>
                  </a:cubicBezTo>
                  <a:cubicBezTo>
                    <a:pt x="1504" y="2803"/>
                    <a:pt x="1364" y="2821"/>
                    <a:pt x="1251" y="2906"/>
                  </a:cubicBezTo>
                  <a:cubicBezTo>
                    <a:pt x="955" y="3161"/>
                    <a:pt x="829" y="3597"/>
                    <a:pt x="878" y="3978"/>
                  </a:cubicBezTo>
                  <a:cubicBezTo>
                    <a:pt x="946" y="4346"/>
                    <a:pt x="1164" y="4675"/>
                    <a:pt x="1177" y="5058"/>
                  </a:cubicBezTo>
                  <a:cubicBezTo>
                    <a:pt x="1181" y="5878"/>
                    <a:pt x="570" y="6543"/>
                    <a:pt x="313" y="7296"/>
                  </a:cubicBezTo>
                  <a:cubicBezTo>
                    <a:pt x="6" y="7987"/>
                    <a:pt x="0" y="8787"/>
                    <a:pt x="2" y="9532"/>
                  </a:cubicBezTo>
                  <a:cubicBezTo>
                    <a:pt x="21" y="9972"/>
                    <a:pt x="130" y="10402"/>
                    <a:pt x="226" y="10828"/>
                  </a:cubicBezTo>
                  <a:cubicBezTo>
                    <a:pt x="298" y="11030"/>
                    <a:pt x="284" y="11287"/>
                    <a:pt x="407" y="11464"/>
                  </a:cubicBezTo>
                  <a:cubicBezTo>
                    <a:pt x="693" y="12513"/>
                    <a:pt x="1259" y="13315"/>
                    <a:pt x="2129" y="14220"/>
                  </a:cubicBezTo>
                  <a:cubicBezTo>
                    <a:pt x="2434" y="14492"/>
                    <a:pt x="3123" y="15418"/>
                    <a:pt x="3493" y="15428"/>
                  </a:cubicBezTo>
                  <a:cubicBezTo>
                    <a:pt x="4131" y="16010"/>
                    <a:pt x="4837" y="16508"/>
                    <a:pt x="5559" y="16979"/>
                  </a:cubicBezTo>
                  <a:cubicBezTo>
                    <a:pt x="5960" y="17238"/>
                    <a:pt x="6347" y="17541"/>
                    <a:pt x="6807" y="17691"/>
                  </a:cubicBezTo>
                  <a:cubicBezTo>
                    <a:pt x="6840" y="17712"/>
                    <a:pt x="6879" y="17720"/>
                    <a:pt x="6921" y="17720"/>
                  </a:cubicBezTo>
                  <a:cubicBezTo>
                    <a:pt x="6939" y="17755"/>
                    <a:pt x="6974" y="17780"/>
                    <a:pt x="7013" y="17786"/>
                  </a:cubicBezTo>
                  <a:cubicBezTo>
                    <a:pt x="7194" y="17763"/>
                    <a:pt x="7050" y="17522"/>
                    <a:pt x="7274" y="17430"/>
                  </a:cubicBezTo>
                  <a:cubicBezTo>
                    <a:pt x="7320" y="17426"/>
                    <a:pt x="7369" y="17430"/>
                    <a:pt x="7408" y="17403"/>
                  </a:cubicBezTo>
                  <a:cubicBezTo>
                    <a:pt x="7437" y="17417"/>
                    <a:pt x="7470" y="17422"/>
                    <a:pt x="7501" y="17413"/>
                  </a:cubicBezTo>
                  <a:cubicBezTo>
                    <a:pt x="7534" y="17401"/>
                    <a:pt x="7556" y="17372"/>
                    <a:pt x="7560" y="17337"/>
                  </a:cubicBezTo>
                  <a:cubicBezTo>
                    <a:pt x="7643" y="17362"/>
                    <a:pt x="7723" y="17407"/>
                    <a:pt x="7809" y="17405"/>
                  </a:cubicBezTo>
                  <a:cubicBezTo>
                    <a:pt x="7859" y="17399"/>
                    <a:pt x="7894" y="17358"/>
                    <a:pt x="7892" y="17308"/>
                  </a:cubicBezTo>
                  <a:cubicBezTo>
                    <a:pt x="7877" y="17203"/>
                    <a:pt x="7743" y="17214"/>
                    <a:pt x="7667" y="17181"/>
                  </a:cubicBezTo>
                  <a:cubicBezTo>
                    <a:pt x="7698" y="17072"/>
                    <a:pt x="7569" y="17059"/>
                    <a:pt x="7497" y="17031"/>
                  </a:cubicBezTo>
                  <a:cubicBezTo>
                    <a:pt x="7383" y="16983"/>
                    <a:pt x="7272" y="16932"/>
                    <a:pt x="7165" y="16874"/>
                  </a:cubicBezTo>
                  <a:cubicBezTo>
                    <a:pt x="7093" y="16846"/>
                    <a:pt x="7036" y="16771"/>
                    <a:pt x="6960" y="16765"/>
                  </a:cubicBezTo>
                  <a:cubicBezTo>
                    <a:pt x="6900" y="16708"/>
                    <a:pt x="6838" y="16652"/>
                    <a:pt x="6795" y="16580"/>
                  </a:cubicBezTo>
                  <a:cubicBezTo>
                    <a:pt x="6783" y="16553"/>
                    <a:pt x="6756" y="16535"/>
                    <a:pt x="6725" y="16533"/>
                  </a:cubicBezTo>
                  <a:cubicBezTo>
                    <a:pt x="6672" y="16409"/>
                    <a:pt x="6711" y="16304"/>
                    <a:pt x="6958" y="16228"/>
                  </a:cubicBezTo>
                  <a:cubicBezTo>
                    <a:pt x="7075" y="16228"/>
                    <a:pt x="7114" y="16060"/>
                    <a:pt x="6995" y="16027"/>
                  </a:cubicBezTo>
                  <a:cubicBezTo>
                    <a:pt x="6764" y="15957"/>
                    <a:pt x="6540" y="15875"/>
                    <a:pt x="6322" y="15780"/>
                  </a:cubicBezTo>
                  <a:cubicBezTo>
                    <a:pt x="5738" y="15533"/>
                    <a:pt x="5112" y="15169"/>
                    <a:pt x="4499" y="14718"/>
                  </a:cubicBezTo>
                  <a:cubicBezTo>
                    <a:pt x="4921" y="14624"/>
                    <a:pt x="5384" y="13924"/>
                    <a:pt x="5676" y="13612"/>
                  </a:cubicBezTo>
                  <a:cubicBezTo>
                    <a:pt x="5791" y="13455"/>
                    <a:pt x="6285" y="13091"/>
                    <a:pt x="6229" y="12916"/>
                  </a:cubicBezTo>
                  <a:cubicBezTo>
                    <a:pt x="6694" y="12332"/>
                    <a:pt x="7050" y="11670"/>
                    <a:pt x="7285" y="10962"/>
                  </a:cubicBezTo>
                  <a:cubicBezTo>
                    <a:pt x="7346" y="10968"/>
                    <a:pt x="7410" y="10972"/>
                    <a:pt x="7472" y="10974"/>
                  </a:cubicBezTo>
                  <a:cubicBezTo>
                    <a:pt x="8052" y="11017"/>
                    <a:pt x="8622" y="10908"/>
                    <a:pt x="9181" y="10766"/>
                  </a:cubicBezTo>
                  <a:cubicBezTo>
                    <a:pt x="9321" y="10748"/>
                    <a:pt x="9932" y="10587"/>
                    <a:pt x="10202" y="10390"/>
                  </a:cubicBezTo>
                  <a:cubicBezTo>
                    <a:pt x="10262" y="10398"/>
                    <a:pt x="10319" y="10408"/>
                    <a:pt x="10379" y="10423"/>
                  </a:cubicBezTo>
                  <a:cubicBezTo>
                    <a:pt x="11206" y="10569"/>
                    <a:pt x="11261" y="11556"/>
                    <a:pt x="10980" y="12192"/>
                  </a:cubicBezTo>
                  <a:cubicBezTo>
                    <a:pt x="10889" y="12618"/>
                    <a:pt x="10327" y="12964"/>
                    <a:pt x="9889" y="13287"/>
                  </a:cubicBezTo>
                  <a:cubicBezTo>
                    <a:pt x="9786" y="13295"/>
                    <a:pt x="9731" y="13414"/>
                    <a:pt x="9651" y="13472"/>
                  </a:cubicBezTo>
                  <a:cubicBezTo>
                    <a:pt x="9533" y="13593"/>
                    <a:pt x="9354" y="13745"/>
                    <a:pt x="9247" y="13914"/>
                  </a:cubicBezTo>
                  <a:cubicBezTo>
                    <a:pt x="9035" y="13951"/>
                    <a:pt x="8828" y="14013"/>
                    <a:pt x="8618" y="14064"/>
                  </a:cubicBezTo>
                  <a:cubicBezTo>
                    <a:pt x="8540" y="14089"/>
                    <a:pt x="8408" y="14093"/>
                    <a:pt x="8396" y="14188"/>
                  </a:cubicBezTo>
                  <a:cubicBezTo>
                    <a:pt x="8396" y="14188"/>
                    <a:pt x="8396" y="14186"/>
                    <a:pt x="8396" y="14186"/>
                  </a:cubicBezTo>
                  <a:cubicBezTo>
                    <a:pt x="8387" y="14223"/>
                    <a:pt x="8404" y="14260"/>
                    <a:pt x="8435" y="14280"/>
                  </a:cubicBezTo>
                  <a:cubicBezTo>
                    <a:pt x="8624" y="14262"/>
                    <a:pt x="8815" y="14208"/>
                    <a:pt x="9011" y="14157"/>
                  </a:cubicBezTo>
                  <a:cubicBezTo>
                    <a:pt x="9009" y="14167"/>
                    <a:pt x="9009" y="14175"/>
                    <a:pt x="9011" y="14186"/>
                  </a:cubicBezTo>
                  <a:cubicBezTo>
                    <a:pt x="9046" y="14272"/>
                    <a:pt x="9132" y="14264"/>
                    <a:pt x="9225" y="14241"/>
                  </a:cubicBezTo>
                  <a:cubicBezTo>
                    <a:pt x="9402" y="14332"/>
                    <a:pt x="9856" y="14338"/>
                    <a:pt x="10037" y="14426"/>
                  </a:cubicBezTo>
                  <a:cubicBezTo>
                    <a:pt x="11200" y="14778"/>
                    <a:pt x="12346" y="15257"/>
                    <a:pt x="13580" y="15259"/>
                  </a:cubicBezTo>
                  <a:cubicBezTo>
                    <a:pt x="14168" y="15286"/>
                    <a:pt x="14781" y="15243"/>
                    <a:pt x="15341" y="15050"/>
                  </a:cubicBezTo>
                  <a:cubicBezTo>
                    <a:pt x="15425" y="14988"/>
                    <a:pt x="15672" y="14976"/>
                    <a:pt x="15639" y="14840"/>
                  </a:cubicBezTo>
                  <a:cubicBezTo>
                    <a:pt x="15557" y="14696"/>
                    <a:pt x="15345" y="14679"/>
                    <a:pt x="15203" y="14609"/>
                  </a:cubicBezTo>
                  <a:cubicBezTo>
                    <a:pt x="15038" y="14546"/>
                    <a:pt x="14878" y="14471"/>
                    <a:pt x="14724" y="14387"/>
                  </a:cubicBezTo>
                  <a:cubicBezTo>
                    <a:pt x="14094" y="14105"/>
                    <a:pt x="13399" y="14085"/>
                    <a:pt x="12732" y="13951"/>
                  </a:cubicBezTo>
                  <a:cubicBezTo>
                    <a:pt x="12212" y="13854"/>
                    <a:pt x="11644" y="13344"/>
                    <a:pt x="11936" y="12787"/>
                  </a:cubicBezTo>
                  <a:cubicBezTo>
                    <a:pt x="12409" y="12754"/>
                    <a:pt x="12882" y="12750"/>
                    <a:pt x="13354" y="12700"/>
                  </a:cubicBezTo>
                  <a:cubicBezTo>
                    <a:pt x="13923" y="12620"/>
                    <a:pt x="14489" y="12532"/>
                    <a:pt x="15065" y="12521"/>
                  </a:cubicBezTo>
                  <a:cubicBezTo>
                    <a:pt x="15355" y="12480"/>
                    <a:pt x="15629" y="12593"/>
                    <a:pt x="15907" y="12659"/>
                  </a:cubicBezTo>
                  <a:cubicBezTo>
                    <a:pt x="16240" y="12737"/>
                    <a:pt x="16571" y="12830"/>
                    <a:pt x="16849" y="13040"/>
                  </a:cubicBezTo>
                  <a:cubicBezTo>
                    <a:pt x="16892" y="13060"/>
                    <a:pt x="16945" y="13042"/>
                    <a:pt x="16964" y="12999"/>
                  </a:cubicBezTo>
                  <a:cubicBezTo>
                    <a:pt x="16997" y="12984"/>
                    <a:pt x="17017" y="12953"/>
                    <a:pt x="17015" y="12918"/>
                  </a:cubicBezTo>
                  <a:cubicBezTo>
                    <a:pt x="16983" y="12274"/>
                    <a:pt x="16711" y="11659"/>
                    <a:pt x="16524" y="11046"/>
                  </a:cubicBezTo>
                  <a:cubicBezTo>
                    <a:pt x="16441" y="10676"/>
                    <a:pt x="15880" y="9933"/>
                    <a:pt x="15966" y="9682"/>
                  </a:cubicBezTo>
                  <a:cubicBezTo>
                    <a:pt x="16501" y="9084"/>
                    <a:pt x="16470" y="8154"/>
                    <a:pt x="16190" y="7444"/>
                  </a:cubicBezTo>
                  <a:cubicBezTo>
                    <a:pt x="15863" y="6779"/>
                    <a:pt x="15536" y="6111"/>
                    <a:pt x="15172" y="5465"/>
                  </a:cubicBezTo>
                  <a:cubicBezTo>
                    <a:pt x="15055" y="5255"/>
                    <a:pt x="15059" y="5006"/>
                    <a:pt x="14989" y="4782"/>
                  </a:cubicBezTo>
                  <a:cubicBezTo>
                    <a:pt x="14909" y="4477"/>
                    <a:pt x="14755" y="4198"/>
                    <a:pt x="14574" y="3941"/>
                  </a:cubicBezTo>
                  <a:cubicBezTo>
                    <a:pt x="14039" y="3229"/>
                    <a:pt x="13446" y="2560"/>
                    <a:pt x="12802" y="1943"/>
                  </a:cubicBezTo>
                  <a:cubicBezTo>
                    <a:pt x="12870" y="1807"/>
                    <a:pt x="12800" y="1643"/>
                    <a:pt x="12654" y="1599"/>
                  </a:cubicBezTo>
                  <a:cubicBezTo>
                    <a:pt x="12531" y="1554"/>
                    <a:pt x="12397" y="1486"/>
                    <a:pt x="12265" y="1492"/>
                  </a:cubicBezTo>
                  <a:cubicBezTo>
                    <a:pt x="12249" y="1406"/>
                    <a:pt x="12119" y="1387"/>
                    <a:pt x="12039" y="1474"/>
                  </a:cubicBezTo>
                  <a:cubicBezTo>
                    <a:pt x="11216" y="2120"/>
                    <a:pt x="10078" y="2180"/>
                    <a:pt x="9124" y="1801"/>
                  </a:cubicBezTo>
                  <a:cubicBezTo>
                    <a:pt x="8206" y="1626"/>
                    <a:pt x="7353" y="1223"/>
                    <a:pt x="6429" y="1081"/>
                  </a:cubicBezTo>
                  <a:cubicBezTo>
                    <a:pt x="5635" y="953"/>
                    <a:pt x="4808" y="1085"/>
                    <a:pt x="4026" y="886"/>
                  </a:cubicBezTo>
                  <a:cubicBezTo>
                    <a:pt x="3660" y="725"/>
                    <a:pt x="3320" y="513"/>
                    <a:pt x="3016" y="256"/>
                  </a:cubicBezTo>
                  <a:cubicBezTo>
                    <a:pt x="2930" y="172"/>
                    <a:pt x="2895" y="1"/>
                    <a:pt x="2749" y="7"/>
                  </a:cubicBezTo>
                  <a:cubicBezTo>
                    <a:pt x="2607" y="21"/>
                    <a:pt x="2541" y="190"/>
                    <a:pt x="2555" y="316"/>
                  </a:cubicBezTo>
                  <a:cubicBezTo>
                    <a:pt x="2265" y="433"/>
                    <a:pt x="3131" y="1268"/>
                    <a:pt x="3316" y="1326"/>
                  </a:cubicBezTo>
                  <a:cubicBezTo>
                    <a:pt x="3913" y="1678"/>
                    <a:pt x="4567" y="1865"/>
                    <a:pt x="5240" y="1961"/>
                  </a:cubicBezTo>
                  <a:cubicBezTo>
                    <a:pt x="5277" y="2264"/>
                    <a:pt x="5328" y="2568"/>
                    <a:pt x="5371" y="2867"/>
                  </a:cubicBezTo>
                  <a:cubicBezTo>
                    <a:pt x="5534" y="3702"/>
                    <a:pt x="5818" y="4512"/>
                    <a:pt x="6094" y="5317"/>
                  </a:cubicBezTo>
                  <a:cubicBezTo>
                    <a:pt x="6188" y="5477"/>
                    <a:pt x="6369" y="6271"/>
                    <a:pt x="6542" y="6249"/>
                  </a:cubicBezTo>
                  <a:cubicBezTo>
                    <a:pt x="6548" y="6265"/>
                    <a:pt x="6554" y="6280"/>
                    <a:pt x="6561" y="6296"/>
                  </a:cubicBezTo>
                  <a:cubicBezTo>
                    <a:pt x="6468" y="6368"/>
                    <a:pt x="7038" y="7639"/>
                    <a:pt x="7145" y="7596"/>
                  </a:cubicBezTo>
                  <a:cubicBezTo>
                    <a:pt x="7151" y="7621"/>
                    <a:pt x="7157" y="7648"/>
                    <a:pt x="7161" y="7672"/>
                  </a:cubicBezTo>
                  <a:cubicBezTo>
                    <a:pt x="6968" y="7697"/>
                    <a:pt x="7114" y="7962"/>
                    <a:pt x="7116" y="8086"/>
                  </a:cubicBezTo>
                  <a:cubicBezTo>
                    <a:pt x="7155" y="8261"/>
                    <a:pt x="7190" y="8434"/>
                    <a:pt x="7221" y="8610"/>
                  </a:cubicBezTo>
                  <a:cubicBezTo>
                    <a:pt x="7225" y="8656"/>
                    <a:pt x="7223" y="8701"/>
                    <a:pt x="7215" y="8746"/>
                  </a:cubicBezTo>
                  <a:cubicBezTo>
                    <a:pt x="7244" y="9252"/>
                    <a:pt x="7209" y="9758"/>
                    <a:pt x="7110" y="10254"/>
                  </a:cubicBezTo>
                  <a:lnTo>
                    <a:pt x="6896" y="10213"/>
                  </a:lnTo>
                  <a:cubicBezTo>
                    <a:pt x="5948" y="9987"/>
                    <a:pt x="5001" y="9688"/>
                    <a:pt x="4139" y="9221"/>
                  </a:cubicBezTo>
                  <a:cubicBezTo>
                    <a:pt x="3905" y="9079"/>
                    <a:pt x="3680" y="8921"/>
                    <a:pt x="3469" y="8748"/>
                  </a:cubicBezTo>
                  <a:cubicBezTo>
                    <a:pt x="3423" y="8701"/>
                    <a:pt x="3345" y="8703"/>
                    <a:pt x="3302" y="8752"/>
                  </a:cubicBezTo>
                  <a:cubicBezTo>
                    <a:pt x="3273" y="8794"/>
                    <a:pt x="3279" y="8851"/>
                    <a:pt x="3318" y="8882"/>
                  </a:cubicBezTo>
                  <a:cubicBezTo>
                    <a:pt x="3637" y="9147"/>
                    <a:pt x="3952" y="9419"/>
                    <a:pt x="4285" y="9666"/>
                  </a:cubicBezTo>
                  <a:cubicBezTo>
                    <a:pt x="5086" y="10219"/>
                    <a:pt x="5970" y="10733"/>
                    <a:pt x="6935" y="10912"/>
                  </a:cubicBezTo>
                  <a:cubicBezTo>
                    <a:pt x="6610" y="11881"/>
                    <a:pt x="6022" y="12743"/>
                    <a:pt x="5203" y="13488"/>
                  </a:cubicBezTo>
                  <a:cubicBezTo>
                    <a:pt x="5114" y="13610"/>
                    <a:pt x="4577" y="14083"/>
                    <a:pt x="4197" y="14488"/>
                  </a:cubicBezTo>
                  <a:close/>
                  <a:moveTo>
                    <a:pt x="7499" y="10069"/>
                  </a:moveTo>
                  <a:cubicBezTo>
                    <a:pt x="7713" y="9281"/>
                    <a:pt x="7737" y="8452"/>
                    <a:pt x="7536" y="7644"/>
                  </a:cubicBezTo>
                  <a:cubicBezTo>
                    <a:pt x="7227" y="5697"/>
                    <a:pt x="5847" y="4023"/>
                    <a:pt x="5847" y="2025"/>
                  </a:cubicBezTo>
                  <a:cubicBezTo>
                    <a:pt x="6328" y="2062"/>
                    <a:pt x="6814" y="2062"/>
                    <a:pt x="7289" y="2058"/>
                  </a:cubicBezTo>
                  <a:cubicBezTo>
                    <a:pt x="8289" y="2130"/>
                    <a:pt x="9249" y="2525"/>
                    <a:pt x="10255" y="2562"/>
                  </a:cubicBezTo>
                  <a:cubicBezTo>
                    <a:pt x="10630" y="2566"/>
                    <a:pt x="11014" y="2523"/>
                    <a:pt x="11366" y="2389"/>
                  </a:cubicBezTo>
                  <a:cubicBezTo>
                    <a:pt x="11479" y="2426"/>
                    <a:pt x="11568" y="2492"/>
                    <a:pt x="11593" y="2589"/>
                  </a:cubicBezTo>
                  <a:cubicBezTo>
                    <a:pt x="11568" y="2716"/>
                    <a:pt x="11492" y="2821"/>
                    <a:pt x="11335" y="2963"/>
                  </a:cubicBezTo>
                  <a:cubicBezTo>
                    <a:pt x="11237" y="3076"/>
                    <a:pt x="11041" y="3072"/>
                    <a:pt x="10967" y="3196"/>
                  </a:cubicBezTo>
                  <a:cubicBezTo>
                    <a:pt x="10951" y="3387"/>
                    <a:pt x="11179" y="3278"/>
                    <a:pt x="11280" y="3253"/>
                  </a:cubicBezTo>
                  <a:cubicBezTo>
                    <a:pt x="11440" y="3216"/>
                    <a:pt x="11603" y="3165"/>
                    <a:pt x="11765" y="3126"/>
                  </a:cubicBezTo>
                  <a:cubicBezTo>
                    <a:pt x="11821" y="3132"/>
                    <a:pt x="11879" y="3140"/>
                    <a:pt x="11934" y="3151"/>
                  </a:cubicBezTo>
                  <a:cubicBezTo>
                    <a:pt x="11940" y="3153"/>
                    <a:pt x="11946" y="3159"/>
                    <a:pt x="11951" y="3163"/>
                  </a:cubicBezTo>
                  <a:cubicBezTo>
                    <a:pt x="12685" y="4144"/>
                    <a:pt x="11564" y="5481"/>
                    <a:pt x="10593" y="6206"/>
                  </a:cubicBezTo>
                  <a:cubicBezTo>
                    <a:pt x="10027" y="6570"/>
                    <a:pt x="9397" y="6833"/>
                    <a:pt x="8723" y="6952"/>
                  </a:cubicBezTo>
                  <a:cubicBezTo>
                    <a:pt x="8453" y="7244"/>
                    <a:pt x="9233" y="7094"/>
                    <a:pt x="9367" y="7115"/>
                  </a:cubicBezTo>
                  <a:cubicBezTo>
                    <a:pt x="9856" y="7092"/>
                    <a:pt x="10346" y="7148"/>
                    <a:pt x="10819" y="7284"/>
                  </a:cubicBezTo>
                  <a:cubicBezTo>
                    <a:pt x="10905" y="7341"/>
                    <a:pt x="10984" y="7411"/>
                    <a:pt x="11052" y="7493"/>
                  </a:cubicBezTo>
                  <a:cubicBezTo>
                    <a:pt x="11811" y="8635"/>
                    <a:pt x="10078" y="10001"/>
                    <a:pt x="9077" y="10258"/>
                  </a:cubicBezTo>
                  <a:cubicBezTo>
                    <a:pt x="9046" y="10301"/>
                    <a:pt x="9035" y="10336"/>
                    <a:pt x="9040" y="10359"/>
                  </a:cubicBezTo>
                  <a:cubicBezTo>
                    <a:pt x="8889" y="10382"/>
                    <a:pt x="8737" y="10398"/>
                    <a:pt x="8583" y="10411"/>
                  </a:cubicBezTo>
                  <a:cubicBezTo>
                    <a:pt x="8204" y="10425"/>
                    <a:pt x="7828" y="10378"/>
                    <a:pt x="7453" y="10316"/>
                  </a:cubicBezTo>
                  <a:cubicBezTo>
                    <a:pt x="7472" y="10234"/>
                    <a:pt x="7486" y="10151"/>
                    <a:pt x="7499" y="10067"/>
                  </a:cubicBezTo>
                  <a:close/>
                  <a:moveTo>
                    <a:pt x="6978" y="6584"/>
                  </a:moveTo>
                  <a:cubicBezTo>
                    <a:pt x="6964" y="6555"/>
                    <a:pt x="6947" y="6529"/>
                    <a:pt x="6931" y="6502"/>
                  </a:cubicBezTo>
                  <a:lnTo>
                    <a:pt x="6879" y="6343"/>
                  </a:lnTo>
                  <a:lnTo>
                    <a:pt x="6937" y="6479"/>
                  </a:lnTo>
                  <a:cubicBezTo>
                    <a:pt x="6951" y="6514"/>
                    <a:pt x="6966" y="6549"/>
                    <a:pt x="6978" y="6584"/>
                  </a:cubicBezTo>
                  <a:close/>
                </a:path>
              </a:pathLst>
            </a:custGeom>
            <a:solidFill>
              <a:srgbClr val="E4D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88;p63"/>
            <p:cNvSpPr/>
            <p:nvPr/>
          </p:nvSpPr>
          <p:spPr>
            <a:xfrm>
              <a:off x="6317457" y="1040382"/>
              <a:ext cx="1152928" cy="1223711"/>
            </a:xfrm>
            <a:custGeom>
              <a:avLst/>
              <a:gdLst/>
              <a:ahLst/>
              <a:cxnLst/>
              <a:rect l="l" t="t" r="r" b="b"/>
              <a:pathLst>
                <a:path w="14757" h="15663" extrusionOk="0">
                  <a:moveTo>
                    <a:pt x="123" y="2854"/>
                  </a:moveTo>
                  <a:cubicBezTo>
                    <a:pt x="86" y="3568"/>
                    <a:pt x="0" y="4296"/>
                    <a:pt x="181" y="4998"/>
                  </a:cubicBezTo>
                  <a:cubicBezTo>
                    <a:pt x="354" y="5699"/>
                    <a:pt x="562" y="6401"/>
                    <a:pt x="901" y="7045"/>
                  </a:cubicBezTo>
                  <a:cubicBezTo>
                    <a:pt x="1171" y="7468"/>
                    <a:pt x="1444" y="7890"/>
                    <a:pt x="1629" y="8361"/>
                  </a:cubicBezTo>
                  <a:cubicBezTo>
                    <a:pt x="1854" y="8812"/>
                    <a:pt x="2115" y="9254"/>
                    <a:pt x="2195" y="9760"/>
                  </a:cubicBezTo>
                  <a:lnTo>
                    <a:pt x="2197" y="9775"/>
                  </a:lnTo>
                  <a:cubicBezTo>
                    <a:pt x="2156" y="10262"/>
                    <a:pt x="2103" y="10768"/>
                    <a:pt x="2331" y="11202"/>
                  </a:cubicBezTo>
                  <a:cubicBezTo>
                    <a:pt x="2629" y="11663"/>
                    <a:pt x="3028" y="11591"/>
                    <a:pt x="3450" y="11354"/>
                  </a:cubicBezTo>
                  <a:cubicBezTo>
                    <a:pt x="3726" y="12128"/>
                    <a:pt x="4596" y="12424"/>
                    <a:pt x="5024" y="13093"/>
                  </a:cubicBezTo>
                  <a:lnTo>
                    <a:pt x="5028" y="13105"/>
                  </a:lnTo>
                  <a:lnTo>
                    <a:pt x="5032" y="13107"/>
                  </a:lnTo>
                  <a:cubicBezTo>
                    <a:pt x="5044" y="13113"/>
                    <a:pt x="5057" y="13122"/>
                    <a:pt x="5067" y="13134"/>
                  </a:cubicBezTo>
                  <a:cubicBezTo>
                    <a:pt x="5083" y="13152"/>
                    <a:pt x="5098" y="13173"/>
                    <a:pt x="5110" y="13196"/>
                  </a:cubicBezTo>
                  <a:cubicBezTo>
                    <a:pt x="5125" y="13218"/>
                    <a:pt x="5139" y="13241"/>
                    <a:pt x="5149" y="13266"/>
                  </a:cubicBezTo>
                  <a:cubicBezTo>
                    <a:pt x="5160" y="13286"/>
                    <a:pt x="5170" y="13307"/>
                    <a:pt x="5178" y="13325"/>
                  </a:cubicBezTo>
                  <a:cubicBezTo>
                    <a:pt x="5190" y="13350"/>
                    <a:pt x="5203" y="13373"/>
                    <a:pt x="5215" y="13397"/>
                  </a:cubicBezTo>
                  <a:cubicBezTo>
                    <a:pt x="5242" y="13451"/>
                    <a:pt x="5264" y="13508"/>
                    <a:pt x="5281" y="13568"/>
                  </a:cubicBezTo>
                  <a:cubicBezTo>
                    <a:pt x="5283" y="13574"/>
                    <a:pt x="5285" y="13580"/>
                    <a:pt x="5287" y="13587"/>
                  </a:cubicBezTo>
                  <a:cubicBezTo>
                    <a:pt x="5797" y="14412"/>
                    <a:pt x="6558" y="15023"/>
                    <a:pt x="7517" y="15317"/>
                  </a:cubicBezTo>
                  <a:cubicBezTo>
                    <a:pt x="8299" y="15646"/>
                    <a:pt x="9169" y="15652"/>
                    <a:pt x="10006" y="15662"/>
                  </a:cubicBezTo>
                  <a:cubicBezTo>
                    <a:pt x="10418" y="15648"/>
                    <a:pt x="10831" y="15580"/>
                    <a:pt x="11208" y="15409"/>
                  </a:cubicBezTo>
                  <a:cubicBezTo>
                    <a:pt x="11305" y="15356"/>
                    <a:pt x="11471" y="15313"/>
                    <a:pt x="11576" y="15243"/>
                  </a:cubicBezTo>
                  <a:cubicBezTo>
                    <a:pt x="11597" y="15241"/>
                    <a:pt x="11617" y="15234"/>
                    <a:pt x="11638" y="15224"/>
                  </a:cubicBezTo>
                  <a:cubicBezTo>
                    <a:pt x="12397" y="14957"/>
                    <a:pt x="12580" y="14697"/>
                    <a:pt x="12887" y="13971"/>
                  </a:cubicBezTo>
                  <a:cubicBezTo>
                    <a:pt x="13298" y="13183"/>
                    <a:pt x="13498" y="12659"/>
                    <a:pt x="13158" y="11782"/>
                  </a:cubicBezTo>
                  <a:cubicBezTo>
                    <a:pt x="12938" y="11328"/>
                    <a:pt x="12730" y="10871"/>
                    <a:pt x="12605" y="10377"/>
                  </a:cubicBezTo>
                  <a:cubicBezTo>
                    <a:pt x="12512" y="10213"/>
                    <a:pt x="12561" y="9851"/>
                    <a:pt x="12457" y="9672"/>
                  </a:cubicBezTo>
                  <a:cubicBezTo>
                    <a:pt x="12512" y="9203"/>
                    <a:pt x="12570" y="8715"/>
                    <a:pt x="12819" y="8312"/>
                  </a:cubicBezTo>
                  <a:cubicBezTo>
                    <a:pt x="12971" y="8160"/>
                    <a:pt x="13187" y="8044"/>
                    <a:pt x="13224" y="7812"/>
                  </a:cubicBezTo>
                  <a:cubicBezTo>
                    <a:pt x="13637" y="7349"/>
                    <a:pt x="14000" y="6843"/>
                    <a:pt x="14236" y="6265"/>
                  </a:cubicBezTo>
                  <a:cubicBezTo>
                    <a:pt x="14318" y="6084"/>
                    <a:pt x="14524" y="5639"/>
                    <a:pt x="14602" y="5277"/>
                  </a:cubicBezTo>
                  <a:cubicBezTo>
                    <a:pt x="14691" y="5199"/>
                    <a:pt x="14757" y="5033"/>
                    <a:pt x="14736" y="4745"/>
                  </a:cubicBezTo>
                  <a:cubicBezTo>
                    <a:pt x="14734" y="3953"/>
                    <a:pt x="14109" y="3613"/>
                    <a:pt x="13434" y="4016"/>
                  </a:cubicBezTo>
                  <a:cubicBezTo>
                    <a:pt x="12994" y="4249"/>
                    <a:pt x="12780" y="4586"/>
                    <a:pt x="12500" y="4973"/>
                  </a:cubicBezTo>
                  <a:cubicBezTo>
                    <a:pt x="12078" y="5335"/>
                    <a:pt x="11609" y="5674"/>
                    <a:pt x="11101" y="5907"/>
                  </a:cubicBezTo>
                  <a:cubicBezTo>
                    <a:pt x="10527" y="6098"/>
                    <a:pt x="9864" y="5985"/>
                    <a:pt x="9295" y="5823"/>
                  </a:cubicBezTo>
                  <a:cubicBezTo>
                    <a:pt x="8186" y="5380"/>
                    <a:pt x="7233" y="4640"/>
                    <a:pt x="6330" y="3878"/>
                  </a:cubicBezTo>
                  <a:cubicBezTo>
                    <a:pt x="5818" y="3481"/>
                    <a:pt x="5207" y="3235"/>
                    <a:pt x="4565" y="3163"/>
                  </a:cubicBezTo>
                  <a:cubicBezTo>
                    <a:pt x="4308" y="3128"/>
                    <a:pt x="4051" y="3119"/>
                    <a:pt x="3794" y="3078"/>
                  </a:cubicBezTo>
                  <a:cubicBezTo>
                    <a:pt x="3281" y="2938"/>
                    <a:pt x="2806" y="2694"/>
                    <a:pt x="2397" y="2358"/>
                  </a:cubicBezTo>
                  <a:cubicBezTo>
                    <a:pt x="1917" y="1973"/>
                    <a:pt x="1693" y="1383"/>
                    <a:pt x="1496" y="819"/>
                  </a:cubicBezTo>
                  <a:cubicBezTo>
                    <a:pt x="1280" y="1"/>
                    <a:pt x="547" y="634"/>
                    <a:pt x="379" y="1130"/>
                  </a:cubicBezTo>
                  <a:cubicBezTo>
                    <a:pt x="148" y="1673"/>
                    <a:pt x="198" y="2282"/>
                    <a:pt x="123" y="28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89;p63"/>
            <p:cNvSpPr/>
            <p:nvPr/>
          </p:nvSpPr>
          <p:spPr>
            <a:xfrm>
              <a:off x="5231878" y="2584170"/>
              <a:ext cx="3097287" cy="1935687"/>
            </a:xfrm>
            <a:custGeom>
              <a:avLst/>
              <a:gdLst/>
              <a:ahLst/>
              <a:cxnLst/>
              <a:rect l="l" t="t" r="r" b="b"/>
              <a:pathLst>
                <a:path w="39644" h="24776" extrusionOk="0">
                  <a:moveTo>
                    <a:pt x="25636" y="24632"/>
                  </a:moveTo>
                  <a:cubicBezTo>
                    <a:pt x="25494" y="24541"/>
                    <a:pt x="25181" y="24490"/>
                    <a:pt x="25111" y="24327"/>
                  </a:cubicBezTo>
                  <a:cubicBezTo>
                    <a:pt x="24953" y="24282"/>
                    <a:pt x="24802" y="24171"/>
                    <a:pt x="24652" y="24109"/>
                  </a:cubicBezTo>
                  <a:cubicBezTo>
                    <a:pt x="24496" y="24029"/>
                    <a:pt x="24292" y="23994"/>
                    <a:pt x="24183" y="23848"/>
                  </a:cubicBezTo>
                  <a:cubicBezTo>
                    <a:pt x="23846" y="23630"/>
                    <a:pt x="23496" y="23436"/>
                    <a:pt x="23167" y="23206"/>
                  </a:cubicBezTo>
                  <a:cubicBezTo>
                    <a:pt x="22601" y="22815"/>
                    <a:pt x="22167" y="22270"/>
                    <a:pt x="21616" y="21863"/>
                  </a:cubicBezTo>
                  <a:cubicBezTo>
                    <a:pt x="20606" y="21040"/>
                    <a:pt x="19466" y="20387"/>
                    <a:pt x="18273" y="19867"/>
                  </a:cubicBezTo>
                  <a:cubicBezTo>
                    <a:pt x="18258" y="19861"/>
                    <a:pt x="18244" y="19851"/>
                    <a:pt x="18232" y="19840"/>
                  </a:cubicBezTo>
                  <a:cubicBezTo>
                    <a:pt x="17892" y="19793"/>
                    <a:pt x="17575" y="19641"/>
                    <a:pt x="17254" y="19530"/>
                  </a:cubicBezTo>
                  <a:cubicBezTo>
                    <a:pt x="16771" y="19367"/>
                    <a:pt x="16281" y="19223"/>
                    <a:pt x="15788" y="19098"/>
                  </a:cubicBezTo>
                  <a:cubicBezTo>
                    <a:pt x="15504" y="19011"/>
                    <a:pt x="15208" y="19024"/>
                    <a:pt x="14920" y="18954"/>
                  </a:cubicBezTo>
                  <a:cubicBezTo>
                    <a:pt x="14543" y="18832"/>
                    <a:pt x="14148" y="18805"/>
                    <a:pt x="13755" y="18748"/>
                  </a:cubicBezTo>
                  <a:cubicBezTo>
                    <a:pt x="13319" y="18647"/>
                    <a:pt x="12879" y="18565"/>
                    <a:pt x="12449" y="18435"/>
                  </a:cubicBezTo>
                  <a:cubicBezTo>
                    <a:pt x="12089" y="18308"/>
                    <a:pt x="11714" y="18227"/>
                    <a:pt x="11344" y="18127"/>
                  </a:cubicBezTo>
                  <a:cubicBezTo>
                    <a:pt x="11202" y="18166"/>
                    <a:pt x="10968" y="18050"/>
                    <a:pt x="10817" y="18020"/>
                  </a:cubicBezTo>
                  <a:cubicBezTo>
                    <a:pt x="10307" y="17847"/>
                    <a:pt x="9838" y="17569"/>
                    <a:pt x="9332" y="17382"/>
                  </a:cubicBezTo>
                  <a:cubicBezTo>
                    <a:pt x="9065" y="17254"/>
                    <a:pt x="8762" y="17116"/>
                    <a:pt x="8493" y="16983"/>
                  </a:cubicBezTo>
                  <a:cubicBezTo>
                    <a:pt x="8400" y="16933"/>
                    <a:pt x="8293" y="16903"/>
                    <a:pt x="8205" y="16847"/>
                  </a:cubicBezTo>
                  <a:cubicBezTo>
                    <a:pt x="7933" y="16734"/>
                    <a:pt x="7672" y="16606"/>
                    <a:pt x="7406" y="16481"/>
                  </a:cubicBezTo>
                  <a:cubicBezTo>
                    <a:pt x="6812" y="16170"/>
                    <a:pt x="6170" y="15956"/>
                    <a:pt x="5582" y="15637"/>
                  </a:cubicBezTo>
                  <a:cubicBezTo>
                    <a:pt x="5547" y="15619"/>
                    <a:pt x="5518" y="15592"/>
                    <a:pt x="5497" y="15557"/>
                  </a:cubicBezTo>
                  <a:cubicBezTo>
                    <a:pt x="5429" y="15526"/>
                    <a:pt x="5364" y="15489"/>
                    <a:pt x="5304" y="15446"/>
                  </a:cubicBezTo>
                  <a:cubicBezTo>
                    <a:pt x="4738" y="15146"/>
                    <a:pt x="4162" y="14862"/>
                    <a:pt x="3590" y="14572"/>
                  </a:cubicBezTo>
                  <a:cubicBezTo>
                    <a:pt x="3467" y="14512"/>
                    <a:pt x="3341" y="14454"/>
                    <a:pt x="3216" y="14399"/>
                  </a:cubicBezTo>
                  <a:cubicBezTo>
                    <a:pt x="3095" y="14372"/>
                    <a:pt x="2961" y="14280"/>
                    <a:pt x="2858" y="14245"/>
                  </a:cubicBezTo>
                  <a:lnTo>
                    <a:pt x="2774" y="14203"/>
                  </a:lnTo>
                  <a:cubicBezTo>
                    <a:pt x="2644" y="14148"/>
                    <a:pt x="2516" y="14090"/>
                    <a:pt x="2387" y="14029"/>
                  </a:cubicBezTo>
                  <a:cubicBezTo>
                    <a:pt x="2362" y="14016"/>
                    <a:pt x="2340" y="14000"/>
                    <a:pt x="2321" y="13979"/>
                  </a:cubicBezTo>
                  <a:cubicBezTo>
                    <a:pt x="2107" y="13868"/>
                    <a:pt x="1895" y="13755"/>
                    <a:pt x="1681" y="13644"/>
                  </a:cubicBezTo>
                  <a:cubicBezTo>
                    <a:pt x="1157" y="13374"/>
                    <a:pt x="583" y="13121"/>
                    <a:pt x="268" y="12593"/>
                  </a:cubicBezTo>
                  <a:cubicBezTo>
                    <a:pt x="37" y="12200"/>
                    <a:pt x="0" y="11722"/>
                    <a:pt x="46" y="11278"/>
                  </a:cubicBezTo>
                  <a:cubicBezTo>
                    <a:pt x="120" y="10972"/>
                    <a:pt x="282" y="10690"/>
                    <a:pt x="424" y="10410"/>
                  </a:cubicBezTo>
                  <a:cubicBezTo>
                    <a:pt x="437" y="10385"/>
                    <a:pt x="453" y="10361"/>
                    <a:pt x="476" y="10342"/>
                  </a:cubicBezTo>
                  <a:lnTo>
                    <a:pt x="476" y="10342"/>
                  </a:lnTo>
                  <a:cubicBezTo>
                    <a:pt x="507" y="10229"/>
                    <a:pt x="533" y="10138"/>
                    <a:pt x="546" y="10083"/>
                  </a:cubicBezTo>
                  <a:cubicBezTo>
                    <a:pt x="706" y="9476"/>
                    <a:pt x="815" y="8846"/>
                    <a:pt x="984" y="8235"/>
                  </a:cubicBezTo>
                  <a:cubicBezTo>
                    <a:pt x="1208" y="7513"/>
                    <a:pt x="1395" y="6822"/>
                    <a:pt x="1597" y="6084"/>
                  </a:cubicBezTo>
                  <a:cubicBezTo>
                    <a:pt x="1852" y="5055"/>
                    <a:pt x="2163" y="4012"/>
                    <a:pt x="2574" y="3033"/>
                  </a:cubicBezTo>
                  <a:cubicBezTo>
                    <a:pt x="2584" y="2996"/>
                    <a:pt x="2607" y="2963"/>
                    <a:pt x="2638" y="2938"/>
                  </a:cubicBezTo>
                  <a:lnTo>
                    <a:pt x="2642" y="2924"/>
                  </a:lnTo>
                  <a:cubicBezTo>
                    <a:pt x="2874" y="2193"/>
                    <a:pt x="3080" y="1455"/>
                    <a:pt x="3360" y="743"/>
                  </a:cubicBezTo>
                  <a:cubicBezTo>
                    <a:pt x="3383" y="657"/>
                    <a:pt x="3405" y="570"/>
                    <a:pt x="3428" y="486"/>
                  </a:cubicBezTo>
                  <a:cubicBezTo>
                    <a:pt x="3444" y="348"/>
                    <a:pt x="3524" y="222"/>
                    <a:pt x="3623" y="192"/>
                  </a:cubicBezTo>
                  <a:cubicBezTo>
                    <a:pt x="3724" y="0"/>
                    <a:pt x="3942" y="134"/>
                    <a:pt x="4090" y="194"/>
                  </a:cubicBezTo>
                  <a:cubicBezTo>
                    <a:pt x="5218" y="535"/>
                    <a:pt x="5820" y="702"/>
                    <a:pt x="6586" y="1681"/>
                  </a:cubicBezTo>
                  <a:cubicBezTo>
                    <a:pt x="6736" y="1903"/>
                    <a:pt x="6865" y="2140"/>
                    <a:pt x="7044" y="2341"/>
                  </a:cubicBezTo>
                  <a:cubicBezTo>
                    <a:pt x="7232" y="2578"/>
                    <a:pt x="7830" y="3008"/>
                    <a:pt x="7662" y="3337"/>
                  </a:cubicBezTo>
                  <a:cubicBezTo>
                    <a:pt x="7645" y="3370"/>
                    <a:pt x="7618" y="3399"/>
                    <a:pt x="7583" y="3415"/>
                  </a:cubicBezTo>
                  <a:cubicBezTo>
                    <a:pt x="7567" y="3502"/>
                    <a:pt x="7532" y="3584"/>
                    <a:pt x="7481" y="3656"/>
                  </a:cubicBezTo>
                  <a:cubicBezTo>
                    <a:pt x="7129" y="4403"/>
                    <a:pt x="6804" y="5201"/>
                    <a:pt x="6878" y="6042"/>
                  </a:cubicBezTo>
                  <a:cubicBezTo>
                    <a:pt x="6997" y="7009"/>
                    <a:pt x="7234" y="7964"/>
                    <a:pt x="7520" y="8896"/>
                  </a:cubicBezTo>
                  <a:cubicBezTo>
                    <a:pt x="7565" y="9034"/>
                    <a:pt x="7625" y="9165"/>
                    <a:pt x="7695" y="9289"/>
                  </a:cubicBezTo>
                  <a:cubicBezTo>
                    <a:pt x="7781" y="9326"/>
                    <a:pt x="7849" y="9433"/>
                    <a:pt x="7886" y="9536"/>
                  </a:cubicBezTo>
                  <a:cubicBezTo>
                    <a:pt x="8450" y="10597"/>
                    <a:pt x="9369" y="11401"/>
                    <a:pt x="10311" y="12119"/>
                  </a:cubicBezTo>
                  <a:cubicBezTo>
                    <a:pt x="10797" y="12514"/>
                    <a:pt x="11272" y="12924"/>
                    <a:pt x="11780" y="13292"/>
                  </a:cubicBezTo>
                  <a:cubicBezTo>
                    <a:pt x="12146" y="13545"/>
                    <a:pt x="12537" y="13757"/>
                    <a:pt x="12920" y="13981"/>
                  </a:cubicBezTo>
                  <a:cubicBezTo>
                    <a:pt x="13220" y="14156"/>
                    <a:pt x="13523" y="14333"/>
                    <a:pt x="13854" y="14444"/>
                  </a:cubicBezTo>
                  <a:cubicBezTo>
                    <a:pt x="13903" y="14461"/>
                    <a:pt x="13953" y="14477"/>
                    <a:pt x="14002" y="14491"/>
                  </a:cubicBezTo>
                  <a:lnTo>
                    <a:pt x="13998" y="14485"/>
                  </a:lnTo>
                  <a:cubicBezTo>
                    <a:pt x="13897" y="14212"/>
                    <a:pt x="14251" y="14131"/>
                    <a:pt x="14446" y="14082"/>
                  </a:cubicBezTo>
                  <a:cubicBezTo>
                    <a:pt x="14537" y="14070"/>
                    <a:pt x="14691" y="14018"/>
                    <a:pt x="14845" y="13979"/>
                  </a:cubicBezTo>
                  <a:cubicBezTo>
                    <a:pt x="14543" y="13808"/>
                    <a:pt x="14228" y="13660"/>
                    <a:pt x="13920" y="13498"/>
                  </a:cubicBezTo>
                  <a:cubicBezTo>
                    <a:pt x="13228" y="13220"/>
                    <a:pt x="13570" y="12879"/>
                    <a:pt x="14119" y="12792"/>
                  </a:cubicBezTo>
                  <a:cubicBezTo>
                    <a:pt x="14673" y="12687"/>
                    <a:pt x="15210" y="12924"/>
                    <a:pt x="15718" y="13117"/>
                  </a:cubicBezTo>
                  <a:cubicBezTo>
                    <a:pt x="16253" y="13278"/>
                    <a:pt x="16849" y="13395"/>
                    <a:pt x="17411" y="13560"/>
                  </a:cubicBezTo>
                  <a:cubicBezTo>
                    <a:pt x="17635" y="13601"/>
                    <a:pt x="17859" y="13634"/>
                    <a:pt x="18086" y="13660"/>
                  </a:cubicBezTo>
                  <a:cubicBezTo>
                    <a:pt x="18195" y="13675"/>
                    <a:pt x="18318" y="13667"/>
                    <a:pt x="18411" y="13732"/>
                  </a:cubicBezTo>
                  <a:cubicBezTo>
                    <a:pt x="18738" y="13784"/>
                    <a:pt x="19083" y="13730"/>
                    <a:pt x="19404" y="13817"/>
                  </a:cubicBezTo>
                  <a:cubicBezTo>
                    <a:pt x="19542" y="13798"/>
                    <a:pt x="19678" y="13771"/>
                    <a:pt x="19816" y="13749"/>
                  </a:cubicBezTo>
                  <a:cubicBezTo>
                    <a:pt x="19534" y="13642"/>
                    <a:pt x="19234" y="13599"/>
                    <a:pt x="18935" y="13555"/>
                  </a:cubicBezTo>
                  <a:cubicBezTo>
                    <a:pt x="18392" y="13492"/>
                    <a:pt x="17913" y="13216"/>
                    <a:pt x="17433" y="12959"/>
                  </a:cubicBezTo>
                  <a:lnTo>
                    <a:pt x="17427" y="12957"/>
                  </a:lnTo>
                  <a:cubicBezTo>
                    <a:pt x="17045" y="12780"/>
                    <a:pt x="16674" y="12576"/>
                    <a:pt x="16302" y="12379"/>
                  </a:cubicBezTo>
                  <a:cubicBezTo>
                    <a:pt x="15952" y="12181"/>
                    <a:pt x="15582" y="12027"/>
                    <a:pt x="15222" y="11856"/>
                  </a:cubicBezTo>
                  <a:cubicBezTo>
                    <a:pt x="15045" y="11733"/>
                    <a:pt x="14549" y="11498"/>
                    <a:pt x="14617" y="11245"/>
                  </a:cubicBezTo>
                  <a:cubicBezTo>
                    <a:pt x="14701" y="11011"/>
                    <a:pt x="15210" y="10980"/>
                    <a:pt x="15436" y="10955"/>
                  </a:cubicBezTo>
                  <a:cubicBezTo>
                    <a:pt x="16024" y="10922"/>
                    <a:pt x="16588" y="11091"/>
                    <a:pt x="17123" y="11321"/>
                  </a:cubicBezTo>
                  <a:cubicBezTo>
                    <a:pt x="17639" y="11500"/>
                    <a:pt x="18191" y="11539"/>
                    <a:pt x="18707" y="11718"/>
                  </a:cubicBezTo>
                  <a:cubicBezTo>
                    <a:pt x="19182" y="11852"/>
                    <a:pt x="19657" y="12035"/>
                    <a:pt x="20155" y="12002"/>
                  </a:cubicBezTo>
                  <a:cubicBezTo>
                    <a:pt x="21141" y="12093"/>
                    <a:pt x="21649" y="12004"/>
                    <a:pt x="22486" y="11615"/>
                  </a:cubicBezTo>
                  <a:cubicBezTo>
                    <a:pt x="22093" y="11270"/>
                    <a:pt x="21657" y="10969"/>
                    <a:pt x="21132" y="10871"/>
                  </a:cubicBezTo>
                  <a:cubicBezTo>
                    <a:pt x="20635" y="10770"/>
                    <a:pt x="20118" y="10772"/>
                    <a:pt x="19624" y="10640"/>
                  </a:cubicBezTo>
                  <a:cubicBezTo>
                    <a:pt x="19215" y="10570"/>
                    <a:pt x="18131" y="9634"/>
                    <a:pt x="19046" y="9523"/>
                  </a:cubicBezTo>
                  <a:cubicBezTo>
                    <a:pt x="19503" y="9464"/>
                    <a:pt x="19956" y="9381"/>
                    <a:pt x="20416" y="9355"/>
                  </a:cubicBezTo>
                  <a:cubicBezTo>
                    <a:pt x="20657" y="9357"/>
                    <a:pt x="20892" y="9375"/>
                    <a:pt x="21134" y="9355"/>
                  </a:cubicBezTo>
                  <a:cubicBezTo>
                    <a:pt x="21688" y="9344"/>
                    <a:pt x="22243" y="9204"/>
                    <a:pt x="22784" y="9371"/>
                  </a:cubicBezTo>
                  <a:cubicBezTo>
                    <a:pt x="22967" y="9427"/>
                    <a:pt x="23200" y="9441"/>
                    <a:pt x="23334" y="9587"/>
                  </a:cubicBezTo>
                  <a:cubicBezTo>
                    <a:pt x="23379" y="9601"/>
                    <a:pt x="23422" y="9624"/>
                    <a:pt x="23459" y="9653"/>
                  </a:cubicBezTo>
                  <a:cubicBezTo>
                    <a:pt x="23877" y="9871"/>
                    <a:pt x="24319" y="10077"/>
                    <a:pt x="24656" y="10408"/>
                  </a:cubicBezTo>
                  <a:cubicBezTo>
                    <a:pt x="24971" y="10790"/>
                    <a:pt x="25325" y="11126"/>
                    <a:pt x="25683" y="11465"/>
                  </a:cubicBezTo>
                  <a:cubicBezTo>
                    <a:pt x="26319" y="12222"/>
                    <a:pt x="26915" y="12541"/>
                    <a:pt x="27831" y="12868"/>
                  </a:cubicBezTo>
                  <a:cubicBezTo>
                    <a:pt x="28662" y="13138"/>
                    <a:pt x="29491" y="13418"/>
                    <a:pt x="30339" y="13625"/>
                  </a:cubicBezTo>
                  <a:cubicBezTo>
                    <a:pt x="30898" y="13728"/>
                    <a:pt x="31462" y="13825"/>
                    <a:pt x="32005" y="13975"/>
                  </a:cubicBezTo>
                  <a:cubicBezTo>
                    <a:pt x="32353" y="14016"/>
                    <a:pt x="32698" y="14078"/>
                    <a:pt x="33050" y="14055"/>
                  </a:cubicBezTo>
                  <a:cubicBezTo>
                    <a:pt x="33145" y="14055"/>
                    <a:pt x="33241" y="14049"/>
                    <a:pt x="33336" y="14033"/>
                  </a:cubicBezTo>
                  <a:cubicBezTo>
                    <a:pt x="33426" y="14020"/>
                    <a:pt x="33519" y="14012"/>
                    <a:pt x="33612" y="14012"/>
                  </a:cubicBezTo>
                  <a:cubicBezTo>
                    <a:pt x="33607" y="13971"/>
                    <a:pt x="33599" y="13930"/>
                    <a:pt x="33587" y="13889"/>
                  </a:cubicBezTo>
                  <a:cubicBezTo>
                    <a:pt x="33529" y="13601"/>
                    <a:pt x="33472" y="13313"/>
                    <a:pt x="33422" y="13023"/>
                  </a:cubicBezTo>
                  <a:cubicBezTo>
                    <a:pt x="33291" y="12259"/>
                    <a:pt x="33155" y="11498"/>
                    <a:pt x="33023" y="10735"/>
                  </a:cubicBezTo>
                  <a:cubicBezTo>
                    <a:pt x="33001" y="10589"/>
                    <a:pt x="32982" y="10439"/>
                    <a:pt x="32947" y="10295"/>
                  </a:cubicBezTo>
                  <a:cubicBezTo>
                    <a:pt x="32912" y="10223"/>
                    <a:pt x="32922" y="10138"/>
                    <a:pt x="32974" y="10077"/>
                  </a:cubicBezTo>
                  <a:cubicBezTo>
                    <a:pt x="32988" y="10066"/>
                    <a:pt x="33003" y="10056"/>
                    <a:pt x="33019" y="10048"/>
                  </a:cubicBezTo>
                  <a:cubicBezTo>
                    <a:pt x="32968" y="9717"/>
                    <a:pt x="32929" y="9387"/>
                    <a:pt x="32906" y="9054"/>
                  </a:cubicBezTo>
                  <a:cubicBezTo>
                    <a:pt x="32894" y="8906"/>
                    <a:pt x="32883" y="8758"/>
                    <a:pt x="32869" y="8610"/>
                  </a:cubicBezTo>
                  <a:cubicBezTo>
                    <a:pt x="32817" y="8266"/>
                    <a:pt x="32762" y="7923"/>
                    <a:pt x="32684" y="7587"/>
                  </a:cubicBezTo>
                  <a:cubicBezTo>
                    <a:pt x="32667" y="7524"/>
                    <a:pt x="32688" y="7456"/>
                    <a:pt x="32735" y="7410"/>
                  </a:cubicBezTo>
                  <a:lnTo>
                    <a:pt x="32750" y="7410"/>
                  </a:lnTo>
                  <a:cubicBezTo>
                    <a:pt x="32799" y="7415"/>
                    <a:pt x="32848" y="7419"/>
                    <a:pt x="32896" y="7421"/>
                  </a:cubicBezTo>
                  <a:cubicBezTo>
                    <a:pt x="32924" y="7447"/>
                    <a:pt x="32961" y="7464"/>
                    <a:pt x="32999" y="7468"/>
                  </a:cubicBezTo>
                  <a:cubicBezTo>
                    <a:pt x="33033" y="7474"/>
                    <a:pt x="33066" y="7476"/>
                    <a:pt x="33101" y="7474"/>
                  </a:cubicBezTo>
                  <a:lnTo>
                    <a:pt x="33147" y="7474"/>
                  </a:lnTo>
                  <a:lnTo>
                    <a:pt x="33194" y="7474"/>
                  </a:lnTo>
                  <a:cubicBezTo>
                    <a:pt x="33352" y="7468"/>
                    <a:pt x="33513" y="7458"/>
                    <a:pt x="33671" y="7435"/>
                  </a:cubicBezTo>
                  <a:cubicBezTo>
                    <a:pt x="33830" y="7419"/>
                    <a:pt x="33986" y="7392"/>
                    <a:pt x="34140" y="7353"/>
                  </a:cubicBezTo>
                  <a:cubicBezTo>
                    <a:pt x="34290" y="7310"/>
                    <a:pt x="34437" y="7252"/>
                    <a:pt x="34576" y="7180"/>
                  </a:cubicBezTo>
                  <a:cubicBezTo>
                    <a:pt x="34648" y="7143"/>
                    <a:pt x="34718" y="7104"/>
                    <a:pt x="34788" y="7067"/>
                  </a:cubicBezTo>
                  <a:cubicBezTo>
                    <a:pt x="34821" y="7048"/>
                    <a:pt x="34854" y="7030"/>
                    <a:pt x="34887" y="7015"/>
                  </a:cubicBezTo>
                  <a:cubicBezTo>
                    <a:pt x="34918" y="6999"/>
                    <a:pt x="34947" y="6983"/>
                    <a:pt x="34976" y="6960"/>
                  </a:cubicBezTo>
                  <a:cubicBezTo>
                    <a:pt x="34996" y="6943"/>
                    <a:pt x="35013" y="6921"/>
                    <a:pt x="35025" y="6896"/>
                  </a:cubicBezTo>
                  <a:cubicBezTo>
                    <a:pt x="35126" y="6830"/>
                    <a:pt x="35226" y="6764"/>
                    <a:pt x="35325" y="6695"/>
                  </a:cubicBezTo>
                  <a:cubicBezTo>
                    <a:pt x="35447" y="6612"/>
                    <a:pt x="35568" y="6530"/>
                    <a:pt x="35691" y="6452"/>
                  </a:cubicBezTo>
                  <a:cubicBezTo>
                    <a:pt x="35751" y="6415"/>
                    <a:pt x="35811" y="6378"/>
                    <a:pt x="35870" y="6341"/>
                  </a:cubicBezTo>
                  <a:cubicBezTo>
                    <a:pt x="35909" y="6316"/>
                    <a:pt x="35951" y="6293"/>
                    <a:pt x="35988" y="6267"/>
                  </a:cubicBezTo>
                  <a:lnTo>
                    <a:pt x="35967" y="6281"/>
                  </a:lnTo>
                  <a:cubicBezTo>
                    <a:pt x="35979" y="6273"/>
                    <a:pt x="35992" y="6265"/>
                    <a:pt x="36004" y="6258"/>
                  </a:cubicBezTo>
                  <a:cubicBezTo>
                    <a:pt x="36138" y="6193"/>
                    <a:pt x="36278" y="6133"/>
                    <a:pt x="36420" y="6081"/>
                  </a:cubicBezTo>
                  <a:lnTo>
                    <a:pt x="36416" y="6081"/>
                  </a:lnTo>
                  <a:lnTo>
                    <a:pt x="36426" y="6079"/>
                  </a:lnTo>
                  <a:lnTo>
                    <a:pt x="36442" y="6073"/>
                  </a:lnTo>
                  <a:lnTo>
                    <a:pt x="36453" y="6073"/>
                  </a:lnTo>
                  <a:cubicBezTo>
                    <a:pt x="36483" y="6067"/>
                    <a:pt x="36512" y="6059"/>
                    <a:pt x="36541" y="6044"/>
                  </a:cubicBezTo>
                  <a:lnTo>
                    <a:pt x="36588" y="6026"/>
                  </a:lnTo>
                  <a:lnTo>
                    <a:pt x="36601" y="6022"/>
                  </a:lnTo>
                  <a:lnTo>
                    <a:pt x="36741" y="5970"/>
                  </a:lnTo>
                  <a:lnTo>
                    <a:pt x="36751" y="5968"/>
                  </a:lnTo>
                  <a:cubicBezTo>
                    <a:pt x="36802" y="5950"/>
                    <a:pt x="36854" y="5933"/>
                    <a:pt x="36905" y="5913"/>
                  </a:cubicBezTo>
                  <a:lnTo>
                    <a:pt x="36913" y="5909"/>
                  </a:lnTo>
                  <a:cubicBezTo>
                    <a:pt x="37066" y="5857"/>
                    <a:pt x="37218" y="5812"/>
                    <a:pt x="37374" y="5773"/>
                  </a:cubicBezTo>
                  <a:cubicBezTo>
                    <a:pt x="37457" y="5754"/>
                    <a:pt x="37541" y="5742"/>
                    <a:pt x="37627" y="5734"/>
                  </a:cubicBezTo>
                  <a:cubicBezTo>
                    <a:pt x="37751" y="5726"/>
                    <a:pt x="37876" y="5726"/>
                    <a:pt x="38002" y="5726"/>
                  </a:cubicBezTo>
                  <a:cubicBezTo>
                    <a:pt x="38144" y="5726"/>
                    <a:pt x="38288" y="5715"/>
                    <a:pt x="38430" y="5715"/>
                  </a:cubicBezTo>
                  <a:cubicBezTo>
                    <a:pt x="38563" y="5715"/>
                    <a:pt x="38697" y="5719"/>
                    <a:pt x="38829" y="5721"/>
                  </a:cubicBezTo>
                  <a:cubicBezTo>
                    <a:pt x="38967" y="5726"/>
                    <a:pt x="39104" y="5730"/>
                    <a:pt x="39240" y="5732"/>
                  </a:cubicBezTo>
                  <a:cubicBezTo>
                    <a:pt x="39362" y="5736"/>
                    <a:pt x="39485" y="5734"/>
                    <a:pt x="39606" y="5724"/>
                  </a:cubicBezTo>
                  <a:cubicBezTo>
                    <a:pt x="39631" y="5761"/>
                    <a:pt x="39643" y="5802"/>
                    <a:pt x="39641" y="5845"/>
                  </a:cubicBezTo>
                  <a:cubicBezTo>
                    <a:pt x="39604" y="6359"/>
                    <a:pt x="39543" y="6869"/>
                    <a:pt x="39557" y="7388"/>
                  </a:cubicBezTo>
                  <a:cubicBezTo>
                    <a:pt x="39512" y="8188"/>
                    <a:pt x="39448" y="8986"/>
                    <a:pt x="39423" y="9787"/>
                  </a:cubicBezTo>
                  <a:cubicBezTo>
                    <a:pt x="39349" y="10801"/>
                    <a:pt x="39349" y="11813"/>
                    <a:pt x="39331" y="12827"/>
                  </a:cubicBezTo>
                  <a:cubicBezTo>
                    <a:pt x="39312" y="13272"/>
                    <a:pt x="39259" y="13712"/>
                    <a:pt x="39296" y="14154"/>
                  </a:cubicBezTo>
                  <a:cubicBezTo>
                    <a:pt x="39273" y="14615"/>
                    <a:pt x="39100" y="15055"/>
                    <a:pt x="39051" y="15514"/>
                  </a:cubicBezTo>
                  <a:cubicBezTo>
                    <a:pt x="38786" y="16913"/>
                    <a:pt x="38683" y="18575"/>
                    <a:pt x="37526" y="19565"/>
                  </a:cubicBezTo>
                  <a:cubicBezTo>
                    <a:pt x="37516" y="19571"/>
                    <a:pt x="37504" y="19577"/>
                    <a:pt x="37494" y="19583"/>
                  </a:cubicBezTo>
                  <a:cubicBezTo>
                    <a:pt x="37479" y="19597"/>
                    <a:pt x="37461" y="19610"/>
                    <a:pt x="37444" y="19620"/>
                  </a:cubicBezTo>
                  <a:cubicBezTo>
                    <a:pt x="37043" y="19830"/>
                    <a:pt x="36599" y="19939"/>
                    <a:pt x="36146" y="19937"/>
                  </a:cubicBezTo>
                  <a:cubicBezTo>
                    <a:pt x="35531" y="19955"/>
                    <a:pt x="34916" y="19906"/>
                    <a:pt x="34313" y="19791"/>
                  </a:cubicBezTo>
                  <a:cubicBezTo>
                    <a:pt x="33696" y="19694"/>
                    <a:pt x="33073" y="19618"/>
                    <a:pt x="32476" y="19427"/>
                  </a:cubicBezTo>
                  <a:cubicBezTo>
                    <a:pt x="31933" y="19235"/>
                    <a:pt x="31400" y="19048"/>
                    <a:pt x="30847" y="18849"/>
                  </a:cubicBezTo>
                  <a:cubicBezTo>
                    <a:pt x="30803" y="18832"/>
                    <a:pt x="30766" y="18797"/>
                    <a:pt x="30746" y="18754"/>
                  </a:cubicBezTo>
                  <a:cubicBezTo>
                    <a:pt x="30236" y="18544"/>
                    <a:pt x="29713" y="18357"/>
                    <a:pt x="29193" y="18164"/>
                  </a:cubicBezTo>
                  <a:cubicBezTo>
                    <a:pt x="29182" y="18180"/>
                    <a:pt x="29170" y="18197"/>
                    <a:pt x="29158" y="18211"/>
                  </a:cubicBezTo>
                  <a:cubicBezTo>
                    <a:pt x="28584" y="18820"/>
                    <a:pt x="27467" y="18520"/>
                    <a:pt x="26814" y="18180"/>
                  </a:cubicBezTo>
                  <a:cubicBezTo>
                    <a:pt x="27609" y="19147"/>
                    <a:pt x="28940" y="19513"/>
                    <a:pt x="30110" y="19795"/>
                  </a:cubicBezTo>
                  <a:cubicBezTo>
                    <a:pt x="30882" y="19910"/>
                    <a:pt x="30655" y="20497"/>
                    <a:pt x="30106" y="20750"/>
                  </a:cubicBezTo>
                  <a:lnTo>
                    <a:pt x="30081" y="20760"/>
                  </a:lnTo>
                  <a:cubicBezTo>
                    <a:pt x="30139" y="20906"/>
                    <a:pt x="30137" y="21101"/>
                    <a:pt x="30125" y="21229"/>
                  </a:cubicBezTo>
                  <a:cubicBezTo>
                    <a:pt x="30053" y="21601"/>
                    <a:pt x="29828" y="21922"/>
                    <a:pt x="29536" y="22165"/>
                  </a:cubicBezTo>
                  <a:cubicBezTo>
                    <a:pt x="29549" y="22206"/>
                    <a:pt x="29549" y="22247"/>
                    <a:pt x="29536" y="22288"/>
                  </a:cubicBezTo>
                  <a:cubicBezTo>
                    <a:pt x="29520" y="22646"/>
                    <a:pt x="29316" y="22945"/>
                    <a:pt x="29045" y="23163"/>
                  </a:cubicBezTo>
                  <a:cubicBezTo>
                    <a:pt x="28748" y="23463"/>
                    <a:pt x="28374" y="23739"/>
                    <a:pt x="27946" y="23792"/>
                  </a:cubicBezTo>
                  <a:cubicBezTo>
                    <a:pt x="28012" y="23815"/>
                    <a:pt x="28061" y="23872"/>
                    <a:pt x="28069" y="23942"/>
                  </a:cubicBezTo>
                  <a:lnTo>
                    <a:pt x="28069" y="23971"/>
                  </a:lnTo>
                  <a:cubicBezTo>
                    <a:pt x="27954" y="24066"/>
                    <a:pt x="27839" y="24160"/>
                    <a:pt x="27724" y="24257"/>
                  </a:cubicBezTo>
                  <a:cubicBezTo>
                    <a:pt x="27652" y="24317"/>
                    <a:pt x="27582" y="24379"/>
                    <a:pt x="27512" y="24440"/>
                  </a:cubicBezTo>
                  <a:cubicBezTo>
                    <a:pt x="27477" y="24457"/>
                    <a:pt x="27444" y="24471"/>
                    <a:pt x="27415" y="24488"/>
                  </a:cubicBezTo>
                  <a:cubicBezTo>
                    <a:pt x="27088" y="24642"/>
                    <a:pt x="26740" y="24767"/>
                    <a:pt x="26376" y="24773"/>
                  </a:cubicBezTo>
                  <a:cubicBezTo>
                    <a:pt x="26354" y="24773"/>
                    <a:pt x="26331" y="24776"/>
                    <a:pt x="26310" y="24776"/>
                  </a:cubicBezTo>
                  <a:cubicBezTo>
                    <a:pt x="26078" y="24776"/>
                    <a:pt x="25850" y="24726"/>
                    <a:pt x="25638" y="24632"/>
                  </a:cubicBezTo>
                  <a:close/>
                  <a:moveTo>
                    <a:pt x="27705" y="23823"/>
                  </a:moveTo>
                  <a:cubicBezTo>
                    <a:pt x="27720" y="23813"/>
                    <a:pt x="27734" y="23805"/>
                    <a:pt x="27751" y="23798"/>
                  </a:cubicBezTo>
                  <a:cubicBezTo>
                    <a:pt x="27656" y="23796"/>
                    <a:pt x="27559" y="23790"/>
                    <a:pt x="27465" y="23786"/>
                  </a:cubicBezTo>
                  <a:cubicBezTo>
                    <a:pt x="27380" y="23782"/>
                    <a:pt x="27308" y="23720"/>
                    <a:pt x="27294" y="23638"/>
                  </a:cubicBezTo>
                  <a:cubicBezTo>
                    <a:pt x="26971" y="23623"/>
                    <a:pt x="26652" y="23576"/>
                    <a:pt x="26339" y="23496"/>
                  </a:cubicBezTo>
                  <a:cubicBezTo>
                    <a:pt x="26675" y="23916"/>
                    <a:pt x="27218" y="24123"/>
                    <a:pt x="27705" y="23823"/>
                  </a:cubicBezTo>
                  <a:close/>
                  <a:moveTo>
                    <a:pt x="29847" y="20961"/>
                  </a:moveTo>
                  <a:cubicBezTo>
                    <a:pt x="29806" y="20959"/>
                    <a:pt x="29767" y="20945"/>
                    <a:pt x="29734" y="20922"/>
                  </a:cubicBezTo>
                  <a:cubicBezTo>
                    <a:pt x="29767" y="20947"/>
                    <a:pt x="29806" y="20961"/>
                    <a:pt x="29847" y="209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90;p63"/>
            <p:cNvSpPr/>
            <p:nvPr/>
          </p:nvSpPr>
          <p:spPr>
            <a:xfrm>
              <a:off x="5242972" y="1042803"/>
              <a:ext cx="3085021" cy="3474486"/>
            </a:xfrm>
            <a:custGeom>
              <a:avLst/>
              <a:gdLst/>
              <a:ahLst/>
              <a:cxnLst/>
              <a:rect l="l" t="t" r="r" b="b"/>
              <a:pathLst>
                <a:path w="39487" h="44472" extrusionOk="0">
                  <a:moveTo>
                    <a:pt x="26790" y="11395"/>
                  </a:moveTo>
                  <a:cubicBezTo>
                    <a:pt x="27047" y="11895"/>
                    <a:pt x="27244" y="12459"/>
                    <a:pt x="27067" y="13021"/>
                  </a:cubicBezTo>
                  <a:cubicBezTo>
                    <a:pt x="26979" y="13329"/>
                    <a:pt x="26798" y="13605"/>
                    <a:pt x="26662" y="13891"/>
                  </a:cubicBezTo>
                  <a:cubicBezTo>
                    <a:pt x="26512" y="14220"/>
                    <a:pt x="26356" y="14547"/>
                    <a:pt x="26074" y="14784"/>
                  </a:cubicBezTo>
                  <a:cubicBezTo>
                    <a:pt x="25741" y="15101"/>
                    <a:pt x="25282" y="15245"/>
                    <a:pt x="24860" y="15407"/>
                  </a:cubicBezTo>
                  <a:cubicBezTo>
                    <a:pt x="24189" y="15660"/>
                    <a:pt x="23455" y="15646"/>
                    <a:pt x="22747" y="15648"/>
                  </a:cubicBezTo>
                  <a:cubicBezTo>
                    <a:pt x="22472" y="15623"/>
                    <a:pt x="22196" y="15596"/>
                    <a:pt x="21924" y="15545"/>
                  </a:cubicBezTo>
                  <a:cubicBezTo>
                    <a:pt x="21585" y="15459"/>
                    <a:pt x="21266" y="15306"/>
                    <a:pt x="20953" y="15152"/>
                  </a:cubicBezTo>
                  <a:cubicBezTo>
                    <a:pt x="20272" y="14825"/>
                    <a:pt x="19635" y="14341"/>
                    <a:pt x="19190" y="13728"/>
                  </a:cubicBezTo>
                  <a:lnTo>
                    <a:pt x="19190" y="13728"/>
                  </a:lnTo>
                  <a:cubicBezTo>
                    <a:pt x="19102" y="13724"/>
                    <a:pt x="19069" y="13578"/>
                    <a:pt x="19172" y="13549"/>
                  </a:cubicBezTo>
                  <a:lnTo>
                    <a:pt x="19172" y="13549"/>
                  </a:lnTo>
                  <a:cubicBezTo>
                    <a:pt x="19196" y="13531"/>
                    <a:pt x="19225" y="13525"/>
                    <a:pt x="19254" y="13533"/>
                  </a:cubicBezTo>
                  <a:cubicBezTo>
                    <a:pt x="19345" y="13523"/>
                    <a:pt x="19433" y="13523"/>
                    <a:pt x="19524" y="13533"/>
                  </a:cubicBezTo>
                  <a:cubicBezTo>
                    <a:pt x="19487" y="13510"/>
                    <a:pt x="19450" y="13486"/>
                    <a:pt x="19415" y="13461"/>
                  </a:cubicBezTo>
                  <a:cubicBezTo>
                    <a:pt x="19361" y="13512"/>
                    <a:pt x="19244" y="13496"/>
                    <a:pt x="19184" y="13432"/>
                  </a:cubicBezTo>
                  <a:cubicBezTo>
                    <a:pt x="18972" y="13220"/>
                    <a:pt x="18814" y="12955"/>
                    <a:pt x="18592" y="12757"/>
                  </a:cubicBezTo>
                  <a:cubicBezTo>
                    <a:pt x="18217" y="12414"/>
                    <a:pt x="17660" y="12130"/>
                    <a:pt x="17520" y="11616"/>
                  </a:cubicBezTo>
                  <a:lnTo>
                    <a:pt x="17493" y="11620"/>
                  </a:lnTo>
                  <a:cubicBezTo>
                    <a:pt x="17444" y="11618"/>
                    <a:pt x="17403" y="11579"/>
                    <a:pt x="17403" y="11527"/>
                  </a:cubicBezTo>
                  <a:lnTo>
                    <a:pt x="17403" y="11517"/>
                  </a:lnTo>
                  <a:cubicBezTo>
                    <a:pt x="17378" y="11498"/>
                    <a:pt x="17357" y="11476"/>
                    <a:pt x="17341" y="11451"/>
                  </a:cubicBezTo>
                  <a:cubicBezTo>
                    <a:pt x="17331" y="11435"/>
                    <a:pt x="17318" y="11418"/>
                    <a:pt x="17306" y="11402"/>
                  </a:cubicBezTo>
                  <a:cubicBezTo>
                    <a:pt x="17302" y="11398"/>
                    <a:pt x="17300" y="11395"/>
                    <a:pt x="17296" y="11391"/>
                  </a:cubicBezTo>
                  <a:lnTo>
                    <a:pt x="17289" y="11387"/>
                  </a:lnTo>
                  <a:lnTo>
                    <a:pt x="17281" y="11381"/>
                  </a:lnTo>
                  <a:lnTo>
                    <a:pt x="17267" y="11377"/>
                  </a:lnTo>
                  <a:cubicBezTo>
                    <a:pt x="17261" y="11375"/>
                    <a:pt x="17254" y="11373"/>
                    <a:pt x="17248" y="11373"/>
                  </a:cubicBezTo>
                  <a:cubicBezTo>
                    <a:pt x="17242" y="11371"/>
                    <a:pt x="17230" y="11369"/>
                    <a:pt x="17222" y="11369"/>
                  </a:cubicBezTo>
                  <a:cubicBezTo>
                    <a:pt x="17211" y="11367"/>
                    <a:pt x="17199" y="11369"/>
                    <a:pt x="17187" y="11369"/>
                  </a:cubicBezTo>
                  <a:cubicBezTo>
                    <a:pt x="17168" y="11371"/>
                    <a:pt x="17150" y="11373"/>
                    <a:pt x="17131" y="11377"/>
                  </a:cubicBezTo>
                  <a:cubicBezTo>
                    <a:pt x="16962" y="11414"/>
                    <a:pt x="16800" y="11488"/>
                    <a:pt x="16627" y="11505"/>
                  </a:cubicBezTo>
                  <a:cubicBezTo>
                    <a:pt x="16534" y="11515"/>
                    <a:pt x="16442" y="11500"/>
                    <a:pt x="16355" y="11465"/>
                  </a:cubicBezTo>
                  <a:cubicBezTo>
                    <a:pt x="16312" y="11447"/>
                    <a:pt x="16271" y="11424"/>
                    <a:pt x="16232" y="11395"/>
                  </a:cubicBezTo>
                  <a:cubicBezTo>
                    <a:pt x="16195" y="11369"/>
                    <a:pt x="16162" y="11338"/>
                    <a:pt x="16133" y="11303"/>
                  </a:cubicBezTo>
                  <a:cubicBezTo>
                    <a:pt x="16096" y="11260"/>
                    <a:pt x="16063" y="11216"/>
                    <a:pt x="16034" y="11169"/>
                  </a:cubicBezTo>
                  <a:cubicBezTo>
                    <a:pt x="16022" y="11153"/>
                    <a:pt x="16018" y="11130"/>
                    <a:pt x="16022" y="11110"/>
                  </a:cubicBezTo>
                  <a:cubicBezTo>
                    <a:pt x="16004" y="11103"/>
                    <a:pt x="15985" y="11095"/>
                    <a:pt x="15967" y="11085"/>
                  </a:cubicBezTo>
                  <a:cubicBezTo>
                    <a:pt x="15934" y="11070"/>
                    <a:pt x="15913" y="11038"/>
                    <a:pt x="15913" y="11000"/>
                  </a:cubicBezTo>
                  <a:cubicBezTo>
                    <a:pt x="15913" y="10988"/>
                    <a:pt x="15915" y="10976"/>
                    <a:pt x="15921" y="10966"/>
                  </a:cubicBezTo>
                  <a:cubicBezTo>
                    <a:pt x="15962" y="10990"/>
                    <a:pt x="16010" y="11007"/>
                    <a:pt x="16059" y="11011"/>
                  </a:cubicBezTo>
                  <a:cubicBezTo>
                    <a:pt x="16123" y="11021"/>
                    <a:pt x="16187" y="11025"/>
                    <a:pt x="16253" y="11025"/>
                  </a:cubicBezTo>
                  <a:cubicBezTo>
                    <a:pt x="16333" y="11027"/>
                    <a:pt x="16413" y="11017"/>
                    <a:pt x="16493" y="10996"/>
                  </a:cubicBezTo>
                  <a:lnTo>
                    <a:pt x="16532" y="10984"/>
                  </a:lnTo>
                  <a:lnTo>
                    <a:pt x="16551" y="10982"/>
                  </a:lnTo>
                  <a:cubicBezTo>
                    <a:pt x="16600" y="10972"/>
                    <a:pt x="16648" y="10959"/>
                    <a:pt x="16695" y="10943"/>
                  </a:cubicBezTo>
                  <a:cubicBezTo>
                    <a:pt x="16742" y="10924"/>
                    <a:pt x="16789" y="10906"/>
                    <a:pt x="16835" y="10883"/>
                  </a:cubicBezTo>
                  <a:cubicBezTo>
                    <a:pt x="16880" y="10861"/>
                    <a:pt x="16925" y="10834"/>
                    <a:pt x="16968" y="10805"/>
                  </a:cubicBezTo>
                  <a:cubicBezTo>
                    <a:pt x="17008" y="10778"/>
                    <a:pt x="17049" y="10750"/>
                    <a:pt x="17088" y="10721"/>
                  </a:cubicBezTo>
                  <a:cubicBezTo>
                    <a:pt x="17131" y="10688"/>
                    <a:pt x="17178" y="10655"/>
                    <a:pt x="17226" y="10626"/>
                  </a:cubicBezTo>
                  <a:cubicBezTo>
                    <a:pt x="17324" y="10571"/>
                    <a:pt x="17431" y="10536"/>
                    <a:pt x="17538" y="10501"/>
                  </a:cubicBezTo>
                  <a:lnTo>
                    <a:pt x="17545" y="10499"/>
                  </a:lnTo>
                  <a:lnTo>
                    <a:pt x="17592" y="10480"/>
                  </a:lnTo>
                  <a:cubicBezTo>
                    <a:pt x="17649" y="10466"/>
                    <a:pt x="17707" y="10445"/>
                    <a:pt x="17763" y="10420"/>
                  </a:cubicBezTo>
                  <a:cubicBezTo>
                    <a:pt x="17896" y="10361"/>
                    <a:pt x="18005" y="10262"/>
                    <a:pt x="18081" y="10139"/>
                  </a:cubicBezTo>
                  <a:cubicBezTo>
                    <a:pt x="18088" y="10143"/>
                    <a:pt x="18092" y="10147"/>
                    <a:pt x="18098" y="10151"/>
                  </a:cubicBezTo>
                  <a:cubicBezTo>
                    <a:pt x="18112" y="10167"/>
                    <a:pt x="18127" y="10186"/>
                    <a:pt x="18137" y="10206"/>
                  </a:cubicBezTo>
                  <a:cubicBezTo>
                    <a:pt x="18141" y="10213"/>
                    <a:pt x="18145" y="10221"/>
                    <a:pt x="18147" y="10227"/>
                  </a:cubicBezTo>
                  <a:cubicBezTo>
                    <a:pt x="18178" y="10227"/>
                    <a:pt x="18209" y="10239"/>
                    <a:pt x="18230" y="10262"/>
                  </a:cubicBezTo>
                  <a:cubicBezTo>
                    <a:pt x="18553" y="10673"/>
                    <a:pt x="18361" y="11161"/>
                    <a:pt x="17993" y="11426"/>
                  </a:cubicBezTo>
                  <a:cubicBezTo>
                    <a:pt x="18014" y="11716"/>
                    <a:pt x="18121" y="12017"/>
                    <a:pt x="18398" y="12148"/>
                  </a:cubicBezTo>
                  <a:cubicBezTo>
                    <a:pt x="18699" y="12274"/>
                    <a:pt x="18925" y="12307"/>
                    <a:pt x="19057" y="12539"/>
                  </a:cubicBezTo>
                  <a:cubicBezTo>
                    <a:pt x="19131" y="12510"/>
                    <a:pt x="19205" y="12480"/>
                    <a:pt x="19275" y="12443"/>
                  </a:cubicBezTo>
                  <a:cubicBezTo>
                    <a:pt x="19384" y="12404"/>
                    <a:pt x="19458" y="12297"/>
                    <a:pt x="19567" y="12264"/>
                  </a:cubicBezTo>
                  <a:cubicBezTo>
                    <a:pt x="19849" y="12362"/>
                    <a:pt x="19427" y="12580"/>
                    <a:pt x="19124" y="12714"/>
                  </a:cubicBezTo>
                  <a:cubicBezTo>
                    <a:pt x="19133" y="12741"/>
                    <a:pt x="19139" y="12772"/>
                    <a:pt x="19145" y="12803"/>
                  </a:cubicBezTo>
                  <a:cubicBezTo>
                    <a:pt x="19151" y="12836"/>
                    <a:pt x="19157" y="12877"/>
                    <a:pt x="19166" y="12914"/>
                  </a:cubicBezTo>
                  <a:lnTo>
                    <a:pt x="19186" y="12951"/>
                  </a:lnTo>
                  <a:cubicBezTo>
                    <a:pt x="19608" y="13298"/>
                    <a:pt x="20244" y="13278"/>
                    <a:pt x="20770" y="13265"/>
                  </a:cubicBezTo>
                  <a:cubicBezTo>
                    <a:pt x="21605" y="13204"/>
                    <a:pt x="22385" y="12883"/>
                    <a:pt x="23115" y="12488"/>
                  </a:cubicBezTo>
                  <a:cubicBezTo>
                    <a:pt x="23185" y="12436"/>
                    <a:pt x="23253" y="12383"/>
                    <a:pt x="23323" y="12332"/>
                  </a:cubicBezTo>
                  <a:cubicBezTo>
                    <a:pt x="24062" y="11801"/>
                    <a:pt x="24823" y="11235"/>
                    <a:pt x="25220" y="10387"/>
                  </a:cubicBezTo>
                  <a:cubicBezTo>
                    <a:pt x="25475" y="9861"/>
                    <a:pt x="25576" y="9281"/>
                    <a:pt x="25860" y="8766"/>
                  </a:cubicBezTo>
                  <a:cubicBezTo>
                    <a:pt x="25930" y="8647"/>
                    <a:pt x="26255" y="8087"/>
                    <a:pt x="26415" y="8124"/>
                  </a:cubicBezTo>
                  <a:cubicBezTo>
                    <a:pt x="26434" y="8104"/>
                    <a:pt x="26456" y="8090"/>
                    <a:pt x="26483" y="8081"/>
                  </a:cubicBezTo>
                  <a:cubicBezTo>
                    <a:pt x="26551" y="7997"/>
                    <a:pt x="26685" y="7904"/>
                    <a:pt x="26716" y="7836"/>
                  </a:cubicBezTo>
                  <a:cubicBezTo>
                    <a:pt x="26913" y="7487"/>
                    <a:pt x="27022" y="7088"/>
                    <a:pt x="27253" y="6752"/>
                  </a:cubicBezTo>
                  <a:cubicBezTo>
                    <a:pt x="27532" y="6335"/>
                    <a:pt x="27831" y="5921"/>
                    <a:pt x="27921" y="5415"/>
                  </a:cubicBezTo>
                  <a:cubicBezTo>
                    <a:pt x="28014" y="4965"/>
                    <a:pt x="27942" y="4572"/>
                    <a:pt x="27779" y="4356"/>
                  </a:cubicBezTo>
                  <a:cubicBezTo>
                    <a:pt x="27493" y="4255"/>
                    <a:pt x="27216" y="4356"/>
                    <a:pt x="26981" y="4539"/>
                  </a:cubicBezTo>
                  <a:cubicBezTo>
                    <a:pt x="26821" y="4689"/>
                    <a:pt x="26584" y="5187"/>
                    <a:pt x="26382" y="5341"/>
                  </a:cubicBezTo>
                  <a:cubicBezTo>
                    <a:pt x="25901" y="6279"/>
                    <a:pt x="25090" y="6956"/>
                    <a:pt x="23928" y="6911"/>
                  </a:cubicBezTo>
                  <a:cubicBezTo>
                    <a:pt x="22698" y="6865"/>
                    <a:pt x="21577" y="6261"/>
                    <a:pt x="20595" y="5559"/>
                  </a:cubicBezTo>
                  <a:cubicBezTo>
                    <a:pt x="20229" y="5312"/>
                    <a:pt x="19910" y="4993"/>
                    <a:pt x="19540" y="4755"/>
                  </a:cubicBezTo>
                  <a:cubicBezTo>
                    <a:pt x="19038" y="4409"/>
                    <a:pt x="18444" y="4205"/>
                    <a:pt x="17865" y="4039"/>
                  </a:cubicBezTo>
                  <a:cubicBezTo>
                    <a:pt x="17127" y="3870"/>
                    <a:pt x="16376" y="3823"/>
                    <a:pt x="15841" y="3210"/>
                  </a:cubicBezTo>
                  <a:cubicBezTo>
                    <a:pt x="15761" y="3127"/>
                    <a:pt x="15689" y="3041"/>
                    <a:pt x="15621" y="2951"/>
                  </a:cubicBezTo>
                  <a:cubicBezTo>
                    <a:pt x="15284" y="2922"/>
                    <a:pt x="14903" y="3243"/>
                    <a:pt x="14728" y="3541"/>
                  </a:cubicBezTo>
                  <a:cubicBezTo>
                    <a:pt x="14483" y="3934"/>
                    <a:pt x="14368" y="4395"/>
                    <a:pt x="14335" y="4853"/>
                  </a:cubicBezTo>
                  <a:cubicBezTo>
                    <a:pt x="14298" y="5240"/>
                    <a:pt x="14323" y="5631"/>
                    <a:pt x="14407" y="6010"/>
                  </a:cubicBezTo>
                  <a:cubicBezTo>
                    <a:pt x="14444" y="6189"/>
                    <a:pt x="14498" y="6363"/>
                    <a:pt x="14570" y="6532"/>
                  </a:cubicBezTo>
                  <a:cubicBezTo>
                    <a:pt x="14592" y="6590"/>
                    <a:pt x="14627" y="6645"/>
                    <a:pt x="14638" y="6705"/>
                  </a:cubicBezTo>
                  <a:cubicBezTo>
                    <a:pt x="14652" y="6783"/>
                    <a:pt x="14553" y="6843"/>
                    <a:pt x="14492" y="6791"/>
                  </a:cubicBezTo>
                  <a:cubicBezTo>
                    <a:pt x="14033" y="5950"/>
                    <a:pt x="13951" y="4948"/>
                    <a:pt x="13932" y="4004"/>
                  </a:cubicBezTo>
                  <a:cubicBezTo>
                    <a:pt x="13944" y="3315"/>
                    <a:pt x="14055" y="2632"/>
                    <a:pt x="14076" y="1942"/>
                  </a:cubicBezTo>
                  <a:cubicBezTo>
                    <a:pt x="14080" y="1426"/>
                    <a:pt x="14274" y="760"/>
                    <a:pt x="14806" y="572"/>
                  </a:cubicBezTo>
                  <a:cubicBezTo>
                    <a:pt x="14850" y="568"/>
                    <a:pt x="14891" y="583"/>
                    <a:pt x="14922" y="614"/>
                  </a:cubicBezTo>
                  <a:cubicBezTo>
                    <a:pt x="15016" y="243"/>
                    <a:pt x="15308" y="0"/>
                    <a:pt x="15862" y="155"/>
                  </a:cubicBezTo>
                  <a:cubicBezTo>
                    <a:pt x="16532" y="317"/>
                    <a:pt x="17143" y="673"/>
                    <a:pt x="17734" y="1021"/>
                  </a:cubicBezTo>
                  <a:cubicBezTo>
                    <a:pt x="18588" y="1545"/>
                    <a:pt x="19423" y="2101"/>
                    <a:pt x="20270" y="2640"/>
                  </a:cubicBezTo>
                  <a:cubicBezTo>
                    <a:pt x="21130" y="3179"/>
                    <a:pt x="22075" y="3568"/>
                    <a:pt x="23027" y="3913"/>
                  </a:cubicBezTo>
                  <a:cubicBezTo>
                    <a:pt x="24239" y="4312"/>
                    <a:pt x="25212" y="4660"/>
                    <a:pt x="26481" y="4222"/>
                  </a:cubicBezTo>
                  <a:cubicBezTo>
                    <a:pt x="26781" y="4142"/>
                    <a:pt x="26779" y="4337"/>
                    <a:pt x="26712" y="4535"/>
                  </a:cubicBezTo>
                  <a:lnTo>
                    <a:pt x="26714" y="4533"/>
                  </a:lnTo>
                  <a:cubicBezTo>
                    <a:pt x="26851" y="4325"/>
                    <a:pt x="27004" y="4121"/>
                    <a:pt x="27246" y="4039"/>
                  </a:cubicBezTo>
                  <a:cubicBezTo>
                    <a:pt x="27168" y="3796"/>
                    <a:pt x="27748" y="3856"/>
                    <a:pt x="27868" y="3928"/>
                  </a:cubicBezTo>
                  <a:cubicBezTo>
                    <a:pt x="28421" y="4199"/>
                    <a:pt x="28503" y="4915"/>
                    <a:pt x="28339" y="5452"/>
                  </a:cubicBezTo>
                  <a:cubicBezTo>
                    <a:pt x="28152" y="6080"/>
                    <a:pt x="27796" y="6649"/>
                    <a:pt x="27388" y="7153"/>
                  </a:cubicBezTo>
                  <a:cubicBezTo>
                    <a:pt x="27137" y="7464"/>
                    <a:pt x="26967" y="8137"/>
                    <a:pt x="26561" y="8252"/>
                  </a:cubicBezTo>
                  <a:cubicBezTo>
                    <a:pt x="26269" y="8962"/>
                    <a:pt x="26160" y="9762"/>
                    <a:pt x="26446" y="10494"/>
                  </a:cubicBezTo>
                  <a:cubicBezTo>
                    <a:pt x="26547" y="10801"/>
                    <a:pt x="26652" y="11105"/>
                    <a:pt x="26790" y="11398"/>
                  </a:cubicBezTo>
                  <a:close/>
                  <a:moveTo>
                    <a:pt x="21536" y="30326"/>
                  </a:moveTo>
                  <a:cubicBezTo>
                    <a:pt x="21852" y="30410"/>
                    <a:pt x="23587" y="31318"/>
                    <a:pt x="22408" y="31320"/>
                  </a:cubicBezTo>
                  <a:cubicBezTo>
                    <a:pt x="22235" y="31283"/>
                    <a:pt x="22118" y="31124"/>
                    <a:pt x="21974" y="31028"/>
                  </a:cubicBezTo>
                  <a:cubicBezTo>
                    <a:pt x="21700" y="30836"/>
                    <a:pt x="21396" y="30709"/>
                    <a:pt x="21079" y="30610"/>
                  </a:cubicBezTo>
                  <a:cubicBezTo>
                    <a:pt x="20439" y="30427"/>
                    <a:pt x="19733" y="30536"/>
                    <a:pt x="19133" y="30207"/>
                  </a:cubicBezTo>
                  <a:cubicBezTo>
                    <a:pt x="18943" y="30122"/>
                    <a:pt x="18588" y="29804"/>
                    <a:pt x="18592" y="29594"/>
                  </a:cubicBezTo>
                  <a:cubicBezTo>
                    <a:pt x="18544" y="29520"/>
                    <a:pt x="18635" y="29419"/>
                    <a:pt x="18713" y="29466"/>
                  </a:cubicBezTo>
                  <a:cubicBezTo>
                    <a:pt x="18818" y="29561"/>
                    <a:pt x="18937" y="29639"/>
                    <a:pt x="19069" y="29697"/>
                  </a:cubicBezTo>
                  <a:cubicBezTo>
                    <a:pt x="19316" y="29802"/>
                    <a:pt x="19581" y="29849"/>
                    <a:pt x="19840" y="29915"/>
                  </a:cubicBezTo>
                  <a:cubicBezTo>
                    <a:pt x="20406" y="30046"/>
                    <a:pt x="20990" y="30110"/>
                    <a:pt x="21536" y="30324"/>
                  </a:cubicBezTo>
                  <a:close/>
                  <a:moveTo>
                    <a:pt x="20077" y="33653"/>
                  </a:moveTo>
                  <a:cubicBezTo>
                    <a:pt x="20095" y="33673"/>
                    <a:pt x="20122" y="33684"/>
                    <a:pt x="20149" y="33681"/>
                  </a:cubicBezTo>
                  <a:cubicBezTo>
                    <a:pt x="20170" y="33684"/>
                    <a:pt x="20190" y="33679"/>
                    <a:pt x="20209" y="33669"/>
                  </a:cubicBezTo>
                  <a:cubicBezTo>
                    <a:pt x="20344" y="33570"/>
                    <a:pt x="20093" y="33344"/>
                    <a:pt x="20015" y="33270"/>
                  </a:cubicBezTo>
                  <a:cubicBezTo>
                    <a:pt x="19844" y="33157"/>
                    <a:pt x="19663" y="33062"/>
                    <a:pt x="19472" y="32990"/>
                  </a:cubicBezTo>
                  <a:cubicBezTo>
                    <a:pt x="19363" y="32922"/>
                    <a:pt x="19246" y="32865"/>
                    <a:pt x="19127" y="32819"/>
                  </a:cubicBezTo>
                  <a:cubicBezTo>
                    <a:pt x="18958" y="32760"/>
                    <a:pt x="18785" y="32710"/>
                    <a:pt x="18612" y="32673"/>
                  </a:cubicBezTo>
                  <a:cubicBezTo>
                    <a:pt x="18376" y="32554"/>
                    <a:pt x="18137" y="32447"/>
                    <a:pt x="17878" y="32381"/>
                  </a:cubicBezTo>
                  <a:cubicBezTo>
                    <a:pt x="17300" y="32143"/>
                    <a:pt x="16685" y="31949"/>
                    <a:pt x="16129" y="31647"/>
                  </a:cubicBezTo>
                  <a:cubicBezTo>
                    <a:pt x="15818" y="31476"/>
                    <a:pt x="15520" y="31283"/>
                    <a:pt x="15222" y="31091"/>
                  </a:cubicBezTo>
                  <a:cubicBezTo>
                    <a:pt x="15092" y="31036"/>
                    <a:pt x="14815" y="30766"/>
                    <a:pt x="14689" y="30838"/>
                  </a:cubicBezTo>
                  <a:cubicBezTo>
                    <a:pt x="14409" y="30773"/>
                    <a:pt x="14459" y="31075"/>
                    <a:pt x="14586" y="31213"/>
                  </a:cubicBezTo>
                  <a:cubicBezTo>
                    <a:pt x="14817" y="31503"/>
                    <a:pt x="15152" y="31676"/>
                    <a:pt x="15475" y="31846"/>
                  </a:cubicBezTo>
                  <a:cubicBezTo>
                    <a:pt x="15923" y="32104"/>
                    <a:pt x="16417" y="32262"/>
                    <a:pt x="16888" y="32474"/>
                  </a:cubicBezTo>
                  <a:cubicBezTo>
                    <a:pt x="17217" y="32595"/>
                    <a:pt x="17481" y="32834"/>
                    <a:pt x="17789" y="32992"/>
                  </a:cubicBezTo>
                  <a:cubicBezTo>
                    <a:pt x="18174" y="33221"/>
                    <a:pt x="18627" y="33235"/>
                    <a:pt x="19055" y="33323"/>
                  </a:cubicBezTo>
                  <a:cubicBezTo>
                    <a:pt x="19396" y="33398"/>
                    <a:pt x="19717" y="33548"/>
                    <a:pt x="20054" y="33628"/>
                  </a:cubicBezTo>
                  <a:cubicBezTo>
                    <a:pt x="20061" y="33636"/>
                    <a:pt x="20067" y="33644"/>
                    <a:pt x="20073" y="33653"/>
                  </a:cubicBezTo>
                  <a:close/>
                  <a:moveTo>
                    <a:pt x="37508" y="38047"/>
                  </a:moveTo>
                  <a:cubicBezTo>
                    <a:pt x="37553" y="38016"/>
                    <a:pt x="37596" y="37985"/>
                    <a:pt x="37640" y="37954"/>
                  </a:cubicBezTo>
                  <a:cubicBezTo>
                    <a:pt x="38333" y="37339"/>
                    <a:pt x="38572" y="36362"/>
                    <a:pt x="38804" y="35496"/>
                  </a:cubicBezTo>
                  <a:cubicBezTo>
                    <a:pt x="38845" y="35395"/>
                    <a:pt x="38814" y="35196"/>
                    <a:pt x="38958" y="35185"/>
                  </a:cubicBezTo>
                  <a:cubicBezTo>
                    <a:pt x="39022" y="35191"/>
                    <a:pt x="39061" y="35259"/>
                    <a:pt x="39032" y="35317"/>
                  </a:cubicBezTo>
                  <a:cubicBezTo>
                    <a:pt x="38960" y="35603"/>
                    <a:pt x="38886" y="35903"/>
                    <a:pt x="38802" y="36204"/>
                  </a:cubicBezTo>
                  <a:cubicBezTo>
                    <a:pt x="38820" y="36226"/>
                    <a:pt x="38829" y="36255"/>
                    <a:pt x="38822" y="36284"/>
                  </a:cubicBezTo>
                  <a:cubicBezTo>
                    <a:pt x="38818" y="36300"/>
                    <a:pt x="38814" y="36317"/>
                    <a:pt x="38810" y="36335"/>
                  </a:cubicBezTo>
                  <a:cubicBezTo>
                    <a:pt x="38934" y="36420"/>
                    <a:pt x="38685" y="36845"/>
                    <a:pt x="38670" y="36977"/>
                  </a:cubicBezTo>
                  <a:cubicBezTo>
                    <a:pt x="38596" y="37140"/>
                    <a:pt x="38565" y="37417"/>
                    <a:pt x="38434" y="37543"/>
                  </a:cubicBezTo>
                  <a:cubicBezTo>
                    <a:pt x="38462" y="37598"/>
                    <a:pt x="38452" y="37666"/>
                    <a:pt x="38409" y="37712"/>
                  </a:cubicBezTo>
                  <a:cubicBezTo>
                    <a:pt x="38331" y="37864"/>
                    <a:pt x="38242" y="38010"/>
                    <a:pt x="38144" y="38146"/>
                  </a:cubicBezTo>
                  <a:cubicBezTo>
                    <a:pt x="38129" y="38294"/>
                    <a:pt x="38043" y="38491"/>
                    <a:pt x="38002" y="38559"/>
                  </a:cubicBezTo>
                  <a:cubicBezTo>
                    <a:pt x="37578" y="39368"/>
                    <a:pt x="36592" y="39689"/>
                    <a:pt x="35726" y="39649"/>
                  </a:cubicBezTo>
                  <a:cubicBezTo>
                    <a:pt x="35031" y="39625"/>
                    <a:pt x="34334" y="39580"/>
                    <a:pt x="33651" y="39433"/>
                  </a:cubicBezTo>
                  <a:cubicBezTo>
                    <a:pt x="33147" y="39335"/>
                    <a:pt x="32665" y="39143"/>
                    <a:pt x="32169" y="39012"/>
                  </a:cubicBezTo>
                  <a:cubicBezTo>
                    <a:pt x="30896" y="38703"/>
                    <a:pt x="29719" y="38129"/>
                    <a:pt x="28518" y="37623"/>
                  </a:cubicBezTo>
                  <a:cubicBezTo>
                    <a:pt x="28499" y="37644"/>
                    <a:pt x="28473" y="37656"/>
                    <a:pt x="28444" y="37658"/>
                  </a:cubicBezTo>
                  <a:cubicBezTo>
                    <a:pt x="28668" y="37769"/>
                    <a:pt x="28847" y="37880"/>
                    <a:pt x="28855" y="37969"/>
                  </a:cubicBezTo>
                  <a:cubicBezTo>
                    <a:pt x="28847" y="38205"/>
                    <a:pt x="28187" y="38246"/>
                    <a:pt x="28001" y="38255"/>
                  </a:cubicBezTo>
                  <a:cubicBezTo>
                    <a:pt x="27139" y="38209"/>
                    <a:pt x="26376" y="37720"/>
                    <a:pt x="25539" y="37549"/>
                  </a:cubicBezTo>
                  <a:cubicBezTo>
                    <a:pt x="24879" y="37419"/>
                    <a:pt x="24204" y="37477"/>
                    <a:pt x="23535" y="37467"/>
                  </a:cubicBezTo>
                  <a:cubicBezTo>
                    <a:pt x="22507" y="37419"/>
                    <a:pt x="21509" y="37712"/>
                    <a:pt x="20493" y="37802"/>
                  </a:cubicBezTo>
                  <a:cubicBezTo>
                    <a:pt x="19978" y="37808"/>
                    <a:pt x="19456" y="37728"/>
                    <a:pt x="18954" y="37621"/>
                  </a:cubicBezTo>
                  <a:cubicBezTo>
                    <a:pt x="18262" y="37424"/>
                    <a:pt x="17674" y="37000"/>
                    <a:pt x="17115" y="36564"/>
                  </a:cubicBezTo>
                  <a:cubicBezTo>
                    <a:pt x="16907" y="36418"/>
                    <a:pt x="16709" y="36259"/>
                    <a:pt x="16495" y="36125"/>
                  </a:cubicBezTo>
                  <a:cubicBezTo>
                    <a:pt x="16458" y="36093"/>
                    <a:pt x="16454" y="36035"/>
                    <a:pt x="16487" y="35998"/>
                  </a:cubicBezTo>
                  <a:cubicBezTo>
                    <a:pt x="16576" y="35899"/>
                    <a:pt x="16757" y="36095"/>
                    <a:pt x="16843" y="36138"/>
                  </a:cubicBezTo>
                  <a:cubicBezTo>
                    <a:pt x="16847" y="36121"/>
                    <a:pt x="16855" y="36105"/>
                    <a:pt x="16866" y="36090"/>
                  </a:cubicBezTo>
                  <a:lnTo>
                    <a:pt x="16866" y="36090"/>
                  </a:lnTo>
                  <a:cubicBezTo>
                    <a:pt x="16804" y="36060"/>
                    <a:pt x="16726" y="36027"/>
                    <a:pt x="16627" y="35988"/>
                  </a:cubicBezTo>
                  <a:cubicBezTo>
                    <a:pt x="15777" y="35654"/>
                    <a:pt x="15016" y="35113"/>
                    <a:pt x="14333" y="34517"/>
                  </a:cubicBezTo>
                  <a:cubicBezTo>
                    <a:pt x="13319" y="33889"/>
                    <a:pt x="13983" y="33716"/>
                    <a:pt x="14796" y="33786"/>
                  </a:cubicBezTo>
                  <a:cubicBezTo>
                    <a:pt x="14444" y="33377"/>
                    <a:pt x="13782" y="33439"/>
                    <a:pt x="13469" y="32990"/>
                  </a:cubicBezTo>
                  <a:cubicBezTo>
                    <a:pt x="13325" y="32836"/>
                    <a:pt x="13422" y="32717"/>
                    <a:pt x="13508" y="32704"/>
                  </a:cubicBezTo>
                  <a:cubicBezTo>
                    <a:pt x="13533" y="32667"/>
                    <a:pt x="13584" y="32655"/>
                    <a:pt x="13623" y="32678"/>
                  </a:cubicBezTo>
                  <a:cubicBezTo>
                    <a:pt x="14115" y="32908"/>
                    <a:pt x="14638" y="33056"/>
                    <a:pt x="15121" y="33307"/>
                  </a:cubicBezTo>
                  <a:cubicBezTo>
                    <a:pt x="15781" y="33616"/>
                    <a:pt x="16415" y="33980"/>
                    <a:pt x="17102" y="34227"/>
                  </a:cubicBezTo>
                  <a:cubicBezTo>
                    <a:pt x="17637" y="34422"/>
                    <a:pt x="18190" y="34535"/>
                    <a:pt x="18744" y="34648"/>
                  </a:cubicBezTo>
                  <a:cubicBezTo>
                    <a:pt x="19102" y="34729"/>
                    <a:pt x="19462" y="34875"/>
                    <a:pt x="19803" y="34980"/>
                  </a:cubicBezTo>
                  <a:cubicBezTo>
                    <a:pt x="20219" y="35089"/>
                    <a:pt x="20651" y="35136"/>
                    <a:pt x="21079" y="35156"/>
                  </a:cubicBezTo>
                  <a:cubicBezTo>
                    <a:pt x="22601" y="35169"/>
                    <a:pt x="24113" y="34792"/>
                    <a:pt x="25636" y="34953"/>
                  </a:cubicBezTo>
                  <a:cubicBezTo>
                    <a:pt x="29156" y="35323"/>
                    <a:pt x="31918" y="38065"/>
                    <a:pt x="35447" y="38399"/>
                  </a:cubicBezTo>
                  <a:cubicBezTo>
                    <a:pt x="36165" y="38473"/>
                    <a:pt x="36878" y="38358"/>
                    <a:pt x="37510" y="38047"/>
                  </a:cubicBezTo>
                  <a:close/>
                  <a:moveTo>
                    <a:pt x="18546" y="37121"/>
                  </a:moveTo>
                  <a:cubicBezTo>
                    <a:pt x="18585" y="37129"/>
                    <a:pt x="18627" y="37138"/>
                    <a:pt x="18666" y="37144"/>
                  </a:cubicBezTo>
                  <a:cubicBezTo>
                    <a:pt x="18598" y="37129"/>
                    <a:pt x="18528" y="37111"/>
                    <a:pt x="18460" y="37090"/>
                  </a:cubicBezTo>
                  <a:cubicBezTo>
                    <a:pt x="18489" y="37101"/>
                    <a:pt x="18518" y="37111"/>
                    <a:pt x="18546" y="37121"/>
                  </a:cubicBezTo>
                  <a:close/>
                  <a:moveTo>
                    <a:pt x="39108" y="26343"/>
                  </a:moveTo>
                  <a:cubicBezTo>
                    <a:pt x="39150" y="26356"/>
                    <a:pt x="39189" y="26368"/>
                    <a:pt x="39230" y="26384"/>
                  </a:cubicBezTo>
                  <a:cubicBezTo>
                    <a:pt x="39304" y="26477"/>
                    <a:pt x="39421" y="26393"/>
                    <a:pt x="39413" y="26290"/>
                  </a:cubicBezTo>
                  <a:cubicBezTo>
                    <a:pt x="39440" y="26022"/>
                    <a:pt x="39487" y="25751"/>
                    <a:pt x="39475" y="25483"/>
                  </a:cubicBezTo>
                  <a:cubicBezTo>
                    <a:pt x="39458" y="25450"/>
                    <a:pt x="39436" y="25426"/>
                    <a:pt x="39405" y="25409"/>
                  </a:cubicBezTo>
                  <a:cubicBezTo>
                    <a:pt x="39382" y="25424"/>
                    <a:pt x="39355" y="25432"/>
                    <a:pt x="39327" y="25434"/>
                  </a:cubicBezTo>
                  <a:cubicBezTo>
                    <a:pt x="39193" y="25438"/>
                    <a:pt x="39057" y="25436"/>
                    <a:pt x="38923" y="25424"/>
                  </a:cubicBezTo>
                  <a:cubicBezTo>
                    <a:pt x="38798" y="25416"/>
                    <a:pt x="38670" y="25418"/>
                    <a:pt x="38545" y="25420"/>
                  </a:cubicBezTo>
                  <a:cubicBezTo>
                    <a:pt x="38460" y="25422"/>
                    <a:pt x="38374" y="25424"/>
                    <a:pt x="38290" y="25422"/>
                  </a:cubicBezTo>
                  <a:cubicBezTo>
                    <a:pt x="38205" y="25422"/>
                    <a:pt x="38123" y="25420"/>
                    <a:pt x="38041" y="25422"/>
                  </a:cubicBezTo>
                  <a:cubicBezTo>
                    <a:pt x="37882" y="25428"/>
                    <a:pt x="37724" y="25440"/>
                    <a:pt x="37566" y="25455"/>
                  </a:cubicBezTo>
                  <a:cubicBezTo>
                    <a:pt x="37475" y="25465"/>
                    <a:pt x="37384" y="25475"/>
                    <a:pt x="37298" y="25488"/>
                  </a:cubicBezTo>
                  <a:cubicBezTo>
                    <a:pt x="37247" y="25494"/>
                    <a:pt x="37195" y="25502"/>
                    <a:pt x="37146" y="25510"/>
                  </a:cubicBezTo>
                  <a:cubicBezTo>
                    <a:pt x="37117" y="25514"/>
                    <a:pt x="37090" y="25518"/>
                    <a:pt x="37061" y="25522"/>
                  </a:cubicBezTo>
                  <a:cubicBezTo>
                    <a:pt x="37051" y="25529"/>
                    <a:pt x="37039" y="25533"/>
                    <a:pt x="37027" y="25539"/>
                  </a:cubicBezTo>
                  <a:cubicBezTo>
                    <a:pt x="36899" y="25590"/>
                    <a:pt x="36769" y="25634"/>
                    <a:pt x="36642" y="25683"/>
                  </a:cubicBezTo>
                  <a:cubicBezTo>
                    <a:pt x="36590" y="25701"/>
                    <a:pt x="36541" y="25724"/>
                    <a:pt x="36492" y="25745"/>
                  </a:cubicBezTo>
                  <a:cubicBezTo>
                    <a:pt x="36467" y="25761"/>
                    <a:pt x="36442" y="25776"/>
                    <a:pt x="36418" y="25788"/>
                  </a:cubicBezTo>
                  <a:cubicBezTo>
                    <a:pt x="36385" y="25806"/>
                    <a:pt x="36354" y="25825"/>
                    <a:pt x="36321" y="25843"/>
                  </a:cubicBezTo>
                  <a:cubicBezTo>
                    <a:pt x="36249" y="25882"/>
                    <a:pt x="36177" y="25922"/>
                    <a:pt x="36105" y="25963"/>
                  </a:cubicBezTo>
                  <a:cubicBezTo>
                    <a:pt x="36029" y="26004"/>
                    <a:pt x="35955" y="26047"/>
                    <a:pt x="35877" y="26088"/>
                  </a:cubicBezTo>
                  <a:cubicBezTo>
                    <a:pt x="35844" y="26105"/>
                    <a:pt x="35811" y="26121"/>
                    <a:pt x="35778" y="26140"/>
                  </a:cubicBezTo>
                  <a:cubicBezTo>
                    <a:pt x="35735" y="26162"/>
                    <a:pt x="35687" y="26175"/>
                    <a:pt x="35640" y="26177"/>
                  </a:cubicBezTo>
                  <a:cubicBezTo>
                    <a:pt x="35615" y="26177"/>
                    <a:pt x="35591" y="26173"/>
                    <a:pt x="35568" y="26164"/>
                  </a:cubicBezTo>
                  <a:cubicBezTo>
                    <a:pt x="35560" y="26162"/>
                    <a:pt x="35551" y="26158"/>
                    <a:pt x="35543" y="26154"/>
                  </a:cubicBezTo>
                  <a:cubicBezTo>
                    <a:pt x="35401" y="26263"/>
                    <a:pt x="35259" y="26376"/>
                    <a:pt x="35113" y="26479"/>
                  </a:cubicBezTo>
                  <a:cubicBezTo>
                    <a:pt x="34778" y="26693"/>
                    <a:pt x="34404" y="26843"/>
                    <a:pt x="34031" y="26983"/>
                  </a:cubicBezTo>
                  <a:cubicBezTo>
                    <a:pt x="33758" y="27078"/>
                    <a:pt x="33470" y="27111"/>
                    <a:pt x="33182" y="27129"/>
                  </a:cubicBezTo>
                  <a:cubicBezTo>
                    <a:pt x="32994" y="27166"/>
                    <a:pt x="32307" y="27092"/>
                    <a:pt x="32474" y="27436"/>
                  </a:cubicBezTo>
                  <a:cubicBezTo>
                    <a:pt x="32418" y="27528"/>
                    <a:pt x="32521" y="27594"/>
                    <a:pt x="32606" y="27574"/>
                  </a:cubicBezTo>
                  <a:lnTo>
                    <a:pt x="32632" y="27578"/>
                  </a:lnTo>
                  <a:cubicBezTo>
                    <a:pt x="32628" y="27763"/>
                    <a:pt x="32624" y="27946"/>
                    <a:pt x="32634" y="28131"/>
                  </a:cubicBezTo>
                  <a:cubicBezTo>
                    <a:pt x="32649" y="28695"/>
                    <a:pt x="32766" y="29246"/>
                    <a:pt x="32826" y="29806"/>
                  </a:cubicBezTo>
                  <a:cubicBezTo>
                    <a:pt x="32879" y="30197"/>
                    <a:pt x="32908" y="30591"/>
                    <a:pt x="32937" y="30989"/>
                  </a:cubicBezTo>
                  <a:lnTo>
                    <a:pt x="32943" y="31017"/>
                  </a:lnTo>
                  <a:cubicBezTo>
                    <a:pt x="32959" y="31096"/>
                    <a:pt x="32974" y="31174"/>
                    <a:pt x="32988" y="31252"/>
                  </a:cubicBezTo>
                  <a:cubicBezTo>
                    <a:pt x="33015" y="31262"/>
                    <a:pt x="33038" y="31277"/>
                    <a:pt x="33056" y="31297"/>
                  </a:cubicBezTo>
                  <a:cubicBezTo>
                    <a:pt x="33087" y="31334"/>
                    <a:pt x="33107" y="31379"/>
                    <a:pt x="33112" y="31427"/>
                  </a:cubicBezTo>
                  <a:cubicBezTo>
                    <a:pt x="33112" y="31423"/>
                    <a:pt x="33112" y="31419"/>
                    <a:pt x="33110" y="31414"/>
                  </a:cubicBezTo>
                  <a:cubicBezTo>
                    <a:pt x="33112" y="31421"/>
                    <a:pt x="33112" y="31427"/>
                    <a:pt x="33114" y="31433"/>
                  </a:cubicBezTo>
                  <a:lnTo>
                    <a:pt x="33114" y="31437"/>
                  </a:lnTo>
                  <a:lnTo>
                    <a:pt x="33114" y="31433"/>
                  </a:lnTo>
                  <a:cubicBezTo>
                    <a:pt x="33112" y="31431"/>
                    <a:pt x="33112" y="31429"/>
                    <a:pt x="33112" y="31427"/>
                  </a:cubicBezTo>
                  <a:cubicBezTo>
                    <a:pt x="33132" y="31548"/>
                    <a:pt x="33151" y="31667"/>
                    <a:pt x="33171" y="31789"/>
                  </a:cubicBezTo>
                  <a:cubicBezTo>
                    <a:pt x="33194" y="31923"/>
                    <a:pt x="33214" y="32056"/>
                    <a:pt x="33233" y="32188"/>
                  </a:cubicBezTo>
                  <a:cubicBezTo>
                    <a:pt x="33258" y="32363"/>
                    <a:pt x="33272" y="32536"/>
                    <a:pt x="33289" y="32710"/>
                  </a:cubicBezTo>
                  <a:cubicBezTo>
                    <a:pt x="33326" y="32896"/>
                    <a:pt x="33367" y="33083"/>
                    <a:pt x="33402" y="33268"/>
                  </a:cubicBezTo>
                  <a:cubicBezTo>
                    <a:pt x="33416" y="33336"/>
                    <a:pt x="33435" y="33410"/>
                    <a:pt x="33408" y="33474"/>
                  </a:cubicBezTo>
                  <a:cubicBezTo>
                    <a:pt x="33396" y="33502"/>
                    <a:pt x="33377" y="33527"/>
                    <a:pt x="33354" y="33548"/>
                  </a:cubicBezTo>
                  <a:cubicBezTo>
                    <a:pt x="33398" y="33665"/>
                    <a:pt x="33465" y="33747"/>
                    <a:pt x="33595" y="33733"/>
                  </a:cubicBezTo>
                  <a:cubicBezTo>
                    <a:pt x="33902" y="33649"/>
                    <a:pt x="34208" y="33731"/>
                    <a:pt x="34498" y="33834"/>
                  </a:cubicBezTo>
                  <a:cubicBezTo>
                    <a:pt x="34846" y="33957"/>
                    <a:pt x="35212" y="34015"/>
                    <a:pt x="35574" y="34083"/>
                  </a:cubicBezTo>
                  <a:cubicBezTo>
                    <a:pt x="36165" y="34163"/>
                    <a:pt x="36570" y="34663"/>
                    <a:pt x="37138" y="34801"/>
                  </a:cubicBezTo>
                  <a:cubicBezTo>
                    <a:pt x="37376" y="34778"/>
                    <a:pt x="37193" y="34566"/>
                    <a:pt x="37084" y="34498"/>
                  </a:cubicBezTo>
                  <a:cubicBezTo>
                    <a:pt x="36901" y="34334"/>
                    <a:pt x="36710" y="34153"/>
                    <a:pt x="36518" y="33982"/>
                  </a:cubicBezTo>
                  <a:cubicBezTo>
                    <a:pt x="36051" y="33544"/>
                    <a:pt x="35648" y="33015"/>
                    <a:pt x="35276" y="32494"/>
                  </a:cubicBezTo>
                  <a:cubicBezTo>
                    <a:pt x="34508" y="31307"/>
                    <a:pt x="34418" y="29834"/>
                    <a:pt x="34749" y="28466"/>
                  </a:cubicBezTo>
                  <a:cubicBezTo>
                    <a:pt x="34998" y="27921"/>
                    <a:pt x="35350" y="27421"/>
                    <a:pt x="35844" y="27072"/>
                  </a:cubicBezTo>
                  <a:cubicBezTo>
                    <a:pt x="35928" y="27016"/>
                    <a:pt x="36012" y="26965"/>
                    <a:pt x="36101" y="26915"/>
                  </a:cubicBezTo>
                  <a:cubicBezTo>
                    <a:pt x="36619" y="26687"/>
                    <a:pt x="37173" y="26448"/>
                    <a:pt x="37722" y="26327"/>
                  </a:cubicBezTo>
                  <a:cubicBezTo>
                    <a:pt x="38181" y="26247"/>
                    <a:pt x="38652" y="26253"/>
                    <a:pt x="39111" y="26343"/>
                  </a:cubicBezTo>
                  <a:close/>
                  <a:moveTo>
                    <a:pt x="33270" y="32612"/>
                  </a:moveTo>
                  <a:lnTo>
                    <a:pt x="33270" y="32612"/>
                  </a:lnTo>
                  <a:close/>
                  <a:moveTo>
                    <a:pt x="26767" y="40345"/>
                  </a:moveTo>
                  <a:cubicBezTo>
                    <a:pt x="26765" y="40345"/>
                    <a:pt x="26765" y="40343"/>
                    <a:pt x="26767" y="40343"/>
                  </a:cubicBezTo>
                  <a:lnTo>
                    <a:pt x="26763" y="40343"/>
                  </a:lnTo>
                  <a:lnTo>
                    <a:pt x="26767" y="40345"/>
                  </a:lnTo>
                  <a:close/>
                  <a:moveTo>
                    <a:pt x="29240" y="42081"/>
                  </a:moveTo>
                  <a:cubicBezTo>
                    <a:pt x="29242" y="42079"/>
                    <a:pt x="29244" y="42077"/>
                    <a:pt x="29248" y="42075"/>
                  </a:cubicBezTo>
                  <a:lnTo>
                    <a:pt x="29240" y="42079"/>
                  </a:lnTo>
                  <a:lnTo>
                    <a:pt x="29240" y="42081"/>
                  </a:lnTo>
                  <a:close/>
                  <a:moveTo>
                    <a:pt x="30336" y="39596"/>
                  </a:moveTo>
                  <a:cubicBezTo>
                    <a:pt x="30151" y="39600"/>
                    <a:pt x="29987" y="39709"/>
                    <a:pt x="29818" y="39775"/>
                  </a:cubicBezTo>
                  <a:cubicBezTo>
                    <a:pt x="29526" y="39894"/>
                    <a:pt x="29221" y="39985"/>
                    <a:pt x="28913" y="40044"/>
                  </a:cubicBezTo>
                  <a:cubicBezTo>
                    <a:pt x="28485" y="40127"/>
                    <a:pt x="28049" y="40156"/>
                    <a:pt x="27615" y="40133"/>
                  </a:cubicBezTo>
                  <a:cubicBezTo>
                    <a:pt x="27415" y="40143"/>
                    <a:pt x="27039" y="40053"/>
                    <a:pt x="26845" y="40164"/>
                  </a:cubicBezTo>
                  <a:cubicBezTo>
                    <a:pt x="26691" y="40145"/>
                    <a:pt x="26368" y="40145"/>
                    <a:pt x="26537" y="40380"/>
                  </a:cubicBezTo>
                  <a:cubicBezTo>
                    <a:pt x="26615" y="40468"/>
                    <a:pt x="26718" y="40534"/>
                    <a:pt x="26790" y="40627"/>
                  </a:cubicBezTo>
                  <a:cubicBezTo>
                    <a:pt x="26946" y="40841"/>
                    <a:pt x="26823" y="41162"/>
                    <a:pt x="26631" y="41314"/>
                  </a:cubicBezTo>
                  <a:cubicBezTo>
                    <a:pt x="26450" y="41431"/>
                    <a:pt x="26236" y="41513"/>
                    <a:pt x="26123" y="41711"/>
                  </a:cubicBezTo>
                  <a:cubicBezTo>
                    <a:pt x="25971" y="41931"/>
                    <a:pt x="25907" y="42207"/>
                    <a:pt x="25712" y="42398"/>
                  </a:cubicBezTo>
                  <a:cubicBezTo>
                    <a:pt x="25356" y="42750"/>
                    <a:pt x="24817" y="42795"/>
                    <a:pt x="24352" y="42655"/>
                  </a:cubicBezTo>
                  <a:cubicBezTo>
                    <a:pt x="24076" y="42550"/>
                    <a:pt x="23809" y="42427"/>
                    <a:pt x="23550" y="42285"/>
                  </a:cubicBezTo>
                  <a:cubicBezTo>
                    <a:pt x="23484" y="42248"/>
                    <a:pt x="23416" y="42209"/>
                    <a:pt x="23344" y="42174"/>
                  </a:cubicBezTo>
                  <a:cubicBezTo>
                    <a:pt x="22801" y="41797"/>
                    <a:pt x="22307" y="41347"/>
                    <a:pt x="21793" y="40933"/>
                  </a:cubicBezTo>
                  <a:cubicBezTo>
                    <a:pt x="20811" y="40133"/>
                    <a:pt x="19830" y="39320"/>
                    <a:pt x="18717" y="38709"/>
                  </a:cubicBezTo>
                  <a:cubicBezTo>
                    <a:pt x="18583" y="38639"/>
                    <a:pt x="18446" y="38576"/>
                    <a:pt x="18304" y="38522"/>
                  </a:cubicBezTo>
                  <a:cubicBezTo>
                    <a:pt x="17851" y="38259"/>
                    <a:pt x="17376" y="38041"/>
                    <a:pt x="16880" y="37872"/>
                  </a:cubicBezTo>
                  <a:cubicBezTo>
                    <a:pt x="14961" y="37027"/>
                    <a:pt x="12912" y="36512"/>
                    <a:pt x="10848" y="36165"/>
                  </a:cubicBezTo>
                  <a:cubicBezTo>
                    <a:pt x="9844" y="36018"/>
                    <a:pt x="8886" y="35706"/>
                    <a:pt x="7933" y="35372"/>
                  </a:cubicBezTo>
                  <a:cubicBezTo>
                    <a:pt x="5977" y="34755"/>
                    <a:pt x="4094" y="33838"/>
                    <a:pt x="2442" y="32616"/>
                  </a:cubicBezTo>
                  <a:cubicBezTo>
                    <a:pt x="1589" y="31986"/>
                    <a:pt x="681" y="31223"/>
                    <a:pt x="381" y="30164"/>
                  </a:cubicBezTo>
                  <a:cubicBezTo>
                    <a:pt x="358" y="30077"/>
                    <a:pt x="360" y="29906"/>
                    <a:pt x="227" y="29939"/>
                  </a:cubicBezTo>
                  <a:cubicBezTo>
                    <a:pt x="151" y="29995"/>
                    <a:pt x="169" y="30151"/>
                    <a:pt x="227" y="30328"/>
                  </a:cubicBezTo>
                  <a:cubicBezTo>
                    <a:pt x="208" y="30345"/>
                    <a:pt x="196" y="30365"/>
                    <a:pt x="192" y="30390"/>
                  </a:cubicBezTo>
                  <a:cubicBezTo>
                    <a:pt x="188" y="30413"/>
                    <a:pt x="192" y="30435"/>
                    <a:pt x="204" y="30456"/>
                  </a:cubicBezTo>
                  <a:cubicBezTo>
                    <a:pt x="202" y="30489"/>
                    <a:pt x="198" y="30522"/>
                    <a:pt x="194" y="30554"/>
                  </a:cubicBezTo>
                  <a:cubicBezTo>
                    <a:pt x="181" y="30637"/>
                    <a:pt x="163" y="30719"/>
                    <a:pt x="140" y="30801"/>
                  </a:cubicBezTo>
                  <a:cubicBezTo>
                    <a:pt x="122" y="30873"/>
                    <a:pt x="101" y="30943"/>
                    <a:pt x="81" y="31013"/>
                  </a:cubicBezTo>
                  <a:cubicBezTo>
                    <a:pt x="62" y="31085"/>
                    <a:pt x="42" y="31157"/>
                    <a:pt x="27" y="31231"/>
                  </a:cubicBezTo>
                  <a:cubicBezTo>
                    <a:pt x="15" y="31303"/>
                    <a:pt x="7" y="31375"/>
                    <a:pt x="2" y="31449"/>
                  </a:cubicBezTo>
                  <a:cubicBezTo>
                    <a:pt x="0" y="31523"/>
                    <a:pt x="2" y="31597"/>
                    <a:pt x="9" y="31669"/>
                  </a:cubicBezTo>
                  <a:cubicBezTo>
                    <a:pt x="17" y="31766"/>
                    <a:pt x="29" y="31861"/>
                    <a:pt x="46" y="31955"/>
                  </a:cubicBezTo>
                  <a:cubicBezTo>
                    <a:pt x="52" y="32003"/>
                    <a:pt x="62" y="32048"/>
                    <a:pt x="70" y="32095"/>
                  </a:cubicBezTo>
                  <a:cubicBezTo>
                    <a:pt x="81" y="32143"/>
                    <a:pt x="95" y="32188"/>
                    <a:pt x="109" y="32235"/>
                  </a:cubicBezTo>
                  <a:cubicBezTo>
                    <a:pt x="136" y="32326"/>
                    <a:pt x="173" y="32412"/>
                    <a:pt x="214" y="32496"/>
                  </a:cubicBezTo>
                  <a:cubicBezTo>
                    <a:pt x="258" y="32583"/>
                    <a:pt x="309" y="32665"/>
                    <a:pt x="369" y="32739"/>
                  </a:cubicBezTo>
                  <a:cubicBezTo>
                    <a:pt x="430" y="32813"/>
                    <a:pt x="502" y="32881"/>
                    <a:pt x="583" y="32939"/>
                  </a:cubicBezTo>
                  <a:cubicBezTo>
                    <a:pt x="655" y="32992"/>
                    <a:pt x="733" y="33042"/>
                    <a:pt x="811" y="33087"/>
                  </a:cubicBezTo>
                  <a:cubicBezTo>
                    <a:pt x="889" y="33132"/>
                    <a:pt x="969" y="33173"/>
                    <a:pt x="1054" y="33210"/>
                  </a:cubicBezTo>
                  <a:cubicBezTo>
                    <a:pt x="1136" y="33247"/>
                    <a:pt x="1222" y="33282"/>
                    <a:pt x="1309" y="33315"/>
                  </a:cubicBezTo>
                  <a:lnTo>
                    <a:pt x="1313" y="33319"/>
                  </a:lnTo>
                  <a:lnTo>
                    <a:pt x="1317" y="33319"/>
                  </a:lnTo>
                  <a:lnTo>
                    <a:pt x="1331" y="33326"/>
                  </a:lnTo>
                  <a:lnTo>
                    <a:pt x="1333" y="33326"/>
                  </a:lnTo>
                  <a:lnTo>
                    <a:pt x="1342" y="33328"/>
                  </a:lnTo>
                  <a:cubicBezTo>
                    <a:pt x="1500" y="33393"/>
                    <a:pt x="1663" y="33463"/>
                    <a:pt x="1823" y="33537"/>
                  </a:cubicBezTo>
                  <a:cubicBezTo>
                    <a:pt x="1907" y="33577"/>
                    <a:pt x="1992" y="33620"/>
                    <a:pt x="2078" y="33661"/>
                  </a:cubicBezTo>
                  <a:cubicBezTo>
                    <a:pt x="2163" y="33702"/>
                    <a:pt x="2249" y="33743"/>
                    <a:pt x="2335" y="33788"/>
                  </a:cubicBezTo>
                  <a:cubicBezTo>
                    <a:pt x="2420" y="33832"/>
                    <a:pt x="2506" y="33879"/>
                    <a:pt x="2593" y="33926"/>
                  </a:cubicBezTo>
                  <a:cubicBezTo>
                    <a:pt x="2679" y="33972"/>
                    <a:pt x="2765" y="34017"/>
                    <a:pt x="2854" y="34060"/>
                  </a:cubicBezTo>
                  <a:cubicBezTo>
                    <a:pt x="3029" y="34146"/>
                    <a:pt x="3206" y="34229"/>
                    <a:pt x="3382" y="34313"/>
                  </a:cubicBezTo>
                  <a:cubicBezTo>
                    <a:pt x="3465" y="34352"/>
                    <a:pt x="3549" y="34393"/>
                    <a:pt x="3631" y="34432"/>
                  </a:cubicBezTo>
                  <a:cubicBezTo>
                    <a:pt x="3720" y="34473"/>
                    <a:pt x="3808" y="34515"/>
                    <a:pt x="3897" y="34556"/>
                  </a:cubicBezTo>
                  <a:cubicBezTo>
                    <a:pt x="3985" y="34597"/>
                    <a:pt x="4072" y="34640"/>
                    <a:pt x="4158" y="34683"/>
                  </a:cubicBezTo>
                  <a:lnTo>
                    <a:pt x="4415" y="34809"/>
                  </a:lnTo>
                  <a:cubicBezTo>
                    <a:pt x="4586" y="34889"/>
                    <a:pt x="4755" y="34973"/>
                    <a:pt x="4919" y="35062"/>
                  </a:cubicBezTo>
                  <a:cubicBezTo>
                    <a:pt x="5086" y="35148"/>
                    <a:pt x="5250" y="35237"/>
                    <a:pt x="5417" y="35323"/>
                  </a:cubicBezTo>
                  <a:cubicBezTo>
                    <a:pt x="5584" y="35407"/>
                    <a:pt x="5757" y="35490"/>
                    <a:pt x="5925" y="35578"/>
                  </a:cubicBezTo>
                  <a:cubicBezTo>
                    <a:pt x="6094" y="35665"/>
                    <a:pt x="6265" y="35759"/>
                    <a:pt x="6435" y="35852"/>
                  </a:cubicBezTo>
                  <a:cubicBezTo>
                    <a:pt x="6598" y="35942"/>
                    <a:pt x="6758" y="36033"/>
                    <a:pt x="6925" y="36115"/>
                  </a:cubicBezTo>
                  <a:cubicBezTo>
                    <a:pt x="7092" y="36197"/>
                    <a:pt x="7269" y="36272"/>
                    <a:pt x="7439" y="36352"/>
                  </a:cubicBezTo>
                  <a:cubicBezTo>
                    <a:pt x="7526" y="36391"/>
                    <a:pt x="7612" y="36434"/>
                    <a:pt x="7699" y="36475"/>
                  </a:cubicBezTo>
                  <a:cubicBezTo>
                    <a:pt x="7785" y="36516"/>
                    <a:pt x="7875" y="36553"/>
                    <a:pt x="7964" y="36592"/>
                  </a:cubicBezTo>
                  <a:cubicBezTo>
                    <a:pt x="8139" y="36664"/>
                    <a:pt x="8312" y="36739"/>
                    <a:pt x="8486" y="36815"/>
                  </a:cubicBezTo>
                  <a:cubicBezTo>
                    <a:pt x="8663" y="36895"/>
                    <a:pt x="8840" y="36975"/>
                    <a:pt x="9017" y="37053"/>
                  </a:cubicBezTo>
                  <a:cubicBezTo>
                    <a:pt x="9030" y="37059"/>
                    <a:pt x="9044" y="37061"/>
                    <a:pt x="9056" y="37061"/>
                  </a:cubicBezTo>
                  <a:cubicBezTo>
                    <a:pt x="9073" y="37061"/>
                    <a:pt x="9089" y="37057"/>
                    <a:pt x="9104" y="37049"/>
                  </a:cubicBezTo>
                  <a:cubicBezTo>
                    <a:pt x="9188" y="37096"/>
                    <a:pt x="9276" y="37146"/>
                    <a:pt x="9369" y="37189"/>
                  </a:cubicBezTo>
                  <a:cubicBezTo>
                    <a:pt x="9492" y="37245"/>
                    <a:pt x="9616" y="37296"/>
                    <a:pt x="9739" y="37349"/>
                  </a:cubicBezTo>
                  <a:cubicBezTo>
                    <a:pt x="9855" y="37397"/>
                    <a:pt x="9968" y="37448"/>
                    <a:pt x="10081" y="37500"/>
                  </a:cubicBezTo>
                  <a:cubicBezTo>
                    <a:pt x="10194" y="37549"/>
                    <a:pt x="10315" y="37603"/>
                    <a:pt x="10437" y="37646"/>
                  </a:cubicBezTo>
                  <a:cubicBezTo>
                    <a:pt x="10560" y="37693"/>
                    <a:pt x="10686" y="37736"/>
                    <a:pt x="10813" y="37779"/>
                  </a:cubicBezTo>
                  <a:cubicBezTo>
                    <a:pt x="10939" y="37823"/>
                    <a:pt x="11064" y="37866"/>
                    <a:pt x="11190" y="37909"/>
                  </a:cubicBezTo>
                  <a:cubicBezTo>
                    <a:pt x="11315" y="37954"/>
                    <a:pt x="11447" y="38000"/>
                    <a:pt x="11576" y="38039"/>
                  </a:cubicBezTo>
                  <a:cubicBezTo>
                    <a:pt x="11704" y="38076"/>
                    <a:pt x="11830" y="38111"/>
                    <a:pt x="11957" y="38146"/>
                  </a:cubicBezTo>
                  <a:cubicBezTo>
                    <a:pt x="12087" y="38183"/>
                    <a:pt x="12216" y="38220"/>
                    <a:pt x="12348" y="38255"/>
                  </a:cubicBezTo>
                  <a:cubicBezTo>
                    <a:pt x="12480" y="38290"/>
                    <a:pt x="12605" y="38323"/>
                    <a:pt x="12737" y="38353"/>
                  </a:cubicBezTo>
                  <a:cubicBezTo>
                    <a:pt x="12875" y="38386"/>
                    <a:pt x="13012" y="38419"/>
                    <a:pt x="13150" y="38450"/>
                  </a:cubicBezTo>
                  <a:cubicBezTo>
                    <a:pt x="13284" y="38479"/>
                    <a:pt x="13416" y="38508"/>
                    <a:pt x="13547" y="38539"/>
                  </a:cubicBezTo>
                  <a:cubicBezTo>
                    <a:pt x="13685" y="38569"/>
                    <a:pt x="13821" y="38602"/>
                    <a:pt x="13957" y="38629"/>
                  </a:cubicBezTo>
                  <a:cubicBezTo>
                    <a:pt x="14086" y="38654"/>
                    <a:pt x="14218" y="38676"/>
                    <a:pt x="14348" y="38701"/>
                  </a:cubicBezTo>
                  <a:cubicBezTo>
                    <a:pt x="14477" y="38726"/>
                    <a:pt x="14609" y="38753"/>
                    <a:pt x="14740" y="38781"/>
                  </a:cubicBezTo>
                  <a:cubicBezTo>
                    <a:pt x="14872" y="38810"/>
                    <a:pt x="15008" y="38839"/>
                    <a:pt x="15142" y="38866"/>
                  </a:cubicBezTo>
                  <a:cubicBezTo>
                    <a:pt x="15275" y="38894"/>
                    <a:pt x="15403" y="38917"/>
                    <a:pt x="15535" y="38940"/>
                  </a:cubicBezTo>
                  <a:cubicBezTo>
                    <a:pt x="15804" y="38985"/>
                    <a:pt x="16074" y="39041"/>
                    <a:pt x="16343" y="39094"/>
                  </a:cubicBezTo>
                  <a:cubicBezTo>
                    <a:pt x="16471" y="39119"/>
                    <a:pt x="16600" y="39141"/>
                    <a:pt x="16728" y="39170"/>
                  </a:cubicBezTo>
                  <a:cubicBezTo>
                    <a:pt x="16864" y="39199"/>
                    <a:pt x="16999" y="39232"/>
                    <a:pt x="17133" y="39267"/>
                  </a:cubicBezTo>
                  <a:cubicBezTo>
                    <a:pt x="17310" y="39314"/>
                    <a:pt x="17485" y="39370"/>
                    <a:pt x="17658" y="39431"/>
                  </a:cubicBezTo>
                  <a:cubicBezTo>
                    <a:pt x="17742" y="39462"/>
                    <a:pt x="17826" y="39493"/>
                    <a:pt x="17913" y="39522"/>
                  </a:cubicBezTo>
                  <a:cubicBezTo>
                    <a:pt x="17997" y="39553"/>
                    <a:pt x="18084" y="39584"/>
                    <a:pt x="18166" y="39617"/>
                  </a:cubicBezTo>
                  <a:cubicBezTo>
                    <a:pt x="18304" y="39674"/>
                    <a:pt x="18441" y="39736"/>
                    <a:pt x="18577" y="39798"/>
                  </a:cubicBezTo>
                  <a:cubicBezTo>
                    <a:pt x="18816" y="39907"/>
                    <a:pt x="19055" y="40016"/>
                    <a:pt x="19287" y="40139"/>
                  </a:cubicBezTo>
                  <a:cubicBezTo>
                    <a:pt x="19513" y="40258"/>
                    <a:pt x="19738" y="40382"/>
                    <a:pt x="19962" y="40507"/>
                  </a:cubicBezTo>
                  <a:cubicBezTo>
                    <a:pt x="20054" y="40559"/>
                    <a:pt x="20157" y="40618"/>
                    <a:pt x="20258" y="40680"/>
                  </a:cubicBezTo>
                  <a:cubicBezTo>
                    <a:pt x="20361" y="40742"/>
                    <a:pt x="20460" y="40806"/>
                    <a:pt x="20558" y="40874"/>
                  </a:cubicBezTo>
                  <a:cubicBezTo>
                    <a:pt x="20756" y="41009"/>
                    <a:pt x="20949" y="41149"/>
                    <a:pt x="21141" y="41293"/>
                  </a:cubicBezTo>
                  <a:lnTo>
                    <a:pt x="21169" y="41314"/>
                  </a:lnTo>
                  <a:cubicBezTo>
                    <a:pt x="21235" y="41363"/>
                    <a:pt x="21299" y="41413"/>
                    <a:pt x="21365" y="41466"/>
                  </a:cubicBezTo>
                  <a:cubicBezTo>
                    <a:pt x="21466" y="41565"/>
                    <a:pt x="21595" y="41674"/>
                    <a:pt x="21729" y="41783"/>
                  </a:cubicBezTo>
                  <a:lnTo>
                    <a:pt x="21729" y="41783"/>
                  </a:lnTo>
                  <a:lnTo>
                    <a:pt x="21745" y="41799"/>
                  </a:lnTo>
                  <a:cubicBezTo>
                    <a:pt x="21776" y="41828"/>
                    <a:pt x="21805" y="41861"/>
                    <a:pt x="21834" y="41894"/>
                  </a:cubicBezTo>
                  <a:cubicBezTo>
                    <a:pt x="21850" y="41912"/>
                    <a:pt x="21875" y="41925"/>
                    <a:pt x="21902" y="41923"/>
                  </a:cubicBezTo>
                  <a:lnTo>
                    <a:pt x="21906" y="41923"/>
                  </a:lnTo>
                  <a:cubicBezTo>
                    <a:pt x="22116" y="42087"/>
                    <a:pt x="22307" y="42229"/>
                    <a:pt x="22369" y="42289"/>
                  </a:cubicBezTo>
                  <a:cubicBezTo>
                    <a:pt x="23043" y="42861"/>
                    <a:pt x="23722" y="43439"/>
                    <a:pt x="24512" y="43852"/>
                  </a:cubicBezTo>
                  <a:cubicBezTo>
                    <a:pt x="24842" y="44243"/>
                    <a:pt x="25648" y="44387"/>
                    <a:pt x="26144" y="44441"/>
                  </a:cubicBezTo>
                  <a:cubicBezTo>
                    <a:pt x="26816" y="44472"/>
                    <a:pt x="27316" y="44194"/>
                    <a:pt x="27812" y="43764"/>
                  </a:cubicBezTo>
                  <a:cubicBezTo>
                    <a:pt x="27901" y="43690"/>
                    <a:pt x="27777" y="43550"/>
                    <a:pt x="27693" y="43626"/>
                  </a:cubicBezTo>
                  <a:lnTo>
                    <a:pt x="27693" y="43626"/>
                  </a:lnTo>
                  <a:cubicBezTo>
                    <a:pt x="26759" y="43799"/>
                    <a:pt x="26656" y="43636"/>
                    <a:pt x="25994" y="43204"/>
                  </a:cubicBezTo>
                  <a:cubicBezTo>
                    <a:pt x="26000" y="43174"/>
                    <a:pt x="25992" y="43141"/>
                    <a:pt x="25971" y="43116"/>
                  </a:cubicBezTo>
                  <a:cubicBezTo>
                    <a:pt x="25961" y="43102"/>
                    <a:pt x="25948" y="43089"/>
                    <a:pt x="25938" y="43075"/>
                  </a:cubicBezTo>
                  <a:cubicBezTo>
                    <a:pt x="26035" y="43124"/>
                    <a:pt x="26158" y="43159"/>
                    <a:pt x="26214" y="43192"/>
                  </a:cubicBezTo>
                  <a:cubicBezTo>
                    <a:pt x="26524" y="43320"/>
                    <a:pt x="26851" y="43412"/>
                    <a:pt x="27187" y="43441"/>
                  </a:cubicBezTo>
                  <a:cubicBezTo>
                    <a:pt x="27574" y="43472"/>
                    <a:pt x="27958" y="43379"/>
                    <a:pt x="28324" y="43262"/>
                  </a:cubicBezTo>
                  <a:cubicBezTo>
                    <a:pt x="28396" y="43223"/>
                    <a:pt x="28510" y="43233"/>
                    <a:pt x="28549" y="43151"/>
                  </a:cubicBezTo>
                  <a:cubicBezTo>
                    <a:pt x="28621" y="43087"/>
                    <a:pt x="28806" y="43021"/>
                    <a:pt x="28820" y="42918"/>
                  </a:cubicBezTo>
                  <a:cubicBezTo>
                    <a:pt x="28865" y="42883"/>
                    <a:pt x="28903" y="42853"/>
                    <a:pt x="28923" y="42836"/>
                  </a:cubicBezTo>
                  <a:cubicBezTo>
                    <a:pt x="29049" y="42737"/>
                    <a:pt x="29145" y="42606"/>
                    <a:pt x="29201" y="42456"/>
                  </a:cubicBezTo>
                  <a:cubicBezTo>
                    <a:pt x="29240" y="42400"/>
                    <a:pt x="29271" y="42338"/>
                    <a:pt x="29291" y="42272"/>
                  </a:cubicBezTo>
                  <a:cubicBezTo>
                    <a:pt x="29398" y="42211"/>
                    <a:pt x="29476" y="42135"/>
                    <a:pt x="29419" y="42046"/>
                  </a:cubicBezTo>
                  <a:cubicBezTo>
                    <a:pt x="29402" y="42026"/>
                    <a:pt x="29378" y="42015"/>
                    <a:pt x="29351" y="42015"/>
                  </a:cubicBezTo>
                  <a:cubicBezTo>
                    <a:pt x="29614" y="41859"/>
                    <a:pt x="29775" y="41688"/>
                    <a:pt x="29861" y="41357"/>
                  </a:cubicBezTo>
                  <a:cubicBezTo>
                    <a:pt x="29962" y="41094"/>
                    <a:pt x="30028" y="40791"/>
                    <a:pt x="29851" y="40542"/>
                  </a:cubicBezTo>
                  <a:cubicBezTo>
                    <a:pt x="30108" y="40367"/>
                    <a:pt x="30485" y="40193"/>
                    <a:pt x="30501" y="39839"/>
                  </a:cubicBezTo>
                  <a:cubicBezTo>
                    <a:pt x="30503" y="39732"/>
                    <a:pt x="30456" y="39606"/>
                    <a:pt x="30338" y="39594"/>
                  </a:cubicBezTo>
                  <a:close/>
                  <a:moveTo>
                    <a:pt x="7219" y="28281"/>
                  </a:moveTo>
                  <a:lnTo>
                    <a:pt x="7219" y="28281"/>
                  </a:lnTo>
                  <a:cubicBezTo>
                    <a:pt x="7164" y="28158"/>
                    <a:pt x="7112" y="28030"/>
                    <a:pt x="7067" y="27903"/>
                  </a:cubicBezTo>
                  <a:cubicBezTo>
                    <a:pt x="7022" y="27771"/>
                    <a:pt x="6987" y="27637"/>
                    <a:pt x="6960" y="27499"/>
                  </a:cubicBezTo>
                  <a:cubicBezTo>
                    <a:pt x="6933" y="27362"/>
                    <a:pt x="6915" y="27222"/>
                    <a:pt x="6907" y="27082"/>
                  </a:cubicBezTo>
                  <a:cubicBezTo>
                    <a:pt x="6902" y="27018"/>
                    <a:pt x="6898" y="26952"/>
                    <a:pt x="6896" y="26886"/>
                  </a:cubicBezTo>
                  <a:cubicBezTo>
                    <a:pt x="6884" y="26878"/>
                    <a:pt x="6874" y="26866"/>
                    <a:pt x="6863" y="26854"/>
                  </a:cubicBezTo>
                  <a:cubicBezTo>
                    <a:pt x="6828" y="26796"/>
                    <a:pt x="6804" y="26732"/>
                    <a:pt x="6793" y="26666"/>
                  </a:cubicBezTo>
                  <a:cubicBezTo>
                    <a:pt x="6785" y="26627"/>
                    <a:pt x="6779" y="26590"/>
                    <a:pt x="6773" y="26551"/>
                  </a:cubicBezTo>
                  <a:cubicBezTo>
                    <a:pt x="6763" y="26485"/>
                    <a:pt x="6756" y="26419"/>
                    <a:pt x="6750" y="26354"/>
                  </a:cubicBezTo>
                  <a:cubicBezTo>
                    <a:pt x="6740" y="26222"/>
                    <a:pt x="6736" y="26088"/>
                    <a:pt x="6740" y="25957"/>
                  </a:cubicBezTo>
                  <a:cubicBezTo>
                    <a:pt x="6742" y="25821"/>
                    <a:pt x="6748" y="25687"/>
                    <a:pt x="6760" y="25553"/>
                  </a:cubicBezTo>
                  <a:cubicBezTo>
                    <a:pt x="6763" y="25522"/>
                    <a:pt x="6765" y="25492"/>
                    <a:pt x="6769" y="25463"/>
                  </a:cubicBezTo>
                  <a:cubicBezTo>
                    <a:pt x="6771" y="25432"/>
                    <a:pt x="6771" y="25407"/>
                    <a:pt x="6775" y="25381"/>
                  </a:cubicBezTo>
                  <a:cubicBezTo>
                    <a:pt x="6787" y="25222"/>
                    <a:pt x="6808" y="25064"/>
                    <a:pt x="6837" y="24907"/>
                  </a:cubicBezTo>
                  <a:cubicBezTo>
                    <a:pt x="6828" y="24895"/>
                    <a:pt x="6820" y="24883"/>
                    <a:pt x="6816" y="24868"/>
                  </a:cubicBezTo>
                  <a:cubicBezTo>
                    <a:pt x="6804" y="24829"/>
                    <a:pt x="6798" y="24790"/>
                    <a:pt x="6800" y="24749"/>
                  </a:cubicBezTo>
                  <a:cubicBezTo>
                    <a:pt x="6800" y="24691"/>
                    <a:pt x="6806" y="24636"/>
                    <a:pt x="6816" y="24578"/>
                  </a:cubicBezTo>
                  <a:cubicBezTo>
                    <a:pt x="6824" y="24539"/>
                    <a:pt x="6835" y="24500"/>
                    <a:pt x="6845" y="24459"/>
                  </a:cubicBezTo>
                  <a:lnTo>
                    <a:pt x="6845" y="24459"/>
                  </a:lnTo>
                  <a:lnTo>
                    <a:pt x="6845" y="24457"/>
                  </a:lnTo>
                  <a:cubicBezTo>
                    <a:pt x="6857" y="24412"/>
                    <a:pt x="6872" y="24366"/>
                    <a:pt x="6888" y="24323"/>
                  </a:cubicBezTo>
                  <a:cubicBezTo>
                    <a:pt x="6913" y="24247"/>
                    <a:pt x="6944" y="24173"/>
                    <a:pt x="6976" y="24101"/>
                  </a:cubicBezTo>
                  <a:cubicBezTo>
                    <a:pt x="7007" y="24027"/>
                    <a:pt x="7040" y="23953"/>
                    <a:pt x="7073" y="23879"/>
                  </a:cubicBezTo>
                  <a:cubicBezTo>
                    <a:pt x="7141" y="23735"/>
                    <a:pt x="7213" y="23593"/>
                    <a:pt x="7287" y="23451"/>
                  </a:cubicBezTo>
                  <a:cubicBezTo>
                    <a:pt x="7361" y="23309"/>
                    <a:pt x="7439" y="23171"/>
                    <a:pt x="7511" y="23031"/>
                  </a:cubicBezTo>
                  <a:cubicBezTo>
                    <a:pt x="7513" y="23027"/>
                    <a:pt x="7515" y="23023"/>
                    <a:pt x="7518" y="23019"/>
                  </a:cubicBezTo>
                  <a:cubicBezTo>
                    <a:pt x="7522" y="22957"/>
                    <a:pt x="7509" y="22893"/>
                    <a:pt x="7483" y="22838"/>
                  </a:cubicBezTo>
                  <a:cubicBezTo>
                    <a:pt x="7326" y="22535"/>
                    <a:pt x="7112" y="22270"/>
                    <a:pt x="6909" y="22000"/>
                  </a:cubicBezTo>
                  <a:cubicBezTo>
                    <a:pt x="6635" y="21655"/>
                    <a:pt x="6437" y="21252"/>
                    <a:pt x="6127" y="20937"/>
                  </a:cubicBezTo>
                  <a:cubicBezTo>
                    <a:pt x="5643" y="20550"/>
                    <a:pt x="5094" y="20225"/>
                    <a:pt x="4512" y="20015"/>
                  </a:cubicBezTo>
                  <a:cubicBezTo>
                    <a:pt x="4314" y="19954"/>
                    <a:pt x="4111" y="19921"/>
                    <a:pt x="3915" y="19861"/>
                  </a:cubicBezTo>
                  <a:cubicBezTo>
                    <a:pt x="3806" y="19832"/>
                    <a:pt x="3718" y="19740"/>
                    <a:pt x="3601" y="19750"/>
                  </a:cubicBezTo>
                  <a:cubicBezTo>
                    <a:pt x="3337" y="19801"/>
                    <a:pt x="3224" y="20528"/>
                    <a:pt x="3090" y="20770"/>
                  </a:cubicBezTo>
                  <a:cubicBezTo>
                    <a:pt x="3057" y="20859"/>
                    <a:pt x="3022" y="20945"/>
                    <a:pt x="2985" y="21032"/>
                  </a:cubicBezTo>
                  <a:cubicBezTo>
                    <a:pt x="3014" y="21046"/>
                    <a:pt x="3041" y="21058"/>
                    <a:pt x="3068" y="21075"/>
                  </a:cubicBezTo>
                  <a:cubicBezTo>
                    <a:pt x="3140" y="21112"/>
                    <a:pt x="3208" y="21153"/>
                    <a:pt x="3276" y="21198"/>
                  </a:cubicBezTo>
                  <a:cubicBezTo>
                    <a:pt x="3409" y="21291"/>
                    <a:pt x="3535" y="21396"/>
                    <a:pt x="3652" y="21511"/>
                  </a:cubicBezTo>
                  <a:cubicBezTo>
                    <a:pt x="3765" y="21618"/>
                    <a:pt x="3870" y="21733"/>
                    <a:pt x="3967" y="21856"/>
                  </a:cubicBezTo>
                  <a:cubicBezTo>
                    <a:pt x="4065" y="21980"/>
                    <a:pt x="4162" y="22105"/>
                    <a:pt x="4255" y="22235"/>
                  </a:cubicBezTo>
                  <a:lnTo>
                    <a:pt x="4251" y="22229"/>
                  </a:lnTo>
                  <a:lnTo>
                    <a:pt x="4255" y="22235"/>
                  </a:lnTo>
                  <a:lnTo>
                    <a:pt x="4259" y="22241"/>
                  </a:lnTo>
                  <a:lnTo>
                    <a:pt x="4259" y="22241"/>
                  </a:lnTo>
                  <a:cubicBezTo>
                    <a:pt x="4349" y="22365"/>
                    <a:pt x="4436" y="22492"/>
                    <a:pt x="4514" y="22624"/>
                  </a:cubicBezTo>
                  <a:cubicBezTo>
                    <a:pt x="4594" y="22764"/>
                    <a:pt x="4668" y="22908"/>
                    <a:pt x="4736" y="23054"/>
                  </a:cubicBezTo>
                  <a:cubicBezTo>
                    <a:pt x="4868" y="23334"/>
                    <a:pt x="4979" y="23624"/>
                    <a:pt x="5063" y="23920"/>
                  </a:cubicBezTo>
                  <a:cubicBezTo>
                    <a:pt x="5141" y="24210"/>
                    <a:pt x="5211" y="24500"/>
                    <a:pt x="5267" y="24794"/>
                  </a:cubicBezTo>
                  <a:cubicBezTo>
                    <a:pt x="5296" y="24953"/>
                    <a:pt x="5322" y="25111"/>
                    <a:pt x="5339" y="25271"/>
                  </a:cubicBezTo>
                  <a:cubicBezTo>
                    <a:pt x="5355" y="25426"/>
                    <a:pt x="5366" y="25580"/>
                    <a:pt x="5370" y="25736"/>
                  </a:cubicBezTo>
                  <a:cubicBezTo>
                    <a:pt x="5374" y="25893"/>
                    <a:pt x="5374" y="26051"/>
                    <a:pt x="5376" y="26208"/>
                  </a:cubicBezTo>
                  <a:cubicBezTo>
                    <a:pt x="5376" y="26364"/>
                    <a:pt x="5382" y="26516"/>
                    <a:pt x="5384" y="26670"/>
                  </a:cubicBezTo>
                  <a:cubicBezTo>
                    <a:pt x="5386" y="26825"/>
                    <a:pt x="5390" y="26973"/>
                    <a:pt x="5380" y="27123"/>
                  </a:cubicBezTo>
                  <a:cubicBezTo>
                    <a:pt x="5372" y="27203"/>
                    <a:pt x="5359" y="27283"/>
                    <a:pt x="5341" y="27362"/>
                  </a:cubicBezTo>
                  <a:cubicBezTo>
                    <a:pt x="5327" y="27438"/>
                    <a:pt x="5310" y="27512"/>
                    <a:pt x="5294" y="27586"/>
                  </a:cubicBezTo>
                  <a:cubicBezTo>
                    <a:pt x="5267" y="27701"/>
                    <a:pt x="5242" y="27816"/>
                    <a:pt x="5222" y="27934"/>
                  </a:cubicBezTo>
                  <a:cubicBezTo>
                    <a:pt x="5207" y="28024"/>
                    <a:pt x="5197" y="28115"/>
                    <a:pt x="5193" y="28205"/>
                  </a:cubicBezTo>
                  <a:cubicBezTo>
                    <a:pt x="5193" y="28265"/>
                    <a:pt x="5195" y="28324"/>
                    <a:pt x="5199" y="28384"/>
                  </a:cubicBezTo>
                  <a:cubicBezTo>
                    <a:pt x="5205" y="28427"/>
                    <a:pt x="5213" y="28470"/>
                    <a:pt x="5226" y="28516"/>
                  </a:cubicBezTo>
                  <a:cubicBezTo>
                    <a:pt x="5236" y="28559"/>
                    <a:pt x="5248" y="28600"/>
                    <a:pt x="5263" y="28641"/>
                  </a:cubicBezTo>
                  <a:cubicBezTo>
                    <a:pt x="5277" y="28676"/>
                    <a:pt x="5294" y="28711"/>
                    <a:pt x="5310" y="28744"/>
                  </a:cubicBezTo>
                  <a:cubicBezTo>
                    <a:pt x="5364" y="28839"/>
                    <a:pt x="5421" y="28929"/>
                    <a:pt x="5483" y="29018"/>
                  </a:cubicBezTo>
                  <a:cubicBezTo>
                    <a:pt x="5545" y="29102"/>
                    <a:pt x="5606" y="29184"/>
                    <a:pt x="5672" y="29265"/>
                  </a:cubicBezTo>
                  <a:cubicBezTo>
                    <a:pt x="5730" y="29332"/>
                    <a:pt x="5792" y="29400"/>
                    <a:pt x="5853" y="29466"/>
                  </a:cubicBezTo>
                  <a:lnTo>
                    <a:pt x="5995" y="29586"/>
                  </a:lnTo>
                  <a:cubicBezTo>
                    <a:pt x="6119" y="29692"/>
                    <a:pt x="6244" y="29797"/>
                    <a:pt x="6365" y="29908"/>
                  </a:cubicBezTo>
                  <a:cubicBezTo>
                    <a:pt x="6485" y="30018"/>
                    <a:pt x="6600" y="30131"/>
                    <a:pt x="6719" y="30238"/>
                  </a:cubicBezTo>
                  <a:cubicBezTo>
                    <a:pt x="6828" y="30336"/>
                    <a:pt x="6939" y="30431"/>
                    <a:pt x="7051" y="30526"/>
                  </a:cubicBezTo>
                  <a:lnTo>
                    <a:pt x="7030" y="30509"/>
                  </a:lnTo>
                  <a:lnTo>
                    <a:pt x="7223" y="30674"/>
                  </a:lnTo>
                  <a:lnTo>
                    <a:pt x="7205" y="30657"/>
                  </a:lnTo>
                  <a:cubicBezTo>
                    <a:pt x="7448" y="30863"/>
                    <a:pt x="7699" y="31058"/>
                    <a:pt x="7956" y="31244"/>
                  </a:cubicBezTo>
                  <a:cubicBezTo>
                    <a:pt x="8211" y="31431"/>
                    <a:pt x="8472" y="31608"/>
                    <a:pt x="8733" y="31789"/>
                  </a:cubicBezTo>
                  <a:cubicBezTo>
                    <a:pt x="8929" y="31923"/>
                    <a:pt x="9124" y="32060"/>
                    <a:pt x="9318" y="32200"/>
                  </a:cubicBezTo>
                  <a:cubicBezTo>
                    <a:pt x="9509" y="32338"/>
                    <a:pt x="9700" y="32478"/>
                    <a:pt x="9900" y="32608"/>
                  </a:cubicBezTo>
                  <a:cubicBezTo>
                    <a:pt x="10165" y="32778"/>
                    <a:pt x="10439" y="32935"/>
                    <a:pt x="10717" y="33089"/>
                  </a:cubicBezTo>
                  <a:cubicBezTo>
                    <a:pt x="10858" y="33171"/>
                    <a:pt x="11002" y="33249"/>
                    <a:pt x="11149" y="33326"/>
                  </a:cubicBezTo>
                  <a:lnTo>
                    <a:pt x="11391" y="33437"/>
                  </a:lnTo>
                  <a:cubicBezTo>
                    <a:pt x="11685" y="33570"/>
                    <a:pt x="11984" y="33698"/>
                    <a:pt x="12284" y="33815"/>
                  </a:cubicBezTo>
                  <a:cubicBezTo>
                    <a:pt x="12492" y="33895"/>
                    <a:pt x="12702" y="33972"/>
                    <a:pt x="12912" y="34046"/>
                  </a:cubicBezTo>
                  <a:cubicBezTo>
                    <a:pt x="13019" y="34072"/>
                    <a:pt x="13124" y="34103"/>
                    <a:pt x="13226" y="34134"/>
                  </a:cubicBezTo>
                  <a:lnTo>
                    <a:pt x="13416" y="34196"/>
                  </a:lnTo>
                  <a:lnTo>
                    <a:pt x="13535" y="34231"/>
                  </a:lnTo>
                  <a:cubicBezTo>
                    <a:pt x="13582" y="34243"/>
                    <a:pt x="13621" y="34272"/>
                    <a:pt x="13648" y="34311"/>
                  </a:cubicBezTo>
                  <a:cubicBezTo>
                    <a:pt x="13654" y="34321"/>
                    <a:pt x="13660" y="34332"/>
                    <a:pt x="13665" y="34344"/>
                  </a:cubicBezTo>
                  <a:cubicBezTo>
                    <a:pt x="13704" y="34350"/>
                    <a:pt x="13741" y="34354"/>
                    <a:pt x="13782" y="34360"/>
                  </a:cubicBezTo>
                  <a:cubicBezTo>
                    <a:pt x="13796" y="34369"/>
                    <a:pt x="13813" y="34373"/>
                    <a:pt x="13831" y="34373"/>
                  </a:cubicBezTo>
                  <a:cubicBezTo>
                    <a:pt x="13907" y="34373"/>
                    <a:pt x="13959" y="34280"/>
                    <a:pt x="13916" y="34223"/>
                  </a:cubicBezTo>
                  <a:cubicBezTo>
                    <a:pt x="13907" y="34225"/>
                    <a:pt x="13897" y="34225"/>
                    <a:pt x="13889" y="34225"/>
                  </a:cubicBezTo>
                  <a:cubicBezTo>
                    <a:pt x="13870" y="34225"/>
                    <a:pt x="13850" y="34220"/>
                    <a:pt x="13831" y="34214"/>
                  </a:cubicBezTo>
                  <a:cubicBezTo>
                    <a:pt x="13786" y="34196"/>
                    <a:pt x="13743" y="34173"/>
                    <a:pt x="13697" y="34151"/>
                  </a:cubicBezTo>
                  <a:lnTo>
                    <a:pt x="13623" y="34120"/>
                  </a:lnTo>
                  <a:cubicBezTo>
                    <a:pt x="13617" y="34118"/>
                    <a:pt x="13613" y="34116"/>
                    <a:pt x="13607" y="34111"/>
                  </a:cubicBezTo>
                  <a:lnTo>
                    <a:pt x="13607" y="34111"/>
                  </a:lnTo>
                  <a:lnTo>
                    <a:pt x="13605" y="34111"/>
                  </a:lnTo>
                  <a:lnTo>
                    <a:pt x="13605" y="34111"/>
                  </a:lnTo>
                  <a:lnTo>
                    <a:pt x="13603" y="34111"/>
                  </a:lnTo>
                  <a:cubicBezTo>
                    <a:pt x="13444" y="34046"/>
                    <a:pt x="13284" y="33980"/>
                    <a:pt x="13121" y="33918"/>
                  </a:cubicBezTo>
                  <a:cubicBezTo>
                    <a:pt x="13035" y="33887"/>
                    <a:pt x="12949" y="33854"/>
                    <a:pt x="12864" y="33819"/>
                  </a:cubicBezTo>
                  <a:cubicBezTo>
                    <a:pt x="12772" y="33782"/>
                    <a:pt x="12681" y="33741"/>
                    <a:pt x="12591" y="33696"/>
                  </a:cubicBezTo>
                  <a:cubicBezTo>
                    <a:pt x="12449" y="33628"/>
                    <a:pt x="12311" y="33552"/>
                    <a:pt x="12175" y="33474"/>
                  </a:cubicBezTo>
                  <a:cubicBezTo>
                    <a:pt x="12039" y="33396"/>
                    <a:pt x="11902" y="33311"/>
                    <a:pt x="11768" y="33223"/>
                  </a:cubicBezTo>
                  <a:cubicBezTo>
                    <a:pt x="11636" y="33134"/>
                    <a:pt x="11511" y="33040"/>
                    <a:pt x="11385" y="32945"/>
                  </a:cubicBezTo>
                  <a:cubicBezTo>
                    <a:pt x="11260" y="32850"/>
                    <a:pt x="11134" y="32756"/>
                    <a:pt x="11009" y="32661"/>
                  </a:cubicBezTo>
                  <a:cubicBezTo>
                    <a:pt x="10883" y="32566"/>
                    <a:pt x="10768" y="32474"/>
                    <a:pt x="10649" y="32379"/>
                  </a:cubicBezTo>
                  <a:cubicBezTo>
                    <a:pt x="10529" y="32285"/>
                    <a:pt x="10408" y="32190"/>
                    <a:pt x="10297" y="32087"/>
                  </a:cubicBezTo>
                  <a:cubicBezTo>
                    <a:pt x="10215" y="32009"/>
                    <a:pt x="10132" y="31929"/>
                    <a:pt x="10052" y="31848"/>
                  </a:cubicBezTo>
                  <a:lnTo>
                    <a:pt x="9994" y="31799"/>
                  </a:lnTo>
                  <a:cubicBezTo>
                    <a:pt x="9795" y="31632"/>
                    <a:pt x="9604" y="31458"/>
                    <a:pt x="9416" y="31281"/>
                  </a:cubicBezTo>
                  <a:lnTo>
                    <a:pt x="9383" y="31250"/>
                  </a:lnTo>
                  <a:cubicBezTo>
                    <a:pt x="9355" y="31244"/>
                    <a:pt x="9328" y="31229"/>
                    <a:pt x="9305" y="31211"/>
                  </a:cubicBezTo>
                  <a:cubicBezTo>
                    <a:pt x="9065" y="30989"/>
                    <a:pt x="8822" y="30768"/>
                    <a:pt x="8598" y="30530"/>
                  </a:cubicBezTo>
                  <a:cubicBezTo>
                    <a:pt x="8489" y="30413"/>
                    <a:pt x="8386" y="30291"/>
                    <a:pt x="8287" y="30166"/>
                  </a:cubicBezTo>
                  <a:cubicBezTo>
                    <a:pt x="8184" y="30034"/>
                    <a:pt x="8083" y="29898"/>
                    <a:pt x="7991" y="29756"/>
                  </a:cubicBezTo>
                  <a:cubicBezTo>
                    <a:pt x="7902" y="29625"/>
                    <a:pt x="7822" y="29487"/>
                    <a:pt x="7742" y="29349"/>
                  </a:cubicBezTo>
                  <a:cubicBezTo>
                    <a:pt x="7703" y="29281"/>
                    <a:pt x="7664" y="29213"/>
                    <a:pt x="7627" y="29143"/>
                  </a:cubicBezTo>
                  <a:cubicBezTo>
                    <a:pt x="7590" y="29073"/>
                    <a:pt x="7553" y="29007"/>
                    <a:pt x="7520" y="28935"/>
                  </a:cubicBezTo>
                  <a:cubicBezTo>
                    <a:pt x="7474" y="28837"/>
                    <a:pt x="7433" y="28736"/>
                    <a:pt x="7394" y="28633"/>
                  </a:cubicBezTo>
                  <a:cubicBezTo>
                    <a:pt x="7332" y="28520"/>
                    <a:pt x="7277" y="28403"/>
                    <a:pt x="7221" y="28285"/>
                  </a:cubicBezTo>
                  <a:lnTo>
                    <a:pt x="7223" y="28289"/>
                  </a:lnTo>
                  <a:cubicBezTo>
                    <a:pt x="7223" y="28287"/>
                    <a:pt x="7221" y="28285"/>
                    <a:pt x="7221" y="28281"/>
                  </a:cubicBezTo>
                  <a:close/>
                  <a:moveTo>
                    <a:pt x="2625" y="22515"/>
                  </a:moveTo>
                  <a:cubicBezTo>
                    <a:pt x="2597" y="22515"/>
                    <a:pt x="2568" y="22500"/>
                    <a:pt x="2551" y="22476"/>
                  </a:cubicBezTo>
                  <a:cubicBezTo>
                    <a:pt x="2584" y="22488"/>
                    <a:pt x="2615" y="22500"/>
                    <a:pt x="2646" y="22515"/>
                  </a:cubicBezTo>
                  <a:close/>
                  <a:moveTo>
                    <a:pt x="2946" y="21194"/>
                  </a:moveTo>
                  <a:lnTo>
                    <a:pt x="2946" y="21194"/>
                  </a:lnTo>
                  <a:lnTo>
                    <a:pt x="2946" y="21196"/>
                  </a:lnTo>
                  <a:cubicBezTo>
                    <a:pt x="2946" y="21194"/>
                    <a:pt x="2946" y="21194"/>
                    <a:pt x="2946" y="21192"/>
                  </a:cubicBezTo>
                  <a:close/>
                  <a:moveTo>
                    <a:pt x="2926" y="21231"/>
                  </a:moveTo>
                  <a:cubicBezTo>
                    <a:pt x="2926" y="21231"/>
                    <a:pt x="2928" y="21229"/>
                    <a:pt x="2928" y="21229"/>
                  </a:cubicBezTo>
                  <a:lnTo>
                    <a:pt x="2930" y="21225"/>
                  </a:lnTo>
                  <a:lnTo>
                    <a:pt x="2926" y="21231"/>
                  </a:lnTo>
                  <a:close/>
                  <a:moveTo>
                    <a:pt x="2839" y="21392"/>
                  </a:moveTo>
                  <a:lnTo>
                    <a:pt x="2872" y="21410"/>
                  </a:lnTo>
                  <a:cubicBezTo>
                    <a:pt x="2850" y="21418"/>
                    <a:pt x="2831" y="21433"/>
                    <a:pt x="2817" y="21449"/>
                  </a:cubicBezTo>
                  <a:cubicBezTo>
                    <a:pt x="2823" y="21429"/>
                    <a:pt x="2831" y="21410"/>
                    <a:pt x="2839" y="21392"/>
                  </a:cubicBezTo>
                  <a:close/>
                  <a:moveTo>
                    <a:pt x="4257" y="22233"/>
                  </a:moveTo>
                  <a:lnTo>
                    <a:pt x="4257" y="22235"/>
                  </a:lnTo>
                  <a:close/>
                  <a:moveTo>
                    <a:pt x="13416" y="34192"/>
                  </a:moveTo>
                  <a:lnTo>
                    <a:pt x="13432" y="34196"/>
                  </a:lnTo>
                  <a:close/>
                  <a:moveTo>
                    <a:pt x="27504" y="6697"/>
                  </a:moveTo>
                  <a:cubicBezTo>
                    <a:pt x="27539" y="6649"/>
                    <a:pt x="27574" y="6604"/>
                    <a:pt x="27606" y="6557"/>
                  </a:cubicBezTo>
                  <a:cubicBezTo>
                    <a:pt x="27658" y="6481"/>
                    <a:pt x="27707" y="6403"/>
                    <a:pt x="27753" y="6324"/>
                  </a:cubicBezTo>
                  <a:cubicBezTo>
                    <a:pt x="27674" y="6452"/>
                    <a:pt x="27586" y="6571"/>
                    <a:pt x="27504" y="6695"/>
                  </a:cubicBezTo>
                  <a:close/>
                  <a:moveTo>
                    <a:pt x="27931" y="5981"/>
                  </a:moveTo>
                  <a:cubicBezTo>
                    <a:pt x="27921" y="6003"/>
                    <a:pt x="27911" y="6026"/>
                    <a:pt x="27901" y="6047"/>
                  </a:cubicBezTo>
                  <a:cubicBezTo>
                    <a:pt x="27921" y="6006"/>
                    <a:pt x="27940" y="5964"/>
                    <a:pt x="27958" y="5923"/>
                  </a:cubicBezTo>
                  <a:cubicBezTo>
                    <a:pt x="27958" y="5923"/>
                    <a:pt x="27956" y="5921"/>
                    <a:pt x="27956" y="5921"/>
                  </a:cubicBezTo>
                  <a:cubicBezTo>
                    <a:pt x="27948" y="5942"/>
                    <a:pt x="27940" y="5960"/>
                    <a:pt x="27931" y="5981"/>
                  </a:cubicBezTo>
                  <a:close/>
                  <a:moveTo>
                    <a:pt x="27446" y="5174"/>
                  </a:moveTo>
                  <a:cubicBezTo>
                    <a:pt x="27164" y="5037"/>
                    <a:pt x="26821" y="5088"/>
                    <a:pt x="26637" y="5353"/>
                  </a:cubicBezTo>
                  <a:cubicBezTo>
                    <a:pt x="26325" y="5691"/>
                    <a:pt x="26393" y="5896"/>
                    <a:pt x="26438" y="6306"/>
                  </a:cubicBezTo>
                  <a:cubicBezTo>
                    <a:pt x="26428" y="6604"/>
                    <a:pt x="26103" y="6964"/>
                    <a:pt x="26362" y="7223"/>
                  </a:cubicBezTo>
                  <a:cubicBezTo>
                    <a:pt x="26740" y="7392"/>
                    <a:pt x="26907" y="6771"/>
                    <a:pt x="26985" y="6507"/>
                  </a:cubicBezTo>
                  <a:cubicBezTo>
                    <a:pt x="27045" y="6316"/>
                    <a:pt x="27187" y="6176"/>
                    <a:pt x="27337" y="6051"/>
                  </a:cubicBezTo>
                  <a:cubicBezTo>
                    <a:pt x="27600" y="5862"/>
                    <a:pt x="27831" y="5355"/>
                    <a:pt x="27444" y="5172"/>
                  </a:cubicBezTo>
                  <a:close/>
                  <a:moveTo>
                    <a:pt x="25915" y="9396"/>
                  </a:moveTo>
                  <a:cubicBezTo>
                    <a:pt x="25911" y="9400"/>
                    <a:pt x="25907" y="9404"/>
                    <a:pt x="25905" y="9406"/>
                  </a:cubicBezTo>
                  <a:cubicBezTo>
                    <a:pt x="25889" y="9488"/>
                    <a:pt x="25870" y="9569"/>
                    <a:pt x="25860" y="9647"/>
                  </a:cubicBezTo>
                  <a:cubicBezTo>
                    <a:pt x="25815" y="9883"/>
                    <a:pt x="25759" y="10118"/>
                    <a:pt x="25693" y="10350"/>
                  </a:cubicBezTo>
                  <a:lnTo>
                    <a:pt x="25697" y="10352"/>
                  </a:lnTo>
                  <a:cubicBezTo>
                    <a:pt x="25706" y="10357"/>
                    <a:pt x="25712" y="10361"/>
                    <a:pt x="25716" y="10367"/>
                  </a:cubicBezTo>
                  <a:cubicBezTo>
                    <a:pt x="25829" y="10054"/>
                    <a:pt x="25897" y="9727"/>
                    <a:pt x="25915" y="9396"/>
                  </a:cubicBezTo>
                  <a:close/>
                  <a:moveTo>
                    <a:pt x="23159" y="12677"/>
                  </a:moveTo>
                  <a:cubicBezTo>
                    <a:pt x="23126" y="12702"/>
                    <a:pt x="23087" y="12731"/>
                    <a:pt x="23046" y="12764"/>
                  </a:cubicBezTo>
                  <a:cubicBezTo>
                    <a:pt x="23445" y="12582"/>
                    <a:pt x="23833" y="12379"/>
                    <a:pt x="24210" y="12153"/>
                  </a:cubicBezTo>
                  <a:cubicBezTo>
                    <a:pt x="24383" y="12025"/>
                    <a:pt x="24564" y="11902"/>
                    <a:pt x="24735" y="11766"/>
                  </a:cubicBezTo>
                  <a:lnTo>
                    <a:pt x="24732" y="11766"/>
                  </a:lnTo>
                  <a:cubicBezTo>
                    <a:pt x="24706" y="11751"/>
                    <a:pt x="24689" y="11725"/>
                    <a:pt x="24687" y="11696"/>
                  </a:cubicBezTo>
                  <a:cubicBezTo>
                    <a:pt x="24543" y="11799"/>
                    <a:pt x="24395" y="11904"/>
                    <a:pt x="24245" y="12006"/>
                  </a:cubicBezTo>
                  <a:cubicBezTo>
                    <a:pt x="24019" y="12200"/>
                    <a:pt x="23768" y="12360"/>
                    <a:pt x="23500" y="12486"/>
                  </a:cubicBezTo>
                  <a:cubicBezTo>
                    <a:pt x="23463" y="12508"/>
                    <a:pt x="23428" y="12529"/>
                    <a:pt x="23391" y="12550"/>
                  </a:cubicBezTo>
                  <a:cubicBezTo>
                    <a:pt x="23360" y="12576"/>
                    <a:pt x="23329" y="12601"/>
                    <a:pt x="23297" y="12605"/>
                  </a:cubicBezTo>
                  <a:cubicBezTo>
                    <a:pt x="23251" y="12630"/>
                    <a:pt x="23204" y="12657"/>
                    <a:pt x="23159" y="12679"/>
                  </a:cubicBezTo>
                  <a:close/>
                  <a:moveTo>
                    <a:pt x="22638" y="12938"/>
                  </a:moveTo>
                  <a:lnTo>
                    <a:pt x="22638" y="12938"/>
                  </a:lnTo>
                  <a:lnTo>
                    <a:pt x="22630" y="12940"/>
                  </a:lnTo>
                  <a:lnTo>
                    <a:pt x="22638" y="12938"/>
                  </a:lnTo>
                  <a:close/>
                  <a:moveTo>
                    <a:pt x="19596" y="13362"/>
                  </a:moveTo>
                  <a:cubicBezTo>
                    <a:pt x="19690" y="13424"/>
                    <a:pt x="19791" y="13477"/>
                    <a:pt x="19890" y="13533"/>
                  </a:cubicBezTo>
                  <a:cubicBezTo>
                    <a:pt x="19896" y="13535"/>
                    <a:pt x="19902" y="13539"/>
                    <a:pt x="19908" y="13545"/>
                  </a:cubicBezTo>
                  <a:cubicBezTo>
                    <a:pt x="20334" y="13535"/>
                    <a:pt x="20760" y="13492"/>
                    <a:pt x="21180" y="13416"/>
                  </a:cubicBezTo>
                  <a:cubicBezTo>
                    <a:pt x="21266" y="13393"/>
                    <a:pt x="21352" y="13370"/>
                    <a:pt x="21439" y="13346"/>
                  </a:cubicBezTo>
                  <a:cubicBezTo>
                    <a:pt x="20997" y="13447"/>
                    <a:pt x="20542" y="13477"/>
                    <a:pt x="20091" y="13440"/>
                  </a:cubicBezTo>
                  <a:cubicBezTo>
                    <a:pt x="19923" y="13430"/>
                    <a:pt x="19758" y="13405"/>
                    <a:pt x="19596" y="13362"/>
                  </a:cubicBezTo>
                  <a:close/>
                  <a:moveTo>
                    <a:pt x="18131" y="11011"/>
                  </a:moveTo>
                  <a:cubicBezTo>
                    <a:pt x="18160" y="10957"/>
                    <a:pt x="18182" y="10900"/>
                    <a:pt x="18197" y="10840"/>
                  </a:cubicBezTo>
                  <a:cubicBezTo>
                    <a:pt x="18178" y="10898"/>
                    <a:pt x="18156" y="10955"/>
                    <a:pt x="18131" y="11011"/>
                  </a:cubicBezTo>
                  <a:close/>
                  <a:moveTo>
                    <a:pt x="20497" y="7935"/>
                  </a:moveTo>
                  <a:cubicBezTo>
                    <a:pt x="20612" y="7980"/>
                    <a:pt x="20735" y="7859"/>
                    <a:pt x="20620" y="7771"/>
                  </a:cubicBezTo>
                  <a:cubicBezTo>
                    <a:pt x="20252" y="7672"/>
                    <a:pt x="19882" y="7585"/>
                    <a:pt x="19499" y="7548"/>
                  </a:cubicBezTo>
                  <a:cubicBezTo>
                    <a:pt x="19203" y="7532"/>
                    <a:pt x="18908" y="7592"/>
                    <a:pt x="18614" y="7633"/>
                  </a:cubicBezTo>
                  <a:cubicBezTo>
                    <a:pt x="18425" y="7657"/>
                    <a:pt x="18234" y="7672"/>
                    <a:pt x="18042" y="7684"/>
                  </a:cubicBezTo>
                  <a:cubicBezTo>
                    <a:pt x="18018" y="7686"/>
                    <a:pt x="17997" y="7699"/>
                    <a:pt x="17983" y="7719"/>
                  </a:cubicBezTo>
                  <a:cubicBezTo>
                    <a:pt x="17654" y="7686"/>
                    <a:pt x="17598" y="7359"/>
                    <a:pt x="17464" y="7437"/>
                  </a:cubicBezTo>
                  <a:cubicBezTo>
                    <a:pt x="17324" y="7540"/>
                    <a:pt x="17538" y="7680"/>
                    <a:pt x="17612" y="7756"/>
                  </a:cubicBezTo>
                  <a:cubicBezTo>
                    <a:pt x="17728" y="7849"/>
                    <a:pt x="17876" y="7890"/>
                    <a:pt x="18022" y="7908"/>
                  </a:cubicBezTo>
                  <a:cubicBezTo>
                    <a:pt x="18845" y="7945"/>
                    <a:pt x="19676" y="7816"/>
                    <a:pt x="20497" y="7935"/>
                  </a:cubicBezTo>
                  <a:close/>
                  <a:moveTo>
                    <a:pt x="15755" y="9015"/>
                  </a:moveTo>
                  <a:cubicBezTo>
                    <a:pt x="15771" y="9054"/>
                    <a:pt x="15810" y="9077"/>
                    <a:pt x="15853" y="9071"/>
                  </a:cubicBezTo>
                  <a:cubicBezTo>
                    <a:pt x="15989" y="9030"/>
                    <a:pt x="15930" y="8832"/>
                    <a:pt x="15950" y="8723"/>
                  </a:cubicBezTo>
                  <a:cubicBezTo>
                    <a:pt x="15967" y="8466"/>
                    <a:pt x="15915" y="8211"/>
                    <a:pt x="15864" y="7962"/>
                  </a:cubicBezTo>
                  <a:cubicBezTo>
                    <a:pt x="15979" y="7908"/>
                    <a:pt x="15890" y="7777"/>
                    <a:pt x="15847" y="7703"/>
                  </a:cubicBezTo>
                  <a:cubicBezTo>
                    <a:pt x="15788" y="7608"/>
                    <a:pt x="15761" y="7450"/>
                    <a:pt x="15642" y="7415"/>
                  </a:cubicBezTo>
                  <a:cubicBezTo>
                    <a:pt x="15547" y="7295"/>
                    <a:pt x="15432" y="7188"/>
                    <a:pt x="15286" y="7137"/>
                  </a:cubicBezTo>
                  <a:cubicBezTo>
                    <a:pt x="15228" y="7094"/>
                    <a:pt x="15140" y="7028"/>
                    <a:pt x="15074" y="7096"/>
                  </a:cubicBezTo>
                  <a:lnTo>
                    <a:pt x="15045" y="7084"/>
                  </a:lnTo>
                  <a:cubicBezTo>
                    <a:pt x="15026" y="7075"/>
                    <a:pt x="15004" y="7075"/>
                    <a:pt x="14983" y="7081"/>
                  </a:cubicBezTo>
                  <a:cubicBezTo>
                    <a:pt x="14924" y="7040"/>
                    <a:pt x="14841" y="7081"/>
                    <a:pt x="14841" y="7156"/>
                  </a:cubicBezTo>
                  <a:cubicBezTo>
                    <a:pt x="14847" y="7238"/>
                    <a:pt x="14909" y="7308"/>
                    <a:pt x="14934" y="7386"/>
                  </a:cubicBezTo>
                  <a:cubicBezTo>
                    <a:pt x="15035" y="7548"/>
                    <a:pt x="15170" y="7964"/>
                    <a:pt x="15331" y="8036"/>
                  </a:cubicBezTo>
                  <a:cubicBezTo>
                    <a:pt x="15456" y="8369"/>
                    <a:pt x="15642" y="8680"/>
                    <a:pt x="15755" y="9015"/>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91;p63"/>
            <p:cNvSpPr/>
            <p:nvPr/>
          </p:nvSpPr>
          <p:spPr>
            <a:xfrm>
              <a:off x="6288785" y="3318329"/>
              <a:ext cx="493375" cy="426342"/>
            </a:xfrm>
            <a:custGeom>
              <a:avLst/>
              <a:gdLst/>
              <a:ahLst/>
              <a:cxnLst/>
              <a:rect l="l" t="t" r="r" b="b"/>
              <a:pathLst>
                <a:path w="6315" h="5457" extrusionOk="0">
                  <a:moveTo>
                    <a:pt x="5621" y="552"/>
                  </a:moveTo>
                  <a:cubicBezTo>
                    <a:pt x="5467" y="550"/>
                    <a:pt x="5000" y="513"/>
                    <a:pt x="5269" y="283"/>
                  </a:cubicBezTo>
                  <a:cubicBezTo>
                    <a:pt x="5259" y="75"/>
                    <a:pt x="5582" y="169"/>
                    <a:pt x="5712" y="163"/>
                  </a:cubicBezTo>
                  <a:cubicBezTo>
                    <a:pt x="5847" y="159"/>
                    <a:pt x="6177" y="1"/>
                    <a:pt x="6249" y="151"/>
                  </a:cubicBezTo>
                  <a:cubicBezTo>
                    <a:pt x="6263" y="200"/>
                    <a:pt x="6240" y="252"/>
                    <a:pt x="6197" y="274"/>
                  </a:cubicBezTo>
                  <a:cubicBezTo>
                    <a:pt x="6214" y="295"/>
                    <a:pt x="6222" y="322"/>
                    <a:pt x="6222" y="346"/>
                  </a:cubicBezTo>
                  <a:cubicBezTo>
                    <a:pt x="6220" y="355"/>
                    <a:pt x="6220" y="365"/>
                    <a:pt x="6218" y="373"/>
                  </a:cubicBezTo>
                  <a:cubicBezTo>
                    <a:pt x="6314" y="624"/>
                    <a:pt x="5759" y="538"/>
                    <a:pt x="5621" y="552"/>
                  </a:cubicBezTo>
                  <a:close/>
                  <a:moveTo>
                    <a:pt x="1163" y="5457"/>
                  </a:moveTo>
                  <a:cubicBezTo>
                    <a:pt x="988" y="5376"/>
                    <a:pt x="826" y="5261"/>
                    <a:pt x="661" y="5164"/>
                  </a:cubicBezTo>
                  <a:cubicBezTo>
                    <a:pt x="523" y="5097"/>
                    <a:pt x="379" y="4860"/>
                    <a:pt x="604" y="4808"/>
                  </a:cubicBezTo>
                  <a:cubicBezTo>
                    <a:pt x="700" y="4576"/>
                    <a:pt x="1106" y="4957"/>
                    <a:pt x="1190" y="5068"/>
                  </a:cubicBezTo>
                  <a:cubicBezTo>
                    <a:pt x="1282" y="5169"/>
                    <a:pt x="1381" y="5457"/>
                    <a:pt x="1163" y="5457"/>
                  </a:cubicBezTo>
                  <a:close/>
                  <a:moveTo>
                    <a:pt x="949" y="4323"/>
                  </a:moveTo>
                  <a:cubicBezTo>
                    <a:pt x="684" y="4204"/>
                    <a:pt x="425" y="4066"/>
                    <a:pt x="155" y="3957"/>
                  </a:cubicBezTo>
                  <a:cubicBezTo>
                    <a:pt x="112" y="3942"/>
                    <a:pt x="85" y="3899"/>
                    <a:pt x="93" y="3854"/>
                  </a:cubicBezTo>
                  <a:cubicBezTo>
                    <a:pt x="1" y="3788"/>
                    <a:pt x="87" y="3698"/>
                    <a:pt x="141" y="3640"/>
                  </a:cubicBezTo>
                  <a:cubicBezTo>
                    <a:pt x="225" y="3531"/>
                    <a:pt x="359" y="3451"/>
                    <a:pt x="499" y="3480"/>
                  </a:cubicBezTo>
                  <a:cubicBezTo>
                    <a:pt x="684" y="3502"/>
                    <a:pt x="1243" y="3840"/>
                    <a:pt x="1050" y="4056"/>
                  </a:cubicBezTo>
                  <a:cubicBezTo>
                    <a:pt x="1110" y="4148"/>
                    <a:pt x="1093" y="4344"/>
                    <a:pt x="949" y="4323"/>
                  </a:cubicBezTo>
                  <a:close/>
                  <a:moveTo>
                    <a:pt x="1797" y="2443"/>
                  </a:moveTo>
                  <a:cubicBezTo>
                    <a:pt x="1659" y="2371"/>
                    <a:pt x="1529" y="2280"/>
                    <a:pt x="1398" y="2200"/>
                  </a:cubicBezTo>
                  <a:cubicBezTo>
                    <a:pt x="1305" y="2122"/>
                    <a:pt x="1038" y="2029"/>
                    <a:pt x="1126" y="1877"/>
                  </a:cubicBezTo>
                  <a:cubicBezTo>
                    <a:pt x="1066" y="1815"/>
                    <a:pt x="1126" y="1719"/>
                    <a:pt x="1206" y="1721"/>
                  </a:cubicBezTo>
                  <a:cubicBezTo>
                    <a:pt x="1272" y="1488"/>
                    <a:pt x="1612" y="1821"/>
                    <a:pt x="1721" y="1883"/>
                  </a:cubicBezTo>
                  <a:cubicBezTo>
                    <a:pt x="1840" y="1978"/>
                    <a:pt x="2157" y="2183"/>
                    <a:pt x="1994" y="2350"/>
                  </a:cubicBezTo>
                  <a:cubicBezTo>
                    <a:pt x="2007" y="2457"/>
                    <a:pt x="1875" y="2490"/>
                    <a:pt x="1797" y="2443"/>
                  </a:cubicBezTo>
                  <a:close/>
                </a:path>
              </a:pathLst>
            </a:custGeom>
            <a:solidFill>
              <a:srgbClr val="F5D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92;p63"/>
            <p:cNvSpPr/>
            <p:nvPr/>
          </p:nvSpPr>
          <p:spPr>
            <a:xfrm>
              <a:off x="5297583" y="1349452"/>
              <a:ext cx="2114755" cy="2276948"/>
            </a:xfrm>
            <a:custGeom>
              <a:avLst/>
              <a:gdLst/>
              <a:ahLst/>
              <a:cxnLst/>
              <a:rect l="l" t="t" r="r" b="b"/>
              <a:pathLst>
                <a:path w="27068" h="29144" extrusionOk="0">
                  <a:moveTo>
                    <a:pt x="746" y="23821"/>
                  </a:moveTo>
                  <a:cubicBezTo>
                    <a:pt x="58" y="23821"/>
                    <a:pt x="1091" y="20738"/>
                    <a:pt x="1315" y="20363"/>
                  </a:cubicBezTo>
                  <a:cubicBezTo>
                    <a:pt x="1431" y="20145"/>
                    <a:pt x="1787" y="20190"/>
                    <a:pt x="1842" y="20431"/>
                  </a:cubicBezTo>
                  <a:cubicBezTo>
                    <a:pt x="1867" y="20719"/>
                    <a:pt x="1626" y="20986"/>
                    <a:pt x="1568" y="21272"/>
                  </a:cubicBezTo>
                  <a:cubicBezTo>
                    <a:pt x="1433" y="21649"/>
                    <a:pt x="1324" y="22034"/>
                    <a:pt x="1243" y="22427"/>
                  </a:cubicBezTo>
                  <a:cubicBezTo>
                    <a:pt x="1167" y="22805"/>
                    <a:pt x="1116" y="23190"/>
                    <a:pt x="1071" y="23574"/>
                  </a:cubicBezTo>
                  <a:cubicBezTo>
                    <a:pt x="1048" y="23733"/>
                    <a:pt x="904" y="23842"/>
                    <a:pt x="746" y="23821"/>
                  </a:cubicBezTo>
                  <a:close/>
                  <a:moveTo>
                    <a:pt x="15163" y="4420"/>
                  </a:moveTo>
                  <a:cubicBezTo>
                    <a:pt x="15142" y="4193"/>
                    <a:pt x="15085" y="3844"/>
                    <a:pt x="15393" y="3800"/>
                  </a:cubicBezTo>
                  <a:cubicBezTo>
                    <a:pt x="15710" y="3763"/>
                    <a:pt x="15741" y="4105"/>
                    <a:pt x="15735" y="4341"/>
                  </a:cubicBezTo>
                  <a:cubicBezTo>
                    <a:pt x="15788" y="4710"/>
                    <a:pt x="15212" y="4792"/>
                    <a:pt x="15163" y="4418"/>
                  </a:cubicBezTo>
                  <a:close/>
                  <a:moveTo>
                    <a:pt x="25969" y="799"/>
                  </a:moveTo>
                  <a:cubicBezTo>
                    <a:pt x="25980" y="361"/>
                    <a:pt x="27010" y="1"/>
                    <a:pt x="27066" y="571"/>
                  </a:cubicBezTo>
                  <a:cubicBezTo>
                    <a:pt x="27068" y="865"/>
                    <a:pt x="26761" y="842"/>
                    <a:pt x="26560" y="904"/>
                  </a:cubicBezTo>
                  <a:cubicBezTo>
                    <a:pt x="26381" y="1157"/>
                    <a:pt x="26002" y="1157"/>
                    <a:pt x="25969" y="799"/>
                  </a:cubicBezTo>
                  <a:close/>
                  <a:moveTo>
                    <a:pt x="15486" y="6510"/>
                  </a:moveTo>
                  <a:cubicBezTo>
                    <a:pt x="15161" y="6458"/>
                    <a:pt x="15247" y="6115"/>
                    <a:pt x="15282" y="5882"/>
                  </a:cubicBezTo>
                  <a:cubicBezTo>
                    <a:pt x="15331" y="5563"/>
                    <a:pt x="15064" y="4907"/>
                    <a:pt x="15586" y="4917"/>
                  </a:cubicBezTo>
                  <a:cubicBezTo>
                    <a:pt x="15955" y="4992"/>
                    <a:pt x="15815" y="5469"/>
                    <a:pt x="15862" y="5744"/>
                  </a:cubicBezTo>
                  <a:cubicBezTo>
                    <a:pt x="15846" y="6018"/>
                    <a:pt x="15887" y="6543"/>
                    <a:pt x="15486" y="6510"/>
                  </a:cubicBezTo>
                  <a:close/>
                  <a:moveTo>
                    <a:pt x="26381" y="29036"/>
                  </a:moveTo>
                  <a:cubicBezTo>
                    <a:pt x="26130" y="28934"/>
                    <a:pt x="25237" y="28656"/>
                    <a:pt x="25270" y="28355"/>
                  </a:cubicBezTo>
                  <a:cubicBezTo>
                    <a:pt x="25402" y="27683"/>
                    <a:pt x="26124" y="28409"/>
                    <a:pt x="26492" y="28467"/>
                  </a:cubicBezTo>
                  <a:cubicBezTo>
                    <a:pt x="26889" y="28526"/>
                    <a:pt x="26770" y="29143"/>
                    <a:pt x="26381" y="29036"/>
                  </a:cubicBezTo>
                  <a:close/>
                  <a:moveTo>
                    <a:pt x="24365" y="27847"/>
                  </a:moveTo>
                  <a:cubicBezTo>
                    <a:pt x="23836" y="27405"/>
                    <a:pt x="23540" y="26741"/>
                    <a:pt x="22953" y="26350"/>
                  </a:cubicBezTo>
                  <a:cubicBezTo>
                    <a:pt x="22622" y="26290"/>
                    <a:pt x="22672" y="25772"/>
                    <a:pt x="23011" y="25778"/>
                  </a:cubicBezTo>
                  <a:cubicBezTo>
                    <a:pt x="23256" y="25780"/>
                    <a:pt x="23422" y="25998"/>
                    <a:pt x="23601" y="26138"/>
                  </a:cubicBezTo>
                  <a:cubicBezTo>
                    <a:pt x="24048" y="26490"/>
                    <a:pt x="24293" y="27024"/>
                    <a:pt x="24719" y="27391"/>
                  </a:cubicBezTo>
                  <a:cubicBezTo>
                    <a:pt x="25015" y="27617"/>
                    <a:pt x="24659" y="28080"/>
                    <a:pt x="24367" y="27847"/>
                  </a:cubicBezTo>
                  <a:close/>
                  <a:moveTo>
                    <a:pt x="309" y="25249"/>
                  </a:moveTo>
                  <a:cubicBezTo>
                    <a:pt x="1" y="25204"/>
                    <a:pt x="54" y="24856"/>
                    <a:pt x="98" y="24630"/>
                  </a:cubicBezTo>
                  <a:cubicBezTo>
                    <a:pt x="114" y="24375"/>
                    <a:pt x="299" y="24044"/>
                    <a:pt x="591" y="24204"/>
                  </a:cubicBezTo>
                  <a:cubicBezTo>
                    <a:pt x="770" y="24301"/>
                    <a:pt x="746" y="24506"/>
                    <a:pt x="678" y="24667"/>
                  </a:cubicBezTo>
                  <a:cubicBezTo>
                    <a:pt x="641" y="24906"/>
                    <a:pt x="653" y="25288"/>
                    <a:pt x="309" y="25249"/>
                  </a:cubicBezTo>
                  <a:close/>
                </a:path>
              </a:pathLst>
            </a:custGeom>
            <a:solidFill>
              <a:srgbClr val="FFFFFF">
                <a:alpha val="3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93;p63"/>
            <p:cNvSpPr/>
            <p:nvPr/>
          </p:nvSpPr>
          <p:spPr>
            <a:xfrm>
              <a:off x="6690750" y="1699851"/>
              <a:ext cx="402904" cy="293681"/>
            </a:xfrm>
            <a:custGeom>
              <a:avLst/>
              <a:gdLst/>
              <a:ahLst/>
              <a:cxnLst/>
              <a:rect l="l" t="t" r="r" b="b"/>
              <a:pathLst>
                <a:path w="5157" h="3759" extrusionOk="0">
                  <a:moveTo>
                    <a:pt x="2003" y="3189"/>
                  </a:moveTo>
                  <a:cubicBezTo>
                    <a:pt x="1" y="2551"/>
                    <a:pt x="1717" y="0"/>
                    <a:pt x="3311" y="482"/>
                  </a:cubicBezTo>
                  <a:cubicBezTo>
                    <a:pt x="5156" y="1150"/>
                    <a:pt x="3556" y="3759"/>
                    <a:pt x="2003" y="3189"/>
                  </a:cubicBezTo>
                  <a:close/>
                </a:path>
              </a:pathLst>
            </a:custGeom>
            <a:solidFill>
              <a:srgbClr val="F3A9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94;p63"/>
            <p:cNvSpPr/>
            <p:nvPr/>
          </p:nvSpPr>
          <p:spPr>
            <a:xfrm>
              <a:off x="6250893" y="496305"/>
              <a:ext cx="1680913" cy="2234525"/>
            </a:xfrm>
            <a:custGeom>
              <a:avLst/>
              <a:gdLst/>
              <a:ahLst/>
              <a:cxnLst/>
              <a:rect l="l" t="t" r="r" b="b"/>
              <a:pathLst>
                <a:path w="21515" h="28601" extrusionOk="0">
                  <a:moveTo>
                    <a:pt x="1183" y="5745"/>
                  </a:moveTo>
                  <a:cubicBezTo>
                    <a:pt x="523" y="6946"/>
                    <a:pt x="0" y="7929"/>
                    <a:pt x="253" y="9400"/>
                  </a:cubicBezTo>
                  <a:cubicBezTo>
                    <a:pt x="299" y="9690"/>
                    <a:pt x="416" y="9962"/>
                    <a:pt x="496" y="10244"/>
                  </a:cubicBezTo>
                  <a:cubicBezTo>
                    <a:pt x="511" y="10279"/>
                    <a:pt x="525" y="10312"/>
                    <a:pt x="539" y="10347"/>
                  </a:cubicBezTo>
                  <a:lnTo>
                    <a:pt x="539" y="10347"/>
                  </a:lnTo>
                  <a:cubicBezTo>
                    <a:pt x="548" y="10373"/>
                    <a:pt x="558" y="10396"/>
                    <a:pt x="568" y="10423"/>
                  </a:cubicBezTo>
                  <a:cubicBezTo>
                    <a:pt x="578" y="10448"/>
                    <a:pt x="589" y="10472"/>
                    <a:pt x="597" y="10497"/>
                  </a:cubicBezTo>
                  <a:cubicBezTo>
                    <a:pt x="642" y="10612"/>
                    <a:pt x="687" y="10729"/>
                    <a:pt x="724" y="10849"/>
                  </a:cubicBezTo>
                  <a:lnTo>
                    <a:pt x="724" y="10849"/>
                  </a:lnTo>
                  <a:cubicBezTo>
                    <a:pt x="731" y="10861"/>
                    <a:pt x="735" y="10871"/>
                    <a:pt x="741" y="10882"/>
                  </a:cubicBezTo>
                  <a:lnTo>
                    <a:pt x="741" y="10882"/>
                  </a:lnTo>
                  <a:cubicBezTo>
                    <a:pt x="745" y="10892"/>
                    <a:pt x="749" y="10900"/>
                    <a:pt x="753" y="10908"/>
                  </a:cubicBezTo>
                  <a:lnTo>
                    <a:pt x="755" y="10912"/>
                  </a:lnTo>
                  <a:cubicBezTo>
                    <a:pt x="766" y="10931"/>
                    <a:pt x="776" y="10949"/>
                    <a:pt x="786" y="10968"/>
                  </a:cubicBezTo>
                  <a:cubicBezTo>
                    <a:pt x="796" y="10987"/>
                    <a:pt x="801" y="10997"/>
                    <a:pt x="809" y="11013"/>
                  </a:cubicBezTo>
                  <a:lnTo>
                    <a:pt x="825" y="11038"/>
                  </a:lnTo>
                  <a:cubicBezTo>
                    <a:pt x="834" y="11054"/>
                    <a:pt x="842" y="11069"/>
                    <a:pt x="850" y="11083"/>
                  </a:cubicBezTo>
                  <a:cubicBezTo>
                    <a:pt x="854" y="11089"/>
                    <a:pt x="856" y="11096"/>
                    <a:pt x="860" y="11100"/>
                  </a:cubicBezTo>
                  <a:cubicBezTo>
                    <a:pt x="879" y="11104"/>
                    <a:pt x="897" y="11106"/>
                    <a:pt x="916" y="11106"/>
                  </a:cubicBezTo>
                  <a:lnTo>
                    <a:pt x="940" y="11106"/>
                  </a:lnTo>
                  <a:cubicBezTo>
                    <a:pt x="953" y="11104"/>
                    <a:pt x="965" y="11102"/>
                    <a:pt x="980" y="11098"/>
                  </a:cubicBezTo>
                  <a:cubicBezTo>
                    <a:pt x="982" y="11065"/>
                    <a:pt x="984" y="11032"/>
                    <a:pt x="986" y="11001"/>
                  </a:cubicBezTo>
                  <a:lnTo>
                    <a:pt x="988" y="10987"/>
                  </a:lnTo>
                  <a:cubicBezTo>
                    <a:pt x="990" y="10966"/>
                    <a:pt x="992" y="10947"/>
                    <a:pt x="994" y="10927"/>
                  </a:cubicBezTo>
                  <a:cubicBezTo>
                    <a:pt x="996" y="10908"/>
                    <a:pt x="998" y="10890"/>
                    <a:pt x="1000" y="10869"/>
                  </a:cubicBezTo>
                  <a:cubicBezTo>
                    <a:pt x="1002" y="10851"/>
                    <a:pt x="1004" y="10830"/>
                    <a:pt x="1006" y="10812"/>
                  </a:cubicBezTo>
                  <a:cubicBezTo>
                    <a:pt x="1008" y="10791"/>
                    <a:pt x="1012" y="10773"/>
                    <a:pt x="1015" y="10752"/>
                  </a:cubicBezTo>
                  <a:cubicBezTo>
                    <a:pt x="1017" y="10725"/>
                    <a:pt x="1021" y="10696"/>
                    <a:pt x="1025" y="10670"/>
                  </a:cubicBezTo>
                  <a:lnTo>
                    <a:pt x="1025" y="10670"/>
                  </a:lnTo>
                  <a:cubicBezTo>
                    <a:pt x="1041" y="10544"/>
                    <a:pt x="1060" y="10421"/>
                    <a:pt x="1084" y="10297"/>
                  </a:cubicBezTo>
                  <a:cubicBezTo>
                    <a:pt x="1087" y="10289"/>
                    <a:pt x="1087" y="10283"/>
                    <a:pt x="1089" y="10275"/>
                  </a:cubicBezTo>
                  <a:lnTo>
                    <a:pt x="1089" y="10106"/>
                  </a:lnTo>
                  <a:cubicBezTo>
                    <a:pt x="1089" y="9888"/>
                    <a:pt x="1087" y="9672"/>
                    <a:pt x="1089" y="9454"/>
                  </a:cubicBezTo>
                  <a:cubicBezTo>
                    <a:pt x="1089" y="9421"/>
                    <a:pt x="1080" y="9388"/>
                    <a:pt x="1064" y="9359"/>
                  </a:cubicBezTo>
                  <a:cubicBezTo>
                    <a:pt x="1087" y="9283"/>
                    <a:pt x="1095" y="9203"/>
                    <a:pt x="1060" y="9133"/>
                  </a:cubicBezTo>
                  <a:cubicBezTo>
                    <a:pt x="1072" y="9010"/>
                    <a:pt x="1091" y="8886"/>
                    <a:pt x="1113" y="8765"/>
                  </a:cubicBezTo>
                  <a:cubicBezTo>
                    <a:pt x="1126" y="8656"/>
                    <a:pt x="1181" y="8545"/>
                    <a:pt x="1152" y="8438"/>
                  </a:cubicBezTo>
                  <a:cubicBezTo>
                    <a:pt x="1253" y="7936"/>
                    <a:pt x="1654" y="7596"/>
                    <a:pt x="2140" y="7508"/>
                  </a:cubicBezTo>
                  <a:cubicBezTo>
                    <a:pt x="2136" y="7697"/>
                    <a:pt x="2169" y="7888"/>
                    <a:pt x="2195" y="8073"/>
                  </a:cubicBezTo>
                  <a:cubicBezTo>
                    <a:pt x="2311" y="9047"/>
                    <a:pt x="2977" y="9697"/>
                    <a:pt x="3854" y="10055"/>
                  </a:cubicBezTo>
                  <a:cubicBezTo>
                    <a:pt x="4355" y="10231"/>
                    <a:pt x="4903" y="10201"/>
                    <a:pt x="5423" y="10275"/>
                  </a:cubicBezTo>
                  <a:cubicBezTo>
                    <a:pt x="6112" y="10433"/>
                    <a:pt x="6754" y="10785"/>
                    <a:pt x="7299" y="11231"/>
                  </a:cubicBezTo>
                  <a:cubicBezTo>
                    <a:pt x="7629" y="11513"/>
                    <a:pt x="7904" y="11853"/>
                    <a:pt x="8246" y="12116"/>
                  </a:cubicBezTo>
                  <a:cubicBezTo>
                    <a:pt x="8482" y="12285"/>
                    <a:pt x="8739" y="12418"/>
                    <a:pt x="8999" y="12548"/>
                  </a:cubicBezTo>
                  <a:cubicBezTo>
                    <a:pt x="9264" y="12667"/>
                    <a:pt x="9517" y="12819"/>
                    <a:pt x="9793" y="12912"/>
                  </a:cubicBezTo>
                  <a:cubicBezTo>
                    <a:pt x="9994" y="12980"/>
                    <a:pt x="10202" y="13021"/>
                    <a:pt x="10410" y="13064"/>
                  </a:cubicBezTo>
                  <a:cubicBezTo>
                    <a:pt x="10433" y="13085"/>
                    <a:pt x="10463" y="13099"/>
                    <a:pt x="10494" y="13105"/>
                  </a:cubicBezTo>
                  <a:cubicBezTo>
                    <a:pt x="10632" y="13128"/>
                    <a:pt x="10770" y="13147"/>
                    <a:pt x="10910" y="13161"/>
                  </a:cubicBezTo>
                  <a:cubicBezTo>
                    <a:pt x="11044" y="13184"/>
                    <a:pt x="11177" y="13206"/>
                    <a:pt x="11311" y="13229"/>
                  </a:cubicBezTo>
                  <a:cubicBezTo>
                    <a:pt x="11443" y="13243"/>
                    <a:pt x="11583" y="13276"/>
                    <a:pt x="11714" y="13233"/>
                  </a:cubicBezTo>
                  <a:cubicBezTo>
                    <a:pt x="11764" y="13210"/>
                    <a:pt x="11801" y="13167"/>
                    <a:pt x="11821" y="13118"/>
                  </a:cubicBezTo>
                  <a:cubicBezTo>
                    <a:pt x="12161" y="13083"/>
                    <a:pt x="12494" y="12968"/>
                    <a:pt x="12763" y="12752"/>
                  </a:cubicBezTo>
                  <a:cubicBezTo>
                    <a:pt x="13031" y="12556"/>
                    <a:pt x="13296" y="12334"/>
                    <a:pt x="13471" y="12048"/>
                  </a:cubicBezTo>
                  <a:cubicBezTo>
                    <a:pt x="13601" y="11787"/>
                    <a:pt x="13716" y="11505"/>
                    <a:pt x="13938" y="11305"/>
                  </a:cubicBezTo>
                  <a:cubicBezTo>
                    <a:pt x="14175" y="11122"/>
                    <a:pt x="14407" y="10900"/>
                    <a:pt x="14710" y="10836"/>
                  </a:cubicBezTo>
                  <a:cubicBezTo>
                    <a:pt x="14751" y="10832"/>
                    <a:pt x="14788" y="10822"/>
                    <a:pt x="14825" y="10801"/>
                  </a:cubicBezTo>
                  <a:cubicBezTo>
                    <a:pt x="14956" y="10834"/>
                    <a:pt x="15084" y="10888"/>
                    <a:pt x="15201" y="10958"/>
                  </a:cubicBezTo>
                  <a:cubicBezTo>
                    <a:pt x="15483" y="11149"/>
                    <a:pt x="15526" y="11528"/>
                    <a:pt x="15555" y="11840"/>
                  </a:cubicBezTo>
                  <a:cubicBezTo>
                    <a:pt x="15588" y="12441"/>
                    <a:pt x="15327" y="13001"/>
                    <a:pt x="15018" y="13498"/>
                  </a:cubicBezTo>
                  <a:cubicBezTo>
                    <a:pt x="14878" y="13696"/>
                    <a:pt x="14701" y="13860"/>
                    <a:pt x="14563" y="14060"/>
                  </a:cubicBezTo>
                  <a:cubicBezTo>
                    <a:pt x="14399" y="14297"/>
                    <a:pt x="14358" y="14593"/>
                    <a:pt x="14201" y="14831"/>
                  </a:cubicBezTo>
                  <a:cubicBezTo>
                    <a:pt x="14092" y="15000"/>
                    <a:pt x="13876" y="15037"/>
                    <a:pt x="13730" y="15159"/>
                  </a:cubicBezTo>
                  <a:cubicBezTo>
                    <a:pt x="13494" y="15455"/>
                    <a:pt x="13344" y="16197"/>
                    <a:pt x="13385" y="16576"/>
                  </a:cubicBezTo>
                  <a:cubicBezTo>
                    <a:pt x="13469" y="17440"/>
                    <a:pt x="13860" y="18234"/>
                    <a:pt x="14076" y="19067"/>
                  </a:cubicBezTo>
                  <a:cubicBezTo>
                    <a:pt x="14129" y="19269"/>
                    <a:pt x="14193" y="19471"/>
                    <a:pt x="14199" y="19680"/>
                  </a:cubicBezTo>
                  <a:cubicBezTo>
                    <a:pt x="14197" y="19701"/>
                    <a:pt x="14195" y="19722"/>
                    <a:pt x="14195" y="19742"/>
                  </a:cubicBezTo>
                  <a:cubicBezTo>
                    <a:pt x="14064" y="20283"/>
                    <a:pt x="13780" y="20769"/>
                    <a:pt x="13549" y="21275"/>
                  </a:cubicBezTo>
                  <a:cubicBezTo>
                    <a:pt x="13331" y="21826"/>
                    <a:pt x="13115" y="22388"/>
                    <a:pt x="12990" y="22968"/>
                  </a:cubicBezTo>
                  <a:cubicBezTo>
                    <a:pt x="12928" y="23318"/>
                    <a:pt x="12979" y="23678"/>
                    <a:pt x="13041" y="24023"/>
                  </a:cubicBezTo>
                  <a:cubicBezTo>
                    <a:pt x="13086" y="24167"/>
                    <a:pt x="13093" y="24404"/>
                    <a:pt x="13193" y="24535"/>
                  </a:cubicBezTo>
                  <a:cubicBezTo>
                    <a:pt x="13272" y="24803"/>
                    <a:pt x="13407" y="25050"/>
                    <a:pt x="13523" y="25305"/>
                  </a:cubicBezTo>
                  <a:cubicBezTo>
                    <a:pt x="13525" y="25385"/>
                    <a:pt x="13580" y="25455"/>
                    <a:pt x="13658" y="25476"/>
                  </a:cubicBezTo>
                  <a:cubicBezTo>
                    <a:pt x="13720" y="25661"/>
                    <a:pt x="13782" y="25844"/>
                    <a:pt x="13827" y="26033"/>
                  </a:cubicBezTo>
                  <a:cubicBezTo>
                    <a:pt x="13848" y="26171"/>
                    <a:pt x="13930" y="26319"/>
                    <a:pt x="14055" y="26319"/>
                  </a:cubicBezTo>
                  <a:cubicBezTo>
                    <a:pt x="14068" y="26319"/>
                    <a:pt x="14078" y="26319"/>
                    <a:pt x="14088" y="26317"/>
                  </a:cubicBezTo>
                  <a:cubicBezTo>
                    <a:pt x="14082" y="26226"/>
                    <a:pt x="14086" y="26138"/>
                    <a:pt x="14101" y="26050"/>
                  </a:cubicBezTo>
                  <a:cubicBezTo>
                    <a:pt x="14101" y="26045"/>
                    <a:pt x="14103" y="26041"/>
                    <a:pt x="14105" y="26037"/>
                  </a:cubicBezTo>
                  <a:cubicBezTo>
                    <a:pt x="14105" y="26033"/>
                    <a:pt x="14105" y="26027"/>
                    <a:pt x="14107" y="26023"/>
                  </a:cubicBezTo>
                  <a:cubicBezTo>
                    <a:pt x="14113" y="25994"/>
                    <a:pt x="14125" y="25965"/>
                    <a:pt x="14142" y="25941"/>
                  </a:cubicBezTo>
                  <a:cubicBezTo>
                    <a:pt x="14148" y="25934"/>
                    <a:pt x="14152" y="25928"/>
                    <a:pt x="14156" y="25924"/>
                  </a:cubicBezTo>
                  <a:cubicBezTo>
                    <a:pt x="14162" y="25918"/>
                    <a:pt x="14171" y="25912"/>
                    <a:pt x="14177" y="25906"/>
                  </a:cubicBezTo>
                  <a:lnTo>
                    <a:pt x="14177" y="25906"/>
                  </a:lnTo>
                  <a:cubicBezTo>
                    <a:pt x="14181" y="25903"/>
                    <a:pt x="14185" y="25899"/>
                    <a:pt x="14187" y="25897"/>
                  </a:cubicBezTo>
                  <a:lnTo>
                    <a:pt x="14189" y="25897"/>
                  </a:lnTo>
                  <a:cubicBezTo>
                    <a:pt x="14193" y="25895"/>
                    <a:pt x="14195" y="25893"/>
                    <a:pt x="14199" y="25891"/>
                  </a:cubicBezTo>
                  <a:cubicBezTo>
                    <a:pt x="14197" y="25881"/>
                    <a:pt x="14193" y="25871"/>
                    <a:pt x="14191" y="25860"/>
                  </a:cubicBezTo>
                  <a:cubicBezTo>
                    <a:pt x="14191" y="25776"/>
                    <a:pt x="14175" y="25681"/>
                    <a:pt x="14179" y="25607"/>
                  </a:cubicBezTo>
                  <a:cubicBezTo>
                    <a:pt x="14191" y="25441"/>
                    <a:pt x="14265" y="25292"/>
                    <a:pt x="14329" y="25142"/>
                  </a:cubicBezTo>
                  <a:cubicBezTo>
                    <a:pt x="14382" y="25015"/>
                    <a:pt x="14424" y="24893"/>
                    <a:pt x="14469" y="24776"/>
                  </a:cubicBezTo>
                  <a:cubicBezTo>
                    <a:pt x="14467" y="24788"/>
                    <a:pt x="14465" y="24799"/>
                    <a:pt x="14463" y="24807"/>
                  </a:cubicBezTo>
                  <a:cubicBezTo>
                    <a:pt x="14325" y="25620"/>
                    <a:pt x="14553" y="26420"/>
                    <a:pt x="14703" y="27212"/>
                  </a:cubicBezTo>
                  <a:cubicBezTo>
                    <a:pt x="14736" y="27426"/>
                    <a:pt x="14724" y="27642"/>
                    <a:pt x="14670" y="27852"/>
                  </a:cubicBezTo>
                  <a:cubicBezTo>
                    <a:pt x="14673" y="27860"/>
                    <a:pt x="14673" y="27870"/>
                    <a:pt x="14673" y="27880"/>
                  </a:cubicBezTo>
                  <a:cubicBezTo>
                    <a:pt x="14670" y="27915"/>
                    <a:pt x="14666" y="27952"/>
                    <a:pt x="14660" y="27987"/>
                  </a:cubicBezTo>
                  <a:lnTo>
                    <a:pt x="14660" y="27987"/>
                  </a:lnTo>
                  <a:cubicBezTo>
                    <a:pt x="14658" y="27998"/>
                    <a:pt x="14656" y="28006"/>
                    <a:pt x="14654" y="28016"/>
                  </a:cubicBezTo>
                  <a:lnTo>
                    <a:pt x="14654" y="28020"/>
                  </a:lnTo>
                  <a:cubicBezTo>
                    <a:pt x="14650" y="28039"/>
                    <a:pt x="14646" y="28057"/>
                    <a:pt x="14642" y="28076"/>
                  </a:cubicBezTo>
                  <a:cubicBezTo>
                    <a:pt x="14642" y="28076"/>
                    <a:pt x="14642" y="28076"/>
                    <a:pt x="14642" y="28076"/>
                  </a:cubicBezTo>
                  <a:lnTo>
                    <a:pt x="14635" y="28105"/>
                  </a:lnTo>
                  <a:lnTo>
                    <a:pt x="14633" y="28111"/>
                  </a:lnTo>
                  <a:lnTo>
                    <a:pt x="14633" y="28119"/>
                  </a:lnTo>
                  <a:cubicBezTo>
                    <a:pt x="14631" y="28134"/>
                    <a:pt x="14629" y="28146"/>
                    <a:pt x="14627" y="28158"/>
                  </a:cubicBezTo>
                  <a:lnTo>
                    <a:pt x="14625" y="28179"/>
                  </a:lnTo>
                  <a:lnTo>
                    <a:pt x="14625" y="28181"/>
                  </a:lnTo>
                  <a:cubicBezTo>
                    <a:pt x="14625" y="28185"/>
                    <a:pt x="14625" y="28191"/>
                    <a:pt x="14623" y="28197"/>
                  </a:cubicBezTo>
                  <a:cubicBezTo>
                    <a:pt x="14617" y="28249"/>
                    <a:pt x="14611" y="28300"/>
                    <a:pt x="14603" y="28352"/>
                  </a:cubicBezTo>
                  <a:cubicBezTo>
                    <a:pt x="14594" y="28403"/>
                    <a:pt x="14586" y="28461"/>
                    <a:pt x="14578" y="28514"/>
                  </a:cubicBezTo>
                  <a:cubicBezTo>
                    <a:pt x="14574" y="28529"/>
                    <a:pt x="14572" y="28543"/>
                    <a:pt x="14568" y="28555"/>
                  </a:cubicBezTo>
                  <a:cubicBezTo>
                    <a:pt x="14598" y="28582"/>
                    <a:pt x="14635" y="28598"/>
                    <a:pt x="14677" y="28601"/>
                  </a:cubicBezTo>
                  <a:cubicBezTo>
                    <a:pt x="14718" y="28555"/>
                    <a:pt x="14761" y="28512"/>
                    <a:pt x="14804" y="28467"/>
                  </a:cubicBezTo>
                  <a:cubicBezTo>
                    <a:pt x="14847" y="28422"/>
                    <a:pt x="14893" y="28374"/>
                    <a:pt x="14938" y="28331"/>
                  </a:cubicBezTo>
                  <a:cubicBezTo>
                    <a:pt x="14948" y="28300"/>
                    <a:pt x="14958" y="28271"/>
                    <a:pt x="14967" y="28243"/>
                  </a:cubicBezTo>
                  <a:cubicBezTo>
                    <a:pt x="14973" y="28234"/>
                    <a:pt x="14979" y="28224"/>
                    <a:pt x="14983" y="28216"/>
                  </a:cubicBezTo>
                  <a:cubicBezTo>
                    <a:pt x="15205" y="27825"/>
                    <a:pt x="15485" y="27479"/>
                    <a:pt x="15765" y="27128"/>
                  </a:cubicBezTo>
                  <a:cubicBezTo>
                    <a:pt x="15964" y="26862"/>
                    <a:pt x="16117" y="26562"/>
                    <a:pt x="16327" y="26305"/>
                  </a:cubicBezTo>
                  <a:cubicBezTo>
                    <a:pt x="16582" y="26037"/>
                    <a:pt x="16915" y="25871"/>
                    <a:pt x="17193" y="25634"/>
                  </a:cubicBezTo>
                  <a:cubicBezTo>
                    <a:pt x="17265" y="25570"/>
                    <a:pt x="17337" y="25504"/>
                    <a:pt x="17409" y="25436"/>
                  </a:cubicBezTo>
                  <a:cubicBezTo>
                    <a:pt x="17448" y="25428"/>
                    <a:pt x="17487" y="25410"/>
                    <a:pt x="17520" y="25387"/>
                  </a:cubicBezTo>
                  <a:cubicBezTo>
                    <a:pt x="17742" y="25151"/>
                    <a:pt x="17956" y="24906"/>
                    <a:pt x="18160" y="24653"/>
                  </a:cubicBezTo>
                  <a:lnTo>
                    <a:pt x="18162" y="24649"/>
                  </a:lnTo>
                  <a:cubicBezTo>
                    <a:pt x="18182" y="24624"/>
                    <a:pt x="18201" y="24601"/>
                    <a:pt x="18219" y="24577"/>
                  </a:cubicBezTo>
                  <a:cubicBezTo>
                    <a:pt x="18291" y="24478"/>
                    <a:pt x="18421" y="24338"/>
                    <a:pt x="18433" y="24210"/>
                  </a:cubicBezTo>
                  <a:cubicBezTo>
                    <a:pt x="18871" y="23661"/>
                    <a:pt x="19180" y="23017"/>
                    <a:pt x="19620" y="22468"/>
                  </a:cubicBezTo>
                  <a:cubicBezTo>
                    <a:pt x="19923" y="22038"/>
                    <a:pt x="20383" y="21768"/>
                    <a:pt x="20713" y="21365"/>
                  </a:cubicBezTo>
                  <a:cubicBezTo>
                    <a:pt x="21313" y="20697"/>
                    <a:pt x="21387" y="19730"/>
                    <a:pt x="21472" y="18872"/>
                  </a:cubicBezTo>
                  <a:cubicBezTo>
                    <a:pt x="21515" y="17967"/>
                    <a:pt x="21414" y="17039"/>
                    <a:pt x="21079" y="16191"/>
                  </a:cubicBezTo>
                  <a:cubicBezTo>
                    <a:pt x="20651" y="15284"/>
                    <a:pt x="20145" y="14416"/>
                    <a:pt x="19653" y="13542"/>
                  </a:cubicBezTo>
                  <a:cubicBezTo>
                    <a:pt x="19497" y="13198"/>
                    <a:pt x="19396" y="12832"/>
                    <a:pt x="19322" y="12464"/>
                  </a:cubicBezTo>
                  <a:cubicBezTo>
                    <a:pt x="19258" y="12221"/>
                    <a:pt x="19258" y="11949"/>
                    <a:pt x="19126" y="11733"/>
                  </a:cubicBezTo>
                  <a:cubicBezTo>
                    <a:pt x="19124" y="11690"/>
                    <a:pt x="19110" y="11647"/>
                    <a:pt x="19087" y="11608"/>
                  </a:cubicBezTo>
                  <a:cubicBezTo>
                    <a:pt x="19087" y="11604"/>
                    <a:pt x="19087" y="11597"/>
                    <a:pt x="19089" y="11591"/>
                  </a:cubicBezTo>
                  <a:cubicBezTo>
                    <a:pt x="19155" y="10964"/>
                    <a:pt x="19126" y="10334"/>
                    <a:pt x="19118" y="9703"/>
                  </a:cubicBezTo>
                  <a:cubicBezTo>
                    <a:pt x="19118" y="8917"/>
                    <a:pt x="19091" y="8125"/>
                    <a:pt x="18838" y="7372"/>
                  </a:cubicBezTo>
                  <a:cubicBezTo>
                    <a:pt x="18822" y="7337"/>
                    <a:pt x="18808" y="7300"/>
                    <a:pt x="18797" y="7263"/>
                  </a:cubicBezTo>
                  <a:cubicBezTo>
                    <a:pt x="18814" y="7100"/>
                    <a:pt x="18651" y="6876"/>
                    <a:pt x="18618" y="6728"/>
                  </a:cubicBezTo>
                  <a:cubicBezTo>
                    <a:pt x="18343" y="6029"/>
                    <a:pt x="17929" y="5364"/>
                    <a:pt x="17472" y="4770"/>
                  </a:cubicBezTo>
                  <a:cubicBezTo>
                    <a:pt x="16999" y="4235"/>
                    <a:pt x="16617" y="3622"/>
                    <a:pt x="16115" y="3109"/>
                  </a:cubicBezTo>
                  <a:cubicBezTo>
                    <a:pt x="15572" y="2609"/>
                    <a:pt x="15012" y="2118"/>
                    <a:pt x="14395" y="1708"/>
                  </a:cubicBezTo>
                  <a:cubicBezTo>
                    <a:pt x="13780" y="1303"/>
                    <a:pt x="13095" y="1023"/>
                    <a:pt x="12412" y="762"/>
                  </a:cubicBezTo>
                  <a:cubicBezTo>
                    <a:pt x="12134" y="655"/>
                    <a:pt x="11856" y="554"/>
                    <a:pt x="11570" y="476"/>
                  </a:cubicBezTo>
                  <a:cubicBezTo>
                    <a:pt x="11434" y="425"/>
                    <a:pt x="11299" y="377"/>
                    <a:pt x="11161" y="336"/>
                  </a:cubicBezTo>
                  <a:cubicBezTo>
                    <a:pt x="11042" y="291"/>
                    <a:pt x="10947" y="289"/>
                    <a:pt x="10877" y="314"/>
                  </a:cubicBezTo>
                  <a:cubicBezTo>
                    <a:pt x="10612" y="215"/>
                    <a:pt x="10342" y="130"/>
                    <a:pt x="10060" y="87"/>
                  </a:cubicBezTo>
                  <a:cubicBezTo>
                    <a:pt x="9616" y="1"/>
                    <a:pt x="9161" y="38"/>
                    <a:pt x="8713" y="87"/>
                  </a:cubicBezTo>
                  <a:cubicBezTo>
                    <a:pt x="8083" y="141"/>
                    <a:pt x="7472" y="281"/>
                    <a:pt x="6871" y="466"/>
                  </a:cubicBezTo>
                  <a:cubicBezTo>
                    <a:pt x="6678" y="503"/>
                    <a:pt x="6481" y="499"/>
                    <a:pt x="6289" y="544"/>
                  </a:cubicBezTo>
                  <a:cubicBezTo>
                    <a:pt x="5952" y="637"/>
                    <a:pt x="5639" y="803"/>
                    <a:pt x="5318" y="941"/>
                  </a:cubicBezTo>
                  <a:cubicBezTo>
                    <a:pt x="4952" y="1130"/>
                    <a:pt x="4584" y="1318"/>
                    <a:pt x="4222" y="1515"/>
                  </a:cubicBezTo>
                  <a:cubicBezTo>
                    <a:pt x="3446" y="2091"/>
                    <a:pt x="2741" y="2790"/>
                    <a:pt x="2214" y="3603"/>
                  </a:cubicBezTo>
                  <a:cubicBezTo>
                    <a:pt x="2101" y="3801"/>
                    <a:pt x="1988" y="4000"/>
                    <a:pt x="1881" y="4202"/>
                  </a:cubicBezTo>
                  <a:cubicBezTo>
                    <a:pt x="1856" y="4222"/>
                    <a:pt x="1837" y="4249"/>
                    <a:pt x="1825" y="4278"/>
                  </a:cubicBezTo>
                  <a:cubicBezTo>
                    <a:pt x="1800" y="4333"/>
                    <a:pt x="1778" y="4387"/>
                    <a:pt x="1753" y="4442"/>
                  </a:cubicBezTo>
                  <a:cubicBezTo>
                    <a:pt x="1611" y="4716"/>
                    <a:pt x="1486" y="4996"/>
                    <a:pt x="1377" y="5286"/>
                  </a:cubicBezTo>
                  <a:cubicBezTo>
                    <a:pt x="1311" y="5436"/>
                    <a:pt x="1245" y="5590"/>
                    <a:pt x="1183" y="57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95;p63"/>
            <p:cNvSpPr/>
            <p:nvPr/>
          </p:nvSpPr>
          <p:spPr>
            <a:xfrm>
              <a:off x="6612857" y="1605318"/>
              <a:ext cx="198053" cy="39611"/>
            </a:xfrm>
            <a:custGeom>
              <a:avLst/>
              <a:gdLst/>
              <a:ahLst/>
              <a:cxnLst/>
              <a:rect l="l" t="t" r="r" b="b"/>
              <a:pathLst>
                <a:path w="2535" h="507" extrusionOk="0">
                  <a:moveTo>
                    <a:pt x="2477" y="429"/>
                  </a:moveTo>
                  <a:cubicBezTo>
                    <a:pt x="2535" y="320"/>
                    <a:pt x="2372" y="281"/>
                    <a:pt x="2298" y="248"/>
                  </a:cubicBezTo>
                  <a:cubicBezTo>
                    <a:pt x="2269" y="223"/>
                    <a:pt x="2228" y="223"/>
                    <a:pt x="2191" y="217"/>
                  </a:cubicBezTo>
                  <a:cubicBezTo>
                    <a:pt x="2094" y="194"/>
                    <a:pt x="1998" y="178"/>
                    <a:pt x="1901" y="165"/>
                  </a:cubicBezTo>
                  <a:cubicBezTo>
                    <a:pt x="1798" y="1"/>
                    <a:pt x="1325" y="17"/>
                    <a:pt x="1142" y="21"/>
                  </a:cubicBezTo>
                  <a:cubicBezTo>
                    <a:pt x="916" y="28"/>
                    <a:pt x="689" y="60"/>
                    <a:pt x="471" y="124"/>
                  </a:cubicBezTo>
                  <a:cubicBezTo>
                    <a:pt x="381" y="149"/>
                    <a:pt x="309" y="176"/>
                    <a:pt x="218" y="184"/>
                  </a:cubicBezTo>
                  <a:cubicBezTo>
                    <a:pt x="171" y="182"/>
                    <a:pt x="122" y="174"/>
                    <a:pt x="74" y="186"/>
                  </a:cubicBezTo>
                  <a:cubicBezTo>
                    <a:pt x="0" y="213"/>
                    <a:pt x="4" y="316"/>
                    <a:pt x="78" y="336"/>
                  </a:cubicBezTo>
                  <a:cubicBezTo>
                    <a:pt x="157" y="361"/>
                    <a:pt x="235" y="388"/>
                    <a:pt x="315" y="406"/>
                  </a:cubicBezTo>
                  <a:cubicBezTo>
                    <a:pt x="576" y="457"/>
                    <a:pt x="846" y="435"/>
                    <a:pt x="1109" y="398"/>
                  </a:cubicBezTo>
                  <a:cubicBezTo>
                    <a:pt x="1288" y="371"/>
                    <a:pt x="1465" y="324"/>
                    <a:pt x="1648" y="326"/>
                  </a:cubicBezTo>
                  <a:cubicBezTo>
                    <a:pt x="1778" y="328"/>
                    <a:pt x="1905" y="338"/>
                    <a:pt x="2033" y="355"/>
                  </a:cubicBezTo>
                  <a:cubicBezTo>
                    <a:pt x="2123" y="369"/>
                    <a:pt x="2197" y="367"/>
                    <a:pt x="2278" y="402"/>
                  </a:cubicBezTo>
                  <a:cubicBezTo>
                    <a:pt x="2341" y="423"/>
                    <a:pt x="2420" y="507"/>
                    <a:pt x="2477" y="429"/>
                  </a:cubicBezTo>
                  <a:close/>
                </a:path>
              </a:pathLst>
            </a:custGeom>
            <a:solidFill>
              <a:srgbClr val="926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96;p63"/>
            <p:cNvSpPr/>
            <p:nvPr/>
          </p:nvSpPr>
          <p:spPr>
            <a:xfrm>
              <a:off x="6374959" y="1563207"/>
              <a:ext cx="64690" cy="36876"/>
            </a:xfrm>
            <a:custGeom>
              <a:avLst/>
              <a:gdLst/>
              <a:ahLst/>
              <a:cxnLst/>
              <a:rect l="l" t="t" r="r" b="b"/>
              <a:pathLst>
                <a:path w="828" h="472" extrusionOk="0">
                  <a:moveTo>
                    <a:pt x="751" y="464"/>
                  </a:moveTo>
                  <a:cubicBezTo>
                    <a:pt x="801" y="453"/>
                    <a:pt x="828" y="402"/>
                    <a:pt x="811" y="357"/>
                  </a:cubicBezTo>
                  <a:cubicBezTo>
                    <a:pt x="807" y="336"/>
                    <a:pt x="793" y="318"/>
                    <a:pt x="774" y="307"/>
                  </a:cubicBezTo>
                  <a:cubicBezTo>
                    <a:pt x="706" y="256"/>
                    <a:pt x="626" y="231"/>
                    <a:pt x="548" y="202"/>
                  </a:cubicBezTo>
                  <a:cubicBezTo>
                    <a:pt x="426" y="161"/>
                    <a:pt x="313" y="93"/>
                    <a:pt x="188" y="67"/>
                  </a:cubicBezTo>
                  <a:cubicBezTo>
                    <a:pt x="124" y="1"/>
                    <a:pt x="21" y="15"/>
                    <a:pt x="21" y="118"/>
                  </a:cubicBezTo>
                  <a:cubicBezTo>
                    <a:pt x="9" y="157"/>
                    <a:pt x="1" y="200"/>
                    <a:pt x="31" y="231"/>
                  </a:cubicBezTo>
                  <a:cubicBezTo>
                    <a:pt x="91" y="287"/>
                    <a:pt x="182" y="289"/>
                    <a:pt x="256" y="316"/>
                  </a:cubicBezTo>
                  <a:cubicBezTo>
                    <a:pt x="282" y="334"/>
                    <a:pt x="315" y="357"/>
                    <a:pt x="350" y="340"/>
                  </a:cubicBezTo>
                  <a:cubicBezTo>
                    <a:pt x="455" y="371"/>
                    <a:pt x="560" y="402"/>
                    <a:pt x="665" y="433"/>
                  </a:cubicBezTo>
                  <a:cubicBezTo>
                    <a:pt x="686" y="460"/>
                    <a:pt x="718" y="472"/>
                    <a:pt x="751" y="464"/>
                  </a:cubicBezTo>
                  <a:close/>
                </a:path>
              </a:pathLst>
            </a:custGeom>
            <a:solidFill>
              <a:srgbClr val="926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97;p63"/>
            <p:cNvSpPr/>
            <p:nvPr/>
          </p:nvSpPr>
          <p:spPr>
            <a:xfrm>
              <a:off x="6263393" y="537478"/>
              <a:ext cx="1669741" cy="2191555"/>
            </a:xfrm>
            <a:custGeom>
              <a:avLst/>
              <a:gdLst/>
              <a:ahLst/>
              <a:cxnLst/>
              <a:rect l="l" t="t" r="r" b="b"/>
              <a:pathLst>
                <a:path w="21372" h="28051" extrusionOk="0">
                  <a:moveTo>
                    <a:pt x="18888" y="7509"/>
                  </a:moveTo>
                  <a:close/>
                  <a:moveTo>
                    <a:pt x="14786" y="19805"/>
                  </a:moveTo>
                  <a:cubicBezTo>
                    <a:pt x="14854" y="19649"/>
                    <a:pt x="14912" y="19491"/>
                    <a:pt x="14955" y="19326"/>
                  </a:cubicBezTo>
                  <a:cubicBezTo>
                    <a:pt x="15191" y="18512"/>
                    <a:pt x="14936" y="18102"/>
                    <a:pt x="14605" y="17526"/>
                  </a:cubicBezTo>
                  <a:cubicBezTo>
                    <a:pt x="14607" y="17514"/>
                    <a:pt x="14609" y="17499"/>
                    <a:pt x="14613" y="17483"/>
                  </a:cubicBezTo>
                  <a:cubicBezTo>
                    <a:pt x="14605" y="17423"/>
                    <a:pt x="14605" y="17362"/>
                    <a:pt x="14611" y="17300"/>
                  </a:cubicBezTo>
                  <a:cubicBezTo>
                    <a:pt x="14620" y="17234"/>
                    <a:pt x="14636" y="17168"/>
                    <a:pt x="14663" y="17106"/>
                  </a:cubicBezTo>
                  <a:cubicBezTo>
                    <a:pt x="14673" y="17080"/>
                    <a:pt x="14687" y="17053"/>
                    <a:pt x="14704" y="17028"/>
                  </a:cubicBezTo>
                  <a:cubicBezTo>
                    <a:pt x="14737" y="16975"/>
                    <a:pt x="14782" y="16932"/>
                    <a:pt x="14838" y="16903"/>
                  </a:cubicBezTo>
                  <a:lnTo>
                    <a:pt x="14854" y="16895"/>
                  </a:lnTo>
                  <a:cubicBezTo>
                    <a:pt x="14870" y="16913"/>
                    <a:pt x="14887" y="16936"/>
                    <a:pt x="14901" y="16958"/>
                  </a:cubicBezTo>
                  <a:cubicBezTo>
                    <a:pt x="15183" y="17261"/>
                    <a:pt x="15543" y="17540"/>
                    <a:pt x="15615" y="17973"/>
                  </a:cubicBezTo>
                  <a:cubicBezTo>
                    <a:pt x="15640" y="18055"/>
                    <a:pt x="15753" y="18061"/>
                    <a:pt x="15788" y="17985"/>
                  </a:cubicBezTo>
                  <a:cubicBezTo>
                    <a:pt x="15811" y="17884"/>
                    <a:pt x="15749" y="17783"/>
                    <a:pt x="15737" y="17684"/>
                  </a:cubicBezTo>
                  <a:cubicBezTo>
                    <a:pt x="15636" y="17279"/>
                    <a:pt x="15504" y="16878"/>
                    <a:pt x="15481" y="16458"/>
                  </a:cubicBezTo>
                  <a:cubicBezTo>
                    <a:pt x="15459" y="16168"/>
                    <a:pt x="15508" y="15882"/>
                    <a:pt x="15572" y="15598"/>
                  </a:cubicBezTo>
                  <a:cubicBezTo>
                    <a:pt x="15580" y="15578"/>
                    <a:pt x="15588" y="15557"/>
                    <a:pt x="15597" y="15535"/>
                  </a:cubicBezTo>
                  <a:cubicBezTo>
                    <a:pt x="15607" y="15508"/>
                    <a:pt x="15619" y="15479"/>
                    <a:pt x="15632" y="15452"/>
                  </a:cubicBezTo>
                  <a:cubicBezTo>
                    <a:pt x="16391" y="14424"/>
                    <a:pt x="17790" y="13940"/>
                    <a:pt x="19034" y="14224"/>
                  </a:cubicBezTo>
                  <a:cubicBezTo>
                    <a:pt x="19176" y="14261"/>
                    <a:pt x="19322" y="14294"/>
                    <a:pt x="19464" y="14335"/>
                  </a:cubicBezTo>
                  <a:cubicBezTo>
                    <a:pt x="19740" y="14461"/>
                    <a:pt x="19995" y="14625"/>
                    <a:pt x="20221" y="14825"/>
                  </a:cubicBezTo>
                  <a:cubicBezTo>
                    <a:pt x="20335" y="14905"/>
                    <a:pt x="20435" y="15002"/>
                    <a:pt x="20520" y="15111"/>
                  </a:cubicBezTo>
                  <a:cubicBezTo>
                    <a:pt x="20553" y="15148"/>
                    <a:pt x="20610" y="15150"/>
                    <a:pt x="20647" y="15117"/>
                  </a:cubicBezTo>
                  <a:cubicBezTo>
                    <a:pt x="20719" y="15004"/>
                    <a:pt x="20588" y="14887"/>
                    <a:pt x="20468" y="14792"/>
                  </a:cubicBezTo>
                  <a:cubicBezTo>
                    <a:pt x="20479" y="14767"/>
                    <a:pt x="20476" y="14741"/>
                    <a:pt x="20464" y="14718"/>
                  </a:cubicBezTo>
                  <a:cubicBezTo>
                    <a:pt x="20330" y="14477"/>
                    <a:pt x="20211" y="14228"/>
                    <a:pt x="20084" y="13984"/>
                  </a:cubicBezTo>
                  <a:cubicBezTo>
                    <a:pt x="19512" y="12879"/>
                    <a:pt x="18837" y="11867"/>
                    <a:pt x="19024" y="10562"/>
                  </a:cubicBezTo>
                  <a:cubicBezTo>
                    <a:pt x="18999" y="9832"/>
                    <a:pt x="19032" y="9073"/>
                    <a:pt x="18991" y="8326"/>
                  </a:cubicBezTo>
                  <a:lnTo>
                    <a:pt x="18991" y="8312"/>
                  </a:lnTo>
                  <a:cubicBezTo>
                    <a:pt x="18968" y="8046"/>
                    <a:pt x="18940" y="7781"/>
                    <a:pt x="18892" y="7518"/>
                  </a:cubicBezTo>
                  <a:cubicBezTo>
                    <a:pt x="18892" y="7516"/>
                    <a:pt x="18892" y="7511"/>
                    <a:pt x="18890" y="7509"/>
                  </a:cubicBezTo>
                  <a:cubicBezTo>
                    <a:pt x="18888" y="7505"/>
                    <a:pt x="18890" y="7509"/>
                    <a:pt x="18890" y="7507"/>
                  </a:cubicBezTo>
                  <a:lnTo>
                    <a:pt x="18890" y="7507"/>
                  </a:lnTo>
                  <a:lnTo>
                    <a:pt x="18890" y="7505"/>
                  </a:lnTo>
                  <a:lnTo>
                    <a:pt x="18884" y="7472"/>
                  </a:lnTo>
                  <a:lnTo>
                    <a:pt x="18880" y="7450"/>
                  </a:lnTo>
                  <a:cubicBezTo>
                    <a:pt x="18859" y="7425"/>
                    <a:pt x="18847" y="7398"/>
                    <a:pt x="18839" y="7367"/>
                  </a:cubicBezTo>
                  <a:cubicBezTo>
                    <a:pt x="18833" y="7345"/>
                    <a:pt x="18829" y="7320"/>
                    <a:pt x="18822" y="7298"/>
                  </a:cubicBezTo>
                  <a:cubicBezTo>
                    <a:pt x="18816" y="7273"/>
                    <a:pt x="18810" y="7252"/>
                    <a:pt x="18804" y="7232"/>
                  </a:cubicBezTo>
                  <a:cubicBezTo>
                    <a:pt x="18746" y="7022"/>
                    <a:pt x="18689" y="6814"/>
                    <a:pt x="18631" y="6604"/>
                  </a:cubicBezTo>
                  <a:cubicBezTo>
                    <a:pt x="18619" y="6575"/>
                    <a:pt x="18608" y="6547"/>
                    <a:pt x="18596" y="6516"/>
                  </a:cubicBezTo>
                  <a:lnTo>
                    <a:pt x="18576" y="6458"/>
                  </a:lnTo>
                  <a:cubicBezTo>
                    <a:pt x="18491" y="6279"/>
                    <a:pt x="18403" y="6104"/>
                    <a:pt x="18310" y="5929"/>
                  </a:cubicBezTo>
                  <a:cubicBezTo>
                    <a:pt x="18275" y="5862"/>
                    <a:pt x="18240" y="5796"/>
                    <a:pt x="18207" y="5728"/>
                  </a:cubicBezTo>
                  <a:cubicBezTo>
                    <a:pt x="18174" y="5662"/>
                    <a:pt x="18144" y="5590"/>
                    <a:pt x="18113" y="5522"/>
                  </a:cubicBezTo>
                  <a:cubicBezTo>
                    <a:pt x="18072" y="5425"/>
                    <a:pt x="18028" y="5331"/>
                    <a:pt x="17981" y="5238"/>
                  </a:cubicBezTo>
                  <a:cubicBezTo>
                    <a:pt x="17870" y="5063"/>
                    <a:pt x="17753" y="4886"/>
                    <a:pt x="17631" y="4712"/>
                  </a:cubicBezTo>
                  <a:cubicBezTo>
                    <a:pt x="17578" y="4638"/>
                    <a:pt x="17522" y="4561"/>
                    <a:pt x="17469" y="4487"/>
                  </a:cubicBezTo>
                  <a:cubicBezTo>
                    <a:pt x="17438" y="4442"/>
                    <a:pt x="17407" y="4399"/>
                    <a:pt x="17376" y="4354"/>
                  </a:cubicBezTo>
                  <a:cubicBezTo>
                    <a:pt x="16448" y="3091"/>
                    <a:pt x="15268" y="1885"/>
                    <a:pt x="14074" y="1171"/>
                  </a:cubicBezTo>
                  <a:lnTo>
                    <a:pt x="14062" y="1159"/>
                  </a:lnTo>
                  <a:cubicBezTo>
                    <a:pt x="14054" y="1140"/>
                    <a:pt x="14039" y="1126"/>
                    <a:pt x="14023" y="1116"/>
                  </a:cubicBezTo>
                  <a:cubicBezTo>
                    <a:pt x="14015" y="1085"/>
                    <a:pt x="13994" y="1062"/>
                    <a:pt x="13965" y="1054"/>
                  </a:cubicBezTo>
                  <a:cubicBezTo>
                    <a:pt x="13955" y="1050"/>
                    <a:pt x="13943" y="1048"/>
                    <a:pt x="13932" y="1050"/>
                  </a:cubicBezTo>
                  <a:cubicBezTo>
                    <a:pt x="13813" y="957"/>
                    <a:pt x="13688" y="889"/>
                    <a:pt x="13554" y="883"/>
                  </a:cubicBezTo>
                  <a:cubicBezTo>
                    <a:pt x="13319" y="733"/>
                    <a:pt x="13075" y="595"/>
                    <a:pt x="12832" y="459"/>
                  </a:cubicBezTo>
                  <a:cubicBezTo>
                    <a:pt x="12824" y="455"/>
                    <a:pt x="12815" y="449"/>
                    <a:pt x="12807" y="447"/>
                  </a:cubicBezTo>
                  <a:lnTo>
                    <a:pt x="12653" y="361"/>
                  </a:lnTo>
                  <a:cubicBezTo>
                    <a:pt x="12595" y="346"/>
                    <a:pt x="12538" y="389"/>
                    <a:pt x="12536" y="449"/>
                  </a:cubicBezTo>
                  <a:cubicBezTo>
                    <a:pt x="12556" y="560"/>
                    <a:pt x="12694" y="609"/>
                    <a:pt x="12754" y="702"/>
                  </a:cubicBezTo>
                  <a:cubicBezTo>
                    <a:pt x="12867" y="815"/>
                    <a:pt x="12963" y="941"/>
                    <a:pt x="13044" y="1079"/>
                  </a:cubicBezTo>
                  <a:cubicBezTo>
                    <a:pt x="13128" y="1251"/>
                    <a:pt x="13188" y="1439"/>
                    <a:pt x="13260" y="1615"/>
                  </a:cubicBezTo>
                  <a:cubicBezTo>
                    <a:pt x="13266" y="1630"/>
                    <a:pt x="13272" y="1646"/>
                    <a:pt x="13280" y="1663"/>
                  </a:cubicBezTo>
                  <a:cubicBezTo>
                    <a:pt x="13642" y="3068"/>
                    <a:pt x="13253" y="4714"/>
                    <a:pt x="12647" y="6006"/>
                  </a:cubicBezTo>
                  <a:cubicBezTo>
                    <a:pt x="11585" y="8038"/>
                    <a:pt x="9217" y="9493"/>
                    <a:pt x="6893" y="9170"/>
                  </a:cubicBezTo>
                  <a:cubicBezTo>
                    <a:pt x="6393" y="9110"/>
                    <a:pt x="5903" y="8997"/>
                    <a:pt x="5411" y="8898"/>
                  </a:cubicBezTo>
                  <a:cubicBezTo>
                    <a:pt x="5284" y="8890"/>
                    <a:pt x="5156" y="8875"/>
                    <a:pt x="5029" y="8853"/>
                  </a:cubicBezTo>
                  <a:lnTo>
                    <a:pt x="4747" y="8801"/>
                  </a:lnTo>
                  <a:cubicBezTo>
                    <a:pt x="4679" y="8799"/>
                    <a:pt x="4613" y="8797"/>
                    <a:pt x="4545" y="8797"/>
                  </a:cubicBezTo>
                  <a:cubicBezTo>
                    <a:pt x="4467" y="8797"/>
                    <a:pt x="4393" y="8795"/>
                    <a:pt x="4315" y="8791"/>
                  </a:cubicBezTo>
                  <a:cubicBezTo>
                    <a:pt x="4237" y="8785"/>
                    <a:pt x="4158" y="8773"/>
                    <a:pt x="4080" y="8756"/>
                  </a:cubicBezTo>
                  <a:cubicBezTo>
                    <a:pt x="3926" y="8721"/>
                    <a:pt x="3784" y="8649"/>
                    <a:pt x="3650" y="8571"/>
                  </a:cubicBezTo>
                  <a:cubicBezTo>
                    <a:pt x="3578" y="8530"/>
                    <a:pt x="3508" y="8483"/>
                    <a:pt x="3440" y="8431"/>
                  </a:cubicBezTo>
                  <a:lnTo>
                    <a:pt x="3434" y="8427"/>
                  </a:lnTo>
                  <a:cubicBezTo>
                    <a:pt x="3401" y="8408"/>
                    <a:pt x="3368" y="8392"/>
                    <a:pt x="3338" y="8376"/>
                  </a:cubicBezTo>
                  <a:cubicBezTo>
                    <a:pt x="3198" y="8299"/>
                    <a:pt x="3068" y="8211"/>
                    <a:pt x="2945" y="8112"/>
                  </a:cubicBezTo>
                  <a:cubicBezTo>
                    <a:pt x="2883" y="8061"/>
                    <a:pt x="2825" y="8009"/>
                    <a:pt x="2768" y="7952"/>
                  </a:cubicBezTo>
                  <a:cubicBezTo>
                    <a:pt x="2718" y="7902"/>
                    <a:pt x="2671" y="7849"/>
                    <a:pt x="2624" y="7797"/>
                  </a:cubicBezTo>
                  <a:cubicBezTo>
                    <a:pt x="2519" y="7688"/>
                    <a:pt x="2420" y="7571"/>
                    <a:pt x="2330" y="7448"/>
                  </a:cubicBezTo>
                  <a:cubicBezTo>
                    <a:pt x="2266" y="7363"/>
                    <a:pt x="2210" y="7271"/>
                    <a:pt x="2167" y="7174"/>
                  </a:cubicBezTo>
                  <a:cubicBezTo>
                    <a:pt x="2132" y="7096"/>
                    <a:pt x="2105" y="7016"/>
                    <a:pt x="2083" y="6933"/>
                  </a:cubicBezTo>
                  <a:cubicBezTo>
                    <a:pt x="2023" y="6935"/>
                    <a:pt x="1976" y="6985"/>
                    <a:pt x="2017" y="7071"/>
                  </a:cubicBezTo>
                  <a:cubicBezTo>
                    <a:pt x="2007" y="7090"/>
                    <a:pt x="2002" y="7108"/>
                    <a:pt x="2000" y="7129"/>
                  </a:cubicBezTo>
                  <a:cubicBezTo>
                    <a:pt x="1998" y="7913"/>
                    <a:pt x="2360" y="8672"/>
                    <a:pt x="2926" y="9209"/>
                  </a:cubicBezTo>
                  <a:cubicBezTo>
                    <a:pt x="3564" y="9727"/>
                    <a:pt x="4846" y="9665"/>
                    <a:pt x="5644" y="9822"/>
                  </a:cubicBezTo>
                  <a:cubicBezTo>
                    <a:pt x="6185" y="9993"/>
                    <a:pt x="6751" y="10215"/>
                    <a:pt x="7150" y="10634"/>
                  </a:cubicBezTo>
                  <a:cubicBezTo>
                    <a:pt x="7802" y="11457"/>
                    <a:pt x="8738" y="11986"/>
                    <a:pt x="9682" y="12414"/>
                  </a:cubicBezTo>
                  <a:cubicBezTo>
                    <a:pt x="10807" y="12784"/>
                    <a:pt x="12194" y="12655"/>
                    <a:pt x="13126" y="11887"/>
                  </a:cubicBezTo>
                  <a:cubicBezTo>
                    <a:pt x="13278" y="11778"/>
                    <a:pt x="13379" y="11632"/>
                    <a:pt x="13465" y="11478"/>
                  </a:cubicBezTo>
                  <a:cubicBezTo>
                    <a:pt x="13472" y="11383"/>
                    <a:pt x="13513" y="11289"/>
                    <a:pt x="13550" y="11204"/>
                  </a:cubicBezTo>
                  <a:cubicBezTo>
                    <a:pt x="13589" y="11118"/>
                    <a:pt x="13636" y="11033"/>
                    <a:pt x="13690" y="10955"/>
                  </a:cubicBezTo>
                  <a:cubicBezTo>
                    <a:pt x="13743" y="10869"/>
                    <a:pt x="13811" y="10793"/>
                    <a:pt x="13887" y="10725"/>
                  </a:cubicBezTo>
                  <a:cubicBezTo>
                    <a:pt x="13899" y="10715"/>
                    <a:pt x="13912" y="10706"/>
                    <a:pt x="13926" y="10698"/>
                  </a:cubicBezTo>
                  <a:cubicBezTo>
                    <a:pt x="13978" y="10649"/>
                    <a:pt x="14031" y="10604"/>
                    <a:pt x="14089" y="10562"/>
                  </a:cubicBezTo>
                  <a:cubicBezTo>
                    <a:pt x="14136" y="10519"/>
                    <a:pt x="14185" y="10478"/>
                    <a:pt x="14241" y="10443"/>
                  </a:cubicBezTo>
                  <a:cubicBezTo>
                    <a:pt x="14325" y="10392"/>
                    <a:pt x="14420" y="10361"/>
                    <a:pt x="14519" y="10357"/>
                  </a:cubicBezTo>
                  <a:cubicBezTo>
                    <a:pt x="14603" y="10350"/>
                    <a:pt x="14685" y="10359"/>
                    <a:pt x="14768" y="10377"/>
                  </a:cubicBezTo>
                  <a:cubicBezTo>
                    <a:pt x="14813" y="10385"/>
                    <a:pt x="14856" y="10402"/>
                    <a:pt x="14895" y="10425"/>
                  </a:cubicBezTo>
                  <a:cubicBezTo>
                    <a:pt x="14926" y="10441"/>
                    <a:pt x="14957" y="10462"/>
                    <a:pt x="14984" y="10486"/>
                  </a:cubicBezTo>
                  <a:cubicBezTo>
                    <a:pt x="15064" y="10542"/>
                    <a:pt x="15126" y="10632"/>
                    <a:pt x="15156" y="10770"/>
                  </a:cubicBezTo>
                  <a:cubicBezTo>
                    <a:pt x="15165" y="10791"/>
                    <a:pt x="15171" y="10809"/>
                    <a:pt x="15179" y="10830"/>
                  </a:cubicBezTo>
                  <a:cubicBezTo>
                    <a:pt x="15208" y="10914"/>
                    <a:pt x="15231" y="10998"/>
                    <a:pt x="15245" y="11085"/>
                  </a:cubicBezTo>
                  <a:cubicBezTo>
                    <a:pt x="15253" y="11134"/>
                    <a:pt x="15257" y="11184"/>
                    <a:pt x="15259" y="11233"/>
                  </a:cubicBezTo>
                  <a:cubicBezTo>
                    <a:pt x="15317" y="11595"/>
                    <a:pt x="15315" y="11974"/>
                    <a:pt x="15167" y="12313"/>
                  </a:cubicBezTo>
                  <a:cubicBezTo>
                    <a:pt x="14307" y="14298"/>
                    <a:pt x="12276" y="15171"/>
                    <a:pt x="13677" y="17565"/>
                  </a:cubicBezTo>
                  <a:cubicBezTo>
                    <a:pt x="13690" y="17575"/>
                    <a:pt x="13700" y="17586"/>
                    <a:pt x="13712" y="17592"/>
                  </a:cubicBezTo>
                  <a:cubicBezTo>
                    <a:pt x="13671" y="17643"/>
                    <a:pt x="13638" y="17701"/>
                    <a:pt x="13616" y="17761"/>
                  </a:cubicBezTo>
                  <a:cubicBezTo>
                    <a:pt x="13640" y="17820"/>
                    <a:pt x="13667" y="17880"/>
                    <a:pt x="13692" y="17940"/>
                  </a:cubicBezTo>
                  <a:cubicBezTo>
                    <a:pt x="13766" y="17938"/>
                    <a:pt x="13778" y="17849"/>
                    <a:pt x="13807" y="17794"/>
                  </a:cubicBezTo>
                  <a:cubicBezTo>
                    <a:pt x="13887" y="17623"/>
                    <a:pt x="14043" y="17499"/>
                    <a:pt x="14206" y="17506"/>
                  </a:cubicBezTo>
                  <a:cubicBezTo>
                    <a:pt x="14231" y="17530"/>
                    <a:pt x="14249" y="17557"/>
                    <a:pt x="14266" y="17588"/>
                  </a:cubicBezTo>
                  <a:cubicBezTo>
                    <a:pt x="14877" y="18221"/>
                    <a:pt x="14850" y="19219"/>
                    <a:pt x="14480" y="19976"/>
                  </a:cubicBezTo>
                  <a:cubicBezTo>
                    <a:pt x="14467" y="20007"/>
                    <a:pt x="14453" y="20040"/>
                    <a:pt x="14438" y="20071"/>
                  </a:cubicBezTo>
                  <a:cubicBezTo>
                    <a:pt x="14418" y="20098"/>
                    <a:pt x="14401" y="20126"/>
                    <a:pt x="14391" y="20157"/>
                  </a:cubicBezTo>
                  <a:cubicBezTo>
                    <a:pt x="14270" y="20373"/>
                    <a:pt x="14081" y="20630"/>
                    <a:pt x="13951" y="20871"/>
                  </a:cubicBezTo>
                  <a:cubicBezTo>
                    <a:pt x="13805" y="20976"/>
                    <a:pt x="13624" y="21052"/>
                    <a:pt x="13459" y="20953"/>
                  </a:cubicBezTo>
                  <a:cubicBezTo>
                    <a:pt x="13383" y="20791"/>
                    <a:pt x="13249" y="20892"/>
                    <a:pt x="13274" y="21001"/>
                  </a:cubicBezTo>
                  <a:cubicBezTo>
                    <a:pt x="13256" y="21044"/>
                    <a:pt x="13249" y="21091"/>
                    <a:pt x="13258" y="21137"/>
                  </a:cubicBezTo>
                  <a:cubicBezTo>
                    <a:pt x="12661" y="21725"/>
                    <a:pt x="12832" y="23142"/>
                    <a:pt x="13035" y="23897"/>
                  </a:cubicBezTo>
                  <a:cubicBezTo>
                    <a:pt x="13134" y="24329"/>
                    <a:pt x="13373" y="24702"/>
                    <a:pt x="13579" y="25086"/>
                  </a:cubicBezTo>
                  <a:cubicBezTo>
                    <a:pt x="13708" y="25319"/>
                    <a:pt x="13735" y="25588"/>
                    <a:pt x="13836" y="25827"/>
                  </a:cubicBezTo>
                  <a:cubicBezTo>
                    <a:pt x="14237" y="26066"/>
                    <a:pt x="13648" y="25035"/>
                    <a:pt x="14371" y="24241"/>
                  </a:cubicBezTo>
                  <a:cubicBezTo>
                    <a:pt x="14290" y="24712"/>
                    <a:pt x="14299" y="25193"/>
                    <a:pt x="14395" y="25660"/>
                  </a:cubicBezTo>
                  <a:cubicBezTo>
                    <a:pt x="14486" y="26074"/>
                    <a:pt x="14615" y="26485"/>
                    <a:pt x="14556" y="26915"/>
                  </a:cubicBezTo>
                  <a:cubicBezTo>
                    <a:pt x="14539" y="27144"/>
                    <a:pt x="14498" y="27370"/>
                    <a:pt x="14434" y="27590"/>
                  </a:cubicBezTo>
                  <a:cubicBezTo>
                    <a:pt x="14420" y="27701"/>
                    <a:pt x="14331" y="27831"/>
                    <a:pt x="14393" y="27938"/>
                  </a:cubicBezTo>
                  <a:cubicBezTo>
                    <a:pt x="14510" y="28051"/>
                    <a:pt x="14599" y="27862"/>
                    <a:pt x="14673" y="27785"/>
                  </a:cubicBezTo>
                  <a:cubicBezTo>
                    <a:pt x="15284" y="27158"/>
                    <a:pt x="15671" y="26368"/>
                    <a:pt x="16177" y="25664"/>
                  </a:cubicBezTo>
                  <a:cubicBezTo>
                    <a:pt x="16393" y="25411"/>
                    <a:pt x="16689" y="25278"/>
                    <a:pt x="16965" y="25086"/>
                  </a:cubicBezTo>
                  <a:cubicBezTo>
                    <a:pt x="17236" y="24901"/>
                    <a:pt x="17469" y="24667"/>
                    <a:pt x="17691" y="24426"/>
                  </a:cubicBezTo>
                  <a:cubicBezTo>
                    <a:pt x="17987" y="24105"/>
                    <a:pt x="18236" y="23745"/>
                    <a:pt x="18460" y="23373"/>
                  </a:cubicBezTo>
                  <a:cubicBezTo>
                    <a:pt x="18672" y="23087"/>
                    <a:pt x="18905" y="22817"/>
                    <a:pt x="19026" y="22478"/>
                  </a:cubicBezTo>
                  <a:cubicBezTo>
                    <a:pt x="19289" y="21988"/>
                    <a:pt x="19695" y="21593"/>
                    <a:pt x="20108" y="21229"/>
                  </a:cubicBezTo>
                  <a:cubicBezTo>
                    <a:pt x="21273" y="20246"/>
                    <a:pt x="21295" y="19417"/>
                    <a:pt x="21334" y="17979"/>
                  </a:cubicBezTo>
                  <a:cubicBezTo>
                    <a:pt x="21334" y="17759"/>
                    <a:pt x="21349" y="17536"/>
                    <a:pt x="21336" y="17316"/>
                  </a:cubicBezTo>
                  <a:cubicBezTo>
                    <a:pt x="21326" y="17277"/>
                    <a:pt x="21289" y="17250"/>
                    <a:pt x="21248" y="17250"/>
                  </a:cubicBezTo>
                  <a:cubicBezTo>
                    <a:pt x="21242" y="17218"/>
                    <a:pt x="21236" y="17187"/>
                    <a:pt x="21227" y="17154"/>
                  </a:cubicBezTo>
                  <a:cubicBezTo>
                    <a:pt x="21244" y="17057"/>
                    <a:pt x="21371" y="16895"/>
                    <a:pt x="21231" y="16841"/>
                  </a:cubicBezTo>
                  <a:cubicBezTo>
                    <a:pt x="21059" y="16831"/>
                    <a:pt x="21079" y="17146"/>
                    <a:pt x="20775" y="16952"/>
                  </a:cubicBezTo>
                  <a:cubicBezTo>
                    <a:pt x="20608" y="16820"/>
                    <a:pt x="20485" y="16639"/>
                    <a:pt x="20386" y="16446"/>
                  </a:cubicBezTo>
                  <a:cubicBezTo>
                    <a:pt x="20345" y="16353"/>
                    <a:pt x="20308" y="16259"/>
                    <a:pt x="20275" y="16162"/>
                  </a:cubicBezTo>
                  <a:cubicBezTo>
                    <a:pt x="20263" y="16115"/>
                    <a:pt x="20250" y="16065"/>
                    <a:pt x="20240" y="16018"/>
                  </a:cubicBezTo>
                  <a:cubicBezTo>
                    <a:pt x="20238" y="16000"/>
                    <a:pt x="20230" y="15983"/>
                    <a:pt x="20217" y="15969"/>
                  </a:cubicBezTo>
                  <a:cubicBezTo>
                    <a:pt x="20180" y="15895"/>
                    <a:pt x="20046" y="15909"/>
                    <a:pt x="20044" y="16012"/>
                  </a:cubicBezTo>
                  <a:cubicBezTo>
                    <a:pt x="20055" y="16043"/>
                    <a:pt x="20063" y="16074"/>
                    <a:pt x="20071" y="16105"/>
                  </a:cubicBezTo>
                  <a:cubicBezTo>
                    <a:pt x="20063" y="16168"/>
                    <a:pt x="20094" y="16263"/>
                    <a:pt x="20139" y="16364"/>
                  </a:cubicBezTo>
                  <a:cubicBezTo>
                    <a:pt x="20215" y="16648"/>
                    <a:pt x="20318" y="16923"/>
                    <a:pt x="20452" y="17185"/>
                  </a:cubicBezTo>
                  <a:cubicBezTo>
                    <a:pt x="20324" y="17220"/>
                    <a:pt x="20444" y="17573"/>
                    <a:pt x="20507" y="17791"/>
                  </a:cubicBezTo>
                  <a:cubicBezTo>
                    <a:pt x="20468" y="18612"/>
                    <a:pt x="20293" y="19540"/>
                    <a:pt x="19610" y="20050"/>
                  </a:cubicBezTo>
                  <a:cubicBezTo>
                    <a:pt x="19499" y="20118"/>
                    <a:pt x="19326" y="20213"/>
                    <a:pt x="19182" y="20198"/>
                  </a:cubicBezTo>
                  <a:cubicBezTo>
                    <a:pt x="19147" y="20184"/>
                    <a:pt x="19117" y="20163"/>
                    <a:pt x="19088" y="20137"/>
                  </a:cubicBezTo>
                  <a:cubicBezTo>
                    <a:pt x="19036" y="20073"/>
                    <a:pt x="19003" y="19993"/>
                    <a:pt x="18956" y="19958"/>
                  </a:cubicBezTo>
                  <a:cubicBezTo>
                    <a:pt x="18964" y="19867"/>
                    <a:pt x="18958" y="19781"/>
                    <a:pt x="18864" y="19768"/>
                  </a:cubicBezTo>
                  <a:cubicBezTo>
                    <a:pt x="18814" y="19768"/>
                    <a:pt x="18773" y="19810"/>
                    <a:pt x="18773" y="19861"/>
                  </a:cubicBezTo>
                  <a:cubicBezTo>
                    <a:pt x="18773" y="19921"/>
                    <a:pt x="18771" y="19980"/>
                    <a:pt x="18767" y="20038"/>
                  </a:cubicBezTo>
                  <a:cubicBezTo>
                    <a:pt x="18652" y="20159"/>
                    <a:pt x="18536" y="20382"/>
                    <a:pt x="18427" y="20472"/>
                  </a:cubicBezTo>
                  <a:cubicBezTo>
                    <a:pt x="18107" y="20844"/>
                    <a:pt x="17716" y="21147"/>
                    <a:pt x="17275" y="21365"/>
                  </a:cubicBezTo>
                  <a:cubicBezTo>
                    <a:pt x="16631" y="21702"/>
                    <a:pt x="15876" y="21760"/>
                    <a:pt x="15189" y="21523"/>
                  </a:cubicBezTo>
                  <a:cubicBezTo>
                    <a:pt x="15031" y="21435"/>
                    <a:pt x="14889" y="21322"/>
                    <a:pt x="14766" y="21190"/>
                  </a:cubicBezTo>
                  <a:cubicBezTo>
                    <a:pt x="14543" y="20820"/>
                    <a:pt x="14603" y="20312"/>
                    <a:pt x="14739" y="19912"/>
                  </a:cubicBezTo>
                  <a:cubicBezTo>
                    <a:pt x="14745" y="19900"/>
                    <a:pt x="14751" y="19886"/>
                    <a:pt x="14757" y="19871"/>
                  </a:cubicBezTo>
                  <a:cubicBezTo>
                    <a:pt x="14774" y="19853"/>
                    <a:pt x="14784" y="19832"/>
                    <a:pt x="14786" y="19808"/>
                  </a:cubicBezTo>
                  <a:close/>
                  <a:moveTo>
                    <a:pt x="15296" y="17104"/>
                  </a:moveTo>
                  <a:cubicBezTo>
                    <a:pt x="15214" y="17022"/>
                    <a:pt x="15132" y="16938"/>
                    <a:pt x="15052" y="16851"/>
                  </a:cubicBezTo>
                  <a:cubicBezTo>
                    <a:pt x="15113" y="16853"/>
                    <a:pt x="15175" y="16866"/>
                    <a:pt x="15233" y="16892"/>
                  </a:cubicBezTo>
                  <a:cubicBezTo>
                    <a:pt x="15249" y="16964"/>
                    <a:pt x="15270" y="17034"/>
                    <a:pt x="15296" y="17104"/>
                  </a:cubicBezTo>
                  <a:close/>
                  <a:moveTo>
                    <a:pt x="6251" y="27"/>
                  </a:moveTo>
                  <a:cubicBezTo>
                    <a:pt x="6339" y="1"/>
                    <a:pt x="6479" y="25"/>
                    <a:pt x="6469" y="140"/>
                  </a:cubicBezTo>
                  <a:cubicBezTo>
                    <a:pt x="6463" y="204"/>
                    <a:pt x="6403" y="249"/>
                    <a:pt x="6358" y="286"/>
                  </a:cubicBezTo>
                  <a:cubicBezTo>
                    <a:pt x="6195" y="412"/>
                    <a:pt x="6041" y="550"/>
                    <a:pt x="5901" y="700"/>
                  </a:cubicBezTo>
                  <a:cubicBezTo>
                    <a:pt x="5518" y="1099"/>
                    <a:pt x="5185" y="1541"/>
                    <a:pt x="4872" y="1996"/>
                  </a:cubicBezTo>
                  <a:cubicBezTo>
                    <a:pt x="4473" y="2615"/>
                    <a:pt x="3930" y="3119"/>
                    <a:pt x="3486" y="3704"/>
                  </a:cubicBezTo>
                  <a:cubicBezTo>
                    <a:pt x="3560" y="3796"/>
                    <a:pt x="3420" y="4004"/>
                    <a:pt x="3424" y="4115"/>
                  </a:cubicBezTo>
                  <a:cubicBezTo>
                    <a:pt x="3157" y="5014"/>
                    <a:pt x="3519" y="5971"/>
                    <a:pt x="4204" y="6582"/>
                  </a:cubicBezTo>
                  <a:cubicBezTo>
                    <a:pt x="4405" y="6765"/>
                    <a:pt x="4648" y="6898"/>
                    <a:pt x="4870" y="7049"/>
                  </a:cubicBezTo>
                  <a:cubicBezTo>
                    <a:pt x="4924" y="7090"/>
                    <a:pt x="4992" y="7121"/>
                    <a:pt x="5037" y="7172"/>
                  </a:cubicBezTo>
                  <a:cubicBezTo>
                    <a:pt x="5086" y="7234"/>
                    <a:pt x="5031" y="7335"/>
                    <a:pt x="4950" y="7320"/>
                  </a:cubicBezTo>
                  <a:cubicBezTo>
                    <a:pt x="4634" y="7186"/>
                    <a:pt x="4377" y="6940"/>
                    <a:pt x="4056" y="6804"/>
                  </a:cubicBezTo>
                  <a:cubicBezTo>
                    <a:pt x="3558" y="6466"/>
                    <a:pt x="3140" y="5999"/>
                    <a:pt x="2827" y="5487"/>
                  </a:cubicBezTo>
                  <a:cubicBezTo>
                    <a:pt x="2778" y="5415"/>
                    <a:pt x="2700" y="5197"/>
                    <a:pt x="2651" y="4971"/>
                  </a:cubicBezTo>
                  <a:cubicBezTo>
                    <a:pt x="2583" y="5096"/>
                    <a:pt x="2515" y="5224"/>
                    <a:pt x="2451" y="5351"/>
                  </a:cubicBezTo>
                  <a:cubicBezTo>
                    <a:pt x="2268" y="5716"/>
                    <a:pt x="2101" y="6090"/>
                    <a:pt x="1988" y="6483"/>
                  </a:cubicBezTo>
                  <a:cubicBezTo>
                    <a:pt x="1943" y="6645"/>
                    <a:pt x="1906" y="6798"/>
                    <a:pt x="1906" y="6962"/>
                  </a:cubicBezTo>
                  <a:cubicBezTo>
                    <a:pt x="1898" y="7106"/>
                    <a:pt x="1688" y="7059"/>
                    <a:pt x="1723" y="6923"/>
                  </a:cubicBezTo>
                  <a:cubicBezTo>
                    <a:pt x="1414" y="6995"/>
                    <a:pt x="1295" y="7363"/>
                    <a:pt x="1151" y="7604"/>
                  </a:cubicBezTo>
                  <a:cubicBezTo>
                    <a:pt x="873" y="8271"/>
                    <a:pt x="935" y="9024"/>
                    <a:pt x="885" y="9729"/>
                  </a:cubicBezTo>
                  <a:cubicBezTo>
                    <a:pt x="855" y="9916"/>
                    <a:pt x="966" y="10616"/>
                    <a:pt x="727" y="10624"/>
                  </a:cubicBezTo>
                  <a:cubicBezTo>
                    <a:pt x="548" y="10536"/>
                    <a:pt x="505" y="10141"/>
                    <a:pt x="406" y="9962"/>
                  </a:cubicBezTo>
                  <a:cubicBezTo>
                    <a:pt x="157" y="9351"/>
                    <a:pt x="1" y="8709"/>
                    <a:pt x="11" y="8046"/>
                  </a:cubicBezTo>
                  <a:cubicBezTo>
                    <a:pt x="28" y="7495"/>
                    <a:pt x="155" y="6952"/>
                    <a:pt x="412" y="6464"/>
                  </a:cubicBezTo>
                  <a:cubicBezTo>
                    <a:pt x="655" y="5981"/>
                    <a:pt x="834" y="5467"/>
                    <a:pt x="1095" y="4991"/>
                  </a:cubicBezTo>
                  <a:cubicBezTo>
                    <a:pt x="1525" y="4008"/>
                    <a:pt x="1970" y="3014"/>
                    <a:pt x="2702" y="2210"/>
                  </a:cubicBezTo>
                  <a:cubicBezTo>
                    <a:pt x="3144" y="1745"/>
                    <a:pt x="3698" y="1399"/>
                    <a:pt x="4198" y="1000"/>
                  </a:cubicBezTo>
                  <a:cubicBezTo>
                    <a:pt x="4819" y="566"/>
                    <a:pt x="5531" y="254"/>
                    <a:pt x="6251" y="27"/>
                  </a:cubicBezTo>
                  <a:close/>
                </a:path>
              </a:pathLst>
            </a:custGeom>
            <a:solidFill>
              <a:srgbClr val="4B2010">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98;p63"/>
            <p:cNvSpPr/>
            <p:nvPr/>
          </p:nvSpPr>
          <p:spPr>
            <a:xfrm>
              <a:off x="6573481" y="725217"/>
              <a:ext cx="377278" cy="360402"/>
            </a:xfrm>
            <a:custGeom>
              <a:avLst/>
              <a:gdLst/>
              <a:ahLst/>
              <a:cxnLst/>
              <a:rect l="l" t="t" r="r" b="b"/>
              <a:pathLst>
                <a:path w="4829" h="4613" extrusionOk="0">
                  <a:moveTo>
                    <a:pt x="3880" y="381"/>
                  </a:moveTo>
                  <a:cubicBezTo>
                    <a:pt x="4108" y="455"/>
                    <a:pt x="4829" y="570"/>
                    <a:pt x="4516" y="920"/>
                  </a:cubicBezTo>
                  <a:cubicBezTo>
                    <a:pt x="4598" y="1122"/>
                    <a:pt x="4534" y="1395"/>
                    <a:pt x="4273" y="1379"/>
                  </a:cubicBezTo>
                  <a:cubicBezTo>
                    <a:pt x="4491" y="1659"/>
                    <a:pt x="4436" y="1825"/>
                    <a:pt x="4086" y="1893"/>
                  </a:cubicBezTo>
                  <a:cubicBezTo>
                    <a:pt x="4090" y="2270"/>
                    <a:pt x="3845" y="2403"/>
                    <a:pt x="3500" y="2337"/>
                  </a:cubicBezTo>
                  <a:cubicBezTo>
                    <a:pt x="3892" y="2944"/>
                    <a:pt x="3674" y="3014"/>
                    <a:pt x="3065" y="2850"/>
                  </a:cubicBezTo>
                  <a:cubicBezTo>
                    <a:pt x="3162" y="3097"/>
                    <a:pt x="3319" y="3317"/>
                    <a:pt x="3405" y="3568"/>
                  </a:cubicBezTo>
                  <a:cubicBezTo>
                    <a:pt x="3454" y="4170"/>
                    <a:pt x="2596" y="3621"/>
                    <a:pt x="2350" y="3496"/>
                  </a:cubicBezTo>
                  <a:cubicBezTo>
                    <a:pt x="2516" y="3819"/>
                    <a:pt x="2882" y="4613"/>
                    <a:pt x="2175" y="4407"/>
                  </a:cubicBezTo>
                  <a:cubicBezTo>
                    <a:pt x="1434" y="4177"/>
                    <a:pt x="741" y="3695"/>
                    <a:pt x="296" y="3059"/>
                  </a:cubicBezTo>
                  <a:cubicBezTo>
                    <a:pt x="171" y="2798"/>
                    <a:pt x="0" y="2325"/>
                    <a:pt x="313" y="2138"/>
                  </a:cubicBezTo>
                  <a:cubicBezTo>
                    <a:pt x="615" y="2091"/>
                    <a:pt x="885" y="2337"/>
                    <a:pt x="1179" y="2391"/>
                  </a:cubicBezTo>
                  <a:cubicBezTo>
                    <a:pt x="1025" y="2243"/>
                    <a:pt x="852" y="1770"/>
                    <a:pt x="1220" y="1825"/>
                  </a:cubicBezTo>
                  <a:cubicBezTo>
                    <a:pt x="1494" y="1907"/>
                    <a:pt x="1798" y="1963"/>
                    <a:pt x="2068" y="1837"/>
                  </a:cubicBezTo>
                  <a:cubicBezTo>
                    <a:pt x="1969" y="1650"/>
                    <a:pt x="1448" y="1208"/>
                    <a:pt x="1831" y="1076"/>
                  </a:cubicBezTo>
                  <a:cubicBezTo>
                    <a:pt x="2117" y="1105"/>
                    <a:pt x="2399" y="1231"/>
                    <a:pt x="2693" y="1165"/>
                  </a:cubicBezTo>
                  <a:cubicBezTo>
                    <a:pt x="2576" y="1006"/>
                    <a:pt x="2064" y="632"/>
                    <a:pt x="2432" y="502"/>
                  </a:cubicBezTo>
                  <a:cubicBezTo>
                    <a:pt x="2710" y="515"/>
                    <a:pt x="3002" y="700"/>
                    <a:pt x="3275" y="601"/>
                  </a:cubicBezTo>
                  <a:cubicBezTo>
                    <a:pt x="2963" y="0"/>
                    <a:pt x="3584" y="288"/>
                    <a:pt x="3880" y="381"/>
                  </a:cubicBezTo>
                  <a:close/>
                </a:path>
              </a:pathLst>
            </a:custGeom>
            <a:solidFill>
              <a:srgbClr val="AB7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99;p63"/>
            <p:cNvSpPr/>
            <p:nvPr/>
          </p:nvSpPr>
          <p:spPr>
            <a:xfrm>
              <a:off x="7655779" y="1789072"/>
              <a:ext cx="173052" cy="227976"/>
            </a:xfrm>
            <a:custGeom>
              <a:avLst/>
              <a:gdLst/>
              <a:ahLst/>
              <a:cxnLst/>
              <a:rect l="l" t="t" r="r" b="b"/>
              <a:pathLst>
                <a:path w="2215" h="2918" extrusionOk="0">
                  <a:moveTo>
                    <a:pt x="2192" y="1041"/>
                  </a:moveTo>
                  <a:cubicBezTo>
                    <a:pt x="2214" y="1282"/>
                    <a:pt x="1955" y="2193"/>
                    <a:pt x="1723" y="1607"/>
                  </a:cubicBezTo>
                  <a:cubicBezTo>
                    <a:pt x="1591" y="1990"/>
                    <a:pt x="1256" y="2917"/>
                    <a:pt x="965" y="2078"/>
                  </a:cubicBezTo>
                  <a:cubicBezTo>
                    <a:pt x="848" y="2308"/>
                    <a:pt x="677" y="2917"/>
                    <a:pt x="352" y="2849"/>
                  </a:cubicBezTo>
                  <a:cubicBezTo>
                    <a:pt x="155" y="2757"/>
                    <a:pt x="260" y="2500"/>
                    <a:pt x="264" y="2335"/>
                  </a:cubicBezTo>
                  <a:cubicBezTo>
                    <a:pt x="208" y="2154"/>
                    <a:pt x="278" y="1934"/>
                    <a:pt x="231" y="1741"/>
                  </a:cubicBezTo>
                  <a:cubicBezTo>
                    <a:pt x="229" y="1465"/>
                    <a:pt x="1" y="731"/>
                    <a:pt x="494" y="831"/>
                  </a:cubicBezTo>
                  <a:cubicBezTo>
                    <a:pt x="612" y="848"/>
                    <a:pt x="819" y="1216"/>
                    <a:pt x="898" y="1051"/>
                  </a:cubicBezTo>
                  <a:cubicBezTo>
                    <a:pt x="1027" y="558"/>
                    <a:pt x="1099" y="504"/>
                    <a:pt x="1461" y="883"/>
                  </a:cubicBezTo>
                  <a:cubicBezTo>
                    <a:pt x="1751" y="0"/>
                    <a:pt x="2142" y="251"/>
                    <a:pt x="2192" y="1041"/>
                  </a:cubicBezTo>
                  <a:close/>
                </a:path>
              </a:pathLst>
            </a:custGeom>
            <a:solidFill>
              <a:srgbClr val="AB7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0;p63"/>
            <p:cNvSpPr/>
            <p:nvPr/>
          </p:nvSpPr>
          <p:spPr>
            <a:xfrm>
              <a:off x="5902132" y="2139237"/>
              <a:ext cx="1048784" cy="3000096"/>
            </a:xfrm>
            <a:custGeom>
              <a:avLst/>
              <a:gdLst/>
              <a:ahLst/>
              <a:cxnLst/>
              <a:rect l="l" t="t" r="r" b="b"/>
              <a:pathLst>
                <a:path w="13424" h="38400" extrusionOk="0">
                  <a:moveTo>
                    <a:pt x="10895" y="1671"/>
                  </a:moveTo>
                  <a:cubicBezTo>
                    <a:pt x="10928" y="1842"/>
                    <a:pt x="10698" y="1774"/>
                    <a:pt x="10599" y="1803"/>
                  </a:cubicBezTo>
                  <a:cubicBezTo>
                    <a:pt x="10385" y="1840"/>
                    <a:pt x="10188" y="1968"/>
                    <a:pt x="9963" y="1924"/>
                  </a:cubicBezTo>
                  <a:cubicBezTo>
                    <a:pt x="9595" y="1887"/>
                    <a:pt x="9233" y="1760"/>
                    <a:pt x="8941" y="1534"/>
                  </a:cubicBezTo>
                  <a:cubicBezTo>
                    <a:pt x="8795" y="1517"/>
                    <a:pt x="8678" y="1392"/>
                    <a:pt x="8556" y="1315"/>
                  </a:cubicBezTo>
                  <a:cubicBezTo>
                    <a:pt x="8326" y="1169"/>
                    <a:pt x="8102" y="1013"/>
                    <a:pt x="7886" y="846"/>
                  </a:cubicBezTo>
                  <a:cubicBezTo>
                    <a:pt x="7787" y="752"/>
                    <a:pt x="7371" y="484"/>
                    <a:pt x="7379" y="369"/>
                  </a:cubicBezTo>
                  <a:cubicBezTo>
                    <a:pt x="7307" y="285"/>
                    <a:pt x="7042" y="141"/>
                    <a:pt x="7225" y="40"/>
                  </a:cubicBezTo>
                  <a:cubicBezTo>
                    <a:pt x="7332" y="1"/>
                    <a:pt x="7867" y="476"/>
                    <a:pt x="7999" y="565"/>
                  </a:cubicBezTo>
                  <a:cubicBezTo>
                    <a:pt x="8089" y="550"/>
                    <a:pt x="8149" y="653"/>
                    <a:pt x="8219" y="698"/>
                  </a:cubicBezTo>
                  <a:cubicBezTo>
                    <a:pt x="8390" y="842"/>
                    <a:pt x="8560" y="988"/>
                    <a:pt x="8743" y="1118"/>
                  </a:cubicBezTo>
                  <a:cubicBezTo>
                    <a:pt x="8910" y="1223"/>
                    <a:pt x="9056" y="1359"/>
                    <a:pt x="9233" y="1445"/>
                  </a:cubicBezTo>
                  <a:cubicBezTo>
                    <a:pt x="9328" y="1494"/>
                    <a:pt x="9422" y="1538"/>
                    <a:pt x="9521" y="1575"/>
                  </a:cubicBezTo>
                  <a:cubicBezTo>
                    <a:pt x="9566" y="1591"/>
                    <a:pt x="9618" y="1603"/>
                    <a:pt x="9642" y="1647"/>
                  </a:cubicBezTo>
                  <a:cubicBezTo>
                    <a:pt x="9838" y="1713"/>
                    <a:pt x="10048" y="1721"/>
                    <a:pt x="10247" y="1667"/>
                  </a:cubicBezTo>
                  <a:cubicBezTo>
                    <a:pt x="10402" y="1612"/>
                    <a:pt x="10566" y="1589"/>
                    <a:pt x="10731" y="1603"/>
                  </a:cubicBezTo>
                  <a:cubicBezTo>
                    <a:pt x="10792" y="1608"/>
                    <a:pt x="10871" y="1599"/>
                    <a:pt x="10893" y="1671"/>
                  </a:cubicBezTo>
                  <a:close/>
                  <a:moveTo>
                    <a:pt x="13358" y="35568"/>
                  </a:moveTo>
                  <a:cubicBezTo>
                    <a:pt x="13341" y="35451"/>
                    <a:pt x="13327" y="35336"/>
                    <a:pt x="13308" y="35221"/>
                  </a:cubicBezTo>
                  <a:cubicBezTo>
                    <a:pt x="13253" y="34840"/>
                    <a:pt x="13187" y="34455"/>
                    <a:pt x="13039" y="34100"/>
                  </a:cubicBezTo>
                  <a:cubicBezTo>
                    <a:pt x="12990" y="33970"/>
                    <a:pt x="12920" y="33458"/>
                    <a:pt x="12786" y="33447"/>
                  </a:cubicBezTo>
                  <a:cubicBezTo>
                    <a:pt x="12728" y="33340"/>
                    <a:pt x="12673" y="33036"/>
                    <a:pt x="12533" y="33036"/>
                  </a:cubicBezTo>
                  <a:cubicBezTo>
                    <a:pt x="12479" y="32896"/>
                    <a:pt x="12185" y="32285"/>
                    <a:pt x="11961" y="32238"/>
                  </a:cubicBezTo>
                  <a:cubicBezTo>
                    <a:pt x="11975" y="32221"/>
                    <a:pt x="11988" y="32203"/>
                    <a:pt x="12000" y="32184"/>
                  </a:cubicBezTo>
                  <a:cubicBezTo>
                    <a:pt x="12037" y="32116"/>
                    <a:pt x="12072" y="32038"/>
                    <a:pt x="12070" y="31960"/>
                  </a:cubicBezTo>
                  <a:cubicBezTo>
                    <a:pt x="12064" y="31874"/>
                    <a:pt x="12045" y="31791"/>
                    <a:pt x="12012" y="31713"/>
                  </a:cubicBezTo>
                  <a:cubicBezTo>
                    <a:pt x="12002" y="31686"/>
                    <a:pt x="11992" y="31662"/>
                    <a:pt x="11979" y="31637"/>
                  </a:cubicBezTo>
                  <a:cubicBezTo>
                    <a:pt x="12027" y="31610"/>
                    <a:pt x="12041" y="31549"/>
                    <a:pt x="12010" y="31505"/>
                  </a:cubicBezTo>
                  <a:cubicBezTo>
                    <a:pt x="12031" y="31386"/>
                    <a:pt x="11776" y="31244"/>
                    <a:pt x="11700" y="31151"/>
                  </a:cubicBezTo>
                  <a:cubicBezTo>
                    <a:pt x="11570" y="31059"/>
                    <a:pt x="11479" y="30894"/>
                    <a:pt x="11327" y="30847"/>
                  </a:cubicBezTo>
                  <a:cubicBezTo>
                    <a:pt x="10885" y="30518"/>
                    <a:pt x="10406" y="30244"/>
                    <a:pt x="9912" y="30004"/>
                  </a:cubicBezTo>
                  <a:cubicBezTo>
                    <a:pt x="9521" y="29763"/>
                    <a:pt x="9149" y="29738"/>
                    <a:pt x="8949" y="29971"/>
                  </a:cubicBezTo>
                  <a:cubicBezTo>
                    <a:pt x="8678" y="29785"/>
                    <a:pt x="8375" y="29648"/>
                    <a:pt x="8087" y="29489"/>
                  </a:cubicBezTo>
                  <a:cubicBezTo>
                    <a:pt x="7618" y="29205"/>
                    <a:pt x="7096" y="29026"/>
                    <a:pt x="6620" y="28757"/>
                  </a:cubicBezTo>
                  <a:cubicBezTo>
                    <a:pt x="6234" y="28547"/>
                    <a:pt x="5810" y="28419"/>
                    <a:pt x="5425" y="28203"/>
                  </a:cubicBezTo>
                  <a:cubicBezTo>
                    <a:pt x="5372" y="28129"/>
                    <a:pt x="5265" y="28111"/>
                    <a:pt x="5188" y="28062"/>
                  </a:cubicBezTo>
                  <a:cubicBezTo>
                    <a:pt x="5003" y="27971"/>
                    <a:pt x="4820" y="27878"/>
                    <a:pt x="4639" y="27784"/>
                  </a:cubicBezTo>
                  <a:cubicBezTo>
                    <a:pt x="4639" y="27687"/>
                    <a:pt x="4518" y="27671"/>
                    <a:pt x="4454" y="27627"/>
                  </a:cubicBezTo>
                  <a:cubicBezTo>
                    <a:pt x="4324" y="27560"/>
                    <a:pt x="4195" y="27490"/>
                    <a:pt x="4065" y="27420"/>
                  </a:cubicBezTo>
                  <a:cubicBezTo>
                    <a:pt x="3808" y="27282"/>
                    <a:pt x="3551" y="27144"/>
                    <a:pt x="3294" y="27004"/>
                  </a:cubicBezTo>
                  <a:cubicBezTo>
                    <a:pt x="3172" y="26942"/>
                    <a:pt x="3065" y="26827"/>
                    <a:pt x="2932" y="26805"/>
                  </a:cubicBezTo>
                  <a:cubicBezTo>
                    <a:pt x="2545" y="26521"/>
                    <a:pt x="2115" y="26292"/>
                    <a:pt x="1776" y="25949"/>
                  </a:cubicBezTo>
                  <a:cubicBezTo>
                    <a:pt x="1671" y="25848"/>
                    <a:pt x="1566" y="25745"/>
                    <a:pt x="1467" y="25638"/>
                  </a:cubicBezTo>
                  <a:cubicBezTo>
                    <a:pt x="1364" y="25515"/>
                    <a:pt x="1300" y="25344"/>
                    <a:pt x="1165" y="25253"/>
                  </a:cubicBezTo>
                  <a:lnTo>
                    <a:pt x="1160" y="25253"/>
                  </a:lnTo>
                  <a:cubicBezTo>
                    <a:pt x="1029" y="25000"/>
                    <a:pt x="911" y="24737"/>
                    <a:pt x="794" y="24480"/>
                  </a:cubicBezTo>
                  <a:cubicBezTo>
                    <a:pt x="735" y="24387"/>
                    <a:pt x="689" y="24120"/>
                    <a:pt x="551" y="24149"/>
                  </a:cubicBezTo>
                  <a:cubicBezTo>
                    <a:pt x="410" y="23686"/>
                    <a:pt x="348" y="23202"/>
                    <a:pt x="317" y="22719"/>
                  </a:cubicBezTo>
                  <a:cubicBezTo>
                    <a:pt x="321" y="22569"/>
                    <a:pt x="325" y="22416"/>
                    <a:pt x="335" y="22264"/>
                  </a:cubicBezTo>
                  <a:cubicBezTo>
                    <a:pt x="338" y="22190"/>
                    <a:pt x="379" y="22085"/>
                    <a:pt x="288" y="22048"/>
                  </a:cubicBezTo>
                  <a:cubicBezTo>
                    <a:pt x="292" y="22005"/>
                    <a:pt x="298" y="21962"/>
                    <a:pt x="303" y="21919"/>
                  </a:cubicBezTo>
                  <a:cubicBezTo>
                    <a:pt x="399" y="21857"/>
                    <a:pt x="381" y="21688"/>
                    <a:pt x="414" y="21587"/>
                  </a:cubicBezTo>
                  <a:cubicBezTo>
                    <a:pt x="469" y="21353"/>
                    <a:pt x="527" y="21120"/>
                    <a:pt x="591" y="20888"/>
                  </a:cubicBezTo>
                  <a:cubicBezTo>
                    <a:pt x="730" y="20417"/>
                    <a:pt x="930" y="19962"/>
                    <a:pt x="1208" y="19555"/>
                  </a:cubicBezTo>
                  <a:cubicBezTo>
                    <a:pt x="1341" y="19610"/>
                    <a:pt x="1399" y="19343"/>
                    <a:pt x="1465" y="19261"/>
                  </a:cubicBezTo>
                  <a:cubicBezTo>
                    <a:pt x="1557" y="19108"/>
                    <a:pt x="1654" y="18958"/>
                    <a:pt x="1753" y="18810"/>
                  </a:cubicBezTo>
                  <a:lnTo>
                    <a:pt x="1753" y="18810"/>
                  </a:lnTo>
                  <a:cubicBezTo>
                    <a:pt x="1798" y="18792"/>
                    <a:pt x="1833" y="18738"/>
                    <a:pt x="1866" y="18703"/>
                  </a:cubicBezTo>
                  <a:cubicBezTo>
                    <a:pt x="1977" y="18580"/>
                    <a:pt x="2092" y="18460"/>
                    <a:pt x="2203" y="18341"/>
                  </a:cubicBezTo>
                  <a:cubicBezTo>
                    <a:pt x="2302" y="18234"/>
                    <a:pt x="2401" y="18129"/>
                    <a:pt x="2500" y="18022"/>
                  </a:cubicBezTo>
                  <a:cubicBezTo>
                    <a:pt x="2539" y="17971"/>
                    <a:pt x="2605" y="17926"/>
                    <a:pt x="2617" y="17858"/>
                  </a:cubicBezTo>
                  <a:lnTo>
                    <a:pt x="2637" y="17839"/>
                  </a:lnTo>
                  <a:cubicBezTo>
                    <a:pt x="2730" y="17825"/>
                    <a:pt x="2786" y="17728"/>
                    <a:pt x="2854" y="17670"/>
                  </a:cubicBezTo>
                  <a:cubicBezTo>
                    <a:pt x="3020" y="17502"/>
                    <a:pt x="3176" y="17325"/>
                    <a:pt x="3347" y="17158"/>
                  </a:cubicBezTo>
                  <a:cubicBezTo>
                    <a:pt x="3430" y="17078"/>
                    <a:pt x="3518" y="16973"/>
                    <a:pt x="3615" y="16893"/>
                  </a:cubicBezTo>
                  <a:cubicBezTo>
                    <a:pt x="3666" y="16835"/>
                    <a:pt x="3781" y="16776"/>
                    <a:pt x="3790" y="16697"/>
                  </a:cubicBezTo>
                  <a:cubicBezTo>
                    <a:pt x="3843" y="16640"/>
                    <a:pt x="3892" y="16584"/>
                    <a:pt x="3938" y="16543"/>
                  </a:cubicBezTo>
                  <a:cubicBezTo>
                    <a:pt x="4049" y="16570"/>
                    <a:pt x="4143" y="16358"/>
                    <a:pt x="4222" y="16292"/>
                  </a:cubicBezTo>
                  <a:cubicBezTo>
                    <a:pt x="4401" y="16091"/>
                    <a:pt x="4586" y="15893"/>
                    <a:pt x="4744" y="15675"/>
                  </a:cubicBezTo>
                  <a:cubicBezTo>
                    <a:pt x="5086" y="15206"/>
                    <a:pt x="5487" y="14757"/>
                    <a:pt x="5666" y="14194"/>
                  </a:cubicBezTo>
                  <a:cubicBezTo>
                    <a:pt x="5682" y="14093"/>
                    <a:pt x="5783" y="13955"/>
                    <a:pt x="5715" y="13863"/>
                  </a:cubicBezTo>
                  <a:cubicBezTo>
                    <a:pt x="5857" y="13453"/>
                    <a:pt x="5946" y="13025"/>
                    <a:pt x="5931" y="12593"/>
                  </a:cubicBezTo>
                  <a:cubicBezTo>
                    <a:pt x="5925" y="12507"/>
                    <a:pt x="5939" y="12400"/>
                    <a:pt x="5876" y="12334"/>
                  </a:cubicBezTo>
                  <a:lnTo>
                    <a:pt x="5867" y="12328"/>
                  </a:lnTo>
                  <a:cubicBezTo>
                    <a:pt x="5863" y="12315"/>
                    <a:pt x="5855" y="12303"/>
                    <a:pt x="5845" y="12293"/>
                  </a:cubicBezTo>
                  <a:cubicBezTo>
                    <a:pt x="5845" y="12278"/>
                    <a:pt x="5845" y="12264"/>
                    <a:pt x="5843" y="12250"/>
                  </a:cubicBezTo>
                  <a:cubicBezTo>
                    <a:pt x="5929" y="12151"/>
                    <a:pt x="5851" y="11793"/>
                    <a:pt x="5845" y="11653"/>
                  </a:cubicBezTo>
                  <a:cubicBezTo>
                    <a:pt x="5906" y="11563"/>
                    <a:pt x="5839" y="11443"/>
                    <a:pt x="5830" y="11344"/>
                  </a:cubicBezTo>
                  <a:cubicBezTo>
                    <a:pt x="5793" y="11153"/>
                    <a:pt x="5758" y="10960"/>
                    <a:pt x="5707" y="10771"/>
                  </a:cubicBezTo>
                  <a:cubicBezTo>
                    <a:pt x="5623" y="10511"/>
                    <a:pt x="5567" y="10244"/>
                    <a:pt x="5474" y="9987"/>
                  </a:cubicBezTo>
                  <a:cubicBezTo>
                    <a:pt x="5328" y="9621"/>
                    <a:pt x="5170" y="9260"/>
                    <a:pt x="5020" y="8896"/>
                  </a:cubicBezTo>
                  <a:cubicBezTo>
                    <a:pt x="5042" y="8841"/>
                    <a:pt x="4997" y="8794"/>
                    <a:pt x="4972" y="8746"/>
                  </a:cubicBezTo>
                  <a:cubicBezTo>
                    <a:pt x="4736" y="8281"/>
                    <a:pt x="4522" y="7802"/>
                    <a:pt x="4302" y="7329"/>
                  </a:cubicBezTo>
                  <a:cubicBezTo>
                    <a:pt x="4322" y="7246"/>
                    <a:pt x="4257" y="7168"/>
                    <a:pt x="4234" y="7090"/>
                  </a:cubicBezTo>
                  <a:cubicBezTo>
                    <a:pt x="4164" y="6911"/>
                    <a:pt x="4094" y="6730"/>
                    <a:pt x="4018" y="6553"/>
                  </a:cubicBezTo>
                  <a:cubicBezTo>
                    <a:pt x="3944" y="6376"/>
                    <a:pt x="3868" y="6197"/>
                    <a:pt x="3792" y="6020"/>
                  </a:cubicBezTo>
                  <a:cubicBezTo>
                    <a:pt x="3781" y="6000"/>
                    <a:pt x="3767" y="5985"/>
                    <a:pt x="3748" y="5977"/>
                  </a:cubicBezTo>
                  <a:cubicBezTo>
                    <a:pt x="3718" y="5926"/>
                    <a:pt x="3689" y="5823"/>
                    <a:pt x="3646" y="5749"/>
                  </a:cubicBezTo>
                  <a:cubicBezTo>
                    <a:pt x="3586" y="5477"/>
                    <a:pt x="3528" y="5195"/>
                    <a:pt x="3477" y="4926"/>
                  </a:cubicBezTo>
                  <a:cubicBezTo>
                    <a:pt x="3450" y="4823"/>
                    <a:pt x="3489" y="4679"/>
                    <a:pt x="3399" y="4607"/>
                  </a:cubicBezTo>
                  <a:cubicBezTo>
                    <a:pt x="3386" y="4506"/>
                    <a:pt x="3378" y="4407"/>
                    <a:pt x="3372" y="4307"/>
                  </a:cubicBezTo>
                  <a:cubicBezTo>
                    <a:pt x="3355" y="4224"/>
                    <a:pt x="3393" y="4103"/>
                    <a:pt x="3316" y="4045"/>
                  </a:cubicBezTo>
                  <a:cubicBezTo>
                    <a:pt x="3323" y="3480"/>
                    <a:pt x="3425" y="2918"/>
                    <a:pt x="3621" y="2385"/>
                  </a:cubicBezTo>
                  <a:cubicBezTo>
                    <a:pt x="3662" y="2256"/>
                    <a:pt x="3715" y="2132"/>
                    <a:pt x="3779" y="2013"/>
                  </a:cubicBezTo>
                  <a:cubicBezTo>
                    <a:pt x="3796" y="1980"/>
                    <a:pt x="3818" y="1943"/>
                    <a:pt x="3818" y="1906"/>
                  </a:cubicBezTo>
                  <a:cubicBezTo>
                    <a:pt x="3892" y="1873"/>
                    <a:pt x="3940" y="1785"/>
                    <a:pt x="3999" y="1731"/>
                  </a:cubicBezTo>
                  <a:cubicBezTo>
                    <a:pt x="4108" y="1606"/>
                    <a:pt x="4220" y="1484"/>
                    <a:pt x="4337" y="1367"/>
                  </a:cubicBezTo>
                  <a:cubicBezTo>
                    <a:pt x="4542" y="1143"/>
                    <a:pt x="4826" y="960"/>
                    <a:pt x="5028" y="746"/>
                  </a:cubicBezTo>
                  <a:cubicBezTo>
                    <a:pt x="5139" y="684"/>
                    <a:pt x="5254" y="626"/>
                    <a:pt x="5370" y="571"/>
                  </a:cubicBezTo>
                  <a:cubicBezTo>
                    <a:pt x="5452" y="600"/>
                    <a:pt x="5542" y="542"/>
                    <a:pt x="5616" y="507"/>
                  </a:cubicBezTo>
                  <a:cubicBezTo>
                    <a:pt x="5680" y="447"/>
                    <a:pt x="5754" y="375"/>
                    <a:pt x="5781" y="291"/>
                  </a:cubicBezTo>
                  <a:cubicBezTo>
                    <a:pt x="5911" y="287"/>
                    <a:pt x="5896" y="91"/>
                    <a:pt x="5769" y="108"/>
                  </a:cubicBezTo>
                  <a:cubicBezTo>
                    <a:pt x="5528" y="143"/>
                    <a:pt x="5330" y="305"/>
                    <a:pt x="5129" y="425"/>
                  </a:cubicBezTo>
                  <a:cubicBezTo>
                    <a:pt x="4812" y="632"/>
                    <a:pt x="4503" y="851"/>
                    <a:pt x="4244" y="1128"/>
                  </a:cubicBezTo>
                  <a:cubicBezTo>
                    <a:pt x="4131" y="1056"/>
                    <a:pt x="3901" y="1418"/>
                    <a:pt x="3825" y="1499"/>
                  </a:cubicBezTo>
                  <a:cubicBezTo>
                    <a:pt x="3779" y="1511"/>
                    <a:pt x="3759" y="1558"/>
                    <a:pt x="3736" y="1595"/>
                  </a:cubicBezTo>
                  <a:cubicBezTo>
                    <a:pt x="3604" y="1789"/>
                    <a:pt x="3487" y="1988"/>
                    <a:pt x="3384" y="2196"/>
                  </a:cubicBezTo>
                  <a:cubicBezTo>
                    <a:pt x="3380" y="2210"/>
                    <a:pt x="3374" y="2225"/>
                    <a:pt x="3366" y="2239"/>
                  </a:cubicBezTo>
                  <a:cubicBezTo>
                    <a:pt x="3337" y="2268"/>
                    <a:pt x="3314" y="2303"/>
                    <a:pt x="3304" y="2342"/>
                  </a:cubicBezTo>
                  <a:cubicBezTo>
                    <a:pt x="3255" y="2453"/>
                    <a:pt x="3211" y="2564"/>
                    <a:pt x="3176" y="2679"/>
                  </a:cubicBezTo>
                  <a:cubicBezTo>
                    <a:pt x="3119" y="2883"/>
                    <a:pt x="2876" y="3634"/>
                    <a:pt x="2989" y="3792"/>
                  </a:cubicBezTo>
                  <a:cubicBezTo>
                    <a:pt x="2971" y="4054"/>
                    <a:pt x="3022" y="4311"/>
                    <a:pt x="3035" y="4568"/>
                  </a:cubicBezTo>
                  <a:cubicBezTo>
                    <a:pt x="3053" y="4883"/>
                    <a:pt x="3090" y="5197"/>
                    <a:pt x="3172" y="5502"/>
                  </a:cubicBezTo>
                  <a:cubicBezTo>
                    <a:pt x="3185" y="5580"/>
                    <a:pt x="3224" y="5693"/>
                    <a:pt x="3306" y="5695"/>
                  </a:cubicBezTo>
                  <a:cubicBezTo>
                    <a:pt x="3321" y="5726"/>
                    <a:pt x="3333" y="5757"/>
                    <a:pt x="3345" y="5788"/>
                  </a:cubicBezTo>
                  <a:cubicBezTo>
                    <a:pt x="3390" y="6166"/>
                    <a:pt x="3487" y="6539"/>
                    <a:pt x="3631" y="6893"/>
                  </a:cubicBezTo>
                  <a:cubicBezTo>
                    <a:pt x="3683" y="6979"/>
                    <a:pt x="3709" y="7209"/>
                    <a:pt x="3837" y="7193"/>
                  </a:cubicBezTo>
                  <a:cubicBezTo>
                    <a:pt x="3921" y="7360"/>
                    <a:pt x="3991" y="7530"/>
                    <a:pt x="4063" y="7703"/>
                  </a:cubicBezTo>
                  <a:cubicBezTo>
                    <a:pt x="4211" y="8034"/>
                    <a:pt x="4388" y="8351"/>
                    <a:pt x="4563" y="8672"/>
                  </a:cubicBezTo>
                  <a:cubicBezTo>
                    <a:pt x="4719" y="9005"/>
                    <a:pt x="4831" y="9363"/>
                    <a:pt x="4958" y="9711"/>
                  </a:cubicBezTo>
                  <a:cubicBezTo>
                    <a:pt x="4958" y="9843"/>
                    <a:pt x="5032" y="9970"/>
                    <a:pt x="5065" y="10098"/>
                  </a:cubicBezTo>
                  <a:cubicBezTo>
                    <a:pt x="5131" y="10314"/>
                    <a:pt x="5244" y="10509"/>
                    <a:pt x="5300" y="10727"/>
                  </a:cubicBezTo>
                  <a:cubicBezTo>
                    <a:pt x="5339" y="11044"/>
                    <a:pt x="5433" y="11351"/>
                    <a:pt x="5487" y="11663"/>
                  </a:cubicBezTo>
                  <a:cubicBezTo>
                    <a:pt x="5520" y="11890"/>
                    <a:pt x="5544" y="12108"/>
                    <a:pt x="5567" y="12336"/>
                  </a:cubicBezTo>
                  <a:cubicBezTo>
                    <a:pt x="5575" y="12402"/>
                    <a:pt x="5577" y="12470"/>
                    <a:pt x="5577" y="12536"/>
                  </a:cubicBezTo>
                  <a:cubicBezTo>
                    <a:pt x="5548" y="12585"/>
                    <a:pt x="5538" y="12659"/>
                    <a:pt x="5532" y="12710"/>
                  </a:cubicBezTo>
                  <a:cubicBezTo>
                    <a:pt x="5505" y="12852"/>
                    <a:pt x="5487" y="12994"/>
                    <a:pt x="5460" y="13136"/>
                  </a:cubicBezTo>
                  <a:cubicBezTo>
                    <a:pt x="5450" y="13311"/>
                    <a:pt x="5182" y="14007"/>
                    <a:pt x="5300" y="14074"/>
                  </a:cubicBezTo>
                  <a:cubicBezTo>
                    <a:pt x="5242" y="14142"/>
                    <a:pt x="5209" y="14227"/>
                    <a:pt x="5168" y="14305"/>
                  </a:cubicBezTo>
                  <a:cubicBezTo>
                    <a:pt x="5055" y="14389"/>
                    <a:pt x="4995" y="14531"/>
                    <a:pt x="4913" y="14644"/>
                  </a:cubicBezTo>
                  <a:cubicBezTo>
                    <a:pt x="4582" y="15148"/>
                    <a:pt x="4300" y="15689"/>
                    <a:pt x="3913" y="16156"/>
                  </a:cubicBezTo>
                  <a:cubicBezTo>
                    <a:pt x="3796" y="16307"/>
                    <a:pt x="3670" y="16448"/>
                    <a:pt x="3543" y="16590"/>
                  </a:cubicBezTo>
                  <a:cubicBezTo>
                    <a:pt x="3530" y="16601"/>
                    <a:pt x="3518" y="16613"/>
                    <a:pt x="3506" y="16627"/>
                  </a:cubicBezTo>
                  <a:cubicBezTo>
                    <a:pt x="3395" y="16586"/>
                    <a:pt x="3238" y="16813"/>
                    <a:pt x="3154" y="16872"/>
                  </a:cubicBezTo>
                  <a:cubicBezTo>
                    <a:pt x="2849" y="17164"/>
                    <a:pt x="2541" y="17465"/>
                    <a:pt x="2273" y="17798"/>
                  </a:cubicBezTo>
                  <a:cubicBezTo>
                    <a:pt x="2010" y="18080"/>
                    <a:pt x="1720" y="18341"/>
                    <a:pt x="1494" y="18660"/>
                  </a:cubicBezTo>
                  <a:cubicBezTo>
                    <a:pt x="1434" y="18740"/>
                    <a:pt x="1360" y="18839"/>
                    <a:pt x="1298" y="18929"/>
                  </a:cubicBezTo>
                  <a:cubicBezTo>
                    <a:pt x="1230" y="18993"/>
                    <a:pt x="1183" y="19125"/>
                    <a:pt x="1136" y="19180"/>
                  </a:cubicBezTo>
                  <a:cubicBezTo>
                    <a:pt x="872" y="19580"/>
                    <a:pt x="673" y="20026"/>
                    <a:pt x="477" y="20464"/>
                  </a:cubicBezTo>
                  <a:cubicBezTo>
                    <a:pt x="362" y="20495"/>
                    <a:pt x="377" y="20649"/>
                    <a:pt x="340" y="20748"/>
                  </a:cubicBezTo>
                  <a:cubicBezTo>
                    <a:pt x="294" y="20939"/>
                    <a:pt x="253" y="21133"/>
                    <a:pt x="216" y="21324"/>
                  </a:cubicBezTo>
                  <a:cubicBezTo>
                    <a:pt x="132" y="21355"/>
                    <a:pt x="150" y="21464"/>
                    <a:pt x="138" y="21534"/>
                  </a:cubicBezTo>
                  <a:cubicBezTo>
                    <a:pt x="124" y="21670"/>
                    <a:pt x="113" y="21805"/>
                    <a:pt x="99" y="21941"/>
                  </a:cubicBezTo>
                  <a:cubicBezTo>
                    <a:pt x="74" y="22367"/>
                    <a:pt x="43" y="22793"/>
                    <a:pt x="107" y="23215"/>
                  </a:cubicBezTo>
                  <a:cubicBezTo>
                    <a:pt x="0" y="23285"/>
                    <a:pt x="128" y="23499"/>
                    <a:pt x="136" y="23601"/>
                  </a:cubicBezTo>
                  <a:cubicBezTo>
                    <a:pt x="185" y="23817"/>
                    <a:pt x="237" y="24031"/>
                    <a:pt x="288" y="24245"/>
                  </a:cubicBezTo>
                  <a:cubicBezTo>
                    <a:pt x="410" y="24716"/>
                    <a:pt x="626" y="25171"/>
                    <a:pt x="955" y="25533"/>
                  </a:cubicBezTo>
                  <a:cubicBezTo>
                    <a:pt x="973" y="25550"/>
                    <a:pt x="990" y="25568"/>
                    <a:pt x="1004" y="25587"/>
                  </a:cubicBezTo>
                  <a:cubicBezTo>
                    <a:pt x="963" y="25755"/>
                    <a:pt x="1634" y="26268"/>
                    <a:pt x="1689" y="26352"/>
                  </a:cubicBezTo>
                  <a:cubicBezTo>
                    <a:pt x="1689" y="26377"/>
                    <a:pt x="1697" y="26401"/>
                    <a:pt x="1716" y="26420"/>
                  </a:cubicBezTo>
                  <a:cubicBezTo>
                    <a:pt x="1790" y="26484"/>
                    <a:pt x="1870" y="26539"/>
                    <a:pt x="1940" y="26609"/>
                  </a:cubicBezTo>
                  <a:cubicBezTo>
                    <a:pt x="2201" y="26840"/>
                    <a:pt x="2483" y="27043"/>
                    <a:pt x="2784" y="27220"/>
                  </a:cubicBezTo>
                  <a:cubicBezTo>
                    <a:pt x="2905" y="27294"/>
                    <a:pt x="3028" y="27366"/>
                    <a:pt x="3154" y="27434"/>
                  </a:cubicBezTo>
                  <a:cubicBezTo>
                    <a:pt x="3232" y="27471"/>
                    <a:pt x="3345" y="27572"/>
                    <a:pt x="3421" y="27483"/>
                  </a:cubicBezTo>
                  <a:cubicBezTo>
                    <a:pt x="4059" y="27833"/>
                    <a:pt x="4730" y="28115"/>
                    <a:pt x="5376" y="28446"/>
                  </a:cubicBezTo>
                  <a:cubicBezTo>
                    <a:pt x="5409" y="28510"/>
                    <a:pt x="5489" y="28531"/>
                    <a:pt x="5546" y="28566"/>
                  </a:cubicBezTo>
                  <a:cubicBezTo>
                    <a:pt x="5658" y="28621"/>
                    <a:pt x="5771" y="28675"/>
                    <a:pt x="5882" y="28728"/>
                  </a:cubicBezTo>
                  <a:cubicBezTo>
                    <a:pt x="6147" y="28854"/>
                    <a:pt x="6415" y="28977"/>
                    <a:pt x="6682" y="29105"/>
                  </a:cubicBezTo>
                  <a:cubicBezTo>
                    <a:pt x="6785" y="29195"/>
                    <a:pt x="6937" y="29224"/>
                    <a:pt x="7058" y="29288"/>
                  </a:cubicBezTo>
                  <a:cubicBezTo>
                    <a:pt x="7256" y="29372"/>
                    <a:pt x="7451" y="29456"/>
                    <a:pt x="7645" y="29549"/>
                  </a:cubicBezTo>
                  <a:cubicBezTo>
                    <a:pt x="7894" y="29666"/>
                    <a:pt x="8143" y="29783"/>
                    <a:pt x="8390" y="29911"/>
                  </a:cubicBezTo>
                  <a:cubicBezTo>
                    <a:pt x="8538" y="29981"/>
                    <a:pt x="8673" y="30076"/>
                    <a:pt x="8817" y="30150"/>
                  </a:cubicBezTo>
                  <a:cubicBezTo>
                    <a:pt x="8747" y="30191"/>
                    <a:pt x="8733" y="30285"/>
                    <a:pt x="8745" y="30359"/>
                  </a:cubicBezTo>
                  <a:cubicBezTo>
                    <a:pt x="8754" y="30411"/>
                    <a:pt x="8768" y="30460"/>
                    <a:pt x="8787" y="30510"/>
                  </a:cubicBezTo>
                  <a:cubicBezTo>
                    <a:pt x="8791" y="30516"/>
                    <a:pt x="8793" y="30524"/>
                    <a:pt x="8797" y="30530"/>
                  </a:cubicBezTo>
                  <a:cubicBezTo>
                    <a:pt x="8801" y="30536"/>
                    <a:pt x="8797" y="30543"/>
                    <a:pt x="8797" y="30549"/>
                  </a:cubicBezTo>
                  <a:cubicBezTo>
                    <a:pt x="8797" y="30586"/>
                    <a:pt x="8822" y="30617"/>
                    <a:pt x="8859" y="30625"/>
                  </a:cubicBezTo>
                  <a:cubicBezTo>
                    <a:pt x="8891" y="30666"/>
                    <a:pt x="8929" y="30703"/>
                    <a:pt x="8968" y="30740"/>
                  </a:cubicBezTo>
                  <a:cubicBezTo>
                    <a:pt x="9033" y="30804"/>
                    <a:pt x="9099" y="30870"/>
                    <a:pt x="9167" y="30933"/>
                  </a:cubicBezTo>
                  <a:cubicBezTo>
                    <a:pt x="9235" y="30997"/>
                    <a:pt x="9303" y="31061"/>
                    <a:pt x="9373" y="31125"/>
                  </a:cubicBezTo>
                  <a:cubicBezTo>
                    <a:pt x="9480" y="31226"/>
                    <a:pt x="9587" y="31330"/>
                    <a:pt x="9696" y="31435"/>
                  </a:cubicBezTo>
                  <a:cubicBezTo>
                    <a:pt x="9803" y="31540"/>
                    <a:pt x="9908" y="31639"/>
                    <a:pt x="10019" y="31734"/>
                  </a:cubicBezTo>
                  <a:cubicBezTo>
                    <a:pt x="10091" y="31797"/>
                    <a:pt x="10165" y="31863"/>
                    <a:pt x="10239" y="31925"/>
                  </a:cubicBezTo>
                  <a:cubicBezTo>
                    <a:pt x="10307" y="31985"/>
                    <a:pt x="10373" y="32046"/>
                    <a:pt x="10441" y="32108"/>
                  </a:cubicBezTo>
                  <a:cubicBezTo>
                    <a:pt x="10506" y="32170"/>
                    <a:pt x="10578" y="32234"/>
                    <a:pt x="10648" y="32293"/>
                  </a:cubicBezTo>
                  <a:cubicBezTo>
                    <a:pt x="10710" y="32349"/>
                    <a:pt x="10774" y="32404"/>
                    <a:pt x="10840" y="32454"/>
                  </a:cubicBezTo>
                  <a:cubicBezTo>
                    <a:pt x="10875" y="32478"/>
                    <a:pt x="10910" y="32499"/>
                    <a:pt x="10949" y="32520"/>
                  </a:cubicBezTo>
                  <a:cubicBezTo>
                    <a:pt x="10990" y="32538"/>
                    <a:pt x="11033" y="32550"/>
                    <a:pt x="11078" y="32555"/>
                  </a:cubicBezTo>
                  <a:cubicBezTo>
                    <a:pt x="11134" y="32563"/>
                    <a:pt x="11191" y="32567"/>
                    <a:pt x="11247" y="32567"/>
                  </a:cubicBezTo>
                  <a:cubicBezTo>
                    <a:pt x="11288" y="32567"/>
                    <a:pt x="11327" y="32565"/>
                    <a:pt x="11366" y="32559"/>
                  </a:cubicBezTo>
                  <a:cubicBezTo>
                    <a:pt x="11416" y="32550"/>
                    <a:pt x="11463" y="32538"/>
                    <a:pt x="11510" y="32522"/>
                  </a:cubicBezTo>
                  <a:cubicBezTo>
                    <a:pt x="11556" y="32509"/>
                    <a:pt x="11601" y="32491"/>
                    <a:pt x="11642" y="32470"/>
                  </a:cubicBezTo>
                  <a:cubicBezTo>
                    <a:pt x="11683" y="32450"/>
                    <a:pt x="11720" y="32427"/>
                    <a:pt x="11757" y="32400"/>
                  </a:cubicBezTo>
                  <a:cubicBezTo>
                    <a:pt x="11776" y="32388"/>
                    <a:pt x="11794" y="32376"/>
                    <a:pt x="11813" y="32363"/>
                  </a:cubicBezTo>
                  <a:cubicBezTo>
                    <a:pt x="11827" y="32470"/>
                    <a:pt x="11942" y="32546"/>
                    <a:pt x="11988" y="32643"/>
                  </a:cubicBezTo>
                  <a:cubicBezTo>
                    <a:pt x="12056" y="32729"/>
                    <a:pt x="12146" y="32993"/>
                    <a:pt x="12257" y="33003"/>
                  </a:cubicBezTo>
                  <a:cubicBezTo>
                    <a:pt x="12405" y="33336"/>
                    <a:pt x="12537" y="33680"/>
                    <a:pt x="12654" y="34025"/>
                  </a:cubicBezTo>
                  <a:cubicBezTo>
                    <a:pt x="12704" y="34120"/>
                    <a:pt x="12710" y="34326"/>
                    <a:pt x="12819" y="34357"/>
                  </a:cubicBezTo>
                  <a:cubicBezTo>
                    <a:pt x="12848" y="34488"/>
                    <a:pt x="12922" y="34608"/>
                    <a:pt x="12944" y="34737"/>
                  </a:cubicBezTo>
                  <a:cubicBezTo>
                    <a:pt x="12969" y="34949"/>
                    <a:pt x="13016" y="35159"/>
                    <a:pt x="13027" y="35371"/>
                  </a:cubicBezTo>
                  <a:cubicBezTo>
                    <a:pt x="13043" y="35610"/>
                    <a:pt x="13078" y="35846"/>
                    <a:pt x="13134" y="36079"/>
                  </a:cubicBezTo>
                  <a:cubicBezTo>
                    <a:pt x="13134" y="36274"/>
                    <a:pt x="13127" y="36467"/>
                    <a:pt x="13123" y="36661"/>
                  </a:cubicBezTo>
                  <a:cubicBezTo>
                    <a:pt x="13029" y="37048"/>
                    <a:pt x="13053" y="37451"/>
                    <a:pt x="12946" y="37831"/>
                  </a:cubicBezTo>
                  <a:cubicBezTo>
                    <a:pt x="12944" y="37842"/>
                    <a:pt x="12942" y="37850"/>
                    <a:pt x="12938" y="37858"/>
                  </a:cubicBezTo>
                  <a:cubicBezTo>
                    <a:pt x="12924" y="37984"/>
                    <a:pt x="12771" y="38284"/>
                    <a:pt x="12903" y="38362"/>
                  </a:cubicBezTo>
                  <a:cubicBezTo>
                    <a:pt x="12979" y="38399"/>
                    <a:pt x="13035" y="38321"/>
                    <a:pt x="13049" y="38253"/>
                  </a:cubicBezTo>
                  <a:cubicBezTo>
                    <a:pt x="13096" y="38132"/>
                    <a:pt x="13136" y="38008"/>
                    <a:pt x="13175" y="37885"/>
                  </a:cubicBezTo>
                  <a:cubicBezTo>
                    <a:pt x="13181" y="37868"/>
                    <a:pt x="13187" y="37850"/>
                    <a:pt x="13193" y="37833"/>
                  </a:cubicBezTo>
                  <a:cubicBezTo>
                    <a:pt x="13261" y="37617"/>
                    <a:pt x="13302" y="37395"/>
                    <a:pt x="13317" y="37169"/>
                  </a:cubicBezTo>
                  <a:cubicBezTo>
                    <a:pt x="13317" y="37103"/>
                    <a:pt x="13350" y="37021"/>
                    <a:pt x="13300" y="36963"/>
                  </a:cubicBezTo>
                  <a:cubicBezTo>
                    <a:pt x="13300" y="36957"/>
                    <a:pt x="13300" y="36949"/>
                    <a:pt x="13302" y="36943"/>
                  </a:cubicBezTo>
                  <a:cubicBezTo>
                    <a:pt x="13424" y="36910"/>
                    <a:pt x="13356" y="35858"/>
                    <a:pt x="13345" y="35700"/>
                  </a:cubicBezTo>
                  <a:cubicBezTo>
                    <a:pt x="13374" y="35667"/>
                    <a:pt x="13364" y="35614"/>
                    <a:pt x="13358" y="35568"/>
                  </a:cubicBezTo>
                  <a:close/>
                </a:path>
              </a:pathLst>
            </a:custGeom>
            <a:solidFill>
              <a:srgbClr val="E0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01;p63"/>
            <p:cNvSpPr/>
            <p:nvPr/>
          </p:nvSpPr>
          <p:spPr>
            <a:xfrm>
              <a:off x="5991822" y="2145253"/>
              <a:ext cx="948468" cy="2731572"/>
            </a:xfrm>
            <a:custGeom>
              <a:avLst/>
              <a:gdLst/>
              <a:ahLst/>
              <a:cxnLst/>
              <a:rect l="l" t="t" r="r" b="b"/>
              <a:pathLst>
                <a:path w="12140" h="34963" extrusionOk="0">
                  <a:moveTo>
                    <a:pt x="2294" y="5207"/>
                  </a:moveTo>
                  <a:cubicBezTo>
                    <a:pt x="2187" y="5162"/>
                    <a:pt x="2135" y="5036"/>
                    <a:pt x="2055" y="4956"/>
                  </a:cubicBezTo>
                  <a:cubicBezTo>
                    <a:pt x="2016" y="4898"/>
                    <a:pt x="1944" y="4855"/>
                    <a:pt x="1930" y="4785"/>
                  </a:cubicBezTo>
                  <a:cubicBezTo>
                    <a:pt x="1868" y="4703"/>
                    <a:pt x="1895" y="4584"/>
                    <a:pt x="1864" y="4487"/>
                  </a:cubicBezTo>
                  <a:cubicBezTo>
                    <a:pt x="1864" y="4388"/>
                    <a:pt x="1775" y="4267"/>
                    <a:pt x="1839" y="4178"/>
                  </a:cubicBezTo>
                  <a:cubicBezTo>
                    <a:pt x="1743" y="3501"/>
                    <a:pt x="1866" y="2709"/>
                    <a:pt x="2164" y="2105"/>
                  </a:cubicBezTo>
                  <a:cubicBezTo>
                    <a:pt x="2238" y="1985"/>
                    <a:pt x="2312" y="1648"/>
                    <a:pt x="2491" y="1687"/>
                  </a:cubicBezTo>
                  <a:cubicBezTo>
                    <a:pt x="2570" y="1559"/>
                    <a:pt x="2656" y="1440"/>
                    <a:pt x="2753" y="1327"/>
                  </a:cubicBezTo>
                  <a:cubicBezTo>
                    <a:pt x="2794" y="1189"/>
                    <a:pt x="2952" y="1113"/>
                    <a:pt x="3051" y="1016"/>
                  </a:cubicBezTo>
                  <a:cubicBezTo>
                    <a:pt x="3086" y="985"/>
                    <a:pt x="3137" y="985"/>
                    <a:pt x="3172" y="1016"/>
                  </a:cubicBezTo>
                  <a:cubicBezTo>
                    <a:pt x="3316" y="1020"/>
                    <a:pt x="3279" y="1175"/>
                    <a:pt x="3195" y="1241"/>
                  </a:cubicBezTo>
                  <a:cubicBezTo>
                    <a:pt x="3106" y="1343"/>
                    <a:pt x="3026" y="1452"/>
                    <a:pt x="2954" y="1570"/>
                  </a:cubicBezTo>
                  <a:cubicBezTo>
                    <a:pt x="2740" y="1961"/>
                    <a:pt x="2512" y="2351"/>
                    <a:pt x="2389" y="2783"/>
                  </a:cubicBezTo>
                  <a:cubicBezTo>
                    <a:pt x="2228" y="3349"/>
                    <a:pt x="2105" y="3952"/>
                    <a:pt x="2228" y="4536"/>
                  </a:cubicBezTo>
                  <a:cubicBezTo>
                    <a:pt x="2265" y="4684"/>
                    <a:pt x="2314" y="4830"/>
                    <a:pt x="2374" y="4970"/>
                  </a:cubicBezTo>
                  <a:cubicBezTo>
                    <a:pt x="2426" y="5063"/>
                    <a:pt x="2446" y="5221"/>
                    <a:pt x="2296" y="5205"/>
                  </a:cubicBezTo>
                  <a:close/>
                  <a:moveTo>
                    <a:pt x="11971" y="34897"/>
                  </a:moveTo>
                  <a:cubicBezTo>
                    <a:pt x="11914" y="34794"/>
                    <a:pt x="11650" y="34555"/>
                    <a:pt x="11730" y="34446"/>
                  </a:cubicBezTo>
                  <a:cubicBezTo>
                    <a:pt x="11621" y="33837"/>
                    <a:pt x="11319" y="33288"/>
                    <a:pt x="11002" y="32768"/>
                  </a:cubicBezTo>
                  <a:cubicBezTo>
                    <a:pt x="10940" y="32640"/>
                    <a:pt x="10805" y="32527"/>
                    <a:pt x="10790" y="32385"/>
                  </a:cubicBezTo>
                  <a:cubicBezTo>
                    <a:pt x="10535" y="32325"/>
                    <a:pt x="10887" y="31821"/>
                    <a:pt x="10992" y="32286"/>
                  </a:cubicBezTo>
                  <a:cubicBezTo>
                    <a:pt x="11058" y="32296"/>
                    <a:pt x="11101" y="32358"/>
                    <a:pt x="11091" y="32422"/>
                  </a:cubicBezTo>
                  <a:cubicBezTo>
                    <a:pt x="11521" y="32842"/>
                    <a:pt x="11809" y="33749"/>
                    <a:pt x="11973" y="34329"/>
                  </a:cubicBezTo>
                  <a:cubicBezTo>
                    <a:pt x="12014" y="34502"/>
                    <a:pt x="12092" y="34664"/>
                    <a:pt x="12136" y="34835"/>
                  </a:cubicBezTo>
                  <a:cubicBezTo>
                    <a:pt x="12140" y="34919"/>
                    <a:pt x="12025" y="34963"/>
                    <a:pt x="11971" y="34897"/>
                  </a:cubicBezTo>
                  <a:close/>
                  <a:moveTo>
                    <a:pt x="10675" y="32177"/>
                  </a:moveTo>
                  <a:cubicBezTo>
                    <a:pt x="10648" y="32080"/>
                    <a:pt x="10525" y="32083"/>
                    <a:pt x="10453" y="32031"/>
                  </a:cubicBezTo>
                  <a:cubicBezTo>
                    <a:pt x="10259" y="31918"/>
                    <a:pt x="10060" y="31778"/>
                    <a:pt x="9873" y="31646"/>
                  </a:cubicBezTo>
                  <a:cubicBezTo>
                    <a:pt x="9449" y="31334"/>
                    <a:pt x="9056" y="30984"/>
                    <a:pt x="8694" y="30601"/>
                  </a:cubicBezTo>
                  <a:cubicBezTo>
                    <a:pt x="8499" y="30402"/>
                    <a:pt x="8340" y="30149"/>
                    <a:pt x="8087" y="30015"/>
                  </a:cubicBezTo>
                  <a:cubicBezTo>
                    <a:pt x="8003" y="29974"/>
                    <a:pt x="7912" y="29947"/>
                    <a:pt x="7834" y="29894"/>
                  </a:cubicBezTo>
                  <a:cubicBezTo>
                    <a:pt x="7797" y="29869"/>
                    <a:pt x="7748" y="29877"/>
                    <a:pt x="7719" y="29912"/>
                  </a:cubicBezTo>
                  <a:cubicBezTo>
                    <a:pt x="7678" y="29892"/>
                    <a:pt x="7641" y="29867"/>
                    <a:pt x="7606" y="29838"/>
                  </a:cubicBezTo>
                  <a:cubicBezTo>
                    <a:pt x="7309" y="29657"/>
                    <a:pt x="7011" y="29472"/>
                    <a:pt x="6705" y="29309"/>
                  </a:cubicBezTo>
                  <a:cubicBezTo>
                    <a:pt x="6020" y="28960"/>
                    <a:pt x="5341" y="28598"/>
                    <a:pt x="4647" y="28260"/>
                  </a:cubicBezTo>
                  <a:cubicBezTo>
                    <a:pt x="4390" y="28168"/>
                    <a:pt x="4123" y="28067"/>
                    <a:pt x="3847" y="28054"/>
                  </a:cubicBezTo>
                  <a:cubicBezTo>
                    <a:pt x="3810" y="28061"/>
                    <a:pt x="3781" y="28089"/>
                    <a:pt x="3775" y="28124"/>
                  </a:cubicBezTo>
                  <a:cubicBezTo>
                    <a:pt x="3767" y="28275"/>
                    <a:pt x="3987" y="28256"/>
                    <a:pt x="4086" y="28310"/>
                  </a:cubicBezTo>
                  <a:cubicBezTo>
                    <a:pt x="4129" y="28404"/>
                    <a:pt x="4248" y="28365"/>
                    <a:pt x="4333" y="28421"/>
                  </a:cubicBezTo>
                  <a:cubicBezTo>
                    <a:pt x="4750" y="28593"/>
                    <a:pt x="5170" y="28768"/>
                    <a:pt x="5579" y="28972"/>
                  </a:cubicBezTo>
                  <a:cubicBezTo>
                    <a:pt x="6279" y="29326"/>
                    <a:pt x="6898" y="29844"/>
                    <a:pt x="7606" y="30180"/>
                  </a:cubicBezTo>
                  <a:cubicBezTo>
                    <a:pt x="7523" y="30517"/>
                    <a:pt x="8079" y="30906"/>
                    <a:pt x="8260" y="31144"/>
                  </a:cubicBezTo>
                  <a:cubicBezTo>
                    <a:pt x="8589" y="31469"/>
                    <a:pt x="8937" y="31778"/>
                    <a:pt x="9299" y="32068"/>
                  </a:cubicBezTo>
                  <a:cubicBezTo>
                    <a:pt x="9486" y="32210"/>
                    <a:pt x="9677" y="32364"/>
                    <a:pt x="9906" y="32436"/>
                  </a:cubicBezTo>
                  <a:cubicBezTo>
                    <a:pt x="10074" y="32473"/>
                    <a:pt x="10685" y="32408"/>
                    <a:pt x="10675" y="32179"/>
                  </a:cubicBezTo>
                  <a:close/>
                  <a:moveTo>
                    <a:pt x="47" y="19389"/>
                  </a:moveTo>
                  <a:cubicBezTo>
                    <a:pt x="0" y="19338"/>
                    <a:pt x="39" y="19264"/>
                    <a:pt x="51" y="19204"/>
                  </a:cubicBezTo>
                  <a:cubicBezTo>
                    <a:pt x="82" y="19075"/>
                    <a:pt x="70" y="18933"/>
                    <a:pt x="101" y="18807"/>
                  </a:cubicBezTo>
                  <a:cubicBezTo>
                    <a:pt x="128" y="18766"/>
                    <a:pt x="183" y="18756"/>
                    <a:pt x="224" y="18783"/>
                  </a:cubicBezTo>
                  <a:cubicBezTo>
                    <a:pt x="300" y="18676"/>
                    <a:pt x="379" y="18571"/>
                    <a:pt x="451" y="18462"/>
                  </a:cubicBezTo>
                  <a:cubicBezTo>
                    <a:pt x="611" y="18184"/>
                    <a:pt x="839" y="17966"/>
                    <a:pt x="1057" y="17735"/>
                  </a:cubicBezTo>
                  <a:cubicBezTo>
                    <a:pt x="1407" y="17373"/>
                    <a:pt x="1740" y="16968"/>
                    <a:pt x="2144" y="16670"/>
                  </a:cubicBezTo>
                  <a:cubicBezTo>
                    <a:pt x="2273" y="16542"/>
                    <a:pt x="2413" y="16425"/>
                    <a:pt x="2547" y="16304"/>
                  </a:cubicBezTo>
                  <a:cubicBezTo>
                    <a:pt x="2549" y="16291"/>
                    <a:pt x="2553" y="16281"/>
                    <a:pt x="2561" y="16271"/>
                  </a:cubicBezTo>
                  <a:lnTo>
                    <a:pt x="2586" y="16236"/>
                  </a:lnTo>
                  <a:cubicBezTo>
                    <a:pt x="2617" y="16094"/>
                    <a:pt x="2790" y="16018"/>
                    <a:pt x="2858" y="15886"/>
                  </a:cubicBezTo>
                  <a:cubicBezTo>
                    <a:pt x="2960" y="15791"/>
                    <a:pt x="3137" y="15442"/>
                    <a:pt x="3285" y="15491"/>
                  </a:cubicBezTo>
                  <a:cubicBezTo>
                    <a:pt x="3405" y="15409"/>
                    <a:pt x="3551" y="15374"/>
                    <a:pt x="3678" y="15310"/>
                  </a:cubicBezTo>
                  <a:cubicBezTo>
                    <a:pt x="3726" y="15281"/>
                    <a:pt x="3775" y="15238"/>
                    <a:pt x="3833" y="15242"/>
                  </a:cubicBezTo>
                  <a:cubicBezTo>
                    <a:pt x="3923" y="15250"/>
                    <a:pt x="3944" y="15372"/>
                    <a:pt x="3870" y="15415"/>
                  </a:cubicBezTo>
                  <a:cubicBezTo>
                    <a:pt x="3792" y="15456"/>
                    <a:pt x="3717" y="15499"/>
                    <a:pt x="3648" y="15549"/>
                  </a:cubicBezTo>
                  <a:cubicBezTo>
                    <a:pt x="3732" y="15664"/>
                    <a:pt x="3333" y="15915"/>
                    <a:pt x="3261" y="16014"/>
                  </a:cubicBezTo>
                  <a:cubicBezTo>
                    <a:pt x="2989" y="16236"/>
                    <a:pt x="2798" y="16528"/>
                    <a:pt x="2553" y="16777"/>
                  </a:cubicBezTo>
                  <a:cubicBezTo>
                    <a:pt x="2111" y="17205"/>
                    <a:pt x="1668" y="17639"/>
                    <a:pt x="1232" y="18073"/>
                  </a:cubicBezTo>
                  <a:cubicBezTo>
                    <a:pt x="1232" y="18145"/>
                    <a:pt x="1162" y="18196"/>
                    <a:pt x="1121" y="18248"/>
                  </a:cubicBezTo>
                  <a:cubicBezTo>
                    <a:pt x="1014" y="18357"/>
                    <a:pt x="913" y="18470"/>
                    <a:pt x="809" y="18579"/>
                  </a:cubicBezTo>
                  <a:cubicBezTo>
                    <a:pt x="677" y="18719"/>
                    <a:pt x="543" y="18857"/>
                    <a:pt x="414" y="18999"/>
                  </a:cubicBezTo>
                  <a:lnTo>
                    <a:pt x="412" y="19003"/>
                  </a:lnTo>
                  <a:cubicBezTo>
                    <a:pt x="403" y="19019"/>
                    <a:pt x="391" y="19031"/>
                    <a:pt x="377" y="19042"/>
                  </a:cubicBezTo>
                  <a:cubicBezTo>
                    <a:pt x="372" y="19046"/>
                    <a:pt x="366" y="19050"/>
                    <a:pt x="362" y="19054"/>
                  </a:cubicBezTo>
                  <a:cubicBezTo>
                    <a:pt x="300" y="19145"/>
                    <a:pt x="298" y="19280"/>
                    <a:pt x="210" y="19346"/>
                  </a:cubicBezTo>
                  <a:cubicBezTo>
                    <a:pt x="193" y="19420"/>
                    <a:pt x="101" y="19445"/>
                    <a:pt x="49" y="19389"/>
                  </a:cubicBezTo>
                  <a:close/>
                  <a:moveTo>
                    <a:pt x="8815" y="1810"/>
                  </a:moveTo>
                  <a:cubicBezTo>
                    <a:pt x="8573" y="1821"/>
                    <a:pt x="8612" y="1535"/>
                    <a:pt x="8791" y="1625"/>
                  </a:cubicBezTo>
                  <a:cubicBezTo>
                    <a:pt x="9120" y="1668"/>
                    <a:pt x="9418" y="1547"/>
                    <a:pt x="9710" y="1413"/>
                  </a:cubicBezTo>
                  <a:cubicBezTo>
                    <a:pt x="9858" y="1364"/>
                    <a:pt x="9891" y="1574"/>
                    <a:pt x="9743" y="1596"/>
                  </a:cubicBezTo>
                  <a:cubicBezTo>
                    <a:pt x="9560" y="1802"/>
                    <a:pt x="9079" y="1808"/>
                    <a:pt x="8815" y="1810"/>
                  </a:cubicBezTo>
                  <a:close/>
                  <a:moveTo>
                    <a:pt x="4421" y="397"/>
                  </a:moveTo>
                  <a:cubicBezTo>
                    <a:pt x="4351" y="304"/>
                    <a:pt x="4425" y="179"/>
                    <a:pt x="4481" y="97"/>
                  </a:cubicBezTo>
                  <a:cubicBezTo>
                    <a:pt x="4549" y="0"/>
                    <a:pt x="4699" y="105"/>
                    <a:pt x="4631" y="202"/>
                  </a:cubicBezTo>
                  <a:cubicBezTo>
                    <a:pt x="4606" y="232"/>
                    <a:pt x="4588" y="270"/>
                    <a:pt x="4577" y="307"/>
                  </a:cubicBezTo>
                  <a:cubicBezTo>
                    <a:pt x="4610" y="399"/>
                    <a:pt x="4485" y="473"/>
                    <a:pt x="4421" y="397"/>
                  </a:cubicBezTo>
                  <a:close/>
                </a:path>
              </a:pathLst>
            </a:custGeom>
            <a:solidFill>
              <a:srgbClr val="B1C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02;p63"/>
            <p:cNvSpPr/>
            <p:nvPr/>
          </p:nvSpPr>
          <p:spPr>
            <a:xfrm>
              <a:off x="6071200" y="3991471"/>
              <a:ext cx="419701" cy="1188319"/>
            </a:xfrm>
            <a:custGeom>
              <a:avLst/>
              <a:gdLst/>
              <a:ahLst/>
              <a:cxnLst/>
              <a:rect l="l" t="t" r="r" b="b"/>
              <a:pathLst>
                <a:path w="5372" h="15210" extrusionOk="0">
                  <a:moveTo>
                    <a:pt x="3378" y="4526"/>
                  </a:moveTo>
                  <a:cubicBezTo>
                    <a:pt x="3195" y="4469"/>
                    <a:pt x="3024" y="4354"/>
                    <a:pt x="2864" y="4244"/>
                  </a:cubicBezTo>
                  <a:cubicBezTo>
                    <a:pt x="2827" y="4238"/>
                    <a:pt x="2796" y="4218"/>
                    <a:pt x="2776" y="4185"/>
                  </a:cubicBezTo>
                  <a:cubicBezTo>
                    <a:pt x="2650" y="4066"/>
                    <a:pt x="2529" y="3942"/>
                    <a:pt x="2405" y="3821"/>
                  </a:cubicBezTo>
                  <a:cubicBezTo>
                    <a:pt x="2002" y="3502"/>
                    <a:pt x="1695" y="3088"/>
                    <a:pt x="1368" y="2695"/>
                  </a:cubicBezTo>
                  <a:cubicBezTo>
                    <a:pt x="1323" y="2724"/>
                    <a:pt x="1266" y="2710"/>
                    <a:pt x="1239" y="2667"/>
                  </a:cubicBezTo>
                  <a:cubicBezTo>
                    <a:pt x="1070" y="2395"/>
                    <a:pt x="916" y="2117"/>
                    <a:pt x="776" y="1829"/>
                  </a:cubicBezTo>
                  <a:cubicBezTo>
                    <a:pt x="642" y="1706"/>
                    <a:pt x="603" y="1500"/>
                    <a:pt x="500" y="1350"/>
                  </a:cubicBezTo>
                  <a:cubicBezTo>
                    <a:pt x="325" y="1008"/>
                    <a:pt x="169" y="655"/>
                    <a:pt x="128" y="272"/>
                  </a:cubicBezTo>
                  <a:cubicBezTo>
                    <a:pt x="0" y="0"/>
                    <a:pt x="399" y="25"/>
                    <a:pt x="428" y="258"/>
                  </a:cubicBezTo>
                  <a:cubicBezTo>
                    <a:pt x="492" y="303"/>
                    <a:pt x="480" y="397"/>
                    <a:pt x="500" y="465"/>
                  </a:cubicBezTo>
                  <a:cubicBezTo>
                    <a:pt x="578" y="821"/>
                    <a:pt x="690" y="1167"/>
                    <a:pt x="827" y="1504"/>
                  </a:cubicBezTo>
                  <a:cubicBezTo>
                    <a:pt x="901" y="1517"/>
                    <a:pt x="918" y="1607"/>
                    <a:pt x="955" y="1661"/>
                  </a:cubicBezTo>
                  <a:cubicBezTo>
                    <a:pt x="1093" y="1897"/>
                    <a:pt x="1239" y="2130"/>
                    <a:pt x="1389" y="2358"/>
                  </a:cubicBezTo>
                  <a:cubicBezTo>
                    <a:pt x="1533" y="2331"/>
                    <a:pt x="1768" y="2689"/>
                    <a:pt x="1901" y="2776"/>
                  </a:cubicBezTo>
                  <a:cubicBezTo>
                    <a:pt x="2335" y="3158"/>
                    <a:pt x="2706" y="3607"/>
                    <a:pt x="3107" y="4020"/>
                  </a:cubicBezTo>
                  <a:cubicBezTo>
                    <a:pt x="3179" y="4127"/>
                    <a:pt x="3668" y="4448"/>
                    <a:pt x="3380" y="4526"/>
                  </a:cubicBezTo>
                  <a:close/>
                  <a:moveTo>
                    <a:pt x="3018" y="15119"/>
                  </a:moveTo>
                  <a:cubicBezTo>
                    <a:pt x="2821" y="15103"/>
                    <a:pt x="3037" y="14426"/>
                    <a:pt x="3043" y="14276"/>
                  </a:cubicBezTo>
                  <a:cubicBezTo>
                    <a:pt x="2936" y="13630"/>
                    <a:pt x="3173" y="12984"/>
                    <a:pt x="3442" y="12406"/>
                  </a:cubicBezTo>
                  <a:cubicBezTo>
                    <a:pt x="3600" y="12056"/>
                    <a:pt x="3849" y="11753"/>
                    <a:pt x="4022" y="11412"/>
                  </a:cubicBezTo>
                  <a:cubicBezTo>
                    <a:pt x="4125" y="11188"/>
                    <a:pt x="4269" y="10988"/>
                    <a:pt x="4353" y="10758"/>
                  </a:cubicBezTo>
                  <a:cubicBezTo>
                    <a:pt x="4497" y="10437"/>
                    <a:pt x="4590" y="10089"/>
                    <a:pt x="4753" y="9776"/>
                  </a:cubicBezTo>
                  <a:cubicBezTo>
                    <a:pt x="4818" y="9324"/>
                    <a:pt x="4899" y="8849"/>
                    <a:pt x="4732" y="8408"/>
                  </a:cubicBezTo>
                  <a:cubicBezTo>
                    <a:pt x="4681" y="8246"/>
                    <a:pt x="4693" y="8149"/>
                    <a:pt x="4734" y="8112"/>
                  </a:cubicBezTo>
                  <a:lnTo>
                    <a:pt x="4726" y="8081"/>
                  </a:lnTo>
                  <a:cubicBezTo>
                    <a:pt x="4633" y="7688"/>
                    <a:pt x="4504" y="7302"/>
                    <a:pt x="4436" y="6902"/>
                  </a:cubicBezTo>
                  <a:cubicBezTo>
                    <a:pt x="4242" y="6479"/>
                    <a:pt x="4035" y="6061"/>
                    <a:pt x="3814" y="5650"/>
                  </a:cubicBezTo>
                  <a:cubicBezTo>
                    <a:pt x="3707" y="5477"/>
                    <a:pt x="3654" y="5271"/>
                    <a:pt x="3506" y="5129"/>
                  </a:cubicBezTo>
                  <a:cubicBezTo>
                    <a:pt x="3454" y="5092"/>
                    <a:pt x="3438" y="5014"/>
                    <a:pt x="3491" y="4971"/>
                  </a:cubicBezTo>
                  <a:cubicBezTo>
                    <a:pt x="3559" y="4915"/>
                    <a:pt x="3623" y="4989"/>
                    <a:pt x="3681" y="5024"/>
                  </a:cubicBezTo>
                  <a:cubicBezTo>
                    <a:pt x="3775" y="5086"/>
                    <a:pt x="3876" y="5137"/>
                    <a:pt x="3973" y="5197"/>
                  </a:cubicBezTo>
                  <a:cubicBezTo>
                    <a:pt x="4164" y="5378"/>
                    <a:pt x="4222" y="5662"/>
                    <a:pt x="4335" y="5892"/>
                  </a:cubicBezTo>
                  <a:cubicBezTo>
                    <a:pt x="4475" y="5954"/>
                    <a:pt x="4493" y="6149"/>
                    <a:pt x="4563" y="6273"/>
                  </a:cubicBezTo>
                  <a:cubicBezTo>
                    <a:pt x="4683" y="6549"/>
                    <a:pt x="4785" y="6830"/>
                    <a:pt x="4878" y="7116"/>
                  </a:cubicBezTo>
                  <a:cubicBezTo>
                    <a:pt x="4940" y="7324"/>
                    <a:pt x="5372" y="8419"/>
                    <a:pt x="5195" y="8538"/>
                  </a:cubicBezTo>
                  <a:cubicBezTo>
                    <a:pt x="5209" y="8598"/>
                    <a:pt x="5224" y="8690"/>
                    <a:pt x="5187" y="8740"/>
                  </a:cubicBezTo>
                  <a:cubicBezTo>
                    <a:pt x="5279" y="9235"/>
                    <a:pt x="5125" y="9774"/>
                    <a:pt x="4958" y="10245"/>
                  </a:cubicBezTo>
                  <a:cubicBezTo>
                    <a:pt x="5090" y="10289"/>
                    <a:pt x="4119" y="12276"/>
                    <a:pt x="4004" y="12171"/>
                  </a:cubicBezTo>
                  <a:cubicBezTo>
                    <a:pt x="3981" y="12210"/>
                    <a:pt x="3958" y="12249"/>
                    <a:pt x="3936" y="12288"/>
                  </a:cubicBezTo>
                  <a:cubicBezTo>
                    <a:pt x="3971" y="12340"/>
                    <a:pt x="3936" y="12385"/>
                    <a:pt x="3911" y="12430"/>
                  </a:cubicBezTo>
                  <a:cubicBezTo>
                    <a:pt x="3860" y="12543"/>
                    <a:pt x="3819" y="12663"/>
                    <a:pt x="3777" y="12776"/>
                  </a:cubicBezTo>
                  <a:cubicBezTo>
                    <a:pt x="3598" y="13226"/>
                    <a:pt x="3498" y="13706"/>
                    <a:pt x="3479" y="14189"/>
                  </a:cubicBezTo>
                  <a:cubicBezTo>
                    <a:pt x="3463" y="14393"/>
                    <a:pt x="3450" y="14596"/>
                    <a:pt x="3438" y="14800"/>
                  </a:cubicBezTo>
                  <a:cubicBezTo>
                    <a:pt x="3426" y="14878"/>
                    <a:pt x="3448" y="14979"/>
                    <a:pt x="3382" y="15033"/>
                  </a:cubicBezTo>
                  <a:cubicBezTo>
                    <a:pt x="3343" y="15066"/>
                    <a:pt x="3284" y="15057"/>
                    <a:pt x="3253" y="15016"/>
                  </a:cubicBezTo>
                  <a:cubicBezTo>
                    <a:pt x="3240" y="15020"/>
                    <a:pt x="3230" y="15020"/>
                    <a:pt x="3218" y="15018"/>
                  </a:cubicBezTo>
                  <a:cubicBezTo>
                    <a:pt x="3208" y="15018"/>
                    <a:pt x="3197" y="15014"/>
                    <a:pt x="3187" y="15010"/>
                  </a:cubicBezTo>
                  <a:cubicBezTo>
                    <a:pt x="3197" y="15111"/>
                    <a:pt x="3105" y="15210"/>
                    <a:pt x="3018" y="15119"/>
                  </a:cubicBezTo>
                  <a:close/>
                </a:path>
              </a:pathLst>
            </a:custGeom>
            <a:solidFill>
              <a:srgbClr val="D6E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03;p63"/>
            <p:cNvSpPr/>
            <p:nvPr/>
          </p:nvSpPr>
          <p:spPr>
            <a:xfrm>
              <a:off x="6082450" y="3994205"/>
              <a:ext cx="367512" cy="501500"/>
            </a:xfrm>
            <a:custGeom>
              <a:avLst/>
              <a:gdLst/>
              <a:ahLst/>
              <a:cxnLst/>
              <a:rect l="l" t="t" r="r" b="b"/>
              <a:pathLst>
                <a:path w="4704" h="6419" extrusionOk="0">
                  <a:moveTo>
                    <a:pt x="3251" y="4508"/>
                  </a:moveTo>
                  <a:cubicBezTo>
                    <a:pt x="2650" y="4205"/>
                    <a:pt x="2189" y="3679"/>
                    <a:pt x="1702" y="3234"/>
                  </a:cubicBezTo>
                  <a:cubicBezTo>
                    <a:pt x="1591" y="3210"/>
                    <a:pt x="1521" y="3101"/>
                    <a:pt x="1438" y="3033"/>
                  </a:cubicBezTo>
                  <a:cubicBezTo>
                    <a:pt x="1134" y="2745"/>
                    <a:pt x="897" y="2397"/>
                    <a:pt x="712" y="2023"/>
                  </a:cubicBezTo>
                  <a:cubicBezTo>
                    <a:pt x="607" y="1807"/>
                    <a:pt x="418" y="1595"/>
                    <a:pt x="408" y="1346"/>
                  </a:cubicBezTo>
                  <a:cubicBezTo>
                    <a:pt x="381" y="1270"/>
                    <a:pt x="354" y="1196"/>
                    <a:pt x="327" y="1120"/>
                  </a:cubicBezTo>
                  <a:cubicBezTo>
                    <a:pt x="194" y="854"/>
                    <a:pt x="130" y="548"/>
                    <a:pt x="39" y="264"/>
                  </a:cubicBezTo>
                  <a:cubicBezTo>
                    <a:pt x="25" y="212"/>
                    <a:pt x="0" y="155"/>
                    <a:pt x="39" y="107"/>
                  </a:cubicBezTo>
                  <a:cubicBezTo>
                    <a:pt x="136" y="0"/>
                    <a:pt x="344" y="163"/>
                    <a:pt x="264" y="284"/>
                  </a:cubicBezTo>
                  <a:cubicBezTo>
                    <a:pt x="270" y="319"/>
                    <a:pt x="280" y="356"/>
                    <a:pt x="290" y="393"/>
                  </a:cubicBezTo>
                  <a:cubicBezTo>
                    <a:pt x="295" y="410"/>
                    <a:pt x="301" y="428"/>
                    <a:pt x="307" y="445"/>
                  </a:cubicBezTo>
                  <a:cubicBezTo>
                    <a:pt x="395" y="476"/>
                    <a:pt x="383" y="601"/>
                    <a:pt x="416" y="677"/>
                  </a:cubicBezTo>
                  <a:cubicBezTo>
                    <a:pt x="461" y="869"/>
                    <a:pt x="546" y="1068"/>
                    <a:pt x="622" y="1243"/>
                  </a:cubicBezTo>
                  <a:cubicBezTo>
                    <a:pt x="817" y="1751"/>
                    <a:pt x="1138" y="2187"/>
                    <a:pt x="1482" y="2605"/>
                  </a:cubicBezTo>
                  <a:cubicBezTo>
                    <a:pt x="1605" y="2609"/>
                    <a:pt x="1667" y="2767"/>
                    <a:pt x="1759" y="2837"/>
                  </a:cubicBezTo>
                  <a:cubicBezTo>
                    <a:pt x="2018" y="3111"/>
                    <a:pt x="2292" y="3372"/>
                    <a:pt x="2568" y="3631"/>
                  </a:cubicBezTo>
                  <a:cubicBezTo>
                    <a:pt x="2763" y="3815"/>
                    <a:pt x="2979" y="4010"/>
                    <a:pt x="3171" y="4187"/>
                  </a:cubicBezTo>
                  <a:cubicBezTo>
                    <a:pt x="3232" y="4251"/>
                    <a:pt x="3308" y="4304"/>
                    <a:pt x="3356" y="4378"/>
                  </a:cubicBezTo>
                  <a:cubicBezTo>
                    <a:pt x="3391" y="4448"/>
                    <a:pt x="3325" y="4526"/>
                    <a:pt x="3249" y="4506"/>
                  </a:cubicBezTo>
                  <a:close/>
                  <a:moveTo>
                    <a:pt x="4458" y="6419"/>
                  </a:moveTo>
                  <a:cubicBezTo>
                    <a:pt x="4275" y="6322"/>
                    <a:pt x="4127" y="6143"/>
                    <a:pt x="3948" y="6028"/>
                  </a:cubicBezTo>
                  <a:cubicBezTo>
                    <a:pt x="3874" y="5968"/>
                    <a:pt x="3697" y="5882"/>
                    <a:pt x="3812" y="5777"/>
                  </a:cubicBezTo>
                  <a:cubicBezTo>
                    <a:pt x="3627" y="5553"/>
                    <a:pt x="3452" y="5318"/>
                    <a:pt x="3292" y="5076"/>
                  </a:cubicBezTo>
                  <a:cubicBezTo>
                    <a:pt x="3247" y="4911"/>
                    <a:pt x="3428" y="4911"/>
                    <a:pt x="3504" y="5022"/>
                  </a:cubicBezTo>
                  <a:cubicBezTo>
                    <a:pt x="3681" y="4950"/>
                    <a:pt x="3907" y="5265"/>
                    <a:pt x="4014" y="5386"/>
                  </a:cubicBezTo>
                  <a:cubicBezTo>
                    <a:pt x="4065" y="5464"/>
                    <a:pt x="4201" y="5559"/>
                    <a:pt x="4131" y="5660"/>
                  </a:cubicBezTo>
                  <a:cubicBezTo>
                    <a:pt x="4179" y="5798"/>
                    <a:pt x="4366" y="5901"/>
                    <a:pt x="4335" y="6059"/>
                  </a:cubicBezTo>
                  <a:cubicBezTo>
                    <a:pt x="4401" y="6149"/>
                    <a:pt x="4703" y="6361"/>
                    <a:pt x="4458" y="6419"/>
                  </a:cubicBezTo>
                  <a:close/>
                </a:path>
              </a:pathLst>
            </a:custGeom>
            <a:solidFill>
              <a:srgbClr val="A4C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04;p63"/>
            <p:cNvSpPr/>
            <p:nvPr/>
          </p:nvSpPr>
          <p:spPr>
            <a:xfrm>
              <a:off x="6323239" y="1125540"/>
              <a:ext cx="163365" cy="644005"/>
            </a:xfrm>
            <a:custGeom>
              <a:avLst/>
              <a:gdLst/>
              <a:ahLst/>
              <a:cxnLst/>
              <a:rect l="l" t="t" r="r" b="b"/>
              <a:pathLst>
                <a:path w="2091" h="8243" extrusionOk="0">
                  <a:moveTo>
                    <a:pt x="2029" y="8222"/>
                  </a:moveTo>
                  <a:cubicBezTo>
                    <a:pt x="2068" y="8209"/>
                    <a:pt x="2090" y="8168"/>
                    <a:pt x="2080" y="8129"/>
                  </a:cubicBezTo>
                  <a:cubicBezTo>
                    <a:pt x="2039" y="7975"/>
                    <a:pt x="1981" y="7825"/>
                    <a:pt x="1909" y="7683"/>
                  </a:cubicBezTo>
                  <a:cubicBezTo>
                    <a:pt x="1629" y="7107"/>
                    <a:pt x="1296" y="6561"/>
                    <a:pt x="951" y="6025"/>
                  </a:cubicBezTo>
                  <a:cubicBezTo>
                    <a:pt x="665" y="5609"/>
                    <a:pt x="481" y="5138"/>
                    <a:pt x="352" y="4654"/>
                  </a:cubicBezTo>
                  <a:cubicBezTo>
                    <a:pt x="253" y="4331"/>
                    <a:pt x="191" y="4000"/>
                    <a:pt x="169" y="3665"/>
                  </a:cubicBezTo>
                  <a:cubicBezTo>
                    <a:pt x="130" y="2873"/>
                    <a:pt x="158" y="2079"/>
                    <a:pt x="253" y="1291"/>
                  </a:cubicBezTo>
                  <a:cubicBezTo>
                    <a:pt x="276" y="1042"/>
                    <a:pt x="296" y="793"/>
                    <a:pt x="323" y="544"/>
                  </a:cubicBezTo>
                  <a:cubicBezTo>
                    <a:pt x="337" y="423"/>
                    <a:pt x="350" y="303"/>
                    <a:pt x="366" y="182"/>
                  </a:cubicBezTo>
                  <a:cubicBezTo>
                    <a:pt x="377" y="116"/>
                    <a:pt x="403" y="24"/>
                    <a:pt x="315" y="7"/>
                  </a:cubicBezTo>
                  <a:cubicBezTo>
                    <a:pt x="274" y="1"/>
                    <a:pt x="237" y="30"/>
                    <a:pt x="230" y="73"/>
                  </a:cubicBezTo>
                  <a:cubicBezTo>
                    <a:pt x="220" y="141"/>
                    <a:pt x="210" y="211"/>
                    <a:pt x="202" y="281"/>
                  </a:cubicBezTo>
                  <a:cubicBezTo>
                    <a:pt x="173" y="528"/>
                    <a:pt x="146" y="777"/>
                    <a:pt x="126" y="1023"/>
                  </a:cubicBezTo>
                  <a:cubicBezTo>
                    <a:pt x="99" y="1353"/>
                    <a:pt x="52" y="1682"/>
                    <a:pt x="31" y="2011"/>
                  </a:cubicBezTo>
                  <a:cubicBezTo>
                    <a:pt x="8" y="2352"/>
                    <a:pt x="4" y="2696"/>
                    <a:pt x="2" y="3039"/>
                  </a:cubicBezTo>
                  <a:cubicBezTo>
                    <a:pt x="0" y="3369"/>
                    <a:pt x="8" y="3698"/>
                    <a:pt x="54" y="4025"/>
                  </a:cubicBezTo>
                  <a:cubicBezTo>
                    <a:pt x="101" y="4350"/>
                    <a:pt x="198" y="4667"/>
                    <a:pt x="292" y="4982"/>
                  </a:cubicBezTo>
                  <a:cubicBezTo>
                    <a:pt x="387" y="5296"/>
                    <a:pt x="516" y="5597"/>
                    <a:pt x="681" y="5881"/>
                  </a:cubicBezTo>
                  <a:cubicBezTo>
                    <a:pt x="854" y="6158"/>
                    <a:pt x="1035" y="6428"/>
                    <a:pt x="1199" y="6710"/>
                  </a:cubicBezTo>
                  <a:cubicBezTo>
                    <a:pt x="1395" y="7024"/>
                    <a:pt x="1578" y="7351"/>
                    <a:pt x="1741" y="7687"/>
                  </a:cubicBezTo>
                  <a:cubicBezTo>
                    <a:pt x="1798" y="7794"/>
                    <a:pt x="1847" y="7907"/>
                    <a:pt x="1889" y="8022"/>
                  </a:cubicBezTo>
                  <a:cubicBezTo>
                    <a:pt x="1924" y="8092"/>
                    <a:pt x="1915" y="8242"/>
                    <a:pt x="2029" y="822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05;p63"/>
            <p:cNvSpPr/>
            <p:nvPr/>
          </p:nvSpPr>
          <p:spPr>
            <a:xfrm>
              <a:off x="6462852" y="1611255"/>
              <a:ext cx="214694" cy="338761"/>
            </a:xfrm>
            <a:custGeom>
              <a:avLst/>
              <a:gdLst/>
              <a:ahLst/>
              <a:cxnLst/>
              <a:rect l="l" t="t" r="r" b="b"/>
              <a:pathLst>
                <a:path w="2748" h="4336" extrusionOk="0">
                  <a:moveTo>
                    <a:pt x="1040" y="4294"/>
                  </a:moveTo>
                  <a:cubicBezTo>
                    <a:pt x="1241" y="4278"/>
                    <a:pt x="1420" y="4173"/>
                    <a:pt x="1597" y="4082"/>
                  </a:cubicBezTo>
                  <a:cubicBezTo>
                    <a:pt x="1861" y="3953"/>
                    <a:pt x="2147" y="3879"/>
                    <a:pt x="2402" y="3739"/>
                  </a:cubicBezTo>
                  <a:cubicBezTo>
                    <a:pt x="2692" y="3593"/>
                    <a:pt x="2747" y="3235"/>
                    <a:pt x="2556" y="2982"/>
                  </a:cubicBezTo>
                  <a:cubicBezTo>
                    <a:pt x="2492" y="2924"/>
                    <a:pt x="2395" y="2998"/>
                    <a:pt x="2437" y="3076"/>
                  </a:cubicBezTo>
                  <a:cubicBezTo>
                    <a:pt x="2558" y="3231"/>
                    <a:pt x="2546" y="3482"/>
                    <a:pt x="2365" y="3585"/>
                  </a:cubicBezTo>
                  <a:cubicBezTo>
                    <a:pt x="2149" y="3714"/>
                    <a:pt x="1902" y="3782"/>
                    <a:pt x="1671" y="3881"/>
                  </a:cubicBezTo>
                  <a:cubicBezTo>
                    <a:pt x="1480" y="3957"/>
                    <a:pt x="1305" y="4087"/>
                    <a:pt x="1099" y="4132"/>
                  </a:cubicBezTo>
                  <a:cubicBezTo>
                    <a:pt x="602" y="4226"/>
                    <a:pt x="379" y="3813"/>
                    <a:pt x="363" y="3377"/>
                  </a:cubicBezTo>
                  <a:cubicBezTo>
                    <a:pt x="332" y="2461"/>
                    <a:pt x="517" y="1538"/>
                    <a:pt x="357" y="628"/>
                  </a:cubicBezTo>
                  <a:cubicBezTo>
                    <a:pt x="320" y="433"/>
                    <a:pt x="256" y="244"/>
                    <a:pt x="161" y="67"/>
                  </a:cubicBezTo>
                  <a:cubicBezTo>
                    <a:pt x="106" y="1"/>
                    <a:pt x="1" y="63"/>
                    <a:pt x="32" y="145"/>
                  </a:cubicBezTo>
                  <a:cubicBezTo>
                    <a:pt x="248" y="550"/>
                    <a:pt x="266" y="1021"/>
                    <a:pt x="268" y="1474"/>
                  </a:cubicBezTo>
                  <a:cubicBezTo>
                    <a:pt x="272" y="1778"/>
                    <a:pt x="252" y="2083"/>
                    <a:pt x="235" y="2387"/>
                  </a:cubicBezTo>
                  <a:cubicBezTo>
                    <a:pt x="223" y="2832"/>
                    <a:pt x="155" y="3295"/>
                    <a:pt x="268" y="3731"/>
                  </a:cubicBezTo>
                  <a:cubicBezTo>
                    <a:pt x="357" y="4080"/>
                    <a:pt x="671" y="4335"/>
                    <a:pt x="1040" y="429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06;p63"/>
            <p:cNvSpPr/>
            <p:nvPr/>
          </p:nvSpPr>
          <p:spPr>
            <a:xfrm>
              <a:off x="6586997" y="1923919"/>
              <a:ext cx="16251" cy="11016"/>
            </a:xfrm>
            <a:custGeom>
              <a:avLst/>
              <a:gdLst/>
              <a:ahLst/>
              <a:cxnLst/>
              <a:rect l="l" t="t" r="r" b="b"/>
              <a:pathLst>
                <a:path w="208" h="141" extrusionOk="0">
                  <a:moveTo>
                    <a:pt x="105" y="113"/>
                  </a:moveTo>
                  <a:cubicBezTo>
                    <a:pt x="136" y="95"/>
                    <a:pt x="171" y="78"/>
                    <a:pt x="208" y="68"/>
                  </a:cubicBezTo>
                  <a:cubicBezTo>
                    <a:pt x="177" y="29"/>
                    <a:pt x="142" y="0"/>
                    <a:pt x="101" y="0"/>
                  </a:cubicBezTo>
                  <a:cubicBezTo>
                    <a:pt x="27" y="4"/>
                    <a:pt x="0" y="99"/>
                    <a:pt x="60" y="140"/>
                  </a:cubicBezTo>
                  <a:cubicBezTo>
                    <a:pt x="74" y="132"/>
                    <a:pt x="88" y="122"/>
                    <a:pt x="105" y="11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07;p63"/>
            <p:cNvSpPr/>
            <p:nvPr/>
          </p:nvSpPr>
          <p:spPr>
            <a:xfrm>
              <a:off x="6736611" y="1739852"/>
              <a:ext cx="537048" cy="361887"/>
            </a:xfrm>
            <a:custGeom>
              <a:avLst/>
              <a:gdLst/>
              <a:ahLst/>
              <a:cxnLst/>
              <a:rect l="l" t="t" r="r" b="b"/>
              <a:pathLst>
                <a:path w="6874" h="4632" extrusionOk="0">
                  <a:moveTo>
                    <a:pt x="634" y="4625"/>
                  </a:moveTo>
                  <a:cubicBezTo>
                    <a:pt x="930" y="4605"/>
                    <a:pt x="1231" y="4623"/>
                    <a:pt x="1527" y="4592"/>
                  </a:cubicBezTo>
                  <a:cubicBezTo>
                    <a:pt x="1835" y="4557"/>
                    <a:pt x="2142" y="4494"/>
                    <a:pt x="2440" y="4403"/>
                  </a:cubicBezTo>
                  <a:cubicBezTo>
                    <a:pt x="2580" y="4360"/>
                    <a:pt x="2722" y="4319"/>
                    <a:pt x="2864" y="4278"/>
                  </a:cubicBezTo>
                  <a:cubicBezTo>
                    <a:pt x="3302" y="4150"/>
                    <a:pt x="3718" y="3965"/>
                    <a:pt x="4135" y="3782"/>
                  </a:cubicBezTo>
                  <a:cubicBezTo>
                    <a:pt x="4567" y="3588"/>
                    <a:pt x="4983" y="3360"/>
                    <a:pt x="5376" y="3097"/>
                  </a:cubicBezTo>
                  <a:cubicBezTo>
                    <a:pt x="5575" y="2965"/>
                    <a:pt x="5779" y="2836"/>
                    <a:pt x="5948" y="2667"/>
                  </a:cubicBezTo>
                  <a:cubicBezTo>
                    <a:pt x="6228" y="2385"/>
                    <a:pt x="6462" y="2050"/>
                    <a:pt x="6596" y="1671"/>
                  </a:cubicBezTo>
                  <a:cubicBezTo>
                    <a:pt x="6711" y="1373"/>
                    <a:pt x="6762" y="1054"/>
                    <a:pt x="6808" y="739"/>
                  </a:cubicBezTo>
                  <a:cubicBezTo>
                    <a:pt x="6841" y="527"/>
                    <a:pt x="6861" y="309"/>
                    <a:pt x="6874" y="97"/>
                  </a:cubicBezTo>
                  <a:cubicBezTo>
                    <a:pt x="6871" y="34"/>
                    <a:pt x="6793" y="1"/>
                    <a:pt x="6746" y="44"/>
                  </a:cubicBezTo>
                  <a:cubicBezTo>
                    <a:pt x="6721" y="64"/>
                    <a:pt x="6721" y="116"/>
                    <a:pt x="6719" y="141"/>
                  </a:cubicBezTo>
                  <a:cubicBezTo>
                    <a:pt x="6682" y="601"/>
                    <a:pt x="6631" y="1066"/>
                    <a:pt x="6493" y="1511"/>
                  </a:cubicBezTo>
                  <a:cubicBezTo>
                    <a:pt x="6384" y="1862"/>
                    <a:pt x="6186" y="2177"/>
                    <a:pt x="5946" y="2453"/>
                  </a:cubicBezTo>
                  <a:cubicBezTo>
                    <a:pt x="5703" y="2729"/>
                    <a:pt x="5374" y="2916"/>
                    <a:pt x="5067" y="3115"/>
                  </a:cubicBezTo>
                  <a:cubicBezTo>
                    <a:pt x="4440" y="3512"/>
                    <a:pt x="3753" y="3796"/>
                    <a:pt x="3061" y="4058"/>
                  </a:cubicBezTo>
                  <a:cubicBezTo>
                    <a:pt x="2683" y="4171"/>
                    <a:pt x="2306" y="4300"/>
                    <a:pt x="1920" y="4378"/>
                  </a:cubicBezTo>
                  <a:cubicBezTo>
                    <a:pt x="1531" y="4467"/>
                    <a:pt x="1134" y="4455"/>
                    <a:pt x="739" y="4467"/>
                  </a:cubicBezTo>
                  <a:cubicBezTo>
                    <a:pt x="519" y="4475"/>
                    <a:pt x="233" y="4510"/>
                    <a:pt x="19" y="4420"/>
                  </a:cubicBezTo>
                  <a:cubicBezTo>
                    <a:pt x="19" y="4473"/>
                    <a:pt x="13" y="4525"/>
                    <a:pt x="0" y="4576"/>
                  </a:cubicBezTo>
                  <a:cubicBezTo>
                    <a:pt x="126" y="4621"/>
                    <a:pt x="272" y="4632"/>
                    <a:pt x="412" y="4632"/>
                  </a:cubicBezTo>
                  <a:cubicBezTo>
                    <a:pt x="488" y="4632"/>
                    <a:pt x="564" y="4627"/>
                    <a:pt x="634" y="462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08;p63"/>
            <p:cNvSpPr/>
            <p:nvPr/>
          </p:nvSpPr>
          <p:spPr>
            <a:xfrm>
              <a:off x="6597075" y="1597817"/>
              <a:ext cx="264305" cy="65627"/>
            </a:xfrm>
            <a:custGeom>
              <a:avLst/>
              <a:gdLst/>
              <a:ahLst/>
              <a:cxnLst/>
              <a:rect l="l" t="t" r="r" b="b"/>
              <a:pathLst>
                <a:path w="3383" h="840" extrusionOk="0">
                  <a:moveTo>
                    <a:pt x="3292" y="697"/>
                  </a:moveTo>
                  <a:cubicBezTo>
                    <a:pt x="3383" y="562"/>
                    <a:pt x="3072" y="475"/>
                    <a:pt x="2986" y="424"/>
                  </a:cubicBezTo>
                  <a:cubicBezTo>
                    <a:pt x="2562" y="224"/>
                    <a:pt x="2107" y="76"/>
                    <a:pt x="1638" y="23"/>
                  </a:cubicBezTo>
                  <a:cubicBezTo>
                    <a:pt x="1418" y="0"/>
                    <a:pt x="1198" y="2"/>
                    <a:pt x="980" y="35"/>
                  </a:cubicBezTo>
                  <a:cubicBezTo>
                    <a:pt x="811" y="66"/>
                    <a:pt x="640" y="119"/>
                    <a:pt x="476" y="152"/>
                  </a:cubicBezTo>
                  <a:cubicBezTo>
                    <a:pt x="357" y="177"/>
                    <a:pt x="235" y="196"/>
                    <a:pt x="114" y="210"/>
                  </a:cubicBezTo>
                  <a:cubicBezTo>
                    <a:pt x="52" y="204"/>
                    <a:pt x="1" y="268"/>
                    <a:pt x="36" y="325"/>
                  </a:cubicBezTo>
                  <a:cubicBezTo>
                    <a:pt x="34" y="352"/>
                    <a:pt x="46" y="379"/>
                    <a:pt x="68" y="395"/>
                  </a:cubicBezTo>
                  <a:cubicBezTo>
                    <a:pt x="474" y="839"/>
                    <a:pt x="1112" y="582"/>
                    <a:pt x="1626" y="553"/>
                  </a:cubicBezTo>
                  <a:cubicBezTo>
                    <a:pt x="2013" y="525"/>
                    <a:pt x="2403" y="553"/>
                    <a:pt x="2782" y="638"/>
                  </a:cubicBezTo>
                  <a:cubicBezTo>
                    <a:pt x="2887" y="660"/>
                    <a:pt x="2992" y="681"/>
                    <a:pt x="3097" y="706"/>
                  </a:cubicBezTo>
                  <a:cubicBezTo>
                    <a:pt x="3158" y="718"/>
                    <a:pt x="3241" y="755"/>
                    <a:pt x="3292" y="697"/>
                  </a:cubicBezTo>
                  <a:close/>
                  <a:moveTo>
                    <a:pt x="645" y="500"/>
                  </a:moveTo>
                  <a:cubicBezTo>
                    <a:pt x="498" y="492"/>
                    <a:pt x="350" y="451"/>
                    <a:pt x="241" y="348"/>
                  </a:cubicBezTo>
                  <a:cubicBezTo>
                    <a:pt x="542" y="313"/>
                    <a:pt x="838" y="200"/>
                    <a:pt x="1136" y="167"/>
                  </a:cubicBezTo>
                  <a:cubicBezTo>
                    <a:pt x="1675" y="124"/>
                    <a:pt x="2216" y="261"/>
                    <a:pt x="2714" y="469"/>
                  </a:cubicBezTo>
                  <a:cubicBezTo>
                    <a:pt x="2259" y="377"/>
                    <a:pt x="1790" y="364"/>
                    <a:pt x="1332" y="432"/>
                  </a:cubicBezTo>
                  <a:cubicBezTo>
                    <a:pt x="1103" y="463"/>
                    <a:pt x="877" y="510"/>
                    <a:pt x="645" y="50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09;p63"/>
            <p:cNvSpPr/>
            <p:nvPr/>
          </p:nvSpPr>
          <p:spPr>
            <a:xfrm>
              <a:off x="6379803" y="1585239"/>
              <a:ext cx="84143" cy="31407"/>
            </a:xfrm>
            <a:custGeom>
              <a:avLst/>
              <a:gdLst/>
              <a:ahLst/>
              <a:cxnLst/>
              <a:rect l="l" t="t" r="r" b="b"/>
              <a:pathLst>
                <a:path w="1077" h="402" extrusionOk="0">
                  <a:moveTo>
                    <a:pt x="988" y="373"/>
                  </a:moveTo>
                  <a:cubicBezTo>
                    <a:pt x="1076" y="258"/>
                    <a:pt x="881" y="213"/>
                    <a:pt x="805" y="178"/>
                  </a:cubicBezTo>
                  <a:cubicBezTo>
                    <a:pt x="593" y="97"/>
                    <a:pt x="375" y="19"/>
                    <a:pt x="146" y="5"/>
                  </a:cubicBezTo>
                  <a:cubicBezTo>
                    <a:pt x="87" y="1"/>
                    <a:pt x="2" y="3"/>
                    <a:pt x="0" y="81"/>
                  </a:cubicBezTo>
                  <a:cubicBezTo>
                    <a:pt x="0" y="124"/>
                    <a:pt x="35" y="159"/>
                    <a:pt x="78" y="159"/>
                  </a:cubicBezTo>
                  <a:cubicBezTo>
                    <a:pt x="356" y="157"/>
                    <a:pt x="622" y="268"/>
                    <a:pt x="872" y="373"/>
                  </a:cubicBezTo>
                  <a:cubicBezTo>
                    <a:pt x="905" y="402"/>
                    <a:pt x="955" y="402"/>
                    <a:pt x="988" y="37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10;p63"/>
            <p:cNvSpPr/>
            <p:nvPr/>
          </p:nvSpPr>
          <p:spPr>
            <a:xfrm>
              <a:off x="6368865" y="1555551"/>
              <a:ext cx="102894" cy="55627"/>
            </a:xfrm>
            <a:custGeom>
              <a:avLst/>
              <a:gdLst/>
              <a:ahLst/>
              <a:cxnLst/>
              <a:rect l="l" t="t" r="r" b="b"/>
              <a:pathLst>
                <a:path w="1317" h="712" extrusionOk="0">
                  <a:moveTo>
                    <a:pt x="1082" y="702"/>
                  </a:moveTo>
                  <a:cubicBezTo>
                    <a:pt x="1317" y="607"/>
                    <a:pt x="733" y="193"/>
                    <a:pt x="626" y="161"/>
                  </a:cubicBezTo>
                  <a:cubicBezTo>
                    <a:pt x="478" y="91"/>
                    <a:pt x="311" y="51"/>
                    <a:pt x="153" y="25"/>
                  </a:cubicBezTo>
                  <a:cubicBezTo>
                    <a:pt x="101" y="8"/>
                    <a:pt x="31" y="0"/>
                    <a:pt x="11" y="68"/>
                  </a:cubicBezTo>
                  <a:cubicBezTo>
                    <a:pt x="0" y="107"/>
                    <a:pt x="25" y="148"/>
                    <a:pt x="64" y="161"/>
                  </a:cubicBezTo>
                  <a:cubicBezTo>
                    <a:pt x="128" y="177"/>
                    <a:pt x="194" y="185"/>
                    <a:pt x="257" y="200"/>
                  </a:cubicBezTo>
                  <a:cubicBezTo>
                    <a:pt x="543" y="257"/>
                    <a:pt x="825" y="411"/>
                    <a:pt x="992" y="656"/>
                  </a:cubicBezTo>
                  <a:cubicBezTo>
                    <a:pt x="1006" y="691"/>
                    <a:pt x="1045" y="712"/>
                    <a:pt x="1082" y="70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11;p63"/>
            <p:cNvSpPr/>
            <p:nvPr/>
          </p:nvSpPr>
          <p:spPr>
            <a:xfrm>
              <a:off x="6655280" y="1691960"/>
              <a:ext cx="169459" cy="52970"/>
            </a:xfrm>
            <a:custGeom>
              <a:avLst/>
              <a:gdLst/>
              <a:ahLst/>
              <a:cxnLst/>
              <a:rect l="l" t="t" r="r" b="b"/>
              <a:pathLst>
                <a:path w="2169" h="678" extrusionOk="0">
                  <a:moveTo>
                    <a:pt x="1290" y="669"/>
                  </a:moveTo>
                  <a:cubicBezTo>
                    <a:pt x="1451" y="665"/>
                    <a:pt x="1609" y="630"/>
                    <a:pt x="1757" y="566"/>
                  </a:cubicBezTo>
                  <a:cubicBezTo>
                    <a:pt x="1842" y="525"/>
                    <a:pt x="1922" y="478"/>
                    <a:pt x="1998" y="422"/>
                  </a:cubicBezTo>
                  <a:cubicBezTo>
                    <a:pt x="2058" y="371"/>
                    <a:pt x="2160" y="328"/>
                    <a:pt x="2169" y="241"/>
                  </a:cubicBezTo>
                  <a:cubicBezTo>
                    <a:pt x="2165" y="163"/>
                    <a:pt x="2060" y="141"/>
                    <a:pt x="2023" y="208"/>
                  </a:cubicBezTo>
                  <a:cubicBezTo>
                    <a:pt x="1903" y="315"/>
                    <a:pt x="1763" y="402"/>
                    <a:pt x="1613" y="459"/>
                  </a:cubicBezTo>
                  <a:cubicBezTo>
                    <a:pt x="1119" y="618"/>
                    <a:pt x="537" y="445"/>
                    <a:pt x="179" y="79"/>
                  </a:cubicBezTo>
                  <a:cubicBezTo>
                    <a:pt x="116" y="1"/>
                    <a:pt x="0" y="91"/>
                    <a:pt x="58" y="171"/>
                  </a:cubicBezTo>
                  <a:cubicBezTo>
                    <a:pt x="204" y="340"/>
                    <a:pt x="406" y="455"/>
                    <a:pt x="607" y="542"/>
                  </a:cubicBezTo>
                  <a:cubicBezTo>
                    <a:pt x="823" y="634"/>
                    <a:pt x="1056" y="677"/>
                    <a:pt x="1290" y="66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12;p63"/>
            <p:cNvSpPr/>
            <p:nvPr/>
          </p:nvSpPr>
          <p:spPr>
            <a:xfrm>
              <a:off x="6658796" y="1698914"/>
              <a:ext cx="153442" cy="56017"/>
            </a:xfrm>
            <a:custGeom>
              <a:avLst/>
              <a:gdLst/>
              <a:ahLst/>
              <a:cxnLst/>
              <a:rect l="l" t="t" r="r" b="b"/>
              <a:pathLst>
                <a:path w="1964" h="717" extrusionOk="0">
                  <a:moveTo>
                    <a:pt x="1149" y="714"/>
                  </a:moveTo>
                  <a:cubicBezTo>
                    <a:pt x="1434" y="689"/>
                    <a:pt x="1690" y="525"/>
                    <a:pt x="1924" y="370"/>
                  </a:cubicBezTo>
                  <a:cubicBezTo>
                    <a:pt x="1957" y="344"/>
                    <a:pt x="1963" y="296"/>
                    <a:pt x="1939" y="263"/>
                  </a:cubicBezTo>
                  <a:cubicBezTo>
                    <a:pt x="1891" y="204"/>
                    <a:pt x="1825" y="251"/>
                    <a:pt x="1780" y="286"/>
                  </a:cubicBezTo>
                  <a:cubicBezTo>
                    <a:pt x="1587" y="405"/>
                    <a:pt x="1379" y="533"/>
                    <a:pt x="1151" y="562"/>
                  </a:cubicBezTo>
                  <a:cubicBezTo>
                    <a:pt x="930" y="566"/>
                    <a:pt x="704" y="516"/>
                    <a:pt x="525" y="387"/>
                  </a:cubicBezTo>
                  <a:cubicBezTo>
                    <a:pt x="389" y="294"/>
                    <a:pt x="258" y="191"/>
                    <a:pt x="161" y="58"/>
                  </a:cubicBezTo>
                  <a:cubicBezTo>
                    <a:pt x="97" y="0"/>
                    <a:pt x="1" y="74"/>
                    <a:pt x="40" y="150"/>
                  </a:cubicBezTo>
                  <a:cubicBezTo>
                    <a:pt x="161" y="315"/>
                    <a:pt x="326" y="440"/>
                    <a:pt x="496" y="549"/>
                  </a:cubicBezTo>
                  <a:cubicBezTo>
                    <a:pt x="688" y="673"/>
                    <a:pt x="922" y="716"/>
                    <a:pt x="1149" y="71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13;p63"/>
            <p:cNvSpPr/>
            <p:nvPr/>
          </p:nvSpPr>
          <p:spPr>
            <a:xfrm>
              <a:off x="6671140" y="1720555"/>
              <a:ext cx="21954" cy="32892"/>
            </a:xfrm>
            <a:custGeom>
              <a:avLst/>
              <a:gdLst/>
              <a:ahLst/>
              <a:cxnLst/>
              <a:rect l="l" t="t" r="r" b="b"/>
              <a:pathLst>
                <a:path w="281" h="421" extrusionOk="0">
                  <a:moveTo>
                    <a:pt x="180" y="336"/>
                  </a:moveTo>
                  <a:cubicBezTo>
                    <a:pt x="223" y="260"/>
                    <a:pt x="256" y="180"/>
                    <a:pt x="277" y="95"/>
                  </a:cubicBezTo>
                  <a:cubicBezTo>
                    <a:pt x="281" y="52"/>
                    <a:pt x="252" y="15"/>
                    <a:pt x="211" y="9"/>
                  </a:cubicBezTo>
                  <a:cubicBezTo>
                    <a:pt x="147" y="1"/>
                    <a:pt x="126" y="60"/>
                    <a:pt x="116" y="112"/>
                  </a:cubicBezTo>
                  <a:cubicBezTo>
                    <a:pt x="96" y="163"/>
                    <a:pt x="75" y="213"/>
                    <a:pt x="48" y="260"/>
                  </a:cubicBezTo>
                  <a:cubicBezTo>
                    <a:pt x="1" y="346"/>
                    <a:pt x="129" y="420"/>
                    <a:pt x="180" y="33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14;p63"/>
            <p:cNvSpPr/>
            <p:nvPr/>
          </p:nvSpPr>
          <p:spPr>
            <a:xfrm>
              <a:off x="6685359" y="1728758"/>
              <a:ext cx="18516" cy="29220"/>
            </a:xfrm>
            <a:custGeom>
              <a:avLst/>
              <a:gdLst/>
              <a:ahLst/>
              <a:cxnLst/>
              <a:rect l="l" t="t" r="r" b="b"/>
              <a:pathLst>
                <a:path w="237" h="374" extrusionOk="0">
                  <a:moveTo>
                    <a:pt x="177" y="281"/>
                  </a:moveTo>
                  <a:cubicBezTo>
                    <a:pt x="204" y="219"/>
                    <a:pt x="235" y="153"/>
                    <a:pt x="237" y="85"/>
                  </a:cubicBezTo>
                  <a:cubicBezTo>
                    <a:pt x="222" y="1"/>
                    <a:pt x="101" y="1"/>
                    <a:pt x="86" y="85"/>
                  </a:cubicBezTo>
                  <a:cubicBezTo>
                    <a:pt x="76" y="132"/>
                    <a:pt x="60" y="178"/>
                    <a:pt x="37" y="221"/>
                  </a:cubicBezTo>
                  <a:cubicBezTo>
                    <a:pt x="0" y="313"/>
                    <a:pt x="136" y="373"/>
                    <a:pt x="177" y="28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15;p63"/>
            <p:cNvSpPr/>
            <p:nvPr/>
          </p:nvSpPr>
          <p:spPr>
            <a:xfrm>
              <a:off x="6703641" y="1732508"/>
              <a:ext cx="24845" cy="27345"/>
            </a:xfrm>
            <a:custGeom>
              <a:avLst/>
              <a:gdLst/>
              <a:ahLst/>
              <a:cxnLst/>
              <a:rect l="l" t="t" r="r" b="b"/>
              <a:pathLst>
                <a:path w="318" h="350" extrusionOk="0">
                  <a:moveTo>
                    <a:pt x="153" y="294"/>
                  </a:moveTo>
                  <a:cubicBezTo>
                    <a:pt x="317" y="25"/>
                    <a:pt x="33" y="0"/>
                    <a:pt x="52" y="150"/>
                  </a:cubicBezTo>
                  <a:cubicBezTo>
                    <a:pt x="40" y="193"/>
                    <a:pt x="1" y="230"/>
                    <a:pt x="13" y="276"/>
                  </a:cubicBezTo>
                  <a:cubicBezTo>
                    <a:pt x="33" y="339"/>
                    <a:pt x="118" y="350"/>
                    <a:pt x="153" y="29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16;p63"/>
            <p:cNvSpPr/>
            <p:nvPr/>
          </p:nvSpPr>
          <p:spPr>
            <a:xfrm>
              <a:off x="6713094" y="1737586"/>
              <a:ext cx="14766" cy="22110"/>
            </a:xfrm>
            <a:custGeom>
              <a:avLst/>
              <a:gdLst/>
              <a:ahLst/>
              <a:cxnLst/>
              <a:rect l="l" t="t" r="r" b="b"/>
              <a:pathLst>
                <a:path w="189" h="283" extrusionOk="0">
                  <a:moveTo>
                    <a:pt x="172" y="213"/>
                  </a:moveTo>
                  <a:cubicBezTo>
                    <a:pt x="180" y="168"/>
                    <a:pt x="188" y="112"/>
                    <a:pt x="163" y="71"/>
                  </a:cubicBezTo>
                  <a:cubicBezTo>
                    <a:pt x="112" y="1"/>
                    <a:pt x="1" y="56"/>
                    <a:pt x="28" y="141"/>
                  </a:cubicBezTo>
                  <a:cubicBezTo>
                    <a:pt x="28" y="157"/>
                    <a:pt x="26" y="174"/>
                    <a:pt x="22" y="192"/>
                  </a:cubicBezTo>
                  <a:cubicBezTo>
                    <a:pt x="17" y="233"/>
                    <a:pt x="44" y="270"/>
                    <a:pt x="87" y="277"/>
                  </a:cubicBezTo>
                  <a:cubicBezTo>
                    <a:pt x="128" y="283"/>
                    <a:pt x="166" y="254"/>
                    <a:pt x="172" y="21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17;p63"/>
            <p:cNvSpPr/>
            <p:nvPr/>
          </p:nvSpPr>
          <p:spPr>
            <a:xfrm>
              <a:off x="6727235" y="1743759"/>
              <a:ext cx="15079" cy="22188"/>
            </a:xfrm>
            <a:custGeom>
              <a:avLst/>
              <a:gdLst/>
              <a:ahLst/>
              <a:cxnLst/>
              <a:rect l="l" t="t" r="r" b="b"/>
              <a:pathLst>
                <a:path w="193" h="284" extrusionOk="0">
                  <a:moveTo>
                    <a:pt x="133" y="249"/>
                  </a:moveTo>
                  <a:cubicBezTo>
                    <a:pt x="182" y="214"/>
                    <a:pt x="186" y="142"/>
                    <a:pt x="192" y="86"/>
                  </a:cubicBezTo>
                  <a:cubicBezTo>
                    <a:pt x="178" y="0"/>
                    <a:pt x="54" y="0"/>
                    <a:pt x="40" y="86"/>
                  </a:cubicBezTo>
                  <a:cubicBezTo>
                    <a:pt x="38" y="113"/>
                    <a:pt x="32" y="138"/>
                    <a:pt x="22" y="163"/>
                  </a:cubicBezTo>
                  <a:cubicBezTo>
                    <a:pt x="1" y="226"/>
                    <a:pt x="79" y="284"/>
                    <a:pt x="133" y="24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18;p63"/>
            <p:cNvSpPr/>
            <p:nvPr/>
          </p:nvSpPr>
          <p:spPr>
            <a:xfrm>
              <a:off x="6739970" y="1743212"/>
              <a:ext cx="14688" cy="19376"/>
            </a:xfrm>
            <a:custGeom>
              <a:avLst/>
              <a:gdLst/>
              <a:ahLst/>
              <a:cxnLst/>
              <a:rect l="l" t="t" r="r" b="b"/>
              <a:pathLst>
                <a:path w="188" h="248" extrusionOk="0">
                  <a:moveTo>
                    <a:pt x="159" y="163"/>
                  </a:moveTo>
                  <a:cubicBezTo>
                    <a:pt x="182" y="100"/>
                    <a:pt x="188" y="5"/>
                    <a:pt x="97" y="1"/>
                  </a:cubicBezTo>
                  <a:cubicBezTo>
                    <a:pt x="56" y="1"/>
                    <a:pt x="21" y="36"/>
                    <a:pt x="21" y="79"/>
                  </a:cubicBezTo>
                  <a:cubicBezTo>
                    <a:pt x="19" y="93"/>
                    <a:pt x="17" y="110"/>
                    <a:pt x="13" y="124"/>
                  </a:cubicBezTo>
                  <a:cubicBezTo>
                    <a:pt x="0" y="215"/>
                    <a:pt x="126" y="248"/>
                    <a:pt x="159" y="16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19;p63"/>
            <p:cNvSpPr/>
            <p:nvPr/>
          </p:nvSpPr>
          <p:spPr>
            <a:xfrm>
              <a:off x="6659108" y="1712742"/>
              <a:ext cx="21954" cy="33439"/>
            </a:xfrm>
            <a:custGeom>
              <a:avLst/>
              <a:gdLst/>
              <a:ahLst/>
              <a:cxnLst/>
              <a:rect l="l" t="t" r="r" b="b"/>
              <a:pathLst>
                <a:path w="281" h="428" extrusionOk="0">
                  <a:moveTo>
                    <a:pt x="163" y="362"/>
                  </a:moveTo>
                  <a:cubicBezTo>
                    <a:pt x="204" y="280"/>
                    <a:pt x="256" y="198"/>
                    <a:pt x="280" y="109"/>
                  </a:cubicBezTo>
                  <a:cubicBezTo>
                    <a:pt x="280" y="23"/>
                    <a:pt x="161" y="0"/>
                    <a:pt x="130" y="82"/>
                  </a:cubicBezTo>
                  <a:cubicBezTo>
                    <a:pt x="102" y="150"/>
                    <a:pt x="69" y="218"/>
                    <a:pt x="32" y="284"/>
                  </a:cubicBezTo>
                  <a:cubicBezTo>
                    <a:pt x="1" y="366"/>
                    <a:pt x="108" y="428"/>
                    <a:pt x="163" y="36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20;p63"/>
            <p:cNvSpPr/>
            <p:nvPr/>
          </p:nvSpPr>
          <p:spPr>
            <a:xfrm>
              <a:off x="6657233" y="1703367"/>
              <a:ext cx="13829" cy="18907"/>
            </a:xfrm>
            <a:custGeom>
              <a:avLst/>
              <a:gdLst/>
              <a:ahLst/>
              <a:cxnLst/>
              <a:rect l="l" t="t" r="r" b="b"/>
              <a:pathLst>
                <a:path w="177" h="242" extrusionOk="0">
                  <a:moveTo>
                    <a:pt x="167" y="165"/>
                  </a:moveTo>
                  <a:cubicBezTo>
                    <a:pt x="175" y="141"/>
                    <a:pt x="177" y="114"/>
                    <a:pt x="177" y="89"/>
                  </a:cubicBezTo>
                  <a:cubicBezTo>
                    <a:pt x="171" y="23"/>
                    <a:pt x="78" y="1"/>
                    <a:pt x="41" y="52"/>
                  </a:cubicBezTo>
                  <a:cubicBezTo>
                    <a:pt x="29" y="71"/>
                    <a:pt x="23" y="93"/>
                    <a:pt x="23" y="116"/>
                  </a:cubicBezTo>
                  <a:cubicBezTo>
                    <a:pt x="0" y="159"/>
                    <a:pt x="21" y="211"/>
                    <a:pt x="66" y="227"/>
                  </a:cubicBezTo>
                  <a:cubicBezTo>
                    <a:pt x="111" y="241"/>
                    <a:pt x="158" y="213"/>
                    <a:pt x="167" y="16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21;p63"/>
            <p:cNvSpPr/>
            <p:nvPr/>
          </p:nvSpPr>
          <p:spPr>
            <a:xfrm>
              <a:off x="6407616" y="1628131"/>
              <a:ext cx="69612" cy="27735"/>
            </a:xfrm>
            <a:custGeom>
              <a:avLst/>
              <a:gdLst/>
              <a:ahLst/>
              <a:cxnLst/>
              <a:rect l="l" t="t" r="r" b="b"/>
              <a:pathLst>
                <a:path w="891" h="355" extrusionOk="0">
                  <a:moveTo>
                    <a:pt x="698" y="347"/>
                  </a:moveTo>
                  <a:cubicBezTo>
                    <a:pt x="743" y="342"/>
                    <a:pt x="790" y="344"/>
                    <a:pt x="831" y="324"/>
                  </a:cubicBezTo>
                  <a:cubicBezTo>
                    <a:pt x="891" y="287"/>
                    <a:pt x="872" y="194"/>
                    <a:pt x="802" y="182"/>
                  </a:cubicBezTo>
                  <a:cubicBezTo>
                    <a:pt x="685" y="198"/>
                    <a:pt x="562" y="205"/>
                    <a:pt x="447" y="165"/>
                  </a:cubicBezTo>
                  <a:cubicBezTo>
                    <a:pt x="346" y="126"/>
                    <a:pt x="249" y="77"/>
                    <a:pt x="159" y="19"/>
                  </a:cubicBezTo>
                  <a:cubicBezTo>
                    <a:pt x="122" y="1"/>
                    <a:pt x="76" y="13"/>
                    <a:pt x="56" y="48"/>
                  </a:cubicBezTo>
                  <a:cubicBezTo>
                    <a:pt x="0" y="155"/>
                    <a:pt x="189" y="205"/>
                    <a:pt x="259" y="248"/>
                  </a:cubicBezTo>
                  <a:cubicBezTo>
                    <a:pt x="393" y="322"/>
                    <a:pt x="545" y="355"/>
                    <a:pt x="698" y="34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22;p63"/>
            <p:cNvSpPr/>
            <p:nvPr/>
          </p:nvSpPr>
          <p:spPr>
            <a:xfrm>
              <a:off x="6458555" y="1648287"/>
              <a:ext cx="14688" cy="29454"/>
            </a:xfrm>
            <a:custGeom>
              <a:avLst/>
              <a:gdLst/>
              <a:ahLst/>
              <a:cxnLst/>
              <a:rect l="l" t="t" r="r" b="b"/>
              <a:pathLst>
                <a:path w="188" h="377" extrusionOk="0">
                  <a:moveTo>
                    <a:pt x="161" y="294"/>
                  </a:moveTo>
                  <a:cubicBezTo>
                    <a:pt x="177" y="226"/>
                    <a:pt x="185" y="156"/>
                    <a:pt x="187" y="86"/>
                  </a:cubicBezTo>
                  <a:cubicBezTo>
                    <a:pt x="171" y="0"/>
                    <a:pt x="50" y="0"/>
                    <a:pt x="35" y="86"/>
                  </a:cubicBezTo>
                  <a:cubicBezTo>
                    <a:pt x="33" y="142"/>
                    <a:pt x="27" y="200"/>
                    <a:pt x="13" y="253"/>
                  </a:cubicBezTo>
                  <a:cubicBezTo>
                    <a:pt x="0" y="344"/>
                    <a:pt x="126" y="377"/>
                    <a:pt x="161" y="29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23;p63"/>
            <p:cNvSpPr/>
            <p:nvPr/>
          </p:nvSpPr>
          <p:spPr>
            <a:xfrm>
              <a:off x="6446836" y="1644694"/>
              <a:ext cx="16407" cy="32579"/>
            </a:xfrm>
            <a:custGeom>
              <a:avLst/>
              <a:gdLst/>
              <a:ahLst/>
              <a:cxnLst/>
              <a:rect l="l" t="t" r="r" b="b"/>
              <a:pathLst>
                <a:path w="210" h="417" extrusionOk="0">
                  <a:moveTo>
                    <a:pt x="159" y="361"/>
                  </a:moveTo>
                  <a:cubicBezTo>
                    <a:pt x="191" y="272"/>
                    <a:pt x="210" y="180"/>
                    <a:pt x="210" y="85"/>
                  </a:cubicBezTo>
                  <a:cubicBezTo>
                    <a:pt x="196" y="1"/>
                    <a:pt x="74" y="1"/>
                    <a:pt x="60" y="85"/>
                  </a:cubicBezTo>
                  <a:cubicBezTo>
                    <a:pt x="58" y="157"/>
                    <a:pt x="43" y="227"/>
                    <a:pt x="21" y="293"/>
                  </a:cubicBezTo>
                  <a:cubicBezTo>
                    <a:pt x="0" y="334"/>
                    <a:pt x="19" y="381"/>
                    <a:pt x="60" y="400"/>
                  </a:cubicBezTo>
                  <a:cubicBezTo>
                    <a:pt x="99" y="416"/>
                    <a:pt x="142" y="398"/>
                    <a:pt x="159" y="36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24;p63"/>
            <p:cNvSpPr/>
            <p:nvPr/>
          </p:nvSpPr>
          <p:spPr>
            <a:xfrm>
              <a:off x="6433945" y="1642662"/>
              <a:ext cx="17735" cy="33829"/>
            </a:xfrm>
            <a:custGeom>
              <a:avLst/>
              <a:gdLst/>
              <a:ahLst/>
              <a:cxnLst/>
              <a:rect l="l" t="t" r="r" b="b"/>
              <a:pathLst>
                <a:path w="227" h="433" extrusionOk="0">
                  <a:moveTo>
                    <a:pt x="161" y="358"/>
                  </a:moveTo>
                  <a:cubicBezTo>
                    <a:pt x="188" y="276"/>
                    <a:pt x="227" y="183"/>
                    <a:pt x="206" y="95"/>
                  </a:cubicBezTo>
                  <a:cubicBezTo>
                    <a:pt x="177" y="0"/>
                    <a:pt x="35" y="39"/>
                    <a:pt x="60" y="136"/>
                  </a:cubicBezTo>
                  <a:cubicBezTo>
                    <a:pt x="56" y="191"/>
                    <a:pt x="42" y="247"/>
                    <a:pt x="19" y="298"/>
                  </a:cubicBezTo>
                  <a:cubicBezTo>
                    <a:pt x="1" y="383"/>
                    <a:pt x="114" y="432"/>
                    <a:pt x="161" y="35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25;p63"/>
            <p:cNvSpPr/>
            <p:nvPr/>
          </p:nvSpPr>
          <p:spPr>
            <a:xfrm>
              <a:off x="6422382" y="1642975"/>
              <a:ext cx="21485" cy="28985"/>
            </a:xfrm>
            <a:custGeom>
              <a:avLst/>
              <a:gdLst/>
              <a:ahLst/>
              <a:cxnLst/>
              <a:rect l="l" t="t" r="r" b="b"/>
              <a:pathLst>
                <a:path w="275" h="371" extrusionOk="0">
                  <a:moveTo>
                    <a:pt x="124" y="348"/>
                  </a:moveTo>
                  <a:cubicBezTo>
                    <a:pt x="208" y="303"/>
                    <a:pt x="274" y="0"/>
                    <a:pt x="111" y="31"/>
                  </a:cubicBezTo>
                  <a:cubicBezTo>
                    <a:pt x="72" y="41"/>
                    <a:pt x="48" y="82"/>
                    <a:pt x="58" y="124"/>
                  </a:cubicBezTo>
                  <a:cubicBezTo>
                    <a:pt x="60" y="146"/>
                    <a:pt x="58" y="167"/>
                    <a:pt x="50" y="187"/>
                  </a:cubicBezTo>
                  <a:cubicBezTo>
                    <a:pt x="42" y="208"/>
                    <a:pt x="33" y="229"/>
                    <a:pt x="25" y="249"/>
                  </a:cubicBezTo>
                  <a:cubicBezTo>
                    <a:pt x="0" y="311"/>
                    <a:pt x="62" y="370"/>
                    <a:pt x="124" y="34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26;p63"/>
            <p:cNvSpPr/>
            <p:nvPr/>
          </p:nvSpPr>
          <p:spPr>
            <a:xfrm>
              <a:off x="6410351" y="1637975"/>
              <a:ext cx="16954" cy="26876"/>
            </a:xfrm>
            <a:custGeom>
              <a:avLst/>
              <a:gdLst/>
              <a:ahLst/>
              <a:cxnLst/>
              <a:rect l="l" t="t" r="r" b="b"/>
              <a:pathLst>
                <a:path w="217" h="344" extrusionOk="0">
                  <a:moveTo>
                    <a:pt x="161" y="270"/>
                  </a:moveTo>
                  <a:cubicBezTo>
                    <a:pt x="183" y="212"/>
                    <a:pt x="216" y="144"/>
                    <a:pt x="193" y="81"/>
                  </a:cubicBezTo>
                  <a:cubicBezTo>
                    <a:pt x="159" y="0"/>
                    <a:pt x="37" y="33"/>
                    <a:pt x="49" y="122"/>
                  </a:cubicBezTo>
                  <a:cubicBezTo>
                    <a:pt x="43" y="153"/>
                    <a:pt x="35" y="183"/>
                    <a:pt x="21" y="212"/>
                  </a:cubicBezTo>
                  <a:cubicBezTo>
                    <a:pt x="0" y="297"/>
                    <a:pt x="113" y="344"/>
                    <a:pt x="161" y="27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27;p63"/>
            <p:cNvSpPr/>
            <p:nvPr/>
          </p:nvSpPr>
          <p:spPr>
            <a:xfrm>
              <a:off x="6399726" y="1640240"/>
              <a:ext cx="17891" cy="18829"/>
            </a:xfrm>
            <a:custGeom>
              <a:avLst/>
              <a:gdLst/>
              <a:ahLst/>
              <a:cxnLst/>
              <a:rect l="l" t="t" r="r" b="b"/>
              <a:pathLst>
                <a:path w="229" h="241" extrusionOk="0">
                  <a:moveTo>
                    <a:pt x="188" y="150"/>
                  </a:moveTo>
                  <a:cubicBezTo>
                    <a:pt x="229" y="95"/>
                    <a:pt x="220" y="2"/>
                    <a:pt x="136" y="0"/>
                  </a:cubicBezTo>
                  <a:cubicBezTo>
                    <a:pt x="99" y="0"/>
                    <a:pt x="66" y="27"/>
                    <a:pt x="62" y="64"/>
                  </a:cubicBezTo>
                  <a:cubicBezTo>
                    <a:pt x="0" y="152"/>
                    <a:pt x="128" y="241"/>
                    <a:pt x="188" y="15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28;p63"/>
            <p:cNvSpPr/>
            <p:nvPr/>
          </p:nvSpPr>
          <p:spPr>
            <a:xfrm>
              <a:off x="6588247" y="1922904"/>
              <a:ext cx="164146" cy="182506"/>
            </a:xfrm>
            <a:custGeom>
              <a:avLst/>
              <a:gdLst/>
              <a:ahLst/>
              <a:cxnLst/>
              <a:rect l="l" t="t" r="r" b="b"/>
              <a:pathLst>
                <a:path w="2101" h="2336" extrusionOk="0">
                  <a:moveTo>
                    <a:pt x="2084" y="2235"/>
                  </a:moveTo>
                  <a:cubicBezTo>
                    <a:pt x="2101" y="2196"/>
                    <a:pt x="2082" y="2153"/>
                    <a:pt x="2045" y="2136"/>
                  </a:cubicBezTo>
                  <a:cubicBezTo>
                    <a:pt x="2019" y="2126"/>
                    <a:pt x="1994" y="2110"/>
                    <a:pt x="1973" y="2091"/>
                  </a:cubicBezTo>
                  <a:cubicBezTo>
                    <a:pt x="1827" y="1951"/>
                    <a:pt x="1749" y="1758"/>
                    <a:pt x="1620" y="1603"/>
                  </a:cubicBezTo>
                  <a:cubicBezTo>
                    <a:pt x="1350" y="1239"/>
                    <a:pt x="904" y="1075"/>
                    <a:pt x="599" y="748"/>
                  </a:cubicBezTo>
                  <a:cubicBezTo>
                    <a:pt x="424" y="550"/>
                    <a:pt x="299" y="318"/>
                    <a:pt x="153" y="100"/>
                  </a:cubicBezTo>
                  <a:cubicBezTo>
                    <a:pt x="151" y="1"/>
                    <a:pt x="3" y="1"/>
                    <a:pt x="0" y="100"/>
                  </a:cubicBezTo>
                  <a:cubicBezTo>
                    <a:pt x="0" y="186"/>
                    <a:pt x="79" y="248"/>
                    <a:pt x="116" y="322"/>
                  </a:cubicBezTo>
                  <a:cubicBezTo>
                    <a:pt x="214" y="476"/>
                    <a:pt x="303" y="624"/>
                    <a:pt x="418" y="764"/>
                  </a:cubicBezTo>
                  <a:cubicBezTo>
                    <a:pt x="648" y="1073"/>
                    <a:pt x="1011" y="1233"/>
                    <a:pt x="1297" y="1482"/>
                  </a:cubicBezTo>
                  <a:cubicBezTo>
                    <a:pt x="1408" y="1579"/>
                    <a:pt x="1506" y="1692"/>
                    <a:pt x="1589" y="1815"/>
                  </a:cubicBezTo>
                  <a:cubicBezTo>
                    <a:pt x="1675" y="1945"/>
                    <a:pt x="1747" y="2085"/>
                    <a:pt x="1862" y="2192"/>
                  </a:cubicBezTo>
                  <a:cubicBezTo>
                    <a:pt x="1918" y="2245"/>
                    <a:pt x="2033" y="2336"/>
                    <a:pt x="2084" y="223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29;p63"/>
            <p:cNvSpPr/>
            <p:nvPr/>
          </p:nvSpPr>
          <p:spPr>
            <a:xfrm>
              <a:off x="6676140" y="1989624"/>
              <a:ext cx="115472" cy="42814"/>
            </a:xfrm>
            <a:custGeom>
              <a:avLst/>
              <a:gdLst/>
              <a:ahLst/>
              <a:cxnLst/>
              <a:rect l="l" t="t" r="r" b="b"/>
              <a:pathLst>
                <a:path w="1478" h="548" extrusionOk="0">
                  <a:moveTo>
                    <a:pt x="256" y="546"/>
                  </a:moveTo>
                  <a:cubicBezTo>
                    <a:pt x="661" y="548"/>
                    <a:pt x="1052" y="389"/>
                    <a:pt x="1394" y="180"/>
                  </a:cubicBezTo>
                  <a:cubicBezTo>
                    <a:pt x="1478" y="128"/>
                    <a:pt x="1404" y="1"/>
                    <a:pt x="1315" y="50"/>
                  </a:cubicBezTo>
                  <a:cubicBezTo>
                    <a:pt x="1025" y="225"/>
                    <a:pt x="698" y="369"/>
                    <a:pt x="355" y="389"/>
                  </a:cubicBezTo>
                  <a:cubicBezTo>
                    <a:pt x="266" y="396"/>
                    <a:pt x="176" y="394"/>
                    <a:pt x="85" y="394"/>
                  </a:cubicBezTo>
                  <a:cubicBezTo>
                    <a:pt x="1" y="408"/>
                    <a:pt x="1" y="529"/>
                    <a:pt x="85" y="544"/>
                  </a:cubicBezTo>
                  <a:cubicBezTo>
                    <a:pt x="143" y="544"/>
                    <a:pt x="198" y="546"/>
                    <a:pt x="256" y="54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30;p63"/>
            <p:cNvSpPr/>
            <p:nvPr/>
          </p:nvSpPr>
          <p:spPr>
            <a:xfrm>
              <a:off x="6710594" y="2055407"/>
              <a:ext cx="61252" cy="300947"/>
            </a:xfrm>
            <a:custGeom>
              <a:avLst/>
              <a:gdLst/>
              <a:ahLst/>
              <a:cxnLst/>
              <a:rect l="l" t="t" r="r" b="b"/>
              <a:pathLst>
                <a:path w="784" h="3852" extrusionOk="0">
                  <a:moveTo>
                    <a:pt x="101" y="3847"/>
                  </a:moveTo>
                  <a:cubicBezTo>
                    <a:pt x="356" y="3835"/>
                    <a:pt x="537" y="3720"/>
                    <a:pt x="436" y="3442"/>
                  </a:cubicBezTo>
                  <a:cubicBezTo>
                    <a:pt x="411" y="3339"/>
                    <a:pt x="339" y="3242"/>
                    <a:pt x="360" y="3133"/>
                  </a:cubicBezTo>
                  <a:cubicBezTo>
                    <a:pt x="372" y="3020"/>
                    <a:pt x="486" y="2979"/>
                    <a:pt x="562" y="2911"/>
                  </a:cubicBezTo>
                  <a:cubicBezTo>
                    <a:pt x="704" y="2802"/>
                    <a:pt x="784" y="2604"/>
                    <a:pt x="695" y="2438"/>
                  </a:cubicBezTo>
                  <a:cubicBezTo>
                    <a:pt x="627" y="2296"/>
                    <a:pt x="486" y="2201"/>
                    <a:pt x="436" y="2049"/>
                  </a:cubicBezTo>
                  <a:cubicBezTo>
                    <a:pt x="389" y="1905"/>
                    <a:pt x="411" y="1749"/>
                    <a:pt x="420" y="1598"/>
                  </a:cubicBezTo>
                  <a:cubicBezTo>
                    <a:pt x="436" y="1341"/>
                    <a:pt x="471" y="1105"/>
                    <a:pt x="446" y="852"/>
                  </a:cubicBezTo>
                  <a:cubicBezTo>
                    <a:pt x="426" y="636"/>
                    <a:pt x="368" y="424"/>
                    <a:pt x="274" y="228"/>
                  </a:cubicBezTo>
                  <a:cubicBezTo>
                    <a:pt x="247" y="160"/>
                    <a:pt x="210" y="97"/>
                    <a:pt x="165" y="39"/>
                  </a:cubicBezTo>
                  <a:cubicBezTo>
                    <a:pt x="152" y="23"/>
                    <a:pt x="134" y="12"/>
                    <a:pt x="113" y="10"/>
                  </a:cubicBezTo>
                  <a:cubicBezTo>
                    <a:pt x="49" y="0"/>
                    <a:pt x="0" y="82"/>
                    <a:pt x="43" y="132"/>
                  </a:cubicBezTo>
                  <a:cubicBezTo>
                    <a:pt x="72" y="169"/>
                    <a:pt x="99" y="208"/>
                    <a:pt x="117" y="251"/>
                  </a:cubicBezTo>
                  <a:cubicBezTo>
                    <a:pt x="185" y="387"/>
                    <a:pt x="235" y="531"/>
                    <a:pt x="267" y="679"/>
                  </a:cubicBezTo>
                  <a:cubicBezTo>
                    <a:pt x="339" y="1027"/>
                    <a:pt x="276" y="1370"/>
                    <a:pt x="261" y="1716"/>
                  </a:cubicBezTo>
                  <a:cubicBezTo>
                    <a:pt x="253" y="1858"/>
                    <a:pt x="249" y="2006"/>
                    <a:pt x="307" y="2137"/>
                  </a:cubicBezTo>
                  <a:cubicBezTo>
                    <a:pt x="360" y="2277"/>
                    <a:pt x="486" y="2372"/>
                    <a:pt x="558" y="2500"/>
                  </a:cubicBezTo>
                  <a:cubicBezTo>
                    <a:pt x="683" y="2775"/>
                    <a:pt x="274" y="2831"/>
                    <a:pt x="224" y="3055"/>
                  </a:cubicBezTo>
                  <a:cubicBezTo>
                    <a:pt x="148" y="3242"/>
                    <a:pt x="296" y="3409"/>
                    <a:pt x="315" y="3590"/>
                  </a:cubicBezTo>
                  <a:cubicBezTo>
                    <a:pt x="298" y="3748"/>
                    <a:pt x="10" y="3619"/>
                    <a:pt x="16" y="3781"/>
                  </a:cubicBezTo>
                  <a:cubicBezTo>
                    <a:pt x="23" y="3822"/>
                    <a:pt x="60" y="3851"/>
                    <a:pt x="101" y="384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31;p63"/>
            <p:cNvSpPr/>
            <p:nvPr/>
          </p:nvSpPr>
          <p:spPr>
            <a:xfrm>
              <a:off x="6186907" y="2339086"/>
              <a:ext cx="558924" cy="150786"/>
            </a:xfrm>
            <a:custGeom>
              <a:avLst/>
              <a:gdLst/>
              <a:ahLst/>
              <a:cxnLst/>
              <a:rect l="l" t="t" r="r" b="b"/>
              <a:pathLst>
                <a:path w="7154" h="1930" extrusionOk="0">
                  <a:moveTo>
                    <a:pt x="5158" y="1926"/>
                  </a:moveTo>
                  <a:cubicBezTo>
                    <a:pt x="5399" y="1915"/>
                    <a:pt x="5637" y="1880"/>
                    <a:pt x="5872" y="1825"/>
                  </a:cubicBezTo>
                  <a:cubicBezTo>
                    <a:pt x="6255" y="1749"/>
                    <a:pt x="6654" y="1586"/>
                    <a:pt x="6868" y="1241"/>
                  </a:cubicBezTo>
                  <a:cubicBezTo>
                    <a:pt x="6962" y="1099"/>
                    <a:pt x="6966" y="926"/>
                    <a:pt x="6993" y="763"/>
                  </a:cubicBezTo>
                  <a:cubicBezTo>
                    <a:pt x="7020" y="603"/>
                    <a:pt x="7154" y="481"/>
                    <a:pt x="7149" y="317"/>
                  </a:cubicBezTo>
                  <a:cubicBezTo>
                    <a:pt x="7145" y="222"/>
                    <a:pt x="7112" y="132"/>
                    <a:pt x="7055" y="60"/>
                  </a:cubicBezTo>
                  <a:cubicBezTo>
                    <a:pt x="7047" y="25"/>
                    <a:pt x="7018" y="0"/>
                    <a:pt x="6981" y="0"/>
                  </a:cubicBezTo>
                  <a:cubicBezTo>
                    <a:pt x="6940" y="0"/>
                    <a:pt x="6905" y="35"/>
                    <a:pt x="6905" y="76"/>
                  </a:cubicBezTo>
                  <a:cubicBezTo>
                    <a:pt x="6907" y="109"/>
                    <a:pt x="6921" y="140"/>
                    <a:pt x="6942" y="163"/>
                  </a:cubicBezTo>
                  <a:cubicBezTo>
                    <a:pt x="7055" y="317"/>
                    <a:pt x="6966" y="438"/>
                    <a:pt x="6892" y="582"/>
                  </a:cubicBezTo>
                  <a:cubicBezTo>
                    <a:pt x="6820" y="732"/>
                    <a:pt x="6837" y="905"/>
                    <a:pt x="6787" y="1062"/>
                  </a:cubicBezTo>
                  <a:cubicBezTo>
                    <a:pt x="6615" y="1481"/>
                    <a:pt x="6131" y="1627"/>
                    <a:pt x="5722" y="1705"/>
                  </a:cubicBezTo>
                  <a:cubicBezTo>
                    <a:pt x="5135" y="1843"/>
                    <a:pt x="4535" y="1749"/>
                    <a:pt x="3948" y="1654"/>
                  </a:cubicBezTo>
                  <a:cubicBezTo>
                    <a:pt x="3739" y="1621"/>
                    <a:pt x="3537" y="1557"/>
                    <a:pt x="3331" y="1500"/>
                  </a:cubicBezTo>
                  <a:cubicBezTo>
                    <a:pt x="2866" y="1368"/>
                    <a:pt x="2405" y="1224"/>
                    <a:pt x="1943" y="1088"/>
                  </a:cubicBezTo>
                  <a:cubicBezTo>
                    <a:pt x="1340" y="899"/>
                    <a:pt x="706" y="848"/>
                    <a:pt x="79" y="798"/>
                  </a:cubicBezTo>
                  <a:cubicBezTo>
                    <a:pt x="36" y="798"/>
                    <a:pt x="3" y="831"/>
                    <a:pt x="1" y="874"/>
                  </a:cubicBezTo>
                  <a:cubicBezTo>
                    <a:pt x="5" y="953"/>
                    <a:pt x="83" y="950"/>
                    <a:pt x="145" y="953"/>
                  </a:cubicBezTo>
                  <a:cubicBezTo>
                    <a:pt x="566" y="996"/>
                    <a:pt x="1000" y="1025"/>
                    <a:pt x="1416" y="1109"/>
                  </a:cubicBezTo>
                  <a:cubicBezTo>
                    <a:pt x="2194" y="1292"/>
                    <a:pt x="2947" y="1568"/>
                    <a:pt x="3720" y="1765"/>
                  </a:cubicBezTo>
                  <a:cubicBezTo>
                    <a:pt x="4195" y="1852"/>
                    <a:pt x="4677" y="1930"/>
                    <a:pt x="5158" y="192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32;p63"/>
            <p:cNvSpPr/>
            <p:nvPr/>
          </p:nvSpPr>
          <p:spPr>
            <a:xfrm>
              <a:off x="5916273" y="1800791"/>
              <a:ext cx="574628" cy="614238"/>
            </a:xfrm>
            <a:custGeom>
              <a:avLst/>
              <a:gdLst/>
              <a:ahLst/>
              <a:cxnLst/>
              <a:rect l="l" t="t" r="r" b="b"/>
              <a:pathLst>
                <a:path w="7355" h="7862" extrusionOk="0">
                  <a:moveTo>
                    <a:pt x="2854" y="7861"/>
                  </a:moveTo>
                  <a:cubicBezTo>
                    <a:pt x="2858" y="7810"/>
                    <a:pt x="2864" y="7760"/>
                    <a:pt x="2870" y="7711"/>
                  </a:cubicBezTo>
                  <a:cubicBezTo>
                    <a:pt x="2868" y="7711"/>
                    <a:pt x="2864" y="7709"/>
                    <a:pt x="2860" y="7709"/>
                  </a:cubicBezTo>
                  <a:cubicBezTo>
                    <a:pt x="2757" y="7699"/>
                    <a:pt x="2644" y="7690"/>
                    <a:pt x="2545" y="7672"/>
                  </a:cubicBezTo>
                  <a:cubicBezTo>
                    <a:pt x="2164" y="7602"/>
                    <a:pt x="1794" y="7460"/>
                    <a:pt x="1490" y="7215"/>
                  </a:cubicBezTo>
                  <a:cubicBezTo>
                    <a:pt x="881" y="6781"/>
                    <a:pt x="543" y="6092"/>
                    <a:pt x="350" y="5388"/>
                  </a:cubicBezTo>
                  <a:cubicBezTo>
                    <a:pt x="229" y="4952"/>
                    <a:pt x="169" y="4500"/>
                    <a:pt x="204" y="4049"/>
                  </a:cubicBezTo>
                  <a:cubicBezTo>
                    <a:pt x="226" y="3726"/>
                    <a:pt x="257" y="3399"/>
                    <a:pt x="358" y="3092"/>
                  </a:cubicBezTo>
                  <a:cubicBezTo>
                    <a:pt x="521" y="2601"/>
                    <a:pt x="796" y="2154"/>
                    <a:pt x="1125" y="1757"/>
                  </a:cubicBezTo>
                  <a:cubicBezTo>
                    <a:pt x="1523" y="1274"/>
                    <a:pt x="2031" y="869"/>
                    <a:pt x="2601" y="615"/>
                  </a:cubicBezTo>
                  <a:cubicBezTo>
                    <a:pt x="3160" y="367"/>
                    <a:pt x="3759" y="225"/>
                    <a:pt x="4370" y="198"/>
                  </a:cubicBezTo>
                  <a:cubicBezTo>
                    <a:pt x="5026" y="151"/>
                    <a:pt x="5701" y="198"/>
                    <a:pt x="6328" y="404"/>
                  </a:cubicBezTo>
                  <a:cubicBezTo>
                    <a:pt x="6633" y="496"/>
                    <a:pt x="6915" y="653"/>
                    <a:pt x="7155" y="860"/>
                  </a:cubicBezTo>
                  <a:cubicBezTo>
                    <a:pt x="7200" y="906"/>
                    <a:pt x="7272" y="943"/>
                    <a:pt x="7316" y="873"/>
                  </a:cubicBezTo>
                  <a:cubicBezTo>
                    <a:pt x="7355" y="794"/>
                    <a:pt x="7264" y="755"/>
                    <a:pt x="7217" y="714"/>
                  </a:cubicBezTo>
                  <a:cubicBezTo>
                    <a:pt x="6950" y="486"/>
                    <a:pt x="6629" y="332"/>
                    <a:pt x="6293" y="233"/>
                  </a:cubicBezTo>
                  <a:cubicBezTo>
                    <a:pt x="5690" y="50"/>
                    <a:pt x="5053" y="0"/>
                    <a:pt x="4423" y="42"/>
                  </a:cubicBezTo>
                  <a:cubicBezTo>
                    <a:pt x="3767" y="64"/>
                    <a:pt x="3119" y="214"/>
                    <a:pt x="2518" y="486"/>
                  </a:cubicBezTo>
                  <a:cubicBezTo>
                    <a:pt x="2224" y="624"/>
                    <a:pt x="1944" y="792"/>
                    <a:pt x="1685" y="992"/>
                  </a:cubicBezTo>
                  <a:cubicBezTo>
                    <a:pt x="1424" y="1198"/>
                    <a:pt x="1193" y="1442"/>
                    <a:pt x="977" y="1698"/>
                  </a:cubicBezTo>
                  <a:cubicBezTo>
                    <a:pt x="665" y="2084"/>
                    <a:pt x="401" y="2506"/>
                    <a:pt x="237" y="2977"/>
                  </a:cubicBezTo>
                  <a:cubicBezTo>
                    <a:pt x="124" y="3290"/>
                    <a:pt x="82" y="3619"/>
                    <a:pt x="58" y="3950"/>
                  </a:cubicBezTo>
                  <a:cubicBezTo>
                    <a:pt x="0" y="4537"/>
                    <a:pt x="93" y="5129"/>
                    <a:pt x="282" y="5687"/>
                  </a:cubicBezTo>
                  <a:cubicBezTo>
                    <a:pt x="521" y="6425"/>
                    <a:pt x="907" y="7036"/>
                    <a:pt x="1572" y="7460"/>
                  </a:cubicBezTo>
                  <a:cubicBezTo>
                    <a:pt x="1829" y="7635"/>
                    <a:pt x="2125" y="7740"/>
                    <a:pt x="2428" y="7801"/>
                  </a:cubicBezTo>
                  <a:cubicBezTo>
                    <a:pt x="2563" y="7830"/>
                    <a:pt x="2701" y="7851"/>
                    <a:pt x="2839" y="7859"/>
                  </a:cubicBezTo>
                  <a:lnTo>
                    <a:pt x="2854" y="7859"/>
                  </a:ln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33;p63"/>
            <p:cNvSpPr/>
            <p:nvPr/>
          </p:nvSpPr>
          <p:spPr>
            <a:xfrm>
              <a:off x="6408710" y="722795"/>
              <a:ext cx="913779" cy="810807"/>
            </a:xfrm>
            <a:custGeom>
              <a:avLst/>
              <a:gdLst/>
              <a:ahLst/>
              <a:cxnLst/>
              <a:rect l="l" t="t" r="r" b="b"/>
              <a:pathLst>
                <a:path w="11696" h="10378" extrusionOk="0">
                  <a:moveTo>
                    <a:pt x="9503" y="10367"/>
                  </a:moveTo>
                  <a:cubicBezTo>
                    <a:pt x="9678" y="10359"/>
                    <a:pt x="9853" y="10353"/>
                    <a:pt x="10017" y="10293"/>
                  </a:cubicBezTo>
                  <a:cubicBezTo>
                    <a:pt x="10305" y="10206"/>
                    <a:pt x="10575" y="10069"/>
                    <a:pt x="10813" y="9886"/>
                  </a:cubicBezTo>
                  <a:cubicBezTo>
                    <a:pt x="11143" y="9653"/>
                    <a:pt x="11426" y="9361"/>
                    <a:pt x="11647" y="9026"/>
                  </a:cubicBezTo>
                  <a:cubicBezTo>
                    <a:pt x="11696" y="8925"/>
                    <a:pt x="11556" y="8861"/>
                    <a:pt x="11507" y="8962"/>
                  </a:cubicBezTo>
                  <a:cubicBezTo>
                    <a:pt x="11268" y="9330"/>
                    <a:pt x="10937" y="9626"/>
                    <a:pt x="10571" y="9869"/>
                  </a:cubicBezTo>
                  <a:cubicBezTo>
                    <a:pt x="10420" y="9976"/>
                    <a:pt x="10235" y="10056"/>
                    <a:pt x="10067" y="10116"/>
                  </a:cubicBezTo>
                  <a:cubicBezTo>
                    <a:pt x="9766" y="10233"/>
                    <a:pt x="9423" y="10225"/>
                    <a:pt x="9108" y="10209"/>
                  </a:cubicBezTo>
                  <a:cubicBezTo>
                    <a:pt x="8717" y="10182"/>
                    <a:pt x="8328" y="10118"/>
                    <a:pt x="7956" y="9997"/>
                  </a:cubicBezTo>
                  <a:cubicBezTo>
                    <a:pt x="7670" y="9892"/>
                    <a:pt x="7392" y="9768"/>
                    <a:pt x="7121" y="9630"/>
                  </a:cubicBezTo>
                  <a:cubicBezTo>
                    <a:pt x="6853" y="9497"/>
                    <a:pt x="6600" y="9336"/>
                    <a:pt x="6366" y="9151"/>
                  </a:cubicBezTo>
                  <a:cubicBezTo>
                    <a:pt x="5705" y="8643"/>
                    <a:pt x="5123" y="8018"/>
                    <a:pt x="4370" y="7639"/>
                  </a:cubicBezTo>
                  <a:cubicBezTo>
                    <a:pt x="3946" y="7425"/>
                    <a:pt x="3488" y="7271"/>
                    <a:pt x="3012" y="7242"/>
                  </a:cubicBezTo>
                  <a:cubicBezTo>
                    <a:pt x="2387" y="7193"/>
                    <a:pt x="1774" y="7125"/>
                    <a:pt x="1251" y="6744"/>
                  </a:cubicBezTo>
                  <a:cubicBezTo>
                    <a:pt x="850" y="6458"/>
                    <a:pt x="500" y="6071"/>
                    <a:pt x="319" y="5609"/>
                  </a:cubicBezTo>
                  <a:cubicBezTo>
                    <a:pt x="130" y="5002"/>
                    <a:pt x="136" y="4354"/>
                    <a:pt x="334" y="3751"/>
                  </a:cubicBezTo>
                  <a:cubicBezTo>
                    <a:pt x="690" y="2774"/>
                    <a:pt x="1223" y="1866"/>
                    <a:pt x="1842" y="1035"/>
                  </a:cubicBezTo>
                  <a:cubicBezTo>
                    <a:pt x="2103" y="710"/>
                    <a:pt x="2368" y="400"/>
                    <a:pt x="2704" y="153"/>
                  </a:cubicBezTo>
                  <a:cubicBezTo>
                    <a:pt x="2782" y="118"/>
                    <a:pt x="2753" y="1"/>
                    <a:pt x="2669" y="7"/>
                  </a:cubicBezTo>
                  <a:cubicBezTo>
                    <a:pt x="2615" y="17"/>
                    <a:pt x="2572" y="62"/>
                    <a:pt x="2529" y="93"/>
                  </a:cubicBezTo>
                  <a:cubicBezTo>
                    <a:pt x="1827" y="675"/>
                    <a:pt x="1332" y="1455"/>
                    <a:pt x="875" y="2233"/>
                  </a:cubicBezTo>
                  <a:cubicBezTo>
                    <a:pt x="638" y="2648"/>
                    <a:pt x="430" y="3078"/>
                    <a:pt x="256" y="3523"/>
                  </a:cubicBezTo>
                  <a:cubicBezTo>
                    <a:pt x="169" y="3732"/>
                    <a:pt x="105" y="3952"/>
                    <a:pt x="70" y="4179"/>
                  </a:cubicBezTo>
                  <a:cubicBezTo>
                    <a:pt x="1" y="4720"/>
                    <a:pt x="11" y="5294"/>
                    <a:pt x="233" y="5800"/>
                  </a:cubicBezTo>
                  <a:cubicBezTo>
                    <a:pt x="474" y="6287"/>
                    <a:pt x="867" y="6695"/>
                    <a:pt x="1330" y="6977"/>
                  </a:cubicBezTo>
                  <a:cubicBezTo>
                    <a:pt x="1690" y="7193"/>
                    <a:pt x="2101" y="7300"/>
                    <a:pt x="2512" y="7345"/>
                  </a:cubicBezTo>
                  <a:cubicBezTo>
                    <a:pt x="2802" y="7380"/>
                    <a:pt x="3095" y="7392"/>
                    <a:pt x="3383" y="7444"/>
                  </a:cubicBezTo>
                  <a:cubicBezTo>
                    <a:pt x="3627" y="7495"/>
                    <a:pt x="3866" y="7575"/>
                    <a:pt x="4096" y="7678"/>
                  </a:cubicBezTo>
                  <a:cubicBezTo>
                    <a:pt x="4773" y="7968"/>
                    <a:pt x="5318" y="8478"/>
                    <a:pt x="5874" y="8949"/>
                  </a:cubicBezTo>
                  <a:cubicBezTo>
                    <a:pt x="6137" y="9178"/>
                    <a:pt x="6415" y="9388"/>
                    <a:pt x="6709" y="9577"/>
                  </a:cubicBezTo>
                  <a:cubicBezTo>
                    <a:pt x="7024" y="9760"/>
                    <a:pt x="7349" y="9920"/>
                    <a:pt x="7686" y="10058"/>
                  </a:cubicBezTo>
                  <a:cubicBezTo>
                    <a:pt x="8258" y="10289"/>
                    <a:pt x="8892" y="10377"/>
                    <a:pt x="9503" y="1036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34;p63"/>
            <p:cNvSpPr/>
            <p:nvPr/>
          </p:nvSpPr>
          <p:spPr>
            <a:xfrm>
              <a:off x="7293346" y="1335467"/>
              <a:ext cx="183990" cy="350792"/>
            </a:xfrm>
            <a:custGeom>
              <a:avLst/>
              <a:gdLst/>
              <a:ahLst/>
              <a:cxnLst/>
              <a:rect l="l" t="t" r="r" b="b"/>
              <a:pathLst>
                <a:path w="2355" h="4490" extrusionOk="0">
                  <a:moveTo>
                    <a:pt x="410" y="4461"/>
                  </a:moveTo>
                  <a:cubicBezTo>
                    <a:pt x="902" y="4376"/>
                    <a:pt x="963" y="3792"/>
                    <a:pt x="1220" y="3453"/>
                  </a:cubicBezTo>
                  <a:cubicBezTo>
                    <a:pt x="1414" y="3202"/>
                    <a:pt x="1613" y="2955"/>
                    <a:pt x="1755" y="2669"/>
                  </a:cubicBezTo>
                  <a:cubicBezTo>
                    <a:pt x="2060" y="2097"/>
                    <a:pt x="2354" y="1443"/>
                    <a:pt x="2220" y="780"/>
                  </a:cubicBezTo>
                  <a:cubicBezTo>
                    <a:pt x="2146" y="433"/>
                    <a:pt x="1881" y="79"/>
                    <a:pt x="1511" y="42"/>
                  </a:cubicBezTo>
                  <a:cubicBezTo>
                    <a:pt x="982" y="1"/>
                    <a:pt x="424" y="472"/>
                    <a:pt x="237" y="945"/>
                  </a:cubicBezTo>
                  <a:cubicBezTo>
                    <a:pt x="215" y="1031"/>
                    <a:pt x="95" y="1268"/>
                    <a:pt x="247" y="1284"/>
                  </a:cubicBezTo>
                  <a:cubicBezTo>
                    <a:pt x="315" y="1280"/>
                    <a:pt x="324" y="1227"/>
                    <a:pt x="328" y="1171"/>
                  </a:cubicBezTo>
                  <a:cubicBezTo>
                    <a:pt x="359" y="1031"/>
                    <a:pt x="414" y="898"/>
                    <a:pt x="494" y="780"/>
                  </a:cubicBezTo>
                  <a:cubicBezTo>
                    <a:pt x="741" y="429"/>
                    <a:pt x="1274" y="27"/>
                    <a:pt x="1706" y="262"/>
                  </a:cubicBezTo>
                  <a:cubicBezTo>
                    <a:pt x="1955" y="427"/>
                    <a:pt x="2085" y="712"/>
                    <a:pt x="2099" y="1005"/>
                  </a:cubicBezTo>
                  <a:cubicBezTo>
                    <a:pt x="2126" y="1488"/>
                    <a:pt x="1945" y="1955"/>
                    <a:pt x="1733" y="2383"/>
                  </a:cubicBezTo>
                  <a:cubicBezTo>
                    <a:pt x="1605" y="2634"/>
                    <a:pt x="1474" y="2885"/>
                    <a:pt x="1299" y="3105"/>
                  </a:cubicBezTo>
                  <a:cubicBezTo>
                    <a:pt x="1140" y="3288"/>
                    <a:pt x="1007" y="3490"/>
                    <a:pt x="902" y="3706"/>
                  </a:cubicBezTo>
                  <a:cubicBezTo>
                    <a:pt x="834" y="3839"/>
                    <a:pt x="778" y="3981"/>
                    <a:pt x="692" y="4107"/>
                  </a:cubicBezTo>
                  <a:cubicBezTo>
                    <a:pt x="607" y="4230"/>
                    <a:pt x="451" y="4333"/>
                    <a:pt x="293" y="4309"/>
                  </a:cubicBezTo>
                  <a:cubicBezTo>
                    <a:pt x="256" y="4302"/>
                    <a:pt x="221" y="4286"/>
                    <a:pt x="192" y="4259"/>
                  </a:cubicBezTo>
                  <a:cubicBezTo>
                    <a:pt x="159" y="4234"/>
                    <a:pt x="112" y="4241"/>
                    <a:pt x="85" y="4274"/>
                  </a:cubicBezTo>
                  <a:cubicBezTo>
                    <a:pt x="1" y="4416"/>
                    <a:pt x="313" y="4490"/>
                    <a:pt x="410" y="446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35;p63"/>
            <p:cNvSpPr/>
            <p:nvPr/>
          </p:nvSpPr>
          <p:spPr>
            <a:xfrm>
              <a:off x="7286940" y="1432891"/>
              <a:ext cx="123051" cy="185865"/>
            </a:xfrm>
            <a:custGeom>
              <a:avLst/>
              <a:gdLst/>
              <a:ahLst/>
              <a:cxnLst/>
              <a:rect l="l" t="t" r="r" b="b"/>
              <a:pathLst>
                <a:path w="1575" h="2379" extrusionOk="0">
                  <a:moveTo>
                    <a:pt x="430" y="2354"/>
                  </a:moveTo>
                  <a:cubicBezTo>
                    <a:pt x="473" y="2335"/>
                    <a:pt x="510" y="2309"/>
                    <a:pt x="543" y="2278"/>
                  </a:cubicBezTo>
                  <a:cubicBezTo>
                    <a:pt x="580" y="2241"/>
                    <a:pt x="611" y="2202"/>
                    <a:pt x="640" y="2156"/>
                  </a:cubicBezTo>
                  <a:cubicBezTo>
                    <a:pt x="667" y="2113"/>
                    <a:pt x="694" y="2066"/>
                    <a:pt x="716" y="2019"/>
                  </a:cubicBezTo>
                  <a:cubicBezTo>
                    <a:pt x="741" y="1967"/>
                    <a:pt x="763" y="1914"/>
                    <a:pt x="782" y="1860"/>
                  </a:cubicBezTo>
                  <a:cubicBezTo>
                    <a:pt x="817" y="1755"/>
                    <a:pt x="842" y="1648"/>
                    <a:pt x="877" y="1543"/>
                  </a:cubicBezTo>
                  <a:cubicBezTo>
                    <a:pt x="893" y="1496"/>
                    <a:pt x="912" y="1451"/>
                    <a:pt x="932" y="1408"/>
                  </a:cubicBezTo>
                  <a:cubicBezTo>
                    <a:pt x="957" y="1360"/>
                    <a:pt x="984" y="1315"/>
                    <a:pt x="1014" y="1270"/>
                  </a:cubicBezTo>
                  <a:cubicBezTo>
                    <a:pt x="1039" y="1231"/>
                    <a:pt x="1068" y="1194"/>
                    <a:pt x="1099" y="1157"/>
                  </a:cubicBezTo>
                  <a:cubicBezTo>
                    <a:pt x="1128" y="1122"/>
                    <a:pt x="1161" y="1091"/>
                    <a:pt x="1193" y="1060"/>
                  </a:cubicBezTo>
                  <a:cubicBezTo>
                    <a:pt x="1226" y="1029"/>
                    <a:pt x="1261" y="1004"/>
                    <a:pt x="1294" y="980"/>
                  </a:cubicBezTo>
                  <a:cubicBezTo>
                    <a:pt x="1329" y="953"/>
                    <a:pt x="1366" y="926"/>
                    <a:pt x="1393" y="901"/>
                  </a:cubicBezTo>
                  <a:lnTo>
                    <a:pt x="1412" y="887"/>
                  </a:lnTo>
                  <a:cubicBezTo>
                    <a:pt x="1502" y="807"/>
                    <a:pt x="1570" y="694"/>
                    <a:pt x="1574" y="570"/>
                  </a:cubicBezTo>
                  <a:cubicBezTo>
                    <a:pt x="1574" y="513"/>
                    <a:pt x="1566" y="455"/>
                    <a:pt x="1551" y="397"/>
                  </a:cubicBezTo>
                  <a:cubicBezTo>
                    <a:pt x="1541" y="356"/>
                    <a:pt x="1525" y="317"/>
                    <a:pt x="1504" y="280"/>
                  </a:cubicBezTo>
                  <a:cubicBezTo>
                    <a:pt x="1490" y="253"/>
                    <a:pt x="1473" y="227"/>
                    <a:pt x="1457" y="202"/>
                  </a:cubicBezTo>
                  <a:cubicBezTo>
                    <a:pt x="1401" y="120"/>
                    <a:pt x="1319" y="60"/>
                    <a:pt x="1226" y="29"/>
                  </a:cubicBezTo>
                  <a:cubicBezTo>
                    <a:pt x="1185" y="17"/>
                    <a:pt x="1142" y="9"/>
                    <a:pt x="1101" y="4"/>
                  </a:cubicBezTo>
                  <a:cubicBezTo>
                    <a:pt x="1060" y="0"/>
                    <a:pt x="1019" y="0"/>
                    <a:pt x="977" y="7"/>
                  </a:cubicBezTo>
                  <a:cubicBezTo>
                    <a:pt x="936" y="11"/>
                    <a:pt x="897" y="17"/>
                    <a:pt x="858" y="27"/>
                  </a:cubicBezTo>
                  <a:cubicBezTo>
                    <a:pt x="819" y="37"/>
                    <a:pt x="778" y="50"/>
                    <a:pt x="741" y="66"/>
                  </a:cubicBezTo>
                  <a:cubicBezTo>
                    <a:pt x="704" y="79"/>
                    <a:pt x="667" y="95"/>
                    <a:pt x="634" y="114"/>
                  </a:cubicBezTo>
                  <a:cubicBezTo>
                    <a:pt x="597" y="134"/>
                    <a:pt x="564" y="157"/>
                    <a:pt x="533" y="181"/>
                  </a:cubicBezTo>
                  <a:cubicBezTo>
                    <a:pt x="500" y="208"/>
                    <a:pt x="469" y="239"/>
                    <a:pt x="445" y="272"/>
                  </a:cubicBezTo>
                  <a:cubicBezTo>
                    <a:pt x="395" y="336"/>
                    <a:pt x="352" y="404"/>
                    <a:pt x="315" y="476"/>
                  </a:cubicBezTo>
                  <a:cubicBezTo>
                    <a:pt x="280" y="543"/>
                    <a:pt x="249" y="613"/>
                    <a:pt x="218" y="685"/>
                  </a:cubicBezTo>
                  <a:cubicBezTo>
                    <a:pt x="210" y="704"/>
                    <a:pt x="202" y="720"/>
                    <a:pt x="196" y="739"/>
                  </a:cubicBezTo>
                  <a:cubicBezTo>
                    <a:pt x="187" y="759"/>
                    <a:pt x="187" y="780"/>
                    <a:pt x="196" y="799"/>
                  </a:cubicBezTo>
                  <a:cubicBezTo>
                    <a:pt x="222" y="858"/>
                    <a:pt x="309" y="858"/>
                    <a:pt x="336" y="799"/>
                  </a:cubicBezTo>
                  <a:cubicBezTo>
                    <a:pt x="348" y="768"/>
                    <a:pt x="362" y="737"/>
                    <a:pt x="375" y="706"/>
                  </a:cubicBezTo>
                  <a:cubicBezTo>
                    <a:pt x="393" y="663"/>
                    <a:pt x="412" y="622"/>
                    <a:pt x="432" y="578"/>
                  </a:cubicBezTo>
                  <a:cubicBezTo>
                    <a:pt x="463" y="521"/>
                    <a:pt x="494" y="465"/>
                    <a:pt x="529" y="410"/>
                  </a:cubicBezTo>
                  <a:cubicBezTo>
                    <a:pt x="545" y="387"/>
                    <a:pt x="562" y="367"/>
                    <a:pt x="580" y="344"/>
                  </a:cubicBezTo>
                  <a:cubicBezTo>
                    <a:pt x="595" y="330"/>
                    <a:pt x="609" y="315"/>
                    <a:pt x="626" y="301"/>
                  </a:cubicBezTo>
                  <a:cubicBezTo>
                    <a:pt x="638" y="290"/>
                    <a:pt x="650" y="280"/>
                    <a:pt x="663" y="272"/>
                  </a:cubicBezTo>
                  <a:cubicBezTo>
                    <a:pt x="675" y="262"/>
                    <a:pt x="694" y="253"/>
                    <a:pt x="708" y="245"/>
                  </a:cubicBezTo>
                  <a:cubicBezTo>
                    <a:pt x="751" y="225"/>
                    <a:pt x="792" y="206"/>
                    <a:pt x="838" y="192"/>
                  </a:cubicBezTo>
                  <a:cubicBezTo>
                    <a:pt x="862" y="181"/>
                    <a:pt x="891" y="175"/>
                    <a:pt x="918" y="167"/>
                  </a:cubicBezTo>
                  <a:cubicBezTo>
                    <a:pt x="951" y="161"/>
                    <a:pt x="984" y="157"/>
                    <a:pt x="1017" y="155"/>
                  </a:cubicBezTo>
                  <a:cubicBezTo>
                    <a:pt x="1039" y="153"/>
                    <a:pt x="1060" y="153"/>
                    <a:pt x="1082" y="155"/>
                  </a:cubicBezTo>
                  <a:cubicBezTo>
                    <a:pt x="1099" y="155"/>
                    <a:pt x="1115" y="159"/>
                    <a:pt x="1132" y="161"/>
                  </a:cubicBezTo>
                  <a:cubicBezTo>
                    <a:pt x="1148" y="163"/>
                    <a:pt x="1167" y="169"/>
                    <a:pt x="1185" y="175"/>
                  </a:cubicBezTo>
                  <a:cubicBezTo>
                    <a:pt x="1198" y="181"/>
                    <a:pt x="1210" y="186"/>
                    <a:pt x="1224" y="192"/>
                  </a:cubicBezTo>
                  <a:cubicBezTo>
                    <a:pt x="1237" y="198"/>
                    <a:pt x="1245" y="204"/>
                    <a:pt x="1257" y="210"/>
                  </a:cubicBezTo>
                  <a:lnTo>
                    <a:pt x="1280" y="229"/>
                  </a:lnTo>
                  <a:cubicBezTo>
                    <a:pt x="1290" y="239"/>
                    <a:pt x="1300" y="249"/>
                    <a:pt x="1311" y="260"/>
                  </a:cubicBezTo>
                  <a:cubicBezTo>
                    <a:pt x="1321" y="272"/>
                    <a:pt x="1327" y="280"/>
                    <a:pt x="1335" y="292"/>
                  </a:cubicBezTo>
                  <a:cubicBezTo>
                    <a:pt x="1354" y="317"/>
                    <a:pt x="1368" y="346"/>
                    <a:pt x="1383" y="373"/>
                  </a:cubicBezTo>
                  <a:cubicBezTo>
                    <a:pt x="1389" y="385"/>
                    <a:pt x="1395" y="399"/>
                    <a:pt x="1399" y="410"/>
                  </a:cubicBezTo>
                  <a:cubicBezTo>
                    <a:pt x="1403" y="422"/>
                    <a:pt x="1409" y="445"/>
                    <a:pt x="1414" y="461"/>
                  </a:cubicBezTo>
                  <a:cubicBezTo>
                    <a:pt x="1418" y="486"/>
                    <a:pt x="1420" y="511"/>
                    <a:pt x="1422" y="535"/>
                  </a:cubicBezTo>
                  <a:lnTo>
                    <a:pt x="1422" y="570"/>
                  </a:lnTo>
                  <a:cubicBezTo>
                    <a:pt x="1422" y="581"/>
                    <a:pt x="1420" y="597"/>
                    <a:pt x="1418" y="609"/>
                  </a:cubicBezTo>
                  <a:cubicBezTo>
                    <a:pt x="1416" y="618"/>
                    <a:pt x="1414" y="624"/>
                    <a:pt x="1412" y="632"/>
                  </a:cubicBezTo>
                  <a:cubicBezTo>
                    <a:pt x="1409" y="638"/>
                    <a:pt x="1403" y="653"/>
                    <a:pt x="1399" y="663"/>
                  </a:cubicBezTo>
                  <a:cubicBezTo>
                    <a:pt x="1395" y="671"/>
                    <a:pt x="1387" y="683"/>
                    <a:pt x="1381" y="694"/>
                  </a:cubicBezTo>
                  <a:cubicBezTo>
                    <a:pt x="1370" y="710"/>
                    <a:pt x="1358" y="725"/>
                    <a:pt x="1348" y="739"/>
                  </a:cubicBezTo>
                  <a:cubicBezTo>
                    <a:pt x="1335" y="753"/>
                    <a:pt x="1321" y="764"/>
                    <a:pt x="1309" y="776"/>
                  </a:cubicBezTo>
                  <a:lnTo>
                    <a:pt x="1309" y="778"/>
                  </a:lnTo>
                  <a:lnTo>
                    <a:pt x="1309" y="778"/>
                  </a:lnTo>
                  <a:lnTo>
                    <a:pt x="1294" y="790"/>
                  </a:lnTo>
                  <a:cubicBezTo>
                    <a:pt x="1268" y="815"/>
                    <a:pt x="1235" y="836"/>
                    <a:pt x="1204" y="858"/>
                  </a:cubicBezTo>
                  <a:cubicBezTo>
                    <a:pt x="1175" y="881"/>
                    <a:pt x="1142" y="908"/>
                    <a:pt x="1111" y="934"/>
                  </a:cubicBezTo>
                  <a:cubicBezTo>
                    <a:pt x="1047" y="988"/>
                    <a:pt x="992" y="1048"/>
                    <a:pt x="942" y="1113"/>
                  </a:cubicBezTo>
                  <a:cubicBezTo>
                    <a:pt x="891" y="1183"/>
                    <a:pt x="844" y="1255"/>
                    <a:pt x="803" y="1329"/>
                  </a:cubicBezTo>
                  <a:cubicBezTo>
                    <a:pt x="784" y="1366"/>
                    <a:pt x="768" y="1403"/>
                    <a:pt x="755" y="1440"/>
                  </a:cubicBezTo>
                  <a:cubicBezTo>
                    <a:pt x="741" y="1480"/>
                    <a:pt x="726" y="1517"/>
                    <a:pt x="714" y="1560"/>
                  </a:cubicBezTo>
                  <a:cubicBezTo>
                    <a:pt x="687" y="1652"/>
                    <a:pt x="661" y="1747"/>
                    <a:pt x="630" y="1840"/>
                  </a:cubicBezTo>
                  <a:cubicBezTo>
                    <a:pt x="615" y="1877"/>
                    <a:pt x="599" y="1914"/>
                    <a:pt x="582" y="1951"/>
                  </a:cubicBezTo>
                  <a:cubicBezTo>
                    <a:pt x="558" y="2002"/>
                    <a:pt x="529" y="2051"/>
                    <a:pt x="498" y="2099"/>
                  </a:cubicBezTo>
                  <a:cubicBezTo>
                    <a:pt x="486" y="2115"/>
                    <a:pt x="473" y="2134"/>
                    <a:pt x="457" y="2152"/>
                  </a:cubicBezTo>
                  <a:cubicBezTo>
                    <a:pt x="449" y="2160"/>
                    <a:pt x="443" y="2169"/>
                    <a:pt x="432" y="2177"/>
                  </a:cubicBezTo>
                  <a:cubicBezTo>
                    <a:pt x="424" y="2185"/>
                    <a:pt x="416" y="2191"/>
                    <a:pt x="408" y="2197"/>
                  </a:cubicBezTo>
                  <a:cubicBezTo>
                    <a:pt x="399" y="2204"/>
                    <a:pt x="393" y="2206"/>
                    <a:pt x="387" y="2210"/>
                  </a:cubicBezTo>
                  <a:lnTo>
                    <a:pt x="366" y="2218"/>
                  </a:lnTo>
                  <a:lnTo>
                    <a:pt x="354" y="2222"/>
                  </a:lnTo>
                  <a:cubicBezTo>
                    <a:pt x="346" y="2224"/>
                    <a:pt x="338" y="2226"/>
                    <a:pt x="327" y="2228"/>
                  </a:cubicBezTo>
                  <a:lnTo>
                    <a:pt x="303" y="2228"/>
                  </a:lnTo>
                  <a:lnTo>
                    <a:pt x="284" y="2224"/>
                  </a:lnTo>
                  <a:lnTo>
                    <a:pt x="270" y="2220"/>
                  </a:lnTo>
                  <a:cubicBezTo>
                    <a:pt x="262" y="2218"/>
                    <a:pt x="253" y="2214"/>
                    <a:pt x="245" y="2210"/>
                  </a:cubicBezTo>
                  <a:lnTo>
                    <a:pt x="231" y="2202"/>
                  </a:lnTo>
                  <a:lnTo>
                    <a:pt x="220" y="2195"/>
                  </a:lnTo>
                  <a:cubicBezTo>
                    <a:pt x="214" y="2189"/>
                    <a:pt x="210" y="2183"/>
                    <a:pt x="204" y="2177"/>
                  </a:cubicBezTo>
                  <a:cubicBezTo>
                    <a:pt x="198" y="2171"/>
                    <a:pt x="194" y="2167"/>
                    <a:pt x="190" y="2160"/>
                  </a:cubicBezTo>
                  <a:cubicBezTo>
                    <a:pt x="185" y="2154"/>
                    <a:pt x="181" y="2146"/>
                    <a:pt x="177" y="2138"/>
                  </a:cubicBezTo>
                  <a:cubicBezTo>
                    <a:pt x="175" y="2132"/>
                    <a:pt x="171" y="2123"/>
                    <a:pt x="167" y="2115"/>
                  </a:cubicBezTo>
                  <a:cubicBezTo>
                    <a:pt x="165" y="2107"/>
                    <a:pt x="163" y="2097"/>
                    <a:pt x="161" y="2088"/>
                  </a:cubicBezTo>
                  <a:cubicBezTo>
                    <a:pt x="159" y="2080"/>
                    <a:pt x="157" y="2068"/>
                    <a:pt x="157" y="2056"/>
                  </a:cubicBezTo>
                  <a:cubicBezTo>
                    <a:pt x="155" y="2045"/>
                    <a:pt x="157" y="2037"/>
                    <a:pt x="157" y="2027"/>
                  </a:cubicBezTo>
                  <a:cubicBezTo>
                    <a:pt x="159" y="2006"/>
                    <a:pt x="161" y="1986"/>
                    <a:pt x="165" y="1965"/>
                  </a:cubicBezTo>
                  <a:cubicBezTo>
                    <a:pt x="169" y="1944"/>
                    <a:pt x="177" y="1920"/>
                    <a:pt x="185" y="1897"/>
                  </a:cubicBezTo>
                  <a:cubicBezTo>
                    <a:pt x="200" y="1858"/>
                    <a:pt x="216" y="1821"/>
                    <a:pt x="235" y="1784"/>
                  </a:cubicBezTo>
                  <a:cubicBezTo>
                    <a:pt x="257" y="1739"/>
                    <a:pt x="282" y="1693"/>
                    <a:pt x="305" y="1650"/>
                  </a:cubicBezTo>
                  <a:cubicBezTo>
                    <a:pt x="325" y="1613"/>
                    <a:pt x="313" y="1568"/>
                    <a:pt x="278" y="1545"/>
                  </a:cubicBezTo>
                  <a:cubicBezTo>
                    <a:pt x="241" y="1527"/>
                    <a:pt x="196" y="1537"/>
                    <a:pt x="175" y="1572"/>
                  </a:cubicBezTo>
                  <a:cubicBezTo>
                    <a:pt x="136" y="1646"/>
                    <a:pt x="97" y="1716"/>
                    <a:pt x="64" y="1790"/>
                  </a:cubicBezTo>
                  <a:cubicBezTo>
                    <a:pt x="33" y="1860"/>
                    <a:pt x="13" y="1934"/>
                    <a:pt x="6" y="2012"/>
                  </a:cubicBezTo>
                  <a:cubicBezTo>
                    <a:pt x="0" y="2091"/>
                    <a:pt x="19" y="2171"/>
                    <a:pt x="62" y="2239"/>
                  </a:cubicBezTo>
                  <a:cubicBezTo>
                    <a:pt x="113" y="2321"/>
                    <a:pt x="200" y="2372"/>
                    <a:pt x="294" y="2379"/>
                  </a:cubicBezTo>
                  <a:lnTo>
                    <a:pt x="315" y="2379"/>
                  </a:lnTo>
                  <a:cubicBezTo>
                    <a:pt x="354" y="2376"/>
                    <a:pt x="393" y="2368"/>
                    <a:pt x="430" y="235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36;p63"/>
            <p:cNvSpPr/>
            <p:nvPr/>
          </p:nvSpPr>
          <p:spPr>
            <a:xfrm>
              <a:off x="7298503" y="1517737"/>
              <a:ext cx="23829" cy="47345"/>
            </a:xfrm>
            <a:custGeom>
              <a:avLst/>
              <a:gdLst/>
              <a:ahLst/>
              <a:cxnLst/>
              <a:rect l="l" t="t" r="r" b="b"/>
              <a:pathLst>
                <a:path w="305" h="606" extrusionOk="0">
                  <a:moveTo>
                    <a:pt x="142" y="577"/>
                  </a:moveTo>
                  <a:cubicBezTo>
                    <a:pt x="212" y="529"/>
                    <a:pt x="237" y="439"/>
                    <a:pt x="253" y="359"/>
                  </a:cubicBezTo>
                  <a:cubicBezTo>
                    <a:pt x="268" y="272"/>
                    <a:pt x="305" y="1"/>
                    <a:pt x="157" y="27"/>
                  </a:cubicBezTo>
                  <a:cubicBezTo>
                    <a:pt x="58" y="60"/>
                    <a:pt x="130" y="169"/>
                    <a:pt x="116" y="243"/>
                  </a:cubicBezTo>
                  <a:cubicBezTo>
                    <a:pt x="105" y="311"/>
                    <a:pt x="103" y="387"/>
                    <a:pt x="62" y="449"/>
                  </a:cubicBezTo>
                  <a:cubicBezTo>
                    <a:pt x="0" y="507"/>
                    <a:pt x="62" y="605"/>
                    <a:pt x="142" y="57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37;p63"/>
            <p:cNvSpPr/>
            <p:nvPr/>
          </p:nvSpPr>
          <p:spPr>
            <a:xfrm>
              <a:off x="7333504" y="1460861"/>
              <a:ext cx="43361" cy="42345"/>
            </a:xfrm>
            <a:custGeom>
              <a:avLst/>
              <a:gdLst/>
              <a:ahLst/>
              <a:cxnLst/>
              <a:rect l="l" t="t" r="r" b="b"/>
              <a:pathLst>
                <a:path w="555" h="542" extrusionOk="0">
                  <a:moveTo>
                    <a:pt x="178" y="463"/>
                  </a:moveTo>
                  <a:cubicBezTo>
                    <a:pt x="235" y="389"/>
                    <a:pt x="293" y="309"/>
                    <a:pt x="369" y="253"/>
                  </a:cubicBezTo>
                  <a:cubicBezTo>
                    <a:pt x="421" y="212"/>
                    <a:pt x="497" y="196"/>
                    <a:pt x="530" y="136"/>
                  </a:cubicBezTo>
                  <a:cubicBezTo>
                    <a:pt x="554" y="60"/>
                    <a:pt x="462" y="0"/>
                    <a:pt x="404" y="54"/>
                  </a:cubicBezTo>
                  <a:cubicBezTo>
                    <a:pt x="258" y="124"/>
                    <a:pt x="149" y="241"/>
                    <a:pt x="58" y="371"/>
                  </a:cubicBezTo>
                  <a:cubicBezTo>
                    <a:pt x="1" y="453"/>
                    <a:pt x="116" y="541"/>
                    <a:pt x="178" y="46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38;p63"/>
            <p:cNvSpPr/>
            <p:nvPr/>
          </p:nvSpPr>
          <p:spPr>
            <a:xfrm>
              <a:off x="6332067" y="1076086"/>
              <a:ext cx="87815" cy="91644"/>
            </a:xfrm>
            <a:custGeom>
              <a:avLst/>
              <a:gdLst/>
              <a:ahLst/>
              <a:cxnLst/>
              <a:rect l="l" t="t" r="r" b="b"/>
              <a:pathLst>
                <a:path w="1124" h="1173" extrusionOk="0">
                  <a:moveTo>
                    <a:pt x="132" y="1132"/>
                  </a:moveTo>
                  <a:cubicBezTo>
                    <a:pt x="148" y="1117"/>
                    <a:pt x="159" y="1099"/>
                    <a:pt x="161" y="1078"/>
                  </a:cubicBezTo>
                  <a:cubicBezTo>
                    <a:pt x="171" y="1031"/>
                    <a:pt x="183" y="984"/>
                    <a:pt x="198" y="938"/>
                  </a:cubicBezTo>
                  <a:cubicBezTo>
                    <a:pt x="336" y="599"/>
                    <a:pt x="484" y="243"/>
                    <a:pt x="887" y="177"/>
                  </a:cubicBezTo>
                  <a:cubicBezTo>
                    <a:pt x="922" y="171"/>
                    <a:pt x="959" y="171"/>
                    <a:pt x="994" y="175"/>
                  </a:cubicBezTo>
                  <a:cubicBezTo>
                    <a:pt x="1060" y="200"/>
                    <a:pt x="1123" y="130"/>
                    <a:pt x="1091" y="66"/>
                  </a:cubicBezTo>
                  <a:cubicBezTo>
                    <a:pt x="1043" y="0"/>
                    <a:pt x="936" y="21"/>
                    <a:pt x="864" y="27"/>
                  </a:cubicBezTo>
                  <a:cubicBezTo>
                    <a:pt x="704" y="56"/>
                    <a:pt x="545" y="124"/>
                    <a:pt x="428" y="239"/>
                  </a:cubicBezTo>
                  <a:cubicBezTo>
                    <a:pt x="249" y="416"/>
                    <a:pt x="146" y="655"/>
                    <a:pt x="56" y="885"/>
                  </a:cubicBezTo>
                  <a:cubicBezTo>
                    <a:pt x="35" y="943"/>
                    <a:pt x="21" y="1002"/>
                    <a:pt x="8" y="1062"/>
                  </a:cubicBezTo>
                  <a:cubicBezTo>
                    <a:pt x="0" y="1128"/>
                    <a:pt x="76" y="1173"/>
                    <a:pt x="132" y="113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39;p63"/>
            <p:cNvSpPr/>
            <p:nvPr/>
          </p:nvSpPr>
          <p:spPr>
            <a:xfrm>
              <a:off x="7241314" y="1679773"/>
              <a:ext cx="171724" cy="943077"/>
            </a:xfrm>
            <a:custGeom>
              <a:avLst/>
              <a:gdLst/>
              <a:ahLst/>
              <a:cxnLst/>
              <a:rect l="l" t="t" r="r" b="b"/>
              <a:pathLst>
                <a:path w="2198" h="12071" extrusionOk="0">
                  <a:moveTo>
                    <a:pt x="1662" y="12031"/>
                  </a:moveTo>
                  <a:cubicBezTo>
                    <a:pt x="1708" y="11986"/>
                    <a:pt x="1673" y="11918"/>
                    <a:pt x="1664" y="11864"/>
                  </a:cubicBezTo>
                  <a:cubicBezTo>
                    <a:pt x="1613" y="11593"/>
                    <a:pt x="1576" y="11319"/>
                    <a:pt x="1557" y="11046"/>
                  </a:cubicBezTo>
                  <a:cubicBezTo>
                    <a:pt x="1535" y="10737"/>
                    <a:pt x="1535" y="10420"/>
                    <a:pt x="1644" y="10126"/>
                  </a:cubicBezTo>
                  <a:cubicBezTo>
                    <a:pt x="1718" y="9891"/>
                    <a:pt x="1858" y="9688"/>
                    <a:pt x="1963" y="9468"/>
                  </a:cubicBezTo>
                  <a:cubicBezTo>
                    <a:pt x="2037" y="9313"/>
                    <a:pt x="2111" y="9157"/>
                    <a:pt x="2177" y="8999"/>
                  </a:cubicBezTo>
                  <a:cubicBezTo>
                    <a:pt x="2197" y="8914"/>
                    <a:pt x="2084" y="8865"/>
                    <a:pt x="2037" y="8939"/>
                  </a:cubicBezTo>
                  <a:cubicBezTo>
                    <a:pt x="1650" y="9871"/>
                    <a:pt x="1296" y="10048"/>
                    <a:pt x="1413" y="11159"/>
                  </a:cubicBezTo>
                  <a:cubicBezTo>
                    <a:pt x="1228" y="10638"/>
                    <a:pt x="922" y="10177"/>
                    <a:pt x="693" y="9675"/>
                  </a:cubicBezTo>
                  <a:cubicBezTo>
                    <a:pt x="463" y="9122"/>
                    <a:pt x="333" y="8517"/>
                    <a:pt x="372" y="7919"/>
                  </a:cubicBezTo>
                  <a:cubicBezTo>
                    <a:pt x="409" y="7308"/>
                    <a:pt x="634" y="6734"/>
                    <a:pt x="905" y="6195"/>
                  </a:cubicBezTo>
                  <a:cubicBezTo>
                    <a:pt x="1257" y="5458"/>
                    <a:pt x="1720" y="4890"/>
                    <a:pt x="1522" y="4024"/>
                  </a:cubicBezTo>
                  <a:cubicBezTo>
                    <a:pt x="1436" y="3574"/>
                    <a:pt x="1234" y="3158"/>
                    <a:pt x="1078" y="2730"/>
                  </a:cubicBezTo>
                  <a:cubicBezTo>
                    <a:pt x="1004" y="2529"/>
                    <a:pt x="932" y="2327"/>
                    <a:pt x="860" y="2125"/>
                  </a:cubicBezTo>
                  <a:cubicBezTo>
                    <a:pt x="732" y="1755"/>
                    <a:pt x="664" y="1350"/>
                    <a:pt x="741" y="961"/>
                  </a:cubicBezTo>
                  <a:cubicBezTo>
                    <a:pt x="788" y="735"/>
                    <a:pt x="864" y="517"/>
                    <a:pt x="967" y="311"/>
                  </a:cubicBezTo>
                  <a:cubicBezTo>
                    <a:pt x="994" y="262"/>
                    <a:pt x="1018" y="212"/>
                    <a:pt x="1047" y="165"/>
                  </a:cubicBezTo>
                  <a:cubicBezTo>
                    <a:pt x="1066" y="132"/>
                    <a:pt x="1059" y="89"/>
                    <a:pt x="1029" y="64"/>
                  </a:cubicBezTo>
                  <a:cubicBezTo>
                    <a:pt x="928" y="0"/>
                    <a:pt x="889" y="142"/>
                    <a:pt x="850" y="208"/>
                  </a:cubicBezTo>
                  <a:cubicBezTo>
                    <a:pt x="736" y="424"/>
                    <a:pt x="652" y="654"/>
                    <a:pt x="601" y="893"/>
                  </a:cubicBezTo>
                  <a:cubicBezTo>
                    <a:pt x="471" y="1449"/>
                    <a:pt x="642" y="2008"/>
                    <a:pt x="841" y="2525"/>
                  </a:cubicBezTo>
                  <a:cubicBezTo>
                    <a:pt x="1043" y="3129"/>
                    <a:pt x="1368" y="3707"/>
                    <a:pt x="1413" y="4353"/>
                  </a:cubicBezTo>
                  <a:cubicBezTo>
                    <a:pt x="1459" y="4950"/>
                    <a:pt x="1097" y="5456"/>
                    <a:pt x="850" y="5966"/>
                  </a:cubicBezTo>
                  <a:cubicBezTo>
                    <a:pt x="208" y="7176"/>
                    <a:pt x="0" y="8192"/>
                    <a:pt x="467" y="9515"/>
                  </a:cubicBezTo>
                  <a:cubicBezTo>
                    <a:pt x="658" y="10056"/>
                    <a:pt x="1002" y="10527"/>
                    <a:pt x="1210" y="11062"/>
                  </a:cubicBezTo>
                  <a:cubicBezTo>
                    <a:pt x="1304" y="11292"/>
                    <a:pt x="1382" y="11508"/>
                    <a:pt x="1454" y="11741"/>
                  </a:cubicBezTo>
                  <a:cubicBezTo>
                    <a:pt x="1483" y="11829"/>
                    <a:pt x="1504" y="11922"/>
                    <a:pt x="1537" y="12008"/>
                  </a:cubicBezTo>
                  <a:cubicBezTo>
                    <a:pt x="1559" y="12058"/>
                    <a:pt x="1625" y="12070"/>
                    <a:pt x="1662" y="1203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40;p63"/>
            <p:cNvSpPr/>
            <p:nvPr/>
          </p:nvSpPr>
          <p:spPr>
            <a:xfrm>
              <a:off x="7374521" y="2341430"/>
              <a:ext cx="191647" cy="406888"/>
            </a:xfrm>
            <a:custGeom>
              <a:avLst/>
              <a:gdLst/>
              <a:ahLst/>
              <a:cxnLst/>
              <a:rect l="l" t="t" r="r" b="b"/>
              <a:pathLst>
                <a:path w="2453" h="5208" extrusionOk="0">
                  <a:moveTo>
                    <a:pt x="231" y="5138"/>
                  </a:moveTo>
                  <a:cubicBezTo>
                    <a:pt x="494" y="4833"/>
                    <a:pt x="710" y="4484"/>
                    <a:pt x="976" y="4175"/>
                  </a:cubicBezTo>
                  <a:cubicBezTo>
                    <a:pt x="1183" y="3922"/>
                    <a:pt x="1391" y="3665"/>
                    <a:pt x="1564" y="3385"/>
                  </a:cubicBezTo>
                  <a:cubicBezTo>
                    <a:pt x="1899" y="2830"/>
                    <a:pt x="2243" y="2254"/>
                    <a:pt x="2381" y="1614"/>
                  </a:cubicBezTo>
                  <a:cubicBezTo>
                    <a:pt x="2430" y="1334"/>
                    <a:pt x="2453" y="1048"/>
                    <a:pt x="2449" y="764"/>
                  </a:cubicBezTo>
                  <a:cubicBezTo>
                    <a:pt x="2434" y="680"/>
                    <a:pt x="2313" y="680"/>
                    <a:pt x="2296" y="764"/>
                  </a:cubicBezTo>
                  <a:cubicBezTo>
                    <a:pt x="2296" y="896"/>
                    <a:pt x="2292" y="1025"/>
                    <a:pt x="2286" y="1155"/>
                  </a:cubicBezTo>
                  <a:cubicBezTo>
                    <a:pt x="2259" y="1813"/>
                    <a:pt x="1957" y="2414"/>
                    <a:pt x="1634" y="2974"/>
                  </a:cubicBezTo>
                  <a:cubicBezTo>
                    <a:pt x="1494" y="3210"/>
                    <a:pt x="1354" y="3447"/>
                    <a:pt x="1187" y="3667"/>
                  </a:cubicBezTo>
                  <a:cubicBezTo>
                    <a:pt x="881" y="4054"/>
                    <a:pt x="564" y="4434"/>
                    <a:pt x="280" y="4837"/>
                  </a:cubicBezTo>
                  <a:cubicBezTo>
                    <a:pt x="430" y="4301"/>
                    <a:pt x="457" y="3735"/>
                    <a:pt x="352" y="3188"/>
                  </a:cubicBezTo>
                  <a:cubicBezTo>
                    <a:pt x="313" y="2974"/>
                    <a:pt x="266" y="2764"/>
                    <a:pt x="221" y="2552"/>
                  </a:cubicBezTo>
                  <a:cubicBezTo>
                    <a:pt x="142" y="2130"/>
                    <a:pt x="147" y="1698"/>
                    <a:pt x="233" y="1278"/>
                  </a:cubicBezTo>
                  <a:cubicBezTo>
                    <a:pt x="291" y="990"/>
                    <a:pt x="395" y="717"/>
                    <a:pt x="498" y="443"/>
                  </a:cubicBezTo>
                  <a:cubicBezTo>
                    <a:pt x="535" y="330"/>
                    <a:pt x="591" y="221"/>
                    <a:pt x="603" y="104"/>
                  </a:cubicBezTo>
                  <a:cubicBezTo>
                    <a:pt x="601" y="5"/>
                    <a:pt x="455" y="1"/>
                    <a:pt x="453" y="104"/>
                  </a:cubicBezTo>
                  <a:cubicBezTo>
                    <a:pt x="352" y="451"/>
                    <a:pt x="188" y="783"/>
                    <a:pt x="107" y="1139"/>
                  </a:cubicBezTo>
                  <a:cubicBezTo>
                    <a:pt x="31" y="1462"/>
                    <a:pt x="0" y="1793"/>
                    <a:pt x="17" y="2122"/>
                  </a:cubicBezTo>
                  <a:cubicBezTo>
                    <a:pt x="25" y="2430"/>
                    <a:pt x="107" y="2733"/>
                    <a:pt x="167" y="3033"/>
                  </a:cubicBezTo>
                  <a:cubicBezTo>
                    <a:pt x="276" y="3521"/>
                    <a:pt x="297" y="4029"/>
                    <a:pt x="200" y="4521"/>
                  </a:cubicBezTo>
                  <a:cubicBezTo>
                    <a:pt x="169" y="4671"/>
                    <a:pt x="130" y="4819"/>
                    <a:pt x="83" y="4965"/>
                  </a:cubicBezTo>
                  <a:cubicBezTo>
                    <a:pt x="68" y="5010"/>
                    <a:pt x="48" y="5062"/>
                    <a:pt x="54" y="5111"/>
                  </a:cubicBezTo>
                  <a:cubicBezTo>
                    <a:pt x="77" y="5208"/>
                    <a:pt x="175" y="5204"/>
                    <a:pt x="231" y="513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41;p63"/>
            <p:cNvSpPr/>
            <p:nvPr/>
          </p:nvSpPr>
          <p:spPr>
            <a:xfrm>
              <a:off x="7514369" y="2194395"/>
              <a:ext cx="234851" cy="361105"/>
            </a:xfrm>
            <a:custGeom>
              <a:avLst/>
              <a:gdLst/>
              <a:ahLst/>
              <a:cxnLst/>
              <a:rect l="l" t="t" r="r" b="b"/>
              <a:pathLst>
                <a:path w="3006" h="4622" extrusionOk="0">
                  <a:moveTo>
                    <a:pt x="134" y="4574"/>
                  </a:moveTo>
                  <a:cubicBezTo>
                    <a:pt x="543" y="4310"/>
                    <a:pt x="963" y="4059"/>
                    <a:pt x="1323" y="3730"/>
                  </a:cubicBezTo>
                  <a:cubicBezTo>
                    <a:pt x="1695" y="3407"/>
                    <a:pt x="2010" y="3021"/>
                    <a:pt x="2313" y="2634"/>
                  </a:cubicBezTo>
                  <a:cubicBezTo>
                    <a:pt x="2743" y="2068"/>
                    <a:pt x="2870" y="1476"/>
                    <a:pt x="2909" y="780"/>
                  </a:cubicBezTo>
                  <a:cubicBezTo>
                    <a:pt x="2928" y="554"/>
                    <a:pt x="2967" y="328"/>
                    <a:pt x="3006" y="105"/>
                  </a:cubicBezTo>
                  <a:cubicBezTo>
                    <a:pt x="3002" y="17"/>
                    <a:pt x="2880" y="1"/>
                    <a:pt x="2854" y="85"/>
                  </a:cubicBezTo>
                  <a:cubicBezTo>
                    <a:pt x="2794" y="408"/>
                    <a:pt x="2755" y="733"/>
                    <a:pt x="2732" y="1062"/>
                  </a:cubicBezTo>
                  <a:cubicBezTo>
                    <a:pt x="2693" y="1543"/>
                    <a:pt x="2557" y="1996"/>
                    <a:pt x="2292" y="2403"/>
                  </a:cubicBezTo>
                  <a:cubicBezTo>
                    <a:pt x="2049" y="2739"/>
                    <a:pt x="1784" y="3058"/>
                    <a:pt x="1498" y="3358"/>
                  </a:cubicBezTo>
                  <a:cubicBezTo>
                    <a:pt x="1132" y="3730"/>
                    <a:pt x="706" y="4041"/>
                    <a:pt x="262" y="4312"/>
                  </a:cubicBezTo>
                  <a:cubicBezTo>
                    <a:pt x="190" y="4358"/>
                    <a:pt x="115" y="4401"/>
                    <a:pt x="46" y="4450"/>
                  </a:cubicBezTo>
                  <a:cubicBezTo>
                    <a:pt x="25" y="4463"/>
                    <a:pt x="11" y="4485"/>
                    <a:pt x="6" y="4510"/>
                  </a:cubicBezTo>
                  <a:cubicBezTo>
                    <a:pt x="0" y="4580"/>
                    <a:pt x="83" y="4621"/>
                    <a:pt x="134" y="457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42;p63"/>
            <p:cNvSpPr/>
            <p:nvPr/>
          </p:nvSpPr>
          <p:spPr>
            <a:xfrm>
              <a:off x="6716532" y="484274"/>
              <a:ext cx="1224961" cy="1849590"/>
            </a:xfrm>
            <a:custGeom>
              <a:avLst/>
              <a:gdLst/>
              <a:ahLst/>
              <a:cxnLst/>
              <a:rect l="l" t="t" r="r" b="b"/>
              <a:pathLst>
                <a:path w="15679" h="23674" extrusionOk="0">
                  <a:moveTo>
                    <a:pt x="13072" y="23599"/>
                  </a:moveTo>
                  <a:cubicBezTo>
                    <a:pt x="13282" y="23072"/>
                    <a:pt x="13670" y="22645"/>
                    <a:pt x="14090" y="22274"/>
                  </a:cubicBezTo>
                  <a:cubicBezTo>
                    <a:pt x="14415" y="21976"/>
                    <a:pt x="14781" y="21711"/>
                    <a:pt x="15026" y="21334"/>
                  </a:cubicBezTo>
                  <a:cubicBezTo>
                    <a:pt x="15255" y="21001"/>
                    <a:pt x="15378" y="20610"/>
                    <a:pt x="15475" y="20221"/>
                  </a:cubicBezTo>
                  <a:cubicBezTo>
                    <a:pt x="15654" y="19536"/>
                    <a:pt x="15678" y="18818"/>
                    <a:pt x="15606" y="18117"/>
                  </a:cubicBezTo>
                  <a:cubicBezTo>
                    <a:pt x="15503" y="17183"/>
                    <a:pt x="15240" y="16269"/>
                    <a:pt x="14802" y="15440"/>
                  </a:cubicBezTo>
                  <a:cubicBezTo>
                    <a:pt x="14473" y="14772"/>
                    <a:pt x="14004" y="14177"/>
                    <a:pt x="13718" y="13486"/>
                  </a:cubicBezTo>
                  <a:cubicBezTo>
                    <a:pt x="13526" y="13029"/>
                    <a:pt x="13366" y="12566"/>
                    <a:pt x="13290" y="12079"/>
                  </a:cubicBezTo>
                  <a:cubicBezTo>
                    <a:pt x="13251" y="11770"/>
                    <a:pt x="13265" y="11459"/>
                    <a:pt x="13273" y="11151"/>
                  </a:cubicBezTo>
                  <a:cubicBezTo>
                    <a:pt x="13280" y="10920"/>
                    <a:pt x="13292" y="10690"/>
                    <a:pt x="13298" y="10460"/>
                  </a:cubicBezTo>
                  <a:cubicBezTo>
                    <a:pt x="13310" y="9988"/>
                    <a:pt x="13261" y="9519"/>
                    <a:pt x="13214" y="9052"/>
                  </a:cubicBezTo>
                  <a:cubicBezTo>
                    <a:pt x="13134" y="8332"/>
                    <a:pt x="13008" y="7608"/>
                    <a:pt x="12708" y="6944"/>
                  </a:cubicBezTo>
                  <a:cubicBezTo>
                    <a:pt x="12457" y="6384"/>
                    <a:pt x="12173" y="5839"/>
                    <a:pt x="11837" y="5325"/>
                  </a:cubicBezTo>
                  <a:cubicBezTo>
                    <a:pt x="11570" y="4913"/>
                    <a:pt x="11266" y="4529"/>
                    <a:pt x="10951" y="4152"/>
                  </a:cubicBezTo>
                  <a:cubicBezTo>
                    <a:pt x="10566" y="3687"/>
                    <a:pt x="10173" y="3224"/>
                    <a:pt x="9743" y="2800"/>
                  </a:cubicBezTo>
                  <a:cubicBezTo>
                    <a:pt x="9315" y="2397"/>
                    <a:pt x="8848" y="2039"/>
                    <a:pt x="8350" y="1729"/>
                  </a:cubicBezTo>
                  <a:cubicBezTo>
                    <a:pt x="7846" y="1424"/>
                    <a:pt x="7318" y="1161"/>
                    <a:pt x="6770" y="943"/>
                  </a:cubicBezTo>
                  <a:cubicBezTo>
                    <a:pt x="6320" y="770"/>
                    <a:pt x="5871" y="587"/>
                    <a:pt x="5402" y="472"/>
                  </a:cubicBezTo>
                  <a:cubicBezTo>
                    <a:pt x="4925" y="363"/>
                    <a:pt x="4446" y="260"/>
                    <a:pt x="3964" y="178"/>
                  </a:cubicBezTo>
                  <a:cubicBezTo>
                    <a:pt x="2917" y="1"/>
                    <a:pt x="2259" y="157"/>
                    <a:pt x="1274" y="505"/>
                  </a:cubicBezTo>
                  <a:cubicBezTo>
                    <a:pt x="981" y="607"/>
                    <a:pt x="685" y="696"/>
                    <a:pt x="410" y="836"/>
                  </a:cubicBezTo>
                  <a:cubicBezTo>
                    <a:pt x="274" y="912"/>
                    <a:pt x="113" y="982"/>
                    <a:pt x="23" y="1114"/>
                  </a:cubicBezTo>
                  <a:cubicBezTo>
                    <a:pt x="0" y="1194"/>
                    <a:pt x="105" y="1249"/>
                    <a:pt x="159" y="1181"/>
                  </a:cubicBezTo>
                  <a:cubicBezTo>
                    <a:pt x="344" y="1011"/>
                    <a:pt x="589" y="914"/>
                    <a:pt x="821" y="823"/>
                  </a:cubicBezTo>
                  <a:cubicBezTo>
                    <a:pt x="1146" y="704"/>
                    <a:pt x="1467" y="599"/>
                    <a:pt x="1796" y="492"/>
                  </a:cubicBezTo>
                  <a:cubicBezTo>
                    <a:pt x="2765" y="167"/>
                    <a:pt x="3475" y="215"/>
                    <a:pt x="4456" y="422"/>
                  </a:cubicBezTo>
                  <a:cubicBezTo>
                    <a:pt x="4946" y="525"/>
                    <a:pt x="5442" y="616"/>
                    <a:pt x="5915" y="782"/>
                  </a:cubicBezTo>
                  <a:cubicBezTo>
                    <a:pt x="6834" y="1103"/>
                    <a:pt x="7737" y="1490"/>
                    <a:pt x="8548" y="2035"/>
                  </a:cubicBezTo>
                  <a:cubicBezTo>
                    <a:pt x="8852" y="2245"/>
                    <a:pt x="9145" y="2471"/>
                    <a:pt x="9424" y="2714"/>
                  </a:cubicBezTo>
                  <a:cubicBezTo>
                    <a:pt x="9741" y="2992"/>
                    <a:pt x="10025" y="3309"/>
                    <a:pt x="10303" y="3623"/>
                  </a:cubicBezTo>
                  <a:cubicBezTo>
                    <a:pt x="10829" y="4238"/>
                    <a:pt x="11362" y="4852"/>
                    <a:pt x="11794" y="5537"/>
                  </a:cubicBezTo>
                  <a:cubicBezTo>
                    <a:pt x="12076" y="5995"/>
                    <a:pt x="12327" y="6471"/>
                    <a:pt x="12547" y="6960"/>
                  </a:cubicBezTo>
                  <a:cubicBezTo>
                    <a:pt x="12841" y="7590"/>
                    <a:pt x="12969" y="8277"/>
                    <a:pt x="13051" y="8964"/>
                  </a:cubicBezTo>
                  <a:cubicBezTo>
                    <a:pt x="13096" y="9371"/>
                    <a:pt x="13136" y="9781"/>
                    <a:pt x="13148" y="10190"/>
                  </a:cubicBezTo>
                  <a:cubicBezTo>
                    <a:pt x="13154" y="10540"/>
                    <a:pt x="13125" y="10887"/>
                    <a:pt x="13119" y="11235"/>
                  </a:cubicBezTo>
                  <a:cubicBezTo>
                    <a:pt x="13111" y="11585"/>
                    <a:pt x="13099" y="11941"/>
                    <a:pt x="13171" y="12284"/>
                  </a:cubicBezTo>
                  <a:cubicBezTo>
                    <a:pt x="13321" y="12976"/>
                    <a:pt x="13578" y="13638"/>
                    <a:pt x="13932" y="14249"/>
                  </a:cubicBezTo>
                  <a:cubicBezTo>
                    <a:pt x="14197" y="14683"/>
                    <a:pt x="14471" y="15113"/>
                    <a:pt x="14697" y="15570"/>
                  </a:cubicBezTo>
                  <a:cubicBezTo>
                    <a:pt x="14882" y="15948"/>
                    <a:pt x="15055" y="16335"/>
                    <a:pt x="15174" y="16738"/>
                  </a:cubicBezTo>
                  <a:cubicBezTo>
                    <a:pt x="15362" y="17405"/>
                    <a:pt x="15489" y="18098"/>
                    <a:pt x="15493" y="18789"/>
                  </a:cubicBezTo>
                  <a:cubicBezTo>
                    <a:pt x="15493" y="19542"/>
                    <a:pt x="15364" y="20308"/>
                    <a:pt x="15049" y="20995"/>
                  </a:cubicBezTo>
                  <a:cubicBezTo>
                    <a:pt x="14763" y="21595"/>
                    <a:pt x="14179" y="21949"/>
                    <a:pt x="13724" y="22408"/>
                  </a:cubicBezTo>
                  <a:cubicBezTo>
                    <a:pt x="13428" y="22702"/>
                    <a:pt x="13158" y="23033"/>
                    <a:pt x="12985" y="23416"/>
                  </a:cubicBezTo>
                  <a:cubicBezTo>
                    <a:pt x="12967" y="23457"/>
                    <a:pt x="12948" y="23500"/>
                    <a:pt x="12930" y="23541"/>
                  </a:cubicBezTo>
                  <a:cubicBezTo>
                    <a:pt x="12911" y="23626"/>
                    <a:pt x="13024" y="23673"/>
                    <a:pt x="13070" y="2360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43;p63"/>
            <p:cNvSpPr/>
            <p:nvPr/>
          </p:nvSpPr>
          <p:spPr>
            <a:xfrm>
              <a:off x="6736767" y="2115955"/>
              <a:ext cx="565331" cy="155161"/>
            </a:xfrm>
            <a:custGeom>
              <a:avLst/>
              <a:gdLst/>
              <a:ahLst/>
              <a:cxnLst/>
              <a:rect l="l" t="t" r="r" b="b"/>
              <a:pathLst>
                <a:path w="7236" h="1986" extrusionOk="0">
                  <a:moveTo>
                    <a:pt x="4386" y="1963"/>
                  </a:moveTo>
                  <a:cubicBezTo>
                    <a:pt x="4952" y="1930"/>
                    <a:pt x="5534" y="1891"/>
                    <a:pt x="6061" y="1663"/>
                  </a:cubicBezTo>
                  <a:cubicBezTo>
                    <a:pt x="6271" y="1574"/>
                    <a:pt x="6479" y="1445"/>
                    <a:pt x="6680" y="1344"/>
                  </a:cubicBezTo>
                  <a:cubicBezTo>
                    <a:pt x="6843" y="1268"/>
                    <a:pt x="7001" y="1179"/>
                    <a:pt x="7153" y="1083"/>
                  </a:cubicBezTo>
                  <a:cubicBezTo>
                    <a:pt x="7236" y="1031"/>
                    <a:pt x="7166" y="902"/>
                    <a:pt x="7075" y="951"/>
                  </a:cubicBezTo>
                  <a:cubicBezTo>
                    <a:pt x="7022" y="984"/>
                    <a:pt x="6968" y="1021"/>
                    <a:pt x="6913" y="1052"/>
                  </a:cubicBezTo>
                  <a:cubicBezTo>
                    <a:pt x="6818" y="1107"/>
                    <a:pt x="6719" y="1155"/>
                    <a:pt x="6623" y="1202"/>
                  </a:cubicBezTo>
                  <a:cubicBezTo>
                    <a:pt x="6248" y="1404"/>
                    <a:pt x="5872" y="1620"/>
                    <a:pt x="5446" y="1696"/>
                  </a:cubicBezTo>
                  <a:cubicBezTo>
                    <a:pt x="4670" y="1832"/>
                    <a:pt x="3878" y="1858"/>
                    <a:pt x="3092" y="1776"/>
                  </a:cubicBezTo>
                  <a:cubicBezTo>
                    <a:pt x="2422" y="1661"/>
                    <a:pt x="1776" y="1418"/>
                    <a:pt x="1220" y="1031"/>
                  </a:cubicBezTo>
                  <a:cubicBezTo>
                    <a:pt x="825" y="774"/>
                    <a:pt x="465" y="466"/>
                    <a:pt x="188" y="81"/>
                  </a:cubicBezTo>
                  <a:cubicBezTo>
                    <a:pt x="146" y="1"/>
                    <a:pt x="0" y="114"/>
                    <a:pt x="66" y="173"/>
                  </a:cubicBezTo>
                  <a:cubicBezTo>
                    <a:pt x="159" y="295"/>
                    <a:pt x="255" y="412"/>
                    <a:pt x="358" y="523"/>
                  </a:cubicBezTo>
                  <a:cubicBezTo>
                    <a:pt x="704" y="887"/>
                    <a:pt x="1126" y="1171"/>
                    <a:pt x="1560" y="1418"/>
                  </a:cubicBezTo>
                  <a:cubicBezTo>
                    <a:pt x="1994" y="1644"/>
                    <a:pt x="2457" y="1807"/>
                    <a:pt x="2936" y="1904"/>
                  </a:cubicBezTo>
                  <a:cubicBezTo>
                    <a:pt x="3413" y="1986"/>
                    <a:pt x="3903" y="1980"/>
                    <a:pt x="4386" y="196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44;p63"/>
            <p:cNvSpPr/>
            <p:nvPr/>
          </p:nvSpPr>
          <p:spPr>
            <a:xfrm>
              <a:off x="6260190" y="527712"/>
              <a:ext cx="523611" cy="860731"/>
            </a:xfrm>
            <a:custGeom>
              <a:avLst/>
              <a:gdLst/>
              <a:ahLst/>
              <a:cxnLst/>
              <a:rect l="l" t="t" r="r" b="b"/>
              <a:pathLst>
                <a:path w="6702" h="11017" extrusionOk="0">
                  <a:moveTo>
                    <a:pt x="869" y="10977"/>
                  </a:moveTo>
                  <a:cubicBezTo>
                    <a:pt x="908" y="10961"/>
                    <a:pt x="926" y="10916"/>
                    <a:pt x="910" y="10879"/>
                  </a:cubicBezTo>
                  <a:cubicBezTo>
                    <a:pt x="881" y="10817"/>
                    <a:pt x="850" y="10757"/>
                    <a:pt x="821" y="10696"/>
                  </a:cubicBezTo>
                  <a:cubicBezTo>
                    <a:pt x="702" y="10457"/>
                    <a:pt x="599" y="10210"/>
                    <a:pt x="513" y="9959"/>
                  </a:cubicBezTo>
                  <a:cubicBezTo>
                    <a:pt x="254" y="9223"/>
                    <a:pt x="118" y="8566"/>
                    <a:pt x="219" y="7787"/>
                  </a:cubicBezTo>
                  <a:cubicBezTo>
                    <a:pt x="297" y="7056"/>
                    <a:pt x="663" y="6406"/>
                    <a:pt x="968" y="5752"/>
                  </a:cubicBezTo>
                  <a:cubicBezTo>
                    <a:pt x="1167" y="5332"/>
                    <a:pt x="1354" y="4907"/>
                    <a:pt x="1531" y="4479"/>
                  </a:cubicBezTo>
                  <a:cubicBezTo>
                    <a:pt x="1681" y="4104"/>
                    <a:pt x="1850" y="3736"/>
                    <a:pt x="2064" y="3392"/>
                  </a:cubicBezTo>
                  <a:cubicBezTo>
                    <a:pt x="2377" y="2905"/>
                    <a:pt x="2737" y="2444"/>
                    <a:pt x="3156" y="2043"/>
                  </a:cubicBezTo>
                  <a:cubicBezTo>
                    <a:pt x="3444" y="1757"/>
                    <a:pt x="3741" y="1477"/>
                    <a:pt x="4082" y="1255"/>
                  </a:cubicBezTo>
                  <a:cubicBezTo>
                    <a:pt x="4471" y="1010"/>
                    <a:pt x="4899" y="833"/>
                    <a:pt x="5300" y="611"/>
                  </a:cubicBezTo>
                  <a:cubicBezTo>
                    <a:pt x="5524" y="492"/>
                    <a:pt x="5738" y="372"/>
                    <a:pt x="5977" y="294"/>
                  </a:cubicBezTo>
                  <a:cubicBezTo>
                    <a:pt x="6082" y="257"/>
                    <a:pt x="6189" y="228"/>
                    <a:pt x="6300" y="204"/>
                  </a:cubicBezTo>
                  <a:cubicBezTo>
                    <a:pt x="6386" y="187"/>
                    <a:pt x="6479" y="173"/>
                    <a:pt x="6563" y="210"/>
                  </a:cubicBezTo>
                  <a:cubicBezTo>
                    <a:pt x="6656" y="237"/>
                    <a:pt x="6701" y="95"/>
                    <a:pt x="6602" y="64"/>
                  </a:cubicBezTo>
                  <a:cubicBezTo>
                    <a:pt x="6448" y="0"/>
                    <a:pt x="6281" y="54"/>
                    <a:pt x="6127" y="91"/>
                  </a:cubicBezTo>
                  <a:cubicBezTo>
                    <a:pt x="5623" y="218"/>
                    <a:pt x="5189" y="521"/>
                    <a:pt x="4722" y="741"/>
                  </a:cubicBezTo>
                  <a:cubicBezTo>
                    <a:pt x="4465" y="872"/>
                    <a:pt x="4199" y="992"/>
                    <a:pt x="3961" y="1156"/>
                  </a:cubicBezTo>
                  <a:cubicBezTo>
                    <a:pt x="3613" y="1385"/>
                    <a:pt x="3315" y="1675"/>
                    <a:pt x="3019" y="1965"/>
                  </a:cubicBezTo>
                  <a:cubicBezTo>
                    <a:pt x="2517" y="2454"/>
                    <a:pt x="2091" y="3014"/>
                    <a:pt x="1753" y="3629"/>
                  </a:cubicBezTo>
                  <a:cubicBezTo>
                    <a:pt x="1531" y="4032"/>
                    <a:pt x="1379" y="4470"/>
                    <a:pt x="1192" y="4892"/>
                  </a:cubicBezTo>
                  <a:cubicBezTo>
                    <a:pt x="1007" y="5316"/>
                    <a:pt x="807" y="5734"/>
                    <a:pt x="610" y="6149"/>
                  </a:cubicBezTo>
                  <a:cubicBezTo>
                    <a:pt x="468" y="6458"/>
                    <a:pt x="315" y="6766"/>
                    <a:pt x="215" y="7091"/>
                  </a:cubicBezTo>
                  <a:cubicBezTo>
                    <a:pt x="42" y="7632"/>
                    <a:pt x="1" y="8208"/>
                    <a:pt x="56" y="8770"/>
                  </a:cubicBezTo>
                  <a:cubicBezTo>
                    <a:pt x="108" y="9221"/>
                    <a:pt x="248" y="9655"/>
                    <a:pt x="396" y="10083"/>
                  </a:cubicBezTo>
                  <a:cubicBezTo>
                    <a:pt x="478" y="10323"/>
                    <a:pt x="579" y="10558"/>
                    <a:pt x="694" y="10784"/>
                  </a:cubicBezTo>
                  <a:cubicBezTo>
                    <a:pt x="743" y="10856"/>
                    <a:pt x="764" y="11017"/>
                    <a:pt x="869" y="1097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45;p63"/>
            <p:cNvSpPr/>
            <p:nvPr/>
          </p:nvSpPr>
          <p:spPr>
            <a:xfrm>
              <a:off x="6335427" y="2116737"/>
              <a:ext cx="168990" cy="216101"/>
            </a:xfrm>
            <a:custGeom>
              <a:avLst/>
              <a:gdLst/>
              <a:ahLst/>
              <a:cxnLst/>
              <a:rect l="l" t="t" r="r" b="b"/>
              <a:pathLst>
                <a:path w="2163" h="2766" extrusionOk="0">
                  <a:moveTo>
                    <a:pt x="1498" y="2747"/>
                  </a:moveTo>
                  <a:cubicBezTo>
                    <a:pt x="1665" y="2741"/>
                    <a:pt x="1823" y="2671"/>
                    <a:pt x="1942" y="2554"/>
                  </a:cubicBezTo>
                  <a:cubicBezTo>
                    <a:pt x="1996" y="2496"/>
                    <a:pt x="2163" y="2346"/>
                    <a:pt x="2054" y="2276"/>
                  </a:cubicBezTo>
                  <a:cubicBezTo>
                    <a:pt x="1963" y="2229"/>
                    <a:pt x="1930" y="2350"/>
                    <a:pt x="1881" y="2400"/>
                  </a:cubicBezTo>
                  <a:cubicBezTo>
                    <a:pt x="1813" y="2478"/>
                    <a:pt x="1726" y="2537"/>
                    <a:pt x="1630" y="2572"/>
                  </a:cubicBezTo>
                  <a:cubicBezTo>
                    <a:pt x="1212" y="2690"/>
                    <a:pt x="844" y="2363"/>
                    <a:pt x="579" y="2083"/>
                  </a:cubicBezTo>
                  <a:cubicBezTo>
                    <a:pt x="402" y="1885"/>
                    <a:pt x="297" y="1634"/>
                    <a:pt x="237" y="1377"/>
                  </a:cubicBezTo>
                  <a:cubicBezTo>
                    <a:pt x="167" y="1073"/>
                    <a:pt x="241" y="616"/>
                    <a:pt x="472" y="392"/>
                  </a:cubicBezTo>
                  <a:cubicBezTo>
                    <a:pt x="939" y="1"/>
                    <a:pt x="1556" y="297"/>
                    <a:pt x="1768" y="811"/>
                  </a:cubicBezTo>
                  <a:cubicBezTo>
                    <a:pt x="1780" y="896"/>
                    <a:pt x="1903" y="898"/>
                    <a:pt x="1920" y="813"/>
                  </a:cubicBezTo>
                  <a:cubicBezTo>
                    <a:pt x="1901" y="674"/>
                    <a:pt x="1798" y="558"/>
                    <a:pt x="1720" y="447"/>
                  </a:cubicBezTo>
                  <a:cubicBezTo>
                    <a:pt x="1570" y="260"/>
                    <a:pt x="1362" y="130"/>
                    <a:pt x="1130" y="77"/>
                  </a:cubicBezTo>
                  <a:cubicBezTo>
                    <a:pt x="817" y="13"/>
                    <a:pt x="453" y="130"/>
                    <a:pt x="266" y="398"/>
                  </a:cubicBezTo>
                  <a:cubicBezTo>
                    <a:pt x="50" y="748"/>
                    <a:pt x="0" y="1174"/>
                    <a:pt x="128" y="1564"/>
                  </a:cubicBezTo>
                  <a:cubicBezTo>
                    <a:pt x="221" y="1875"/>
                    <a:pt x="400" y="2155"/>
                    <a:pt x="648" y="2365"/>
                  </a:cubicBezTo>
                  <a:cubicBezTo>
                    <a:pt x="881" y="2579"/>
                    <a:pt x="1169" y="2766"/>
                    <a:pt x="1498" y="274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46;p63"/>
            <p:cNvSpPr/>
            <p:nvPr/>
          </p:nvSpPr>
          <p:spPr>
            <a:xfrm>
              <a:off x="6371287" y="2149706"/>
              <a:ext cx="112425" cy="143755"/>
            </a:xfrm>
            <a:custGeom>
              <a:avLst/>
              <a:gdLst/>
              <a:ahLst/>
              <a:cxnLst/>
              <a:rect l="l" t="t" r="r" b="b"/>
              <a:pathLst>
                <a:path w="1439" h="1840" extrusionOk="0">
                  <a:moveTo>
                    <a:pt x="1216" y="1807"/>
                  </a:moveTo>
                  <a:cubicBezTo>
                    <a:pt x="1393" y="1774"/>
                    <a:pt x="1414" y="1587"/>
                    <a:pt x="1364" y="1441"/>
                  </a:cubicBezTo>
                  <a:cubicBezTo>
                    <a:pt x="1331" y="1367"/>
                    <a:pt x="1270" y="1149"/>
                    <a:pt x="1156" y="1225"/>
                  </a:cubicBezTo>
                  <a:cubicBezTo>
                    <a:pt x="1093" y="1274"/>
                    <a:pt x="1150" y="1340"/>
                    <a:pt x="1179" y="1391"/>
                  </a:cubicBezTo>
                  <a:cubicBezTo>
                    <a:pt x="1208" y="1457"/>
                    <a:pt x="1296" y="1648"/>
                    <a:pt x="1177" y="1657"/>
                  </a:cubicBezTo>
                  <a:cubicBezTo>
                    <a:pt x="1160" y="1646"/>
                    <a:pt x="1146" y="1630"/>
                    <a:pt x="1140" y="1611"/>
                  </a:cubicBezTo>
                  <a:cubicBezTo>
                    <a:pt x="1101" y="1533"/>
                    <a:pt x="1072" y="1447"/>
                    <a:pt x="1021" y="1377"/>
                  </a:cubicBezTo>
                  <a:cubicBezTo>
                    <a:pt x="817" y="1122"/>
                    <a:pt x="465" y="1278"/>
                    <a:pt x="360" y="902"/>
                  </a:cubicBezTo>
                  <a:cubicBezTo>
                    <a:pt x="210" y="319"/>
                    <a:pt x="648" y="276"/>
                    <a:pt x="992" y="640"/>
                  </a:cubicBezTo>
                  <a:cubicBezTo>
                    <a:pt x="1047" y="706"/>
                    <a:pt x="1105" y="774"/>
                    <a:pt x="1138" y="854"/>
                  </a:cubicBezTo>
                  <a:cubicBezTo>
                    <a:pt x="1130" y="902"/>
                    <a:pt x="1167" y="945"/>
                    <a:pt x="1214" y="947"/>
                  </a:cubicBezTo>
                  <a:cubicBezTo>
                    <a:pt x="1438" y="900"/>
                    <a:pt x="1113" y="536"/>
                    <a:pt x="1029" y="466"/>
                  </a:cubicBezTo>
                  <a:cubicBezTo>
                    <a:pt x="504" y="1"/>
                    <a:pt x="0" y="357"/>
                    <a:pt x="237" y="1007"/>
                  </a:cubicBezTo>
                  <a:cubicBezTo>
                    <a:pt x="340" y="1270"/>
                    <a:pt x="515" y="1305"/>
                    <a:pt x="759" y="1377"/>
                  </a:cubicBezTo>
                  <a:cubicBezTo>
                    <a:pt x="1012" y="1439"/>
                    <a:pt x="938" y="1840"/>
                    <a:pt x="1216" y="180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47;p63"/>
            <p:cNvSpPr/>
            <p:nvPr/>
          </p:nvSpPr>
          <p:spPr>
            <a:xfrm>
              <a:off x="6439883" y="2130721"/>
              <a:ext cx="321026" cy="149614"/>
            </a:xfrm>
            <a:custGeom>
              <a:avLst/>
              <a:gdLst/>
              <a:ahLst/>
              <a:cxnLst/>
              <a:rect l="l" t="t" r="r" b="b"/>
              <a:pathLst>
                <a:path w="4109" h="1915" extrusionOk="0">
                  <a:moveTo>
                    <a:pt x="3405" y="1828"/>
                  </a:moveTo>
                  <a:cubicBezTo>
                    <a:pt x="3570" y="1819"/>
                    <a:pt x="3726" y="1752"/>
                    <a:pt x="3891" y="1752"/>
                  </a:cubicBezTo>
                  <a:cubicBezTo>
                    <a:pt x="3969" y="1756"/>
                    <a:pt x="4097" y="1824"/>
                    <a:pt x="4109" y="1700"/>
                  </a:cubicBezTo>
                  <a:cubicBezTo>
                    <a:pt x="4107" y="1614"/>
                    <a:pt x="4004" y="1622"/>
                    <a:pt x="3942" y="1603"/>
                  </a:cubicBezTo>
                  <a:cubicBezTo>
                    <a:pt x="3815" y="1581"/>
                    <a:pt x="3685" y="1630"/>
                    <a:pt x="3562" y="1653"/>
                  </a:cubicBezTo>
                  <a:cubicBezTo>
                    <a:pt x="3200" y="1731"/>
                    <a:pt x="2821" y="1682"/>
                    <a:pt x="2492" y="1509"/>
                  </a:cubicBezTo>
                  <a:cubicBezTo>
                    <a:pt x="2177" y="1346"/>
                    <a:pt x="1881" y="1149"/>
                    <a:pt x="1611" y="916"/>
                  </a:cubicBezTo>
                  <a:cubicBezTo>
                    <a:pt x="1179" y="517"/>
                    <a:pt x="694" y="124"/>
                    <a:pt x="106" y="1"/>
                  </a:cubicBezTo>
                  <a:cubicBezTo>
                    <a:pt x="17" y="3"/>
                    <a:pt x="1" y="124"/>
                    <a:pt x="85" y="151"/>
                  </a:cubicBezTo>
                  <a:cubicBezTo>
                    <a:pt x="151" y="163"/>
                    <a:pt x="219" y="182"/>
                    <a:pt x="282" y="207"/>
                  </a:cubicBezTo>
                  <a:cubicBezTo>
                    <a:pt x="511" y="285"/>
                    <a:pt x="723" y="408"/>
                    <a:pt x="922" y="542"/>
                  </a:cubicBezTo>
                  <a:cubicBezTo>
                    <a:pt x="1260" y="766"/>
                    <a:pt x="1523" y="1081"/>
                    <a:pt x="1858" y="1303"/>
                  </a:cubicBezTo>
                  <a:cubicBezTo>
                    <a:pt x="2315" y="1616"/>
                    <a:pt x="2836" y="1914"/>
                    <a:pt x="3405" y="182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48;p63"/>
            <p:cNvSpPr/>
            <p:nvPr/>
          </p:nvSpPr>
          <p:spPr>
            <a:xfrm>
              <a:off x="6466056" y="2162285"/>
              <a:ext cx="286181" cy="137661"/>
            </a:xfrm>
            <a:custGeom>
              <a:avLst/>
              <a:gdLst/>
              <a:ahLst/>
              <a:cxnLst/>
              <a:rect l="l" t="t" r="r" b="b"/>
              <a:pathLst>
                <a:path w="3663" h="1762" extrusionOk="0">
                  <a:moveTo>
                    <a:pt x="2844" y="1743"/>
                  </a:moveTo>
                  <a:cubicBezTo>
                    <a:pt x="3079" y="1726"/>
                    <a:pt x="3309" y="1677"/>
                    <a:pt x="3531" y="1601"/>
                  </a:cubicBezTo>
                  <a:cubicBezTo>
                    <a:pt x="3597" y="1584"/>
                    <a:pt x="3663" y="1537"/>
                    <a:pt x="3616" y="1463"/>
                  </a:cubicBezTo>
                  <a:cubicBezTo>
                    <a:pt x="3593" y="1434"/>
                    <a:pt x="3552" y="1426"/>
                    <a:pt x="3519" y="1444"/>
                  </a:cubicBezTo>
                  <a:cubicBezTo>
                    <a:pt x="3352" y="1506"/>
                    <a:pt x="3177" y="1549"/>
                    <a:pt x="3000" y="1572"/>
                  </a:cubicBezTo>
                  <a:cubicBezTo>
                    <a:pt x="2842" y="1603"/>
                    <a:pt x="2679" y="1599"/>
                    <a:pt x="2523" y="1566"/>
                  </a:cubicBezTo>
                  <a:cubicBezTo>
                    <a:pt x="2303" y="1522"/>
                    <a:pt x="2112" y="1428"/>
                    <a:pt x="1916" y="1329"/>
                  </a:cubicBezTo>
                  <a:cubicBezTo>
                    <a:pt x="1713" y="1228"/>
                    <a:pt x="1515" y="1115"/>
                    <a:pt x="1324" y="990"/>
                  </a:cubicBezTo>
                  <a:cubicBezTo>
                    <a:pt x="990" y="761"/>
                    <a:pt x="692" y="490"/>
                    <a:pt x="386" y="226"/>
                  </a:cubicBezTo>
                  <a:cubicBezTo>
                    <a:pt x="316" y="163"/>
                    <a:pt x="240" y="103"/>
                    <a:pt x="163" y="49"/>
                  </a:cubicBezTo>
                  <a:cubicBezTo>
                    <a:pt x="77" y="0"/>
                    <a:pt x="1" y="126"/>
                    <a:pt x="85" y="181"/>
                  </a:cubicBezTo>
                  <a:cubicBezTo>
                    <a:pt x="207" y="261"/>
                    <a:pt x="310" y="364"/>
                    <a:pt x="421" y="459"/>
                  </a:cubicBezTo>
                  <a:cubicBezTo>
                    <a:pt x="653" y="656"/>
                    <a:pt x="881" y="858"/>
                    <a:pt x="1126" y="1037"/>
                  </a:cubicBezTo>
                  <a:cubicBezTo>
                    <a:pt x="1388" y="1222"/>
                    <a:pt x="1665" y="1383"/>
                    <a:pt x="1953" y="1518"/>
                  </a:cubicBezTo>
                  <a:cubicBezTo>
                    <a:pt x="2231" y="1656"/>
                    <a:pt x="2533" y="1761"/>
                    <a:pt x="2844" y="174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49;p63"/>
            <p:cNvSpPr/>
            <p:nvPr/>
          </p:nvSpPr>
          <p:spPr>
            <a:xfrm>
              <a:off x="6667155" y="2178301"/>
              <a:ext cx="69065" cy="29220"/>
            </a:xfrm>
            <a:custGeom>
              <a:avLst/>
              <a:gdLst/>
              <a:ahLst/>
              <a:cxnLst/>
              <a:rect l="l" t="t" r="r" b="b"/>
              <a:pathLst>
                <a:path w="884" h="374" extrusionOk="0">
                  <a:moveTo>
                    <a:pt x="883" y="272"/>
                  </a:moveTo>
                  <a:cubicBezTo>
                    <a:pt x="869" y="132"/>
                    <a:pt x="616" y="114"/>
                    <a:pt x="507" y="83"/>
                  </a:cubicBezTo>
                  <a:cubicBezTo>
                    <a:pt x="414" y="63"/>
                    <a:pt x="1" y="1"/>
                    <a:pt x="21" y="157"/>
                  </a:cubicBezTo>
                  <a:cubicBezTo>
                    <a:pt x="44" y="260"/>
                    <a:pt x="143" y="209"/>
                    <a:pt x="212" y="209"/>
                  </a:cubicBezTo>
                  <a:cubicBezTo>
                    <a:pt x="311" y="207"/>
                    <a:pt x="408" y="217"/>
                    <a:pt x="503" y="237"/>
                  </a:cubicBezTo>
                  <a:cubicBezTo>
                    <a:pt x="583" y="258"/>
                    <a:pt x="667" y="270"/>
                    <a:pt x="741" y="309"/>
                  </a:cubicBezTo>
                  <a:cubicBezTo>
                    <a:pt x="780" y="373"/>
                    <a:pt x="879" y="348"/>
                    <a:pt x="883" y="27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50;p63"/>
            <p:cNvSpPr/>
            <p:nvPr/>
          </p:nvSpPr>
          <p:spPr>
            <a:xfrm>
              <a:off x="6700438" y="2126893"/>
              <a:ext cx="40861" cy="13438"/>
            </a:xfrm>
            <a:custGeom>
              <a:avLst/>
              <a:gdLst/>
              <a:ahLst/>
              <a:cxnLst/>
              <a:rect l="l" t="t" r="r" b="b"/>
              <a:pathLst>
                <a:path w="523" h="172" extrusionOk="0">
                  <a:moveTo>
                    <a:pt x="120" y="159"/>
                  </a:moveTo>
                  <a:cubicBezTo>
                    <a:pt x="225" y="151"/>
                    <a:pt x="332" y="153"/>
                    <a:pt x="439" y="153"/>
                  </a:cubicBezTo>
                  <a:cubicBezTo>
                    <a:pt x="523" y="136"/>
                    <a:pt x="523" y="15"/>
                    <a:pt x="439" y="0"/>
                  </a:cubicBezTo>
                  <a:cubicBezTo>
                    <a:pt x="325" y="0"/>
                    <a:pt x="212" y="0"/>
                    <a:pt x="99" y="9"/>
                  </a:cubicBezTo>
                  <a:cubicBezTo>
                    <a:pt x="0" y="23"/>
                    <a:pt x="19" y="171"/>
                    <a:pt x="120" y="15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51;p63"/>
            <p:cNvSpPr/>
            <p:nvPr/>
          </p:nvSpPr>
          <p:spPr>
            <a:xfrm>
              <a:off x="5918695" y="2165332"/>
              <a:ext cx="697288" cy="2325934"/>
            </a:xfrm>
            <a:custGeom>
              <a:avLst/>
              <a:gdLst/>
              <a:ahLst/>
              <a:cxnLst/>
              <a:rect l="l" t="t" r="r" b="b"/>
              <a:pathLst>
                <a:path w="8925" h="29771" extrusionOk="0">
                  <a:moveTo>
                    <a:pt x="8906" y="29721"/>
                  </a:moveTo>
                  <a:cubicBezTo>
                    <a:pt x="8924" y="29684"/>
                    <a:pt x="8912" y="29639"/>
                    <a:pt x="8877" y="29618"/>
                  </a:cubicBezTo>
                  <a:cubicBezTo>
                    <a:pt x="8754" y="29544"/>
                    <a:pt x="8630" y="29470"/>
                    <a:pt x="8507" y="29398"/>
                  </a:cubicBezTo>
                  <a:cubicBezTo>
                    <a:pt x="8015" y="29112"/>
                    <a:pt x="7497" y="28867"/>
                    <a:pt x="6991" y="28614"/>
                  </a:cubicBezTo>
                  <a:cubicBezTo>
                    <a:pt x="6449" y="28332"/>
                    <a:pt x="5894" y="28071"/>
                    <a:pt x="5355" y="27791"/>
                  </a:cubicBezTo>
                  <a:cubicBezTo>
                    <a:pt x="4728" y="27472"/>
                    <a:pt x="4135" y="27088"/>
                    <a:pt x="3512" y="26761"/>
                  </a:cubicBezTo>
                  <a:cubicBezTo>
                    <a:pt x="3100" y="26547"/>
                    <a:pt x="2716" y="26287"/>
                    <a:pt x="2325" y="26036"/>
                  </a:cubicBezTo>
                  <a:cubicBezTo>
                    <a:pt x="1963" y="25816"/>
                    <a:pt x="1601" y="25584"/>
                    <a:pt x="1319" y="25265"/>
                  </a:cubicBezTo>
                  <a:cubicBezTo>
                    <a:pt x="1092" y="25012"/>
                    <a:pt x="911" y="24716"/>
                    <a:pt x="763" y="24415"/>
                  </a:cubicBezTo>
                  <a:cubicBezTo>
                    <a:pt x="603" y="24088"/>
                    <a:pt x="444" y="23761"/>
                    <a:pt x="319" y="23420"/>
                  </a:cubicBezTo>
                  <a:cubicBezTo>
                    <a:pt x="105" y="22778"/>
                    <a:pt x="144" y="22078"/>
                    <a:pt x="270" y="21422"/>
                  </a:cubicBezTo>
                  <a:cubicBezTo>
                    <a:pt x="401" y="20863"/>
                    <a:pt x="576" y="20311"/>
                    <a:pt x="833" y="19797"/>
                  </a:cubicBezTo>
                  <a:cubicBezTo>
                    <a:pt x="1319" y="18863"/>
                    <a:pt x="2045" y="18083"/>
                    <a:pt x="2810" y="17376"/>
                  </a:cubicBezTo>
                  <a:cubicBezTo>
                    <a:pt x="3109" y="17088"/>
                    <a:pt x="3380" y="16775"/>
                    <a:pt x="3664" y="16474"/>
                  </a:cubicBezTo>
                  <a:cubicBezTo>
                    <a:pt x="4386" y="15742"/>
                    <a:pt x="5100" y="14956"/>
                    <a:pt x="5480" y="13983"/>
                  </a:cubicBezTo>
                  <a:cubicBezTo>
                    <a:pt x="5752" y="13313"/>
                    <a:pt x="5826" y="12582"/>
                    <a:pt x="5814" y="11862"/>
                  </a:cubicBezTo>
                  <a:cubicBezTo>
                    <a:pt x="5808" y="11574"/>
                    <a:pt x="5801" y="11284"/>
                    <a:pt x="5762" y="10998"/>
                  </a:cubicBezTo>
                  <a:cubicBezTo>
                    <a:pt x="5717" y="10708"/>
                    <a:pt x="5655" y="10420"/>
                    <a:pt x="5579" y="10136"/>
                  </a:cubicBezTo>
                  <a:cubicBezTo>
                    <a:pt x="5427" y="9535"/>
                    <a:pt x="5166" y="8972"/>
                    <a:pt x="4874" y="8427"/>
                  </a:cubicBezTo>
                  <a:cubicBezTo>
                    <a:pt x="4688" y="8048"/>
                    <a:pt x="4516" y="7661"/>
                    <a:pt x="4345" y="7277"/>
                  </a:cubicBezTo>
                  <a:cubicBezTo>
                    <a:pt x="3981" y="6365"/>
                    <a:pt x="3543" y="5470"/>
                    <a:pt x="3341" y="4508"/>
                  </a:cubicBezTo>
                  <a:cubicBezTo>
                    <a:pt x="3267" y="4096"/>
                    <a:pt x="3185" y="3681"/>
                    <a:pt x="3222" y="3261"/>
                  </a:cubicBezTo>
                  <a:cubicBezTo>
                    <a:pt x="3267" y="2695"/>
                    <a:pt x="3448" y="2144"/>
                    <a:pt x="3722" y="1650"/>
                  </a:cubicBezTo>
                  <a:cubicBezTo>
                    <a:pt x="3802" y="1514"/>
                    <a:pt x="3894" y="1387"/>
                    <a:pt x="3999" y="1267"/>
                  </a:cubicBezTo>
                  <a:cubicBezTo>
                    <a:pt x="4279" y="940"/>
                    <a:pt x="4600" y="642"/>
                    <a:pt x="4991" y="453"/>
                  </a:cubicBezTo>
                  <a:cubicBezTo>
                    <a:pt x="5143" y="381"/>
                    <a:pt x="5297" y="305"/>
                    <a:pt x="5460" y="266"/>
                  </a:cubicBezTo>
                  <a:cubicBezTo>
                    <a:pt x="5495" y="274"/>
                    <a:pt x="5532" y="255"/>
                    <a:pt x="5546" y="222"/>
                  </a:cubicBezTo>
                  <a:cubicBezTo>
                    <a:pt x="5587" y="0"/>
                    <a:pt x="5234" y="185"/>
                    <a:pt x="5151" y="212"/>
                  </a:cubicBezTo>
                  <a:cubicBezTo>
                    <a:pt x="4575" y="434"/>
                    <a:pt x="4112" y="862"/>
                    <a:pt x="3742" y="1344"/>
                  </a:cubicBezTo>
                  <a:cubicBezTo>
                    <a:pt x="3510" y="1652"/>
                    <a:pt x="3368" y="2014"/>
                    <a:pt x="3244" y="2376"/>
                  </a:cubicBezTo>
                  <a:cubicBezTo>
                    <a:pt x="3121" y="2747"/>
                    <a:pt x="3059" y="3133"/>
                    <a:pt x="3061" y="3524"/>
                  </a:cubicBezTo>
                  <a:cubicBezTo>
                    <a:pt x="3065" y="3802"/>
                    <a:pt x="3113" y="4080"/>
                    <a:pt x="3158" y="4355"/>
                  </a:cubicBezTo>
                  <a:cubicBezTo>
                    <a:pt x="3271" y="5040"/>
                    <a:pt x="3526" y="5688"/>
                    <a:pt x="3789" y="6328"/>
                  </a:cubicBezTo>
                  <a:cubicBezTo>
                    <a:pt x="4065" y="7019"/>
                    <a:pt x="4355" y="7705"/>
                    <a:pt x="4678" y="8377"/>
                  </a:cubicBezTo>
                  <a:cubicBezTo>
                    <a:pt x="4824" y="8673"/>
                    <a:pt x="4987" y="8964"/>
                    <a:pt x="5118" y="9268"/>
                  </a:cubicBezTo>
                  <a:cubicBezTo>
                    <a:pt x="5351" y="9807"/>
                    <a:pt x="5503" y="10377"/>
                    <a:pt x="5602" y="10953"/>
                  </a:cubicBezTo>
                  <a:cubicBezTo>
                    <a:pt x="5653" y="11270"/>
                    <a:pt x="5655" y="11591"/>
                    <a:pt x="5662" y="11909"/>
                  </a:cubicBezTo>
                  <a:cubicBezTo>
                    <a:pt x="5670" y="12533"/>
                    <a:pt x="5610" y="13162"/>
                    <a:pt x="5404" y="13753"/>
                  </a:cubicBezTo>
                  <a:cubicBezTo>
                    <a:pt x="5044" y="14798"/>
                    <a:pt x="4283" y="15627"/>
                    <a:pt x="3522" y="16402"/>
                  </a:cubicBezTo>
                  <a:cubicBezTo>
                    <a:pt x="3240" y="16703"/>
                    <a:pt x="2971" y="17013"/>
                    <a:pt x="2670" y="17297"/>
                  </a:cubicBezTo>
                  <a:cubicBezTo>
                    <a:pt x="2465" y="17491"/>
                    <a:pt x="2263" y="17686"/>
                    <a:pt x="2068" y="17886"/>
                  </a:cubicBezTo>
                  <a:cubicBezTo>
                    <a:pt x="1514" y="18462"/>
                    <a:pt x="1010" y="19097"/>
                    <a:pt x="654" y="19813"/>
                  </a:cubicBezTo>
                  <a:cubicBezTo>
                    <a:pt x="477" y="20173"/>
                    <a:pt x="352" y="20552"/>
                    <a:pt x="239" y="20935"/>
                  </a:cubicBezTo>
                  <a:cubicBezTo>
                    <a:pt x="119" y="21315"/>
                    <a:pt x="47" y="21710"/>
                    <a:pt x="25" y="22109"/>
                  </a:cubicBezTo>
                  <a:cubicBezTo>
                    <a:pt x="0" y="22500"/>
                    <a:pt x="14" y="22899"/>
                    <a:pt x="117" y="23280"/>
                  </a:cubicBezTo>
                  <a:cubicBezTo>
                    <a:pt x="185" y="23537"/>
                    <a:pt x="294" y="23780"/>
                    <a:pt x="405" y="24022"/>
                  </a:cubicBezTo>
                  <a:cubicBezTo>
                    <a:pt x="627" y="24514"/>
                    <a:pt x="868" y="25008"/>
                    <a:pt x="1241" y="25407"/>
                  </a:cubicBezTo>
                  <a:cubicBezTo>
                    <a:pt x="1524" y="25714"/>
                    <a:pt x="1872" y="25944"/>
                    <a:pt x="2228" y="26158"/>
                  </a:cubicBezTo>
                  <a:cubicBezTo>
                    <a:pt x="2592" y="26386"/>
                    <a:pt x="2944" y="26635"/>
                    <a:pt x="3325" y="26835"/>
                  </a:cubicBezTo>
                  <a:cubicBezTo>
                    <a:pt x="3962" y="27168"/>
                    <a:pt x="4571" y="27557"/>
                    <a:pt x="5209" y="27888"/>
                  </a:cubicBezTo>
                  <a:cubicBezTo>
                    <a:pt x="5993" y="28287"/>
                    <a:pt x="6777" y="28674"/>
                    <a:pt x="7560" y="29067"/>
                  </a:cubicBezTo>
                  <a:cubicBezTo>
                    <a:pt x="7887" y="29231"/>
                    <a:pt x="8217" y="29400"/>
                    <a:pt x="8531" y="29589"/>
                  </a:cubicBezTo>
                  <a:cubicBezTo>
                    <a:pt x="8620" y="29643"/>
                    <a:pt x="8712" y="29696"/>
                    <a:pt x="8799" y="29750"/>
                  </a:cubicBezTo>
                  <a:cubicBezTo>
                    <a:pt x="8836" y="29770"/>
                    <a:pt x="8883" y="29758"/>
                    <a:pt x="8906" y="2972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52;p63"/>
            <p:cNvSpPr/>
            <p:nvPr/>
          </p:nvSpPr>
          <p:spPr>
            <a:xfrm>
              <a:off x="5893460" y="2135409"/>
              <a:ext cx="722054" cy="2377185"/>
            </a:xfrm>
            <a:custGeom>
              <a:avLst/>
              <a:gdLst/>
              <a:ahLst/>
              <a:cxnLst/>
              <a:rect l="l" t="t" r="r" b="b"/>
              <a:pathLst>
                <a:path w="9242" h="30427" extrusionOk="0">
                  <a:moveTo>
                    <a:pt x="9227" y="30373"/>
                  </a:moveTo>
                  <a:cubicBezTo>
                    <a:pt x="9241" y="30334"/>
                    <a:pt x="9225" y="30289"/>
                    <a:pt x="9186" y="30273"/>
                  </a:cubicBezTo>
                  <a:cubicBezTo>
                    <a:pt x="9007" y="30186"/>
                    <a:pt x="8817" y="30118"/>
                    <a:pt x="8638" y="30028"/>
                  </a:cubicBezTo>
                  <a:cubicBezTo>
                    <a:pt x="8326" y="29878"/>
                    <a:pt x="8027" y="29701"/>
                    <a:pt x="7719" y="29540"/>
                  </a:cubicBezTo>
                  <a:cubicBezTo>
                    <a:pt x="7377" y="29374"/>
                    <a:pt x="7034" y="29209"/>
                    <a:pt x="6690" y="29049"/>
                  </a:cubicBezTo>
                  <a:cubicBezTo>
                    <a:pt x="6108" y="28789"/>
                    <a:pt x="5546" y="28481"/>
                    <a:pt x="4962" y="28226"/>
                  </a:cubicBezTo>
                  <a:cubicBezTo>
                    <a:pt x="4440" y="27983"/>
                    <a:pt x="3919" y="27736"/>
                    <a:pt x="3409" y="27469"/>
                  </a:cubicBezTo>
                  <a:cubicBezTo>
                    <a:pt x="3100" y="27306"/>
                    <a:pt x="2773" y="27172"/>
                    <a:pt x="2485" y="26973"/>
                  </a:cubicBezTo>
                  <a:cubicBezTo>
                    <a:pt x="2059" y="26673"/>
                    <a:pt x="1683" y="26280"/>
                    <a:pt x="1335" y="25897"/>
                  </a:cubicBezTo>
                  <a:cubicBezTo>
                    <a:pt x="1092" y="25627"/>
                    <a:pt x="868" y="25339"/>
                    <a:pt x="714" y="25008"/>
                  </a:cubicBezTo>
                  <a:cubicBezTo>
                    <a:pt x="547" y="24658"/>
                    <a:pt x="405" y="24292"/>
                    <a:pt x="325" y="23910"/>
                  </a:cubicBezTo>
                  <a:cubicBezTo>
                    <a:pt x="276" y="23657"/>
                    <a:pt x="243" y="23402"/>
                    <a:pt x="224" y="23144"/>
                  </a:cubicBezTo>
                  <a:cubicBezTo>
                    <a:pt x="160" y="22396"/>
                    <a:pt x="212" y="21616"/>
                    <a:pt x="463" y="20906"/>
                  </a:cubicBezTo>
                  <a:cubicBezTo>
                    <a:pt x="623" y="20443"/>
                    <a:pt x="850" y="20005"/>
                    <a:pt x="1086" y="19579"/>
                  </a:cubicBezTo>
                  <a:cubicBezTo>
                    <a:pt x="1395" y="19024"/>
                    <a:pt x="1794" y="18509"/>
                    <a:pt x="2214" y="18038"/>
                  </a:cubicBezTo>
                  <a:cubicBezTo>
                    <a:pt x="2465" y="17750"/>
                    <a:pt x="2732" y="17481"/>
                    <a:pt x="3016" y="17228"/>
                  </a:cubicBezTo>
                  <a:cubicBezTo>
                    <a:pt x="3434" y="16868"/>
                    <a:pt x="3868" y="16522"/>
                    <a:pt x="4191" y="16070"/>
                  </a:cubicBezTo>
                  <a:cubicBezTo>
                    <a:pt x="4516" y="15640"/>
                    <a:pt x="4859" y="15216"/>
                    <a:pt x="5118" y="14743"/>
                  </a:cubicBezTo>
                  <a:cubicBezTo>
                    <a:pt x="5493" y="14051"/>
                    <a:pt x="5731" y="13272"/>
                    <a:pt x="5703" y="12482"/>
                  </a:cubicBezTo>
                  <a:cubicBezTo>
                    <a:pt x="5678" y="11334"/>
                    <a:pt x="5359" y="10213"/>
                    <a:pt x="4904" y="9163"/>
                  </a:cubicBezTo>
                  <a:cubicBezTo>
                    <a:pt x="4658" y="8589"/>
                    <a:pt x="4343" y="8048"/>
                    <a:pt x="4061" y="7491"/>
                  </a:cubicBezTo>
                  <a:cubicBezTo>
                    <a:pt x="3804" y="6964"/>
                    <a:pt x="3600" y="6411"/>
                    <a:pt x="3456" y="5843"/>
                  </a:cubicBezTo>
                  <a:cubicBezTo>
                    <a:pt x="3306" y="5296"/>
                    <a:pt x="3178" y="4740"/>
                    <a:pt x="3133" y="4177"/>
                  </a:cubicBezTo>
                  <a:cubicBezTo>
                    <a:pt x="3078" y="3401"/>
                    <a:pt x="3290" y="2545"/>
                    <a:pt x="3697" y="1887"/>
                  </a:cubicBezTo>
                  <a:cubicBezTo>
                    <a:pt x="3911" y="1568"/>
                    <a:pt x="4205" y="1313"/>
                    <a:pt x="4487" y="1058"/>
                  </a:cubicBezTo>
                  <a:cubicBezTo>
                    <a:pt x="4769" y="815"/>
                    <a:pt x="5063" y="589"/>
                    <a:pt x="5392" y="414"/>
                  </a:cubicBezTo>
                  <a:cubicBezTo>
                    <a:pt x="5600" y="317"/>
                    <a:pt x="5812" y="233"/>
                    <a:pt x="6032" y="165"/>
                  </a:cubicBezTo>
                  <a:lnTo>
                    <a:pt x="6024" y="169"/>
                  </a:lnTo>
                  <a:lnTo>
                    <a:pt x="6020" y="169"/>
                  </a:lnTo>
                  <a:cubicBezTo>
                    <a:pt x="6069" y="163"/>
                    <a:pt x="6100" y="116"/>
                    <a:pt x="6087" y="70"/>
                  </a:cubicBezTo>
                  <a:cubicBezTo>
                    <a:pt x="6073" y="23"/>
                    <a:pt x="6020" y="1"/>
                    <a:pt x="5976" y="23"/>
                  </a:cubicBezTo>
                  <a:cubicBezTo>
                    <a:pt x="5910" y="46"/>
                    <a:pt x="5843" y="68"/>
                    <a:pt x="5777" y="91"/>
                  </a:cubicBezTo>
                  <a:cubicBezTo>
                    <a:pt x="5686" y="122"/>
                    <a:pt x="5598" y="157"/>
                    <a:pt x="5509" y="194"/>
                  </a:cubicBezTo>
                  <a:cubicBezTo>
                    <a:pt x="5046" y="389"/>
                    <a:pt x="4651" y="710"/>
                    <a:pt x="4277" y="1039"/>
                  </a:cubicBezTo>
                  <a:cubicBezTo>
                    <a:pt x="4012" y="1284"/>
                    <a:pt x="3744" y="1533"/>
                    <a:pt x="3547" y="1840"/>
                  </a:cubicBezTo>
                  <a:cubicBezTo>
                    <a:pt x="3209" y="2399"/>
                    <a:pt x="3024" y="3053"/>
                    <a:pt x="2977" y="3704"/>
                  </a:cubicBezTo>
                  <a:cubicBezTo>
                    <a:pt x="2952" y="4103"/>
                    <a:pt x="3006" y="4502"/>
                    <a:pt x="3078" y="4893"/>
                  </a:cubicBezTo>
                  <a:cubicBezTo>
                    <a:pt x="3213" y="5588"/>
                    <a:pt x="3390" y="6281"/>
                    <a:pt x="3652" y="6940"/>
                  </a:cubicBezTo>
                  <a:cubicBezTo>
                    <a:pt x="3847" y="7439"/>
                    <a:pt x="4106" y="7911"/>
                    <a:pt x="4357" y="8386"/>
                  </a:cubicBezTo>
                  <a:cubicBezTo>
                    <a:pt x="4732" y="9077"/>
                    <a:pt x="5030" y="9807"/>
                    <a:pt x="5246" y="10564"/>
                  </a:cubicBezTo>
                  <a:cubicBezTo>
                    <a:pt x="5406" y="11095"/>
                    <a:pt x="5503" y="11644"/>
                    <a:pt x="5536" y="12200"/>
                  </a:cubicBezTo>
                  <a:cubicBezTo>
                    <a:pt x="5567" y="12593"/>
                    <a:pt x="5555" y="12992"/>
                    <a:pt x="5474" y="13379"/>
                  </a:cubicBezTo>
                  <a:cubicBezTo>
                    <a:pt x="5337" y="13984"/>
                    <a:pt x="5088" y="14560"/>
                    <a:pt x="4740" y="15072"/>
                  </a:cubicBezTo>
                  <a:cubicBezTo>
                    <a:pt x="4600" y="15275"/>
                    <a:pt x="4452" y="15473"/>
                    <a:pt x="4304" y="15668"/>
                  </a:cubicBezTo>
                  <a:cubicBezTo>
                    <a:pt x="4082" y="15963"/>
                    <a:pt x="3876" y="16251"/>
                    <a:pt x="3615" y="16502"/>
                  </a:cubicBezTo>
                  <a:cubicBezTo>
                    <a:pt x="3127" y="16946"/>
                    <a:pt x="2604" y="17351"/>
                    <a:pt x="2175" y="17855"/>
                  </a:cubicBezTo>
                  <a:cubicBezTo>
                    <a:pt x="1825" y="18244"/>
                    <a:pt x="1492" y="18649"/>
                    <a:pt x="1206" y="19090"/>
                  </a:cubicBezTo>
                  <a:cubicBezTo>
                    <a:pt x="930" y="19522"/>
                    <a:pt x="689" y="19972"/>
                    <a:pt x="481" y="20441"/>
                  </a:cubicBezTo>
                  <a:cubicBezTo>
                    <a:pt x="132" y="21227"/>
                    <a:pt x="0" y="22095"/>
                    <a:pt x="62" y="22951"/>
                  </a:cubicBezTo>
                  <a:cubicBezTo>
                    <a:pt x="82" y="23367"/>
                    <a:pt x="126" y="23784"/>
                    <a:pt x="237" y="24187"/>
                  </a:cubicBezTo>
                  <a:cubicBezTo>
                    <a:pt x="379" y="24665"/>
                    <a:pt x="568" y="25134"/>
                    <a:pt x="854" y="25543"/>
                  </a:cubicBezTo>
                  <a:cubicBezTo>
                    <a:pt x="1181" y="25985"/>
                    <a:pt x="1568" y="26382"/>
                    <a:pt x="1973" y="26755"/>
                  </a:cubicBezTo>
                  <a:cubicBezTo>
                    <a:pt x="2321" y="27088"/>
                    <a:pt x="2746" y="27321"/>
                    <a:pt x="3181" y="27520"/>
                  </a:cubicBezTo>
                  <a:cubicBezTo>
                    <a:pt x="3390" y="27625"/>
                    <a:pt x="3596" y="27736"/>
                    <a:pt x="3806" y="27841"/>
                  </a:cubicBezTo>
                  <a:cubicBezTo>
                    <a:pt x="4536" y="28207"/>
                    <a:pt x="5291" y="28524"/>
                    <a:pt x="6017" y="28898"/>
                  </a:cubicBezTo>
                  <a:cubicBezTo>
                    <a:pt x="6723" y="29242"/>
                    <a:pt x="7449" y="29544"/>
                    <a:pt x="8130" y="29935"/>
                  </a:cubicBezTo>
                  <a:cubicBezTo>
                    <a:pt x="8371" y="30061"/>
                    <a:pt x="8612" y="30190"/>
                    <a:pt x="8863" y="30295"/>
                  </a:cubicBezTo>
                  <a:cubicBezTo>
                    <a:pt x="8953" y="30332"/>
                    <a:pt x="9042" y="30369"/>
                    <a:pt x="9128" y="30411"/>
                  </a:cubicBezTo>
                  <a:cubicBezTo>
                    <a:pt x="9165" y="30427"/>
                    <a:pt x="9208" y="30411"/>
                    <a:pt x="9227" y="3037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53;p63"/>
            <p:cNvSpPr/>
            <p:nvPr/>
          </p:nvSpPr>
          <p:spPr>
            <a:xfrm>
              <a:off x="6588872" y="4450779"/>
              <a:ext cx="272040" cy="241726"/>
            </a:xfrm>
            <a:custGeom>
              <a:avLst/>
              <a:gdLst/>
              <a:ahLst/>
              <a:cxnLst/>
              <a:rect l="l" t="t" r="r" b="b"/>
              <a:pathLst>
                <a:path w="3482" h="3094" extrusionOk="0">
                  <a:moveTo>
                    <a:pt x="2422" y="3066"/>
                  </a:moveTo>
                  <a:cubicBezTo>
                    <a:pt x="2817" y="3019"/>
                    <a:pt x="3220" y="2782"/>
                    <a:pt x="3375" y="2406"/>
                  </a:cubicBezTo>
                  <a:cubicBezTo>
                    <a:pt x="3482" y="1982"/>
                    <a:pt x="3119" y="1618"/>
                    <a:pt x="2815" y="1375"/>
                  </a:cubicBezTo>
                  <a:cubicBezTo>
                    <a:pt x="2247" y="921"/>
                    <a:pt x="1612" y="552"/>
                    <a:pt x="963" y="225"/>
                  </a:cubicBezTo>
                  <a:cubicBezTo>
                    <a:pt x="717" y="114"/>
                    <a:pt x="387" y="1"/>
                    <a:pt x="159" y="205"/>
                  </a:cubicBezTo>
                  <a:cubicBezTo>
                    <a:pt x="87" y="285"/>
                    <a:pt x="204" y="384"/>
                    <a:pt x="276" y="303"/>
                  </a:cubicBezTo>
                  <a:cubicBezTo>
                    <a:pt x="278" y="489"/>
                    <a:pt x="237" y="672"/>
                    <a:pt x="159" y="840"/>
                  </a:cubicBezTo>
                  <a:cubicBezTo>
                    <a:pt x="126" y="900"/>
                    <a:pt x="89" y="958"/>
                    <a:pt x="48" y="1009"/>
                  </a:cubicBezTo>
                  <a:cubicBezTo>
                    <a:pt x="15" y="1044"/>
                    <a:pt x="1" y="1089"/>
                    <a:pt x="5" y="1135"/>
                  </a:cubicBezTo>
                  <a:cubicBezTo>
                    <a:pt x="25" y="1225"/>
                    <a:pt x="112" y="1283"/>
                    <a:pt x="176" y="1344"/>
                  </a:cubicBezTo>
                  <a:cubicBezTo>
                    <a:pt x="414" y="1554"/>
                    <a:pt x="638" y="1780"/>
                    <a:pt x="869" y="2003"/>
                  </a:cubicBezTo>
                  <a:cubicBezTo>
                    <a:pt x="1107" y="2221"/>
                    <a:pt x="1358" y="2431"/>
                    <a:pt x="1603" y="2645"/>
                  </a:cubicBezTo>
                  <a:cubicBezTo>
                    <a:pt x="1721" y="2743"/>
                    <a:pt x="1844" y="2838"/>
                    <a:pt x="1974" y="2924"/>
                  </a:cubicBezTo>
                  <a:cubicBezTo>
                    <a:pt x="2103" y="3021"/>
                    <a:pt x="2260" y="3093"/>
                    <a:pt x="2424" y="3066"/>
                  </a:cubicBezTo>
                  <a:close/>
                  <a:moveTo>
                    <a:pt x="2323" y="2918"/>
                  </a:moveTo>
                  <a:cubicBezTo>
                    <a:pt x="2072" y="2896"/>
                    <a:pt x="1566" y="2404"/>
                    <a:pt x="1352" y="2229"/>
                  </a:cubicBezTo>
                  <a:cubicBezTo>
                    <a:pt x="1038" y="1966"/>
                    <a:pt x="752" y="1676"/>
                    <a:pt x="455" y="1394"/>
                  </a:cubicBezTo>
                  <a:cubicBezTo>
                    <a:pt x="357" y="1299"/>
                    <a:pt x="246" y="1219"/>
                    <a:pt x="159" y="1114"/>
                  </a:cubicBezTo>
                  <a:cubicBezTo>
                    <a:pt x="297" y="941"/>
                    <a:pt x="385" y="731"/>
                    <a:pt x="412" y="511"/>
                  </a:cubicBezTo>
                  <a:cubicBezTo>
                    <a:pt x="424" y="425"/>
                    <a:pt x="437" y="334"/>
                    <a:pt x="418" y="248"/>
                  </a:cubicBezTo>
                  <a:cubicBezTo>
                    <a:pt x="745" y="221"/>
                    <a:pt x="1138" y="491"/>
                    <a:pt x="1418" y="641"/>
                  </a:cubicBezTo>
                  <a:cubicBezTo>
                    <a:pt x="1679" y="789"/>
                    <a:pt x="1939" y="939"/>
                    <a:pt x="2190" y="1104"/>
                  </a:cubicBezTo>
                  <a:cubicBezTo>
                    <a:pt x="2494" y="1322"/>
                    <a:pt x="2817" y="1532"/>
                    <a:pt x="3060" y="1822"/>
                  </a:cubicBezTo>
                  <a:cubicBezTo>
                    <a:pt x="3187" y="1992"/>
                    <a:pt x="3321" y="2243"/>
                    <a:pt x="3187" y="2447"/>
                  </a:cubicBezTo>
                  <a:cubicBezTo>
                    <a:pt x="2994" y="2735"/>
                    <a:pt x="2671" y="2912"/>
                    <a:pt x="2323" y="291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54;p63"/>
            <p:cNvSpPr/>
            <p:nvPr/>
          </p:nvSpPr>
          <p:spPr>
            <a:xfrm>
              <a:off x="6580356" y="4505156"/>
              <a:ext cx="17422" cy="33048"/>
            </a:xfrm>
            <a:custGeom>
              <a:avLst/>
              <a:gdLst/>
              <a:ahLst/>
              <a:cxnLst/>
              <a:rect l="l" t="t" r="r" b="b"/>
              <a:pathLst>
                <a:path w="223" h="423" extrusionOk="0">
                  <a:moveTo>
                    <a:pt x="124" y="401"/>
                  </a:moveTo>
                  <a:cubicBezTo>
                    <a:pt x="223" y="369"/>
                    <a:pt x="153" y="260"/>
                    <a:pt x="155" y="188"/>
                  </a:cubicBezTo>
                  <a:cubicBezTo>
                    <a:pt x="153" y="163"/>
                    <a:pt x="155" y="138"/>
                    <a:pt x="161" y="113"/>
                  </a:cubicBezTo>
                  <a:cubicBezTo>
                    <a:pt x="171" y="72"/>
                    <a:pt x="149" y="31"/>
                    <a:pt x="108" y="21"/>
                  </a:cubicBezTo>
                  <a:cubicBezTo>
                    <a:pt x="5" y="0"/>
                    <a:pt x="1" y="118"/>
                    <a:pt x="3" y="188"/>
                  </a:cubicBezTo>
                  <a:cubicBezTo>
                    <a:pt x="11" y="264"/>
                    <a:pt x="9" y="422"/>
                    <a:pt x="124" y="40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55;p63"/>
            <p:cNvSpPr/>
            <p:nvPr/>
          </p:nvSpPr>
          <p:spPr>
            <a:xfrm>
              <a:off x="6810988" y="4661175"/>
              <a:ext cx="123520" cy="472359"/>
            </a:xfrm>
            <a:custGeom>
              <a:avLst/>
              <a:gdLst/>
              <a:ahLst/>
              <a:cxnLst/>
              <a:rect l="l" t="t" r="r" b="b"/>
              <a:pathLst>
                <a:path w="1581" h="6046" extrusionOk="0">
                  <a:moveTo>
                    <a:pt x="1287" y="5948"/>
                  </a:moveTo>
                  <a:cubicBezTo>
                    <a:pt x="1424" y="5436"/>
                    <a:pt x="1492" y="4907"/>
                    <a:pt x="1527" y="4379"/>
                  </a:cubicBezTo>
                  <a:cubicBezTo>
                    <a:pt x="1581" y="3066"/>
                    <a:pt x="1252" y="1725"/>
                    <a:pt x="577" y="595"/>
                  </a:cubicBezTo>
                  <a:cubicBezTo>
                    <a:pt x="470" y="419"/>
                    <a:pt x="346" y="254"/>
                    <a:pt x="211" y="98"/>
                  </a:cubicBezTo>
                  <a:cubicBezTo>
                    <a:pt x="178" y="65"/>
                    <a:pt x="147" y="24"/>
                    <a:pt x="100" y="11"/>
                  </a:cubicBezTo>
                  <a:cubicBezTo>
                    <a:pt x="60" y="1"/>
                    <a:pt x="19" y="26"/>
                    <a:pt x="9" y="67"/>
                  </a:cubicBezTo>
                  <a:cubicBezTo>
                    <a:pt x="1" y="104"/>
                    <a:pt x="21" y="143"/>
                    <a:pt x="56" y="157"/>
                  </a:cubicBezTo>
                  <a:cubicBezTo>
                    <a:pt x="81" y="180"/>
                    <a:pt x="102" y="205"/>
                    <a:pt x="124" y="229"/>
                  </a:cubicBezTo>
                  <a:cubicBezTo>
                    <a:pt x="264" y="396"/>
                    <a:pt x="392" y="575"/>
                    <a:pt x="501" y="764"/>
                  </a:cubicBezTo>
                  <a:cubicBezTo>
                    <a:pt x="941" y="1527"/>
                    <a:pt x="1210" y="2385"/>
                    <a:pt x="1328" y="3260"/>
                  </a:cubicBezTo>
                  <a:cubicBezTo>
                    <a:pt x="1429" y="3980"/>
                    <a:pt x="1379" y="4712"/>
                    <a:pt x="1252" y="5426"/>
                  </a:cubicBezTo>
                  <a:cubicBezTo>
                    <a:pt x="1221" y="5588"/>
                    <a:pt x="1184" y="5751"/>
                    <a:pt x="1140" y="5911"/>
                  </a:cubicBezTo>
                  <a:cubicBezTo>
                    <a:pt x="1118" y="6004"/>
                    <a:pt x="1258" y="6045"/>
                    <a:pt x="1287" y="594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56;p63"/>
            <p:cNvSpPr/>
            <p:nvPr/>
          </p:nvSpPr>
          <p:spPr>
            <a:xfrm>
              <a:off x="6831926" y="4647190"/>
              <a:ext cx="124613" cy="494000"/>
            </a:xfrm>
            <a:custGeom>
              <a:avLst/>
              <a:gdLst/>
              <a:ahLst/>
              <a:cxnLst/>
              <a:rect l="l" t="t" r="r" b="b"/>
              <a:pathLst>
                <a:path w="1595" h="6323" extrusionOk="0">
                  <a:moveTo>
                    <a:pt x="1200" y="6286"/>
                  </a:moveTo>
                  <a:cubicBezTo>
                    <a:pt x="1216" y="6275"/>
                    <a:pt x="1228" y="6259"/>
                    <a:pt x="1235" y="6241"/>
                  </a:cubicBezTo>
                  <a:cubicBezTo>
                    <a:pt x="1288" y="6084"/>
                    <a:pt x="1335" y="5928"/>
                    <a:pt x="1383" y="5769"/>
                  </a:cubicBezTo>
                  <a:cubicBezTo>
                    <a:pt x="1543" y="5300"/>
                    <a:pt x="1560" y="4805"/>
                    <a:pt x="1566" y="4313"/>
                  </a:cubicBezTo>
                  <a:cubicBezTo>
                    <a:pt x="1595" y="3644"/>
                    <a:pt x="1535" y="2976"/>
                    <a:pt x="1352" y="2332"/>
                  </a:cubicBezTo>
                  <a:cubicBezTo>
                    <a:pt x="1267" y="2013"/>
                    <a:pt x="1161" y="1698"/>
                    <a:pt x="1033" y="1394"/>
                  </a:cubicBezTo>
                  <a:cubicBezTo>
                    <a:pt x="899" y="1093"/>
                    <a:pt x="728" y="809"/>
                    <a:pt x="554" y="532"/>
                  </a:cubicBezTo>
                  <a:cubicBezTo>
                    <a:pt x="480" y="419"/>
                    <a:pt x="403" y="307"/>
                    <a:pt x="327" y="196"/>
                  </a:cubicBezTo>
                  <a:cubicBezTo>
                    <a:pt x="301" y="155"/>
                    <a:pt x="274" y="112"/>
                    <a:pt x="251" y="69"/>
                  </a:cubicBezTo>
                  <a:cubicBezTo>
                    <a:pt x="245" y="30"/>
                    <a:pt x="214" y="1"/>
                    <a:pt x="175" y="1"/>
                  </a:cubicBezTo>
                  <a:cubicBezTo>
                    <a:pt x="0" y="32"/>
                    <a:pt x="179" y="238"/>
                    <a:pt x="227" y="316"/>
                  </a:cubicBezTo>
                  <a:cubicBezTo>
                    <a:pt x="350" y="495"/>
                    <a:pt x="469" y="678"/>
                    <a:pt x="580" y="865"/>
                  </a:cubicBezTo>
                  <a:cubicBezTo>
                    <a:pt x="1012" y="1558"/>
                    <a:pt x="1243" y="2363"/>
                    <a:pt x="1372" y="3163"/>
                  </a:cubicBezTo>
                  <a:cubicBezTo>
                    <a:pt x="1434" y="3603"/>
                    <a:pt x="1424" y="4050"/>
                    <a:pt x="1411" y="4492"/>
                  </a:cubicBezTo>
                  <a:cubicBezTo>
                    <a:pt x="1405" y="4710"/>
                    <a:pt x="1399" y="4926"/>
                    <a:pt x="1372" y="5142"/>
                  </a:cubicBezTo>
                  <a:cubicBezTo>
                    <a:pt x="1346" y="5356"/>
                    <a:pt x="1288" y="5562"/>
                    <a:pt x="1226" y="5767"/>
                  </a:cubicBezTo>
                  <a:cubicBezTo>
                    <a:pt x="1183" y="5913"/>
                    <a:pt x="1138" y="6057"/>
                    <a:pt x="1089" y="6199"/>
                  </a:cubicBezTo>
                  <a:cubicBezTo>
                    <a:pt x="1066" y="6261"/>
                    <a:pt x="1144" y="6323"/>
                    <a:pt x="1200" y="628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57;p63"/>
            <p:cNvSpPr/>
            <p:nvPr/>
          </p:nvSpPr>
          <p:spPr>
            <a:xfrm>
              <a:off x="6164406" y="2401119"/>
              <a:ext cx="36095" cy="13204"/>
            </a:xfrm>
            <a:custGeom>
              <a:avLst/>
              <a:gdLst/>
              <a:ahLst/>
              <a:cxnLst/>
              <a:rect l="l" t="t" r="r" b="b"/>
              <a:pathLst>
                <a:path w="462" h="169" extrusionOk="0">
                  <a:moveTo>
                    <a:pt x="103" y="169"/>
                  </a:moveTo>
                  <a:cubicBezTo>
                    <a:pt x="194" y="156"/>
                    <a:pt x="286" y="152"/>
                    <a:pt x="377" y="159"/>
                  </a:cubicBezTo>
                  <a:cubicBezTo>
                    <a:pt x="461" y="144"/>
                    <a:pt x="461" y="21"/>
                    <a:pt x="377" y="6"/>
                  </a:cubicBezTo>
                  <a:cubicBezTo>
                    <a:pt x="278" y="0"/>
                    <a:pt x="180" y="4"/>
                    <a:pt x="83" y="19"/>
                  </a:cubicBezTo>
                  <a:cubicBezTo>
                    <a:pt x="1" y="45"/>
                    <a:pt x="17" y="165"/>
                    <a:pt x="103" y="16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58;p63"/>
            <p:cNvSpPr/>
            <p:nvPr/>
          </p:nvSpPr>
          <p:spPr>
            <a:xfrm>
              <a:off x="6462071" y="1130540"/>
              <a:ext cx="757602" cy="392747"/>
            </a:xfrm>
            <a:custGeom>
              <a:avLst/>
              <a:gdLst/>
              <a:ahLst/>
              <a:cxnLst/>
              <a:rect l="l" t="t" r="r" b="b"/>
              <a:pathLst>
                <a:path w="9697" h="5027" extrusionOk="0">
                  <a:moveTo>
                    <a:pt x="9100" y="5020"/>
                  </a:moveTo>
                  <a:cubicBezTo>
                    <a:pt x="9270" y="5018"/>
                    <a:pt x="9443" y="5004"/>
                    <a:pt x="9614" y="4973"/>
                  </a:cubicBezTo>
                  <a:cubicBezTo>
                    <a:pt x="9696" y="4946"/>
                    <a:pt x="9680" y="4825"/>
                    <a:pt x="9593" y="4823"/>
                  </a:cubicBezTo>
                  <a:cubicBezTo>
                    <a:pt x="9250" y="4887"/>
                    <a:pt x="8896" y="4885"/>
                    <a:pt x="8555" y="4813"/>
                  </a:cubicBezTo>
                  <a:cubicBezTo>
                    <a:pt x="7839" y="4683"/>
                    <a:pt x="7211" y="4292"/>
                    <a:pt x="6631" y="3868"/>
                  </a:cubicBezTo>
                  <a:cubicBezTo>
                    <a:pt x="6213" y="3549"/>
                    <a:pt x="5864" y="3171"/>
                    <a:pt x="5502" y="2796"/>
                  </a:cubicBezTo>
                  <a:cubicBezTo>
                    <a:pt x="5125" y="2389"/>
                    <a:pt x="4769" y="1935"/>
                    <a:pt x="4255" y="1696"/>
                  </a:cubicBezTo>
                  <a:cubicBezTo>
                    <a:pt x="3848" y="1502"/>
                    <a:pt x="3403" y="1398"/>
                    <a:pt x="2959" y="1330"/>
                  </a:cubicBezTo>
                  <a:cubicBezTo>
                    <a:pt x="2572" y="1270"/>
                    <a:pt x="2177" y="1252"/>
                    <a:pt x="1790" y="1177"/>
                  </a:cubicBezTo>
                  <a:cubicBezTo>
                    <a:pt x="1488" y="1103"/>
                    <a:pt x="1200" y="986"/>
                    <a:pt x="932" y="826"/>
                  </a:cubicBezTo>
                  <a:cubicBezTo>
                    <a:pt x="729" y="702"/>
                    <a:pt x="531" y="566"/>
                    <a:pt x="377" y="383"/>
                  </a:cubicBezTo>
                  <a:cubicBezTo>
                    <a:pt x="295" y="289"/>
                    <a:pt x="225" y="184"/>
                    <a:pt x="171" y="73"/>
                  </a:cubicBezTo>
                  <a:cubicBezTo>
                    <a:pt x="163" y="52"/>
                    <a:pt x="147" y="38"/>
                    <a:pt x="128" y="27"/>
                  </a:cubicBezTo>
                  <a:cubicBezTo>
                    <a:pt x="70" y="1"/>
                    <a:pt x="1" y="69"/>
                    <a:pt x="29" y="128"/>
                  </a:cubicBezTo>
                  <a:cubicBezTo>
                    <a:pt x="317" y="727"/>
                    <a:pt x="953" y="1062"/>
                    <a:pt x="1556" y="1272"/>
                  </a:cubicBezTo>
                  <a:cubicBezTo>
                    <a:pt x="1988" y="1404"/>
                    <a:pt x="2447" y="1402"/>
                    <a:pt x="2891" y="1474"/>
                  </a:cubicBezTo>
                  <a:cubicBezTo>
                    <a:pt x="3477" y="1562"/>
                    <a:pt x="4086" y="1702"/>
                    <a:pt x="4568" y="2064"/>
                  </a:cubicBezTo>
                  <a:cubicBezTo>
                    <a:pt x="4926" y="2350"/>
                    <a:pt x="5207" y="2716"/>
                    <a:pt x="5526" y="3041"/>
                  </a:cubicBezTo>
                  <a:cubicBezTo>
                    <a:pt x="5942" y="3473"/>
                    <a:pt x="6368" y="3903"/>
                    <a:pt x="6876" y="4224"/>
                  </a:cubicBezTo>
                  <a:cubicBezTo>
                    <a:pt x="7213" y="4448"/>
                    <a:pt x="7561" y="4662"/>
                    <a:pt x="7944" y="4798"/>
                  </a:cubicBezTo>
                  <a:cubicBezTo>
                    <a:pt x="8314" y="4932"/>
                    <a:pt x="8705" y="5027"/>
                    <a:pt x="9100" y="502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59;p63"/>
            <p:cNvSpPr/>
            <p:nvPr/>
          </p:nvSpPr>
          <p:spPr>
            <a:xfrm>
              <a:off x="7006463" y="1361171"/>
              <a:ext cx="308838" cy="97972"/>
            </a:xfrm>
            <a:custGeom>
              <a:avLst/>
              <a:gdLst/>
              <a:ahLst/>
              <a:cxnLst/>
              <a:rect l="l" t="t" r="r" b="b"/>
              <a:pathLst>
                <a:path w="3953" h="1254" extrusionOk="0">
                  <a:moveTo>
                    <a:pt x="2843" y="1215"/>
                  </a:moveTo>
                  <a:cubicBezTo>
                    <a:pt x="3204" y="1184"/>
                    <a:pt x="3582" y="1138"/>
                    <a:pt x="3891" y="937"/>
                  </a:cubicBezTo>
                  <a:cubicBezTo>
                    <a:pt x="3952" y="877"/>
                    <a:pt x="3884" y="774"/>
                    <a:pt x="3804" y="809"/>
                  </a:cubicBezTo>
                  <a:cubicBezTo>
                    <a:pt x="3403" y="1064"/>
                    <a:pt x="2833" y="1069"/>
                    <a:pt x="2368" y="1083"/>
                  </a:cubicBezTo>
                  <a:cubicBezTo>
                    <a:pt x="1944" y="1079"/>
                    <a:pt x="1541" y="920"/>
                    <a:pt x="1152" y="768"/>
                  </a:cubicBezTo>
                  <a:cubicBezTo>
                    <a:pt x="854" y="645"/>
                    <a:pt x="572" y="482"/>
                    <a:pt x="340" y="254"/>
                  </a:cubicBezTo>
                  <a:cubicBezTo>
                    <a:pt x="282" y="196"/>
                    <a:pt x="229" y="137"/>
                    <a:pt x="179" y="73"/>
                  </a:cubicBezTo>
                  <a:cubicBezTo>
                    <a:pt x="114" y="1"/>
                    <a:pt x="0" y="95"/>
                    <a:pt x="64" y="174"/>
                  </a:cubicBezTo>
                  <a:cubicBezTo>
                    <a:pt x="221" y="367"/>
                    <a:pt x="408" y="536"/>
                    <a:pt x="620" y="669"/>
                  </a:cubicBezTo>
                  <a:cubicBezTo>
                    <a:pt x="832" y="803"/>
                    <a:pt x="1064" y="900"/>
                    <a:pt x="1296" y="990"/>
                  </a:cubicBezTo>
                  <a:cubicBezTo>
                    <a:pt x="1537" y="1077"/>
                    <a:pt x="1780" y="1161"/>
                    <a:pt x="2035" y="1204"/>
                  </a:cubicBezTo>
                  <a:cubicBezTo>
                    <a:pt x="2304" y="1254"/>
                    <a:pt x="2574" y="1233"/>
                    <a:pt x="2843" y="121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60;p63"/>
            <p:cNvSpPr/>
            <p:nvPr/>
          </p:nvSpPr>
          <p:spPr>
            <a:xfrm>
              <a:off x="6949430" y="1299451"/>
              <a:ext cx="48127" cy="46408"/>
            </a:xfrm>
            <a:custGeom>
              <a:avLst/>
              <a:gdLst/>
              <a:ahLst/>
              <a:cxnLst/>
              <a:rect l="l" t="t" r="r" b="b"/>
              <a:pathLst>
                <a:path w="616" h="594" extrusionOk="0">
                  <a:moveTo>
                    <a:pt x="588" y="560"/>
                  </a:moveTo>
                  <a:cubicBezTo>
                    <a:pt x="615" y="530"/>
                    <a:pt x="611" y="482"/>
                    <a:pt x="582" y="453"/>
                  </a:cubicBezTo>
                  <a:cubicBezTo>
                    <a:pt x="510" y="390"/>
                    <a:pt x="442" y="324"/>
                    <a:pt x="377" y="258"/>
                  </a:cubicBezTo>
                  <a:cubicBezTo>
                    <a:pt x="300" y="180"/>
                    <a:pt x="230" y="104"/>
                    <a:pt x="152" y="28"/>
                  </a:cubicBezTo>
                  <a:cubicBezTo>
                    <a:pt x="119" y="1"/>
                    <a:pt x="72" y="3"/>
                    <a:pt x="45" y="34"/>
                  </a:cubicBezTo>
                  <a:cubicBezTo>
                    <a:pt x="0" y="85"/>
                    <a:pt x="43" y="141"/>
                    <a:pt x="84" y="176"/>
                  </a:cubicBezTo>
                  <a:cubicBezTo>
                    <a:pt x="148" y="240"/>
                    <a:pt x="210" y="305"/>
                    <a:pt x="274" y="369"/>
                  </a:cubicBezTo>
                  <a:cubicBezTo>
                    <a:pt x="342" y="437"/>
                    <a:pt x="409" y="503"/>
                    <a:pt x="481" y="567"/>
                  </a:cubicBezTo>
                  <a:cubicBezTo>
                    <a:pt x="512" y="593"/>
                    <a:pt x="560" y="591"/>
                    <a:pt x="588" y="56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61;p63"/>
            <p:cNvSpPr/>
            <p:nvPr/>
          </p:nvSpPr>
          <p:spPr>
            <a:xfrm>
              <a:off x="7061074" y="1435157"/>
              <a:ext cx="246649" cy="58908"/>
            </a:xfrm>
            <a:custGeom>
              <a:avLst/>
              <a:gdLst/>
              <a:ahLst/>
              <a:cxnLst/>
              <a:rect l="l" t="t" r="r" b="b"/>
              <a:pathLst>
                <a:path w="3157" h="754" extrusionOk="0">
                  <a:moveTo>
                    <a:pt x="1774" y="726"/>
                  </a:moveTo>
                  <a:cubicBezTo>
                    <a:pt x="2153" y="693"/>
                    <a:pt x="2517" y="576"/>
                    <a:pt x="2842" y="383"/>
                  </a:cubicBezTo>
                  <a:cubicBezTo>
                    <a:pt x="3157" y="169"/>
                    <a:pt x="2885" y="0"/>
                    <a:pt x="2842" y="171"/>
                  </a:cubicBezTo>
                  <a:cubicBezTo>
                    <a:pt x="2725" y="346"/>
                    <a:pt x="2247" y="482"/>
                    <a:pt x="2040" y="535"/>
                  </a:cubicBezTo>
                  <a:cubicBezTo>
                    <a:pt x="1628" y="638"/>
                    <a:pt x="1217" y="537"/>
                    <a:pt x="820" y="430"/>
                  </a:cubicBezTo>
                  <a:cubicBezTo>
                    <a:pt x="587" y="370"/>
                    <a:pt x="363" y="278"/>
                    <a:pt x="157" y="154"/>
                  </a:cubicBezTo>
                  <a:cubicBezTo>
                    <a:pt x="69" y="111"/>
                    <a:pt x="1" y="243"/>
                    <a:pt x="89" y="290"/>
                  </a:cubicBezTo>
                  <a:cubicBezTo>
                    <a:pt x="316" y="424"/>
                    <a:pt x="560" y="525"/>
                    <a:pt x="816" y="586"/>
                  </a:cubicBezTo>
                  <a:cubicBezTo>
                    <a:pt x="1128" y="665"/>
                    <a:pt x="1449" y="753"/>
                    <a:pt x="1774" y="72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62;p63"/>
            <p:cNvSpPr/>
            <p:nvPr/>
          </p:nvSpPr>
          <p:spPr>
            <a:xfrm>
              <a:off x="7330457" y="1665007"/>
              <a:ext cx="122113" cy="447827"/>
            </a:xfrm>
            <a:custGeom>
              <a:avLst/>
              <a:gdLst/>
              <a:ahLst/>
              <a:cxnLst/>
              <a:rect l="l" t="t" r="r" b="b"/>
              <a:pathLst>
                <a:path w="1563" h="5732" extrusionOk="0">
                  <a:moveTo>
                    <a:pt x="1124" y="5641"/>
                  </a:moveTo>
                  <a:cubicBezTo>
                    <a:pt x="1326" y="5238"/>
                    <a:pt x="1562" y="4814"/>
                    <a:pt x="1511" y="4349"/>
                  </a:cubicBezTo>
                  <a:cubicBezTo>
                    <a:pt x="1488" y="4098"/>
                    <a:pt x="1394" y="3863"/>
                    <a:pt x="1293" y="3635"/>
                  </a:cubicBezTo>
                  <a:cubicBezTo>
                    <a:pt x="996" y="2932"/>
                    <a:pt x="511" y="2316"/>
                    <a:pt x="311" y="1572"/>
                  </a:cubicBezTo>
                  <a:cubicBezTo>
                    <a:pt x="1" y="625"/>
                    <a:pt x="550" y="10"/>
                    <a:pt x="274" y="0"/>
                  </a:cubicBezTo>
                  <a:cubicBezTo>
                    <a:pt x="180" y="10"/>
                    <a:pt x="209" y="128"/>
                    <a:pt x="184" y="191"/>
                  </a:cubicBezTo>
                  <a:cubicBezTo>
                    <a:pt x="36" y="675"/>
                    <a:pt x="11" y="1146"/>
                    <a:pt x="169" y="1629"/>
                  </a:cubicBezTo>
                  <a:cubicBezTo>
                    <a:pt x="371" y="2382"/>
                    <a:pt x="867" y="3006"/>
                    <a:pt x="1163" y="3719"/>
                  </a:cubicBezTo>
                  <a:cubicBezTo>
                    <a:pt x="1426" y="4281"/>
                    <a:pt x="1435" y="4693"/>
                    <a:pt x="1147" y="5248"/>
                  </a:cubicBezTo>
                  <a:cubicBezTo>
                    <a:pt x="1095" y="5359"/>
                    <a:pt x="1044" y="5468"/>
                    <a:pt x="986" y="5575"/>
                  </a:cubicBezTo>
                  <a:cubicBezTo>
                    <a:pt x="945" y="5664"/>
                    <a:pt x="1077" y="5731"/>
                    <a:pt x="1124" y="564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63;p63"/>
            <p:cNvSpPr/>
            <p:nvPr/>
          </p:nvSpPr>
          <p:spPr>
            <a:xfrm>
              <a:off x="7350223" y="2123534"/>
              <a:ext cx="53439" cy="91800"/>
            </a:xfrm>
            <a:custGeom>
              <a:avLst/>
              <a:gdLst/>
              <a:ahLst/>
              <a:cxnLst/>
              <a:rect l="l" t="t" r="r" b="b"/>
              <a:pathLst>
                <a:path w="684" h="1175" extrusionOk="0">
                  <a:moveTo>
                    <a:pt x="167" y="1076"/>
                  </a:moveTo>
                  <a:cubicBezTo>
                    <a:pt x="248" y="739"/>
                    <a:pt x="425" y="438"/>
                    <a:pt x="632" y="163"/>
                  </a:cubicBezTo>
                  <a:cubicBezTo>
                    <a:pt x="684" y="78"/>
                    <a:pt x="560" y="0"/>
                    <a:pt x="503" y="83"/>
                  </a:cubicBezTo>
                  <a:cubicBezTo>
                    <a:pt x="314" y="338"/>
                    <a:pt x="143" y="613"/>
                    <a:pt x="54" y="920"/>
                  </a:cubicBezTo>
                  <a:cubicBezTo>
                    <a:pt x="40" y="963"/>
                    <a:pt x="28" y="1006"/>
                    <a:pt x="17" y="1049"/>
                  </a:cubicBezTo>
                  <a:cubicBezTo>
                    <a:pt x="1" y="1146"/>
                    <a:pt x="145" y="1175"/>
                    <a:pt x="167" y="107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64;p63"/>
            <p:cNvSpPr/>
            <p:nvPr/>
          </p:nvSpPr>
          <p:spPr>
            <a:xfrm>
              <a:off x="7727500" y="1865402"/>
              <a:ext cx="168677" cy="421185"/>
            </a:xfrm>
            <a:custGeom>
              <a:avLst/>
              <a:gdLst/>
              <a:ahLst/>
              <a:cxnLst/>
              <a:rect l="l" t="t" r="r" b="b"/>
              <a:pathLst>
                <a:path w="2159" h="5391" extrusionOk="0">
                  <a:moveTo>
                    <a:pt x="177" y="5300"/>
                  </a:moveTo>
                  <a:cubicBezTo>
                    <a:pt x="245" y="5100"/>
                    <a:pt x="373" y="4923"/>
                    <a:pt x="517" y="4777"/>
                  </a:cubicBezTo>
                  <a:cubicBezTo>
                    <a:pt x="730" y="4545"/>
                    <a:pt x="953" y="4321"/>
                    <a:pt x="1158" y="4082"/>
                  </a:cubicBezTo>
                  <a:cubicBezTo>
                    <a:pt x="1366" y="3833"/>
                    <a:pt x="1549" y="3561"/>
                    <a:pt x="1704" y="3275"/>
                  </a:cubicBezTo>
                  <a:cubicBezTo>
                    <a:pt x="1819" y="3066"/>
                    <a:pt x="1926" y="2848"/>
                    <a:pt x="1994" y="2617"/>
                  </a:cubicBezTo>
                  <a:cubicBezTo>
                    <a:pt x="2158" y="2012"/>
                    <a:pt x="2078" y="1370"/>
                    <a:pt x="1969" y="764"/>
                  </a:cubicBezTo>
                  <a:cubicBezTo>
                    <a:pt x="1936" y="607"/>
                    <a:pt x="1899" y="449"/>
                    <a:pt x="1852" y="295"/>
                  </a:cubicBezTo>
                  <a:cubicBezTo>
                    <a:pt x="1829" y="225"/>
                    <a:pt x="1804" y="157"/>
                    <a:pt x="1780" y="87"/>
                  </a:cubicBezTo>
                  <a:cubicBezTo>
                    <a:pt x="1761" y="0"/>
                    <a:pt x="1590" y="66"/>
                    <a:pt x="1638" y="142"/>
                  </a:cubicBezTo>
                  <a:cubicBezTo>
                    <a:pt x="1660" y="204"/>
                    <a:pt x="1683" y="266"/>
                    <a:pt x="1704" y="330"/>
                  </a:cubicBezTo>
                  <a:cubicBezTo>
                    <a:pt x="1759" y="515"/>
                    <a:pt x="1804" y="704"/>
                    <a:pt x="1839" y="895"/>
                  </a:cubicBezTo>
                  <a:cubicBezTo>
                    <a:pt x="1922" y="1410"/>
                    <a:pt x="1987" y="1944"/>
                    <a:pt x="1878" y="2459"/>
                  </a:cubicBezTo>
                  <a:cubicBezTo>
                    <a:pt x="1794" y="2825"/>
                    <a:pt x="1605" y="3156"/>
                    <a:pt x="1411" y="3475"/>
                  </a:cubicBezTo>
                  <a:cubicBezTo>
                    <a:pt x="1160" y="3893"/>
                    <a:pt x="813" y="4240"/>
                    <a:pt x="482" y="4594"/>
                  </a:cubicBezTo>
                  <a:cubicBezTo>
                    <a:pt x="298" y="4781"/>
                    <a:pt x="124" y="4985"/>
                    <a:pt x="39" y="5236"/>
                  </a:cubicBezTo>
                  <a:cubicBezTo>
                    <a:pt x="0" y="5327"/>
                    <a:pt x="136" y="5390"/>
                    <a:pt x="177" y="530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65;p63"/>
            <p:cNvSpPr/>
            <p:nvPr/>
          </p:nvSpPr>
          <p:spPr>
            <a:xfrm>
              <a:off x="7827269" y="1775400"/>
              <a:ext cx="28048" cy="67893"/>
            </a:xfrm>
            <a:custGeom>
              <a:avLst/>
              <a:gdLst/>
              <a:ahLst/>
              <a:cxnLst/>
              <a:rect l="l" t="t" r="r" b="b"/>
              <a:pathLst>
                <a:path w="359" h="869" extrusionOk="0">
                  <a:moveTo>
                    <a:pt x="295" y="852"/>
                  </a:moveTo>
                  <a:cubicBezTo>
                    <a:pt x="334" y="842"/>
                    <a:pt x="359" y="801"/>
                    <a:pt x="348" y="759"/>
                  </a:cubicBezTo>
                  <a:cubicBezTo>
                    <a:pt x="330" y="704"/>
                    <a:pt x="307" y="648"/>
                    <a:pt x="291" y="591"/>
                  </a:cubicBezTo>
                  <a:cubicBezTo>
                    <a:pt x="237" y="430"/>
                    <a:pt x="198" y="264"/>
                    <a:pt x="169" y="97"/>
                  </a:cubicBezTo>
                  <a:cubicBezTo>
                    <a:pt x="143" y="0"/>
                    <a:pt x="1" y="35"/>
                    <a:pt x="21" y="134"/>
                  </a:cubicBezTo>
                  <a:cubicBezTo>
                    <a:pt x="56" y="340"/>
                    <a:pt x="110" y="541"/>
                    <a:pt x="180" y="737"/>
                  </a:cubicBezTo>
                  <a:cubicBezTo>
                    <a:pt x="200" y="796"/>
                    <a:pt x="221" y="868"/>
                    <a:pt x="295" y="85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66;p63"/>
            <p:cNvSpPr/>
            <p:nvPr/>
          </p:nvSpPr>
          <p:spPr>
            <a:xfrm>
              <a:off x="7383662" y="688576"/>
              <a:ext cx="223367" cy="269305"/>
            </a:xfrm>
            <a:custGeom>
              <a:avLst/>
              <a:gdLst/>
              <a:ahLst/>
              <a:cxnLst/>
              <a:rect l="l" t="t" r="r" b="b"/>
              <a:pathLst>
                <a:path w="2859" h="3447" extrusionOk="0">
                  <a:moveTo>
                    <a:pt x="2801" y="3432"/>
                  </a:moveTo>
                  <a:cubicBezTo>
                    <a:pt x="2840" y="3417"/>
                    <a:pt x="2858" y="3372"/>
                    <a:pt x="2844" y="3333"/>
                  </a:cubicBezTo>
                  <a:cubicBezTo>
                    <a:pt x="2811" y="3263"/>
                    <a:pt x="2774" y="3193"/>
                    <a:pt x="2739" y="3121"/>
                  </a:cubicBezTo>
                  <a:cubicBezTo>
                    <a:pt x="2628" y="2903"/>
                    <a:pt x="2517" y="2685"/>
                    <a:pt x="2397" y="2471"/>
                  </a:cubicBezTo>
                  <a:cubicBezTo>
                    <a:pt x="2068" y="1895"/>
                    <a:pt x="1686" y="1344"/>
                    <a:pt x="1219" y="868"/>
                  </a:cubicBezTo>
                  <a:cubicBezTo>
                    <a:pt x="988" y="640"/>
                    <a:pt x="729" y="447"/>
                    <a:pt x="466" y="257"/>
                  </a:cubicBezTo>
                  <a:cubicBezTo>
                    <a:pt x="359" y="181"/>
                    <a:pt x="254" y="107"/>
                    <a:pt x="145" y="35"/>
                  </a:cubicBezTo>
                  <a:cubicBezTo>
                    <a:pt x="110" y="0"/>
                    <a:pt x="52" y="9"/>
                    <a:pt x="25" y="50"/>
                  </a:cubicBezTo>
                  <a:cubicBezTo>
                    <a:pt x="1" y="91"/>
                    <a:pt x="19" y="146"/>
                    <a:pt x="64" y="163"/>
                  </a:cubicBezTo>
                  <a:cubicBezTo>
                    <a:pt x="155" y="223"/>
                    <a:pt x="243" y="284"/>
                    <a:pt x="330" y="346"/>
                  </a:cubicBezTo>
                  <a:cubicBezTo>
                    <a:pt x="566" y="517"/>
                    <a:pt x="803" y="690"/>
                    <a:pt x="1019" y="887"/>
                  </a:cubicBezTo>
                  <a:cubicBezTo>
                    <a:pt x="1412" y="1259"/>
                    <a:pt x="1735" y="1695"/>
                    <a:pt x="2027" y="2148"/>
                  </a:cubicBezTo>
                  <a:cubicBezTo>
                    <a:pt x="2202" y="2424"/>
                    <a:pt x="2360" y="2708"/>
                    <a:pt x="2506" y="3000"/>
                  </a:cubicBezTo>
                  <a:cubicBezTo>
                    <a:pt x="2574" y="3131"/>
                    <a:pt x="2642" y="3263"/>
                    <a:pt x="2704" y="3393"/>
                  </a:cubicBezTo>
                  <a:cubicBezTo>
                    <a:pt x="2720" y="3428"/>
                    <a:pt x="2764" y="3446"/>
                    <a:pt x="2801" y="343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67;p63"/>
            <p:cNvSpPr/>
            <p:nvPr/>
          </p:nvSpPr>
          <p:spPr>
            <a:xfrm>
              <a:off x="7298972" y="638887"/>
              <a:ext cx="64065" cy="43361"/>
            </a:xfrm>
            <a:custGeom>
              <a:avLst/>
              <a:gdLst/>
              <a:ahLst/>
              <a:cxnLst/>
              <a:rect l="l" t="t" r="r" b="b"/>
              <a:pathLst>
                <a:path w="820" h="555" extrusionOk="0">
                  <a:moveTo>
                    <a:pt x="737" y="517"/>
                  </a:moveTo>
                  <a:cubicBezTo>
                    <a:pt x="819" y="422"/>
                    <a:pt x="667" y="352"/>
                    <a:pt x="605" y="299"/>
                  </a:cubicBezTo>
                  <a:cubicBezTo>
                    <a:pt x="457" y="192"/>
                    <a:pt x="299" y="97"/>
                    <a:pt x="134" y="17"/>
                  </a:cubicBezTo>
                  <a:cubicBezTo>
                    <a:pt x="95" y="1"/>
                    <a:pt x="52" y="19"/>
                    <a:pt x="33" y="56"/>
                  </a:cubicBezTo>
                  <a:cubicBezTo>
                    <a:pt x="1" y="136"/>
                    <a:pt x="95" y="167"/>
                    <a:pt x="151" y="196"/>
                  </a:cubicBezTo>
                  <a:cubicBezTo>
                    <a:pt x="215" y="231"/>
                    <a:pt x="278" y="266"/>
                    <a:pt x="340" y="305"/>
                  </a:cubicBezTo>
                  <a:cubicBezTo>
                    <a:pt x="437" y="363"/>
                    <a:pt x="527" y="426"/>
                    <a:pt x="614" y="499"/>
                  </a:cubicBezTo>
                  <a:cubicBezTo>
                    <a:pt x="644" y="536"/>
                    <a:pt x="700" y="554"/>
                    <a:pt x="737" y="51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68;p63"/>
            <p:cNvSpPr/>
            <p:nvPr/>
          </p:nvSpPr>
          <p:spPr>
            <a:xfrm>
              <a:off x="6292691" y="1178119"/>
              <a:ext cx="39767" cy="199225"/>
            </a:xfrm>
            <a:custGeom>
              <a:avLst/>
              <a:gdLst/>
              <a:ahLst/>
              <a:cxnLst/>
              <a:rect l="l" t="t" r="r" b="b"/>
              <a:pathLst>
                <a:path w="509" h="2550" extrusionOk="0">
                  <a:moveTo>
                    <a:pt x="451" y="2535"/>
                  </a:moveTo>
                  <a:cubicBezTo>
                    <a:pt x="488" y="2521"/>
                    <a:pt x="508" y="2476"/>
                    <a:pt x="492" y="2438"/>
                  </a:cubicBezTo>
                  <a:cubicBezTo>
                    <a:pt x="453" y="2332"/>
                    <a:pt x="412" y="2225"/>
                    <a:pt x="377" y="2120"/>
                  </a:cubicBezTo>
                  <a:cubicBezTo>
                    <a:pt x="261" y="1737"/>
                    <a:pt x="189" y="1344"/>
                    <a:pt x="159" y="947"/>
                  </a:cubicBezTo>
                  <a:cubicBezTo>
                    <a:pt x="140" y="671"/>
                    <a:pt x="185" y="398"/>
                    <a:pt x="220" y="124"/>
                  </a:cubicBezTo>
                  <a:cubicBezTo>
                    <a:pt x="233" y="25"/>
                    <a:pt x="89" y="1"/>
                    <a:pt x="70" y="99"/>
                  </a:cubicBezTo>
                  <a:cubicBezTo>
                    <a:pt x="39" y="338"/>
                    <a:pt x="0" y="575"/>
                    <a:pt x="2" y="815"/>
                  </a:cubicBezTo>
                  <a:cubicBezTo>
                    <a:pt x="4" y="1144"/>
                    <a:pt x="68" y="1470"/>
                    <a:pt x="132" y="1790"/>
                  </a:cubicBezTo>
                  <a:cubicBezTo>
                    <a:pt x="185" y="2029"/>
                    <a:pt x="259" y="2266"/>
                    <a:pt x="352" y="2492"/>
                  </a:cubicBezTo>
                  <a:cubicBezTo>
                    <a:pt x="366" y="2531"/>
                    <a:pt x="412" y="2550"/>
                    <a:pt x="451" y="253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69;p63"/>
            <p:cNvSpPr/>
            <p:nvPr/>
          </p:nvSpPr>
          <p:spPr>
            <a:xfrm>
              <a:off x="6302769" y="1079914"/>
              <a:ext cx="33985" cy="71955"/>
            </a:xfrm>
            <a:custGeom>
              <a:avLst/>
              <a:gdLst/>
              <a:ahLst/>
              <a:cxnLst/>
              <a:rect l="l" t="t" r="r" b="b"/>
              <a:pathLst>
                <a:path w="435" h="921" extrusionOk="0">
                  <a:moveTo>
                    <a:pt x="151" y="842"/>
                  </a:moveTo>
                  <a:cubicBezTo>
                    <a:pt x="176" y="694"/>
                    <a:pt x="215" y="548"/>
                    <a:pt x="264" y="406"/>
                  </a:cubicBezTo>
                  <a:cubicBezTo>
                    <a:pt x="301" y="313"/>
                    <a:pt x="348" y="225"/>
                    <a:pt x="404" y="143"/>
                  </a:cubicBezTo>
                  <a:cubicBezTo>
                    <a:pt x="435" y="64"/>
                    <a:pt x="334" y="1"/>
                    <a:pt x="276" y="62"/>
                  </a:cubicBezTo>
                  <a:cubicBezTo>
                    <a:pt x="235" y="122"/>
                    <a:pt x="200" y="186"/>
                    <a:pt x="167" y="250"/>
                  </a:cubicBezTo>
                  <a:cubicBezTo>
                    <a:pt x="81" y="429"/>
                    <a:pt x="40" y="624"/>
                    <a:pt x="1" y="817"/>
                  </a:cubicBezTo>
                  <a:cubicBezTo>
                    <a:pt x="5" y="902"/>
                    <a:pt x="122" y="920"/>
                    <a:pt x="151" y="84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70;p63"/>
            <p:cNvSpPr/>
            <p:nvPr/>
          </p:nvSpPr>
          <p:spPr>
            <a:xfrm>
              <a:off x="5898695" y="2324711"/>
              <a:ext cx="162115" cy="233992"/>
            </a:xfrm>
            <a:custGeom>
              <a:avLst/>
              <a:gdLst/>
              <a:ahLst/>
              <a:cxnLst/>
              <a:rect l="l" t="t" r="r" b="b"/>
              <a:pathLst>
                <a:path w="2075" h="2995" extrusionOk="0">
                  <a:moveTo>
                    <a:pt x="2056" y="2943"/>
                  </a:moveTo>
                  <a:cubicBezTo>
                    <a:pt x="2075" y="2906"/>
                    <a:pt x="2060" y="2860"/>
                    <a:pt x="2023" y="2840"/>
                  </a:cubicBezTo>
                  <a:cubicBezTo>
                    <a:pt x="1879" y="2764"/>
                    <a:pt x="1737" y="2686"/>
                    <a:pt x="1595" y="2607"/>
                  </a:cubicBezTo>
                  <a:cubicBezTo>
                    <a:pt x="1322" y="2449"/>
                    <a:pt x="1046" y="2293"/>
                    <a:pt x="795" y="2103"/>
                  </a:cubicBezTo>
                  <a:cubicBezTo>
                    <a:pt x="532" y="1885"/>
                    <a:pt x="270" y="1614"/>
                    <a:pt x="221" y="1260"/>
                  </a:cubicBezTo>
                  <a:cubicBezTo>
                    <a:pt x="209" y="1106"/>
                    <a:pt x="217" y="929"/>
                    <a:pt x="320" y="803"/>
                  </a:cubicBezTo>
                  <a:cubicBezTo>
                    <a:pt x="464" y="630"/>
                    <a:pt x="670" y="532"/>
                    <a:pt x="844" y="396"/>
                  </a:cubicBezTo>
                  <a:cubicBezTo>
                    <a:pt x="918" y="330"/>
                    <a:pt x="1151" y="168"/>
                    <a:pt x="1122" y="63"/>
                  </a:cubicBezTo>
                  <a:cubicBezTo>
                    <a:pt x="1110" y="24"/>
                    <a:pt x="1067" y="1"/>
                    <a:pt x="1027" y="13"/>
                  </a:cubicBezTo>
                  <a:cubicBezTo>
                    <a:pt x="995" y="24"/>
                    <a:pt x="984" y="54"/>
                    <a:pt x="966" y="79"/>
                  </a:cubicBezTo>
                  <a:cubicBezTo>
                    <a:pt x="840" y="221"/>
                    <a:pt x="680" y="328"/>
                    <a:pt x="526" y="435"/>
                  </a:cubicBezTo>
                  <a:cubicBezTo>
                    <a:pt x="390" y="523"/>
                    <a:pt x="256" y="622"/>
                    <a:pt x="166" y="758"/>
                  </a:cubicBezTo>
                  <a:cubicBezTo>
                    <a:pt x="1" y="1036"/>
                    <a:pt x="44" y="1406"/>
                    <a:pt x="209" y="1673"/>
                  </a:cubicBezTo>
                  <a:cubicBezTo>
                    <a:pt x="433" y="2064"/>
                    <a:pt x="818" y="2326"/>
                    <a:pt x="1198" y="2550"/>
                  </a:cubicBezTo>
                  <a:cubicBezTo>
                    <a:pt x="1445" y="2700"/>
                    <a:pt x="1696" y="2840"/>
                    <a:pt x="1953" y="2974"/>
                  </a:cubicBezTo>
                  <a:cubicBezTo>
                    <a:pt x="1990" y="2994"/>
                    <a:pt x="2036" y="2980"/>
                    <a:pt x="2056" y="294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71;p63"/>
            <p:cNvSpPr/>
            <p:nvPr/>
          </p:nvSpPr>
          <p:spPr>
            <a:xfrm>
              <a:off x="5903382" y="2471199"/>
              <a:ext cx="89143" cy="149536"/>
            </a:xfrm>
            <a:custGeom>
              <a:avLst/>
              <a:gdLst/>
              <a:ahLst/>
              <a:cxnLst/>
              <a:rect l="l" t="t" r="r" b="b"/>
              <a:pathLst>
                <a:path w="1141" h="1914" extrusionOk="0">
                  <a:moveTo>
                    <a:pt x="1118" y="1870"/>
                  </a:moveTo>
                  <a:cubicBezTo>
                    <a:pt x="1140" y="1837"/>
                    <a:pt x="1132" y="1790"/>
                    <a:pt x="1099" y="1765"/>
                  </a:cubicBezTo>
                  <a:cubicBezTo>
                    <a:pt x="959" y="1677"/>
                    <a:pt x="821" y="1586"/>
                    <a:pt x="690" y="1483"/>
                  </a:cubicBezTo>
                  <a:cubicBezTo>
                    <a:pt x="468" y="1290"/>
                    <a:pt x="192" y="1039"/>
                    <a:pt x="180" y="724"/>
                  </a:cubicBezTo>
                  <a:cubicBezTo>
                    <a:pt x="169" y="584"/>
                    <a:pt x="280" y="494"/>
                    <a:pt x="340" y="381"/>
                  </a:cubicBezTo>
                  <a:cubicBezTo>
                    <a:pt x="381" y="292"/>
                    <a:pt x="461" y="144"/>
                    <a:pt x="389" y="56"/>
                  </a:cubicBezTo>
                  <a:cubicBezTo>
                    <a:pt x="332" y="0"/>
                    <a:pt x="237" y="60"/>
                    <a:pt x="262" y="136"/>
                  </a:cubicBezTo>
                  <a:cubicBezTo>
                    <a:pt x="264" y="142"/>
                    <a:pt x="266" y="150"/>
                    <a:pt x="264" y="156"/>
                  </a:cubicBezTo>
                  <a:cubicBezTo>
                    <a:pt x="241" y="319"/>
                    <a:pt x="101" y="422"/>
                    <a:pt x="50" y="572"/>
                  </a:cubicBezTo>
                  <a:cubicBezTo>
                    <a:pt x="1" y="732"/>
                    <a:pt x="36" y="905"/>
                    <a:pt x="118" y="1051"/>
                  </a:cubicBezTo>
                  <a:cubicBezTo>
                    <a:pt x="171" y="1162"/>
                    <a:pt x="243" y="1265"/>
                    <a:pt x="332" y="1354"/>
                  </a:cubicBezTo>
                  <a:cubicBezTo>
                    <a:pt x="525" y="1570"/>
                    <a:pt x="768" y="1734"/>
                    <a:pt x="1013" y="1889"/>
                  </a:cubicBezTo>
                  <a:cubicBezTo>
                    <a:pt x="1046" y="1913"/>
                    <a:pt x="1093" y="1905"/>
                    <a:pt x="1118" y="187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72;p63"/>
            <p:cNvSpPr/>
            <p:nvPr/>
          </p:nvSpPr>
          <p:spPr>
            <a:xfrm>
              <a:off x="5823692" y="2530966"/>
              <a:ext cx="194225" cy="367981"/>
            </a:xfrm>
            <a:custGeom>
              <a:avLst/>
              <a:gdLst/>
              <a:ahLst/>
              <a:cxnLst/>
              <a:rect l="l" t="t" r="r" b="b"/>
              <a:pathLst>
                <a:path w="2486" h="4710" extrusionOk="0">
                  <a:moveTo>
                    <a:pt x="2457" y="4646"/>
                  </a:moveTo>
                  <a:cubicBezTo>
                    <a:pt x="2485" y="4615"/>
                    <a:pt x="2483" y="4567"/>
                    <a:pt x="2452" y="4539"/>
                  </a:cubicBezTo>
                  <a:cubicBezTo>
                    <a:pt x="2335" y="4421"/>
                    <a:pt x="2218" y="4306"/>
                    <a:pt x="2103" y="4193"/>
                  </a:cubicBezTo>
                  <a:cubicBezTo>
                    <a:pt x="1955" y="4049"/>
                    <a:pt x="1804" y="3907"/>
                    <a:pt x="1662" y="3759"/>
                  </a:cubicBezTo>
                  <a:cubicBezTo>
                    <a:pt x="1241" y="3306"/>
                    <a:pt x="840" y="2827"/>
                    <a:pt x="527" y="2294"/>
                  </a:cubicBezTo>
                  <a:cubicBezTo>
                    <a:pt x="420" y="2095"/>
                    <a:pt x="317" y="1889"/>
                    <a:pt x="259" y="1667"/>
                  </a:cubicBezTo>
                  <a:cubicBezTo>
                    <a:pt x="167" y="1235"/>
                    <a:pt x="235" y="797"/>
                    <a:pt x="523" y="451"/>
                  </a:cubicBezTo>
                  <a:cubicBezTo>
                    <a:pt x="619" y="336"/>
                    <a:pt x="753" y="264"/>
                    <a:pt x="889" y="206"/>
                  </a:cubicBezTo>
                  <a:cubicBezTo>
                    <a:pt x="940" y="183"/>
                    <a:pt x="996" y="171"/>
                    <a:pt x="1051" y="169"/>
                  </a:cubicBezTo>
                  <a:cubicBezTo>
                    <a:pt x="1088" y="186"/>
                    <a:pt x="1132" y="171"/>
                    <a:pt x="1150" y="136"/>
                  </a:cubicBezTo>
                  <a:cubicBezTo>
                    <a:pt x="1195" y="27"/>
                    <a:pt x="1051" y="0"/>
                    <a:pt x="973" y="23"/>
                  </a:cubicBezTo>
                  <a:cubicBezTo>
                    <a:pt x="774" y="68"/>
                    <a:pt x="589" y="169"/>
                    <a:pt x="442" y="313"/>
                  </a:cubicBezTo>
                  <a:cubicBezTo>
                    <a:pt x="95" y="694"/>
                    <a:pt x="0" y="1214"/>
                    <a:pt x="111" y="1708"/>
                  </a:cubicBezTo>
                  <a:cubicBezTo>
                    <a:pt x="342" y="2483"/>
                    <a:pt x="891" y="3115"/>
                    <a:pt x="1414" y="3714"/>
                  </a:cubicBezTo>
                  <a:cubicBezTo>
                    <a:pt x="1586" y="3903"/>
                    <a:pt x="1769" y="4084"/>
                    <a:pt x="1955" y="4261"/>
                  </a:cubicBezTo>
                  <a:cubicBezTo>
                    <a:pt x="2066" y="4370"/>
                    <a:pt x="2179" y="4481"/>
                    <a:pt x="2290" y="4592"/>
                  </a:cubicBezTo>
                  <a:cubicBezTo>
                    <a:pt x="2337" y="4639"/>
                    <a:pt x="2391" y="4709"/>
                    <a:pt x="2457" y="464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73;p63"/>
            <p:cNvSpPr/>
            <p:nvPr/>
          </p:nvSpPr>
          <p:spPr>
            <a:xfrm>
              <a:off x="5758612" y="2708079"/>
              <a:ext cx="293838" cy="848230"/>
            </a:xfrm>
            <a:custGeom>
              <a:avLst/>
              <a:gdLst/>
              <a:ahLst/>
              <a:cxnLst/>
              <a:rect l="l" t="t" r="r" b="b"/>
              <a:pathLst>
                <a:path w="3761" h="10857" extrusionOk="0">
                  <a:moveTo>
                    <a:pt x="3734" y="10824"/>
                  </a:moveTo>
                  <a:cubicBezTo>
                    <a:pt x="3761" y="10793"/>
                    <a:pt x="3759" y="10745"/>
                    <a:pt x="3728" y="10717"/>
                  </a:cubicBezTo>
                  <a:cubicBezTo>
                    <a:pt x="3660" y="10651"/>
                    <a:pt x="3590" y="10589"/>
                    <a:pt x="3516" y="10529"/>
                  </a:cubicBezTo>
                  <a:cubicBezTo>
                    <a:pt x="3359" y="10402"/>
                    <a:pt x="3213" y="10264"/>
                    <a:pt x="3061" y="10130"/>
                  </a:cubicBezTo>
                  <a:cubicBezTo>
                    <a:pt x="2748" y="9869"/>
                    <a:pt x="2465" y="9573"/>
                    <a:pt x="2179" y="9283"/>
                  </a:cubicBezTo>
                  <a:cubicBezTo>
                    <a:pt x="1852" y="8954"/>
                    <a:pt x="1564" y="8587"/>
                    <a:pt x="1319" y="8192"/>
                  </a:cubicBezTo>
                  <a:cubicBezTo>
                    <a:pt x="1094" y="7838"/>
                    <a:pt x="883" y="7464"/>
                    <a:pt x="726" y="7079"/>
                  </a:cubicBezTo>
                  <a:cubicBezTo>
                    <a:pt x="531" y="6579"/>
                    <a:pt x="389" y="6063"/>
                    <a:pt x="300" y="5536"/>
                  </a:cubicBezTo>
                  <a:cubicBezTo>
                    <a:pt x="222" y="5092"/>
                    <a:pt x="185" y="4642"/>
                    <a:pt x="189" y="4193"/>
                  </a:cubicBezTo>
                  <a:cubicBezTo>
                    <a:pt x="218" y="3640"/>
                    <a:pt x="331" y="3082"/>
                    <a:pt x="549" y="2574"/>
                  </a:cubicBezTo>
                  <a:cubicBezTo>
                    <a:pt x="732" y="2107"/>
                    <a:pt x="969" y="1683"/>
                    <a:pt x="1140" y="1214"/>
                  </a:cubicBezTo>
                  <a:cubicBezTo>
                    <a:pt x="1238" y="951"/>
                    <a:pt x="1510" y="334"/>
                    <a:pt x="1397" y="83"/>
                  </a:cubicBezTo>
                  <a:cubicBezTo>
                    <a:pt x="1354" y="0"/>
                    <a:pt x="1220" y="52"/>
                    <a:pt x="1259" y="149"/>
                  </a:cubicBezTo>
                  <a:cubicBezTo>
                    <a:pt x="1286" y="200"/>
                    <a:pt x="1271" y="260"/>
                    <a:pt x="1265" y="315"/>
                  </a:cubicBezTo>
                  <a:cubicBezTo>
                    <a:pt x="1247" y="424"/>
                    <a:pt x="1220" y="531"/>
                    <a:pt x="1189" y="636"/>
                  </a:cubicBezTo>
                  <a:cubicBezTo>
                    <a:pt x="1074" y="984"/>
                    <a:pt x="928" y="1340"/>
                    <a:pt x="788" y="1671"/>
                  </a:cubicBezTo>
                  <a:cubicBezTo>
                    <a:pt x="592" y="2074"/>
                    <a:pt x="403" y="2479"/>
                    <a:pt x="261" y="2905"/>
                  </a:cubicBezTo>
                  <a:cubicBezTo>
                    <a:pt x="163" y="3232"/>
                    <a:pt x="93" y="3570"/>
                    <a:pt x="56" y="3911"/>
                  </a:cubicBezTo>
                  <a:cubicBezTo>
                    <a:pt x="0" y="4471"/>
                    <a:pt x="66" y="5037"/>
                    <a:pt x="154" y="5588"/>
                  </a:cubicBezTo>
                  <a:cubicBezTo>
                    <a:pt x="255" y="6154"/>
                    <a:pt x="405" y="6713"/>
                    <a:pt x="630" y="7242"/>
                  </a:cubicBezTo>
                  <a:cubicBezTo>
                    <a:pt x="819" y="7676"/>
                    <a:pt x="1062" y="8081"/>
                    <a:pt x="1323" y="8474"/>
                  </a:cubicBezTo>
                  <a:cubicBezTo>
                    <a:pt x="1596" y="8894"/>
                    <a:pt x="1934" y="9264"/>
                    <a:pt x="2294" y="9614"/>
                  </a:cubicBezTo>
                  <a:cubicBezTo>
                    <a:pt x="2520" y="9848"/>
                    <a:pt x="2757" y="10073"/>
                    <a:pt x="3006" y="10285"/>
                  </a:cubicBezTo>
                  <a:cubicBezTo>
                    <a:pt x="3205" y="10472"/>
                    <a:pt x="3423" y="10640"/>
                    <a:pt x="3625" y="10828"/>
                  </a:cubicBezTo>
                  <a:cubicBezTo>
                    <a:pt x="3656" y="10856"/>
                    <a:pt x="3705" y="10854"/>
                    <a:pt x="3734" y="1082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74;p63"/>
            <p:cNvSpPr/>
            <p:nvPr/>
          </p:nvSpPr>
          <p:spPr>
            <a:xfrm>
              <a:off x="6717157" y="2430807"/>
              <a:ext cx="51955" cy="95706"/>
            </a:xfrm>
            <a:custGeom>
              <a:avLst/>
              <a:gdLst/>
              <a:ahLst/>
              <a:cxnLst/>
              <a:rect l="l" t="t" r="r" b="b"/>
              <a:pathLst>
                <a:path w="665" h="1225" extrusionOk="0">
                  <a:moveTo>
                    <a:pt x="198" y="1200"/>
                  </a:moveTo>
                  <a:cubicBezTo>
                    <a:pt x="371" y="1050"/>
                    <a:pt x="566" y="885"/>
                    <a:pt x="626" y="653"/>
                  </a:cubicBezTo>
                  <a:cubicBezTo>
                    <a:pt x="665" y="499"/>
                    <a:pt x="609" y="338"/>
                    <a:pt x="523" y="211"/>
                  </a:cubicBezTo>
                  <a:cubicBezTo>
                    <a:pt x="445" y="99"/>
                    <a:pt x="309" y="44"/>
                    <a:pt x="179" y="21"/>
                  </a:cubicBezTo>
                  <a:cubicBezTo>
                    <a:pt x="114" y="5"/>
                    <a:pt x="0" y="1"/>
                    <a:pt x="2" y="95"/>
                  </a:cubicBezTo>
                  <a:cubicBezTo>
                    <a:pt x="4" y="147"/>
                    <a:pt x="56" y="182"/>
                    <a:pt x="105" y="165"/>
                  </a:cubicBezTo>
                  <a:cubicBezTo>
                    <a:pt x="173" y="171"/>
                    <a:pt x="237" y="188"/>
                    <a:pt x="299" y="217"/>
                  </a:cubicBezTo>
                  <a:cubicBezTo>
                    <a:pt x="410" y="268"/>
                    <a:pt x="457" y="392"/>
                    <a:pt x="484" y="503"/>
                  </a:cubicBezTo>
                  <a:cubicBezTo>
                    <a:pt x="509" y="723"/>
                    <a:pt x="315" y="883"/>
                    <a:pt x="171" y="1023"/>
                  </a:cubicBezTo>
                  <a:cubicBezTo>
                    <a:pt x="124" y="1064"/>
                    <a:pt x="37" y="1114"/>
                    <a:pt x="91" y="1186"/>
                  </a:cubicBezTo>
                  <a:cubicBezTo>
                    <a:pt x="116" y="1219"/>
                    <a:pt x="163" y="1225"/>
                    <a:pt x="198" y="120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75;p63"/>
            <p:cNvSpPr/>
            <p:nvPr/>
          </p:nvSpPr>
          <p:spPr>
            <a:xfrm>
              <a:off x="6751533" y="2464714"/>
              <a:ext cx="199850" cy="418763"/>
            </a:xfrm>
            <a:custGeom>
              <a:avLst/>
              <a:gdLst/>
              <a:ahLst/>
              <a:cxnLst/>
              <a:rect l="l" t="t" r="r" b="b"/>
              <a:pathLst>
                <a:path w="2558" h="5360" extrusionOk="0">
                  <a:moveTo>
                    <a:pt x="350" y="5339"/>
                  </a:moveTo>
                  <a:cubicBezTo>
                    <a:pt x="824" y="5171"/>
                    <a:pt x="1303" y="4985"/>
                    <a:pt x="1706" y="4675"/>
                  </a:cubicBezTo>
                  <a:cubicBezTo>
                    <a:pt x="1930" y="4494"/>
                    <a:pt x="2124" y="4276"/>
                    <a:pt x="2278" y="4029"/>
                  </a:cubicBezTo>
                  <a:cubicBezTo>
                    <a:pt x="2484" y="3624"/>
                    <a:pt x="2558" y="3136"/>
                    <a:pt x="2432" y="2696"/>
                  </a:cubicBezTo>
                  <a:cubicBezTo>
                    <a:pt x="2360" y="2457"/>
                    <a:pt x="2204" y="2258"/>
                    <a:pt x="2062" y="2058"/>
                  </a:cubicBezTo>
                  <a:cubicBezTo>
                    <a:pt x="1768" y="1669"/>
                    <a:pt x="1455" y="1297"/>
                    <a:pt x="1124" y="941"/>
                  </a:cubicBezTo>
                  <a:cubicBezTo>
                    <a:pt x="908" y="713"/>
                    <a:pt x="671" y="505"/>
                    <a:pt x="439" y="291"/>
                  </a:cubicBezTo>
                  <a:cubicBezTo>
                    <a:pt x="357" y="217"/>
                    <a:pt x="276" y="139"/>
                    <a:pt x="196" y="60"/>
                  </a:cubicBezTo>
                  <a:cubicBezTo>
                    <a:pt x="173" y="38"/>
                    <a:pt x="149" y="11"/>
                    <a:pt x="116" y="7"/>
                  </a:cubicBezTo>
                  <a:cubicBezTo>
                    <a:pt x="36" y="1"/>
                    <a:pt x="1" y="106"/>
                    <a:pt x="69" y="149"/>
                  </a:cubicBezTo>
                  <a:cubicBezTo>
                    <a:pt x="186" y="258"/>
                    <a:pt x="299" y="371"/>
                    <a:pt x="418" y="478"/>
                  </a:cubicBezTo>
                  <a:cubicBezTo>
                    <a:pt x="642" y="680"/>
                    <a:pt x="867" y="883"/>
                    <a:pt x="1070" y="1108"/>
                  </a:cubicBezTo>
                  <a:cubicBezTo>
                    <a:pt x="1387" y="1455"/>
                    <a:pt x="1688" y="1801"/>
                    <a:pt x="1963" y="2179"/>
                  </a:cubicBezTo>
                  <a:cubicBezTo>
                    <a:pt x="2113" y="2387"/>
                    <a:pt x="2272" y="2603"/>
                    <a:pt x="2317" y="2862"/>
                  </a:cubicBezTo>
                  <a:cubicBezTo>
                    <a:pt x="2381" y="3222"/>
                    <a:pt x="2315" y="3607"/>
                    <a:pt x="2157" y="3934"/>
                  </a:cubicBezTo>
                  <a:cubicBezTo>
                    <a:pt x="1990" y="4210"/>
                    <a:pt x="1770" y="4446"/>
                    <a:pt x="1507" y="4632"/>
                  </a:cubicBezTo>
                  <a:cubicBezTo>
                    <a:pt x="1262" y="4796"/>
                    <a:pt x="998" y="4932"/>
                    <a:pt x="723" y="5035"/>
                  </a:cubicBezTo>
                  <a:cubicBezTo>
                    <a:pt x="591" y="5086"/>
                    <a:pt x="459" y="5138"/>
                    <a:pt x="334" y="5183"/>
                  </a:cubicBezTo>
                  <a:cubicBezTo>
                    <a:pt x="307" y="5187"/>
                    <a:pt x="280" y="5204"/>
                    <a:pt x="264" y="5226"/>
                  </a:cubicBezTo>
                  <a:cubicBezTo>
                    <a:pt x="229" y="5282"/>
                    <a:pt x="289" y="5360"/>
                    <a:pt x="350" y="533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76;p63"/>
            <p:cNvSpPr/>
            <p:nvPr/>
          </p:nvSpPr>
          <p:spPr>
            <a:xfrm>
              <a:off x="6517854" y="2784253"/>
              <a:ext cx="238914" cy="88128"/>
            </a:xfrm>
            <a:custGeom>
              <a:avLst/>
              <a:gdLst/>
              <a:ahLst/>
              <a:cxnLst/>
              <a:rect l="l" t="t" r="r" b="b"/>
              <a:pathLst>
                <a:path w="3058" h="1128" extrusionOk="0">
                  <a:moveTo>
                    <a:pt x="120" y="1118"/>
                  </a:moveTo>
                  <a:cubicBezTo>
                    <a:pt x="784" y="1050"/>
                    <a:pt x="1451" y="930"/>
                    <a:pt x="2076" y="686"/>
                  </a:cubicBezTo>
                  <a:cubicBezTo>
                    <a:pt x="2409" y="548"/>
                    <a:pt x="2763" y="418"/>
                    <a:pt x="3029" y="165"/>
                  </a:cubicBezTo>
                  <a:cubicBezTo>
                    <a:pt x="3057" y="134"/>
                    <a:pt x="3057" y="87"/>
                    <a:pt x="3029" y="58"/>
                  </a:cubicBezTo>
                  <a:cubicBezTo>
                    <a:pt x="2965" y="1"/>
                    <a:pt x="2913" y="64"/>
                    <a:pt x="2868" y="108"/>
                  </a:cubicBezTo>
                  <a:cubicBezTo>
                    <a:pt x="2660" y="278"/>
                    <a:pt x="2407" y="381"/>
                    <a:pt x="2163" y="488"/>
                  </a:cubicBezTo>
                  <a:cubicBezTo>
                    <a:pt x="1796" y="638"/>
                    <a:pt x="1416" y="754"/>
                    <a:pt x="1027" y="830"/>
                  </a:cubicBezTo>
                  <a:cubicBezTo>
                    <a:pt x="720" y="891"/>
                    <a:pt x="410" y="937"/>
                    <a:pt x="99" y="967"/>
                  </a:cubicBezTo>
                  <a:cubicBezTo>
                    <a:pt x="0" y="982"/>
                    <a:pt x="19" y="1128"/>
                    <a:pt x="120" y="111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77;p63"/>
            <p:cNvSpPr/>
            <p:nvPr/>
          </p:nvSpPr>
          <p:spPr>
            <a:xfrm>
              <a:off x="6813879" y="2705033"/>
              <a:ext cx="253211" cy="540564"/>
            </a:xfrm>
            <a:custGeom>
              <a:avLst/>
              <a:gdLst/>
              <a:ahLst/>
              <a:cxnLst/>
              <a:rect l="l" t="t" r="r" b="b"/>
              <a:pathLst>
                <a:path w="3241" h="6919" extrusionOk="0">
                  <a:moveTo>
                    <a:pt x="192" y="6834"/>
                  </a:moveTo>
                  <a:cubicBezTo>
                    <a:pt x="307" y="6647"/>
                    <a:pt x="449" y="6477"/>
                    <a:pt x="616" y="6330"/>
                  </a:cubicBezTo>
                  <a:cubicBezTo>
                    <a:pt x="836" y="6123"/>
                    <a:pt x="1048" y="5931"/>
                    <a:pt x="1295" y="5761"/>
                  </a:cubicBezTo>
                  <a:cubicBezTo>
                    <a:pt x="1564" y="5584"/>
                    <a:pt x="1861" y="5450"/>
                    <a:pt x="2126" y="5265"/>
                  </a:cubicBezTo>
                  <a:cubicBezTo>
                    <a:pt x="2262" y="5172"/>
                    <a:pt x="2391" y="5069"/>
                    <a:pt x="2511" y="4958"/>
                  </a:cubicBezTo>
                  <a:cubicBezTo>
                    <a:pt x="2630" y="4847"/>
                    <a:pt x="2751" y="4734"/>
                    <a:pt x="2834" y="4592"/>
                  </a:cubicBezTo>
                  <a:cubicBezTo>
                    <a:pt x="3241" y="3862"/>
                    <a:pt x="3035" y="2998"/>
                    <a:pt x="2755" y="2261"/>
                  </a:cubicBezTo>
                  <a:cubicBezTo>
                    <a:pt x="2624" y="1918"/>
                    <a:pt x="2424" y="1589"/>
                    <a:pt x="2262" y="1266"/>
                  </a:cubicBezTo>
                  <a:cubicBezTo>
                    <a:pt x="2081" y="897"/>
                    <a:pt x="1896" y="531"/>
                    <a:pt x="1747" y="146"/>
                  </a:cubicBezTo>
                  <a:cubicBezTo>
                    <a:pt x="1739" y="128"/>
                    <a:pt x="1735" y="105"/>
                    <a:pt x="1733" y="85"/>
                  </a:cubicBezTo>
                  <a:cubicBezTo>
                    <a:pt x="1719" y="0"/>
                    <a:pt x="1595" y="0"/>
                    <a:pt x="1581" y="85"/>
                  </a:cubicBezTo>
                  <a:cubicBezTo>
                    <a:pt x="1595" y="231"/>
                    <a:pt x="1675" y="364"/>
                    <a:pt x="1727" y="498"/>
                  </a:cubicBezTo>
                  <a:cubicBezTo>
                    <a:pt x="1850" y="780"/>
                    <a:pt x="1984" y="1056"/>
                    <a:pt x="2124" y="1329"/>
                  </a:cubicBezTo>
                  <a:cubicBezTo>
                    <a:pt x="2270" y="1626"/>
                    <a:pt x="2443" y="1909"/>
                    <a:pt x="2572" y="2214"/>
                  </a:cubicBezTo>
                  <a:cubicBezTo>
                    <a:pt x="2686" y="2490"/>
                    <a:pt x="2776" y="2774"/>
                    <a:pt x="2840" y="3066"/>
                  </a:cubicBezTo>
                  <a:cubicBezTo>
                    <a:pt x="2949" y="3524"/>
                    <a:pt x="2943" y="4024"/>
                    <a:pt x="2733" y="4456"/>
                  </a:cubicBezTo>
                  <a:cubicBezTo>
                    <a:pt x="2644" y="4637"/>
                    <a:pt x="2486" y="4771"/>
                    <a:pt x="2342" y="4905"/>
                  </a:cubicBezTo>
                  <a:cubicBezTo>
                    <a:pt x="2005" y="5211"/>
                    <a:pt x="1585" y="5392"/>
                    <a:pt x="1206" y="5635"/>
                  </a:cubicBezTo>
                  <a:cubicBezTo>
                    <a:pt x="937" y="5820"/>
                    <a:pt x="698" y="6042"/>
                    <a:pt x="462" y="6265"/>
                  </a:cubicBezTo>
                  <a:cubicBezTo>
                    <a:pt x="303" y="6409"/>
                    <a:pt x="167" y="6575"/>
                    <a:pt x="58" y="6758"/>
                  </a:cubicBezTo>
                  <a:cubicBezTo>
                    <a:pt x="1" y="6826"/>
                    <a:pt x="157" y="6919"/>
                    <a:pt x="190" y="683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78;p63"/>
            <p:cNvSpPr/>
            <p:nvPr/>
          </p:nvSpPr>
          <p:spPr>
            <a:xfrm>
              <a:off x="7008728" y="3079183"/>
              <a:ext cx="101644" cy="267509"/>
            </a:xfrm>
            <a:custGeom>
              <a:avLst/>
              <a:gdLst/>
              <a:ahLst/>
              <a:cxnLst/>
              <a:rect l="l" t="t" r="r" b="b"/>
              <a:pathLst>
                <a:path w="1301" h="3424" extrusionOk="0">
                  <a:moveTo>
                    <a:pt x="1222" y="3342"/>
                  </a:moveTo>
                  <a:cubicBezTo>
                    <a:pt x="1300" y="2780"/>
                    <a:pt x="1043" y="2247"/>
                    <a:pt x="815" y="1751"/>
                  </a:cubicBezTo>
                  <a:cubicBezTo>
                    <a:pt x="656" y="1383"/>
                    <a:pt x="488" y="1017"/>
                    <a:pt x="346" y="642"/>
                  </a:cubicBezTo>
                  <a:cubicBezTo>
                    <a:pt x="276" y="461"/>
                    <a:pt x="239" y="272"/>
                    <a:pt x="179" y="91"/>
                  </a:cubicBezTo>
                  <a:cubicBezTo>
                    <a:pt x="138" y="1"/>
                    <a:pt x="0" y="56"/>
                    <a:pt x="37" y="151"/>
                  </a:cubicBezTo>
                  <a:cubicBezTo>
                    <a:pt x="52" y="186"/>
                    <a:pt x="62" y="223"/>
                    <a:pt x="70" y="260"/>
                  </a:cubicBezTo>
                  <a:cubicBezTo>
                    <a:pt x="140" y="531"/>
                    <a:pt x="233" y="797"/>
                    <a:pt x="348" y="1054"/>
                  </a:cubicBezTo>
                  <a:cubicBezTo>
                    <a:pt x="510" y="1434"/>
                    <a:pt x="675" y="1813"/>
                    <a:pt x="848" y="2187"/>
                  </a:cubicBezTo>
                  <a:cubicBezTo>
                    <a:pt x="994" y="2543"/>
                    <a:pt x="1130" y="2930"/>
                    <a:pt x="1072" y="3319"/>
                  </a:cubicBezTo>
                  <a:cubicBezTo>
                    <a:pt x="1074" y="3405"/>
                    <a:pt x="1195" y="3424"/>
                    <a:pt x="1222" y="334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79;p63"/>
            <p:cNvSpPr/>
            <p:nvPr/>
          </p:nvSpPr>
          <p:spPr>
            <a:xfrm>
              <a:off x="7922428" y="2026891"/>
              <a:ext cx="428295" cy="1002220"/>
            </a:xfrm>
            <a:custGeom>
              <a:avLst/>
              <a:gdLst/>
              <a:ahLst/>
              <a:cxnLst/>
              <a:rect l="l" t="t" r="r" b="b"/>
              <a:pathLst>
                <a:path w="5482" h="12828" extrusionOk="0">
                  <a:moveTo>
                    <a:pt x="5473" y="12739"/>
                  </a:moveTo>
                  <a:cubicBezTo>
                    <a:pt x="5473" y="12246"/>
                    <a:pt x="5458" y="11754"/>
                    <a:pt x="5448" y="11260"/>
                  </a:cubicBezTo>
                  <a:cubicBezTo>
                    <a:pt x="5434" y="10729"/>
                    <a:pt x="5366" y="10201"/>
                    <a:pt x="5294" y="9674"/>
                  </a:cubicBezTo>
                  <a:cubicBezTo>
                    <a:pt x="5140" y="8329"/>
                    <a:pt x="4856" y="6989"/>
                    <a:pt x="4358" y="5726"/>
                  </a:cubicBezTo>
                  <a:cubicBezTo>
                    <a:pt x="4062" y="4981"/>
                    <a:pt x="3638" y="4292"/>
                    <a:pt x="3226" y="3607"/>
                  </a:cubicBezTo>
                  <a:cubicBezTo>
                    <a:pt x="3021" y="3270"/>
                    <a:pt x="2796" y="2945"/>
                    <a:pt x="2552" y="2634"/>
                  </a:cubicBezTo>
                  <a:cubicBezTo>
                    <a:pt x="2231" y="2204"/>
                    <a:pt x="1914" y="1768"/>
                    <a:pt x="1544" y="1375"/>
                  </a:cubicBezTo>
                  <a:cubicBezTo>
                    <a:pt x="1204" y="1017"/>
                    <a:pt x="873" y="651"/>
                    <a:pt x="513" y="316"/>
                  </a:cubicBezTo>
                  <a:cubicBezTo>
                    <a:pt x="410" y="219"/>
                    <a:pt x="307" y="118"/>
                    <a:pt x="184" y="46"/>
                  </a:cubicBezTo>
                  <a:cubicBezTo>
                    <a:pt x="167" y="34"/>
                    <a:pt x="151" y="26"/>
                    <a:pt x="132" y="17"/>
                  </a:cubicBezTo>
                  <a:cubicBezTo>
                    <a:pt x="93" y="1"/>
                    <a:pt x="50" y="19"/>
                    <a:pt x="33" y="56"/>
                  </a:cubicBezTo>
                  <a:cubicBezTo>
                    <a:pt x="1" y="141"/>
                    <a:pt x="95" y="163"/>
                    <a:pt x="145" y="200"/>
                  </a:cubicBezTo>
                  <a:cubicBezTo>
                    <a:pt x="597" y="558"/>
                    <a:pt x="972" y="1001"/>
                    <a:pt x="1369" y="1412"/>
                  </a:cubicBezTo>
                  <a:cubicBezTo>
                    <a:pt x="1825" y="1881"/>
                    <a:pt x="2198" y="2420"/>
                    <a:pt x="2591" y="2939"/>
                  </a:cubicBezTo>
                  <a:cubicBezTo>
                    <a:pt x="2829" y="3247"/>
                    <a:pt x="3033" y="3578"/>
                    <a:pt x="3235" y="3910"/>
                  </a:cubicBezTo>
                  <a:cubicBezTo>
                    <a:pt x="3547" y="4442"/>
                    <a:pt x="3868" y="4977"/>
                    <a:pt x="4117" y="5545"/>
                  </a:cubicBezTo>
                  <a:cubicBezTo>
                    <a:pt x="4574" y="6615"/>
                    <a:pt x="4854" y="7755"/>
                    <a:pt x="5037" y="8900"/>
                  </a:cubicBezTo>
                  <a:cubicBezTo>
                    <a:pt x="5107" y="9367"/>
                    <a:pt x="5158" y="9837"/>
                    <a:pt x="5224" y="10306"/>
                  </a:cubicBezTo>
                  <a:cubicBezTo>
                    <a:pt x="5275" y="10760"/>
                    <a:pt x="5304" y="11219"/>
                    <a:pt x="5304" y="11678"/>
                  </a:cubicBezTo>
                  <a:cubicBezTo>
                    <a:pt x="5310" y="12030"/>
                    <a:pt x="5323" y="12383"/>
                    <a:pt x="5321" y="12737"/>
                  </a:cubicBezTo>
                  <a:cubicBezTo>
                    <a:pt x="5312" y="12785"/>
                    <a:pt x="5349" y="12828"/>
                    <a:pt x="5397" y="12828"/>
                  </a:cubicBezTo>
                  <a:cubicBezTo>
                    <a:pt x="5444" y="12828"/>
                    <a:pt x="5481" y="12785"/>
                    <a:pt x="5473" y="1273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80;p63"/>
            <p:cNvSpPr/>
            <p:nvPr/>
          </p:nvSpPr>
          <p:spPr>
            <a:xfrm>
              <a:off x="7784689" y="3019728"/>
              <a:ext cx="566190" cy="154536"/>
            </a:xfrm>
            <a:custGeom>
              <a:avLst/>
              <a:gdLst/>
              <a:ahLst/>
              <a:cxnLst/>
              <a:rect l="l" t="t" r="r" b="b"/>
              <a:pathLst>
                <a:path w="7247" h="1978" extrusionOk="0">
                  <a:moveTo>
                    <a:pt x="574" y="1971"/>
                  </a:moveTo>
                  <a:cubicBezTo>
                    <a:pt x="1260" y="1955"/>
                    <a:pt x="1813" y="1706"/>
                    <a:pt x="2393" y="1366"/>
                  </a:cubicBezTo>
                  <a:cubicBezTo>
                    <a:pt x="2936" y="1060"/>
                    <a:pt x="3446" y="688"/>
                    <a:pt x="4027" y="451"/>
                  </a:cubicBezTo>
                  <a:cubicBezTo>
                    <a:pt x="4310" y="336"/>
                    <a:pt x="4601" y="223"/>
                    <a:pt x="4907" y="194"/>
                  </a:cubicBezTo>
                  <a:cubicBezTo>
                    <a:pt x="5304" y="149"/>
                    <a:pt x="5703" y="173"/>
                    <a:pt x="6100" y="167"/>
                  </a:cubicBezTo>
                  <a:cubicBezTo>
                    <a:pt x="6452" y="159"/>
                    <a:pt x="6806" y="196"/>
                    <a:pt x="7154" y="155"/>
                  </a:cubicBezTo>
                  <a:cubicBezTo>
                    <a:pt x="7242" y="136"/>
                    <a:pt x="7246" y="5"/>
                    <a:pt x="7145" y="0"/>
                  </a:cubicBezTo>
                  <a:cubicBezTo>
                    <a:pt x="6954" y="39"/>
                    <a:pt x="6752" y="17"/>
                    <a:pt x="6557" y="19"/>
                  </a:cubicBezTo>
                  <a:cubicBezTo>
                    <a:pt x="6232" y="15"/>
                    <a:pt x="5909" y="15"/>
                    <a:pt x="5586" y="17"/>
                  </a:cubicBezTo>
                  <a:cubicBezTo>
                    <a:pt x="5341" y="11"/>
                    <a:pt x="5094" y="21"/>
                    <a:pt x="4851" y="50"/>
                  </a:cubicBezTo>
                  <a:cubicBezTo>
                    <a:pt x="4609" y="77"/>
                    <a:pt x="4374" y="153"/>
                    <a:pt x="4148" y="241"/>
                  </a:cubicBezTo>
                  <a:cubicBezTo>
                    <a:pt x="3531" y="463"/>
                    <a:pt x="2994" y="842"/>
                    <a:pt x="2432" y="1169"/>
                  </a:cubicBezTo>
                  <a:cubicBezTo>
                    <a:pt x="2119" y="1350"/>
                    <a:pt x="1805" y="1529"/>
                    <a:pt x="1467" y="1654"/>
                  </a:cubicBezTo>
                  <a:cubicBezTo>
                    <a:pt x="1033" y="1805"/>
                    <a:pt x="558" y="1870"/>
                    <a:pt x="103" y="1782"/>
                  </a:cubicBezTo>
                  <a:cubicBezTo>
                    <a:pt x="17" y="1784"/>
                    <a:pt x="1" y="1905"/>
                    <a:pt x="83" y="1932"/>
                  </a:cubicBezTo>
                  <a:cubicBezTo>
                    <a:pt x="245" y="1965"/>
                    <a:pt x="410" y="1977"/>
                    <a:pt x="574" y="197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81;p63"/>
            <p:cNvSpPr/>
            <p:nvPr/>
          </p:nvSpPr>
          <p:spPr>
            <a:xfrm>
              <a:off x="7776017" y="2881365"/>
              <a:ext cx="86722" cy="794713"/>
            </a:xfrm>
            <a:custGeom>
              <a:avLst/>
              <a:gdLst/>
              <a:ahLst/>
              <a:cxnLst/>
              <a:rect l="l" t="t" r="r" b="b"/>
              <a:pathLst>
                <a:path w="1110" h="10172" extrusionOk="0">
                  <a:moveTo>
                    <a:pt x="1039" y="10165"/>
                  </a:moveTo>
                  <a:cubicBezTo>
                    <a:pt x="1080" y="10159"/>
                    <a:pt x="1109" y="10120"/>
                    <a:pt x="1105" y="10079"/>
                  </a:cubicBezTo>
                  <a:cubicBezTo>
                    <a:pt x="1072" y="9881"/>
                    <a:pt x="1037" y="9686"/>
                    <a:pt x="1002" y="9488"/>
                  </a:cubicBezTo>
                  <a:cubicBezTo>
                    <a:pt x="899" y="8863"/>
                    <a:pt x="768" y="8243"/>
                    <a:pt x="669" y="7616"/>
                  </a:cubicBezTo>
                  <a:cubicBezTo>
                    <a:pt x="523" y="6777"/>
                    <a:pt x="441" y="5927"/>
                    <a:pt x="340" y="5081"/>
                  </a:cubicBezTo>
                  <a:cubicBezTo>
                    <a:pt x="291" y="4615"/>
                    <a:pt x="229" y="4143"/>
                    <a:pt x="190" y="3676"/>
                  </a:cubicBezTo>
                  <a:cubicBezTo>
                    <a:pt x="149" y="2615"/>
                    <a:pt x="124" y="1545"/>
                    <a:pt x="249" y="488"/>
                  </a:cubicBezTo>
                  <a:cubicBezTo>
                    <a:pt x="260" y="383"/>
                    <a:pt x="266" y="276"/>
                    <a:pt x="268" y="169"/>
                  </a:cubicBezTo>
                  <a:cubicBezTo>
                    <a:pt x="268" y="101"/>
                    <a:pt x="274" y="0"/>
                    <a:pt x="177" y="6"/>
                  </a:cubicBezTo>
                  <a:cubicBezTo>
                    <a:pt x="132" y="15"/>
                    <a:pt x="103" y="58"/>
                    <a:pt x="114" y="103"/>
                  </a:cubicBezTo>
                  <a:cubicBezTo>
                    <a:pt x="124" y="385"/>
                    <a:pt x="68" y="669"/>
                    <a:pt x="50" y="951"/>
                  </a:cubicBezTo>
                  <a:cubicBezTo>
                    <a:pt x="7" y="1498"/>
                    <a:pt x="0" y="2047"/>
                    <a:pt x="9" y="2594"/>
                  </a:cubicBezTo>
                  <a:cubicBezTo>
                    <a:pt x="19" y="3016"/>
                    <a:pt x="13" y="3442"/>
                    <a:pt x="54" y="3862"/>
                  </a:cubicBezTo>
                  <a:cubicBezTo>
                    <a:pt x="140" y="4713"/>
                    <a:pt x="245" y="5565"/>
                    <a:pt x="342" y="6415"/>
                  </a:cubicBezTo>
                  <a:cubicBezTo>
                    <a:pt x="441" y="7260"/>
                    <a:pt x="591" y="8097"/>
                    <a:pt x="749" y="8933"/>
                  </a:cubicBezTo>
                  <a:cubicBezTo>
                    <a:pt x="786" y="9130"/>
                    <a:pt x="819" y="9326"/>
                    <a:pt x="852" y="9523"/>
                  </a:cubicBezTo>
                  <a:cubicBezTo>
                    <a:pt x="887" y="9714"/>
                    <a:pt x="922" y="9906"/>
                    <a:pt x="953" y="10099"/>
                  </a:cubicBezTo>
                  <a:cubicBezTo>
                    <a:pt x="959" y="10140"/>
                    <a:pt x="998" y="10171"/>
                    <a:pt x="1039" y="1016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82;p63"/>
            <p:cNvSpPr/>
            <p:nvPr/>
          </p:nvSpPr>
          <p:spPr>
            <a:xfrm>
              <a:off x="7750626" y="2943554"/>
              <a:ext cx="33204" cy="155005"/>
            </a:xfrm>
            <a:custGeom>
              <a:avLst/>
              <a:gdLst/>
              <a:ahLst/>
              <a:cxnLst/>
              <a:rect l="l" t="t" r="r" b="b"/>
              <a:pathLst>
                <a:path w="425" h="1984" extrusionOk="0">
                  <a:moveTo>
                    <a:pt x="354" y="1979"/>
                  </a:moveTo>
                  <a:cubicBezTo>
                    <a:pt x="395" y="1973"/>
                    <a:pt x="424" y="1936"/>
                    <a:pt x="420" y="1893"/>
                  </a:cubicBezTo>
                  <a:cubicBezTo>
                    <a:pt x="389" y="1732"/>
                    <a:pt x="358" y="1574"/>
                    <a:pt x="327" y="1412"/>
                  </a:cubicBezTo>
                  <a:cubicBezTo>
                    <a:pt x="253" y="980"/>
                    <a:pt x="169" y="543"/>
                    <a:pt x="153" y="101"/>
                  </a:cubicBezTo>
                  <a:cubicBezTo>
                    <a:pt x="149" y="2"/>
                    <a:pt x="2" y="0"/>
                    <a:pt x="0" y="101"/>
                  </a:cubicBezTo>
                  <a:cubicBezTo>
                    <a:pt x="9" y="420"/>
                    <a:pt x="62" y="737"/>
                    <a:pt x="111" y="1052"/>
                  </a:cubicBezTo>
                  <a:cubicBezTo>
                    <a:pt x="157" y="1342"/>
                    <a:pt x="214" y="1628"/>
                    <a:pt x="270" y="1914"/>
                  </a:cubicBezTo>
                  <a:cubicBezTo>
                    <a:pt x="276" y="1955"/>
                    <a:pt x="313" y="1983"/>
                    <a:pt x="354" y="197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83;p63"/>
            <p:cNvSpPr/>
            <p:nvPr/>
          </p:nvSpPr>
          <p:spPr>
            <a:xfrm>
              <a:off x="8140872" y="3021837"/>
              <a:ext cx="193600" cy="1109254"/>
            </a:xfrm>
            <a:custGeom>
              <a:avLst/>
              <a:gdLst/>
              <a:ahLst/>
              <a:cxnLst/>
              <a:rect l="l" t="t" r="r" b="b"/>
              <a:pathLst>
                <a:path w="2478" h="14198" extrusionOk="0">
                  <a:moveTo>
                    <a:pt x="142" y="14170"/>
                  </a:moveTo>
                  <a:cubicBezTo>
                    <a:pt x="268" y="14094"/>
                    <a:pt x="395" y="14024"/>
                    <a:pt x="508" y="13934"/>
                  </a:cubicBezTo>
                  <a:cubicBezTo>
                    <a:pt x="792" y="13677"/>
                    <a:pt x="1002" y="13339"/>
                    <a:pt x="1150" y="12987"/>
                  </a:cubicBezTo>
                  <a:cubicBezTo>
                    <a:pt x="1502" y="12193"/>
                    <a:pt x="1702" y="11342"/>
                    <a:pt x="1835" y="10486"/>
                  </a:cubicBezTo>
                  <a:cubicBezTo>
                    <a:pt x="2181" y="8585"/>
                    <a:pt x="2208" y="6647"/>
                    <a:pt x="2237" y="4722"/>
                  </a:cubicBezTo>
                  <a:cubicBezTo>
                    <a:pt x="2261" y="3831"/>
                    <a:pt x="2329" y="2942"/>
                    <a:pt x="2383" y="2053"/>
                  </a:cubicBezTo>
                  <a:cubicBezTo>
                    <a:pt x="2399" y="1650"/>
                    <a:pt x="2413" y="1234"/>
                    <a:pt x="2422" y="833"/>
                  </a:cubicBezTo>
                  <a:cubicBezTo>
                    <a:pt x="2426" y="696"/>
                    <a:pt x="2432" y="556"/>
                    <a:pt x="2444" y="416"/>
                  </a:cubicBezTo>
                  <a:cubicBezTo>
                    <a:pt x="2448" y="305"/>
                    <a:pt x="2477" y="189"/>
                    <a:pt x="2457" y="78"/>
                  </a:cubicBezTo>
                  <a:cubicBezTo>
                    <a:pt x="2418" y="0"/>
                    <a:pt x="2298" y="35"/>
                    <a:pt x="2311" y="122"/>
                  </a:cubicBezTo>
                  <a:cubicBezTo>
                    <a:pt x="2315" y="214"/>
                    <a:pt x="2298" y="305"/>
                    <a:pt x="2292" y="397"/>
                  </a:cubicBezTo>
                  <a:cubicBezTo>
                    <a:pt x="2253" y="959"/>
                    <a:pt x="2261" y="1510"/>
                    <a:pt x="2228" y="2070"/>
                  </a:cubicBezTo>
                  <a:cubicBezTo>
                    <a:pt x="2177" y="2956"/>
                    <a:pt x="2111" y="3841"/>
                    <a:pt x="2084" y="4730"/>
                  </a:cubicBezTo>
                  <a:cubicBezTo>
                    <a:pt x="2056" y="6676"/>
                    <a:pt x="2025" y="8647"/>
                    <a:pt x="1667" y="10562"/>
                  </a:cubicBezTo>
                  <a:cubicBezTo>
                    <a:pt x="1537" y="11410"/>
                    <a:pt x="1323" y="12245"/>
                    <a:pt x="967" y="13029"/>
                  </a:cubicBezTo>
                  <a:cubicBezTo>
                    <a:pt x="838" y="13315"/>
                    <a:pt x="657" y="13574"/>
                    <a:pt x="432" y="13796"/>
                  </a:cubicBezTo>
                  <a:cubicBezTo>
                    <a:pt x="321" y="13895"/>
                    <a:pt x="190" y="13963"/>
                    <a:pt x="62" y="14041"/>
                  </a:cubicBezTo>
                  <a:cubicBezTo>
                    <a:pt x="0" y="14098"/>
                    <a:pt x="62" y="14197"/>
                    <a:pt x="142" y="1416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84;p63"/>
            <p:cNvSpPr/>
            <p:nvPr/>
          </p:nvSpPr>
          <p:spPr>
            <a:xfrm>
              <a:off x="6575200" y="3848577"/>
              <a:ext cx="1585676" cy="299853"/>
            </a:xfrm>
            <a:custGeom>
              <a:avLst/>
              <a:gdLst/>
              <a:ahLst/>
              <a:cxnLst/>
              <a:rect l="l" t="t" r="r" b="b"/>
              <a:pathLst>
                <a:path w="20296" h="3838" extrusionOk="0">
                  <a:moveTo>
                    <a:pt x="18417" y="3831"/>
                  </a:moveTo>
                  <a:cubicBezTo>
                    <a:pt x="18810" y="3821"/>
                    <a:pt x="19205" y="3819"/>
                    <a:pt x="19594" y="3749"/>
                  </a:cubicBezTo>
                  <a:cubicBezTo>
                    <a:pt x="19773" y="3720"/>
                    <a:pt x="19948" y="3671"/>
                    <a:pt x="20116" y="3603"/>
                  </a:cubicBezTo>
                  <a:cubicBezTo>
                    <a:pt x="20172" y="3576"/>
                    <a:pt x="20242" y="3564"/>
                    <a:pt x="20277" y="3508"/>
                  </a:cubicBezTo>
                  <a:cubicBezTo>
                    <a:pt x="20295" y="3471"/>
                    <a:pt x="20281" y="3426"/>
                    <a:pt x="20244" y="3405"/>
                  </a:cubicBezTo>
                  <a:cubicBezTo>
                    <a:pt x="20215" y="3391"/>
                    <a:pt x="20180" y="3395"/>
                    <a:pt x="20158" y="3418"/>
                  </a:cubicBezTo>
                  <a:cubicBezTo>
                    <a:pt x="19738" y="3617"/>
                    <a:pt x="19273" y="3652"/>
                    <a:pt x="18816" y="3667"/>
                  </a:cubicBezTo>
                  <a:cubicBezTo>
                    <a:pt x="18557" y="3677"/>
                    <a:pt x="18298" y="3687"/>
                    <a:pt x="18039" y="3664"/>
                  </a:cubicBezTo>
                  <a:cubicBezTo>
                    <a:pt x="17753" y="3640"/>
                    <a:pt x="17473" y="3580"/>
                    <a:pt x="17189" y="3537"/>
                  </a:cubicBezTo>
                  <a:cubicBezTo>
                    <a:pt x="16792" y="3475"/>
                    <a:pt x="16397" y="3397"/>
                    <a:pt x="16004" y="3300"/>
                  </a:cubicBezTo>
                  <a:cubicBezTo>
                    <a:pt x="15342" y="3163"/>
                    <a:pt x="14700" y="2951"/>
                    <a:pt x="14062" y="2724"/>
                  </a:cubicBezTo>
                  <a:cubicBezTo>
                    <a:pt x="13136" y="2405"/>
                    <a:pt x="12229" y="2035"/>
                    <a:pt x="11340" y="1628"/>
                  </a:cubicBezTo>
                  <a:cubicBezTo>
                    <a:pt x="10633" y="1313"/>
                    <a:pt x="9956" y="932"/>
                    <a:pt x="9254" y="603"/>
                  </a:cubicBezTo>
                  <a:cubicBezTo>
                    <a:pt x="8645" y="326"/>
                    <a:pt x="7923" y="1"/>
                    <a:pt x="7240" y="89"/>
                  </a:cubicBezTo>
                  <a:cubicBezTo>
                    <a:pt x="6553" y="175"/>
                    <a:pt x="5946" y="550"/>
                    <a:pt x="5282" y="719"/>
                  </a:cubicBezTo>
                  <a:cubicBezTo>
                    <a:pt x="4891" y="805"/>
                    <a:pt x="4502" y="900"/>
                    <a:pt x="4107" y="974"/>
                  </a:cubicBezTo>
                  <a:cubicBezTo>
                    <a:pt x="3751" y="1046"/>
                    <a:pt x="3387" y="1085"/>
                    <a:pt x="3027" y="1134"/>
                  </a:cubicBezTo>
                  <a:cubicBezTo>
                    <a:pt x="2702" y="1175"/>
                    <a:pt x="2395" y="1227"/>
                    <a:pt x="2070" y="1202"/>
                  </a:cubicBezTo>
                  <a:cubicBezTo>
                    <a:pt x="1338" y="1136"/>
                    <a:pt x="729" y="688"/>
                    <a:pt x="149" y="278"/>
                  </a:cubicBezTo>
                  <a:cubicBezTo>
                    <a:pt x="71" y="241"/>
                    <a:pt x="1" y="342"/>
                    <a:pt x="60" y="402"/>
                  </a:cubicBezTo>
                  <a:cubicBezTo>
                    <a:pt x="441" y="669"/>
                    <a:pt x="820" y="945"/>
                    <a:pt x="1245" y="1134"/>
                  </a:cubicBezTo>
                  <a:cubicBezTo>
                    <a:pt x="1972" y="1465"/>
                    <a:pt x="2513" y="1360"/>
                    <a:pt x="3264" y="1253"/>
                  </a:cubicBezTo>
                  <a:cubicBezTo>
                    <a:pt x="4037" y="1163"/>
                    <a:pt x="4802" y="1000"/>
                    <a:pt x="5553" y="799"/>
                  </a:cubicBezTo>
                  <a:cubicBezTo>
                    <a:pt x="6193" y="591"/>
                    <a:pt x="6806" y="237"/>
                    <a:pt x="7493" y="225"/>
                  </a:cubicBezTo>
                  <a:cubicBezTo>
                    <a:pt x="7833" y="231"/>
                    <a:pt x="8164" y="328"/>
                    <a:pt x="8479" y="443"/>
                  </a:cubicBezTo>
                  <a:cubicBezTo>
                    <a:pt x="8958" y="614"/>
                    <a:pt x="9415" y="846"/>
                    <a:pt x="9867" y="1074"/>
                  </a:cubicBezTo>
                  <a:cubicBezTo>
                    <a:pt x="10575" y="1445"/>
                    <a:pt x="11297" y="1788"/>
                    <a:pt x="12032" y="2103"/>
                  </a:cubicBezTo>
                  <a:cubicBezTo>
                    <a:pt x="12970" y="2500"/>
                    <a:pt x="13922" y="2854"/>
                    <a:pt x="14891" y="3167"/>
                  </a:cubicBezTo>
                  <a:cubicBezTo>
                    <a:pt x="15469" y="3346"/>
                    <a:pt x="16064" y="3475"/>
                    <a:pt x="16656" y="3601"/>
                  </a:cubicBezTo>
                  <a:cubicBezTo>
                    <a:pt x="17243" y="3689"/>
                    <a:pt x="17823" y="3837"/>
                    <a:pt x="18417" y="383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85;p63"/>
            <p:cNvSpPr/>
            <p:nvPr/>
          </p:nvSpPr>
          <p:spPr>
            <a:xfrm>
              <a:off x="6679734" y="3298407"/>
              <a:ext cx="1494188" cy="484859"/>
            </a:xfrm>
            <a:custGeom>
              <a:avLst/>
              <a:gdLst/>
              <a:ahLst/>
              <a:cxnLst/>
              <a:rect l="l" t="t" r="r" b="b"/>
              <a:pathLst>
                <a:path w="19125" h="6206" extrusionOk="0">
                  <a:moveTo>
                    <a:pt x="19101" y="6172"/>
                  </a:moveTo>
                  <a:cubicBezTo>
                    <a:pt x="19124" y="6137"/>
                    <a:pt x="19116" y="6092"/>
                    <a:pt x="19083" y="6067"/>
                  </a:cubicBezTo>
                  <a:cubicBezTo>
                    <a:pt x="18962" y="5960"/>
                    <a:pt x="18826" y="5878"/>
                    <a:pt x="18688" y="5796"/>
                  </a:cubicBezTo>
                  <a:cubicBezTo>
                    <a:pt x="18188" y="5491"/>
                    <a:pt x="17639" y="5288"/>
                    <a:pt x="17077" y="5135"/>
                  </a:cubicBezTo>
                  <a:cubicBezTo>
                    <a:pt x="16489" y="4969"/>
                    <a:pt x="15886" y="4835"/>
                    <a:pt x="15273" y="4798"/>
                  </a:cubicBezTo>
                  <a:cubicBezTo>
                    <a:pt x="14602" y="4782"/>
                    <a:pt x="13925" y="4854"/>
                    <a:pt x="13259" y="4741"/>
                  </a:cubicBezTo>
                  <a:cubicBezTo>
                    <a:pt x="12703" y="4662"/>
                    <a:pt x="12156" y="4527"/>
                    <a:pt x="11615" y="4380"/>
                  </a:cubicBezTo>
                  <a:cubicBezTo>
                    <a:pt x="10891" y="4191"/>
                    <a:pt x="10175" y="3975"/>
                    <a:pt x="9478" y="3702"/>
                  </a:cubicBezTo>
                  <a:cubicBezTo>
                    <a:pt x="8953" y="3484"/>
                    <a:pt x="8410" y="3278"/>
                    <a:pt x="7937" y="2955"/>
                  </a:cubicBezTo>
                  <a:cubicBezTo>
                    <a:pt x="7001" y="2264"/>
                    <a:pt x="6353" y="1243"/>
                    <a:pt x="5349" y="636"/>
                  </a:cubicBezTo>
                  <a:cubicBezTo>
                    <a:pt x="5069" y="466"/>
                    <a:pt x="4779" y="301"/>
                    <a:pt x="4462" y="210"/>
                  </a:cubicBezTo>
                  <a:cubicBezTo>
                    <a:pt x="3757" y="1"/>
                    <a:pt x="3016" y="95"/>
                    <a:pt x="2294" y="124"/>
                  </a:cubicBezTo>
                  <a:cubicBezTo>
                    <a:pt x="1790" y="153"/>
                    <a:pt x="1286" y="233"/>
                    <a:pt x="786" y="297"/>
                  </a:cubicBezTo>
                  <a:cubicBezTo>
                    <a:pt x="590" y="330"/>
                    <a:pt x="257" y="305"/>
                    <a:pt x="138" y="474"/>
                  </a:cubicBezTo>
                  <a:cubicBezTo>
                    <a:pt x="0" y="741"/>
                    <a:pt x="237" y="1075"/>
                    <a:pt x="428" y="1258"/>
                  </a:cubicBezTo>
                  <a:cubicBezTo>
                    <a:pt x="648" y="1476"/>
                    <a:pt x="950" y="1576"/>
                    <a:pt x="1249" y="1642"/>
                  </a:cubicBezTo>
                  <a:cubicBezTo>
                    <a:pt x="1648" y="1735"/>
                    <a:pt x="2059" y="1747"/>
                    <a:pt x="2460" y="1830"/>
                  </a:cubicBezTo>
                  <a:cubicBezTo>
                    <a:pt x="2973" y="1947"/>
                    <a:pt x="3491" y="2115"/>
                    <a:pt x="3878" y="2478"/>
                  </a:cubicBezTo>
                  <a:cubicBezTo>
                    <a:pt x="3915" y="2513"/>
                    <a:pt x="3948" y="2550"/>
                    <a:pt x="3981" y="2585"/>
                  </a:cubicBezTo>
                  <a:cubicBezTo>
                    <a:pt x="4057" y="2652"/>
                    <a:pt x="4156" y="2543"/>
                    <a:pt x="4084" y="2473"/>
                  </a:cubicBezTo>
                  <a:cubicBezTo>
                    <a:pt x="3907" y="2276"/>
                    <a:pt x="3689" y="2115"/>
                    <a:pt x="3448" y="2004"/>
                  </a:cubicBezTo>
                  <a:cubicBezTo>
                    <a:pt x="3053" y="1809"/>
                    <a:pt x="2621" y="1690"/>
                    <a:pt x="2185" y="1628"/>
                  </a:cubicBezTo>
                  <a:cubicBezTo>
                    <a:pt x="1615" y="1544"/>
                    <a:pt x="883" y="1537"/>
                    <a:pt x="471" y="1089"/>
                  </a:cubicBezTo>
                  <a:cubicBezTo>
                    <a:pt x="350" y="951"/>
                    <a:pt x="232" y="780"/>
                    <a:pt x="251" y="589"/>
                  </a:cubicBezTo>
                  <a:cubicBezTo>
                    <a:pt x="263" y="464"/>
                    <a:pt x="691" y="472"/>
                    <a:pt x="796" y="449"/>
                  </a:cubicBezTo>
                  <a:cubicBezTo>
                    <a:pt x="1273" y="387"/>
                    <a:pt x="1749" y="311"/>
                    <a:pt x="2228" y="280"/>
                  </a:cubicBezTo>
                  <a:cubicBezTo>
                    <a:pt x="2596" y="258"/>
                    <a:pt x="2967" y="243"/>
                    <a:pt x="3337" y="229"/>
                  </a:cubicBezTo>
                  <a:cubicBezTo>
                    <a:pt x="3487" y="223"/>
                    <a:pt x="3639" y="227"/>
                    <a:pt x="3789" y="243"/>
                  </a:cubicBezTo>
                  <a:cubicBezTo>
                    <a:pt x="4339" y="282"/>
                    <a:pt x="4775" y="455"/>
                    <a:pt x="5234" y="745"/>
                  </a:cubicBezTo>
                  <a:cubicBezTo>
                    <a:pt x="6221" y="1332"/>
                    <a:pt x="6861" y="2325"/>
                    <a:pt x="7766" y="3014"/>
                  </a:cubicBezTo>
                  <a:cubicBezTo>
                    <a:pt x="8058" y="3247"/>
                    <a:pt x="8402" y="3399"/>
                    <a:pt x="8737" y="3556"/>
                  </a:cubicBezTo>
                  <a:cubicBezTo>
                    <a:pt x="9778" y="4033"/>
                    <a:pt x="10879" y="4352"/>
                    <a:pt x="11985" y="4636"/>
                  </a:cubicBezTo>
                  <a:cubicBezTo>
                    <a:pt x="12504" y="4773"/>
                    <a:pt x="13035" y="4872"/>
                    <a:pt x="13570" y="4934"/>
                  </a:cubicBezTo>
                  <a:cubicBezTo>
                    <a:pt x="14076" y="4981"/>
                    <a:pt x="14590" y="4948"/>
                    <a:pt x="15098" y="4946"/>
                  </a:cubicBezTo>
                  <a:cubicBezTo>
                    <a:pt x="15709" y="4957"/>
                    <a:pt x="16310" y="5086"/>
                    <a:pt x="16896" y="5242"/>
                  </a:cubicBezTo>
                  <a:cubicBezTo>
                    <a:pt x="17266" y="5345"/>
                    <a:pt x="17637" y="5454"/>
                    <a:pt x="17988" y="5607"/>
                  </a:cubicBezTo>
                  <a:cubicBezTo>
                    <a:pt x="18320" y="5755"/>
                    <a:pt x="18645" y="5928"/>
                    <a:pt x="18937" y="6146"/>
                  </a:cubicBezTo>
                  <a:cubicBezTo>
                    <a:pt x="18968" y="6168"/>
                    <a:pt x="18992" y="6205"/>
                    <a:pt x="19036" y="6205"/>
                  </a:cubicBezTo>
                  <a:cubicBezTo>
                    <a:pt x="19060" y="6205"/>
                    <a:pt x="19085" y="6193"/>
                    <a:pt x="19101" y="617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86;p63"/>
            <p:cNvSpPr/>
            <p:nvPr/>
          </p:nvSpPr>
          <p:spPr>
            <a:xfrm>
              <a:off x="6358396" y="3429894"/>
              <a:ext cx="667756" cy="249070"/>
            </a:xfrm>
            <a:custGeom>
              <a:avLst/>
              <a:gdLst/>
              <a:ahLst/>
              <a:cxnLst/>
              <a:rect l="l" t="t" r="r" b="b"/>
              <a:pathLst>
                <a:path w="8547" h="3188" extrusionOk="0">
                  <a:moveTo>
                    <a:pt x="5938" y="3127"/>
                  </a:moveTo>
                  <a:cubicBezTo>
                    <a:pt x="5950" y="3088"/>
                    <a:pt x="5932" y="3045"/>
                    <a:pt x="5893" y="3031"/>
                  </a:cubicBezTo>
                  <a:cubicBezTo>
                    <a:pt x="5738" y="2965"/>
                    <a:pt x="5580" y="2901"/>
                    <a:pt x="5419" y="2848"/>
                  </a:cubicBezTo>
                  <a:cubicBezTo>
                    <a:pt x="4967" y="2695"/>
                    <a:pt x="4483" y="2683"/>
                    <a:pt x="4023" y="2562"/>
                  </a:cubicBezTo>
                  <a:cubicBezTo>
                    <a:pt x="3784" y="2492"/>
                    <a:pt x="3572" y="2368"/>
                    <a:pt x="3354" y="2253"/>
                  </a:cubicBezTo>
                  <a:cubicBezTo>
                    <a:pt x="2607" y="1850"/>
                    <a:pt x="1825" y="1513"/>
                    <a:pt x="1077" y="1107"/>
                  </a:cubicBezTo>
                  <a:cubicBezTo>
                    <a:pt x="807" y="959"/>
                    <a:pt x="529" y="813"/>
                    <a:pt x="305" y="597"/>
                  </a:cubicBezTo>
                  <a:cubicBezTo>
                    <a:pt x="268" y="554"/>
                    <a:pt x="217" y="511"/>
                    <a:pt x="206" y="453"/>
                  </a:cubicBezTo>
                  <a:cubicBezTo>
                    <a:pt x="309" y="247"/>
                    <a:pt x="636" y="231"/>
                    <a:pt x="838" y="196"/>
                  </a:cubicBezTo>
                  <a:cubicBezTo>
                    <a:pt x="1124" y="167"/>
                    <a:pt x="1412" y="173"/>
                    <a:pt x="1698" y="212"/>
                  </a:cubicBezTo>
                  <a:cubicBezTo>
                    <a:pt x="2190" y="291"/>
                    <a:pt x="2644" y="504"/>
                    <a:pt x="3119" y="644"/>
                  </a:cubicBezTo>
                  <a:cubicBezTo>
                    <a:pt x="3455" y="747"/>
                    <a:pt x="3800" y="819"/>
                    <a:pt x="4138" y="912"/>
                  </a:cubicBezTo>
                  <a:cubicBezTo>
                    <a:pt x="4527" y="1017"/>
                    <a:pt x="4899" y="1144"/>
                    <a:pt x="5292" y="1220"/>
                  </a:cubicBezTo>
                  <a:cubicBezTo>
                    <a:pt x="5997" y="1364"/>
                    <a:pt x="6732" y="1354"/>
                    <a:pt x="7440" y="1216"/>
                  </a:cubicBezTo>
                  <a:cubicBezTo>
                    <a:pt x="7734" y="1150"/>
                    <a:pt x="7989" y="978"/>
                    <a:pt x="8267" y="869"/>
                  </a:cubicBezTo>
                  <a:cubicBezTo>
                    <a:pt x="8312" y="850"/>
                    <a:pt x="8359" y="834"/>
                    <a:pt x="8406" y="819"/>
                  </a:cubicBezTo>
                  <a:cubicBezTo>
                    <a:pt x="8452" y="803"/>
                    <a:pt x="8503" y="792"/>
                    <a:pt x="8528" y="747"/>
                  </a:cubicBezTo>
                  <a:cubicBezTo>
                    <a:pt x="8546" y="710"/>
                    <a:pt x="8532" y="663"/>
                    <a:pt x="8495" y="644"/>
                  </a:cubicBezTo>
                  <a:cubicBezTo>
                    <a:pt x="8468" y="630"/>
                    <a:pt x="8435" y="634"/>
                    <a:pt x="8411" y="655"/>
                  </a:cubicBezTo>
                  <a:cubicBezTo>
                    <a:pt x="8059" y="760"/>
                    <a:pt x="7761" y="978"/>
                    <a:pt x="7407" y="1068"/>
                  </a:cubicBezTo>
                  <a:cubicBezTo>
                    <a:pt x="6520" y="1243"/>
                    <a:pt x="5602" y="1194"/>
                    <a:pt x="4738" y="928"/>
                  </a:cubicBezTo>
                  <a:cubicBezTo>
                    <a:pt x="4097" y="725"/>
                    <a:pt x="3444" y="605"/>
                    <a:pt x="2811" y="385"/>
                  </a:cubicBezTo>
                  <a:cubicBezTo>
                    <a:pt x="2480" y="268"/>
                    <a:pt x="2152" y="142"/>
                    <a:pt x="1807" y="79"/>
                  </a:cubicBezTo>
                  <a:cubicBezTo>
                    <a:pt x="1373" y="7"/>
                    <a:pt x="918" y="0"/>
                    <a:pt x="488" y="107"/>
                  </a:cubicBezTo>
                  <a:cubicBezTo>
                    <a:pt x="326" y="144"/>
                    <a:pt x="159" y="219"/>
                    <a:pt x="77" y="373"/>
                  </a:cubicBezTo>
                  <a:cubicBezTo>
                    <a:pt x="1" y="511"/>
                    <a:pt x="132" y="640"/>
                    <a:pt x="221" y="733"/>
                  </a:cubicBezTo>
                  <a:cubicBezTo>
                    <a:pt x="418" y="914"/>
                    <a:pt x="653" y="1048"/>
                    <a:pt x="885" y="1177"/>
                  </a:cubicBezTo>
                  <a:cubicBezTo>
                    <a:pt x="1186" y="1344"/>
                    <a:pt x="1494" y="1500"/>
                    <a:pt x="1805" y="1652"/>
                  </a:cubicBezTo>
                  <a:cubicBezTo>
                    <a:pt x="2420" y="1938"/>
                    <a:pt x="3021" y="2253"/>
                    <a:pt x="3623" y="2568"/>
                  </a:cubicBezTo>
                  <a:cubicBezTo>
                    <a:pt x="4138" y="2835"/>
                    <a:pt x="4738" y="2802"/>
                    <a:pt x="5284" y="2967"/>
                  </a:cubicBezTo>
                  <a:cubicBezTo>
                    <a:pt x="5473" y="3025"/>
                    <a:pt x="5660" y="3095"/>
                    <a:pt x="5841" y="3175"/>
                  </a:cubicBezTo>
                  <a:cubicBezTo>
                    <a:pt x="5880" y="3187"/>
                    <a:pt x="5923" y="3167"/>
                    <a:pt x="5938" y="312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87;p63"/>
            <p:cNvSpPr/>
            <p:nvPr/>
          </p:nvSpPr>
          <p:spPr>
            <a:xfrm>
              <a:off x="6273862" y="3559898"/>
              <a:ext cx="524392" cy="266102"/>
            </a:xfrm>
            <a:custGeom>
              <a:avLst/>
              <a:gdLst/>
              <a:ahLst/>
              <a:cxnLst/>
              <a:rect l="l" t="t" r="r" b="b"/>
              <a:pathLst>
                <a:path w="6712" h="3406" extrusionOk="0">
                  <a:moveTo>
                    <a:pt x="6267" y="3391"/>
                  </a:moveTo>
                  <a:cubicBezTo>
                    <a:pt x="6329" y="3375"/>
                    <a:pt x="6339" y="3280"/>
                    <a:pt x="6279" y="3251"/>
                  </a:cubicBezTo>
                  <a:cubicBezTo>
                    <a:pt x="5985" y="3124"/>
                    <a:pt x="5691" y="2992"/>
                    <a:pt x="5376" y="2928"/>
                  </a:cubicBezTo>
                  <a:cubicBezTo>
                    <a:pt x="4827" y="2823"/>
                    <a:pt x="4253" y="2753"/>
                    <a:pt x="3718" y="2595"/>
                  </a:cubicBezTo>
                  <a:cubicBezTo>
                    <a:pt x="3284" y="2471"/>
                    <a:pt x="2844" y="2297"/>
                    <a:pt x="2461" y="2060"/>
                  </a:cubicBezTo>
                  <a:cubicBezTo>
                    <a:pt x="2191" y="1893"/>
                    <a:pt x="1930" y="1714"/>
                    <a:pt x="1665" y="1544"/>
                  </a:cubicBezTo>
                  <a:cubicBezTo>
                    <a:pt x="1323" y="1315"/>
                    <a:pt x="957" y="1132"/>
                    <a:pt x="597" y="939"/>
                  </a:cubicBezTo>
                  <a:cubicBezTo>
                    <a:pt x="492" y="875"/>
                    <a:pt x="358" y="834"/>
                    <a:pt x="280" y="737"/>
                  </a:cubicBezTo>
                  <a:cubicBezTo>
                    <a:pt x="295" y="634"/>
                    <a:pt x="373" y="554"/>
                    <a:pt x="451" y="494"/>
                  </a:cubicBezTo>
                  <a:cubicBezTo>
                    <a:pt x="871" y="219"/>
                    <a:pt x="1397" y="383"/>
                    <a:pt x="1840" y="505"/>
                  </a:cubicBezTo>
                  <a:cubicBezTo>
                    <a:pt x="2165" y="593"/>
                    <a:pt x="2479" y="706"/>
                    <a:pt x="2798" y="807"/>
                  </a:cubicBezTo>
                  <a:cubicBezTo>
                    <a:pt x="3261" y="951"/>
                    <a:pt x="3745" y="1013"/>
                    <a:pt x="4212" y="1134"/>
                  </a:cubicBezTo>
                  <a:cubicBezTo>
                    <a:pt x="4672" y="1264"/>
                    <a:pt x="5150" y="1338"/>
                    <a:pt x="5629" y="1352"/>
                  </a:cubicBezTo>
                  <a:cubicBezTo>
                    <a:pt x="5964" y="1365"/>
                    <a:pt x="6298" y="1414"/>
                    <a:pt x="6629" y="1383"/>
                  </a:cubicBezTo>
                  <a:cubicBezTo>
                    <a:pt x="6711" y="1354"/>
                    <a:pt x="6689" y="1233"/>
                    <a:pt x="6602" y="1235"/>
                  </a:cubicBezTo>
                  <a:cubicBezTo>
                    <a:pt x="6374" y="1254"/>
                    <a:pt x="6143" y="1231"/>
                    <a:pt x="5915" y="1217"/>
                  </a:cubicBezTo>
                  <a:cubicBezTo>
                    <a:pt x="5452" y="1192"/>
                    <a:pt x="4985" y="1175"/>
                    <a:pt x="4535" y="1058"/>
                  </a:cubicBezTo>
                  <a:cubicBezTo>
                    <a:pt x="4016" y="914"/>
                    <a:pt x="3483" y="836"/>
                    <a:pt x="2963" y="696"/>
                  </a:cubicBezTo>
                  <a:cubicBezTo>
                    <a:pt x="2617" y="595"/>
                    <a:pt x="2272" y="466"/>
                    <a:pt x="1926" y="371"/>
                  </a:cubicBezTo>
                  <a:cubicBezTo>
                    <a:pt x="1375" y="211"/>
                    <a:pt x="609" y="1"/>
                    <a:pt x="200" y="538"/>
                  </a:cubicBezTo>
                  <a:cubicBezTo>
                    <a:pt x="1" y="828"/>
                    <a:pt x="251" y="924"/>
                    <a:pt x="476" y="1048"/>
                  </a:cubicBezTo>
                  <a:cubicBezTo>
                    <a:pt x="657" y="1145"/>
                    <a:pt x="838" y="1239"/>
                    <a:pt x="1019" y="1336"/>
                  </a:cubicBezTo>
                  <a:cubicBezTo>
                    <a:pt x="1548" y="1612"/>
                    <a:pt x="2019" y="1986"/>
                    <a:pt x="2537" y="2282"/>
                  </a:cubicBezTo>
                  <a:cubicBezTo>
                    <a:pt x="3346" y="2737"/>
                    <a:pt x="4269" y="2901"/>
                    <a:pt x="5174" y="3045"/>
                  </a:cubicBezTo>
                  <a:cubicBezTo>
                    <a:pt x="5497" y="3095"/>
                    <a:pt x="5806" y="3208"/>
                    <a:pt x="6104" y="3342"/>
                  </a:cubicBezTo>
                  <a:cubicBezTo>
                    <a:pt x="6158" y="3360"/>
                    <a:pt x="6209" y="3405"/>
                    <a:pt x="6267" y="339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88;p63"/>
            <p:cNvSpPr/>
            <p:nvPr/>
          </p:nvSpPr>
          <p:spPr>
            <a:xfrm>
              <a:off x="6316754" y="3673729"/>
              <a:ext cx="456890" cy="235398"/>
            </a:xfrm>
            <a:custGeom>
              <a:avLst/>
              <a:gdLst/>
              <a:ahLst/>
              <a:cxnLst/>
              <a:rect l="l" t="t" r="r" b="b"/>
              <a:pathLst>
                <a:path w="5848" h="3013" extrusionOk="0">
                  <a:moveTo>
                    <a:pt x="5847" y="2882"/>
                  </a:moveTo>
                  <a:cubicBezTo>
                    <a:pt x="5845" y="2843"/>
                    <a:pt x="5815" y="2813"/>
                    <a:pt x="5775" y="2810"/>
                  </a:cubicBezTo>
                  <a:cubicBezTo>
                    <a:pt x="5629" y="2800"/>
                    <a:pt x="5485" y="2765"/>
                    <a:pt x="5339" y="2743"/>
                  </a:cubicBezTo>
                  <a:cubicBezTo>
                    <a:pt x="4813" y="2650"/>
                    <a:pt x="4292" y="2603"/>
                    <a:pt x="3768" y="2502"/>
                  </a:cubicBezTo>
                  <a:cubicBezTo>
                    <a:pt x="3336" y="2401"/>
                    <a:pt x="2906" y="2271"/>
                    <a:pt x="2513" y="2062"/>
                  </a:cubicBezTo>
                  <a:cubicBezTo>
                    <a:pt x="2138" y="1868"/>
                    <a:pt x="1805" y="1619"/>
                    <a:pt x="1463" y="1370"/>
                  </a:cubicBezTo>
                  <a:cubicBezTo>
                    <a:pt x="1206" y="1191"/>
                    <a:pt x="949" y="1014"/>
                    <a:pt x="696" y="833"/>
                  </a:cubicBezTo>
                  <a:cubicBezTo>
                    <a:pt x="552" y="731"/>
                    <a:pt x="394" y="648"/>
                    <a:pt x="250" y="543"/>
                  </a:cubicBezTo>
                  <a:cubicBezTo>
                    <a:pt x="186" y="498"/>
                    <a:pt x="143" y="412"/>
                    <a:pt x="192" y="338"/>
                  </a:cubicBezTo>
                  <a:cubicBezTo>
                    <a:pt x="303" y="198"/>
                    <a:pt x="513" y="183"/>
                    <a:pt x="682" y="177"/>
                  </a:cubicBezTo>
                  <a:cubicBezTo>
                    <a:pt x="758" y="177"/>
                    <a:pt x="834" y="187"/>
                    <a:pt x="910" y="202"/>
                  </a:cubicBezTo>
                  <a:cubicBezTo>
                    <a:pt x="994" y="206"/>
                    <a:pt x="1021" y="87"/>
                    <a:pt x="941" y="54"/>
                  </a:cubicBezTo>
                  <a:cubicBezTo>
                    <a:pt x="663" y="0"/>
                    <a:pt x="262" y="6"/>
                    <a:pt x="71" y="245"/>
                  </a:cubicBezTo>
                  <a:cubicBezTo>
                    <a:pt x="7" y="336"/>
                    <a:pt x="1" y="455"/>
                    <a:pt x="56" y="552"/>
                  </a:cubicBezTo>
                  <a:cubicBezTo>
                    <a:pt x="149" y="700"/>
                    <a:pt x="326" y="766"/>
                    <a:pt x="464" y="864"/>
                  </a:cubicBezTo>
                  <a:cubicBezTo>
                    <a:pt x="721" y="1033"/>
                    <a:pt x="970" y="1220"/>
                    <a:pt x="1227" y="1393"/>
                  </a:cubicBezTo>
                  <a:cubicBezTo>
                    <a:pt x="1488" y="1570"/>
                    <a:pt x="1735" y="1767"/>
                    <a:pt x="2000" y="1938"/>
                  </a:cubicBezTo>
                  <a:cubicBezTo>
                    <a:pt x="2397" y="2195"/>
                    <a:pt x="2827" y="2407"/>
                    <a:pt x="3286" y="2531"/>
                  </a:cubicBezTo>
                  <a:cubicBezTo>
                    <a:pt x="3825" y="2703"/>
                    <a:pt x="4391" y="2749"/>
                    <a:pt x="4948" y="2835"/>
                  </a:cubicBezTo>
                  <a:cubicBezTo>
                    <a:pt x="5164" y="2866"/>
                    <a:pt x="5378" y="2905"/>
                    <a:pt x="5592" y="2942"/>
                  </a:cubicBezTo>
                  <a:cubicBezTo>
                    <a:pt x="5677" y="2948"/>
                    <a:pt x="5839" y="3012"/>
                    <a:pt x="5847" y="288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89;p63"/>
            <p:cNvSpPr/>
            <p:nvPr/>
          </p:nvSpPr>
          <p:spPr>
            <a:xfrm>
              <a:off x="6698328" y="3324579"/>
              <a:ext cx="92503" cy="51877"/>
            </a:xfrm>
            <a:custGeom>
              <a:avLst/>
              <a:gdLst/>
              <a:ahLst/>
              <a:cxnLst/>
              <a:rect l="l" t="t" r="r" b="b"/>
              <a:pathLst>
                <a:path w="1184" h="664" extrusionOk="0">
                  <a:moveTo>
                    <a:pt x="797" y="618"/>
                  </a:moveTo>
                  <a:cubicBezTo>
                    <a:pt x="1019" y="579"/>
                    <a:pt x="1184" y="437"/>
                    <a:pt x="1128" y="196"/>
                  </a:cubicBezTo>
                  <a:cubicBezTo>
                    <a:pt x="1112" y="129"/>
                    <a:pt x="1122" y="1"/>
                    <a:pt x="1021" y="11"/>
                  </a:cubicBezTo>
                  <a:cubicBezTo>
                    <a:pt x="842" y="54"/>
                    <a:pt x="1116" y="332"/>
                    <a:pt x="891" y="429"/>
                  </a:cubicBezTo>
                  <a:cubicBezTo>
                    <a:pt x="770" y="484"/>
                    <a:pt x="634" y="491"/>
                    <a:pt x="503" y="482"/>
                  </a:cubicBezTo>
                  <a:cubicBezTo>
                    <a:pt x="379" y="474"/>
                    <a:pt x="256" y="454"/>
                    <a:pt x="139" y="421"/>
                  </a:cubicBezTo>
                  <a:cubicBezTo>
                    <a:pt x="42" y="396"/>
                    <a:pt x="1" y="538"/>
                    <a:pt x="97" y="567"/>
                  </a:cubicBezTo>
                  <a:cubicBezTo>
                    <a:pt x="324" y="626"/>
                    <a:pt x="564" y="663"/>
                    <a:pt x="797" y="61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90;p63"/>
            <p:cNvSpPr/>
            <p:nvPr/>
          </p:nvSpPr>
          <p:spPr>
            <a:xfrm>
              <a:off x="6391366" y="3438566"/>
              <a:ext cx="70158" cy="77268"/>
            </a:xfrm>
            <a:custGeom>
              <a:avLst/>
              <a:gdLst/>
              <a:ahLst/>
              <a:cxnLst/>
              <a:rect l="l" t="t" r="r" b="b"/>
              <a:pathLst>
                <a:path w="898" h="989" extrusionOk="0">
                  <a:moveTo>
                    <a:pt x="692" y="953"/>
                  </a:moveTo>
                  <a:cubicBezTo>
                    <a:pt x="852" y="830"/>
                    <a:pt x="897" y="609"/>
                    <a:pt x="749" y="455"/>
                  </a:cubicBezTo>
                  <a:cubicBezTo>
                    <a:pt x="595" y="284"/>
                    <a:pt x="364" y="217"/>
                    <a:pt x="185" y="79"/>
                  </a:cubicBezTo>
                  <a:cubicBezTo>
                    <a:pt x="116" y="1"/>
                    <a:pt x="0" y="103"/>
                    <a:pt x="72" y="182"/>
                  </a:cubicBezTo>
                  <a:cubicBezTo>
                    <a:pt x="99" y="208"/>
                    <a:pt x="130" y="231"/>
                    <a:pt x="163" y="252"/>
                  </a:cubicBezTo>
                  <a:cubicBezTo>
                    <a:pt x="309" y="356"/>
                    <a:pt x="704" y="488"/>
                    <a:pt x="687" y="696"/>
                  </a:cubicBezTo>
                  <a:cubicBezTo>
                    <a:pt x="673" y="749"/>
                    <a:pt x="642" y="799"/>
                    <a:pt x="597" y="834"/>
                  </a:cubicBezTo>
                  <a:cubicBezTo>
                    <a:pt x="546" y="898"/>
                    <a:pt x="618" y="988"/>
                    <a:pt x="692" y="95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91;p63"/>
            <p:cNvSpPr/>
            <p:nvPr/>
          </p:nvSpPr>
          <p:spPr>
            <a:xfrm>
              <a:off x="6429414" y="3502084"/>
              <a:ext cx="14454" cy="14219"/>
            </a:xfrm>
            <a:custGeom>
              <a:avLst/>
              <a:gdLst/>
              <a:ahLst/>
              <a:cxnLst/>
              <a:rect l="l" t="t" r="r" b="b"/>
              <a:pathLst>
                <a:path w="185" h="182" extrusionOk="0">
                  <a:moveTo>
                    <a:pt x="182" y="105"/>
                  </a:moveTo>
                  <a:cubicBezTo>
                    <a:pt x="184" y="37"/>
                    <a:pt x="100" y="0"/>
                    <a:pt x="50" y="50"/>
                  </a:cubicBezTo>
                  <a:cubicBezTo>
                    <a:pt x="1" y="97"/>
                    <a:pt x="36" y="181"/>
                    <a:pt x="104" y="181"/>
                  </a:cubicBezTo>
                  <a:cubicBezTo>
                    <a:pt x="147" y="181"/>
                    <a:pt x="180" y="148"/>
                    <a:pt x="182" y="10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92;p63"/>
            <p:cNvSpPr/>
            <p:nvPr/>
          </p:nvSpPr>
          <p:spPr>
            <a:xfrm>
              <a:off x="6321129" y="3582398"/>
              <a:ext cx="61955" cy="81721"/>
            </a:xfrm>
            <a:custGeom>
              <a:avLst/>
              <a:gdLst/>
              <a:ahLst/>
              <a:cxnLst/>
              <a:rect l="l" t="t" r="r" b="b"/>
              <a:pathLst>
                <a:path w="793" h="1046" extrusionOk="0">
                  <a:moveTo>
                    <a:pt x="618" y="1001"/>
                  </a:moveTo>
                  <a:cubicBezTo>
                    <a:pt x="749" y="898"/>
                    <a:pt x="792" y="713"/>
                    <a:pt x="755" y="554"/>
                  </a:cubicBezTo>
                  <a:cubicBezTo>
                    <a:pt x="679" y="262"/>
                    <a:pt x="373" y="134"/>
                    <a:pt x="124" y="17"/>
                  </a:cubicBezTo>
                  <a:cubicBezTo>
                    <a:pt x="85" y="1"/>
                    <a:pt x="41" y="19"/>
                    <a:pt x="23" y="56"/>
                  </a:cubicBezTo>
                  <a:cubicBezTo>
                    <a:pt x="0" y="118"/>
                    <a:pt x="50" y="155"/>
                    <a:pt x="101" y="174"/>
                  </a:cubicBezTo>
                  <a:cubicBezTo>
                    <a:pt x="268" y="256"/>
                    <a:pt x="447" y="328"/>
                    <a:pt x="558" y="482"/>
                  </a:cubicBezTo>
                  <a:cubicBezTo>
                    <a:pt x="642" y="597"/>
                    <a:pt x="638" y="785"/>
                    <a:pt x="525" y="879"/>
                  </a:cubicBezTo>
                  <a:cubicBezTo>
                    <a:pt x="461" y="943"/>
                    <a:pt x="539" y="1046"/>
                    <a:pt x="618" y="100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93;p63"/>
            <p:cNvSpPr/>
            <p:nvPr/>
          </p:nvSpPr>
          <p:spPr>
            <a:xfrm>
              <a:off x="6345036" y="3682869"/>
              <a:ext cx="57502" cy="73830"/>
            </a:xfrm>
            <a:custGeom>
              <a:avLst/>
              <a:gdLst/>
              <a:ahLst/>
              <a:cxnLst/>
              <a:rect l="l" t="t" r="r" b="b"/>
              <a:pathLst>
                <a:path w="736" h="945" extrusionOk="0">
                  <a:moveTo>
                    <a:pt x="530" y="895"/>
                  </a:moveTo>
                  <a:cubicBezTo>
                    <a:pt x="682" y="799"/>
                    <a:pt x="735" y="605"/>
                    <a:pt x="659" y="445"/>
                  </a:cubicBezTo>
                  <a:cubicBezTo>
                    <a:pt x="585" y="301"/>
                    <a:pt x="449" y="206"/>
                    <a:pt x="318" y="120"/>
                  </a:cubicBezTo>
                  <a:cubicBezTo>
                    <a:pt x="240" y="79"/>
                    <a:pt x="163" y="7"/>
                    <a:pt x="71" y="1"/>
                  </a:cubicBezTo>
                  <a:cubicBezTo>
                    <a:pt x="30" y="7"/>
                    <a:pt x="1" y="44"/>
                    <a:pt x="5" y="85"/>
                  </a:cubicBezTo>
                  <a:cubicBezTo>
                    <a:pt x="11" y="126"/>
                    <a:pt x="44" y="145"/>
                    <a:pt x="77" y="155"/>
                  </a:cubicBezTo>
                  <a:cubicBezTo>
                    <a:pt x="217" y="231"/>
                    <a:pt x="357" y="315"/>
                    <a:pt x="468" y="433"/>
                  </a:cubicBezTo>
                  <a:cubicBezTo>
                    <a:pt x="562" y="523"/>
                    <a:pt x="571" y="690"/>
                    <a:pt x="453" y="764"/>
                  </a:cubicBezTo>
                  <a:cubicBezTo>
                    <a:pt x="369" y="817"/>
                    <a:pt x="443" y="945"/>
                    <a:pt x="530" y="89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94;p63"/>
            <p:cNvSpPr/>
            <p:nvPr/>
          </p:nvSpPr>
          <p:spPr>
            <a:xfrm>
              <a:off x="5506105" y="1700945"/>
              <a:ext cx="956984" cy="899404"/>
            </a:xfrm>
            <a:custGeom>
              <a:avLst/>
              <a:gdLst/>
              <a:ahLst/>
              <a:cxnLst/>
              <a:rect l="l" t="t" r="r" b="b"/>
              <a:pathLst>
                <a:path w="12249" h="11512" extrusionOk="0">
                  <a:moveTo>
                    <a:pt x="167" y="11435"/>
                  </a:moveTo>
                  <a:cubicBezTo>
                    <a:pt x="430" y="10639"/>
                    <a:pt x="609" y="9812"/>
                    <a:pt x="899" y="9024"/>
                  </a:cubicBezTo>
                  <a:cubicBezTo>
                    <a:pt x="1253" y="8032"/>
                    <a:pt x="1714" y="7086"/>
                    <a:pt x="2142" y="6127"/>
                  </a:cubicBezTo>
                  <a:cubicBezTo>
                    <a:pt x="2356" y="5683"/>
                    <a:pt x="2592" y="5249"/>
                    <a:pt x="2829" y="4817"/>
                  </a:cubicBezTo>
                  <a:cubicBezTo>
                    <a:pt x="3018" y="4484"/>
                    <a:pt x="3203" y="4148"/>
                    <a:pt x="3425" y="3836"/>
                  </a:cubicBezTo>
                  <a:cubicBezTo>
                    <a:pt x="3903" y="3167"/>
                    <a:pt x="4462" y="2558"/>
                    <a:pt x="5088" y="2023"/>
                  </a:cubicBezTo>
                  <a:cubicBezTo>
                    <a:pt x="5900" y="1361"/>
                    <a:pt x="6828" y="853"/>
                    <a:pt x="7824" y="525"/>
                  </a:cubicBezTo>
                  <a:cubicBezTo>
                    <a:pt x="8266" y="394"/>
                    <a:pt x="8710" y="256"/>
                    <a:pt x="9171" y="211"/>
                  </a:cubicBezTo>
                  <a:cubicBezTo>
                    <a:pt x="9552" y="184"/>
                    <a:pt x="9947" y="167"/>
                    <a:pt x="10327" y="174"/>
                  </a:cubicBezTo>
                  <a:cubicBezTo>
                    <a:pt x="10692" y="184"/>
                    <a:pt x="11054" y="229"/>
                    <a:pt x="11416" y="250"/>
                  </a:cubicBezTo>
                  <a:cubicBezTo>
                    <a:pt x="11621" y="252"/>
                    <a:pt x="11825" y="242"/>
                    <a:pt x="12029" y="219"/>
                  </a:cubicBezTo>
                  <a:cubicBezTo>
                    <a:pt x="12086" y="211"/>
                    <a:pt x="12156" y="219"/>
                    <a:pt x="12195" y="163"/>
                  </a:cubicBezTo>
                  <a:cubicBezTo>
                    <a:pt x="12249" y="89"/>
                    <a:pt x="12152" y="1"/>
                    <a:pt x="12084" y="60"/>
                  </a:cubicBezTo>
                  <a:cubicBezTo>
                    <a:pt x="11973" y="73"/>
                    <a:pt x="11860" y="81"/>
                    <a:pt x="11749" y="89"/>
                  </a:cubicBezTo>
                  <a:cubicBezTo>
                    <a:pt x="11391" y="120"/>
                    <a:pt x="11037" y="58"/>
                    <a:pt x="10681" y="40"/>
                  </a:cubicBezTo>
                  <a:cubicBezTo>
                    <a:pt x="10311" y="11"/>
                    <a:pt x="9941" y="17"/>
                    <a:pt x="9570" y="36"/>
                  </a:cubicBezTo>
                  <a:cubicBezTo>
                    <a:pt x="9317" y="40"/>
                    <a:pt x="9066" y="65"/>
                    <a:pt x="8817" y="106"/>
                  </a:cubicBezTo>
                  <a:cubicBezTo>
                    <a:pt x="7955" y="285"/>
                    <a:pt x="7114" y="577"/>
                    <a:pt x="6340" y="997"/>
                  </a:cubicBezTo>
                  <a:cubicBezTo>
                    <a:pt x="5911" y="1237"/>
                    <a:pt x="5499" y="1509"/>
                    <a:pt x="5110" y="1811"/>
                  </a:cubicBezTo>
                  <a:cubicBezTo>
                    <a:pt x="4526" y="2276"/>
                    <a:pt x="4014" y="2832"/>
                    <a:pt x="3549" y="3412"/>
                  </a:cubicBezTo>
                  <a:cubicBezTo>
                    <a:pt x="3086" y="4004"/>
                    <a:pt x="2732" y="4671"/>
                    <a:pt x="2378" y="5331"/>
                  </a:cubicBezTo>
                  <a:cubicBezTo>
                    <a:pt x="2136" y="5767"/>
                    <a:pt x="1928" y="6224"/>
                    <a:pt x="1726" y="6681"/>
                  </a:cubicBezTo>
                  <a:cubicBezTo>
                    <a:pt x="1533" y="7088"/>
                    <a:pt x="1354" y="7501"/>
                    <a:pt x="1175" y="7913"/>
                  </a:cubicBezTo>
                  <a:cubicBezTo>
                    <a:pt x="823" y="8705"/>
                    <a:pt x="549" y="9530"/>
                    <a:pt x="327" y="10367"/>
                  </a:cubicBezTo>
                  <a:cubicBezTo>
                    <a:pt x="228" y="10709"/>
                    <a:pt x="132" y="11046"/>
                    <a:pt x="23" y="11383"/>
                  </a:cubicBezTo>
                  <a:cubicBezTo>
                    <a:pt x="0" y="11425"/>
                    <a:pt x="19" y="11478"/>
                    <a:pt x="64" y="11495"/>
                  </a:cubicBezTo>
                  <a:cubicBezTo>
                    <a:pt x="109" y="11511"/>
                    <a:pt x="159" y="11482"/>
                    <a:pt x="167" y="1143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95;p63"/>
            <p:cNvSpPr/>
            <p:nvPr/>
          </p:nvSpPr>
          <p:spPr>
            <a:xfrm>
              <a:off x="5508136" y="2578232"/>
              <a:ext cx="331807" cy="251727"/>
            </a:xfrm>
            <a:custGeom>
              <a:avLst/>
              <a:gdLst/>
              <a:ahLst/>
              <a:cxnLst/>
              <a:rect l="l" t="t" r="r" b="b"/>
              <a:pathLst>
                <a:path w="4247" h="3222" extrusionOk="0">
                  <a:moveTo>
                    <a:pt x="4193" y="3170"/>
                  </a:moveTo>
                  <a:cubicBezTo>
                    <a:pt x="4247" y="3100"/>
                    <a:pt x="4171" y="3051"/>
                    <a:pt x="4128" y="3012"/>
                  </a:cubicBezTo>
                  <a:cubicBezTo>
                    <a:pt x="4039" y="2926"/>
                    <a:pt x="3955" y="2835"/>
                    <a:pt x="3870" y="2742"/>
                  </a:cubicBezTo>
                  <a:cubicBezTo>
                    <a:pt x="3677" y="2524"/>
                    <a:pt x="3496" y="2294"/>
                    <a:pt x="3329" y="2057"/>
                  </a:cubicBezTo>
                  <a:cubicBezTo>
                    <a:pt x="3146" y="1786"/>
                    <a:pt x="2961" y="1516"/>
                    <a:pt x="2721" y="1296"/>
                  </a:cubicBezTo>
                  <a:cubicBezTo>
                    <a:pt x="2379" y="938"/>
                    <a:pt x="1959" y="665"/>
                    <a:pt x="1494" y="496"/>
                  </a:cubicBezTo>
                  <a:cubicBezTo>
                    <a:pt x="1132" y="344"/>
                    <a:pt x="741" y="290"/>
                    <a:pt x="377" y="159"/>
                  </a:cubicBezTo>
                  <a:cubicBezTo>
                    <a:pt x="320" y="136"/>
                    <a:pt x="266" y="107"/>
                    <a:pt x="215" y="72"/>
                  </a:cubicBezTo>
                  <a:cubicBezTo>
                    <a:pt x="178" y="45"/>
                    <a:pt x="147" y="6"/>
                    <a:pt x="102" y="2"/>
                  </a:cubicBezTo>
                  <a:cubicBezTo>
                    <a:pt x="69" y="0"/>
                    <a:pt x="40" y="17"/>
                    <a:pt x="26" y="45"/>
                  </a:cubicBezTo>
                  <a:cubicBezTo>
                    <a:pt x="1" y="99"/>
                    <a:pt x="42" y="161"/>
                    <a:pt x="98" y="171"/>
                  </a:cubicBezTo>
                  <a:cubicBezTo>
                    <a:pt x="270" y="313"/>
                    <a:pt x="501" y="360"/>
                    <a:pt x="711" y="418"/>
                  </a:cubicBezTo>
                  <a:cubicBezTo>
                    <a:pt x="1173" y="529"/>
                    <a:pt x="1626" y="675"/>
                    <a:pt x="2031" y="924"/>
                  </a:cubicBezTo>
                  <a:cubicBezTo>
                    <a:pt x="2286" y="1084"/>
                    <a:pt x="2507" y="1294"/>
                    <a:pt x="2716" y="1508"/>
                  </a:cubicBezTo>
                  <a:cubicBezTo>
                    <a:pt x="2889" y="1679"/>
                    <a:pt x="3025" y="1881"/>
                    <a:pt x="3161" y="2080"/>
                  </a:cubicBezTo>
                  <a:cubicBezTo>
                    <a:pt x="3383" y="2403"/>
                    <a:pt x="3628" y="2710"/>
                    <a:pt x="3897" y="2996"/>
                  </a:cubicBezTo>
                  <a:cubicBezTo>
                    <a:pt x="3947" y="3047"/>
                    <a:pt x="3996" y="3098"/>
                    <a:pt x="4047" y="3146"/>
                  </a:cubicBezTo>
                  <a:cubicBezTo>
                    <a:pt x="4087" y="3189"/>
                    <a:pt x="4148" y="3222"/>
                    <a:pt x="4193" y="317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96;p63"/>
            <p:cNvSpPr/>
            <p:nvPr/>
          </p:nvSpPr>
          <p:spPr>
            <a:xfrm>
              <a:off x="5230081" y="2579326"/>
              <a:ext cx="676897" cy="1345199"/>
            </a:xfrm>
            <a:custGeom>
              <a:avLst/>
              <a:gdLst/>
              <a:ahLst/>
              <a:cxnLst/>
              <a:rect l="l" t="t" r="r" b="b"/>
              <a:pathLst>
                <a:path w="8664" h="17218" extrusionOk="0">
                  <a:moveTo>
                    <a:pt x="8647" y="17154"/>
                  </a:moveTo>
                  <a:cubicBezTo>
                    <a:pt x="8664" y="17115"/>
                    <a:pt x="8647" y="17069"/>
                    <a:pt x="8610" y="17053"/>
                  </a:cubicBezTo>
                  <a:cubicBezTo>
                    <a:pt x="7944" y="16763"/>
                    <a:pt x="7283" y="16454"/>
                    <a:pt x="6633" y="16127"/>
                  </a:cubicBezTo>
                  <a:cubicBezTo>
                    <a:pt x="6024" y="15806"/>
                    <a:pt x="5401" y="15506"/>
                    <a:pt x="4782" y="15206"/>
                  </a:cubicBezTo>
                  <a:cubicBezTo>
                    <a:pt x="4315" y="14967"/>
                    <a:pt x="3848" y="14732"/>
                    <a:pt x="3373" y="14514"/>
                  </a:cubicBezTo>
                  <a:cubicBezTo>
                    <a:pt x="3019" y="14344"/>
                    <a:pt x="2642" y="14195"/>
                    <a:pt x="2297" y="14010"/>
                  </a:cubicBezTo>
                  <a:cubicBezTo>
                    <a:pt x="2066" y="13883"/>
                    <a:pt x="1838" y="13743"/>
                    <a:pt x="1603" y="13615"/>
                  </a:cubicBezTo>
                  <a:cubicBezTo>
                    <a:pt x="1496" y="13556"/>
                    <a:pt x="1389" y="13496"/>
                    <a:pt x="1280" y="13440"/>
                  </a:cubicBezTo>
                  <a:cubicBezTo>
                    <a:pt x="1091" y="13338"/>
                    <a:pt x="877" y="13268"/>
                    <a:pt x="725" y="13111"/>
                  </a:cubicBezTo>
                  <a:cubicBezTo>
                    <a:pt x="548" y="12947"/>
                    <a:pt x="418" y="12741"/>
                    <a:pt x="318" y="12523"/>
                  </a:cubicBezTo>
                  <a:cubicBezTo>
                    <a:pt x="223" y="12330"/>
                    <a:pt x="172" y="12120"/>
                    <a:pt x="165" y="11906"/>
                  </a:cubicBezTo>
                  <a:cubicBezTo>
                    <a:pt x="157" y="11424"/>
                    <a:pt x="381" y="10984"/>
                    <a:pt x="501" y="10527"/>
                  </a:cubicBezTo>
                  <a:cubicBezTo>
                    <a:pt x="612" y="10118"/>
                    <a:pt x="688" y="9700"/>
                    <a:pt x="789" y="9289"/>
                  </a:cubicBezTo>
                  <a:cubicBezTo>
                    <a:pt x="1099" y="8108"/>
                    <a:pt x="1385" y="6919"/>
                    <a:pt x="1737" y="5749"/>
                  </a:cubicBezTo>
                  <a:cubicBezTo>
                    <a:pt x="1963" y="5026"/>
                    <a:pt x="2181" y="4298"/>
                    <a:pt x="2449" y="3588"/>
                  </a:cubicBezTo>
                  <a:cubicBezTo>
                    <a:pt x="2815" y="2728"/>
                    <a:pt x="3124" y="1844"/>
                    <a:pt x="3432" y="959"/>
                  </a:cubicBezTo>
                  <a:cubicBezTo>
                    <a:pt x="3541" y="671"/>
                    <a:pt x="3622" y="365"/>
                    <a:pt x="3757" y="93"/>
                  </a:cubicBezTo>
                  <a:cubicBezTo>
                    <a:pt x="3764" y="52"/>
                    <a:pt x="3737" y="13"/>
                    <a:pt x="3696" y="5"/>
                  </a:cubicBezTo>
                  <a:cubicBezTo>
                    <a:pt x="3671" y="1"/>
                    <a:pt x="3646" y="9"/>
                    <a:pt x="3630" y="25"/>
                  </a:cubicBezTo>
                  <a:cubicBezTo>
                    <a:pt x="3560" y="116"/>
                    <a:pt x="3535" y="233"/>
                    <a:pt x="3490" y="338"/>
                  </a:cubicBezTo>
                  <a:cubicBezTo>
                    <a:pt x="3432" y="498"/>
                    <a:pt x="3377" y="661"/>
                    <a:pt x="3321" y="821"/>
                  </a:cubicBezTo>
                  <a:cubicBezTo>
                    <a:pt x="3208" y="1144"/>
                    <a:pt x="3093" y="1465"/>
                    <a:pt x="2978" y="1788"/>
                  </a:cubicBezTo>
                  <a:cubicBezTo>
                    <a:pt x="2725" y="2576"/>
                    <a:pt x="2367" y="3323"/>
                    <a:pt x="2103" y="4107"/>
                  </a:cubicBezTo>
                  <a:cubicBezTo>
                    <a:pt x="1819" y="4942"/>
                    <a:pt x="1564" y="5788"/>
                    <a:pt x="1326" y="6639"/>
                  </a:cubicBezTo>
                  <a:cubicBezTo>
                    <a:pt x="1136" y="7310"/>
                    <a:pt x="980" y="7989"/>
                    <a:pt x="795" y="8659"/>
                  </a:cubicBezTo>
                  <a:cubicBezTo>
                    <a:pt x="602" y="9332"/>
                    <a:pt x="495" y="10023"/>
                    <a:pt x="295" y="10692"/>
                  </a:cubicBezTo>
                  <a:cubicBezTo>
                    <a:pt x="174" y="11091"/>
                    <a:pt x="1" y="11488"/>
                    <a:pt x="15" y="11914"/>
                  </a:cubicBezTo>
                  <a:cubicBezTo>
                    <a:pt x="30" y="12430"/>
                    <a:pt x="334" y="13002"/>
                    <a:pt x="737" y="13321"/>
                  </a:cubicBezTo>
                  <a:cubicBezTo>
                    <a:pt x="939" y="13459"/>
                    <a:pt x="1173" y="13541"/>
                    <a:pt x="1383" y="13665"/>
                  </a:cubicBezTo>
                  <a:cubicBezTo>
                    <a:pt x="1675" y="13821"/>
                    <a:pt x="1957" y="13994"/>
                    <a:pt x="2245" y="14154"/>
                  </a:cubicBezTo>
                  <a:cubicBezTo>
                    <a:pt x="2550" y="14319"/>
                    <a:pt x="2871" y="14444"/>
                    <a:pt x="3181" y="14593"/>
                  </a:cubicBezTo>
                  <a:cubicBezTo>
                    <a:pt x="3825" y="14878"/>
                    <a:pt x="4442" y="15212"/>
                    <a:pt x="5078" y="15516"/>
                  </a:cubicBezTo>
                  <a:cubicBezTo>
                    <a:pt x="5983" y="15948"/>
                    <a:pt x="6864" y="16434"/>
                    <a:pt x="7779" y="16847"/>
                  </a:cubicBezTo>
                  <a:cubicBezTo>
                    <a:pt x="7915" y="16909"/>
                    <a:pt x="8051" y="16969"/>
                    <a:pt x="8187" y="17030"/>
                  </a:cubicBezTo>
                  <a:cubicBezTo>
                    <a:pt x="8289" y="17078"/>
                    <a:pt x="8394" y="17125"/>
                    <a:pt x="8499" y="17168"/>
                  </a:cubicBezTo>
                  <a:cubicBezTo>
                    <a:pt x="8547" y="17197"/>
                    <a:pt x="8617" y="17218"/>
                    <a:pt x="8647" y="1715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97;p63"/>
            <p:cNvSpPr/>
            <p:nvPr/>
          </p:nvSpPr>
          <p:spPr>
            <a:xfrm>
              <a:off x="5924633" y="3921391"/>
              <a:ext cx="1504267" cy="602832"/>
            </a:xfrm>
            <a:custGeom>
              <a:avLst/>
              <a:gdLst/>
              <a:ahLst/>
              <a:cxnLst/>
              <a:rect l="l" t="t" r="r" b="b"/>
              <a:pathLst>
                <a:path w="19254" h="7716" extrusionOk="0">
                  <a:moveTo>
                    <a:pt x="17795" y="7682"/>
                  </a:moveTo>
                  <a:cubicBezTo>
                    <a:pt x="18207" y="7612"/>
                    <a:pt x="18579" y="7400"/>
                    <a:pt x="18910" y="7156"/>
                  </a:cubicBezTo>
                  <a:cubicBezTo>
                    <a:pt x="19017" y="7069"/>
                    <a:pt x="19120" y="6977"/>
                    <a:pt x="19223" y="6886"/>
                  </a:cubicBezTo>
                  <a:cubicBezTo>
                    <a:pt x="19254" y="6857"/>
                    <a:pt x="19254" y="6810"/>
                    <a:pt x="19227" y="6779"/>
                  </a:cubicBezTo>
                  <a:cubicBezTo>
                    <a:pt x="19198" y="6748"/>
                    <a:pt x="19149" y="6748"/>
                    <a:pt x="19118" y="6775"/>
                  </a:cubicBezTo>
                  <a:cubicBezTo>
                    <a:pt x="19046" y="6839"/>
                    <a:pt x="18974" y="6905"/>
                    <a:pt x="18900" y="6966"/>
                  </a:cubicBezTo>
                  <a:cubicBezTo>
                    <a:pt x="18807" y="7044"/>
                    <a:pt x="18711" y="7114"/>
                    <a:pt x="18610" y="7180"/>
                  </a:cubicBezTo>
                  <a:cubicBezTo>
                    <a:pt x="18351" y="7341"/>
                    <a:pt x="18087" y="7476"/>
                    <a:pt x="17787" y="7528"/>
                  </a:cubicBezTo>
                  <a:cubicBezTo>
                    <a:pt x="17466" y="7575"/>
                    <a:pt x="17139" y="7540"/>
                    <a:pt x="16837" y="7423"/>
                  </a:cubicBezTo>
                  <a:cubicBezTo>
                    <a:pt x="16020" y="7123"/>
                    <a:pt x="15279" y="6660"/>
                    <a:pt x="14559" y="6178"/>
                  </a:cubicBezTo>
                  <a:cubicBezTo>
                    <a:pt x="13911" y="5724"/>
                    <a:pt x="13352" y="5160"/>
                    <a:pt x="12753" y="4646"/>
                  </a:cubicBezTo>
                  <a:cubicBezTo>
                    <a:pt x="12311" y="4263"/>
                    <a:pt x="11837" y="3922"/>
                    <a:pt x="11333" y="3625"/>
                  </a:cubicBezTo>
                  <a:cubicBezTo>
                    <a:pt x="10768" y="3292"/>
                    <a:pt x="10175" y="3006"/>
                    <a:pt x="9560" y="2774"/>
                  </a:cubicBezTo>
                  <a:cubicBezTo>
                    <a:pt x="8834" y="2514"/>
                    <a:pt x="8099" y="2282"/>
                    <a:pt x="7353" y="2087"/>
                  </a:cubicBezTo>
                  <a:cubicBezTo>
                    <a:pt x="6980" y="1996"/>
                    <a:pt x="6608" y="1905"/>
                    <a:pt x="6229" y="1831"/>
                  </a:cubicBezTo>
                  <a:cubicBezTo>
                    <a:pt x="5693" y="1729"/>
                    <a:pt x="5149" y="1663"/>
                    <a:pt x="4615" y="1543"/>
                  </a:cubicBezTo>
                  <a:cubicBezTo>
                    <a:pt x="3082" y="1204"/>
                    <a:pt x="1531" y="817"/>
                    <a:pt x="152" y="44"/>
                  </a:cubicBezTo>
                  <a:cubicBezTo>
                    <a:pt x="80" y="0"/>
                    <a:pt x="0" y="89"/>
                    <a:pt x="52" y="157"/>
                  </a:cubicBezTo>
                  <a:cubicBezTo>
                    <a:pt x="169" y="235"/>
                    <a:pt x="298" y="288"/>
                    <a:pt x="420" y="356"/>
                  </a:cubicBezTo>
                  <a:cubicBezTo>
                    <a:pt x="1053" y="686"/>
                    <a:pt x="1728" y="930"/>
                    <a:pt x="2407" y="1144"/>
                  </a:cubicBezTo>
                  <a:cubicBezTo>
                    <a:pt x="3508" y="1461"/>
                    <a:pt x="4625" y="1731"/>
                    <a:pt x="5756" y="1903"/>
                  </a:cubicBezTo>
                  <a:cubicBezTo>
                    <a:pt x="6797" y="2074"/>
                    <a:pt x="7816" y="2348"/>
                    <a:pt x="8815" y="2679"/>
                  </a:cubicBezTo>
                  <a:cubicBezTo>
                    <a:pt x="10068" y="3072"/>
                    <a:pt x="11270" y="3658"/>
                    <a:pt x="12300" y="4471"/>
                  </a:cubicBezTo>
                  <a:cubicBezTo>
                    <a:pt x="12920" y="4954"/>
                    <a:pt x="13467" y="5522"/>
                    <a:pt x="14082" y="6012"/>
                  </a:cubicBezTo>
                  <a:cubicBezTo>
                    <a:pt x="14541" y="6380"/>
                    <a:pt x="15051" y="6682"/>
                    <a:pt x="15557" y="6983"/>
                  </a:cubicBezTo>
                  <a:cubicBezTo>
                    <a:pt x="15870" y="7166"/>
                    <a:pt x="16197" y="7328"/>
                    <a:pt x="16534" y="7466"/>
                  </a:cubicBezTo>
                  <a:cubicBezTo>
                    <a:pt x="16703" y="7540"/>
                    <a:pt x="16876" y="7602"/>
                    <a:pt x="17055" y="7649"/>
                  </a:cubicBezTo>
                  <a:cubicBezTo>
                    <a:pt x="17297" y="7705"/>
                    <a:pt x="17548" y="7715"/>
                    <a:pt x="17795" y="768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98;p63"/>
            <p:cNvSpPr/>
            <p:nvPr/>
          </p:nvSpPr>
          <p:spPr>
            <a:xfrm>
              <a:off x="7305378" y="3984752"/>
              <a:ext cx="207897" cy="58361"/>
            </a:xfrm>
            <a:custGeom>
              <a:avLst/>
              <a:gdLst/>
              <a:ahLst/>
              <a:cxnLst/>
              <a:rect l="l" t="t" r="r" b="b"/>
              <a:pathLst>
                <a:path w="2661" h="747" extrusionOk="0">
                  <a:moveTo>
                    <a:pt x="2042" y="650"/>
                  </a:moveTo>
                  <a:cubicBezTo>
                    <a:pt x="2245" y="597"/>
                    <a:pt x="2424" y="477"/>
                    <a:pt x="2581" y="342"/>
                  </a:cubicBezTo>
                  <a:cubicBezTo>
                    <a:pt x="2661" y="302"/>
                    <a:pt x="2618" y="179"/>
                    <a:pt x="2529" y="198"/>
                  </a:cubicBezTo>
                  <a:cubicBezTo>
                    <a:pt x="2465" y="216"/>
                    <a:pt x="2422" y="284"/>
                    <a:pt x="2365" y="319"/>
                  </a:cubicBezTo>
                  <a:cubicBezTo>
                    <a:pt x="2247" y="409"/>
                    <a:pt x="2112" y="475"/>
                    <a:pt x="1968" y="512"/>
                  </a:cubicBezTo>
                  <a:cubicBezTo>
                    <a:pt x="1696" y="590"/>
                    <a:pt x="1406" y="541"/>
                    <a:pt x="1145" y="469"/>
                  </a:cubicBezTo>
                  <a:cubicBezTo>
                    <a:pt x="898" y="397"/>
                    <a:pt x="659" y="302"/>
                    <a:pt x="431" y="185"/>
                  </a:cubicBezTo>
                  <a:lnTo>
                    <a:pt x="155" y="56"/>
                  </a:lnTo>
                  <a:cubicBezTo>
                    <a:pt x="85" y="0"/>
                    <a:pt x="1" y="165"/>
                    <a:pt x="87" y="189"/>
                  </a:cubicBezTo>
                  <a:cubicBezTo>
                    <a:pt x="414" y="344"/>
                    <a:pt x="741" y="516"/>
                    <a:pt x="1091" y="611"/>
                  </a:cubicBezTo>
                  <a:cubicBezTo>
                    <a:pt x="1400" y="699"/>
                    <a:pt x="1729" y="747"/>
                    <a:pt x="2042" y="65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99;p63"/>
            <p:cNvSpPr/>
            <p:nvPr/>
          </p:nvSpPr>
          <p:spPr>
            <a:xfrm>
              <a:off x="7282721" y="3959986"/>
              <a:ext cx="353058" cy="272352"/>
            </a:xfrm>
            <a:custGeom>
              <a:avLst/>
              <a:gdLst/>
              <a:ahLst/>
              <a:cxnLst/>
              <a:rect l="l" t="t" r="r" b="b"/>
              <a:pathLst>
                <a:path w="4519" h="3486" extrusionOk="0">
                  <a:moveTo>
                    <a:pt x="2350" y="3481"/>
                  </a:moveTo>
                  <a:cubicBezTo>
                    <a:pt x="2949" y="3448"/>
                    <a:pt x="3885" y="3382"/>
                    <a:pt x="4298" y="2905"/>
                  </a:cubicBezTo>
                  <a:cubicBezTo>
                    <a:pt x="4428" y="2730"/>
                    <a:pt x="4518" y="2440"/>
                    <a:pt x="4381" y="2249"/>
                  </a:cubicBezTo>
                  <a:cubicBezTo>
                    <a:pt x="4317" y="2175"/>
                    <a:pt x="4214" y="2154"/>
                    <a:pt x="4126" y="2127"/>
                  </a:cubicBezTo>
                  <a:cubicBezTo>
                    <a:pt x="3296" y="1922"/>
                    <a:pt x="2453" y="1745"/>
                    <a:pt x="1694" y="1342"/>
                  </a:cubicBezTo>
                  <a:cubicBezTo>
                    <a:pt x="1461" y="1228"/>
                    <a:pt x="1229" y="1111"/>
                    <a:pt x="1023" y="953"/>
                  </a:cubicBezTo>
                  <a:cubicBezTo>
                    <a:pt x="811" y="788"/>
                    <a:pt x="636" y="584"/>
                    <a:pt x="453" y="389"/>
                  </a:cubicBezTo>
                  <a:lnTo>
                    <a:pt x="297" y="220"/>
                  </a:lnTo>
                  <a:cubicBezTo>
                    <a:pt x="233" y="159"/>
                    <a:pt x="122" y="0"/>
                    <a:pt x="40" y="115"/>
                  </a:cubicBezTo>
                  <a:cubicBezTo>
                    <a:pt x="1" y="196"/>
                    <a:pt x="97" y="224"/>
                    <a:pt x="139" y="276"/>
                  </a:cubicBezTo>
                  <a:cubicBezTo>
                    <a:pt x="248" y="391"/>
                    <a:pt x="357" y="508"/>
                    <a:pt x="466" y="626"/>
                  </a:cubicBezTo>
                  <a:cubicBezTo>
                    <a:pt x="622" y="809"/>
                    <a:pt x="799" y="973"/>
                    <a:pt x="992" y="1119"/>
                  </a:cubicBezTo>
                  <a:cubicBezTo>
                    <a:pt x="1186" y="1259"/>
                    <a:pt x="1400" y="1366"/>
                    <a:pt x="1614" y="1471"/>
                  </a:cubicBezTo>
                  <a:cubicBezTo>
                    <a:pt x="2044" y="1691"/>
                    <a:pt x="2496" y="1866"/>
                    <a:pt x="2965" y="1994"/>
                  </a:cubicBezTo>
                  <a:cubicBezTo>
                    <a:pt x="3233" y="2070"/>
                    <a:pt x="3504" y="2127"/>
                    <a:pt x="3776" y="2197"/>
                  </a:cubicBezTo>
                  <a:cubicBezTo>
                    <a:pt x="3887" y="2224"/>
                    <a:pt x="3998" y="2251"/>
                    <a:pt x="4109" y="2282"/>
                  </a:cubicBezTo>
                  <a:cubicBezTo>
                    <a:pt x="4175" y="2304"/>
                    <a:pt x="4270" y="2315"/>
                    <a:pt x="4286" y="2395"/>
                  </a:cubicBezTo>
                  <a:cubicBezTo>
                    <a:pt x="4315" y="2572"/>
                    <a:pt x="4241" y="2759"/>
                    <a:pt x="4113" y="2880"/>
                  </a:cubicBezTo>
                  <a:cubicBezTo>
                    <a:pt x="4004" y="2979"/>
                    <a:pt x="3862" y="3037"/>
                    <a:pt x="3728" y="3098"/>
                  </a:cubicBezTo>
                  <a:cubicBezTo>
                    <a:pt x="3270" y="3277"/>
                    <a:pt x="2770" y="3308"/>
                    <a:pt x="2284" y="3329"/>
                  </a:cubicBezTo>
                  <a:cubicBezTo>
                    <a:pt x="2023" y="3314"/>
                    <a:pt x="1768" y="3269"/>
                    <a:pt x="1511" y="3226"/>
                  </a:cubicBezTo>
                  <a:cubicBezTo>
                    <a:pt x="1173" y="3168"/>
                    <a:pt x="850" y="3053"/>
                    <a:pt x="527" y="2940"/>
                  </a:cubicBezTo>
                  <a:cubicBezTo>
                    <a:pt x="443" y="2926"/>
                    <a:pt x="402" y="3041"/>
                    <a:pt x="476" y="3084"/>
                  </a:cubicBezTo>
                  <a:cubicBezTo>
                    <a:pt x="927" y="3251"/>
                    <a:pt x="1389" y="3380"/>
                    <a:pt x="1867" y="3438"/>
                  </a:cubicBezTo>
                  <a:cubicBezTo>
                    <a:pt x="2029" y="3460"/>
                    <a:pt x="2190" y="3485"/>
                    <a:pt x="2350" y="348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00;p63"/>
            <p:cNvSpPr/>
            <p:nvPr/>
          </p:nvSpPr>
          <p:spPr>
            <a:xfrm>
              <a:off x="7248970" y="4390231"/>
              <a:ext cx="184928" cy="72112"/>
            </a:xfrm>
            <a:custGeom>
              <a:avLst/>
              <a:gdLst/>
              <a:ahLst/>
              <a:cxnLst/>
              <a:rect l="l" t="t" r="r" b="b"/>
              <a:pathLst>
                <a:path w="2367" h="923" extrusionOk="0">
                  <a:moveTo>
                    <a:pt x="1624" y="889"/>
                  </a:moveTo>
                  <a:cubicBezTo>
                    <a:pt x="1807" y="873"/>
                    <a:pt x="1988" y="805"/>
                    <a:pt x="2173" y="819"/>
                  </a:cubicBezTo>
                  <a:cubicBezTo>
                    <a:pt x="2231" y="827"/>
                    <a:pt x="2303" y="850"/>
                    <a:pt x="2323" y="776"/>
                  </a:cubicBezTo>
                  <a:cubicBezTo>
                    <a:pt x="2367" y="574"/>
                    <a:pt x="1844" y="702"/>
                    <a:pt x="1743" y="718"/>
                  </a:cubicBezTo>
                  <a:cubicBezTo>
                    <a:pt x="1632" y="737"/>
                    <a:pt x="1521" y="751"/>
                    <a:pt x="1408" y="757"/>
                  </a:cubicBezTo>
                  <a:cubicBezTo>
                    <a:pt x="1212" y="751"/>
                    <a:pt x="1013" y="745"/>
                    <a:pt x="850" y="632"/>
                  </a:cubicBezTo>
                  <a:cubicBezTo>
                    <a:pt x="645" y="453"/>
                    <a:pt x="470" y="231"/>
                    <a:pt x="221" y="105"/>
                  </a:cubicBezTo>
                  <a:cubicBezTo>
                    <a:pt x="198" y="93"/>
                    <a:pt x="176" y="81"/>
                    <a:pt x="153" y="66"/>
                  </a:cubicBezTo>
                  <a:cubicBezTo>
                    <a:pt x="106" y="0"/>
                    <a:pt x="1" y="42"/>
                    <a:pt x="15" y="122"/>
                  </a:cubicBezTo>
                  <a:cubicBezTo>
                    <a:pt x="28" y="179"/>
                    <a:pt x="85" y="202"/>
                    <a:pt x="128" y="229"/>
                  </a:cubicBezTo>
                  <a:cubicBezTo>
                    <a:pt x="246" y="293"/>
                    <a:pt x="355" y="369"/>
                    <a:pt x="453" y="459"/>
                  </a:cubicBezTo>
                  <a:cubicBezTo>
                    <a:pt x="566" y="560"/>
                    <a:pt x="659" y="685"/>
                    <a:pt x="787" y="770"/>
                  </a:cubicBezTo>
                  <a:cubicBezTo>
                    <a:pt x="1027" y="922"/>
                    <a:pt x="1350" y="922"/>
                    <a:pt x="1624" y="88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01;p63"/>
            <p:cNvSpPr/>
            <p:nvPr/>
          </p:nvSpPr>
          <p:spPr>
            <a:xfrm>
              <a:off x="7258345" y="4328979"/>
              <a:ext cx="284697" cy="124457"/>
            </a:xfrm>
            <a:custGeom>
              <a:avLst/>
              <a:gdLst/>
              <a:ahLst/>
              <a:cxnLst/>
              <a:rect l="l" t="t" r="r" b="b"/>
              <a:pathLst>
                <a:path w="3644" h="1593" extrusionOk="0">
                  <a:moveTo>
                    <a:pt x="2325" y="1441"/>
                  </a:moveTo>
                  <a:cubicBezTo>
                    <a:pt x="2707" y="1325"/>
                    <a:pt x="3047" y="1101"/>
                    <a:pt x="3304" y="793"/>
                  </a:cubicBezTo>
                  <a:cubicBezTo>
                    <a:pt x="3378" y="698"/>
                    <a:pt x="3446" y="595"/>
                    <a:pt x="3501" y="486"/>
                  </a:cubicBezTo>
                  <a:cubicBezTo>
                    <a:pt x="3567" y="363"/>
                    <a:pt x="3635" y="233"/>
                    <a:pt x="3643" y="91"/>
                  </a:cubicBezTo>
                  <a:cubicBezTo>
                    <a:pt x="3631" y="5"/>
                    <a:pt x="3508" y="1"/>
                    <a:pt x="3491" y="87"/>
                  </a:cubicBezTo>
                  <a:cubicBezTo>
                    <a:pt x="3485" y="192"/>
                    <a:pt x="3432" y="289"/>
                    <a:pt x="3386" y="381"/>
                  </a:cubicBezTo>
                  <a:cubicBezTo>
                    <a:pt x="3248" y="655"/>
                    <a:pt x="3043" y="889"/>
                    <a:pt x="2786" y="1056"/>
                  </a:cubicBezTo>
                  <a:cubicBezTo>
                    <a:pt x="2454" y="1278"/>
                    <a:pt x="2129" y="1373"/>
                    <a:pt x="1730" y="1323"/>
                  </a:cubicBezTo>
                  <a:cubicBezTo>
                    <a:pt x="1239" y="1268"/>
                    <a:pt x="759" y="1138"/>
                    <a:pt x="309" y="937"/>
                  </a:cubicBezTo>
                  <a:cubicBezTo>
                    <a:pt x="245" y="910"/>
                    <a:pt x="185" y="875"/>
                    <a:pt x="121" y="848"/>
                  </a:cubicBezTo>
                  <a:cubicBezTo>
                    <a:pt x="37" y="838"/>
                    <a:pt x="0" y="953"/>
                    <a:pt x="76" y="994"/>
                  </a:cubicBezTo>
                  <a:cubicBezTo>
                    <a:pt x="136" y="1021"/>
                    <a:pt x="191" y="1052"/>
                    <a:pt x="251" y="1079"/>
                  </a:cubicBezTo>
                  <a:cubicBezTo>
                    <a:pt x="811" y="1321"/>
                    <a:pt x="1724" y="1593"/>
                    <a:pt x="2325" y="144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02;p63"/>
            <p:cNvSpPr/>
            <p:nvPr/>
          </p:nvSpPr>
          <p:spPr>
            <a:xfrm>
              <a:off x="7318425" y="4200929"/>
              <a:ext cx="277040" cy="148833"/>
            </a:xfrm>
            <a:custGeom>
              <a:avLst/>
              <a:gdLst/>
              <a:ahLst/>
              <a:cxnLst/>
              <a:rect l="l" t="t" r="r" b="b"/>
              <a:pathLst>
                <a:path w="3546" h="1905" extrusionOk="0">
                  <a:moveTo>
                    <a:pt x="2025" y="1872"/>
                  </a:moveTo>
                  <a:cubicBezTo>
                    <a:pt x="2220" y="1852"/>
                    <a:pt x="2422" y="1814"/>
                    <a:pt x="2601" y="1728"/>
                  </a:cubicBezTo>
                  <a:cubicBezTo>
                    <a:pt x="3084" y="1479"/>
                    <a:pt x="3545" y="1027"/>
                    <a:pt x="3512" y="444"/>
                  </a:cubicBezTo>
                  <a:cubicBezTo>
                    <a:pt x="3504" y="321"/>
                    <a:pt x="3483" y="197"/>
                    <a:pt x="3453" y="78"/>
                  </a:cubicBezTo>
                  <a:cubicBezTo>
                    <a:pt x="3418" y="0"/>
                    <a:pt x="3300" y="29"/>
                    <a:pt x="3304" y="113"/>
                  </a:cubicBezTo>
                  <a:cubicBezTo>
                    <a:pt x="3319" y="175"/>
                    <a:pt x="3333" y="237"/>
                    <a:pt x="3343" y="300"/>
                  </a:cubicBezTo>
                  <a:cubicBezTo>
                    <a:pt x="3448" y="792"/>
                    <a:pt x="3113" y="1253"/>
                    <a:pt x="2702" y="1491"/>
                  </a:cubicBezTo>
                  <a:cubicBezTo>
                    <a:pt x="2278" y="1784"/>
                    <a:pt x="1724" y="1751"/>
                    <a:pt x="1235" y="1710"/>
                  </a:cubicBezTo>
                  <a:cubicBezTo>
                    <a:pt x="873" y="1681"/>
                    <a:pt x="515" y="1617"/>
                    <a:pt x="165" y="1518"/>
                  </a:cubicBezTo>
                  <a:cubicBezTo>
                    <a:pt x="101" y="1498"/>
                    <a:pt x="0" y="1500"/>
                    <a:pt x="5" y="1590"/>
                  </a:cubicBezTo>
                  <a:cubicBezTo>
                    <a:pt x="11" y="1635"/>
                    <a:pt x="52" y="1666"/>
                    <a:pt x="95" y="1660"/>
                  </a:cubicBezTo>
                  <a:cubicBezTo>
                    <a:pt x="188" y="1675"/>
                    <a:pt x="276" y="1705"/>
                    <a:pt x="367" y="1728"/>
                  </a:cubicBezTo>
                  <a:cubicBezTo>
                    <a:pt x="597" y="1786"/>
                    <a:pt x="834" y="1825"/>
                    <a:pt x="1070" y="1845"/>
                  </a:cubicBezTo>
                  <a:cubicBezTo>
                    <a:pt x="1385" y="1878"/>
                    <a:pt x="1706" y="1905"/>
                    <a:pt x="2025" y="187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03;p63"/>
            <p:cNvSpPr/>
            <p:nvPr/>
          </p:nvSpPr>
          <p:spPr>
            <a:xfrm>
              <a:off x="7532807" y="4317573"/>
              <a:ext cx="14063" cy="16485"/>
            </a:xfrm>
            <a:custGeom>
              <a:avLst/>
              <a:gdLst/>
              <a:ahLst/>
              <a:cxnLst/>
              <a:rect l="l" t="t" r="r" b="b"/>
              <a:pathLst>
                <a:path w="180" h="211" extrusionOk="0">
                  <a:moveTo>
                    <a:pt x="155" y="147"/>
                  </a:moveTo>
                  <a:cubicBezTo>
                    <a:pt x="178" y="89"/>
                    <a:pt x="180" y="23"/>
                    <a:pt x="106" y="7"/>
                  </a:cubicBezTo>
                  <a:cubicBezTo>
                    <a:pt x="65" y="1"/>
                    <a:pt x="26" y="29"/>
                    <a:pt x="19" y="70"/>
                  </a:cubicBezTo>
                  <a:cubicBezTo>
                    <a:pt x="1" y="118"/>
                    <a:pt x="3" y="182"/>
                    <a:pt x="60" y="198"/>
                  </a:cubicBezTo>
                  <a:cubicBezTo>
                    <a:pt x="102" y="210"/>
                    <a:pt x="143" y="188"/>
                    <a:pt x="155" y="14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04;p63"/>
            <p:cNvSpPr/>
            <p:nvPr/>
          </p:nvSpPr>
          <p:spPr>
            <a:xfrm>
              <a:off x="7601012" y="4082723"/>
              <a:ext cx="135239" cy="824948"/>
            </a:xfrm>
            <a:custGeom>
              <a:avLst/>
              <a:gdLst/>
              <a:ahLst/>
              <a:cxnLst/>
              <a:rect l="l" t="t" r="r" b="b"/>
              <a:pathLst>
                <a:path w="1731" h="10559" extrusionOk="0">
                  <a:moveTo>
                    <a:pt x="167" y="10522"/>
                  </a:moveTo>
                  <a:cubicBezTo>
                    <a:pt x="512" y="10081"/>
                    <a:pt x="529" y="9734"/>
                    <a:pt x="681" y="9232"/>
                  </a:cubicBezTo>
                  <a:cubicBezTo>
                    <a:pt x="757" y="9016"/>
                    <a:pt x="866" y="8814"/>
                    <a:pt x="983" y="8617"/>
                  </a:cubicBezTo>
                  <a:cubicBezTo>
                    <a:pt x="1309" y="8106"/>
                    <a:pt x="1525" y="7713"/>
                    <a:pt x="1582" y="7096"/>
                  </a:cubicBezTo>
                  <a:cubicBezTo>
                    <a:pt x="1623" y="6648"/>
                    <a:pt x="1588" y="6195"/>
                    <a:pt x="1477" y="5759"/>
                  </a:cubicBezTo>
                  <a:cubicBezTo>
                    <a:pt x="1397" y="5411"/>
                    <a:pt x="1257" y="5064"/>
                    <a:pt x="1276" y="4704"/>
                  </a:cubicBezTo>
                  <a:cubicBezTo>
                    <a:pt x="1282" y="4572"/>
                    <a:pt x="1315" y="4442"/>
                    <a:pt x="1372" y="4323"/>
                  </a:cubicBezTo>
                  <a:cubicBezTo>
                    <a:pt x="1446" y="4183"/>
                    <a:pt x="1541" y="4052"/>
                    <a:pt x="1588" y="3899"/>
                  </a:cubicBezTo>
                  <a:cubicBezTo>
                    <a:pt x="1730" y="3432"/>
                    <a:pt x="1644" y="2932"/>
                    <a:pt x="1531" y="2470"/>
                  </a:cubicBezTo>
                  <a:cubicBezTo>
                    <a:pt x="1448" y="2157"/>
                    <a:pt x="1352" y="1844"/>
                    <a:pt x="1325" y="1519"/>
                  </a:cubicBezTo>
                  <a:cubicBezTo>
                    <a:pt x="1306" y="1130"/>
                    <a:pt x="1356" y="737"/>
                    <a:pt x="1428" y="355"/>
                  </a:cubicBezTo>
                  <a:cubicBezTo>
                    <a:pt x="1438" y="299"/>
                    <a:pt x="1450" y="246"/>
                    <a:pt x="1463" y="190"/>
                  </a:cubicBezTo>
                  <a:cubicBezTo>
                    <a:pt x="1479" y="124"/>
                    <a:pt x="1514" y="26"/>
                    <a:pt x="1420" y="7"/>
                  </a:cubicBezTo>
                  <a:cubicBezTo>
                    <a:pt x="1376" y="1"/>
                    <a:pt x="1337" y="34"/>
                    <a:pt x="1333" y="77"/>
                  </a:cubicBezTo>
                  <a:cubicBezTo>
                    <a:pt x="1315" y="161"/>
                    <a:pt x="1294" y="246"/>
                    <a:pt x="1278" y="330"/>
                  </a:cubicBezTo>
                  <a:cubicBezTo>
                    <a:pt x="1202" y="764"/>
                    <a:pt x="1138" y="1213"/>
                    <a:pt x="1187" y="1653"/>
                  </a:cubicBezTo>
                  <a:cubicBezTo>
                    <a:pt x="1224" y="1929"/>
                    <a:pt x="1300" y="2196"/>
                    <a:pt x="1374" y="2463"/>
                  </a:cubicBezTo>
                  <a:cubicBezTo>
                    <a:pt x="1483" y="2914"/>
                    <a:pt x="1580" y="3402"/>
                    <a:pt x="1442" y="3856"/>
                  </a:cubicBezTo>
                  <a:cubicBezTo>
                    <a:pt x="1395" y="4002"/>
                    <a:pt x="1302" y="4126"/>
                    <a:pt x="1234" y="4261"/>
                  </a:cubicBezTo>
                  <a:cubicBezTo>
                    <a:pt x="1084" y="4562"/>
                    <a:pt x="1107" y="4914"/>
                    <a:pt x="1183" y="5230"/>
                  </a:cubicBezTo>
                  <a:cubicBezTo>
                    <a:pt x="1263" y="5560"/>
                    <a:pt x="1368" y="5881"/>
                    <a:pt x="1413" y="6218"/>
                  </a:cubicBezTo>
                  <a:cubicBezTo>
                    <a:pt x="1475" y="6660"/>
                    <a:pt x="1463" y="7119"/>
                    <a:pt x="1348" y="7553"/>
                  </a:cubicBezTo>
                  <a:cubicBezTo>
                    <a:pt x="1193" y="8139"/>
                    <a:pt x="745" y="8590"/>
                    <a:pt x="547" y="9158"/>
                  </a:cubicBezTo>
                  <a:cubicBezTo>
                    <a:pt x="461" y="9402"/>
                    <a:pt x="424" y="9662"/>
                    <a:pt x="342" y="9898"/>
                  </a:cubicBezTo>
                  <a:cubicBezTo>
                    <a:pt x="280" y="10069"/>
                    <a:pt x="193" y="10229"/>
                    <a:pt x="89" y="10376"/>
                  </a:cubicBezTo>
                  <a:cubicBezTo>
                    <a:pt x="52" y="10421"/>
                    <a:pt x="0" y="10485"/>
                    <a:pt x="62" y="10536"/>
                  </a:cubicBezTo>
                  <a:cubicBezTo>
                    <a:pt x="95" y="10559"/>
                    <a:pt x="140" y="10552"/>
                    <a:pt x="167" y="1052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05;p63"/>
            <p:cNvSpPr/>
            <p:nvPr/>
          </p:nvSpPr>
          <p:spPr>
            <a:xfrm>
              <a:off x="6070419" y="3570054"/>
              <a:ext cx="268759" cy="162740"/>
            </a:xfrm>
            <a:custGeom>
              <a:avLst/>
              <a:gdLst/>
              <a:ahLst/>
              <a:cxnLst/>
              <a:rect l="l" t="t" r="r" b="b"/>
              <a:pathLst>
                <a:path w="3440" h="2083" extrusionOk="0">
                  <a:moveTo>
                    <a:pt x="3429" y="2012"/>
                  </a:moveTo>
                  <a:cubicBezTo>
                    <a:pt x="3440" y="1973"/>
                    <a:pt x="3417" y="1932"/>
                    <a:pt x="3378" y="1920"/>
                  </a:cubicBezTo>
                  <a:cubicBezTo>
                    <a:pt x="3312" y="1893"/>
                    <a:pt x="3250" y="1862"/>
                    <a:pt x="3189" y="1835"/>
                  </a:cubicBezTo>
                  <a:cubicBezTo>
                    <a:pt x="2973" y="1737"/>
                    <a:pt x="2757" y="1642"/>
                    <a:pt x="2543" y="1539"/>
                  </a:cubicBezTo>
                  <a:cubicBezTo>
                    <a:pt x="1712" y="1134"/>
                    <a:pt x="909" y="661"/>
                    <a:pt x="191" y="79"/>
                  </a:cubicBezTo>
                  <a:cubicBezTo>
                    <a:pt x="115" y="0"/>
                    <a:pt x="0" y="116"/>
                    <a:pt x="84" y="188"/>
                  </a:cubicBezTo>
                  <a:cubicBezTo>
                    <a:pt x="815" y="780"/>
                    <a:pt x="1629" y="1264"/>
                    <a:pt x="2475" y="1673"/>
                  </a:cubicBezTo>
                  <a:cubicBezTo>
                    <a:pt x="2687" y="1776"/>
                    <a:pt x="2903" y="1872"/>
                    <a:pt x="3117" y="1969"/>
                  </a:cubicBezTo>
                  <a:cubicBezTo>
                    <a:pt x="3185" y="2000"/>
                    <a:pt x="3250" y="2033"/>
                    <a:pt x="3318" y="2060"/>
                  </a:cubicBezTo>
                  <a:cubicBezTo>
                    <a:pt x="3362" y="2082"/>
                    <a:pt x="3415" y="2060"/>
                    <a:pt x="3429" y="201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06;p63"/>
            <p:cNvSpPr/>
            <p:nvPr/>
          </p:nvSpPr>
          <p:spPr>
            <a:xfrm>
              <a:off x="5600873" y="3244890"/>
              <a:ext cx="248133" cy="93440"/>
            </a:xfrm>
            <a:custGeom>
              <a:avLst/>
              <a:gdLst/>
              <a:ahLst/>
              <a:cxnLst/>
              <a:rect l="l" t="t" r="r" b="b"/>
              <a:pathLst>
                <a:path w="3176" h="1196" extrusionOk="0">
                  <a:moveTo>
                    <a:pt x="3165" y="1072"/>
                  </a:moveTo>
                  <a:cubicBezTo>
                    <a:pt x="3175" y="1033"/>
                    <a:pt x="3153" y="994"/>
                    <a:pt x="3116" y="980"/>
                  </a:cubicBezTo>
                  <a:cubicBezTo>
                    <a:pt x="2984" y="900"/>
                    <a:pt x="2854" y="813"/>
                    <a:pt x="2718" y="739"/>
                  </a:cubicBezTo>
                  <a:cubicBezTo>
                    <a:pt x="2192" y="437"/>
                    <a:pt x="1603" y="287"/>
                    <a:pt x="1013" y="165"/>
                  </a:cubicBezTo>
                  <a:cubicBezTo>
                    <a:pt x="717" y="101"/>
                    <a:pt x="423" y="48"/>
                    <a:pt x="120" y="11"/>
                  </a:cubicBezTo>
                  <a:cubicBezTo>
                    <a:pt x="23" y="1"/>
                    <a:pt x="1" y="147"/>
                    <a:pt x="100" y="163"/>
                  </a:cubicBezTo>
                  <a:cubicBezTo>
                    <a:pt x="367" y="196"/>
                    <a:pt x="634" y="241"/>
                    <a:pt x="898" y="297"/>
                  </a:cubicBezTo>
                  <a:cubicBezTo>
                    <a:pt x="1431" y="406"/>
                    <a:pt x="1970" y="527"/>
                    <a:pt x="2457" y="774"/>
                  </a:cubicBezTo>
                  <a:cubicBezTo>
                    <a:pt x="2618" y="856"/>
                    <a:pt x="2774" y="945"/>
                    <a:pt x="2924" y="1042"/>
                  </a:cubicBezTo>
                  <a:cubicBezTo>
                    <a:pt x="2996" y="1081"/>
                    <a:pt x="3116" y="1196"/>
                    <a:pt x="3165" y="107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07;p63"/>
            <p:cNvSpPr/>
            <p:nvPr/>
          </p:nvSpPr>
          <p:spPr>
            <a:xfrm>
              <a:off x="5683376" y="3210983"/>
              <a:ext cx="147114" cy="87659"/>
            </a:xfrm>
            <a:custGeom>
              <a:avLst/>
              <a:gdLst/>
              <a:ahLst/>
              <a:cxnLst/>
              <a:rect l="l" t="t" r="r" b="b"/>
              <a:pathLst>
                <a:path w="1883" h="1122" extrusionOk="0">
                  <a:moveTo>
                    <a:pt x="1856" y="1068"/>
                  </a:moveTo>
                  <a:cubicBezTo>
                    <a:pt x="1883" y="1031"/>
                    <a:pt x="1872" y="978"/>
                    <a:pt x="1833" y="955"/>
                  </a:cubicBezTo>
                  <a:cubicBezTo>
                    <a:pt x="1695" y="832"/>
                    <a:pt x="1549" y="718"/>
                    <a:pt x="1397" y="616"/>
                  </a:cubicBezTo>
                  <a:cubicBezTo>
                    <a:pt x="1126" y="430"/>
                    <a:pt x="831" y="278"/>
                    <a:pt x="523" y="163"/>
                  </a:cubicBezTo>
                  <a:cubicBezTo>
                    <a:pt x="391" y="112"/>
                    <a:pt x="257" y="64"/>
                    <a:pt x="122" y="21"/>
                  </a:cubicBezTo>
                  <a:cubicBezTo>
                    <a:pt x="78" y="1"/>
                    <a:pt x="27" y="23"/>
                    <a:pt x="15" y="70"/>
                  </a:cubicBezTo>
                  <a:cubicBezTo>
                    <a:pt x="0" y="116"/>
                    <a:pt x="33" y="163"/>
                    <a:pt x="83" y="167"/>
                  </a:cubicBezTo>
                  <a:cubicBezTo>
                    <a:pt x="354" y="254"/>
                    <a:pt x="622" y="358"/>
                    <a:pt x="879" y="484"/>
                  </a:cubicBezTo>
                  <a:cubicBezTo>
                    <a:pt x="1027" y="560"/>
                    <a:pt x="1169" y="644"/>
                    <a:pt x="1305" y="737"/>
                  </a:cubicBezTo>
                  <a:cubicBezTo>
                    <a:pt x="1446" y="834"/>
                    <a:pt x="1584" y="939"/>
                    <a:pt x="1714" y="1052"/>
                  </a:cubicBezTo>
                  <a:cubicBezTo>
                    <a:pt x="1751" y="1095"/>
                    <a:pt x="1815" y="1122"/>
                    <a:pt x="1856" y="106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08;p63"/>
            <p:cNvSpPr/>
            <p:nvPr/>
          </p:nvSpPr>
          <p:spPr>
            <a:xfrm>
              <a:off x="6355818" y="3109730"/>
              <a:ext cx="204069" cy="31407"/>
            </a:xfrm>
            <a:custGeom>
              <a:avLst/>
              <a:gdLst/>
              <a:ahLst/>
              <a:cxnLst/>
              <a:rect l="l" t="t" r="r" b="b"/>
              <a:pathLst>
                <a:path w="2612" h="402" extrusionOk="0">
                  <a:moveTo>
                    <a:pt x="1029" y="402"/>
                  </a:moveTo>
                  <a:cubicBezTo>
                    <a:pt x="1500" y="381"/>
                    <a:pt x="1978" y="334"/>
                    <a:pt x="2432" y="204"/>
                  </a:cubicBezTo>
                  <a:cubicBezTo>
                    <a:pt x="2496" y="179"/>
                    <a:pt x="2611" y="134"/>
                    <a:pt x="2566" y="46"/>
                  </a:cubicBezTo>
                  <a:cubicBezTo>
                    <a:pt x="2543" y="11"/>
                    <a:pt x="2498" y="0"/>
                    <a:pt x="2463" y="19"/>
                  </a:cubicBezTo>
                  <a:cubicBezTo>
                    <a:pt x="2430" y="40"/>
                    <a:pt x="2395" y="58"/>
                    <a:pt x="2358" y="70"/>
                  </a:cubicBezTo>
                  <a:cubicBezTo>
                    <a:pt x="1630" y="260"/>
                    <a:pt x="869" y="278"/>
                    <a:pt x="120" y="219"/>
                  </a:cubicBezTo>
                  <a:cubicBezTo>
                    <a:pt x="23" y="208"/>
                    <a:pt x="1" y="354"/>
                    <a:pt x="99" y="369"/>
                  </a:cubicBezTo>
                  <a:cubicBezTo>
                    <a:pt x="408" y="395"/>
                    <a:pt x="719" y="400"/>
                    <a:pt x="1029" y="40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09;p63"/>
            <p:cNvSpPr/>
            <p:nvPr/>
          </p:nvSpPr>
          <p:spPr>
            <a:xfrm>
              <a:off x="6106045" y="3056213"/>
              <a:ext cx="228679" cy="85862"/>
            </a:xfrm>
            <a:custGeom>
              <a:avLst/>
              <a:gdLst/>
              <a:ahLst/>
              <a:cxnLst/>
              <a:rect l="l" t="t" r="r" b="b"/>
              <a:pathLst>
                <a:path w="2927" h="1099" extrusionOk="0">
                  <a:moveTo>
                    <a:pt x="2926" y="976"/>
                  </a:moveTo>
                  <a:cubicBezTo>
                    <a:pt x="2926" y="926"/>
                    <a:pt x="2883" y="897"/>
                    <a:pt x="2838" y="895"/>
                  </a:cubicBezTo>
                  <a:cubicBezTo>
                    <a:pt x="2655" y="856"/>
                    <a:pt x="2463" y="821"/>
                    <a:pt x="2282" y="786"/>
                  </a:cubicBezTo>
                  <a:cubicBezTo>
                    <a:pt x="1540" y="638"/>
                    <a:pt x="824" y="387"/>
                    <a:pt x="151" y="37"/>
                  </a:cubicBezTo>
                  <a:cubicBezTo>
                    <a:pt x="60" y="0"/>
                    <a:pt x="1" y="136"/>
                    <a:pt x="93" y="177"/>
                  </a:cubicBezTo>
                  <a:cubicBezTo>
                    <a:pt x="795" y="544"/>
                    <a:pt x="1548" y="803"/>
                    <a:pt x="2327" y="949"/>
                  </a:cubicBezTo>
                  <a:cubicBezTo>
                    <a:pt x="2449" y="973"/>
                    <a:pt x="2572" y="996"/>
                    <a:pt x="2694" y="1021"/>
                  </a:cubicBezTo>
                  <a:cubicBezTo>
                    <a:pt x="2772" y="1031"/>
                    <a:pt x="2914" y="1099"/>
                    <a:pt x="2926" y="97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10;p63"/>
            <p:cNvSpPr/>
            <p:nvPr/>
          </p:nvSpPr>
          <p:spPr>
            <a:xfrm>
              <a:off x="6023464" y="3004415"/>
              <a:ext cx="67580" cy="50236"/>
            </a:xfrm>
            <a:custGeom>
              <a:avLst/>
              <a:gdLst/>
              <a:ahLst/>
              <a:cxnLst/>
              <a:rect l="l" t="t" r="r" b="b"/>
              <a:pathLst>
                <a:path w="865" h="643" extrusionOk="0">
                  <a:moveTo>
                    <a:pt x="722" y="591"/>
                  </a:moveTo>
                  <a:cubicBezTo>
                    <a:pt x="864" y="474"/>
                    <a:pt x="428" y="246"/>
                    <a:pt x="348" y="182"/>
                  </a:cubicBezTo>
                  <a:cubicBezTo>
                    <a:pt x="282" y="137"/>
                    <a:pt x="216" y="91"/>
                    <a:pt x="153" y="40"/>
                  </a:cubicBezTo>
                  <a:cubicBezTo>
                    <a:pt x="76" y="1"/>
                    <a:pt x="0" y="98"/>
                    <a:pt x="60" y="161"/>
                  </a:cubicBezTo>
                  <a:cubicBezTo>
                    <a:pt x="218" y="289"/>
                    <a:pt x="401" y="386"/>
                    <a:pt x="558" y="517"/>
                  </a:cubicBezTo>
                  <a:cubicBezTo>
                    <a:pt x="609" y="561"/>
                    <a:pt x="646" y="643"/>
                    <a:pt x="722" y="59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11;p63"/>
            <p:cNvSpPr/>
            <p:nvPr/>
          </p:nvSpPr>
          <p:spPr>
            <a:xfrm>
              <a:off x="5548215" y="3801154"/>
              <a:ext cx="127817" cy="432123"/>
            </a:xfrm>
            <a:custGeom>
              <a:avLst/>
              <a:gdLst/>
              <a:ahLst/>
              <a:cxnLst/>
              <a:rect l="l" t="t" r="r" b="b"/>
              <a:pathLst>
                <a:path w="1636" h="5531" extrusionOk="0">
                  <a:moveTo>
                    <a:pt x="1611" y="5493"/>
                  </a:moveTo>
                  <a:cubicBezTo>
                    <a:pt x="1636" y="5461"/>
                    <a:pt x="1629" y="5413"/>
                    <a:pt x="1597" y="5386"/>
                  </a:cubicBezTo>
                  <a:cubicBezTo>
                    <a:pt x="1411" y="5242"/>
                    <a:pt x="1224" y="5103"/>
                    <a:pt x="1043" y="4957"/>
                  </a:cubicBezTo>
                  <a:cubicBezTo>
                    <a:pt x="926" y="4850"/>
                    <a:pt x="837" y="4736"/>
                    <a:pt x="743" y="4613"/>
                  </a:cubicBezTo>
                  <a:cubicBezTo>
                    <a:pt x="599" y="4422"/>
                    <a:pt x="457" y="4222"/>
                    <a:pt x="362" y="4002"/>
                  </a:cubicBezTo>
                  <a:cubicBezTo>
                    <a:pt x="208" y="3648"/>
                    <a:pt x="208" y="3253"/>
                    <a:pt x="193" y="2873"/>
                  </a:cubicBezTo>
                  <a:cubicBezTo>
                    <a:pt x="185" y="2626"/>
                    <a:pt x="193" y="2377"/>
                    <a:pt x="243" y="2134"/>
                  </a:cubicBezTo>
                  <a:cubicBezTo>
                    <a:pt x="292" y="1838"/>
                    <a:pt x="471" y="1616"/>
                    <a:pt x="689" y="1420"/>
                  </a:cubicBezTo>
                  <a:cubicBezTo>
                    <a:pt x="807" y="1315"/>
                    <a:pt x="946" y="1237"/>
                    <a:pt x="1064" y="1132"/>
                  </a:cubicBezTo>
                  <a:cubicBezTo>
                    <a:pt x="1284" y="953"/>
                    <a:pt x="1397" y="684"/>
                    <a:pt x="1469" y="414"/>
                  </a:cubicBezTo>
                  <a:cubicBezTo>
                    <a:pt x="1492" y="332"/>
                    <a:pt x="1508" y="250"/>
                    <a:pt x="1514" y="165"/>
                  </a:cubicBezTo>
                  <a:cubicBezTo>
                    <a:pt x="1518" y="128"/>
                    <a:pt x="1514" y="87"/>
                    <a:pt x="1490" y="58"/>
                  </a:cubicBezTo>
                  <a:cubicBezTo>
                    <a:pt x="1430" y="1"/>
                    <a:pt x="1335" y="64"/>
                    <a:pt x="1366" y="141"/>
                  </a:cubicBezTo>
                  <a:cubicBezTo>
                    <a:pt x="1362" y="186"/>
                    <a:pt x="1356" y="229"/>
                    <a:pt x="1348" y="274"/>
                  </a:cubicBezTo>
                  <a:cubicBezTo>
                    <a:pt x="1286" y="550"/>
                    <a:pt x="1187" y="836"/>
                    <a:pt x="961" y="1021"/>
                  </a:cubicBezTo>
                  <a:cubicBezTo>
                    <a:pt x="839" y="1124"/>
                    <a:pt x="702" y="1204"/>
                    <a:pt x="584" y="1311"/>
                  </a:cubicBezTo>
                  <a:cubicBezTo>
                    <a:pt x="469" y="1424"/>
                    <a:pt x="348" y="1535"/>
                    <a:pt x="261" y="1675"/>
                  </a:cubicBezTo>
                  <a:cubicBezTo>
                    <a:pt x="0" y="2103"/>
                    <a:pt x="37" y="2630"/>
                    <a:pt x="49" y="3111"/>
                  </a:cubicBezTo>
                  <a:cubicBezTo>
                    <a:pt x="64" y="3442"/>
                    <a:pt x="91" y="3780"/>
                    <a:pt x="233" y="4084"/>
                  </a:cubicBezTo>
                  <a:cubicBezTo>
                    <a:pt x="333" y="4311"/>
                    <a:pt x="477" y="4512"/>
                    <a:pt x="625" y="4710"/>
                  </a:cubicBezTo>
                  <a:cubicBezTo>
                    <a:pt x="728" y="4837"/>
                    <a:pt x="829" y="4971"/>
                    <a:pt x="955" y="5080"/>
                  </a:cubicBezTo>
                  <a:cubicBezTo>
                    <a:pt x="1136" y="5224"/>
                    <a:pt x="1323" y="5364"/>
                    <a:pt x="1506" y="5506"/>
                  </a:cubicBezTo>
                  <a:cubicBezTo>
                    <a:pt x="1539" y="5531"/>
                    <a:pt x="1584" y="5524"/>
                    <a:pt x="1611" y="549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12;p63"/>
            <p:cNvSpPr/>
            <p:nvPr/>
          </p:nvSpPr>
          <p:spPr>
            <a:xfrm>
              <a:off x="5630015" y="4070692"/>
              <a:ext cx="157739" cy="153286"/>
            </a:xfrm>
            <a:custGeom>
              <a:avLst/>
              <a:gdLst/>
              <a:ahLst/>
              <a:cxnLst/>
              <a:rect l="l" t="t" r="r" b="b"/>
              <a:pathLst>
                <a:path w="2019" h="1962" extrusionOk="0">
                  <a:moveTo>
                    <a:pt x="2000" y="1914"/>
                  </a:moveTo>
                  <a:cubicBezTo>
                    <a:pt x="2018" y="1877"/>
                    <a:pt x="2008" y="1832"/>
                    <a:pt x="1973" y="1811"/>
                  </a:cubicBezTo>
                  <a:cubicBezTo>
                    <a:pt x="1720" y="1673"/>
                    <a:pt x="1459" y="1556"/>
                    <a:pt x="1216" y="1400"/>
                  </a:cubicBezTo>
                  <a:cubicBezTo>
                    <a:pt x="975" y="1241"/>
                    <a:pt x="782" y="1025"/>
                    <a:pt x="609" y="797"/>
                  </a:cubicBezTo>
                  <a:cubicBezTo>
                    <a:pt x="436" y="581"/>
                    <a:pt x="290" y="344"/>
                    <a:pt x="179" y="91"/>
                  </a:cubicBezTo>
                  <a:cubicBezTo>
                    <a:pt x="138" y="1"/>
                    <a:pt x="0" y="58"/>
                    <a:pt x="39" y="151"/>
                  </a:cubicBezTo>
                  <a:cubicBezTo>
                    <a:pt x="218" y="556"/>
                    <a:pt x="486" y="916"/>
                    <a:pt x="786" y="1239"/>
                  </a:cubicBezTo>
                  <a:cubicBezTo>
                    <a:pt x="1008" y="1474"/>
                    <a:pt x="1292" y="1634"/>
                    <a:pt x="1578" y="1776"/>
                  </a:cubicBezTo>
                  <a:lnTo>
                    <a:pt x="1895" y="1941"/>
                  </a:lnTo>
                  <a:cubicBezTo>
                    <a:pt x="1932" y="1961"/>
                    <a:pt x="1979" y="1949"/>
                    <a:pt x="2000" y="191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13;p63"/>
            <p:cNvSpPr/>
            <p:nvPr/>
          </p:nvSpPr>
          <p:spPr>
            <a:xfrm>
              <a:off x="5377038" y="4002409"/>
              <a:ext cx="187115" cy="353214"/>
            </a:xfrm>
            <a:custGeom>
              <a:avLst/>
              <a:gdLst/>
              <a:ahLst/>
              <a:cxnLst/>
              <a:rect l="l" t="t" r="r" b="b"/>
              <a:pathLst>
                <a:path w="2395" h="4521" extrusionOk="0">
                  <a:moveTo>
                    <a:pt x="187" y="4419"/>
                  </a:moveTo>
                  <a:cubicBezTo>
                    <a:pt x="150" y="3421"/>
                    <a:pt x="50" y="2823"/>
                    <a:pt x="860" y="2088"/>
                  </a:cubicBezTo>
                  <a:cubicBezTo>
                    <a:pt x="1506" y="1566"/>
                    <a:pt x="2103" y="928"/>
                    <a:pt x="2376" y="128"/>
                  </a:cubicBezTo>
                  <a:cubicBezTo>
                    <a:pt x="2395" y="29"/>
                    <a:pt x="2245" y="0"/>
                    <a:pt x="2226" y="103"/>
                  </a:cubicBezTo>
                  <a:cubicBezTo>
                    <a:pt x="2185" y="216"/>
                    <a:pt x="2136" y="327"/>
                    <a:pt x="2082" y="434"/>
                  </a:cubicBezTo>
                  <a:cubicBezTo>
                    <a:pt x="1979" y="638"/>
                    <a:pt x="1860" y="833"/>
                    <a:pt x="1722" y="1015"/>
                  </a:cubicBezTo>
                  <a:cubicBezTo>
                    <a:pt x="1529" y="1268"/>
                    <a:pt x="1311" y="1484"/>
                    <a:pt x="1082" y="1700"/>
                  </a:cubicBezTo>
                  <a:cubicBezTo>
                    <a:pt x="829" y="1911"/>
                    <a:pt x="570" y="2119"/>
                    <a:pt x="379" y="2391"/>
                  </a:cubicBezTo>
                  <a:cubicBezTo>
                    <a:pt x="60" y="2790"/>
                    <a:pt x="0" y="3294"/>
                    <a:pt x="8" y="3790"/>
                  </a:cubicBezTo>
                  <a:cubicBezTo>
                    <a:pt x="10" y="4000"/>
                    <a:pt x="33" y="4209"/>
                    <a:pt x="33" y="4419"/>
                  </a:cubicBezTo>
                  <a:cubicBezTo>
                    <a:pt x="37" y="4518"/>
                    <a:pt x="183" y="4520"/>
                    <a:pt x="187" y="441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14;p63"/>
            <p:cNvSpPr/>
            <p:nvPr/>
          </p:nvSpPr>
          <p:spPr>
            <a:xfrm>
              <a:off x="5225940" y="4309838"/>
              <a:ext cx="165943" cy="439389"/>
            </a:xfrm>
            <a:custGeom>
              <a:avLst/>
              <a:gdLst/>
              <a:ahLst/>
              <a:cxnLst/>
              <a:rect l="l" t="t" r="r" b="b"/>
              <a:pathLst>
                <a:path w="2124" h="5624" extrusionOk="0">
                  <a:moveTo>
                    <a:pt x="175" y="5529"/>
                  </a:moveTo>
                  <a:cubicBezTo>
                    <a:pt x="292" y="5212"/>
                    <a:pt x="360" y="4878"/>
                    <a:pt x="340" y="4541"/>
                  </a:cubicBezTo>
                  <a:cubicBezTo>
                    <a:pt x="332" y="4267"/>
                    <a:pt x="278" y="3992"/>
                    <a:pt x="323" y="3718"/>
                  </a:cubicBezTo>
                  <a:cubicBezTo>
                    <a:pt x="391" y="3381"/>
                    <a:pt x="675" y="3115"/>
                    <a:pt x="685" y="2762"/>
                  </a:cubicBezTo>
                  <a:cubicBezTo>
                    <a:pt x="696" y="2603"/>
                    <a:pt x="667" y="2467"/>
                    <a:pt x="675" y="2315"/>
                  </a:cubicBezTo>
                  <a:cubicBezTo>
                    <a:pt x="733" y="1684"/>
                    <a:pt x="1325" y="1332"/>
                    <a:pt x="1704" y="892"/>
                  </a:cubicBezTo>
                  <a:cubicBezTo>
                    <a:pt x="1852" y="706"/>
                    <a:pt x="2123" y="328"/>
                    <a:pt x="2101" y="91"/>
                  </a:cubicBezTo>
                  <a:cubicBezTo>
                    <a:pt x="2076" y="1"/>
                    <a:pt x="1938" y="30"/>
                    <a:pt x="1953" y="124"/>
                  </a:cubicBezTo>
                  <a:cubicBezTo>
                    <a:pt x="1940" y="250"/>
                    <a:pt x="1868" y="365"/>
                    <a:pt x="1809" y="476"/>
                  </a:cubicBezTo>
                  <a:cubicBezTo>
                    <a:pt x="1508" y="1031"/>
                    <a:pt x="875" y="1328"/>
                    <a:pt x="626" y="1918"/>
                  </a:cubicBezTo>
                  <a:cubicBezTo>
                    <a:pt x="420" y="2336"/>
                    <a:pt x="613" y="2589"/>
                    <a:pt x="488" y="2967"/>
                  </a:cubicBezTo>
                  <a:cubicBezTo>
                    <a:pt x="329" y="3342"/>
                    <a:pt x="128" y="3543"/>
                    <a:pt x="153" y="3990"/>
                  </a:cubicBezTo>
                  <a:cubicBezTo>
                    <a:pt x="163" y="4337"/>
                    <a:pt x="225" y="4689"/>
                    <a:pt x="157" y="5035"/>
                  </a:cubicBezTo>
                  <a:cubicBezTo>
                    <a:pt x="126" y="5183"/>
                    <a:pt x="85" y="5327"/>
                    <a:pt x="35" y="5469"/>
                  </a:cubicBezTo>
                  <a:cubicBezTo>
                    <a:pt x="0" y="5561"/>
                    <a:pt x="134" y="5623"/>
                    <a:pt x="175" y="552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15;p63"/>
            <p:cNvSpPr/>
            <p:nvPr/>
          </p:nvSpPr>
          <p:spPr>
            <a:xfrm>
              <a:off x="6100263" y="4005143"/>
              <a:ext cx="277509" cy="364777"/>
            </a:xfrm>
            <a:custGeom>
              <a:avLst/>
              <a:gdLst/>
              <a:ahLst/>
              <a:cxnLst/>
              <a:rect l="l" t="t" r="r" b="b"/>
              <a:pathLst>
                <a:path w="3552" h="4669" extrusionOk="0">
                  <a:moveTo>
                    <a:pt x="3512" y="4611"/>
                  </a:moveTo>
                  <a:cubicBezTo>
                    <a:pt x="3545" y="4586"/>
                    <a:pt x="3551" y="4539"/>
                    <a:pt x="3527" y="4504"/>
                  </a:cubicBezTo>
                  <a:cubicBezTo>
                    <a:pt x="3434" y="4388"/>
                    <a:pt x="3331" y="4279"/>
                    <a:pt x="3231" y="4170"/>
                  </a:cubicBezTo>
                  <a:cubicBezTo>
                    <a:pt x="2903" y="3819"/>
                    <a:pt x="2556" y="3487"/>
                    <a:pt x="2190" y="3175"/>
                  </a:cubicBezTo>
                  <a:cubicBezTo>
                    <a:pt x="1865" y="2909"/>
                    <a:pt x="1562" y="2617"/>
                    <a:pt x="1282" y="2304"/>
                  </a:cubicBezTo>
                  <a:cubicBezTo>
                    <a:pt x="1140" y="2144"/>
                    <a:pt x="1025" y="1963"/>
                    <a:pt x="908" y="1786"/>
                  </a:cubicBezTo>
                  <a:cubicBezTo>
                    <a:pt x="663" y="1428"/>
                    <a:pt x="439" y="1033"/>
                    <a:pt x="305" y="624"/>
                  </a:cubicBezTo>
                  <a:cubicBezTo>
                    <a:pt x="256" y="476"/>
                    <a:pt x="215" y="325"/>
                    <a:pt x="184" y="173"/>
                  </a:cubicBezTo>
                  <a:cubicBezTo>
                    <a:pt x="180" y="134"/>
                    <a:pt x="169" y="95"/>
                    <a:pt x="153" y="58"/>
                  </a:cubicBezTo>
                  <a:cubicBezTo>
                    <a:pt x="130" y="13"/>
                    <a:pt x="73" y="0"/>
                    <a:pt x="34" y="33"/>
                  </a:cubicBezTo>
                  <a:lnTo>
                    <a:pt x="42" y="27"/>
                  </a:lnTo>
                  <a:lnTo>
                    <a:pt x="46" y="25"/>
                  </a:lnTo>
                  <a:cubicBezTo>
                    <a:pt x="17" y="39"/>
                    <a:pt x="1" y="70"/>
                    <a:pt x="3" y="103"/>
                  </a:cubicBezTo>
                  <a:cubicBezTo>
                    <a:pt x="5" y="128"/>
                    <a:pt x="27" y="142"/>
                    <a:pt x="29" y="167"/>
                  </a:cubicBezTo>
                  <a:cubicBezTo>
                    <a:pt x="89" y="478"/>
                    <a:pt x="188" y="780"/>
                    <a:pt x="320" y="1070"/>
                  </a:cubicBezTo>
                  <a:cubicBezTo>
                    <a:pt x="517" y="1500"/>
                    <a:pt x="791" y="1895"/>
                    <a:pt x="1066" y="2278"/>
                  </a:cubicBezTo>
                  <a:cubicBezTo>
                    <a:pt x="1373" y="2656"/>
                    <a:pt x="1735" y="2987"/>
                    <a:pt x="2107" y="3300"/>
                  </a:cubicBezTo>
                  <a:cubicBezTo>
                    <a:pt x="2408" y="3559"/>
                    <a:pt x="2698" y="3829"/>
                    <a:pt x="2973" y="4117"/>
                  </a:cubicBezTo>
                  <a:cubicBezTo>
                    <a:pt x="3095" y="4240"/>
                    <a:pt x="3212" y="4368"/>
                    <a:pt x="3327" y="4499"/>
                  </a:cubicBezTo>
                  <a:cubicBezTo>
                    <a:pt x="3377" y="4553"/>
                    <a:pt x="3426" y="4668"/>
                    <a:pt x="3512" y="461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16;p63"/>
            <p:cNvSpPr/>
            <p:nvPr/>
          </p:nvSpPr>
          <p:spPr>
            <a:xfrm>
              <a:off x="6338474" y="4390700"/>
              <a:ext cx="151645" cy="745336"/>
            </a:xfrm>
            <a:custGeom>
              <a:avLst/>
              <a:gdLst/>
              <a:ahLst/>
              <a:cxnLst/>
              <a:rect l="l" t="t" r="r" b="b"/>
              <a:pathLst>
                <a:path w="1941" h="9540" extrusionOk="0">
                  <a:moveTo>
                    <a:pt x="130" y="9497"/>
                  </a:moveTo>
                  <a:cubicBezTo>
                    <a:pt x="142" y="9482"/>
                    <a:pt x="151" y="9462"/>
                    <a:pt x="153" y="9443"/>
                  </a:cubicBezTo>
                  <a:cubicBezTo>
                    <a:pt x="175" y="9141"/>
                    <a:pt x="192" y="8849"/>
                    <a:pt x="225" y="8550"/>
                  </a:cubicBezTo>
                  <a:cubicBezTo>
                    <a:pt x="317" y="7649"/>
                    <a:pt x="729" y="7166"/>
                    <a:pt x="1157" y="6417"/>
                  </a:cubicBezTo>
                  <a:cubicBezTo>
                    <a:pt x="1496" y="5804"/>
                    <a:pt x="1731" y="5140"/>
                    <a:pt x="1852" y="4448"/>
                  </a:cubicBezTo>
                  <a:cubicBezTo>
                    <a:pt x="1940" y="3802"/>
                    <a:pt x="1897" y="3136"/>
                    <a:pt x="1762" y="2500"/>
                  </a:cubicBezTo>
                  <a:cubicBezTo>
                    <a:pt x="1599" y="1883"/>
                    <a:pt x="1325" y="1299"/>
                    <a:pt x="1070" y="714"/>
                  </a:cubicBezTo>
                  <a:cubicBezTo>
                    <a:pt x="1011" y="597"/>
                    <a:pt x="768" y="1"/>
                    <a:pt x="624" y="140"/>
                  </a:cubicBezTo>
                  <a:cubicBezTo>
                    <a:pt x="552" y="221"/>
                    <a:pt x="667" y="272"/>
                    <a:pt x="700" y="336"/>
                  </a:cubicBezTo>
                  <a:cubicBezTo>
                    <a:pt x="858" y="579"/>
                    <a:pt x="959" y="842"/>
                    <a:pt x="1076" y="1103"/>
                  </a:cubicBezTo>
                  <a:cubicBezTo>
                    <a:pt x="1266" y="1548"/>
                    <a:pt x="1463" y="1994"/>
                    <a:pt x="1593" y="2459"/>
                  </a:cubicBezTo>
                  <a:cubicBezTo>
                    <a:pt x="1706" y="2901"/>
                    <a:pt x="1741" y="3358"/>
                    <a:pt x="1747" y="3815"/>
                  </a:cubicBezTo>
                  <a:cubicBezTo>
                    <a:pt x="1751" y="4238"/>
                    <a:pt x="1677" y="4660"/>
                    <a:pt x="1552" y="5065"/>
                  </a:cubicBezTo>
                  <a:cubicBezTo>
                    <a:pt x="1443" y="5446"/>
                    <a:pt x="1297" y="5816"/>
                    <a:pt x="1118" y="6170"/>
                  </a:cubicBezTo>
                  <a:cubicBezTo>
                    <a:pt x="935" y="6514"/>
                    <a:pt x="723" y="6841"/>
                    <a:pt x="525" y="7176"/>
                  </a:cubicBezTo>
                  <a:cubicBezTo>
                    <a:pt x="319" y="7522"/>
                    <a:pt x="177" y="7900"/>
                    <a:pt x="110" y="8295"/>
                  </a:cubicBezTo>
                  <a:cubicBezTo>
                    <a:pt x="44" y="8674"/>
                    <a:pt x="31" y="9059"/>
                    <a:pt x="1" y="9439"/>
                  </a:cubicBezTo>
                  <a:cubicBezTo>
                    <a:pt x="3" y="9507"/>
                    <a:pt x="81" y="9540"/>
                    <a:pt x="130" y="949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17;p63"/>
            <p:cNvSpPr/>
            <p:nvPr/>
          </p:nvSpPr>
          <p:spPr>
            <a:xfrm>
              <a:off x="6067137" y="3994518"/>
              <a:ext cx="214538" cy="315244"/>
            </a:xfrm>
            <a:custGeom>
              <a:avLst/>
              <a:gdLst/>
              <a:ahLst/>
              <a:cxnLst/>
              <a:rect l="l" t="t" r="r" b="b"/>
              <a:pathLst>
                <a:path w="2746" h="4035" extrusionOk="0">
                  <a:moveTo>
                    <a:pt x="2716" y="4006"/>
                  </a:moveTo>
                  <a:cubicBezTo>
                    <a:pt x="2745" y="3977"/>
                    <a:pt x="2745" y="3928"/>
                    <a:pt x="2716" y="3899"/>
                  </a:cubicBezTo>
                  <a:cubicBezTo>
                    <a:pt x="2387" y="3566"/>
                    <a:pt x="2003" y="3294"/>
                    <a:pt x="1678" y="2959"/>
                  </a:cubicBezTo>
                  <a:cubicBezTo>
                    <a:pt x="966" y="2259"/>
                    <a:pt x="659" y="1523"/>
                    <a:pt x="344" y="599"/>
                  </a:cubicBezTo>
                  <a:cubicBezTo>
                    <a:pt x="289" y="433"/>
                    <a:pt x="235" y="266"/>
                    <a:pt x="198" y="95"/>
                  </a:cubicBezTo>
                  <a:cubicBezTo>
                    <a:pt x="207" y="46"/>
                    <a:pt x="163" y="1"/>
                    <a:pt x="112" y="5"/>
                  </a:cubicBezTo>
                  <a:cubicBezTo>
                    <a:pt x="1" y="25"/>
                    <a:pt x="59" y="161"/>
                    <a:pt x="75" y="235"/>
                  </a:cubicBezTo>
                  <a:cubicBezTo>
                    <a:pt x="96" y="315"/>
                    <a:pt x="118" y="393"/>
                    <a:pt x="143" y="472"/>
                  </a:cubicBezTo>
                  <a:cubicBezTo>
                    <a:pt x="505" y="1583"/>
                    <a:pt x="836" y="2385"/>
                    <a:pt x="1706" y="3202"/>
                  </a:cubicBezTo>
                  <a:cubicBezTo>
                    <a:pt x="1885" y="3372"/>
                    <a:pt x="2081" y="3522"/>
                    <a:pt x="2266" y="3689"/>
                  </a:cubicBezTo>
                  <a:cubicBezTo>
                    <a:pt x="2381" y="3792"/>
                    <a:pt x="2496" y="3897"/>
                    <a:pt x="2607" y="4006"/>
                  </a:cubicBezTo>
                  <a:cubicBezTo>
                    <a:pt x="2638" y="4035"/>
                    <a:pt x="2686" y="4035"/>
                    <a:pt x="2716" y="400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18;p63"/>
            <p:cNvSpPr/>
            <p:nvPr/>
          </p:nvSpPr>
          <p:spPr>
            <a:xfrm>
              <a:off x="6297301" y="4368668"/>
              <a:ext cx="155239" cy="797135"/>
            </a:xfrm>
            <a:custGeom>
              <a:avLst/>
              <a:gdLst/>
              <a:ahLst/>
              <a:cxnLst/>
              <a:rect l="l" t="t" r="r" b="b"/>
              <a:pathLst>
                <a:path w="1987" h="10203" extrusionOk="0">
                  <a:moveTo>
                    <a:pt x="151" y="10096"/>
                  </a:moveTo>
                  <a:cubicBezTo>
                    <a:pt x="155" y="9828"/>
                    <a:pt x="155" y="9561"/>
                    <a:pt x="174" y="9293"/>
                  </a:cubicBezTo>
                  <a:cubicBezTo>
                    <a:pt x="231" y="8750"/>
                    <a:pt x="351" y="8211"/>
                    <a:pt x="558" y="7705"/>
                  </a:cubicBezTo>
                  <a:cubicBezTo>
                    <a:pt x="764" y="7263"/>
                    <a:pt x="1001" y="6845"/>
                    <a:pt x="1248" y="6428"/>
                  </a:cubicBezTo>
                  <a:cubicBezTo>
                    <a:pt x="1453" y="6059"/>
                    <a:pt x="1669" y="5695"/>
                    <a:pt x="1813" y="5298"/>
                  </a:cubicBezTo>
                  <a:cubicBezTo>
                    <a:pt x="1912" y="4994"/>
                    <a:pt x="1951" y="4669"/>
                    <a:pt x="1968" y="4350"/>
                  </a:cubicBezTo>
                  <a:cubicBezTo>
                    <a:pt x="1986" y="3194"/>
                    <a:pt x="1632" y="2052"/>
                    <a:pt x="1101" y="1036"/>
                  </a:cubicBezTo>
                  <a:cubicBezTo>
                    <a:pt x="945" y="766"/>
                    <a:pt x="783" y="499"/>
                    <a:pt x="616" y="235"/>
                  </a:cubicBezTo>
                  <a:cubicBezTo>
                    <a:pt x="558" y="167"/>
                    <a:pt x="503" y="1"/>
                    <a:pt x="400" y="67"/>
                  </a:cubicBezTo>
                  <a:cubicBezTo>
                    <a:pt x="316" y="143"/>
                    <a:pt x="439" y="225"/>
                    <a:pt x="472" y="293"/>
                  </a:cubicBezTo>
                  <a:cubicBezTo>
                    <a:pt x="678" y="626"/>
                    <a:pt x="896" y="961"/>
                    <a:pt x="1075" y="1309"/>
                  </a:cubicBezTo>
                  <a:cubicBezTo>
                    <a:pt x="1544" y="2313"/>
                    <a:pt x="1879" y="3416"/>
                    <a:pt x="1803" y="4533"/>
                  </a:cubicBezTo>
                  <a:cubicBezTo>
                    <a:pt x="1758" y="5078"/>
                    <a:pt x="1640" y="5399"/>
                    <a:pt x="1379" y="5874"/>
                  </a:cubicBezTo>
                  <a:cubicBezTo>
                    <a:pt x="1083" y="6421"/>
                    <a:pt x="752" y="6952"/>
                    <a:pt x="480" y="7512"/>
                  </a:cubicBezTo>
                  <a:cubicBezTo>
                    <a:pt x="219" y="8086"/>
                    <a:pt x="75" y="8709"/>
                    <a:pt x="19" y="9334"/>
                  </a:cubicBezTo>
                  <a:cubicBezTo>
                    <a:pt x="5" y="9587"/>
                    <a:pt x="5" y="9840"/>
                    <a:pt x="1" y="10094"/>
                  </a:cubicBezTo>
                  <a:cubicBezTo>
                    <a:pt x="1" y="10188"/>
                    <a:pt x="145" y="10203"/>
                    <a:pt x="151" y="1009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19;p63"/>
            <p:cNvSpPr/>
            <p:nvPr/>
          </p:nvSpPr>
          <p:spPr>
            <a:xfrm>
              <a:off x="6892162" y="4736099"/>
              <a:ext cx="724633" cy="169302"/>
            </a:xfrm>
            <a:custGeom>
              <a:avLst/>
              <a:gdLst/>
              <a:ahLst/>
              <a:cxnLst/>
              <a:rect l="l" t="t" r="r" b="b"/>
              <a:pathLst>
                <a:path w="9275" h="2167" extrusionOk="0">
                  <a:moveTo>
                    <a:pt x="9174" y="2154"/>
                  </a:moveTo>
                  <a:cubicBezTo>
                    <a:pt x="9275" y="2128"/>
                    <a:pt x="9236" y="1982"/>
                    <a:pt x="9137" y="2002"/>
                  </a:cubicBezTo>
                  <a:cubicBezTo>
                    <a:pt x="8684" y="1815"/>
                    <a:pt x="8240" y="1603"/>
                    <a:pt x="7771" y="1459"/>
                  </a:cubicBezTo>
                  <a:cubicBezTo>
                    <a:pt x="7119" y="1270"/>
                    <a:pt x="6438" y="1198"/>
                    <a:pt x="5765" y="1122"/>
                  </a:cubicBezTo>
                  <a:cubicBezTo>
                    <a:pt x="5362" y="1077"/>
                    <a:pt x="4979" y="982"/>
                    <a:pt x="4590" y="879"/>
                  </a:cubicBezTo>
                  <a:cubicBezTo>
                    <a:pt x="3839" y="663"/>
                    <a:pt x="3089" y="437"/>
                    <a:pt x="2321" y="272"/>
                  </a:cubicBezTo>
                  <a:cubicBezTo>
                    <a:pt x="1725" y="143"/>
                    <a:pt x="1122" y="13"/>
                    <a:pt x="513" y="7"/>
                  </a:cubicBezTo>
                  <a:cubicBezTo>
                    <a:pt x="371" y="3"/>
                    <a:pt x="229" y="1"/>
                    <a:pt x="87" y="7"/>
                  </a:cubicBezTo>
                  <a:cubicBezTo>
                    <a:pt x="1" y="21"/>
                    <a:pt x="1" y="145"/>
                    <a:pt x="85" y="159"/>
                  </a:cubicBezTo>
                  <a:cubicBezTo>
                    <a:pt x="221" y="153"/>
                    <a:pt x="359" y="157"/>
                    <a:pt x="496" y="159"/>
                  </a:cubicBezTo>
                  <a:cubicBezTo>
                    <a:pt x="1021" y="163"/>
                    <a:pt x="1529" y="260"/>
                    <a:pt x="2039" y="367"/>
                  </a:cubicBezTo>
                  <a:cubicBezTo>
                    <a:pt x="2663" y="498"/>
                    <a:pt x="3280" y="655"/>
                    <a:pt x="3891" y="834"/>
                  </a:cubicBezTo>
                  <a:cubicBezTo>
                    <a:pt x="4457" y="1007"/>
                    <a:pt x="5027" y="1169"/>
                    <a:pt x="5611" y="1255"/>
                  </a:cubicBezTo>
                  <a:cubicBezTo>
                    <a:pt x="5989" y="1301"/>
                    <a:pt x="6370" y="1338"/>
                    <a:pt x="6746" y="1399"/>
                  </a:cubicBezTo>
                  <a:cubicBezTo>
                    <a:pt x="7238" y="1471"/>
                    <a:pt x="7726" y="1576"/>
                    <a:pt x="8186" y="1768"/>
                  </a:cubicBezTo>
                  <a:cubicBezTo>
                    <a:pt x="8363" y="1838"/>
                    <a:pt x="8540" y="1910"/>
                    <a:pt x="8717" y="1986"/>
                  </a:cubicBezTo>
                  <a:cubicBezTo>
                    <a:pt x="8808" y="2027"/>
                    <a:pt x="8898" y="2068"/>
                    <a:pt x="8991" y="2107"/>
                  </a:cubicBezTo>
                  <a:cubicBezTo>
                    <a:pt x="9050" y="2130"/>
                    <a:pt x="9110" y="2167"/>
                    <a:pt x="9176" y="2154"/>
                  </a:cubicBezTo>
                  <a:close/>
                  <a:moveTo>
                    <a:pt x="9133" y="2148"/>
                  </a:moveTo>
                  <a:cubicBezTo>
                    <a:pt x="9120" y="2144"/>
                    <a:pt x="9110" y="2138"/>
                    <a:pt x="9102" y="2130"/>
                  </a:cubicBezTo>
                  <a:cubicBezTo>
                    <a:pt x="9110" y="2138"/>
                    <a:pt x="9120" y="2144"/>
                    <a:pt x="9133" y="214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20;p63"/>
            <p:cNvSpPr/>
            <p:nvPr/>
          </p:nvSpPr>
          <p:spPr>
            <a:xfrm>
              <a:off x="6473321" y="4735474"/>
              <a:ext cx="396419" cy="42970"/>
            </a:xfrm>
            <a:custGeom>
              <a:avLst/>
              <a:gdLst/>
              <a:ahLst/>
              <a:cxnLst/>
              <a:rect l="l" t="t" r="r" b="b"/>
              <a:pathLst>
                <a:path w="5074" h="550" extrusionOk="0">
                  <a:moveTo>
                    <a:pt x="1850" y="539"/>
                  </a:moveTo>
                  <a:cubicBezTo>
                    <a:pt x="2658" y="482"/>
                    <a:pt x="3455" y="235"/>
                    <a:pt x="4267" y="212"/>
                  </a:cubicBezTo>
                  <a:lnTo>
                    <a:pt x="4261" y="212"/>
                  </a:lnTo>
                  <a:cubicBezTo>
                    <a:pt x="4500" y="200"/>
                    <a:pt x="4738" y="190"/>
                    <a:pt x="4977" y="161"/>
                  </a:cubicBezTo>
                  <a:cubicBezTo>
                    <a:pt x="5074" y="146"/>
                    <a:pt x="5059" y="0"/>
                    <a:pt x="4956" y="11"/>
                  </a:cubicBezTo>
                  <a:cubicBezTo>
                    <a:pt x="4790" y="29"/>
                    <a:pt x="4619" y="39"/>
                    <a:pt x="4450" y="50"/>
                  </a:cubicBezTo>
                  <a:cubicBezTo>
                    <a:pt x="4043" y="68"/>
                    <a:pt x="3638" y="97"/>
                    <a:pt x="3239" y="175"/>
                  </a:cubicBezTo>
                  <a:cubicBezTo>
                    <a:pt x="2580" y="288"/>
                    <a:pt x="1910" y="447"/>
                    <a:pt x="1239" y="375"/>
                  </a:cubicBezTo>
                  <a:cubicBezTo>
                    <a:pt x="858" y="346"/>
                    <a:pt x="486" y="249"/>
                    <a:pt x="103" y="235"/>
                  </a:cubicBezTo>
                  <a:cubicBezTo>
                    <a:pt x="5" y="235"/>
                    <a:pt x="1" y="383"/>
                    <a:pt x="101" y="387"/>
                  </a:cubicBezTo>
                  <a:cubicBezTo>
                    <a:pt x="445" y="402"/>
                    <a:pt x="782" y="482"/>
                    <a:pt x="1124" y="517"/>
                  </a:cubicBezTo>
                  <a:cubicBezTo>
                    <a:pt x="1369" y="541"/>
                    <a:pt x="1613" y="550"/>
                    <a:pt x="1858" y="53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21;p63"/>
            <p:cNvSpPr/>
            <p:nvPr/>
          </p:nvSpPr>
          <p:spPr>
            <a:xfrm>
              <a:off x="5383601" y="4713911"/>
              <a:ext cx="1056987" cy="73674"/>
            </a:xfrm>
            <a:custGeom>
              <a:avLst/>
              <a:gdLst/>
              <a:ahLst/>
              <a:cxnLst/>
              <a:rect l="l" t="t" r="r" b="b"/>
              <a:pathLst>
                <a:path w="13529" h="943" extrusionOk="0">
                  <a:moveTo>
                    <a:pt x="9863" y="935"/>
                  </a:moveTo>
                  <a:cubicBezTo>
                    <a:pt x="9937" y="933"/>
                    <a:pt x="10011" y="926"/>
                    <a:pt x="10085" y="920"/>
                  </a:cubicBezTo>
                  <a:cubicBezTo>
                    <a:pt x="10157" y="916"/>
                    <a:pt x="10235" y="908"/>
                    <a:pt x="10309" y="900"/>
                  </a:cubicBezTo>
                  <a:cubicBezTo>
                    <a:pt x="10451" y="885"/>
                    <a:pt x="10593" y="867"/>
                    <a:pt x="10735" y="848"/>
                  </a:cubicBezTo>
                  <a:cubicBezTo>
                    <a:pt x="10914" y="824"/>
                    <a:pt x="11097" y="791"/>
                    <a:pt x="11274" y="752"/>
                  </a:cubicBezTo>
                  <a:cubicBezTo>
                    <a:pt x="11463" y="708"/>
                    <a:pt x="11653" y="665"/>
                    <a:pt x="11840" y="628"/>
                  </a:cubicBezTo>
                  <a:cubicBezTo>
                    <a:pt x="11889" y="620"/>
                    <a:pt x="11939" y="612"/>
                    <a:pt x="11988" y="606"/>
                  </a:cubicBezTo>
                  <a:cubicBezTo>
                    <a:pt x="12037" y="601"/>
                    <a:pt x="12091" y="597"/>
                    <a:pt x="12142" y="593"/>
                  </a:cubicBezTo>
                  <a:lnTo>
                    <a:pt x="12237" y="589"/>
                  </a:lnTo>
                  <a:lnTo>
                    <a:pt x="12332" y="589"/>
                  </a:lnTo>
                  <a:cubicBezTo>
                    <a:pt x="12393" y="589"/>
                    <a:pt x="12455" y="591"/>
                    <a:pt x="12517" y="593"/>
                  </a:cubicBezTo>
                  <a:cubicBezTo>
                    <a:pt x="12644" y="595"/>
                    <a:pt x="12774" y="603"/>
                    <a:pt x="12895" y="610"/>
                  </a:cubicBezTo>
                  <a:cubicBezTo>
                    <a:pt x="12971" y="616"/>
                    <a:pt x="13047" y="622"/>
                    <a:pt x="13124" y="632"/>
                  </a:cubicBezTo>
                  <a:cubicBezTo>
                    <a:pt x="13194" y="643"/>
                    <a:pt x="13266" y="653"/>
                    <a:pt x="13335" y="669"/>
                  </a:cubicBezTo>
                  <a:cubicBezTo>
                    <a:pt x="13362" y="673"/>
                    <a:pt x="13385" y="680"/>
                    <a:pt x="13410" y="684"/>
                  </a:cubicBezTo>
                  <a:cubicBezTo>
                    <a:pt x="13422" y="688"/>
                    <a:pt x="13436" y="690"/>
                    <a:pt x="13449" y="688"/>
                  </a:cubicBezTo>
                  <a:cubicBezTo>
                    <a:pt x="13529" y="669"/>
                    <a:pt x="13529" y="556"/>
                    <a:pt x="13449" y="538"/>
                  </a:cubicBezTo>
                  <a:lnTo>
                    <a:pt x="13440" y="538"/>
                  </a:lnTo>
                  <a:cubicBezTo>
                    <a:pt x="13379" y="523"/>
                    <a:pt x="13317" y="509"/>
                    <a:pt x="13255" y="499"/>
                  </a:cubicBezTo>
                  <a:cubicBezTo>
                    <a:pt x="13179" y="486"/>
                    <a:pt x="13105" y="478"/>
                    <a:pt x="13031" y="470"/>
                  </a:cubicBezTo>
                  <a:cubicBezTo>
                    <a:pt x="12955" y="462"/>
                    <a:pt x="12881" y="457"/>
                    <a:pt x="12807" y="453"/>
                  </a:cubicBezTo>
                  <a:cubicBezTo>
                    <a:pt x="12733" y="449"/>
                    <a:pt x="12663" y="447"/>
                    <a:pt x="12589" y="443"/>
                  </a:cubicBezTo>
                  <a:cubicBezTo>
                    <a:pt x="12449" y="439"/>
                    <a:pt x="12307" y="435"/>
                    <a:pt x="12167" y="441"/>
                  </a:cubicBezTo>
                  <a:cubicBezTo>
                    <a:pt x="12093" y="443"/>
                    <a:pt x="12019" y="451"/>
                    <a:pt x="11945" y="457"/>
                  </a:cubicBezTo>
                  <a:cubicBezTo>
                    <a:pt x="11873" y="466"/>
                    <a:pt x="11805" y="480"/>
                    <a:pt x="11737" y="494"/>
                  </a:cubicBezTo>
                  <a:cubicBezTo>
                    <a:pt x="11630" y="515"/>
                    <a:pt x="11525" y="540"/>
                    <a:pt x="11420" y="562"/>
                  </a:cubicBezTo>
                  <a:cubicBezTo>
                    <a:pt x="11309" y="589"/>
                    <a:pt x="11196" y="614"/>
                    <a:pt x="11083" y="636"/>
                  </a:cubicBezTo>
                  <a:lnTo>
                    <a:pt x="10939" y="663"/>
                  </a:lnTo>
                  <a:cubicBezTo>
                    <a:pt x="10889" y="671"/>
                    <a:pt x="10840" y="680"/>
                    <a:pt x="10791" y="688"/>
                  </a:cubicBezTo>
                  <a:cubicBezTo>
                    <a:pt x="10704" y="700"/>
                    <a:pt x="10618" y="712"/>
                    <a:pt x="10531" y="723"/>
                  </a:cubicBezTo>
                  <a:cubicBezTo>
                    <a:pt x="10342" y="747"/>
                    <a:pt x="10153" y="766"/>
                    <a:pt x="9962" y="778"/>
                  </a:cubicBezTo>
                  <a:cubicBezTo>
                    <a:pt x="9764" y="789"/>
                    <a:pt x="9567" y="791"/>
                    <a:pt x="9367" y="784"/>
                  </a:cubicBezTo>
                  <a:cubicBezTo>
                    <a:pt x="9180" y="780"/>
                    <a:pt x="8995" y="768"/>
                    <a:pt x="8808" y="756"/>
                  </a:cubicBezTo>
                  <a:cubicBezTo>
                    <a:pt x="8666" y="745"/>
                    <a:pt x="8526" y="735"/>
                    <a:pt x="8386" y="719"/>
                  </a:cubicBezTo>
                  <a:cubicBezTo>
                    <a:pt x="8246" y="702"/>
                    <a:pt x="8102" y="684"/>
                    <a:pt x="7960" y="663"/>
                  </a:cubicBezTo>
                  <a:cubicBezTo>
                    <a:pt x="7812" y="640"/>
                    <a:pt x="7666" y="616"/>
                    <a:pt x="7518" y="589"/>
                  </a:cubicBezTo>
                  <a:cubicBezTo>
                    <a:pt x="7386" y="566"/>
                    <a:pt x="7252" y="540"/>
                    <a:pt x="7121" y="515"/>
                  </a:cubicBezTo>
                  <a:cubicBezTo>
                    <a:pt x="6839" y="459"/>
                    <a:pt x="6559" y="410"/>
                    <a:pt x="6275" y="365"/>
                  </a:cubicBezTo>
                  <a:cubicBezTo>
                    <a:pt x="5987" y="320"/>
                    <a:pt x="5697" y="278"/>
                    <a:pt x="5407" y="239"/>
                  </a:cubicBezTo>
                  <a:cubicBezTo>
                    <a:pt x="5127" y="200"/>
                    <a:pt x="4845" y="167"/>
                    <a:pt x="4565" y="139"/>
                  </a:cubicBezTo>
                  <a:cubicBezTo>
                    <a:pt x="4284" y="108"/>
                    <a:pt x="3996" y="83"/>
                    <a:pt x="3712" y="64"/>
                  </a:cubicBezTo>
                  <a:cubicBezTo>
                    <a:pt x="3426" y="46"/>
                    <a:pt x="3146" y="27"/>
                    <a:pt x="2860" y="17"/>
                  </a:cubicBezTo>
                  <a:cubicBezTo>
                    <a:pt x="2566" y="7"/>
                    <a:pt x="2272" y="3"/>
                    <a:pt x="1980" y="1"/>
                  </a:cubicBezTo>
                  <a:cubicBezTo>
                    <a:pt x="1727" y="1"/>
                    <a:pt x="1473" y="5"/>
                    <a:pt x="1220" y="11"/>
                  </a:cubicBezTo>
                  <a:cubicBezTo>
                    <a:pt x="971" y="17"/>
                    <a:pt x="723" y="29"/>
                    <a:pt x="472" y="44"/>
                  </a:cubicBezTo>
                  <a:lnTo>
                    <a:pt x="470" y="44"/>
                  </a:lnTo>
                  <a:lnTo>
                    <a:pt x="463" y="44"/>
                  </a:lnTo>
                  <a:lnTo>
                    <a:pt x="408" y="48"/>
                  </a:lnTo>
                  <a:cubicBezTo>
                    <a:pt x="301" y="54"/>
                    <a:pt x="196" y="60"/>
                    <a:pt x="89" y="67"/>
                  </a:cubicBezTo>
                  <a:cubicBezTo>
                    <a:pt x="23" y="77"/>
                    <a:pt x="0" y="159"/>
                    <a:pt x="52" y="202"/>
                  </a:cubicBezTo>
                  <a:cubicBezTo>
                    <a:pt x="68" y="215"/>
                    <a:pt x="87" y="219"/>
                    <a:pt x="107" y="217"/>
                  </a:cubicBezTo>
                  <a:cubicBezTo>
                    <a:pt x="206" y="211"/>
                    <a:pt x="305" y="204"/>
                    <a:pt x="404" y="200"/>
                  </a:cubicBezTo>
                  <a:lnTo>
                    <a:pt x="408" y="200"/>
                  </a:lnTo>
                  <a:lnTo>
                    <a:pt x="463" y="196"/>
                  </a:lnTo>
                  <a:lnTo>
                    <a:pt x="474" y="196"/>
                  </a:lnTo>
                  <a:cubicBezTo>
                    <a:pt x="760" y="180"/>
                    <a:pt x="1046" y="165"/>
                    <a:pt x="1332" y="159"/>
                  </a:cubicBezTo>
                  <a:cubicBezTo>
                    <a:pt x="1624" y="153"/>
                    <a:pt x="1916" y="151"/>
                    <a:pt x="2208" y="155"/>
                  </a:cubicBezTo>
                  <a:cubicBezTo>
                    <a:pt x="2782" y="159"/>
                    <a:pt x="3352" y="190"/>
                    <a:pt x="3913" y="231"/>
                  </a:cubicBezTo>
                  <a:cubicBezTo>
                    <a:pt x="4197" y="254"/>
                    <a:pt x="4481" y="283"/>
                    <a:pt x="4765" y="313"/>
                  </a:cubicBezTo>
                  <a:cubicBezTo>
                    <a:pt x="5049" y="344"/>
                    <a:pt x="5329" y="381"/>
                    <a:pt x="5609" y="420"/>
                  </a:cubicBezTo>
                  <a:cubicBezTo>
                    <a:pt x="5890" y="462"/>
                    <a:pt x="6172" y="503"/>
                    <a:pt x="6454" y="550"/>
                  </a:cubicBezTo>
                  <a:cubicBezTo>
                    <a:pt x="6734" y="597"/>
                    <a:pt x="7018" y="651"/>
                    <a:pt x="7297" y="704"/>
                  </a:cubicBezTo>
                  <a:cubicBezTo>
                    <a:pt x="7575" y="758"/>
                    <a:pt x="7853" y="807"/>
                    <a:pt x="8135" y="842"/>
                  </a:cubicBezTo>
                  <a:cubicBezTo>
                    <a:pt x="8423" y="879"/>
                    <a:pt x="8713" y="906"/>
                    <a:pt x="9005" y="922"/>
                  </a:cubicBezTo>
                  <a:cubicBezTo>
                    <a:pt x="9151" y="931"/>
                    <a:pt x="9295" y="937"/>
                    <a:pt x="9441" y="941"/>
                  </a:cubicBezTo>
                  <a:cubicBezTo>
                    <a:pt x="9482" y="941"/>
                    <a:pt x="9523" y="943"/>
                    <a:pt x="9567" y="943"/>
                  </a:cubicBezTo>
                  <a:cubicBezTo>
                    <a:pt x="9667" y="939"/>
                    <a:pt x="9766" y="937"/>
                    <a:pt x="9863" y="93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22;p63"/>
            <p:cNvSpPr/>
            <p:nvPr/>
          </p:nvSpPr>
          <p:spPr>
            <a:xfrm>
              <a:off x="5225940" y="4717270"/>
              <a:ext cx="171881" cy="40470"/>
            </a:xfrm>
            <a:custGeom>
              <a:avLst/>
              <a:gdLst/>
              <a:ahLst/>
              <a:cxnLst/>
              <a:rect l="l" t="t" r="r" b="b"/>
              <a:pathLst>
                <a:path w="2200" h="518" extrusionOk="0">
                  <a:moveTo>
                    <a:pt x="151" y="478"/>
                  </a:moveTo>
                  <a:cubicBezTo>
                    <a:pt x="225" y="414"/>
                    <a:pt x="313" y="381"/>
                    <a:pt x="401" y="353"/>
                  </a:cubicBezTo>
                  <a:cubicBezTo>
                    <a:pt x="560" y="301"/>
                    <a:pt x="720" y="260"/>
                    <a:pt x="881" y="229"/>
                  </a:cubicBezTo>
                  <a:cubicBezTo>
                    <a:pt x="1210" y="170"/>
                    <a:pt x="1545" y="161"/>
                    <a:pt x="1874" y="207"/>
                  </a:cubicBezTo>
                  <a:cubicBezTo>
                    <a:pt x="1942" y="213"/>
                    <a:pt x="2010" y="223"/>
                    <a:pt x="2078" y="237"/>
                  </a:cubicBezTo>
                  <a:cubicBezTo>
                    <a:pt x="2171" y="250"/>
                    <a:pt x="2200" y="112"/>
                    <a:pt x="2109" y="87"/>
                  </a:cubicBezTo>
                  <a:cubicBezTo>
                    <a:pt x="1650" y="3"/>
                    <a:pt x="1171" y="1"/>
                    <a:pt x="716" y="110"/>
                  </a:cubicBezTo>
                  <a:cubicBezTo>
                    <a:pt x="490" y="165"/>
                    <a:pt x="247" y="211"/>
                    <a:pt x="60" y="357"/>
                  </a:cubicBezTo>
                  <a:cubicBezTo>
                    <a:pt x="0" y="421"/>
                    <a:pt x="74" y="517"/>
                    <a:pt x="151" y="47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23;p63"/>
            <p:cNvSpPr/>
            <p:nvPr/>
          </p:nvSpPr>
          <p:spPr>
            <a:xfrm>
              <a:off x="7546323" y="4895400"/>
              <a:ext cx="69065" cy="245633"/>
            </a:xfrm>
            <a:custGeom>
              <a:avLst/>
              <a:gdLst/>
              <a:ahLst/>
              <a:cxnLst/>
              <a:rect l="l" t="t" r="r" b="b"/>
              <a:pathLst>
                <a:path w="884" h="3144" extrusionOk="0">
                  <a:moveTo>
                    <a:pt x="180" y="3057"/>
                  </a:moveTo>
                  <a:cubicBezTo>
                    <a:pt x="416" y="2621"/>
                    <a:pt x="591" y="2154"/>
                    <a:pt x="696" y="1669"/>
                  </a:cubicBezTo>
                  <a:cubicBezTo>
                    <a:pt x="805" y="1165"/>
                    <a:pt x="824" y="646"/>
                    <a:pt x="881" y="136"/>
                  </a:cubicBezTo>
                  <a:cubicBezTo>
                    <a:pt x="883" y="99"/>
                    <a:pt x="883" y="62"/>
                    <a:pt x="850" y="39"/>
                  </a:cubicBezTo>
                  <a:cubicBezTo>
                    <a:pt x="797" y="0"/>
                    <a:pt x="723" y="43"/>
                    <a:pt x="731" y="109"/>
                  </a:cubicBezTo>
                  <a:cubicBezTo>
                    <a:pt x="667" y="671"/>
                    <a:pt x="651" y="1245"/>
                    <a:pt x="513" y="1792"/>
                  </a:cubicBezTo>
                  <a:cubicBezTo>
                    <a:pt x="406" y="2208"/>
                    <a:pt x="250" y="2607"/>
                    <a:pt x="46" y="2983"/>
                  </a:cubicBezTo>
                  <a:cubicBezTo>
                    <a:pt x="1" y="3070"/>
                    <a:pt x="128" y="3144"/>
                    <a:pt x="180" y="305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24;p63"/>
            <p:cNvSpPr/>
            <p:nvPr/>
          </p:nvSpPr>
          <p:spPr>
            <a:xfrm>
              <a:off x="4973276" y="4731802"/>
              <a:ext cx="278134" cy="441108"/>
            </a:xfrm>
            <a:custGeom>
              <a:avLst/>
              <a:gdLst/>
              <a:ahLst/>
              <a:cxnLst/>
              <a:rect l="l" t="t" r="r" b="b"/>
              <a:pathLst>
                <a:path w="3560" h="5646" extrusionOk="0">
                  <a:moveTo>
                    <a:pt x="173" y="5550"/>
                  </a:moveTo>
                  <a:cubicBezTo>
                    <a:pt x="636" y="4458"/>
                    <a:pt x="1134" y="3374"/>
                    <a:pt x="1755" y="2364"/>
                  </a:cubicBezTo>
                  <a:cubicBezTo>
                    <a:pt x="2123" y="1767"/>
                    <a:pt x="2564" y="1228"/>
                    <a:pt x="3004" y="687"/>
                  </a:cubicBezTo>
                  <a:cubicBezTo>
                    <a:pt x="3142" y="523"/>
                    <a:pt x="3269" y="348"/>
                    <a:pt x="3434" y="210"/>
                  </a:cubicBezTo>
                  <a:cubicBezTo>
                    <a:pt x="3559" y="177"/>
                    <a:pt x="3479" y="0"/>
                    <a:pt x="3366" y="70"/>
                  </a:cubicBezTo>
                  <a:cubicBezTo>
                    <a:pt x="3136" y="253"/>
                    <a:pt x="2967" y="504"/>
                    <a:pt x="2776" y="726"/>
                  </a:cubicBezTo>
                  <a:cubicBezTo>
                    <a:pt x="2463" y="1117"/>
                    <a:pt x="2144" y="1502"/>
                    <a:pt x="1866" y="1917"/>
                  </a:cubicBezTo>
                  <a:cubicBezTo>
                    <a:pt x="1387" y="2619"/>
                    <a:pt x="996" y="3376"/>
                    <a:pt x="634" y="4143"/>
                  </a:cubicBezTo>
                  <a:cubicBezTo>
                    <a:pt x="420" y="4592"/>
                    <a:pt x="223" y="5038"/>
                    <a:pt x="33" y="5495"/>
                  </a:cubicBezTo>
                  <a:cubicBezTo>
                    <a:pt x="0" y="5585"/>
                    <a:pt x="134" y="5645"/>
                    <a:pt x="173" y="555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25;p63"/>
            <p:cNvSpPr/>
            <p:nvPr/>
          </p:nvSpPr>
          <p:spPr>
            <a:xfrm>
              <a:off x="7798518" y="2795660"/>
              <a:ext cx="14219" cy="52658"/>
            </a:xfrm>
            <a:custGeom>
              <a:avLst/>
              <a:gdLst/>
              <a:ahLst/>
              <a:cxnLst/>
              <a:rect l="l" t="t" r="r" b="b"/>
              <a:pathLst>
                <a:path w="182" h="674" extrusionOk="0">
                  <a:moveTo>
                    <a:pt x="93" y="669"/>
                  </a:moveTo>
                  <a:cubicBezTo>
                    <a:pt x="153" y="663"/>
                    <a:pt x="167" y="601"/>
                    <a:pt x="157" y="552"/>
                  </a:cubicBezTo>
                  <a:cubicBezTo>
                    <a:pt x="155" y="408"/>
                    <a:pt x="159" y="262"/>
                    <a:pt x="171" y="120"/>
                  </a:cubicBezTo>
                  <a:cubicBezTo>
                    <a:pt x="181" y="73"/>
                    <a:pt x="165" y="17"/>
                    <a:pt x="112" y="7"/>
                  </a:cubicBezTo>
                  <a:cubicBezTo>
                    <a:pt x="70" y="1"/>
                    <a:pt x="31" y="29"/>
                    <a:pt x="25" y="71"/>
                  </a:cubicBezTo>
                  <a:cubicBezTo>
                    <a:pt x="5" y="248"/>
                    <a:pt x="0" y="424"/>
                    <a:pt x="9" y="603"/>
                  </a:cubicBezTo>
                  <a:cubicBezTo>
                    <a:pt x="15" y="645"/>
                    <a:pt x="52" y="673"/>
                    <a:pt x="93" y="66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26;p63"/>
            <p:cNvSpPr/>
            <p:nvPr/>
          </p:nvSpPr>
          <p:spPr>
            <a:xfrm>
              <a:off x="5520558" y="2549247"/>
              <a:ext cx="332433" cy="246180"/>
            </a:xfrm>
            <a:custGeom>
              <a:avLst/>
              <a:gdLst/>
              <a:ahLst/>
              <a:cxnLst/>
              <a:rect l="l" t="t" r="r" b="b"/>
              <a:pathLst>
                <a:path w="4255" h="3151" extrusionOk="0">
                  <a:moveTo>
                    <a:pt x="4174" y="3105"/>
                  </a:moveTo>
                  <a:cubicBezTo>
                    <a:pt x="4255" y="3011"/>
                    <a:pt x="4119" y="2928"/>
                    <a:pt x="4057" y="2871"/>
                  </a:cubicBezTo>
                  <a:cubicBezTo>
                    <a:pt x="3915" y="2747"/>
                    <a:pt x="3788" y="2607"/>
                    <a:pt x="3677" y="2455"/>
                  </a:cubicBezTo>
                  <a:cubicBezTo>
                    <a:pt x="3409" y="2052"/>
                    <a:pt x="3218" y="1597"/>
                    <a:pt x="2889" y="1237"/>
                  </a:cubicBezTo>
                  <a:cubicBezTo>
                    <a:pt x="2677" y="1015"/>
                    <a:pt x="2444" y="818"/>
                    <a:pt x="2193" y="643"/>
                  </a:cubicBezTo>
                  <a:cubicBezTo>
                    <a:pt x="1920" y="466"/>
                    <a:pt x="1623" y="330"/>
                    <a:pt x="1311" y="242"/>
                  </a:cubicBezTo>
                  <a:cubicBezTo>
                    <a:pt x="1019" y="161"/>
                    <a:pt x="716" y="128"/>
                    <a:pt x="424" y="54"/>
                  </a:cubicBezTo>
                  <a:cubicBezTo>
                    <a:pt x="309" y="32"/>
                    <a:pt x="192" y="1"/>
                    <a:pt x="76" y="1"/>
                  </a:cubicBezTo>
                  <a:cubicBezTo>
                    <a:pt x="33" y="3"/>
                    <a:pt x="0" y="36"/>
                    <a:pt x="0" y="79"/>
                  </a:cubicBezTo>
                  <a:cubicBezTo>
                    <a:pt x="2" y="137"/>
                    <a:pt x="56" y="159"/>
                    <a:pt x="107" y="153"/>
                  </a:cubicBezTo>
                  <a:cubicBezTo>
                    <a:pt x="294" y="172"/>
                    <a:pt x="467" y="223"/>
                    <a:pt x="650" y="258"/>
                  </a:cubicBezTo>
                  <a:cubicBezTo>
                    <a:pt x="846" y="301"/>
                    <a:pt x="1027" y="324"/>
                    <a:pt x="1214" y="371"/>
                  </a:cubicBezTo>
                  <a:cubicBezTo>
                    <a:pt x="1395" y="423"/>
                    <a:pt x="1570" y="486"/>
                    <a:pt x="1743" y="563"/>
                  </a:cubicBezTo>
                  <a:cubicBezTo>
                    <a:pt x="2002" y="690"/>
                    <a:pt x="2245" y="851"/>
                    <a:pt x="2463" y="1044"/>
                  </a:cubicBezTo>
                  <a:cubicBezTo>
                    <a:pt x="2664" y="1208"/>
                    <a:pt x="2841" y="1400"/>
                    <a:pt x="2989" y="1614"/>
                  </a:cubicBezTo>
                  <a:cubicBezTo>
                    <a:pt x="3170" y="1877"/>
                    <a:pt x="3314" y="2163"/>
                    <a:pt x="3479" y="2435"/>
                  </a:cubicBezTo>
                  <a:cubicBezTo>
                    <a:pt x="3625" y="2679"/>
                    <a:pt x="3831" y="2879"/>
                    <a:pt x="4045" y="3066"/>
                  </a:cubicBezTo>
                  <a:cubicBezTo>
                    <a:pt x="4055" y="3128"/>
                    <a:pt x="4131" y="3151"/>
                    <a:pt x="4174" y="310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27;p63"/>
            <p:cNvSpPr/>
            <p:nvPr/>
          </p:nvSpPr>
          <p:spPr>
            <a:xfrm>
              <a:off x="7788205" y="2983711"/>
              <a:ext cx="556893" cy="155864"/>
            </a:xfrm>
            <a:custGeom>
              <a:avLst/>
              <a:gdLst/>
              <a:ahLst/>
              <a:cxnLst/>
              <a:rect l="l" t="t" r="r" b="b"/>
              <a:pathLst>
                <a:path w="7128" h="1995" extrusionOk="0">
                  <a:moveTo>
                    <a:pt x="104" y="1994"/>
                  </a:moveTo>
                  <a:cubicBezTo>
                    <a:pt x="400" y="1924"/>
                    <a:pt x="702" y="1891"/>
                    <a:pt x="1001" y="1840"/>
                  </a:cubicBezTo>
                  <a:cubicBezTo>
                    <a:pt x="1163" y="1809"/>
                    <a:pt x="1315" y="1745"/>
                    <a:pt x="1466" y="1679"/>
                  </a:cubicBezTo>
                  <a:cubicBezTo>
                    <a:pt x="2101" y="1412"/>
                    <a:pt x="2671" y="1011"/>
                    <a:pt x="3278" y="686"/>
                  </a:cubicBezTo>
                  <a:cubicBezTo>
                    <a:pt x="3959" y="334"/>
                    <a:pt x="4730" y="132"/>
                    <a:pt x="5500" y="178"/>
                  </a:cubicBezTo>
                  <a:lnTo>
                    <a:pt x="5492" y="178"/>
                  </a:lnTo>
                  <a:cubicBezTo>
                    <a:pt x="5819" y="198"/>
                    <a:pt x="6146" y="231"/>
                    <a:pt x="6475" y="217"/>
                  </a:cubicBezTo>
                  <a:cubicBezTo>
                    <a:pt x="6642" y="212"/>
                    <a:pt x="6808" y="200"/>
                    <a:pt x="6975" y="206"/>
                  </a:cubicBezTo>
                  <a:cubicBezTo>
                    <a:pt x="7082" y="231"/>
                    <a:pt x="7127" y="81"/>
                    <a:pt x="7012" y="56"/>
                  </a:cubicBezTo>
                  <a:cubicBezTo>
                    <a:pt x="6693" y="42"/>
                    <a:pt x="6372" y="81"/>
                    <a:pt x="6053" y="62"/>
                  </a:cubicBezTo>
                  <a:cubicBezTo>
                    <a:pt x="5852" y="52"/>
                    <a:pt x="5650" y="31"/>
                    <a:pt x="5450" y="23"/>
                  </a:cubicBezTo>
                  <a:cubicBezTo>
                    <a:pt x="4922" y="1"/>
                    <a:pt x="4385" y="89"/>
                    <a:pt x="3887" y="260"/>
                  </a:cubicBezTo>
                  <a:cubicBezTo>
                    <a:pt x="3130" y="509"/>
                    <a:pt x="2488" y="1007"/>
                    <a:pt x="1782" y="1362"/>
                  </a:cubicBezTo>
                  <a:cubicBezTo>
                    <a:pt x="1521" y="1490"/>
                    <a:pt x="1260" y="1626"/>
                    <a:pt x="976" y="1690"/>
                  </a:cubicBezTo>
                  <a:cubicBezTo>
                    <a:pt x="826" y="1718"/>
                    <a:pt x="676" y="1737"/>
                    <a:pt x="523" y="1760"/>
                  </a:cubicBezTo>
                  <a:cubicBezTo>
                    <a:pt x="373" y="1782"/>
                    <a:pt x="229" y="1813"/>
                    <a:pt x="83" y="1844"/>
                  </a:cubicBezTo>
                  <a:cubicBezTo>
                    <a:pt x="1" y="1871"/>
                    <a:pt x="17" y="1992"/>
                    <a:pt x="104" y="199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28;p63"/>
            <p:cNvSpPr/>
            <p:nvPr/>
          </p:nvSpPr>
          <p:spPr>
            <a:xfrm>
              <a:off x="7890005" y="3668416"/>
              <a:ext cx="226179" cy="38126"/>
            </a:xfrm>
            <a:custGeom>
              <a:avLst/>
              <a:gdLst/>
              <a:ahLst/>
              <a:cxnLst/>
              <a:rect l="l" t="t" r="r" b="b"/>
              <a:pathLst>
                <a:path w="2895" h="488" extrusionOk="0">
                  <a:moveTo>
                    <a:pt x="2888" y="410"/>
                  </a:moveTo>
                  <a:cubicBezTo>
                    <a:pt x="2895" y="299"/>
                    <a:pt x="2753" y="319"/>
                    <a:pt x="2681" y="295"/>
                  </a:cubicBezTo>
                  <a:cubicBezTo>
                    <a:pt x="2530" y="262"/>
                    <a:pt x="2380" y="227"/>
                    <a:pt x="2238" y="196"/>
                  </a:cubicBezTo>
                  <a:cubicBezTo>
                    <a:pt x="1917" y="118"/>
                    <a:pt x="1588" y="91"/>
                    <a:pt x="1259" y="60"/>
                  </a:cubicBezTo>
                  <a:cubicBezTo>
                    <a:pt x="868" y="7"/>
                    <a:pt x="473" y="0"/>
                    <a:pt x="82" y="39"/>
                  </a:cubicBezTo>
                  <a:cubicBezTo>
                    <a:pt x="0" y="64"/>
                    <a:pt x="14" y="186"/>
                    <a:pt x="101" y="190"/>
                  </a:cubicBezTo>
                  <a:cubicBezTo>
                    <a:pt x="198" y="183"/>
                    <a:pt x="292" y="175"/>
                    <a:pt x="387" y="171"/>
                  </a:cubicBezTo>
                  <a:cubicBezTo>
                    <a:pt x="714" y="149"/>
                    <a:pt x="1018" y="186"/>
                    <a:pt x="1339" y="223"/>
                  </a:cubicBezTo>
                  <a:cubicBezTo>
                    <a:pt x="1730" y="249"/>
                    <a:pt x="2119" y="313"/>
                    <a:pt x="2500" y="412"/>
                  </a:cubicBezTo>
                  <a:cubicBezTo>
                    <a:pt x="2592" y="432"/>
                    <a:pt x="2687" y="451"/>
                    <a:pt x="2781" y="472"/>
                  </a:cubicBezTo>
                  <a:cubicBezTo>
                    <a:pt x="2827" y="488"/>
                    <a:pt x="2880" y="459"/>
                    <a:pt x="2888" y="41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29;p63"/>
            <p:cNvSpPr/>
            <p:nvPr/>
          </p:nvSpPr>
          <p:spPr>
            <a:xfrm>
              <a:off x="6641920" y="3560054"/>
              <a:ext cx="23204" cy="45783"/>
            </a:xfrm>
            <a:custGeom>
              <a:avLst/>
              <a:gdLst/>
              <a:ahLst/>
              <a:cxnLst/>
              <a:rect l="l" t="t" r="r" b="b"/>
              <a:pathLst>
                <a:path w="297" h="586" extrusionOk="0">
                  <a:moveTo>
                    <a:pt x="167" y="490"/>
                  </a:moveTo>
                  <a:cubicBezTo>
                    <a:pt x="196" y="371"/>
                    <a:pt x="219" y="250"/>
                    <a:pt x="270" y="139"/>
                  </a:cubicBezTo>
                  <a:cubicBezTo>
                    <a:pt x="297" y="58"/>
                    <a:pt x="190" y="1"/>
                    <a:pt x="136" y="67"/>
                  </a:cubicBezTo>
                  <a:cubicBezTo>
                    <a:pt x="79" y="190"/>
                    <a:pt x="50" y="324"/>
                    <a:pt x="21" y="455"/>
                  </a:cubicBezTo>
                  <a:cubicBezTo>
                    <a:pt x="1" y="552"/>
                    <a:pt x="143" y="585"/>
                    <a:pt x="169" y="49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30;p63"/>
            <p:cNvSpPr/>
            <p:nvPr/>
          </p:nvSpPr>
          <p:spPr>
            <a:xfrm>
              <a:off x="6603325" y="3708573"/>
              <a:ext cx="17657" cy="39611"/>
            </a:xfrm>
            <a:custGeom>
              <a:avLst/>
              <a:gdLst/>
              <a:ahLst/>
              <a:cxnLst/>
              <a:rect l="l" t="t" r="r" b="b"/>
              <a:pathLst>
                <a:path w="226" h="507" extrusionOk="0">
                  <a:moveTo>
                    <a:pt x="122" y="507"/>
                  </a:moveTo>
                  <a:cubicBezTo>
                    <a:pt x="225" y="496"/>
                    <a:pt x="186" y="375"/>
                    <a:pt x="192" y="305"/>
                  </a:cubicBezTo>
                  <a:cubicBezTo>
                    <a:pt x="200" y="235"/>
                    <a:pt x="205" y="159"/>
                    <a:pt x="211" y="85"/>
                  </a:cubicBezTo>
                  <a:cubicBezTo>
                    <a:pt x="215" y="44"/>
                    <a:pt x="184" y="7"/>
                    <a:pt x="143" y="3"/>
                  </a:cubicBezTo>
                  <a:cubicBezTo>
                    <a:pt x="26" y="1"/>
                    <a:pt x="61" y="157"/>
                    <a:pt x="44" y="233"/>
                  </a:cubicBezTo>
                  <a:cubicBezTo>
                    <a:pt x="48" y="313"/>
                    <a:pt x="1" y="507"/>
                    <a:pt x="122" y="50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31;p63"/>
            <p:cNvSpPr/>
            <p:nvPr/>
          </p:nvSpPr>
          <p:spPr>
            <a:xfrm>
              <a:off x="6604654" y="3803732"/>
              <a:ext cx="18360" cy="27892"/>
            </a:xfrm>
            <a:custGeom>
              <a:avLst/>
              <a:gdLst/>
              <a:ahLst/>
              <a:cxnLst/>
              <a:rect l="l" t="t" r="r" b="b"/>
              <a:pathLst>
                <a:path w="235" h="357" extrusionOk="0">
                  <a:moveTo>
                    <a:pt x="148" y="350"/>
                  </a:moveTo>
                  <a:cubicBezTo>
                    <a:pt x="216" y="338"/>
                    <a:pt x="216" y="270"/>
                    <a:pt x="204" y="217"/>
                  </a:cubicBezTo>
                  <a:cubicBezTo>
                    <a:pt x="188" y="134"/>
                    <a:pt x="235" y="7"/>
                    <a:pt x="120" y="1"/>
                  </a:cubicBezTo>
                  <a:cubicBezTo>
                    <a:pt x="0" y="9"/>
                    <a:pt x="58" y="208"/>
                    <a:pt x="60" y="289"/>
                  </a:cubicBezTo>
                  <a:cubicBezTo>
                    <a:pt x="68" y="330"/>
                    <a:pt x="107" y="356"/>
                    <a:pt x="148" y="35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32;p63"/>
            <p:cNvSpPr/>
            <p:nvPr/>
          </p:nvSpPr>
          <p:spPr>
            <a:xfrm>
              <a:off x="7394756" y="1752274"/>
              <a:ext cx="99066" cy="198991"/>
            </a:xfrm>
            <a:custGeom>
              <a:avLst/>
              <a:gdLst/>
              <a:ahLst/>
              <a:cxnLst/>
              <a:rect l="l" t="t" r="r" b="b"/>
              <a:pathLst>
                <a:path w="1268" h="2547" extrusionOk="0">
                  <a:moveTo>
                    <a:pt x="1204" y="2537"/>
                  </a:moveTo>
                  <a:cubicBezTo>
                    <a:pt x="1243" y="2524"/>
                    <a:pt x="1268" y="2483"/>
                    <a:pt x="1256" y="2442"/>
                  </a:cubicBezTo>
                  <a:cubicBezTo>
                    <a:pt x="1210" y="2280"/>
                    <a:pt x="1153" y="2121"/>
                    <a:pt x="1091" y="1965"/>
                  </a:cubicBezTo>
                  <a:cubicBezTo>
                    <a:pt x="951" y="1592"/>
                    <a:pt x="690" y="1290"/>
                    <a:pt x="459" y="971"/>
                  </a:cubicBezTo>
                  <a:cubicBezTo>
                    <a:pt x="326" y="769"/>
                    <a:pt x="231" y="543"/>
                    <a:pt x="178" y="307"/>
                  </a:cubicBezTo>
                  <a:cubicBezTo>
                    <a:pt x="167" y="255"/>
                    <a:pt x="159" y="202"/>
                    <a:pt x="155" y="146"/>
                  </a:cubicBezTo>
                  <a:cubicBezTo>
                    <a:pt x="155" y="84"/>
                    <a:pt x="161" y="2"/>
                    <a:pt x="77" y="0"/>
                  </a:cubicBezTo>
                  <a:cubicBezTo>
                    <a:pt x="36" y="0"/>
                    <a:pt x="1" y="33"/>
                    <a:pt x="1" y="76"/>
                  </a:cubicBezTo>
                  <a:cubicBezTo>
                    <a:pt x="1" y="196"/>
                    <a:pt x="17" y="313"/>
                    <a:pt x="48" y="426"/>
                  </a:cubicBezTo>
                  <a:cubicBezTo>
                    <a:pt x="101" y="623"/>
                    <a:pt x="182" y="811"/>
                    <a:pt x="285" y="986"/>
                  </a:cubicBezTo>
                  <a:cubicBezTo>
                    <a:pt x="439" y="1228"/>
                    <a:pt x="636" y="1438"/>
                    <a:pt x="782" y="1687"/>
                  </a:cubicBezTo>
                  <a:cubicBezTo>
                    <a:pt x="889" y="1864"/>
                    <a:pt x="966" y="2059"/>
                    <a:pt x="1035" y="2255"/>
                  </a:cubicBezTo>
                  <a:cubicBezTo>
                    <a:pt x="1060" y="2331"/>
                    <a:pt x="1087" y="2407"/>
                    <a:pt x="1110" y="2483"/>
                  </a:cubicBezTo>
                  <a:cubicBezTo>
                    <a:pt x="1122" y="2524"/>
                    <a:pt x="1163" y="2547"/>
                    <a:pt x="1204" y="253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33;p63"/>
            <p:cNvSpPr/>
            <p:nvPr/>
          </p:nvSpPr>
          <p:spPr>
            <a:xfrm>
              <a:off x="7384677" y="1691648"/>
              <a:ext cx="13516" cy="27579"/>
            </a:xfrm>
            <a:custGeom>
              <a:avLst/>
              <a:gdLst/>
              <a:ahLst/>
              <a:cxnLst/>
              <a:rect l="l" t="t" r="r" b="b"/>
              <a:pathLst>
                <a:path w="173" h="353" extrusionOk="0">
                  <a:moveTo>
                    <a:pt x="158" y="289"/>
                  </a:moveTo>
                  <a:cubicBezTo>
                    <a:pt x="169" y="227"/>
                    <a:pt x="173" y="163"/>
                    <a:pt x="173" y="101"/>
                  </a:cubicBezTo>
                  <a:cubicBezTo>
                    <a:pt x="171" y="1"/>
                    <a:pt x="25" y="1"/>
                    <a:pt x="21" y="101"/>
                  </a:cubicBezTo>
                  <a:cubicBezTo>
                    <a:pt x="21" y="149"/>
                    <a:pt x="17" y="198"/>
                    <a:pt x="10" y="247"/>
                  </a:cubicBezTo>
                  <a:cubicBezTo>
                    <a:pt x="0" y="286"/>
                    <a:pt x="23" y="330"/>
                    <a:pt x="64" y="340"/>
                  </a:cubicBezTo>
                  <a:cubicBezTo>
                    <a:pt x="105" y="352"/>
                    <a:pt x="146" y="328"/>
                    <a:pt x="158" y="28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34;p63"/>
            <p:cNvSpPr/>
            <p:nvPr/>
          </p:nvSpPr>
          <p:spPr>
            <a:xfrm>
              <a:off x="6470900" y="907800"/>
              <a:ext cx="117426" cy="164146"/>
            </a:xfrm>
            <a:custGeom>
              <a:avLst/>
              <a:gdLst/>
              <a:ahLst/>
              <a:cxnLst/>
              <a:rect l="l" t="t" r="r" b="b"/>
              <a:pathLst>
                <a:path w="1503" h="2101" extrusionOk="0">
                  <a:moveTo>
                    <a:pt x="1478" y="2062"/>
                  </a:moveTo>
                  <a:cubicBezTo>
                    <a:pt x="1502" y="2029"/>
                    <a:pt x="1496" y="1982"/>
                    <a:pt x="1463" y="1955"/>
                  </a:cubicBezTo>
                  <a:cubicBezTo>
                    <a:pt x="1309" y="1833"/>
                    <a:pt x="1159" y="1708"/>
                    <a:pt x="1011" y="1580"/>
                  </a:cubicBezTo>
                  <a:cubicBezTo>
                    <a:pt x="723" y="1317"/>
                    <a:pt x="435" y="1029"/>
                    <a:pt x="280" y="665"/>
                  </a:cubicBezTo>
                  <a:cubicBezTo>
                    <a:pt x="206" y="486"/>
                    <a:pt x="182" y="290"/>
                    <a:pt x="161" y="97"/>
                  </a:cubicBezTo>
                  <a:cubicBezTo>
                    <a:pt x="147" y="0"/>
                    <a:pt x="1" y="19"/>
                    <a:pt x="11" y="118"/>
                  </a:cubicBezTo>
                  <a:cubicBezTo>
                    <a:pt x="32" y="334"/>
                    <a:pt x="62" y="552"/>
                    <a:pt x="151" y="751"/>
                  </a:cubicBezTo>
                  <a:cubicBezTo>
                    <a:pt x="332" y="1152"/>
                    <a:pt x="655" y="1467"/>
                    <a:pt x="980" y="1755"/>
                  </a:cubicBezTo>
                  <a:cubicBezTo>
                    <a:pt x="1107" y="1864"/>
                    <a:pt x="1237" y="1971"/>
                    <a:pt x="1371" y="2076"/>
                  </a:cubicBezTo>
                  <a:cubicBezTo>
                    <a:pt x="1404" y="2101"/>
                    <a:pt x="1451" y="2095"/>
                    <a:pt x="1478" y="206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35;p63"/>
            <p:cNvSpPr/>
            <p:nvPr/>
          </p:nvSpPr>
          <p:spPr>
            <a:xfrm>
              <a:off x="6618951" y="1080539"/>
              <a:ext cx="47502" cy="38048"/>
            </a:xfrm>
            <a:custGeom>
              <a:avLst/>
              <a:gdLst/>
              <a:ahLst/>
              <a:cxnLst/>
              <a:rect l="l" t="t" r="r" b="b"/>
              <a:pathLst>
                <a:path w="608" h="487" extrusionOk="0">
                  <a:moveTo>
                    <a:pt x="591" y="431"/>
                  </a:moveTo>
                  <a:cubicBezTo>
                    <a:pt x="607" y="388"/>
                    <a:pt x="583" y="338"/>
                    <a:pt x="539" y="326"/>
                  </a:cubicBezTo>
                  <a:cubicBezTo>
                    <a:pt x="439" y="277"/>
                    <a:pt x="342" y="221"/>
                    <a:pt x="247" y="159"/>
                  </a:cubicBezTo>
                  <a:cubicBezTo>
                    <a:pt x="181" y="122"/>
                    <a:pt x="99" y="1"/>
                    <a:pt x="25" y="85"/>
                  </a:cubicBezTo>
                  <a:cubicBezTo>
                    <a:pt x="0" y="118"/>
                    <a:pt x="7" y="166"/>
                    <a:pt x="37" y="190"/>
                  </a:cubicBezTo>
                  <a:cubicBezTo>
                    <a:pt x="101" y="244"/>
                    <a:pt x="169" y="291"/>
                    <a:pt x="239" y="334"/>
                  </a:cubicBezTo>
                  <a:cubicBezTo>
                    <a:pt x="319" y="386"/>
                    <a:pt x="406" y="429"/>
                    <a:pt x="490" y="470"/>
                  </a:cubicBezTo>
                  <a:cubicBezTo>
                    <a:pt x="529" y="486"/>
                    <a:pt x="574" y="468"/>
                    <a:pt x="591" y="43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36;p63"/>
            <p:cNvSpPr/>
            <p:nvPr/>
          </p:nvSpPr>
          <p:spPr>
            <a:xfrm>
              <a:off x="7736797" y="1202886"/>
              <a:ext cx="238601" cy="960109"/>
            </a:xfrm>
            <a:custGeom>
              <a:avLst/>
              <a:gdLst/>
              <a:ahLst/>
              <a:cxnLst/>
              <a:rect l="l" t="t" r="r" b="b"/>
              <a:pathLst>
                <a:path w="3054" h="12289" extrusionOk="0">
                  <a:moveTo>
                    <a:pt x="1854" y="12231"/>
                  </a:moveTo>
                  <a:cubicBezTo>
                    <a:pt x="2012" y="12027"/>
                    <a:pt x="2183" y="11832"/>
                    <a:pt x="2319" y="11614"/>
                  </a:cubicBezTo>
                  <a:cubicBezTo>
                    <a:pt x="2444" y="11404"/>
                    <a:pt x="2547" y="11182"/>
                    <a:pt x="2626" y="10951"/>
                  </a:cubicBezTo>
                  <a:cubicBezTo>
                    <a:pt x="3053" y="9768"/>
                    <a:pt x="3014" y="8452"/>
                    <a:pt x="2667" y="7252"/>
                  </a:cubicBezTo>
                  <a:cubicBezTo>
                    <a:pt x="2525" y="6750"/>
                    <a:pt x="2270" y="6294"/>
                    <a:pt x="2027" y="5837"/>
                  </a:cubicBezTo>
                  <a:cubicBezTo>
                    <a:pt x="1685" y="5162"/>
                    <a:pt x="1309" y="4508"/>
                    <a:pt x="922" y="3860"/>
                  </a:cubicBezTo>
                  <a:cubicBezTo>
                    <a:pt x="546" y="3245"/>
                    <a:pt x="305" y="2547"/>
                    <a:pt x="270" y="1825"/>
                  </a:cubicBezTo>
                  <a:cubicBezTo>
                    <a:pt x="241" y="1336"/>
                    <a:pt x="268" y="848"/>
                    <a:pt x="231" y="358"/>
                  </a:cubicBezTo>
                  <a:cubicBezTo>
                    <a:pt x="225" y="262"/>
                    <a:pt x="210" y="167"/>
                    <a:pt x="196" y="70"/>
                  </a:cubicBezTo>
                  <a:cubicBezTo>
                    <a:pt x="190" y="29"/>
                    <a:pt x="151" y="0"/>
                    <a:pt x="109" y="7"/>
                  </a:cubicBezTo>
                  <a:cubicBezTo>
                    <a:pt x="0" y="31"/>
                    <a:pt x="64" y="157"/>
                    <a:pt x="66" y="233"/>
                  </a:cubicBezTo>
                  <a:cubicBezTo>
                    <a:pt x="99" y="533"/>
                    <a:pt x="99" y="838"/>
                    <a:pt x="103" y="1140"/>
                  </a:cubicBezTo>
                  <a:cubicBezTo>
                    <a:pt x="85" y="2066"/>
                    <a:pt x="192" y="2844"/>
                    <a:pt x="638" y="3669"/>
                  </a:cubicBezTo>
                  <a:cubicBezTo>
                    <a:pt x="1081" y="4440"/>
                    <a:pt x="1531" y="5183"/>
                    <a:pt x="1930" y="5981"/>
                  </a:cubicBezTo>
                  <a:cubicBezTo>
                    <a:pt x="2117" y="6339"/>
                    <a:pt x="2325" y="6705"/>
                    <a:pt x="2453" y="7088"/>
                  </a:cubicBezTo>
                  <a:cubicBezTo>
                    <a:pt x="2905" y="8452"/>
                    <a:pt x="2932" y="10009"/>
                    <a:pt x="2305" y="11323"/>
                  </a:cubicBezTo>
                  <a:cubicBezTo>
                    <a:pt x="2208" y="11517"/>
                    <a:pt x="2089" y="11698"/>
                    <a:pt x="1949" y="11865"/>
                  </a:cubicBezTo>
                  <a:cubicBezTo>
                    <a:pt x="1879" y="11955"/>
                    <a:pt x="1805" y="12046"/>
                    <a:pt x="1733" y="12136"/>
                  </a:cubicBezTo>
                  <a:cubicBezTo>
                    <a:pt x="1694" y="12214"/>
                    <a:pt x="1790" y="12288"/>
                    <a:pt x="1854" y="1222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37;p63"/>
            <p:cNvSpPr/>
            <p:nvPr/>
          </p:nvSpPr>
          <p:spPr>
            <a:xfrm>
              <a:off x="6226283" y="1037178"/>
              <a:ext cx="118363" cy="430170"/>
            </a:xfrm>
            <a:custGeom>
              <a:avLst/>
              <a:gdLst/>
              <a:ahLst/>
              <a:cxnLst/>
              <a:rect l="l" t="t" r="r" b="b"/>
              <a:pathLst>
                <a:path w="1515" h="5506" extrusionOk="0">
                  <a:moveTo>
                    <a:pt x="1484" y="5479"/>
                  </a:moveTo>
                  <a:cubicBezTo>
                    <a:pt x="1515" y="5446"/>
                    <a:pt x="1513" y="5395"/>
                    <a:pt x="1480" y="5366"/>
                  </a:cubicBezTo>
                  <a:cubicBezTo>
                    <a:pt x="1161" y="5014"/>
                    <a:pt x="891" y="4623"/>
                    <a:pt x="679" y="4199"/>
                  </a:cubicBezTo>
                  <a:cubicBezTo>
                    <a:pt x="206" y="3222"/>
                    <a:pt x="208" y="2062"/>
                    <a:pt x="562" y="1048"/>
                  </a:cubicBezTo>
                  <a:cubicBezTo>
                    <a:pt x="640" y="823"/>
                    <a:pt x="733" y="607"/>
                    <a:pt x="840" y="395"/>
                  </a:cubicBezTo>
                  <a:cubicBezTo>
                    <a:pt x="875" y="326"/>
                    <a:pt x="912" y="256"/>
                    <a:pt x="941" y="184"/>
                  </a:cubicBezTo>
                  <a:cubicBezTo>
                    <a:pt x="967" y="128"/>
                    <a:pt x="994" y="35"/>
                    <a:pt x="914" y="13"/>
                  </a:cubicBezTo>
                  <a:cubicBezTo>
                    <a:pt x="860" y="0"/>
                    <a:pt x="821" y="38"/>
                    <a:pt x="815" y="89"/>
                  </a:cubicBezTo>
                  <a:cubicBezTo>
                    <a:pt x="690" y="377"/>
                    <a:pt x="538" y="651"/>
                    <a:pt x="437" y="947"/>
                  </a:cubicBezTo>
                  <a:cubicBezTo>
                    <a:pt x="1" y="2144"/>
                    <a:pt x="56" y="3531"/>
                    <a:pt x="741" y="4625"/>
                  </a:cubicBezTo>
                  <a:cubicBezTo>
                    <a:pt x="873" y="4845"/>
                    <a:pt x="1021" y="5057"/>
                    <a:pt x="1188" y="5255"/>
                  </a:cubicBezTo>
                  <a:cubicBezTo>
                    <a:pt x="1249" y="5329"/>
                    <a:pt x="1311" y="5405"/>
                    <a:pt x="1377" y="5477"/>
                  </a:cubicBezTo>
                  <a:cubicBezTo>
                    <a:pt x="1406" y="5506"/>
                    <a:pt x="1453" y="5506"/>
                    <a:pt x="1484" y="547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38;p63"/>
            <p:cNvSpPr/>
            <p:nvPr/>
          </p:nvSpPr>
          <p:spPr>
            <a:xfrm>
              <a:off x="6550668" y="1595708"/>
              <a:ext cx="26720" cy="35548"/>
            </a:xfrm>
            <a:custGeom>
              <a:avLst/>
              <a:gdLst/>
              <a:ahLst/>
              <a:cxnLst/>
              <a:rect l="l" t="t" r="r" b="b"/>
              <a:pathLst>
                <a:path w="342" h="455" extrusionOk="0">
                  <a:moveTo>
                    <a:pt x="270" y="358"/>
                  </a:moveTo>
                  <a:cubicBezTo>
                    <a:pt x="342" y="278"/>
                    <a:pt x="224" y="223"/>
                    <a:pt x="185" y="163"/>
                  </a:cubicBezTo>
                  <a:cubicBezTo>
                    <a:pt x="158" y="124"/>
                    <a:pt x="165" y="70"/>
                    <a:pt x="128" y="39"/>
                  </a:cubicBezTo>
                  <a:cubicBezTo>
                    <a:pt x="74" y="0"/>
                    <a:pt x="0" y="44"/>
                    <a:pt x="6" y="109"/>
                  </a:cubicBezTo>
                  <a:cubicBezTo>
                    <a:pt x="12" y="196"/>
                    <a:pt x="169" y="455"/>
                    <a:pt x="270" y="35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39;p63"/>
            <p:cNvSpPr/>
            <p:nvPr/>
          </p:nvSpPr>
          <p:spPr>
            <a:xfrm>
              <a:off x="5557356" y="2041735"/>
              <a:ext cx="140551" cy="275399"/>
            </a:xfrm>
            <a:custGeom>
              <a:avLst/>
              <a:gdLst/>
              <a:ahLst/>
              <a:cxnLst/>
              <a:rect l="l" t="t" r="r" b="b"/>
              <a:pathLst>
                <a:path w="1799" h="3525" extrusionOk="0">
                  <a:moveTo>
                    <a:pt x="64" y="3514"/>
                  </a:moveTo>
                  <a:cubicBezTo>
                    <a:pt x="25" y="3504"/>
                    <a:pt x="0" y="3460"/>
                    <a:pt x="11" y="3421"/>
                  </a:cubicBezTo>
                  <a:cubicBezTo>
                    <a:pt x="116" y="3105"/>
                    <a:pt x="220" y="2786"/>
                    <a:pt x="334" y="2471"/>
                  </a:cubicBezTo>
                  <a:cubicBezTo>
                    <a:pt x="646" y="1603"/>
                    <a:pt x="1128" y="807"/>
                    <a:pt x="1632" y="39"/>
                  </a:cubicBezTo>
                  <a:cubicBezTo>
                    <a:pt x="1658" y="6"/>
                    <a:pt x="1706" y="0"/>
                    <a:pt x="1739" y="25"/>
                  </a:cubicBezTo>
                  <a:cubicBezTo>
                    <a:pt x="1798" y="74"/>
                    <a:pt x="1753" y="136"/>
                    <a:pt x="1718" y="181"/>
                  </a:cubicBezTo>
                  <a:cubicBezTo>
                    <a:pt x="1327" y="794"/>
                    <a:pt x="938" y="1416"/>
                    <a:pt x="652" y="2084"/>
                  </a:cubicBezTo>
                  <a:cubicBezTo>
                    <a:pt x="457" y="2533"/>
                    <a:pt x="313" y="3000"/>
                    <a:pt x="159" y="3462"/>
                  </a:cubicBezTo>
                  <a:cubicBezTo>
                    <a:pt x="146" y="3502"/>
                    <a:pt x="105" y="3524"/>
                    <a:pt x="64" y="351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40;p63"/>
            <p:cNvSpPr/>
            <p:nvPr/>
          </p:nvSpPr>
          <p:spPr>
            <a:xfrm>
              <a:off x="5521339" y="2353071"/>
              <a:ext cx="23048" cy="44845"/>
            </a:xfrm>
            <a:custGeom>
              <a:avLst/>
              <a:gdLst/>
              <a:ahLst/>
              <a:cxnLst/>
              <a:rect l="l" t="t" r="r" b="b"/>
              <a:pathLst>
                <a:path w="295" h="574" extrusionOk="0">
                  <a:moveTo>
                    <a:pt x="64" y="564"/>
                  </a:moveTo>
                  <a:cubicBezTo>
                    <a:pt x="25" y="551"/>
                    <a:pt x="1" y="510"/>
                    <a:pt x="11" y="469"/>
                  </a:cubicBezTo>
                  <a:cubicBezTo>
                    <a:pt x="50" y="333"/>
                    <a:pt x="91" y="198"/>
                    <a:pt x="136" y="64"/>
                  </a:cubicBezTo>
                  <a:cubicBezTo>
                    <a:pt x="149" y="23"/>
                    <a:pt x="190" y="0"/>
                    <a:pt x="231" y="10"/>
                  </a:cubicBezTo>
                  <a:cubicBezTo>
                    <a:pt x="270" y="23"/>
                    <a:pt x="295" y="64"/>
                    <a:pt x="284" y="103"/>
                  </a:cubicBezTo>
                  <a:cubicBezTo>
                    <a:pt x="239" y="239"/>
                    <a:pt x="196" y="374"/>
                    <a:pt x="157" y="510"/>
                  </a:cubicBezTo>
                  <a:cubicBezTo>
                    <a:pt x="147" y="549"/>
                    <a:pt x="105" y="574"/>
                    <a:pt x="64" y="56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41;p63"/>
            <p:cNvSpPr/>
            <p:nvPr/>
          </p:nvSpPr>
          <p:spPr>
            <a:xfrm>
              <a:off x="8154388" y="2785191"/>
              <a:ext cx="22579" cy="214694"/>
            </a:xfrm>
            <a:custGeom>
              <a:avLst/>
              <a:gdLst/>
              <a:ahLst/>
              <a:cxnLst/>
              <a:rect l="l" t="t" r="r" b="b"/>
              <a:pathLst>
                <a:path w="289" h="2748" extrusionOk="0">
                  <a:moveTo>
                    <a:pt x="70" y="2743"/>
                  </a:moveTo>
                  <a:cubicBezTo>
                    <a:pt x="29" y="2737"/>
                    <a:pt x="0" y="2698"/>
                    <a:pt x="4" y="2657"/>
                  </a:cubicBezTo>
                  <a:cubicBezTo>
                    <a:pt x="85" y="2233"/>
                    <a:pt x="115" y="1799"/>
                    <a:pt x="119" y="1367"/>
                  </a:cubicBezTo>
                  <a:cubicBezTo>
                    <a:pt x="117" y="941"/>
                    <a:pt x="107" y="515"/>
                    <a:pt x="50" y="96"/>
                  </a:cubicBezTo>
                  <a:cubicBezTo>
                    <a:pt x="43" y="52"/>
                    <a:pt x="72" y="15"/>
                    <a:pt x="113" y="9"/>
                  </a:cubicBezTo>
                  <a:cubicBezTo>
                    <a:pt x="214" y="1"/>
                    <a:pt x="200" y="112"/>
                    <a:pt x="214" y="180"/>
                  </a:cubicBezTo>
                  <a:cubicBezTo>
                    <a:pt x="276" y="750"/>
                    <a:pt x="288" y="1326"/>
                    <a:pt x="251" y="1898"/>
                  </a:cubicBezTo>
                  <a:cubicBezTo>
                    <a:pt x="237" y="2159"/>
                    <a:pt x="204" y="2420"/>
                    <a:pt x="157" y="2677"/>
                  </a:cubicBezTo>
                  <a:cubicBezTo>
                    <a:pt x="150" y="2719"/>
                    <a:pt x="111" y="2747"/>
                    <a:pt x="70" y="274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42;p63"/>
            <p:cNvSpPr/>
            <p:nvPr/>
          </p:nvSpPr>
          <p:spPr>
            <a:xfrm>
              <a:off x="8083605" y="2942929"/>
              <a:ext cx="22110" cy="72502"/>
            </a:xfrm>
            <a:custGeom>
              <a:avLst/>
              <a:gdLst/>
              <a:ahLst/>
              <a:cxnLst/>
              <a:rect l="l" t="t" r="r" b="b"/>
              <a:pathLst>
                <a:path w="283" h="928" extrusionOk="0">
                  <a:moveTo>
                    <a:pt x="98" y="918"/>
                  </a:moveTo>
                  <a:cubicBezTo>
                    <a:pt x="1" y="887"/>
                    <a:pt x="61" y="778"/>
                    <a:pt x="71" y="710"/>
                  </a:cubicBezTo>
                  <a:cubicBezTo>
                    <a:pt x="98" y="570"/>
                    <a:pt x="116" y="430"/>
                    <a:pt x="124" y="290"/>
                  </a:cubicBezTo>
                  <a:cubicBezTo>
                    <a:pt x="129" y="222"/>
                    <a:pt x="131" y="154"/>
                    <a:pt x="131" y="86"/>
                  </a:cubicBezTo>
                  <a:cubicBezTo>
                    <a:pt x="145" y="0"/>
                    <a:pt x="268" y="0"/>
                    <a:pt x="283" y="86"/>
                  </a:cubicBezTo>
                  <a:cubicBezTo>
                    <a:pt x="283" y="212"/>
                    <a:pt x="275" y="335"/>
                    <a:pt x="262" y="461"/>
                  </a:cubicBezTo>
                  <a:cubicBezTo>
                    <a:pt x="248" y="597"/>
                    <a:pt x="225" y="732"/>
                    <a:pt x="190" y="864"/>
                  </a:cubicBezTo>
                  <a:cubicBezTo>
                    <a:pt x="180" y="905"/>
                    <a:pt x="137" y="928"/>
                    <a:pt x="98" y="91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43;p63"/>
            <p:cNvSpPr/>
            <p:nvPr/>
          </p:nvSpPr>
          <p:spPr>
            <a:xfrm>
              <a:off x="8191811" y="2257053"/>
              <a:ext cx="151020" cy="295713"/>
            </a:xfrm>
            <a:custGeom>
              <a:avLst/>
              <a:gdLst/>
              <a:ahLst/>
              <a:cxnLst/>
              <a:rect l="l" t="t" r="r" b="b"/>
              <a:pathLst>
                <a:path w="1933" h="3785" extrusionOk="0">
                  <a:moveTo>
                    <a:pt x="1764" y="3687"/>
                  </a:moveTo>
                  <a:cubicBezTo>
                    <a:pt x="1595" y="2963"/>
                    <a:pt x="1338" y="2262"/>
                    <a:pt x="1000" y="1599"/>
                  </a:cubicBezTo>
                  <a:cubicBezTo>
                    <a:pt x="737" y="1091"/>
                    <a:pt x="410" y="624"/>
                    <a:pt x="60" y="172"/>
                  </a:cubicBezTo>
                  <a:cubicBezTo>
                    <a:pt x="1" y="93"/>
                    <a:pt x="116" y="1"/>
                    <a:pt x="179" y="79"/>
                  </a:cubicBezTo>
                  <a:cubicBezTo>
                    <a:pt x="583" y="600"/>
                    <a:pt x="959" y="1143"/>
                    <a:pt x="1239" y="1739"/>
                  </a:cubicBezTo>
                  <a:cubicBezTo>
                    <a:pt x="1531" y="2348"/>
                    <a:pt x="1757" y="2988"/>
                    <a:pt x="1910" y="3648"/>
                  </a:cubicBezTo>
                  <a:cubicBezTo>
                    <a:pt x="1932" y="3743"/>
                    <a:pt x="1790" y="3784"/>
                    <a:pt x="1764" y="368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44;p63"/>
            <p:cNvSpPr/>
            <p:nvPr/>
          </p:nvSpPr>
          <p:spPr>
            <a:xfrm>
              <a:off x="8342128" y="2590889"/>
              <a:ext cx="18672" cy="52658"/>
            </a:xfrm>
            <a:custGeom>
              <a:avLst/>
              <a:gdLst/>
              <a:ahLst/>
              <a:cxnLst/>
              <a:rect l="l" t="t" r="r" b="b"/>
              <a:pathLst>
                <a:path w="239" h="674" extrusionOk="0">
                  <a:moveTo>
                    <a:pt x="88" y="593"/>
                  </a:moveTo>
                  <a:cubicBezTo>
                    <a:pt x="68" y="429"/>
                    <a:pt x="39" y="268"/>
                    <a:pt x="0" y="110"/>
                  </a:cubicBezTo>
                  <a:cubicBezTo>
                    <a:pt x="0" y="23"/>
                    <a:pt x="117" y="1"/>
                    <a:pt x="148" y="81"/>
                  </a:cubicBezTo>
                  <a:cubicBezTo>
                    <a:pt x="187" y="243"/>
                    <a:pt x="218" y="406"/>
                    <a:pt x="239" y="573"/>
                  </a:cubicBezTo>
                  <a:cubicBezTo>
                    <a:pt x="235" y="657"/>
                    <a:pt x="115" y="673"/>
                    <a:pt x="88" y="59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45;p63"/>
            <p:cNvSpPr/>
            <p:nvPr/>
          </p:nvSpPr>
          <p:spPr>
            <a:xfrm>
              <a:off x="8105012" y="4089520"/>
              <a:ext cx="144927" cy="110629"/>
            </a:xfrm>
            <a:custGeom>
              <a:avLst/>
              <a:gdLst/>
              <a:ahLst/>
              <a:cxnLst/>
              <a:rect l="l" t="t" r="r" b="b"/>
              <a:pathLst>
                <a:path w="1855" h="1416" extrusionOk="0">
                  <a:moveTo>
                    <a:pt x="85" y="1416"/>
                  </a:moveTo>
                  <a:cubicBezTo>
                    <a:pt x="1" y="1401"/>
                    <a:pt x="1" y="1280"/>
                    <a:pt x="85" y="1266"/>
                  </a:cubicBezTo>
                  <a:cubicBezTo>
                    <a:pt x="297" y="1259"/>
                    <a:pt x="490" y="1144"/>
                    <a:pt x="671" y="1045"/>
                  </a:cubicBezTo>
                  <a:cubicBezTo>
                    <a:pt x="1072" y="809"/>
                    <a:pt x="1414" y="488"/>
                    <a:pt x="1675" y="103"/>
                  </a:cubicBezTo>
                  <a:cubicBezTo>
                    <a:pt x="1700" y="54"/>
                    <a:pt x="1747" y="0"/>
                    <a:pt x="1807" y="33"/>
                  </a:cubicBezTo>
                  <a:cubicBezTo>
                    <a:pt x="1842" y="54"/>
                    <a:pt x="1854" y="99"/>
                    <a:pt x="1834" y="136"/>
                  </a:cubicBezTo>
                  <a:cubicBezTo>
                    <a:pt x="1564" y="552"/>
                    <a:pt x="1206" y="899"/>
                    <a:pt x="782" y="1154"/>
                  </a:cubicBezTo>
                  <a:cubicBezTo>
                    <a:pt x="568" y="1276"/>
                    <a:pt x="338" y="1414"/>
                    <a:pt x="85" y="141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46;p63"/>
            <p:cNvSpPr/>
            <p:nvPr/>
          </p:nvSpPr>
          <p:spPr>
            <a:xfrm>
              <a:off x="8259626" y="3997565"/>
              <a:ext cx="28048" cy="62111"/>
            </a:xfrm>
            <a:custGeom>
              <a:avLst/>
              <a:gdLst/>
              <a:ahLst/>
              <a:cxnLst/>
              <a:rect l="l" t="t" r="r" b="b"/>
              <a:pathLst>
                <a:path w="359" h="795" extrusionOk="0">
                  <a:moveTo>
                    <a:pt x="71" y="786"/>
                  </a:moveTo>
                  <a:cubicBezTo>
                    <a:pt x="29" y="780"/>
                    <a:pt x="1" y="741"/>
                    <a:pt x="5" y="700"/>
                  </a:cubicBezTo>
                  <a:cubicBezTo>
                    <a:pt x="21" y="649"/>
                    <a:pt x="52" y="593"/>
                    <a:pt x="64" y="548"/>
                  </a:cubicBezTo>
                  <a:cubicBezTo>
                    <a:pt x="114" y="400"/>
                    <a:pt x="155" y="250"/>
                    <a:pt x="188" y="95"/>
                  </a:cubicBezTo>
                  <a:cubicBezTo>
                    <a:pt x="213" y="1"/>
                    <a:pt x="359" y="40"/>
                    <a:pt x="334" y="136"/>
                  </a:cubicBezTo>
                  <a:cubicBezTo>
                    <a:pt x="301" y="301"/>
                    <a:pt x="256" y="463"/>
                    <a:pt x="200" y="622"/>
                  </a:cubicBezTo>
                  <a:cubicBezTo>
                    <a:pt x="171" y="682"/>
                    <a:pt x="159" y="795"/>
                    <a:pt x="71" y="78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47;p63"/>
            <p:cNvSpPr/>
            <p:nvPr/>
          </p:nvSpPr>
          <p:spPr>
            <a:xfrm>
              <a:off x="7624606" y="3522319"/>
              <a:ext cx="36564" cy="135551"/>
            </a:xfrm>
            <a:custGeom>
              <a:avLst/>
              <a:gdLst/>
              <a:ahLst/>
              <a:cxnLst/>
              <a:rect l="l" t="t" r="r" b="b"/>
              <a:pathLst>
                <a:path w="468" h="1735" extrusionOk="0">
                  <a:moveTo>
                    <a:pt x="1" y="1638"/>
                  </a:moveTo>
                  <a:cubicBezTo>
                    <a:pt x="1" y="1615"/>
                    <a:pt x="11" y="1593"/>
                    <a:pt x="29" y="1578"/>
                  </a:cubicBezTo>
                  <a:cubicBezTo>
                    <a:pt x="50" y="1541"/>
                    <a:pt x="66" y="1502"/>
                    <a:pt x="81" y="1463"/>
                  </a:cubicBezTo>
                  <a:cubicBezTo>
                    <a:pt x="233" y="1025"/>
                    <a:pt x="297" y="562"/>
                    <a:pt x="315" y="99"/>
                  </a:cubicBezTo>
                  <a:cubicBezTo>
                    <a:pt x="317" y="0"/>
                    <a:pt x="465" y="0"/>
                    <a:pt x="468" y="99"/>
                  </a:cubicBezTo>
                  <a:cubicBezTo>
                    <a:pt x="457" y="402"/>
                    <a:pt x="424" y="704"/>
                    <a:pt x="365" y="1002"/>
                  </a:cubicBezTo>
                  <a:cubicBezTo>
                    <a:pt x="334" y="1126"/>
                    <a:pt x="217" y="1735"/>
                    <a:pt x="77" y="1716"/>
                  </a:cubicBezTo>
                  <a:cubicBezTo>
                    <a:pt x="35" y="1716"/>
                    <a:pt x="1" y="1681"/>
                    <a:pt x="1" y="163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48;p63"/>
            <p:cNvSpPr/>
            <p:nvPr/>
          </p:nvSpPr>
          <p:spPr>
            <a:xfrm>
              <a:off x="7544057" y="3570367"/>
              <a:ext cx="26329" cy="66096"/>
            </a:xfrm>
            <a:custGeom>
              <a:avLst/>
              <a:gdLst/>
              <a:ahLst/>
              <a:cxnLst/>
              <a:rect l="l" t="t" r="r" b="b"/>
              <a:pathLst>
                <a:path w="337" h="846" extrusionOk="0">
                  <a:moveTo>
                    <a:pt x="128" y="842"/>
                  </a:moveTo>
                  <a:cubicBezTo>
                    <a:pt x="1" y="815"/>
                    <a:pt x="100" y="622"/>
                    <a:pt x="106" y="539"/>
                  </a:cubicBezTo>
                  <a:cubicBezTo>
                    <a:pt x="135" y="387"/>
                    <a:pt x="161" y="235"/>
                    <a:pt x="186" y="83"/>
                  </a:cubicBezTo>
                  <a:cubicBezTo>
                    <a:pt x="213" y="0"/>
                    <a:pt x="334" y="17"/>
                    <a:pt x="336" y="103"/>
                  </a:cubicBezTo>
                  <a:cubicBezTo>
                    <a:pt x="320" y="210"/>
                    <a:pt x="301" y="319"/>
                    <a:pt x="281" y="426"/>
                  </a:cubicBezTo>
                  <a:cubicBezTo>
                    <a:pt x="262" y="527"/>
                    <a:pt x="242" y="628"/>
                    <a:pt x="221" y="729"/>
                  </a:cubicBezTo>
                  <a:cubicBezTo>
                    <a:pt x="217" y="745"/>
                    <a:pt x="215" y="760"/>
                    <a:pt x="215" y="776"/>
                  </a:cubicBezTo>
                  <a:cubicBezTo>
                    <a:pt x="209" y="817"/>
                    <a:pt x="170" y="846"/>
                    <a:pt x="128" y="84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49;p63"/>
            <p:cNvSpPr/>
            <p:nvPr/>
          </p:nvSpPr>
          <p:spPr>
            <a:xfrm>
              <a:off x="5381335" y="4584064"/>
              <a:ext cx="68908" cy="144067"/>
            </a:xfrm>
            <a:custGeom>
              <a:avLst/>
              <a:gdLst/>
              <a:ahLst/>
              <a:cxnLst/>
              <a:rect l="l" t="t" r="r" b="b"/>
              <a:pathLst>
                <a:path w="882" h="1844" extrusionOk="0">
                  <a:moveTo>
                    <a:pt x="89" y="1805"/>
                  </a:moveTo>
                  <a:cubicBezTo>
                    <a:pt x="1" y="1731"/>
                    <a:pt x="114" y="1432"/>
                    <a:pt x="143" y="1331"/>
                  </a:cubicBezTo>
                  <a:cubicBezTo>
                    <a:pt x="235" y="1037"/>
                    <a:pt x="369" y="755"/>
                    <a:pt x="507" y="480"/>
                  </a:cubicBezTo>
                  <a:cubicBezTo>
                    <a:pt x="577" y="342"/>
                    <a:pt x="645" y="204"/>
                    <a:pt x="719" y="68"/>
                  </a:cubicBezTo>
                  <a:cubicBezTo>
                    <a:pt x="774" y="0"/>
                    <a:pt x="881" y="64"/>
                    <a:pt x="848" y="144"/>
                  </a:cubicBezTo>
                  <a:cubicBezTo>
                    <a:pt x="717" y="397"/>
                    <a:pt x="595" y="634"/>
                    <a:pt x="478" y="889"/>
                  </a:cubicBezTo>
                  <a:cubicBezTo>
                    <a:pt x="371" y="1115"/>
                    <a:pt x="287" y="1350"/>
                    <a:pt x="227" y="1595"/>
                  </a:cubicBezTo>
                  <a:cubicBezTo>
                    <a:pt x="219" y="1646"/>
                    <a:pt x="200" y="1696"/>
                    <a:pt x="213" y="1745"/>
                  </a:cubicBezTo>
                  <a:cubicBezTo>
                    <a:pt x="213" y="1809"/>
                    <a:pt x="139" y="1844"/>
                    <a:pt x="89" y="180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50;p63"/>
            <p:cNvSpPr/>
            <p:nvPr/>
          </p:nvSpPr>
          <p:spPr>
            <a:xfrm>
              <a:off x="5488526" y="4646722"/>
              <a:ext cx="46408" cy="73362"/>
            </a:xfrm>
            <a:custGeom>
              <a:avLst/>
              <a:gdLst/>
              <a:ahLst/>
              <a:cxnLst/>
              <a:rect l="l" t="t" r="r" b="b"/>
              <a:pathLst>
                <a:path w="594" h="939" extrusionOk="0">
                  <a:moveTo>
                    <a:pt x="1" y="842"/>
                  </a:moveTo>
                  <a:cubicBezTo>
                    <a:pt x="1" y="822"/>
                    <a:pt x="11" y="801"/>
                    <a:pt x="26" y="787"/>
                  </a:cubicBezTo>
                  <a:cubicBezTo>
                    <a:pt x="48" y="758"/>
                    <a:pt x="69" y="727"/>
                    <a:pt x="89" y="696"/>
                  </a:cubicBezTo>
                  <a:cubicBezTo>
                    <a:pt x="219" y="499"/>
                    <a:pt x="334" y="289"/>
                    <a:pt x="435" y="75"/>
                  </a:cubicBezTo>
                  <a:cubicBezTo>
                    <a:pt x="480" y="1"/>
                    <a:pt x="593" y="48"/>
                    <a:pt x="575" y="132"/>
                  </a:cubicBezTo>
                  <a:cubicBezTo>
                    <a:pt x="470" y="359"/>
                    <a:pt x="349" y="579"/>
                    <a:pt x="211" y="787"/>
                  </a:cubicBezTo>
                  <a:cubicBezTo>
                    <a:pt x="186" y="828"/>
                    <a:pt x="157" y="867"/>
                    <a:pt x="126" y="902"/>
                  </a:cubicBezTo>
                  <a:cubicBezTo>
                    <a:pt x="75" y="939"/>
                    <a:pt x="3" y="904"/>
                    <a:pt x="1" y="84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51;p63"/>
            <p:cNvSpPr/>
            <p:nvPr/>
          </p:nvSpPr>
          <p:spPr>
            <a:xfrm>
              <a:off x="7608668" y="4400387"/>
              <a:ext cx="98441" cy="103206"/>
            </a:xfrm>
            <a:custGeom>
              <a:avLst/>
              <a:gdLst/>
              <a:ahLst/>
              <a:cxnLst/>
              <a:rect l="l" t="t" r="r" b="b"/>
              <a:pathLst>
                <a:path w="1260" h="1321" extrusionOk="0">
                  <a:moveTo>
                    <a:pt x="1130" y="1294"/>
                  </a:moveTo>
                  <a:cubicBezTo>
                    <a:pt x="1110" y="1282"/>
                    <a:pt x="1093" y="1263"/>
                    <a:pt x="1087" y="1243"/>
                  </a:cubicBezTo>
                  <a:cubicBezTo>
                    <a:pt x="1056" y="1185"/>
                    <a:pt x="1025" y="1129"/>
                    <a:pt x="988" y="1076"/>
                  </a:cubicBezTo>
                  <a:cubicBezTo>
                    <a:pt x="853" y="883"/>
                    <a:pt x="667" y="720"/>
                    <a:pt x="497" y="568"/>
                  </a:cubicBezTo>
                  <a:cubicBezTo>
                    <a:pt x="346" y="430"/>
                    <a:pt x="188" y="321"/>
                    <a:pt x="61" y="171"/>
                  </a:cubicBezTo>
                  <a:cubicBezTo>
                    <a:pt x="1" y="91"/>
                    <a:pt x="116" y="0"/>
                    <a:pt x="180" y="78"/>
                  </a:cubicBezTo>
                  <a:cubicBezTo>
                    <a:pt x="316" y="228"/>
                    <a:pt x="482" y="346"/>
                    <a:pt x="628" y="481"/>
                  </a:cubicBezTo>
                  <a:cubicBezTo>
                    <a:pt x="801" y="636"/>
                    <a:pt x="976" y="794"/>
                    <a:pt x="1110" y="983"/>
                  </a:cubicBezTo>
                  <a:cubicBezTo>
                    <a:pt x="1155" y="1049"/>
                    <a:pt x="1196" y="1119"/>
                    <a:pt x="1231" y="1193"/>
                  </a:cubicBezTo>
                  <a:cubicBezTo>
                    <a:pt x="1260" y="1257"/>
                    <a:pt x="1194" y="1321"/>
                    <a:pt x="1130" y="129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52;p63"/>
            <p:cNvSpPr/>
            <p:nvPr/>
          </p:nvSpPr>
          <p:spPr>
            <a:xfrm>
              <a:off x="7565777" y="4287338"/>
              <a:ext cx="111957" cy="77737"/>
            </a:xfrm>
            <a:custGeom>
              <a:avLst/>
              <a:gdLst/>
              <a:ahLst/>
              <a:cxnLst/>
              <a:rect l="l" t="t" r="r" b="b"/>
              <a:pathLst>
                <a:path w="1433" h="995" extrusionOk="0">
                  <a:moveTo>
                    <a:pt x="1262" y="957"/>
                  </a:moveTo>
                  <a:cubicBezTo>
                    <a:pt x="955" y="618"/>
                    <a:pt x="589" y="322"/>
                    <a:pt x="149" y="186"/>
                  </a:cubicBezTo>
                  <a:cubicBezTo>
                    <a:pt x="93" y="163"/>
                    <a:pt x="1" y="147"/>
                    <a:pt x="19" y="67"/>
                  </a:cubicBezTo>
                  <a:cubicBezTo>
                    <a:pt x="29" y="25"/>
                    <a:pt x="71" y="1"/>
                    <a:pt x="110" y="11"/>
                  </a:cubicBezTo>
                  <a:cubicBezTo>
                    <a:pt x="332" y="87"/>
                    <a:pt x="556" y="167"/>
                    <a:pt x="747" y="305"/>
                  </a:cubicBezTo>
                  <a:cubicBezTo>
                    <a:pt x="961" y="449"/>
                    <a:pt x="1157" y="618"/>
                    <a:pt x="1332" y="807"/>
                  </a:cubicBezTo>
                  <a:cubicBezTo>
                    <a:pt x="1377" y="852"/>
                    <a:pt x="1432" y="910"/>
                    <a:pt x="1369" y="968"/>
                  </a:cubicBezTo>
                  <a:cubicBezTo>
                    <a:pt x="1336" y="994"/>
                    <a:pt x="1288" y="988"/>
                    <a:pt x="1262" y="95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53;p63"/>
            <p:cNvSpPr/>
            <p:nvPr/>
          </p:nvSpPr>
          <p:spPr>
            <a:xfrm>
              <a:off x="7652420" y="4227414"/>
              <a:ext cx="60002" cy="46330"/>
            </a:xfrm>
            <a:custGeom>
              <a:avLst/>
              <a:gdLst/>
              <a:ahLst/>
              <a:cxnLst/>
              <a:rect l="l" t="t" r="r" b="b"/>
              <a:pathLst>
                <a:path w="768" h="593" extrusionOk="0">
                  <a:moveTo>
                    <a:pt x="587" y="519"/>
                  </a:moveTo>
                  <a:cubicBezTo>
                    <a:pt x="476" y="410"/>
                    <a:pt x="350" y="315"/>
                    <a:pt x="218" y="233"/>
                  </a:cubicBezTo>
                  <a:cubicBezTo>
                    <a:pt x="155" y="186"/>
                    <a:pt x="0" y="159"/>
                    <a:pt x="46" y="52"/>
                  </a:cubicBezTo>
                  <a:cubicBezTo>
                    <a:pt x="66" y="15"/>
                    <a:pt x="112" y="0"/>
                    <a:pt x="149" y="21"/>
                  </a:cubicBezTo>
                  <a:cubicBezTo>
                    <a:pt x="346" y="124"/>
                    <a:pt x="529" y="253"/>
                    <a:pt x="692" y="408"/>
                  </a:cubicBezTo>
                  <a:cubicBezTo>
                    <a:pt x="768" y="455"/>
                    <a:pt x="640" y="593"/>
                    <a:pt x="589" y="51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54;p63"/>
            <p:cNvSpPr/>
            <p:nvPr/>
          </p:nvSpPr>
          <p:spPr>
            <a:xfrm>
              <a:off x="7474524" y="4675551"/>
              <a:ext cx="172974" cy="147114"/>
            </a:xfrm>
            <a:custGeom>
              <a:avLst/>
              <a:gdLst/>
              <a:ahLst/>
              <a:cxnLst/>
              <a:rect l="l" t="t" r="r" b="b"/>
              <a:pathLst>
                <a:path w="2214" h="1883" extrusionOk="0">
                  <a:moveTo>
                    <a:pt x="2055" y="1821"/>
                  </a:moveTo>
                  <a:cubicBezTo>
                    <a:pt x="1944" y="1644"/>
                    <a:pt x="1839" y="1487"/>
                    <a:pt x="1701" y="1337"/>
                  </a:cubicBezTo>
                  <a:cubicBezTo>
                    <a:pt x="1553" y="1185"/>
                    <a:pt x="1395" y="1041"/>
                    <a:pt x="1226" y="909"/>
                  </a:cubicBezTo>
                  <a:cubicBezTo>
                    <a:pt x="881" y="613"/>
                    <a:pt x="475" y="405"/>
                    <a:pt x="82" y="183"/>
                  </a:cubicBezTo>
                  <a:cubicBezTo>
                    <a:pt x="0" y="123"/>
                    <a:pt x="89" y="0"/>
                    <a:pt x="173" y="60"/>
                  </a:cubicBezTo>
                  <a:cubicBezTo>
                    <a:pt x="451" y="224"/>
                    <a:pt x="745" y="364"/>
                    <a:pt x="1008" y="553"/>
                  </a:cubicBezTo>
                  <a:cubicBezTo>
                    <a:pt x="1247" y="724"/>
                    <a:pt x="1475" y="909"/>
                    <a:pt x="1689" y="1109"/>
                  </a:cubicBezTo>
                  <a:cubicBezTo>
                    <a:pt x="1887" y="1292"/>
                    <a:pt x="2043" y="1512"/>
                    <a:pt x="2185" y="1740"/>
                  </a:cubicBezTo>
                  <a:cubicBezTo>
                    <a:pt x="2214" y="1819"/>
                    <a:pt x="2115" y="1882"/>
                    <a:pt x="2057" y="182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55;p63"/>
            <p:cNvSpPr/>
            <p:nvPr/>
          </p:nvSpPr>
          <p:spPr>
            <a:xfrm>
              <a:off x="7401865" y="4576954"/>
              <a:ext cx="104535" cy="50080"/>
            </a:xfrm>
            <a:custGeom>
              <a:avLst/>
              <a:gdLst/>
              <a:ahLst/>
              <a:cxnLst/>
              <a:rect l="l" t="t" r="r" b="b"/>
              <a:pathLst>
                <a:path w="1338" h="641" extrusionOk="0">
                  <a:moveTo>
                    <a:pt x="1169" y="577"/>
                  </a:moveTo>
                  <a:cubicBezTo>
                    <a:pt x="875" y="379"/>
                    <a:pt x="552" y="221"/>
                    <a:pt x="200" y="163"/>
                  </a:cubicBezTo>
                  <a:cubicBezTo>
                    <a:pt x="134" y="143"/>
                    <a:pt x="25" y="180"/>
                    <a:pt x="6" y="87"/>
                  </a:cubicBezTo>
                  <a:cubicBezTo>
                    <a:pt x="0" y="46"/>
                    <a:pt x="29" y="7"/>
                    <a:pt x="70" y="1"/>
                  </a:cubicBezTo>
                  <a:cubicBezTo>
                    <a:pt x="313" y="3"/>
                    <a:pt x="552" y="85"/>
                    <a:pt x="772" y="180"/>
                  </a:cubicBezTo>
                  <a:cubicBezTo>
                    <a:pt x="940" y="258"/>
                    <a:pt x="1103" y="349"/>
                    <a:pt x="1255" y="454"/>
                  </a:cubicBezTo>
                  <a:cubicBezTo>
                    <a:pt x="1337" y="493"/>
                    <a:pt x="1230" y="641"/>
                    <a:pt x="1169" y="57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56;p63"/>
            <p:cNvSpPr/>
            <p:nvPr/>
          </p:nvSpPr>
          <p:spPr>
            <a:xfrm>
              <a:off x="6074716" y="4278822"/>
              <a:ext cx="188444" cy="101800"/>
            </a:xfrm>
            <a:custGeom>
              <a:avLst/>
              <a:gdLst/>
              <a:ahLst/>
              <a:cxnLst/>
              <a:rect l="l" t="t" r="r" b="b"/>
              <a:pathLst>
                <a:path w="2412" h="1303" extrusionOk="0">
                  <a:moveTo>
                    <a:pt x="2290" y="1289"/>
                  </a:moveTo>
                  <a:cubicBezTo>
                    <a:pt x="1957" y="1217"/>
                    <a:pt x="1620" y="1130"/>
                    <a:pt x="1307" y="986"/>
                  </a:cubicBezTo>
                  <a:cubicBezTo>
                    <a:pt x="1097" y="889"/>
                    <a:pt x="900" y="780"/>
                    <a:pt x="702" y="665"/>
                  </a:cubicBezTo>
                  <a:cubicBezTo>
                    <a:pt x="461" y="519"/>
                    <a:pt x="212" y="369"/>
                    <a:pt x="23" y="159"/>
                  </a:cubicBezTo>
                  <a:cubicBezTo>
                    <a:pt x="1" y="124"/>
                    <a:pt x="7" y="77"/>
                    <a:pt x="40" y="52"/>
                  </a:cubicBezTo>
                  <a:cubicBezTo>
                    <a:pt x="118" y="1"/>
                    <a:pt x="159" y="95"/>
                    <a:pt x="210" y="134"/>
                  </a:cubicBezTo>
                  <a:cubicBezTo>
                    <a:pt x="404" y="299"/>
                    <a:pt x="614" y="443"/>
                    <a:pt x="836" y="566"/>
                  </a:cubicBezTo>
                  <a:cubicBezTo>
                    <a:pt x="1083" y="708"/>
                    <a:pt x="1336" y="844"/>
                    <a:pt x="1601" y="943"/>
                  </a:cubicBezTo>
                  <a:cubicBezTo>
                    <a:pt x="1836" y="1023"/>
                    <a:pt x="2072" y="1089"/>
                    <a:pt x="2315" y="1138"/>
                  </a:cubicBezTo>
                  <a:cubicBezTo>
                    <a:pt x="2412" y="1157"/>
                    <a:pt x="2389" y="1303"/>
                    <a:pt x="2290" y="128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57;p63"/>
            <p:cNvSpPr/>
            <p:nvPr/>
          </p:nvSpPr>
          <p:spPr>
            <a:xfrm>
              <a:off x="6863411" y="4833523"/>
              <a:ext cx="30782" cy="146645"/>
            </a:xfrm>
            <a:custGeom>
              <a:avLst/>
              <a:gdLst/>
              <a:ahLst/>
              <a:cxnLst/>
              <a:rect l="l" t="t" r="r" b="b"/>
              <a:pathLst>
                <a:path w="394" h="1877" extrusionOk="0">
                  <a:moveTo>
                    <a:pt x="315" y="1876"/>
                  </a:moveTo>
                  <a:cubicBezTo>
                    <a:pt x="274" y="1874"/>
                    <a:pt x="241" y="1839"/>
                    <a:pt x="241" y="1798"/>
                  </a:cubicBezTo>
                  <a:cubicBezTo>
                    <a:pt x="241" y="1660"/>
                    <a:pt x="241" y="1521"/>
                    <a:pt x="235" y="1383"/>
                  </a:cubicBezTo>
                  <a:cubicBezTo>
                    <a:pt x="229" y="1183"/>
                    <a:pt x="210" y="986"/>
                    <a:pt x="179" y="788"/>
                  </a:cubicBezTo>
                  <a:cubicBezTo>
                    <a:pt x="151" y="619"/>
                    <a:pt x="112" y="451"/>
                    <a:pt x="60" y="286"/>
                  </a:cubicBezTo>
                  <a:cubicBezTo>
                    <a:pt x="50" y="247"/>
                    <a:pt x="37" y="208"/>
                    <a:pt x="21" y="171"/>
                  </a:cubicBezTo>
                  <a:cubicBezTo>
                    <a:pt x="0" y="136"/>
                    <a:pt x="9" y="93"/>
                    <a:pt x="42" y="68"/>
                  </a:cubicBezTo>
                  <a:cubicBezTo>
                    <a:pt x="163" y="0"/>
                    <a:pt x="186" y="187"/>
                    <a:pt x="214" y="266"/>
                  </a:cubicBezTo>
                  <a:cubicBezTo>
                    <a:pt x="321" y="630"/>
                    <a:pt x="379" y="1006"/>
                    <a:pt x="387" y="1385"/>
                  </a:cubicBezTo>
                  <a:cubicBezTo>
                    <a:pt x="391" y="1525"/>
                    <a:pt x="393" y="1663"/>
                    <a:pt x="393" y="1802"/>
                  </a:cubicBezTo>
                  <a:cubicBezTo>
                    <a:pt x="391" y="1844"/>
                    <a:pt x="356" y="1876"/>
                    <a:pt x="315" y="187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58;p63"/>
            <p:cNvSpPr/>
            <p:nvPr/>
          </p:nvSpPr>
          <p:spPr>
            <a:xfrm>
              <a:off x="6658952" y="4493905"/>
              <a:ext cx="61799" cy="119144"/>
            </a:xfrm>
            <a:custGeom>
              <a:avLst/>
              <a:gdLst/>
              <a:ahLst/>
              <a:cxnLst/>
              <a:rect l="l" t="t" r="r" b="b"/>
              <a:pathLst>
                <a:path w="791" h="1525" extrusionOk="0">
                  <a:moveTo>
                    <a:pt x="5" y="1352"/>
                  </a:moveTo>
                  <a:cubicBezTo>
                    <a:pt x="1" y="1309"/>
                    <a:pt x="29" y="1272"/>
                    <a:pt x="73" y="1268"/>
                  </a:cubicBezTo>
                  <a:cubicBezTo>
                    <a:pt x="198" y="1239"/>
                    <a:pt x="289" y="1128"/>
                    <a:pt x="363" y="1027"/>
                  </a:cubicBezTo>
                  <a:cubicBezTo>
                    <a:pt x="527" y="796"/>
                    <a:pt x="601" y="517"/>
                    <a:pt x="624" y="237"/>
                  </a:cubicBezTo>
                  <a:cubicBezTo>
                    <a:pt x="643" y="157"/>
                    <a:pt x="583" y="25"/>
                    <a:pt x="692" y="4"/>
                  </a:cubicBezTo>
                  <a:cubicBezTo>
                    <a:pt x="733" y="0"/>
                    <a:pt x="770" y="31"/>
                    <a:pt x="776" y="72"/>
                  </a:cubicBezTo>
                  <a:cubicBezTo>
                    <a:pt x="791" y="490"/>
                    <a:pt x="667" y="930"/>
                    <a:pt x="381" y="1245"/>
                  </a:cubicBezTo>
                  <a:cubicBezTo>
                    <a:pt x="315" y="1319"/>
                    <a:pt x="52" y="1525"/>
                    <a:pt x="5" y="135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59;p63"/>
            <p:cNvSpPr/>
            <p:nvPr/>
          </p:nvSpPr>
          <p:spPr>
            <a:xfrm>
              <a:off x="6679031" y="4505156"/>
              <a:ext cx="67424" cy="128520"/>
            </a:xfrm>
            <a:custGeom>
              <a:avLst/>
              <a:gdLst/>
              <a:ahLst/>
              <a:cxnLst/>
              <a:rect l="l" t="t" r="r" b="b"/>
              <a:pathLst>
                <a:path w="863" h="1645" extrusionOk="0">
                  <a:moveTo>
                    <a:pt x="9" y="1506"/>
                  </a:moveTo>
                  <a:cubicBezTo>
                    <a:pt x="1" y="1467"/>
                    <a:pt x="21" y="1428"/>
                    <a:pt x="60" y="1416"/>
                  </a:cubicBezTo>
                  <a:lnTo>
                    <a:pt x="56" y="1418"/>
                  </a:lnTo>
                  <a:lnTo>
                    <a:pt x="50" y="1420"/>
                  </a:lnTo>
                  <a:cubicBezTo>
                    <a:pt x="460" y="1169"/>
                    <a:pt x="725" y="751"/>
                    <a:pt x="704" y="264"/>
                  </a:cubicBezTo>
                  <a:cubicBezTo>
                    <a:pt x="700" y="210"/>
                    <a:pt x="694" y="159"/>
                    <a:pt x="686" y="107"/>
                  </a:cubicBezTo>
                  <a:cubicBezTo>
                    <a:pt x="680" y="41"/>
                    <a:pt x="756" y="0"/>
                    <a:pt x="807" y="39"/>
                  </a:cubicBezTo>
                  <a:cubicBezTo>
                    <a:pt x="824" y="52"/>
                    <a:pt x="834" y="70"/>
                    <a:pt x="836" y="91"/>
                  </a:cubicBezTo>
                  <a:cubicBezTo>
                    <a:pt x="861" y="233"/>
                    <a:pt x="863" y="379"/>
                    <a:pt x="840" y="523"/>
                  </a:cubicBezTo>
                  <a:cubicBezTo>
                    <a:pt x="791" y="895"/>
                    <a:pt x="573" y="1226"/>
                    <a:pt x="274" y="1449"/>
                  </a:cubicBezTo>
                  <a:cubicBezTo>
                    <a:pt x="204" y="1496"/>
                    <a:pt x="65" y="1644"/>
                    <a:pt x="9" y="150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60;p63"/>
            <p:cNvSpPr/>
            <p:nvPr/>
          </p:nvSpPr>
          <p:spPr>
            <a:xfrm>
              <a:off x="6096435" y="3335205"/>
              <a:ext cx="109535" cy="115004"/>
            </a:xfrm>
            <a:custGeom>
              <a:avLst/>
              <a:gdLst/>
              <a:ahLst/>
              <a:cxnLst/>
              <a:rect l="l" t="t" r="r" b="b"/>
              <a:pathLst>
                <a:path w="1402" h="1472" extrusionOk="0">
                  <a:moveTo>
                    <a:pt x="25" y="1433"/>
                  </a:moveTo>
                  <a:cubicBezTo>
                    <a:pt x="0" y="1398"/>
                    <a:pt x="6" y="1350"/>
                    <a:pt x="39" y="1326"/>
                  </a:cubicBezTo>
                  <a:cubicBezTo>
                    <a:pt x="138" y="1237"/>
                    <a:pt x="239" y="1151"/>
                    <a:pt x="340" y="1066"/>
                  </a:cubicBezTo>
                  <a:cubicBezTo>
                    <a:pt x="545" y="894"/>
                    <a:pt x="743" y="735"/>
                    <a:pt x="916" y="536"/>
                  </a:cubicBezTo>
                  <a:cubicBezTo>
                    <a:pt x="1029" y="410"/>
                    <a:pt x="1126" y="272"/>
                    <a:pt x="1204" y="124"/>
                  </a:cubicBezTo>
                  <a:cubicBezTo>
                    <a:pt x="1224" y="73"/>
                    <a:pt x="1261" y="1"/>
                    <a:pt x="1329" y="30"/>
                  </a:cubicBezTo>
                  <a:cubicBezTo>
                    <a:pt x="1401" y="67"/>
                    <a:pt x="1375" y="128"/>
                    <a:pt x="1342" y="184"/>
                  </a:cubicBezTo>
                  <a:cubicBezTo>
                    <a:pt x="1307" y="256"/>
                    <a:pt x="1268" y="324"/>
                    <a:pt x="1222" y="390"/>
                  </a:cubicBezTo>
                  <a:cubicBezTo>
                    <a:pt x="1010" y="702"/>
                    <a:pt x="722" y="949"/>
                    <a:pt x="432" y="1188"/>
                  </a:cubicBezTo>
                  <a:cubicBezTo>
                    <a:pt x="332" y="1272"/>
                    <a:pt x="231" y="1359"/>
                    <a:pt x="132" y="1447"/>
                  </a:cubicBezTo>
                  <a:cubicBezTo>
                    <a:pt x="99" y="1472"/>
                    <a:pt x="52" y="1466"/>
                    <a:pt x="25" y="143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61;p63"/>
            <p:cNvSpPr/>
            <p:nvPr/>
          </p:nvSpPr>
          <p:spPr>
            <a:xfrm>
              <a:off x="6222611" y="3271922"/>
              <a:ext cx="33204" cy="42814"/>
            </a:xfrm>
            <a:custGeom>
              <a:avLst/>
              <a:gdLst/>
              <a:ahLst/>
              <a:cxnLst/>
              <a:rect l="l" t="t" r="r" b="b"/>
              <a:pathLst>
                <a:path w="425" h="548" extrusionOk="0">
                  <a:moveTo>
                    <a:pt x="43" y="490"/>
                  </a:moveTo>
                  <a:cubicBezTo>
                    <a:pt x="0" y="445"/>
                    <a:pt x="27" y="391"/>
                    <a:pt x="70" y="356"/>
                  </a:cubicBezTo>
                  <a:cubicBezTo>
                    <a:pt x="124" y="292"/>
                    <a:pt x="175" y="224"/>
                    <a:pt x="222" y="154"/>
                  </a:cubicBezTo>
                  <a:cubicBezTo>
                    <a:pt x="257" y="101"/>
                    <a:pt x="296" y="0"/>
                    <a:pt x="379" y="45"/>
                  </a:cubicBezTo>
                  <a:cubicBezTo>
                    <a:pt x="414" y="66"/>
                    <a:pt x="424" y="111"/>
                    <a:pt x="406" y="148"/>
                  </a:cubicBezTo>
                  <a:cubicBezTo>
                    <a:pt x="344" y="247"/>
                    <a:pt x="278" y="342"/>
                    <a:pt x="204" y="430"/>
                  </a:cubicBezTo>
                  <a:cubicBezTo>
                    <a:pt x="167" y="482"/>
                    <a:pt x="103" y="547"/>
                    <a:pt x="43" y="49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62;p63"/>
            <p:cNvSpPr/>
            <p:nvPr/>
          </p:nvSpPr>
          <p:spPr>
            <a:xfrm>
              <a:off x="6143546" y="2167363"/>
              <a:ext cx="106253" cy="86722"/>
            </a:xfrm>
            <a:custGeom>
              <a:avLst/>
              <a:gdLst/>
              <a:ahLst/>
              <a:cxnLst/>
              <a:rect l="l" t="t" r="r" b="b"/>
              <a:pathLst>
                <a:path w="1360" h="1110" extrusionOk="0">
                  <a:moveTo>
                    <a:pt x="161" y="1106"/>
                  </a:moveTo>
                  <a:cubicBezTo>
                    <a:pt x="0" y="1054"/>
                    <a:pt x="173" y="904"/>
                    <a:pt x="228" y="836"/>
                  </a:cubicBezTo>
                  <a:cubicBezTo>
                    <a:pt x="395" y="659"/>
                    <a:pt x="574" y="495"/>
                    <a:pt x="765" y="344"/>
                  </a:cubicBezTo>
                  <a:cubicBezTo>
                    <a:pt x="905" y="227"/>
                    <a:pt x="1055" y="124"/>
                    <a:pt x="1214" y="34"/>
                  </a:cubicBezTo>
                  <a:cubicBezTo>
                    <a:pt x="1296" y="1"/>
                    <a:pt x="1360" y="108"/>
                    <a:pt x="1292" y="163"/>
                  </a:cubicBezTo>
                  <a:cubicBezTo>
                    <a:pt x="922" y="382"/>
                    <a:pt x="595" y="665"/>
                    <a:pt x="305" y="980"/>
                  </a:cubicBezTo>
                  <a:cubicBezTo>
                    <a:pt x="282" y="1005"/>
                    <a:pt x="259" y="1032"/>
                    <a:pt x="239" y="1060"/>
                  </a:cubicBezTo>
                  <a:cubicBezTo>
                    <a:pt x="224" y="1091"/>
                    <a:pt x="193" y="1110"/>
                    <a:pt x="161" y="110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63;p63"/>
            <p:cNvSpPr/>
            <p:nvPr/>
          </p:nvSpPr>
          <p:spPr>
            <a:xfrm>
              <a:off x="6788800" y="3245984"/>
              <a:ext cx="29063" cy="24532"/>
            </a:xfrm>
            <a:custGeom>
              <a:avLst/>
              <a:gdLst/>
              <a:ahLst/>
              <a:cxnLst/>
              <a:rect l="l" t="t" r="r" b="b"/>
              <a:pathLst>
                <a:path w="372" h="314" extrusionOk="0">
                  <a:moveTo>
                    <a:pt x="87" y="289"/>
                  </a:moveTo>
                  <a:cubicBezTo>
                    <a:pt x="1" y="211"/>
                    <a:pt x="141" y="112"/>
                    <a:pt x="178" y="40"/>
                  </a:cubicBezTo>
                  <a:cubicBezTo>
                    <a:pt x="203" y="7"/>
                    <a:pt x="250" y="1"/>
                    <a:pt x="285" y="26"/>
                  </a:cubicBezTo>
                  <a:cubicBezTo>
                    <a:pt x="371" y="104"/>
                    <a:pt x="233" y="203"/>
                    <a:pt x="194" y="275"/>
                  </a:cubicBezTo>
                  <a:cubicBezTo>
                    <a:pt x="170" y="308"/>
                    <a:pt x="122" y="314"/>
                    <a:pt x="87" y="28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64;p63"/>
            <p:cNvSpPr/>
            <p:nvPr/>
          </p:nvSpPr>
          <p:spPr>
            <a:xfrm>
              <a:off x="6887006" y="2870584"/>
              <a:ext cx="99769" cy="112582"/>
            </a:xfrm>
            <a:custGeom>
              <a:avLst/>
              <a:gdLst/>
              <a:ahLst/>
              <a:cxnLst/>
              <a:rect l="l" t="t" r="r" b="b"/>
              <a:pathLst>
                <a:path w="1277" h="1441" extrusionOk="0">
                  <a:moveTo>
                    <a:pt x="28" y="1399"/>
                  </a:moveTo>
                  <a:cubicBezTo>
                    <a:pt x="1" y="1366"/>
                    <a:pt x="7" y="1319"/>
                    <a:pt x="40" y="1294"/>
                  </a:cubicBezTo>
                  <a:cubicBezTo>
                    <a:pt x="126" y="1228"/>
                    <a:pt x="209" y="1159"/>
                    <a:pt x="287" y="1091"/>
                  </a:cubicBezTo>
                  <a:cubicBezTo>
                    <a:pt x="458" y="940"/>
                    <a:pt x="618" y="778"/>
                    <a:pt x="762" y="603"/>
                  </a:cubicBezTo>
                  <a:cubicBezTo>
                    <a:pt x="851" y="490"/>
                    <a:pt x="929" y="369"/>
                    <a:pt x="992" y="243"/>
                  </a:cubicBezTo>
                  <a:cubicBezTo>
                    <a:pt x="1040" y="177"/>
                    <a:pt x="1062" y="0"/>
                    <a:pt x="1171" y="39"/>
                  </a:cubicBezTo>
                  <a:cubicBezTo>
                    <a:pt x="1276" y="93"/>
                    <a:pt x="1169" y="210"/>
                    <a:pt x="1145" y="282"/>
                  </a:cubicBezTo>
                  <a:cubicBezTo>
                    <a:pt x="1034" y="502"/>
                    <a:pt x="890" y="706"/>
                    <a:pt x="719" y="885"/>
                  </a:cubicBezTo>
                  <a:cubicBezTo>
                    <a:pt x="538" y="1078"/>
                    <a:pt x="342" y="1255"/>
                    <a:pt x="133" y="1416"/>
                  </a:cubicBezTo>
                  <a:cubicBezTo>
                    <a:pt x="100" y="1440"/>
                    <a:pt x="52" y="1432"/>
                    <a:pt x="28" y="139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65;p63"/>
            <p:cNvSpPr/>
            <p:nvPr/>
          </p:nvSpPr>
          <p:spPr>
            <a:xfrm>
              <a:off x="6756689" y="2998634"/>
              <a:ext cx="83206" cy="37111"/>
            </a:xfrm>
            <a:custGeom>
              <a:avLst/>
              <a:gdLst/>
              <a:ahLst/>
              <a:cxnLst/>
              <a:rect l="l" t="t" r="r" b="b"/>
              <a:pathLst>
                <a:path w="1065" h="475" extrusionOk="0">
                  <a:moveTo>
                    <a:pt x="13" y="412"/>
                  </a:moveTo>
                  <a:cubicBezTo>
                    <a:pt x="0" y="371"/>
                    <a:pt x="25" y="330"/>
                    <a:pt x="66" y="318"/>
                  </a:cubicBezTo>
                  <a:cubicBezTo>
                    <a:pt x="344" y="227"/>
                    <a:pt x="640" y="163"/>
                    <a:pt x="902" y="26"/>
                  </a:cubicBezTo>
                  <a:cubicBezTo>
                    <a:pt x="934" y="1"/>
                    <a:pt x="982" y="7"/>
                    <a:pt x="1008" y="40"/>
                  </a:cubicBezTo>
                  <a:cubicBezTo>
                    <a:pt x="1064" y="118"/>
                    <a:pt x="967" y="168"/>
                    <a:pt x="906" y="194"/>
                  </a:cubicBezTo>
                  <a:cubicBezTo>
                    <a:pt x="799" y="246"/>
                    <a:pt x="690" y="287"/>
                    <a:pt x="579" y="320"/>
                  </a:cubicBezTo>
                  <a:cubicBezTo>
                    <a:pt x="420" y="367"/>
                    <a:pt x="262" y="416"/>
                    <a:pt x="105" y="464"/>
                  </a:cubicBezTo>
                  <a:cubicBezTo>
                    <a:pt x="64" y="474"/>
                    <a:pt x="23" y="451"/>
                    <a:pt x="13" y="41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66;p63"/>
            <p:cNvSpPr/>
            <p:nvPr/>
          </p:nvSpPr>
          <p:spPr>
            <a:xfrm>
              <a:off x="6014636" y="2634328"/>
              <a:ext cx="53283" cy="37814"/>
            </a:xfrm>
            <a:custGeom>
              <a:avLst/>
              <a:gdLst/>
              <a:ahLst/>
              <a:cxnLst/>
              <a:rect l="l" t="t" r="r" b="b"/>
              <a:pathLst>
                <a:path w="682" h="484" extrusionOk="0">
                  <a:moveTo>
                    <a:pt x="549" y="465"/>
                  </a:moveTo>
                  <a:cubicBezTo>
                    <a:pt x="370" y="379"/>
                    <a:pt x="177" y="311"/>
                    <a:pt x="29" y="173"/>
                  </a:cubicBezTo>
                  <a:cubicBezTo>
                    <a:pt x="0" y="142"/>
                    <a:pt x="0" y="95"/>
                    <a:pt x="29" y="66"/>
                  </a:cubicBezTo>
                  <a:cubicBezTo>
                    <a:pt x="99" y="0"/>
                    <a:pt x="159" y="93"/>
                    <a:pt x="216" y="128"/>
                  </a:cubicBezTo>
                  <a:cubicBezTo>
                    <a:pt x="342" y="202"/>
                    <a:pt x="473" y="268"/>
                    <a:pt x="607" y="325"/>
                  </a:cubicBezTo>
                  <a:cubicBezTo>
                    <a:pt x="681" y="370"/>
                    <a:pt x="634" y="484"/>
                    <a:pt x="549" y="46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67;p63"/>
            <p:cNvSpPr/>
            <p:nvPr/>
          </p:nvSpPr>
          <p:spPr>
            <a:xfrm>
              <a:off x="5778847" y="2954961"/>
              <a:ext cx="100003" cy="156802"/>
            </a:xfrm>
            <a:custGeom>
              <a:avLst/>
              <a:gdLst/>
              <a:ahLst/>
              <a:cxnLst/>
              <a:rect l="l" t="t" r="r" b="b"/>
              <a:pathLst>
                <a:path w="1280" h="2007" extrusionOk="0">
                  <a:moveTo>
                    <a:pt x="1128" y="1959"/>
                  </a:moveTo>
                  <a:cubicBezTo>
                    <a:pt x="889" y="1728"/>
                    <a:pt x="656" y="1492"/>
                    <a:pt x="469" y="1218"/>
                  </a:cubicBezTo>
                  <a:cubicBezTo>
                    <a:pt x="249" y="883"/>
                    <a:pt x="78" y="506"/>
                    <a:pt x="0" y="113"/>
                  </a:cubicBezTo>
                  <a:cubicBezTo>
                    <a:pt x="13" y="0"/>
                    <a:pt x="161" y="21"/>
                    <a:pt x="155" y="132"/>
                  </a:cubicBezTo>
                  <a:cubicBezTo>
                    <a:pt x="261" y="548"/>
                    <a:pt x="440" y="949"/>
                    <a:pt x="708" y="1284"/>
                  </a:cubicBezTo>
                  <a:cubicBezTo>
                    <a:pt x="866" y="1490"/>
                    <a:pt x="1049" y="1673"/>
                    <a:pt x="1235" y="1852"/>
                  </a:cubicBezTo>
                  <a:cubicBezTo>
                    <a:pt x="1280" y="1922"/>
                    <a:pt x="1198" y="2006"/>
                    <a:pt x="1128" y="195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368;p63"/>
            <p:cNvSpPr/>
            <p:nvPr/>
          </p:nvSpPr>
          <p:spPr>
            <a:xfrm>
              <a:off x="5879085" y="3056526"/>
              <a:ext cx="89925" cy="78206"/>
            </a:xfrm>
            <a:custGeom>
              <a:avLst/>
              <a:gdLst/>
              <a:ahLst/>
              <a:cxnLst/>
              <a:rect l="l" t="t" r="r" b="b"/>
              <a:pathLst>
                <a:path w="1151" h="1001" extrusionOk="0">
                  <a:moveTo>
                    <a:pt x="980" y="941"/>
                  </a:moveTo>
                  <a:cubicBezTo>
                    <a:pt x="657" y="712"/>
                    <a:pt x="332" y="478"/>
                    <a:pt x="71" y="177"/>
                  </a:cubicBezTo>
                  <a:cubicBezTo>
                    <a:pt x="1" y="105"/>
                    <a:pt x="106" y="1"/>
                    <a:pt x="178" y="70"/>
                  </a:cubicBezTo>
                  <a:cubicBezTo>
                    <a:pt x="435" y="365"/>
                    <a:pt x="754" y="597"/>
                    <a:pt x="1073" y="821"/>
                  </a:cubicBezTo>
                  <a:cubicBezTo>
                    <a:pt x="1151" y="883"/>
                    <a:pt x="1060" y="1000"/>
                    <a:pt x="980" y="94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369;p63"/>
            <p:cNvSpPr/>
            <p:nvPr/>
          </p:nvSpPr>
          <p:spPr>
            <a:xfrm>
              <a:off x="5203908" y="3588726"/>
              <a:ext cx="194069" cy="164927"/>
            </a:xfrm>
            <a:custGeom>
              <a:avLst/>
              <a:gdLst/>
              <a:ahLst/>
              <a:cxnLst/>
              <a:rect l="l" t="t" r="r" b="b"/>
              <a:pathLst>
                <a:path w="2484" h="2111" extrusionOk="0">
                  <a:moveTo>
                    <a:pt x="2346" y="2080"/>
                  </a:moveTo>
                  <a:cubicBezTo>
                    <a:pt x="1838" y="1897"/>
                    <a:pt x="1319" y="1712"/>
                    <a:pt x="883" y="1385"/>
                  </a:cubicBezTo>
                  <a:cubicBezTo>
                    <a:pt x="560" y="1119"/>
                    <a:pt x="266" y="786"/>
                    <a:pt x="103" y="399"/>
                  </a:cubicBezTo>
                  <a:cubicBezTo>
                    <a:pt x="62" y="304"/>
                    <a:pt x="31" y="206"/>
                    <a:pt x="9" y="105"/>
                  </a:cubicBezTo>
                  <a:cubicBezTo>
                    <a:pt x="0" y="64"/>
                    <a:pt x="27" y="25"/>
                    <a:pt x="68" y="16"/>
                  </a:cubicBezTo>
                  <a:cubicBezTo>
                    <a:pt x="155" y="0"/>
                    <a:pt x="161" y="93"/>
                    <a:pt x="177" y="154"/>
                  </a:cubicBezTo>
                  <a:cubicBezTo>
                    <a:pt x="204" y="241"/>
                    <a:pt x="235" y="323"/>
                    <a:pt x="272" y="403"/>
                  </a:cubicBezTo>
                  <a:cubicBezTo>
                    <a:pt x="346" y="576"/>
                    <a:pt x="455" y="718"/>
                    <a:pt x="570" y="862"/>
                  </a:cubicBezTo>
                  <a:cubicBezTo>
                    <a:pt x="770" y="1113"/>
                    <a:pt x="1017" y="1319"/>
                    <a:pt x="1297" y="1473"/>
                  </a:cubicBezTo>
                  <a:cubicBezTo>
                    <a:pt x="1644" y="1664"/>
                    <a:pt x="2017" y="1802"/>
                    <a:pt x="2391" y="1936"/>
                  </a:cubicBezTo>
                  <a:cubicBezTo>
                    <a:pt x="2484" y="1969"/>
                    <a:pt x="2440" y="2111"/>
                    <a:pt x="2346" y="208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370;p63"/>
            <p:cNvSpPr/>
            <p:nvPr/>
          </p:nvSpPr>
          <p:spPr>
            <a:xfrm>
              <a:off x="5434852" y="3762715"/>
              <a:ext cx="57814" cy="24063"/>
            </a:xfrm>
            <a:custGeom>
              <a:avLst/>
              <a:gdLst/>
              <a:ahLst/>
              <a:cxnLst/>
              <a:rect l="l" t="t" r="r" b="b"/>
              <a:pathLst>
                <a:path w="740" h="308" extrusionOk="0">
                  <a:moveTo>
                    <a:pt x="614" y="295"/>
                  </a:moveTo>
                  <a:cubicBezTo>
                    <a:pt x="445" y="240"/>
                    <a:pt x="276" y="178"/>
                    <a:pt x="99" y="151"/>
                  </a:cubicBezTo>
                  <a:cubicBezTo>
                    <a:pt x="15" y="145"/>
                    <a:pt x="1" y="28"/>
                    <a:pt x="81" y="1"/>
                  </a:cubicBezTo>
                  <a:cubicBezTo>
                    <a:pt x="281" y="9"/>
                    <a:pt x="472" y="94"/>
                    <a:pt x="661" y="151"/>
                  </a:cubicBezTo>
                  <a:cubicBezTo>
                    <a:pt x="739" y="190"/>
                    <a:pt x="700" y="308"/>
                    <a:pt x="614" y="29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371;p63"/>
            <p:cNvSpPr/>
            <p:nvPr/>
          </p:nvSpPr>
          <p:spPr>
            <a:xfrm>
              <a:off x="5378444" y="4325932"/>
              <a:ext cx="99925" cy="107894"/>
            </a:xfrm>
            <a:custGeom>
              <a:avLst/>
              <a:gdLst/>
              <a:ahLst/>
              <a:cxnLst/>
              <a:rect l="l" t="t" r="r" b="b"/>
              <a:pathLst>
                <a:path w="1279" h="1381" extrusionOk="0">
                  <a:moveTo>
                    <a:pt x="1116" y="1334"/>
                  </a:moveTo>
                  <a:cubicBezTo>
                    <a:pt x="815" y="1175"/>
                    <a:pt x="550" y="959"/>
                    <a:pt x="336" y="694"/>
                  </a:cubicBezTo>
                  <a:cubicBezTo>
                    <a:pt x="202" y="517"/>
                    <a:pt x="1" y="352"/>
                    <a:pt x="11" y="114"/>
                  </a:cubicBezTo>
                  <a:cubicBezTo>
                    <a:pt x="19" y="1"/>
                    <a:pt x="178" y="21"/>
                    <a:pt x="163" y="134"/>
                  </a:cubicBezTo>
                  <a:cubicBezTo>
                    <a:pt x="165" y="280"/>
                    <a:pt x="287" y="383"/>
                    <a:pt x="369" y="494"/>
                  </a:cubicBezTo>
                  <a:cubicBezTo>
                    <a:pt x="509" y="667"/>
                    <a:pt x="655" y="840"/>
                    <a:pt x="836" y="974"/>
                  </a:cubicBezTo>
                  <a:cubicBezTo>
                    <a:pt x="949" y="1058"/>
                    <a:pt x="1068" y="1134"/>
                    <a:pt x="1194" y="1202"/>
                  </a:cubicBezTo>
                  <a:cubicBezTo>
                    <a:pt x="1278" y="1253"/>
                    <a:pt x="1204" y="1381"/>
                    <a:pt x="1116" y="133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372;p63"/>
            <p:cNvSpPr/>
            <p:nvPr/>
          </p:nvSpPr>
          <p:spPr>
            <a:xfrm>
              <a:off x="5503058" y="4394919"/>
              <a:ext cx="127035" cy="71252"/>
            </a:xfrm>
            <a:custGeom>
              <a:avLst/>
              <a:gdLst/>
              <a:ahLst/>
              <a:cxnLst/>
              <a:rect l="l" t="t" r="r" b="b"/>
              <a:pathLst>
                <a:path w="1626" h="912" extrusionOk="0">
                  <a:moveTo>
                    <a:pt x="1533" y="907"/>
                  </a:moveTo>
                  <a:cubicBezTo>
                    <a:pt x="1022" y="796"/>
                    <a:pt x="307" y="609"/>
                    <a:pt x="19" y="138"/>
                  </a:cubicBezTo>
                  <a:cubicBezTo>
                    <a:pt x="0" y="103"/>
                    <a:pt x="12" y="58"/>
                    <a:pt x="47" y="35"/>
                  </a:cubicBezTo>
                  <a:cubicBezTo>
                    <a:pt x="113" y="0"/>
                    <a:pt x="152" y="58"/>
                    <a:pt x="179" y="109"/>
                  </a:cubicBezTo>
                  <a:cubicBezTo>
                    <a:pt x="426" y="436"/>
                    <a:pt x="848" y="564"/>
                    <a:pt x="1222" y="679"/>
                  </a:cubicBezTo>
                  <a:cubicBezTo>
                    <a:pt x="1321" y="706"/>
                    <a:pt x="1422" y="730"/>
                    <a:pt x="1522" y="751"/>
                  </a:cubicBezTo>
                  <a:cubicBezTo>
                    <a:pt x="1572" y="755"/>
                    <a:pt x="1625" y="786"/>
                    <a:pt x="1617" y="844"/>
                  </a:cubicBezTo>
                  <a:cubicBezTo>
                    <a:pt x="1611" y="883"/>
                    <a:pt x="1574" y="911"/>
                    <a:pt x="1533" y="90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373;p63"/>
            <p:cNvSpPr/>
            <p:nvPr/>
          </p:nvSpPr>
          <p:spPr>
            <a:xfrm>
              <a:off x="7611403" y="1180854"/>
              <a:ext cx="81096" cy="477593"/>
            </a:xfrm>
            <a:custGeom>
              <a:avLst/>
              <a:gdLst/>
              <a:ahLst/>
              <a:cxnLst/>
              <a:rect l="l" t="t" r="r" b="b"/>
              <a:pathLst>
                <a:path w="1038" h="6113" extrusionOk="0">
                  <a:moveTo>
                    <a:pt x="859" y="6026"/>
                  </a:moveTo>
                  <a:cubicBezTo>
                    <a:pt x="509" y="5465"/>
                    <a:pt x="194" y="4843"/>
                    <a:pt x="221" y="4164"/>
                  </a:cubicBezTo>
                  <a:cubicBezTo>
                    <a:pt x="211" y="3508"/>
                    <a:pt x="336" y="2862"/>
                    <a:pt x="402" y="2212"/>
                  </a:cubicBezTo>
                  <a:cubicBezTo>
                    <a:pt x="431" y="1836"/>
                    <a:pt x="406" y="1459"/>
                    <a:pt x="330" y="1091"/>
                  </a:cubicBezTo>
                  <a:cubicBezTo>
                    <a:pt x="293" y="933"/>
                    <a:pt x="246" y="778"/>
                    <a:pt x="196" y="624"/>
                  </a:cubicBezTo>
                  <a:cubicBezTo>
                    <a:pt x="149" y="470"/>
                    <a:pt x="91" y="320"/>
                    <a:pt x="42" y="165"/>
                  </a:cubicBezTo>
                  <a:cubicBezTo>
                    <a:pt x="21" y="112"/>
                    <a:pt x="1" y="36"/>
                    <a:pt x="77" y="11"/>
                  </a:cubicBezTo>
                  <a:cubicBezTo>
                    <a:pt x="116" y="1"/>
                    <a:pt x="157" y="23"/>
                    <a:pt x="172" y="62"/>
                  </a:cubicBezTo>
                  <a:cubicBezTo>
                    <a:pt x="264" y="371"/>
                    <a:pt x="383" y="671"/>
                    <a:pt x="460" y="984"/>
                  </a:cubicBezTo>
                  <a:cubicBezTo>
                    <a:pt x="589" y="1527"/>
                    <a:pt x="589" y="2091"/>
                    <a:pt x="505" y="2640"/>
                  </a:cubicBezTo>
                  <a:cubicBezTo>
                    <a:pt x="437" y="3138"/>
                    <a:pt x="369" y="3640"/>
                    <a:pt x="373" y="4144"/>
                  </a:cubicBezTo>
                  <a:cubicBezTo>
                    <a:pt x="363" y="4524"/>
                    <a:pt x="443" y="4901"/>
                    <a:pt x="606" y="5245"/>
                  </a:cubicBezTo>
                  <a:cubicBezTo>
                    <a:pt x="717" y="5495"/>
                    <a:pt x="846" y="5716"/>
                    <a:pt x="986" y="5946"/>
                  </a:cubicBezTo>
                  <a:cubicBezTo>
                    <a:pt x="1038" y="6030"/>
                    <a:pt x="912" y="6113"/>
                    <a:pt x="859" y="602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374;p63"/>
            <p:cNvSpPr/>
            <p:nvPr/>
          </p:nvSpPr>
          <p:spPr>
            <a:xfrm>
              <a:off x="7705937" y="1699382"/>
              <a:ext cx="62736" cy="155317"/>
            </a:xfrm>
            <a:custGeom>
              <a:avLst/>
              <a:gdLst/>
              <a:ahLst/>
              <a:cxnLst/>
              <a:rect l="l" t="t" r="r" b="b"/>
              <a:pathLst>
                <a:path w="803" h="1988" extrusionOk="0">
                  <a:moveTo>
                    <a:pt x="638" y="1903"/>
                  </a:moveTo>
                  <a:cubicBezTo>
                    <a:pt x="583" y="1280"/>
                    <a:pt x="346" y="694"/>
                    <a:pt x="40" y="155"/>
                  </a:cubicBezTo>
                  <a:cubicBezTo>
                    <a:pt x="0" y="64"/>
                    <a:pt x="134" y="0"/>
                    <a:pt x="177" y="91"/>
                  </a:cubicBezTo>
                  <a:cubicBezTo>
                    <a:pt x="340" y="371"/>
                    <a:pt x="476" y="663"/>
                    <a:pt x="587" y="967"/>
                  </a:cubicBezTo>
                  <a:cubicBezTo>
                    <a:pt x="690" y="1263"/>
                    <a:pt x="758" y="1568"/>
                    <a:pt x="788" y="1879"/>
                  </a:cubicBezTo>
                  <a:cubicBezTo>
                    <a:pt x="803" y="1926"/>
                    <a:pt x="774" y="1973"/>
                    <a:pt x="727" y="1981"/>
                  </a:cubicBezTo>
                  <a:cubicBezTo>
                    <a:pt x="679" y="1988"/>
                    <a:pt x="636" y="1951"/>
                    <a:pt x="638" y="190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375;p63"/>
            <p:cNvSpPr/>
            <p:nvPr/>
          </p:nvSpPr>
          <p:spPr>
            <a:xfrm>
              <a:off x="7555464" y="1070460"/>
              <a:ext cx="45626" cy="66096"/>
            </a:xfrm>
            <a:custGeom>
              <a:avLst/>
              <a:gdLst/>
              <a:ahLst/>
              <a:cxnLst/>
              <a:rect l="l" t="t" r="r" b="b"/>
              <a:pathLst>
                <a:path w="584" h="846" extrusionOk="0">
                  <a:moveTo>
                    <a:pt x="431" y="772"/>
                  </a:moveTo>
                  <a:cubicBezTo>
                    <a:pt x="355" y="537"/>
                    <a:pt x="200" y="340"/>
                    <a:pt x="44" y="155"/>
                  </a:cubicBezTo>
                  <a:cubicBezTo>
                    <a:pt x="1" y="78"/>
                    <a:pt x="96" y="0"/>
                    <a:pt x="161" y="58"/>
                  </a:cubicBezTo>
                  <a:cubicBezTo>
                    <a:pt x="209" y="113"/>
                    <a:pt x="256" y="169"/>
                    <a:pt x="299" y="229"/>
                  </a:cubicBezTo>
                  <a:cubicBezTo>
                    <a:pt x="414" y="381"/>
                    <a:pt x="519" y="545"/>
                    <a:pt x="575" y="729"/>
                  </a:cubicBezTo>
                  <a:cubicBezTo>
                    <a:pt x="583" y="813"/>
                    <a:pt x="468" y="846"/>
                    <a:pt x="431" y="77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376;p63"/>
            <p:cNvSpPr/>
            <p:nvPr/>
          </p:nvSpPr>
          <p:spPr>
            <a:xfrm>
              <a:off x="7443117" y="1268434"/>
              <a:ext cx="84846" cy="237820"/>
            </a:xfrm>
            <a:custGeom>
              <a:avLst/>
              <a:gdLst/>
              <a:ahLst/>
              <a:cxnLst/>
              <a:rect l="l" t="t" r="r" b="b"/>
              <a:pathLst>
                <a:path w="1086" h="3044" extrusionOk="0">
                  <a:moveTo>
                    <a:pt x="894" y="3039"/>
                  </a:moveTo>
                  <a:cubicBezTo>
                    <a:pt x="853" y="3033"/>
                    <a:pt x="824" y="2996"/>
                    <a:pt x="828" y="2955"/>
                  </a:cubicBezTo>
                  <a:cubicBezTo>
                    <a:pt x="863" y="2727"/>
                    <a:pt x="881" y="2494"/>
                    <a:pt x="894" y="2264"/>
                  </a:cubicBezTo>
                  <a:cubicBezTo>
                    <a:pt x="914" y="1605"/>
                    <a:pt x="735" y="933"/>
                    <a:pt x="318" y="416"/>
                  </a:cubicBezTo>
                  <a:cubicBezTo>
                    <a:pt x="266" y="355"/>
                    <a:pt x="211" y="295"/>
                    <a:pt x="153" y="237"/>
                  </a:cubicBezTo>
                  <a:cubicBezTo>
                    <a:pt x="106" y="186"/>
                    <a:pt x="1" y="110"/>
                    <a:pt x="79" y="38"/>
                  </a:cubicBezTo>
                  <a:cubicBezTo>
                    <a:pt x="126" y="1"/>
                    <a:pt x="180" y="32"/>
                    <a:pt x="211" y="77"/>
                  </a:cubicBezTo>
                  <a:cubicBezTo>
                    <a:pt x="264" y="132"/>
                    <a:pt x="322" y="188"/>
                    <a:pt x="373" y="248"/>
                  </a:cubicBezTo>
                  <a:cubicBezTo>
                    <a:pt x="875" y="818"/>
                    <a:pt x="1085" y="1599"/>
                    <a:pt x="1042" y="2348"/>
                  </a:cubicBezTo>
                  <a:cubicBezTo>
                    <a:pt x="1034" y="2507"/>
                    <a:pt x="1017" y="2667"/>
                    <a:pt x="999" y="2823"/>
                  </a:cubicBezTo>
                  <a:cubicBezTo>
                    <a:pt x="982" y="2899"/>
                    <a:pt x="1005" y="3043"/>
                    <a:pt x="894" y="303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377;p63"/>
            <p:cNvSpPr/>
            <p:nvPr/>
          </p:nvSpPr>
          <p:spPr>
            <a:xfrm>
              <a:off x="7500384" y="1552660"/>
              <a:ext cx="32032" cy="117816"/>
            </a:xfrm>
            <a:custGeom>
              <a:avLst/>
              <a:gdLst/>
              <a:ahLst/>
              <a:cxnLst/>
              <a:rect l="l" t="t" r="r" b="b"/>
              <a:pathLst>
                <a:path w="410" h="1508" extrusionOk="0">
                  <a:moveTo>
                    <a:pt x="231" y="1424"/>
                  </a:moveTo>
                  <a:cubicBezTo>
                    <a:pt x="56" y="1127"/>
                    <a:pt x="0" y="782"/>
                    <a:pt x="19" y="442"/>
                  </a:cubicBezTo>
                  <a:cubicBezTo>
                    <a:pt x="23" y="317"/>
                    <a:pt x="35" y="193"/>
                    <a:pt x="52" y="70"/>
                  </a:cubicBezTo>
                  <a:cubicBezTo>
                    <a:pt x="58" y="29"/>
                    <a:pt x="95" y="0"/>
                    <a:pt x="136" y="4"/>
                  </a:cubicBezTo>
                  <a:cubicBezTo>
                    <a:pt x="179" y="8"/>
                    <a:pt x="208" y="45"/>
                    <a:pt x="204" y="88"/>
                  </a:cubicBezTo>
                  <a:cubicBezTo>
                    <a:pt x="161" y="395"/>
                    <a:pt x="142" y="714"/>
                    <a:pt x="222" y="1016"/>
                  </a:cubicBezTo>
                  <a:cubicBezTo>
                    <a:pt x="255" y="1129"/>
                    <a:pt x="301" y="1241"/>
                    <a:pt x="358" y="1343"/>
                  </a:cubicBezTo>
                  <a:cubicBezTo>
                    <a:pt x="410" y="1430"/>
                    <a:pt x="284" y="1508"/>
                    <a:pt x="231" y="142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378;p63"/>
            <p:cNvSpPr/>
            <p:nvPr/>
          </p:nvSpPr>
          <p:spPr>
            <a:xfrm>
              <a:off x="7563823" y="2299163"/>
              <a:ext cx="22579" cy="57033"/>
            </a:xfrm>
            <a:custGeom>
              <a:avLst/>
              <a:gdLst/>
              <a:ahLst/>
              <a:cxnLst/>
              <a:rect l="l" t="t" r="r" b="b"/>
              <a:pathLst>
                <a:path w="289" h="730" extrusionOk="0">
                  <a:moveTo>
                    <a:pt x="36" y="614"/>
                  </a:moveTo>
                  <a:cubicBezTo>
                    <a:pt x="1" y="544"/>
                    <a:pt x="19" y="460"/>
                    <a:pt x="32" y="386"/>
                  </a:cubicBezTo>
                  <a:cubicBezTo>
                    <a:pt x="48" y="285"/>
                    <a:pt x="73" y="188"/>
                    <a:pt x="104" y="91"/>
                  </a:cubicBezTo>
                  <a:cubicBezTo>
                    <a:pt x="114" y="1"/>
                    <a:pt x="289" y="54"/>
                    <a:pt x="248" y="135"/>
                  </a:cubicBezTo>
                  <a:cubicBezTo>
                    <a:pt x="213" y="260"/>
                    <a:pt x="176" y="386"/>
                    <a:pt x="170" y="515"/>
                  </a:cubicBezTo>
                  <a:cubicBezTo>
                    <a:pt x="279" y="606"/>
                    <a:pt x="102" y="729"/>
                    <a:pt x="36" y="614"/>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379;p63"/>
            <p:cNvSpPr/>
            <p:nvPr/>
          </p:nvSpPr>
          <p:spPr>
            <a:xfrm>
              <a:off x="7565464" y="2321664"/>
              <a:ext cx="90237" cy="195709"/>
            </a:xfrm>
            <a:custGeom>
              <a:avLst/>
              <a:gdLst/>
              <a:ahLst/>
              <a:cxnLst/>
              <a:rect l="l" t="t" r="r" b="b"/>
              <a:pathLst>
                <a:path w="1155" h="2505" extrusionOk="0">
                  <a:moveTo>
                    <a:pt x="35" y="2478"/>
                  </a:moveTo>
                  <a:cubicBezTo>
                    <a:pt x="5" y="2451"/>
                    <a:pt x="0" y="2404"/>
                    <a:pt x="25" y="2371"/>
                  </a:cubicBezTo>
                  <a:cubicBezTo>
                    <a:pt x="120" y="2260"/>
                    <a:pt x="212" y="2147"/>
                    <a:pt x="293" y="2033"/>
                  </a:cubicBezTo>
                  <a:cubicBezTo>
                    <a:pt x="367" y="1931"/>
                    <a:pt x="437" y="1826"/>
                    <a:pt x="498" y="1717"/>
                  </a:cubicBezTo>
                  <a:cubicBezTo>
                    <a:pt x="749" y="1200"/>
                    <a:pt x="920" y="649"/>
                    <a:pt x="1006" y="81"/>
                  </a:cubicBezTo>
                  <a:cubicBezTo>
                    <a:pt x="1033" y="1"/>
                    <a:pt x="1155" y="19"/>
                    <a:pt x="1155" y="106"/>
                  </a:cubicBezTo>
                  <a:cubicBezTo>
                    <a:pt x="1091" y="567"/>
                    <a:pt x="957" y="1011"/>
                    <a:pt x="786" y="1443"/>
                  </a:cubicBezTo>
                  <a:cubicBezTo>
                    <a:pt x="677" y="1750"/>
                    <a:pt x="500" y="2025"/>
                    <a:pt x="297" y="2278"/>
                  </a:cubicBezTo>
                  <a:cubicBezTo>
                    <a:pt x="245" y="2342"/>
                    <a:pt x="194" y="2406"/>
                    <a:pt x="142" y="2467"/>
                  </a:cubicBezTo>
                  <a:cubicBezTo>
                    <a:pt x="116" y="2498"/>
                    <a:pt x="68" y="2505"/>
                    <a:pt x="35" y="247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380;p63"/>
            <p:cNvSpPr/>
            <p:nvPr/>
          </p:nvSpPr>
          <p:spPr>
            <a:xfrm>
              <a:off x="7391084" y="2513778"/>
              <a:ext cx="88284" cy="217819"/>
            </a:xfrm>
            <a:custGeom>
              <a:avLst/>
              <a:gdLst/>
              <a:ahLst/>
              <a:cxnLst/>
              <a:rect l="l" t="t" r="r" b="b"/>
              <a:pathLst>
                <a:path w="1130" h="2788" extrusionOk="0">
                  <a:moveTo>
                    <a:pt x="46" y="2767"/>
                  </a:moveTo>
                  <a:cubicBezTo>
                    <a:pt x="11" y="2745"/>
                    <a:pt x="0" y="2699"/>
                    <a:pt x="21" y="2662"/>
                  </a:cubicBezTo>
                  <a:cubicBezTo>
                    <a:pt x="91" y="2541"/>
                    <a:pt x="161" y="2420"/>
                    <a:pt x="227" y="2296"/>
                  </a:cubicBezTo>
                  <a:cubicBezTo>
                    <a:pt x="313" y="2138"/>
                    <a:pt x="389" y="1973"/>
                    <a:pt x="465" y="1809"/>
                  </a:cubicBezTo>
                  <a:cubicBezTo>
                    <a:pt x="729" y="1270"/>
                    <a:pt x="899" y="691"/>
                    <a:pt x="965" y="97"/>
                  </a:cubicBezTo>
                  <a:cubicBezTo>
                    <a:pt x="984" y="0"/>
                    <a:pt x="1130" y="21"/>
                    <a:pt x="1115" y="122"/>
                  </a:cubicBezTo>
                  <a:cubicBezTo>
                    <a:pt x="1074" y="443"/>
                    <a:pt x="1017" y="763"/>
                    <a:pt x="918" y="1074"/>
                  </a:cubicBezTo>
                  <a:cubicBezTo>
                    <a:pt x="790" y="1506"/>
                    <a:pt x="591" y="1913"/>
                    <a:pt x="389" y="2315"/>
                  </a:cubicBezTo>
                  <a:cubicBezTo>
                    <a:pt x="348" y="2393"/>
                    <a:pt x="305" y="2469"/>
                    <a:pt x="262" y="2547"/>
                  </a:cubicBezTo>
                  <a:cubicBezTo>
                    <a:pt x="223" y="2613"/>
                    <a:pt x="186" y="2679"/>
                    <a:pt x="148" y="2743"/>
                  </a:cubicBezTo>
                  <a:cubicBezTo>
                    <a:pt x="126" y="2778"/>
                    <a:pt x="81" y="2788"/>
                    <a:pt x="46" y="276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381;p63"/>
            <p:cNvSpPr/>
            <p:nvPr/>
          </p:nvSpPr>
          <p:spPr>
            <a:xfrm>
              <a:off x="7262330" y="1777978"/>
              <a:ext cx="85237" cy="504391"/>
            </a:xfrm>
            <a:custGeom>
              <a:avLst/>
              <a:gdLst/>
              <a:ahLst/>
              <a:cxnLst/>
              <a:rect l="l" t="t" r="r" b="b"/>
              <a:pathLst>
                <a:path w="1091" h="6456" extrusionOk="0">
                  <a:moveTo>
                    <a:pt x="75" y="6456"/>
                  </a:moveTo>
                  <a:cubicBezTo>
                    <a:pt x="33" y="6454"/>
                    <a:pt x="1" y="6419"/>
                    <a:pt x="1" y="6378"/>
                  </a:cubicBezTo>
                  <a:cubicBezTo>
                    <a:pt x="7" y="6209"/>
                    <a:pt x="19" y="6040"/>
                    <a:pt x="38" y="5874"/>
                  </a:cubicBezTo>
                  <a:cubicBezTo>
                    <a:pt x="79" y="5442"/>
                    <a:pt x="198" y="5005"/>
                    <a:pt x="352" y="4602"/>
                  </a:cubicBezTo>
                  <a:cubicBezTo>
                    <a:pt x="519" y="4150"/>
                    <a:pt x="718" y="3714"/>
                    <a:pt x="764" y="3234"/>
                  </a:cubicBezTo>
                  <a:cubicBezTo>
                    <a:pt x="799" y="2829"/>
                    <a:pt x="729" y="2424"/>
                    <a:pt x="609" y="2037"/>
                  </a:cubicBezTo>
                  <a:cubicBezTo>
                    <a:pt x="519" y="1728"/>
                    <a:pt x="395" y="1428"/>
                    <a:pt x="365" y="1105"/>
                  </a:cubicBezTo>
                  <a:cubicBezTo>
                    <a:pt x="344" y="945"/>
                    <a:pt x="330" y="782"/>
                    <a:pt x="313" y="619"/>
                  </a:cubicBezTo>
                  <a:cubicBezTo>
                    <a:pt x="305" y="523"/>
                    <a:pt x="299" y="428"/>
                    <a:pt x="293" y="331"/>
                  </a:cubicBezTo>
                  <a:cubicBezTo>
                    <a:pt x="295" y="237"/>
                    <a:pt x="268" y="122"/>
                    <a:pt x="334" y="43"/>
                  </a:cubicBezTo>
                  <a:cubicBezTo>
                    <a:pt x="383" y="0"/>
                    <a:pt x="461" y="35"/>
                    <a:pt x="461" y="101"/>
                  </a:cubicBezTo>
                  <a:cubicBezTo>
                    <a:pt x="461" y="126"/>
                    <a:pt x="443" y="142"/>
                    <a:pt x="443" y="167"/>
                  </a:cubicBezTo>
                  <a:cubicBezTo>
                    <a:pt x="437" y="381"/>
                    <a:pt x="463" y="582"/>
                    <a:pt x="482" y="794"/>
                  </a:cubicBezTo>
                  <a:cubicBezTo>
                    <a:pt x="498" y="951"/>
                    <a:pt x="515" y="1109"/>
                    <a:pt x="540" y="1263"/>
                  </a:cubicBezTo>
                  <a:cubicBezTo>
                    <a:pt x="632" y="1685"/>
                    <a:pt x="811" y="2084"/>
                    <a:pt x="881" y="2512"/>
                  </a:cubicBezTo>
                  <a:cubicBezTo>
                    <a:pt x="1091" y="3656"/>
                    <a:pt x="498" y="4349"/>
                    <a:pt x="266" y="5396"/>
                  </a:cubicBezTo>
                  <a:cubicBezTo>
                    <a:pt x="266" y="5396"/>
                    <a:pt x="266" y="5394"/>
                    <a:pt x="266" y="5392"/>
                  </a:cubicBezTo>
                  <a:cubicBezTo>
                    <a:pt x="266" y="5392"/>
                    <a:pt x="266" y="5390"/>
                    <a:pt x="266" y="5390"/>
                  </a:cubicBezTo>
                  <a:cubicBezTo>
                    <a:pt x="217" y="5619"/>
                    <a:pt x="184" y="5851"/>
                    <a:pt x="167" y="6083"/>
                  </a:cubicBezTo>
                  <a:cubicBezTo>
                    <a:pt x="159" y="6184"/>
                    <a:pt x="153" y="6283"/>
                    <a:pt x="149" y="6382"/>
                  </a:cubicBezTo>
                  <a:cubicBezTo>
                    <a:pt x="149" y="6421"/>
                    <a:pt x="116" y="6454"/>
                    <a:pt x="75" y="6456"/>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382;p63"/>
            <p:cNvSpPr/>
            <p:nvPr/>
          </p:nvSpPr>
          <p:spPr>
            <a:xfrm>
              <a:off x="6808722" y="2236974"/>
              <a:ext cx="382200" cy="100706"/>
            </a:xfrm>
            <a:custGeom>
              <a:avLst/>
              <a:gdLst/>
              <a:ahLst/>
              <a:cxnLst/>
              <a:rect l="l" t="t" r="r" b="b"/>
              <a:pathLst>
                <a:path w="4892" h="1289" extrusionOk="0">
                  <a:moveTo>
                    <a:pt x="3344" y="1268"/>
                  </a:moveTo>
                  <a:cubicBezTo>
                    <a:pt x="2848" y="1245"/>
                    <a:pt x="2357" y="1167"/>
                    <a:pt x="1879" y="1031"/>
                  </a:cubicBezTo>
                  <a:cubicBezTo>
                    <a:pt x="1488" y="922"/>
                    <a:pt x="1126" y="733"/>
                    <a:pt x="766" y="548"/>
                  </a:cubicBezTo>
                  <a:cubicBezTo>
                    <a:pt x="538" y="427"/>
                    <a:pt x="303" y="318"/>
                    <a:pt x="83" y="180"/>
                  </a:cubicBezTo>
                  <a:cubicBezTo>
                    <a:pt x="1" y="128"/>
                    <a:pt x="75" y="1"/>
                    <a:pt x="164" y="50"/>
                  </a:cubicBezTo>
                  <a:cubicBezTo>
                    <a:pt x="295" y="136"/>
                    <a:pt x="437" y="206"/>
                    <a:pt x="577" y="280"/>
                  </a:cubicBezTo>
                  <a:cubicBezTo>
                    <a:pt x="937" y="466"/>
                    <a:pt x="1297" y="663"/>
                    <a:pt x="1678" y="807"/>
                  </a:cubicBezTo>
                  <a:cubicBezTo>
                    <a:pt x="2143" y="970"/>
                    <a:pt x="2645" y="1062"/>
                    <a:pt x="3132" y="1103"/>
                  </a:cubicBezTo>
                  <a:cubicBezTo>
                    <a:pt x="3692" y="1165"/>
                    <a:pt x="4241" y="1019"/>
                    <a:pt x="4774" y="867"/>
                  </a:cubicBezTo>
                  <a:cubicBezTo>
                    <a:pt x="4860" y="861"/>
                    <a:pt x="4891" y="978"/>
                    <a:pt x="4813" y="1015"/>
                  </a:cubicBezTo>
                  <a:cubicBezTo>
                    <a:pt x="4334" y="1145"/>
                    <a:pt x="3846" y="1289"/>
                    <a:pt x="3344" y="126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383;p63"/>
            <p:cNvSpPr/>
            <p:nvPr/>
          </p:nvSpPr>
          <p:spPr>
            <a:xfrm>
              <a:off x="7097559" y="2344008"/>
              <a:ext cx="89768" cy="30313"/>
            </a:xfrm>
            <a:custGeom>
              <a:avLst/>
              <a:gdLst/>
              <a:ahLst/>
              <a:cxnLst/>
              <a:rect l="l" t="t" r="r" b="b"/>
              <a:pathLst>
                <a:path w="1149" h="388" extrusionOk="0">
                  <a:moveTo>
                    <a:pt x="124" y="379"/>
                  </a:moveTo>
                  <a:cubicBezTo>
                    <a:pt x="15" y="388"/>
                    <a:pt x="1" y="233"/>
                    <a:pt x="110" y="227"/>
                  </a:cubicBezTo>
                  <a:cubicBezTo>
                    <a:pt x="324" y="227"/>
                    <a:pt x="538" y="184"/>
                    <a:pt x="746" y="132"/>
                  </a:cubicBezTo>
                  <a:cubicBezTo>
                    <a:pt x="813" y="116"/>
                    <a:pt x="879" y="95"/>
                    <a:pt x="947" y="73"/>
                  </a:cubicBezTo>
                  <a:cubicBezTo>
                    <a:pt x="1007" y="54"/>
                    <a:pt x="1099" y="1"/>
                    <a:pt x="1134" y="85"/>
                  </a:cubicBezTo>
                  <a:cubicBezTo>
                    <a:pt x="1149" y="124"/>
                    <a:pt x="1130" y="167"/>
                    <a:pt x="1093" y="184"/>
                  </a:cubicBezTo>
                  <a:cubicBezTo>
                    <a:pt x="1009" y="213"/>
                    <a:pt x="922" y="239"/>
                    <a:pt x="838" y="264"/>
                  </a:cubicBezTo>
                  <a:cubicBezTo>
                    <a:pt x="606" y="332"/>
                    <a:pt x="365" y="371"/>
                    <a:pt x="124" y="37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384;p63"/>
            <p:cNvSpPr/>
            <p:nvPr/>
          </p:nvSpPr>
          <p:spPr>
            <a:xfrm>
              <a:off x="7231782" y="731311"/>
              <a:ext cx="166255" cy="132817"/>
            </a:xfrm>
            <a:custGeom>
              <a:avLst/>
              <a:gdLst/>
              <a:ahLst/>
              <a:cxnLst/>
              <a:rect l="l" t="t" r="r" b="b"/>
              <a:pathLst>
                <a:path w="2128" h="1700" extrusionOk="0">
                  <a:moveTo>
                    <a:pt x="1967" y="1642"/>
                  </a:moveTo>
                  <a:cubicBezTo>
                    <a:pt x="1467" y="1007"/>
                    <a:pt x="828" y="459"/>
                    <a:pt x="73" y="159"/>
                  </a:cubicBezTo>
                  <a:cubicBezTo>
                    <a:pt x="1" y="112"/>
                    <a:pt x="48" y="1"/>
                    <a:pt x="132" y="21"/>
                  </a:cubicBezTo>
                  <a:cubicBezTo>
                    <a:pt x="513" y="173"/>
                    <a:pt x="871" y="383"/>
                    <a:pt x="1190" y="640"/>
                  </a:cubicBezTo>
                  <a:cubicBezTo>
                    <a:pt x="1525" y="908"/>
                    <a:pt x="1827" y="1214"/>
                    <a:pt x="2091" y="1552"/>
                  </a:cubicBezTo>
                  <a:cubicBezTo>
                    <a:pt x="2128" y="1628"/>
                    <a:pt x="2031" y="1700"/>
                    <a:pt x="1967" y="1642"/>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385;p63"/>
            <p:cNvSpPr/>
            <p:nvPr/>
          </p:nvSpPr>
          <p:spPr>
            <a:xfrm>
              <a:off x="7284518" y="841548"/>
              <a:ext cx="82346" cy="77424"/>
            </a:xfrm>
            <a:custGeom>
              <a:avLst/>
              <a:gdLst/>
              <a:ahLst/>
              <a:cxnLst/>
              <a:rect l="l" t="t" r="r" b="b"/>
              <a:pathLst>
                <a:path w="1054" h="991" extrusionOk="0">
                  <a:moveTo>
                    <a:pt x="877" y="918"/>
                  </a:moveTo>
                  <a:cubicBezTo>
                    <a:pt x="640" y="653"/>
                    <a:pt x="393" y="390"/>
                    <a:pt x="97" y="190"/>
                  </a:cubicBezTo>
                  <a:cubicBezTo>
                    <a:pt x="0" y="143"/>
                    <a:pt x="64" y="1"/>
                    <a:pt x="163" y="50"/>
                  </a:cubicBezTo>
                  <a:cubicBezTo>
                    <a:pt x="478" y="256"/>
                    <a:pt x="737" y="534"/>
                    <a:pt x="986" y="813"/>
                  </a:cubicBezTo>
                  <a:cubicBezTo>
                    <a:pt x="1054" y="887"/>
                    <a:pt x="949" y="990"/>
                    <a:pt x="877" y="91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386;p63"/>
            <p:cNvSpPr/>
            <p:nvPr/>
          </p:nvSpPr>
          <p:spPr>
            <a:xfrm>
              <a:off x="7169124" y="700764"/>
              <a:ext cx="30938" cy="19376"/>
            </a:xfrm>
            <a:custGeom>
              <a:avLst/>
              <a:gdLst/>
              <a:ahLst/>
              <a:cxnLst/>
              <a:rect l="l" t="t" r="r" b="b"/>
              <a:pathLst>
                <a:path w="396" h="248" extrusionOk="0">
                  <a:moveTo>
                    <a:pt x="286" y="245"/>
                  </a:moveTo>
                  <a:cubicBezTo>
                    <a:pt x="214" y="225"/>
                    <a:pt x="146" y="186"/>
                    <a:pt x="74" y="161"/>
                  </a:cubicBezTo>
                  <a:cubicBezTo>
                    <a:pt x="0" y="114"/>
                    <a:pt x="50" y="1"/>
                    <a:pt x="134" y="21"/>
                  </a:cubicBezTo>
                  <a:cubicBezTo>
                    <a:pt x="196" y="44"/>
                    <a:pt x="255" y="73"/>
                    <a:pt x="315" y="97"/>
                  </a:cubicBezTo>
                  <a:cubicBezTo>
                    <a:pt x="395" y="128"/>
                    <a:pt x="373" y="248"/>
                    <a:pt x="286" y="24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387;p63"/>
            <p:cNvSpPr/>
            <p:nvPr/>
          </p:nvSpPr>
          <p:spPr>
            <a:xfrm>
              <a:off x="6984431" y="2689407"/>
              <a:ext cx="42658" cy="137504"/>
            </a:xfrm>
            <a:custGeom>
              <a:avLst/>
              <a:gdLst/>
              <a:ahLst/>
              <a:cxnLst/>
              <a:rect l="l" t="t" r="r" b="b"/>
              <a:pathLst>
                <a:path w="546" h="1760" extrusionOk="0">
                  <a:moveTo>
                    <a:pt x="1" y="1663"/>
                  </a:moveTo>
                  <a:cubicBezTo>
                    <a:pt x="36" y="1204"/>
                    <a:pt x="52" y="731"/>
                    <a:pt x="221" y="299"/>
                  </a:cubicBezTo>
                  <a:cubicBezTo>
                    <a:pt x="260" y="213"/>
                    <a:pt x="303" y="128"/>
                    <a:pt x="350" y="46"/>
                  </a:cubicBezTo>
                  <a:cubicBezTo>
                    <a:pt x="371" y="11"/>
                    <a:pt x="416" y="1"/>
                    <a:pt x="453" y="19"/>
                  </a:cubicBezTo>
                  <a:cubicBezTo>
                    <a:pt x="546" y="83"/>
                    <a:pt x="437" y="182"/>
                    <a:pt x="410" y="256"/>
                  </a:cubicBezTo>
                  <a:cubicBezTo>
                    <a:pt x="270" y="530"/>
                    <a:pt x="231" y="838"/>
                    <a:pt x="196" y="1141"/>
                  </a:cubicBezTo>
                  <a:cubicBezTo>
                    <a:pt x="182" y="1278"/>
                    <a:pt x="169" y="1418"/>
                    <a:pt x="159" y="1558"/>
                  </a:cubicBezTo>
                  <a:cubicBezTo>
                    <a:pt x="151" y="1610"/>
                    <a:pt x="167" y="1673"/>
                    <a:pt x="130" y="1717"/>
                  </a:cubicBezTo>
                  <a:cubicBezTo>
                    <a:pt x="81" y="1760"/>
                    <a:pt x="3" y="1727"/>
                    <a:pt x="1" y="166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388;p63"/>
            <p:cNvSpPr/>
            <p:nvPr/>
          </p:nvSpPr>
          <p:spPr>
            <a:xfrm>
              <a:off x="7032479" y="2632843"/>
              <a:ext cx="15860" cy="23907"/>
            </a:xfrm>
            <a:custGeom>
              <a:avLst/>
              <a:gdLst/>
              <a:ahLst/>
              <a:cxnLst/>
              <a:rect l="l" t="t" r="r" b="b"/>
              <a:pathLst>
                <a:path w="203" h="306" extrusionOk="0">
                  <a:moveTo>
                    <a:pt x="71" y="297"/>
                  </a:moveTo>
                  <a:cubicBezTo>
                    <a:pt x="29" y="291"/>
                    <a:pt x="1" y="252"/>
                    <a:pt x="7" y="210"/>
                  </a:cubicBezTo>
                  <a:cubicBezTo>
                    <a:pt x="11" y="190"/>
                    <a:pt x="15" y="167"/>
                    <a:pt x="19" y="147"/>
                  </a:cubicBezTo>
                  <a:cubicBezTo>
                    <a:pt x="25" y="122"/>
                    <a:pt x="29" y="95"/>
                    <a:pt x="32" y="71"/>
                  </a:cubicBezTo>
                  <a:cubicBezTo>
                    <a:pt x="38" y="29"/>
                    <a:pt x="75" y="1"/>
                    <a:pt x="118" y="5"/>
                  </a:cubicBezTo>
                  <a:cubicBezTo>
                    <a:pt x="202" y="17"/>
                    <a:pt x="184" y="116"/>
                    <a:pt x="169" y="173"/>
                  </a:cubicBezTo>
                  <a:cubicBezTo>
                    <a:pt x="161" y="231"/>
                    <a:pt x="145" y="305"/>
                    <a:pt x="71" y="297"/>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389;p63"/>
            <p:cNvSpPr/>
            <p:nvPr/>
          </p:nvSpPr>
          <p:spPr>
            <a:xfrm>
              <a:off x="7171858" y="4404997"/>
              <a:ext cx="29767" cy="29845"/>
            </a:xfrm>
            <a:custGeom>
              <a:avLst/>
              <a:gdLst/>
              <a:ahLst/>
              <a:cxnLst/>
              <a:rect l="l" t="t" r="r" b="b"/>
              <a:pathLst>
                <a:path w="381" h="382" extrusionOk="0">
                  <a:moveTo>
                    <a:pt x="11" y="243"/>
                  </a:moveTo>
                  <a:cubicBezTo>
                    <a:pt x="0" y="202"/>
                    <a:pt x="23" y="161"/>
                    <a:pt x="64" y="149"/>
                  </a:cubicBezTo>
                  <a:cubicBezTo>
                    <a:pt x="113" y="122"/>
                    <a:pt x="163" y="93"/>
                    <a:pt x="210" y="60"/>
                  </a:cubicBezTo>
                  <a:cubicBezTo>
                    <a:pt x="290" y="1"/>
                    <a:pt x="381" y="120"/>
                    <a:pt x="303" y="182"/>
                  </a:cubicBezTo>
                  <a:cubicBezTo>
                    <a:pt x="227" y="221"/>
                    <a:pt x="62" y="381"/>
                    <a:pt x="11" y="243"/>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390;p63"/>
            <p:cNvSpPr/>
            <p:nvPr/>
          </p:nvSpPr>
          <p:spPr>
            <a:xfrm>
              <a:off x="7243189" y="4314995"/>
              <a:ext cx="30782" cy="38673"/>
            </a:xfrm>
            <a:custGeom>
              <a:avLst/>
              <a:gdLst/>
              <a:ahLst/>
              <a:cxnLst/>
              <a:rect l="l" t="t" r="r" b="b"/>
              <a:pathLst>
                <a:path w="394" h="495" extrusionOk="0">
                  <a:moveTo>
                    <a:pt x="5" y="429"/>
                  </a:moveTo>
                  <a:cubicBezTo>
                    <a:pt x="1" y="396"/>
                    <a:pt x="17" y="365"/>
                    <a:pt x="46" y="350"/>
                  </a:cubicBezTo>
                  <a:cubicBezTo>
                    <a:pt x="114" y="270"/>
                    <a:pt x="163" y="178"/>
                    <a:pt x="213" y="87"/>
                  </a:cubicBezTo>
                  <a:cubicBezTo>
                    <a:pt x="264" y="1"/>
                    <a:pt x="394" y="75"/>
                    <a:pt x="344" y="163"/>
                  </a:cubicBezTo>
                  <a:cubicBezTo>
                    <a:pt x="293" y="248"/>
                    <a:pt x="184" y="488"/>
                    <a:pt x="81" y="494"/>
                  </a:cubicBezTo>
                  <a:cubicBezTo>
                    <a:pt x="42" y="494"/>
                    <a:pt x="9" y="468"/>
                    <a:pt x="5" y="429"/>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391;p63"/>
            <p:cNvSpPr/>
            <p:nvPr/>
          </p:nvSpPr>
          <p:spPr>
            <a:xfrm>
              <a:off x="7283737" y="4229211"/>
              <a:ext cx="22423" cy="33282"/>
            </a:xfrm>
            <a:custGeom>
              <a:avLst/>
              <a:gdLst/>
              <a:ahLst/>
              <a:cxnLst/>
              <a:rect l="l" t="t" r="r" b="b"/>
              <a:pathLst>
                <a:path w="287" h="426" extrusionOk="0">
                  <a:moveTo>
                    <a:pt x="62" y="391"/>
                  </a:moveTo>
                  <a:cubicBezTo>
                    <a:pt x="0" y="364"/>
                    <a:pt x="12" y="298"/>
                    <a:pt x="37" y="249"/>
                  </a:cubicBezTo>
                  <a:cubicBezTo>
                    <a:pt x="56" y="193"/>
                    <a:pt x="70" y="138"/>
                    <a:pt x="82" y="80"/>
                  </a:cubicBezTo>
                  <a:cubicBezTo>
                    <a:pt x="84" y="35"/>
                    <a:pt x="124" y="0"/>
                    <a:pt x="169" y="4"/>
                  </a:cubicBezTo>
                  <a:cubicBezTo>
                    <a:pt x="286" y="31"/>
                    <a:pt x="212" y="167"/>
                    <a:pt x="198" y="243"/>
                  </a:cubicBezTo>
                  <a:cubicBezTo>
                    <a:pt x="175" y="309"/>
                    <a:pt x="159" y="426"/>
                    <a:pt x="62" y="391"/>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392;p63"/>
            <p:cNvSpPr/>
            <p:nvPr/>
          </p:nvSpPr>
          <p:spPr>
            <a:xfrm>
              <a:off x="7304753" y="4116865"/>
              <a:ext cx="13282" cy="26563"/>
            </a:xfrm>
            <a:custGeom>
              <a:avLst/>
              <a:gdLst/>
              <a:ahLst/>
              <a:cxnLst/>
              <a:rect l="l" t="t" r="r" b="b"/>
              <a:pathLst>
                <a:path w="170" h="340" extrusionOk="0">
                  <a:moveTo>
                    <a:pt x="11" y="270"/>
                  </a:moveTo>
                  <a:cubicBezTo>
                    <a:pt x="7" y="214"/>
                    <a:pt x="5" y="156"/>
                    <a:pt x="1" y="101"/>
                  </a:cubicBezTo>
                  <a:cubicBezTo>
                    <a:pt x="1" y="2"/>
                    <a:pt x="151" y="0"/>
                    <a:pt x="153" y="101"/>
                  </a:cubicBezTo>
                  <a:cubicBezTo>
                    <a:pt x="155" y="140"/>
                    <a:pt x="157" y="181"/>
                    <a:pt x="159" y="220"/>
                  </a:cubicBezTo>
                  <a:cubicBezTo>
                    <a:pt x="169" y="268"/>
                    <a:pt x="155" y="327"/>
                    <a:pt x="97" y="335"/>
                  </a:cubicBezTo>
                  <a:cubicBezTo>
                    <a:pt x="56" y="340"/>
                    <a:pt x="17" y="311"/>
                    <a:pt x="11" y="27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393;p63"/>
            <p:cNvSpPr/>
            <p:nvPr/>
          </p:nvSpPr>
          <p:spPr>
            <a:xfrm>
              <a:off x="6952789" y="4899541"/>
              <a:ext cx="302510" cy="95862"/>
            </a:xfrm>
            <a:custGeom>
              <a:avLst/>
              <a:gdLst/>
              <a:ahLst/>
              <a:cxnLst/>
              <a:rect l="l" t="t" r="r" b="b"/>
              <a:pathLst>
                <a:path w="3872" h="1227" extrusionOk="0">
                  <a:moveTo>
                    <a:pt x="3712" y="1180"/>
                  </a:moveTo>
                  <a:cubicBezTo>
                    <a:pt x="3084" y="859"/>
                    <a:pt x="2428" y="585"/>
                    <a:pt x="1735" y="460"/>
                  </a:cubicBezTo>
                  <a:cubicBezTo>
                    <a:pt x="1247" y="357"/>
                    <a:pt x="749" y="318"/>
                    <a:pt x="255" y="283"/>
                  </a:cubicBezTo>
                  <a:cubicBezTo>
                    <a:pt x="0" y="270"/>
                    <a:pt x="136" y="1"/>
                    <a:pt x="253" y="128"/>
                  </a:cubicBezTo>
                  <a:cubicBezTo>
                    <a:pt x="984" y="180"/>
                    <a:pt x="1708" y="254"/>
                    <a:pt x="2411" y="468"/>
                  </a:cubicBezTo>
                  <a:cubicBezTo>
                    <a:pt x="2887" y="616"/>
                    <a:pt x="3343" y="824"/>
                    <a:pt x="3788" y="1048"/>
                  </a:cubicBezTo>
                  <a:cubicBezTo>
                    <a:pt x="3872" y="1099"/>
                    <a:pt x="3800" y="1227"/>
                    <a:pt x="3712" y="118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394;p63"/>
            <p:cNvSpPr/>
            <p:nvPr/>
          </p:nvSpPr>
          <p:spPr>
            <a:xfrm>
              <a:off x="7321629" y="5004699"/>
              <a:ext cx="117113" cy="59221"/>
            </a:xfrm>
            <a:custGeom>
              <a:avLst/>
              <a:gdLst/>
              <a:ahLst/>
              <a:cxnLst/>
              <a:rect l="l" t="t" r="r" b="b"/>
              <a:pathLst>
                <a:path w="1499" h="758" extrusionOk="0">
                  <a:moveTo>
                    <a:pt x="1356" y="728"/>
                  </a:moveTo>
                  <a:cubicBezTo>
                    <a:pt x="963" y="486"/>
                    <a:pt x="525" y="319"/>
                    <a:pt x="91" y="177"/>
                  </a:cubicBezTo>
                  <a:cubicBezTo>
                    <a:pt x="1" y="138"/>
                    <a:pt x="56" y="0"/>
                    <a:pt x="149" y="37"/>
                  </a:cubicBezTo>
                  <a:cubicBezTo>
                    <a:pt x="595" y="181"/>
                    <a:pt x="1033" y="350"/>
                    <a:pt x="1432" y="597"/>
                  </a:cubicBezTo>
                  <a:cubicBezTo>
                    <a:pt x="1498" y="652"/>
                    <a:pt x="1437" y="757"/>
                    <a:pt x="1356" y="728"/>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95;p63"/>
            <p:cNvSpPr/>
            <p:nvPr/>
          </p:nvSpPr>
          <p:spPr>
            <a:xfrm>
              <a:off x="5051560" y="4889775"/>
              <a:ext cx="383059" cy="98753"/>
            </a:xfrm>
            <a:custGeom>
              <a:avLst/>
              <a:gdLst/>
              <a:ahLst/>
              <a:cxnLst/>
              <a:rect l="l" t="t" r="r" b="b"/>
              <a:pathLst>
                <a:path w="4903" h="1264" extrusionOk="0">
                  <a:moveTo>
                    <a:pt x="183" y="1235"/>
                  </a:moveTo>
                  <a:cubicBezTo>
                    <a:pt x="0" y="1027"/>
                    <a:pt x="1144" y="644"/>
                    <a:pt x="1298" y="601"/>
                  </a:cubicBezTo>
                  <a:cubicBezTo>
                    <a:pt x="1858" y="428"/>
                    <a:pt x="2424" y="274"/>
                    <a:pt x="3004" y="187"/>
                  </a:cubicBezTo>
                  <a:cubicBezTo>
                    <a:pt x="3592" y="103"/>
                    <a:pt x="4189" y="72"/>
                    <a:pt x="4779" y="11"/>
                  </a:cubicBezTo>
                  <a:cubicBezTo>
                    <a:pt x="4876" y="0"/>
                    <a:pt x="4903" y="142"/>
                    <a:pt x="4800" y="161"/>
                  </a:cubicBezTo>
                  <a:cubicBezTo>
                    <a:pt x="4131" y="233"/>
                    <a:pt x="3458" y="260"/>
                    <a:pt x="2798" y="375"/>
                  </a:cubicBezTo>
                  <a:cubicBezTo>
                    <a:pt x="2228" y="480"/>
                    <a:pt x="1667" y="640"/>
                    <a:pt x="1117" y="819"/>
                  </a:cubicBezTo>
                  <a:cubicBezTo>
                    <a:pt x="875" y="908"/>
                    <a:pt x="628" y="998"/>
                    <a:pt x="410" y="1136"/>
                  </a:cubicBezTo>
                  <a:cubicBezTo>
                    <a:pt x="366" y="1165"/>
                    <a:pt x="325" y="1198"/>
                    <a:pt x="290" y="1235"/>
                  </a:cubicBezTo>
                  <a:cubicBezTo>
                    <a:pt x="262" y="1263"/>
                    <a:pt x="214" y="1263"/>
                    <a:pt x="183" y="1235"/>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96;p63"/>
            <p:cNvSpPr/>
            <p:nvPr/>
          </p:nvSpPr>
          <p:spPr>
            <a:xfrm>
              <a:off x="5528058" y="4853758"/>
              <a:ext cx="152349" cy="23985"/>
            </a:xfrm>
            <a:custGeom>
              <a:avLst/>
              <a:gdLst/>
              <a:ahLst/>
              <a:cxnLst/>
              <a:rect l="l" t="t" r="r" b="b"/>
              <a:pathLst>
                <a:path w="1950" h="307" extrusionOk="0">
                  <a:moveTo>
                    <a:pt x="5" y="200"/>
                  </a:moveTo>
                  <a:cubicBezTo>
                    <a:pt x="1" y="159"/>
                    <a:pt x="28" y="122"/>
                    <a:pt x="69" y="114"/>
                  </a:cubicBezTo>
                  <a:cubicBezTo>
                    <a:pt x="147" y="95"/>
                    <a:pt x="227" y="77"/>
                    <a:pt x="307" y="64"/>
                  </a:cubicBezTo>
                  <a:cubicBezTo>
                    <a:pt x="680" y="0"/>
                    <a:pt x="1060" y="11"/>
                    <a:pt x="1439" y="25"/>
                  </a:cubicBezTo>
                  <a:cubicBezTo>
                    <a:pt x="1579" y="31"/>
                    <a:pt x="1719" y="38"/>
                    <a:pt x="1861" y="48"/>
                  </a:cubicBezTo>
                  <a:cubicBezTo>
                    <a:pt x="1906" y="40"/>
                    <a:pt x="1949" y="75"/>
                    <a:pt x="1949" y="124"/>
                  </a:cubicBezTo>
                  <a:cubicBezTo>
                    <a:pt x="1949" y="171"/>
                    <a:pt x="1906" y="208"/>
                    <a:pt x="1861" y="200"/>
                  </a:cubicBezTo>
                  <a:cubicBezTo>
                    <a:pt x="1390" y="175"/>
                    <a:pt x="916" y="138"/>
                    <a:pt x="447" y="200"/>
                  </a:cubicBezTo>
                  <a:cubicBezTo>
                    <a:pt x="369" y="208"/>
                    <a:pt x="295" y="223"/>
                    <a:pt x="219" y="237"/>
                  </a:cubicBezTo>
                  <a:cubicBezTo>
                    <a:pt x="145" y="247"/>
                    <a:pt x="28" y="307"/>
                    <a:pt x="5" y="200"/>
                  </a:cubicBezTo>
                  <a:close/>
                </a:path>
              </a:pathLst>
            </a:custGeom>
            <a:solidFill>
              <a:srgbClr val="491D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5519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8" name="Google Shape;113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Kesimpulan</a:t>
            </a:r>
            <a:endParaRPr b="0" dirty="0">
              <a:solidFill>
                <a:schemeClr val="lt1"/>
              </a:solidFill>
            </a:endParaRPr>
          </a:p>
        </p:txBody>
      </p:sp>
      <p:sp>
        <p:nvSpPr>
          <p:cNvPr id="10" name="Rectangle 9"/>
          <p:cNvSpPr/>
          <p:nvPr/>
        </p:nvSpPr>
        <p:spPr>
          <a:xfrm>
            <a:off x="1115616" y="1556088"/>
            <a:ext cx="6912768" cy="2246769"/>
          </a:xfrm>
          <a:prstGeom prst="rect">
            <a:avLst/>
          </a:prstGeom>
        </p:spPr>
        <p:txBody>
          <a:bodyPr wrap="square">
            <a:spAutoFit/>
          </a:bodyPr>
          <a:lstStyle/>
          <a:p>
            <a:pPr indent="355600" algn="just"/>
            <a:r>
              <a:rPr lang="id-ID" dirty="0">
                <a:latin typeface="Be Vietnam Pro Light" charset="0"/>
              </a:rPr>
              <a:t>Berdasarkan analisis yang telah dilakukan, tidak dapat disimpulkan bahwa satu faktor tunggal secara langsung mempengaruhi tingkat stunting di Sulawesi Tenggara. Faktor-faktor sosial ekonomi seperti kemiskinan, pernikahan dini, dan akses sanitasi tidak secara langsung berkorelasi dengan tingkat stunting yang tinggi di beberapa wilayah.Oleh karena itu, untuk mengatasi masalah stunting, perlu dilakukan analisis lebih mendalam yang melibatkan faktor-faktor lain seperti pola makan, akses terhadap layanan kesehatan, dan pendidikan ibu. Selain itu, perlu dilakukan penelitian lebih lanjut untuk memahami dinamika kompleks yang mendasari tingginya tingkat stunting di beberapa wilayah Sulawesi Tenggara.</a:t>
            </a:r>
            <a:endParaRPr lang="en-US" dirty="0">
              <a:latin typeface="Be Vietnam Pro Light"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8" name="Google Shape;113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Pertanyaan</a:t>
            </a:r>
            <a:endParaRPr b="0" dirty="0">
              <a:solidFill>
                <a:schemeClr val="lt1"/>
              </a:solidFill>
            </a:endParaRPr>
          </a:p>
        </p:txBody>
      </p:sp>
      <p:sp>
        <p:nvSpPr>
          <p:cNvPr id="10" name="Rectangle 9"/>
          <p:cNvSpPr/>
          <p:nvPr/>
        </p:nvSpPr>
        <p:spPr>
          <a:xfrm>
            <a:off x="395536" y="1556088"/>
            <a:ext cx="8352928" cy="2246769"/>
          </a:xfrm>
          <a:prstGeom prst="rect">
            <a:avLst/>
          </a:prstGeom>
        </p:spPr>
        <p:txBody>
          <a:bodyPr wrap="square">
            <a:spAutoFit/>
          </a:bodyPr>
          <a:lstStyle/>
          <a:p>
            <a:pPr indent="355600" algn="just"/>
            <a:r>
              <a:rPr lang="id-ID" dirty="0">
                <a:latin typeface="Be Vietnam Pro Light" charset="0"/>
              </a:rPr>
              <a:t>NAMA		:Fiqram Faathir</a:t>
            </a:r>
          </a:p>
          <a:p>
            <a:pPr indent="355600" algn="just"/>
            <a:r>
              <a:rPr lang="id-ID" dirty="0">
                <a:latin typeface="Be Vietnam Pro Light" charset="0"/>
              </a:rPr>
              <a:t>NIM		:E1E21027 </a:t>
            </a:r>
          </a:p>
          <a:p>
            <a:pPr indent="355600" algn="just"/>
            <a:r>
              <a:rPr lang="id-ID" dirty="0">
                <a:latin typeface="Be Vietnam Pro Light" charset="0"/>
              </a:rPr>
              <a:t>KELOMPOK	:Pendidikan</a:t>
            </a:r>
          </a:p>
          <a:p>
            <a:pPr indent="355600" algn="just"/>
            <a:r>
              <a:rPr lang="id-ID" dirty="0">
                <a:latin typeface="Be Vietnam Pro Light" charset="0"/>
              </a:rPr>
              <a:t>PERTANYAAN	:Apa yang menyebabkan pernikahan dini berpengaruh terhadap stunting?</a:t>
            </a:r>
          </a:p>
          <a:p>
            <a:pPr indent="355600" algn="just"/>
            <a:endParaRPr lang="id-ID" dirty="0">
              <a:latin typeface="Be Vietnam Pro Light" charset="0"/>
            </a:endParaRPr>
          </a:p>
          <a:p>
            <a:pPr indent="355600" algn="just"/>
            <a:r>
              <a:rPr lang="id-ID" dirty="0">
                <a:latin typeface="Be Vietnam Pro Light" charset="0"/>
              </a:rPr>
              <a:t>NAMA		:Rafi iyad Madani Chidir</a:t>
            </a:r>
          </a:p>
          <a:p>
            <a:pPr indent="355600" algn="just"/>
            <a:r>
              <a:rPr lang="id-ID" dirty="0">
                <a:latin typeface="Be Vietnam Pro Light" charset="0"/>
              </a:rPr>
              <a:t>NIM		: E1E121038</a:t>
            </a:r>
          </a:p>
          <a:p>
            <a:pPr indent="355600" algn="just"/>
            <a:r>
              <a:rPr lang="id-ID" dirty="0">
                <a:latin typeface="Be Vietnam Pro Light" charset="0"/>
              </a:rPr>
              <a:t>KELOMPOK	:Lingkungan</a:t>
            </a:r>
          </a:p>
          <a:p>
            <a:pPr indent="355600" algn="just"/>
            <a:r>
              <a:rPr lang="id-ID" dirty="0">
                <a:latin typeface="Be Vietnam Pro Light" charset="0"/>
              </a:rPr>
              <a:t>PERTANYAAN	:Apakah ada kemungkinan anak orang kaya(berkecukupan) terkena  		 stunting?</a:t>
            </a:r>
            <a:endParaRPr lang="en-US" dirty="0">
              <a:latin typeface="Be Vietnam Pro Light" charset="0"/>
            </a:endParaRPr>
          </a:p>
        </p:txBody>
      </p:sp>
    </p:spTree>
    <p:extLst>
      <p:ext uri="{BB962C8B-B14F-4D97-AF65-F5344CB8AC3E}">
        <p14:creationId xmlns:p14="http://schemas.microsoft.com/office/powerpoint/2010/main" val="1509853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8" name="Google Shape;113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Link Google Colab</a:t>
            </a:r>
            <a:endParaRPr b="0" dirty="0">
              <a:solidFill>
                <a:schemeClr val="accent1">
                  <a:lumMod val="75000"/>
                </a:schemeClr>
              </a:solidFill>
            </a:endParaRPr>
          </a:p>
        </p:txBody>
      </p:sp>
      <p:sp>
        <p:nvSpPr>
          <p:cNvPr id="10" name="Rectangle 9"/>
          <p:cNvSpPr/>
          <p:nvPr/>
        </p:nvSpPr>
        <p:spPr>
          <a:xfrm>
            <a:off x="899592" y="1556088"/>
            <a:ext cx="7344816" cy="523220"/>
          </a:xfrm>
          <a:prstGeom prst="rect">
            <a:avLst/>
          </a:prstGeom>
        </p:spPr>
        <p:txBody>
          <a:bodyPr wrap="square">
            <a:spAutoFit/>
          </a:bodyPr>
          <a:lstStyle/>
          <a:p>
            <a:pPr indent="355600" algn="just"/>
            <a:r>
              <a:rPr lang="id-ID" dirty="0">
                <a:latin typeface="Be Vietnam Pro Light" charset="0"/>
              </a:rPr>
              <a:t>https://</a:t>
            </a:r>
            <a:r>
              <a:rPr lang="id-ID" dirty="0">
                <a:latin typeface="Be Vietnam Pro Light" charset="0"/>
                <a:hlinkClick r:id="rId3"/>
              </a:rPr>
              <a:t>colab.research.google.com/drive/1FXTHu8iQEpW058K9De5aos_5twMJVLpE?usp=sharing#scrollTo=3c11136f</a:t>
            </a:r>
            <a:endParaRPr lang="en-US" dirty="0">
              <a:latin typeface="Be Vietnam Pro Light" charset="0"/>
            </a:endParaRPr>
          </a:p>
        </p:txBody>
      </p:sp>
    </p:spTree>
    <p:extLst>
      <p:ext uri="{BB962C8B-B14F-4D97-AF65-F5344CB8AC3E}">
        <p14:creationId xmlns:p14="http://schemas.microsoft.com/office/powerpoint/2010/main" val="281033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9"/>
          <p:cNvSpPr txBox="1">
            <a:spLocks noGrp="1"/>
          </p:cNvSpPr>
          <p:nvPr>
            <p:ph type="title"/>
          </p:nvPr>
        </p:nvSpPr>
        <p:spPr>
          <a:xfrm>
            <a:off x="3176982" y="699542"/>
            <a:ext cx="528345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LATAR BELAKANG</a:t>
            </a:r>
            <a:endParaRPr dirty="0"/>
          </a:p>
        </p:txBody>
      </p:sp>
      <p:sp>
        <p:nvSpPr>
          <p:cNvPr id="723" name="Google Shape;723;p39"/>
          <p:cNvSpPr txBox="1">
            <a:spLocks noGrp="1"/>
          </p:cNvSpPr>
          <p:nvPr>
            <p:ph type="title" idx="2"/>
          </p:nvPr>
        </p:nvSpPr>
        <p:spPr>
          <a:xfrm>
            <a:off x="1723250" y="398675"/>
            <a:ext cx="1693800" cy="12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grpSp>
        <p:nvGrpSpPr>
          <p:cNvPr id="725" name="Google Shape;725;p39"/>
          <p:cNvGrpSpPr/>
          <p:nvPr/>
        </p:nvGrpSpPr>
        <p:grpSpPr>
          <a:xfrm>
            <a:off x="2475461" y="1939212"/>
            <a:ext cx="4485181" cy="3801094"/>
            <a:chOff x="2475461" y="1939212"/>
            <a:chExt cx="4485181" cy="3801094"/>
          </a:xfrm>
        </p:grpSpPr>
        <p:sp>
          <p:nvSpPr>
            <p:cNvPr id="726" name="Google Shape;726;p39"/>
            <p:cNvSpPr/>
            <p:nvPr/>
          </p:nvSpPr>
          <p:spPr>
            <a:xfrm>
              <a:off x="3052757" y="1945486"/>
              <a:ext cx="2594931" cy="1653279"/>
            </a:xfrm>
            <a:custGeom>
              <a:avLst/>
              <a:gdLst/>
              <a:ahLst/>
              <a:cxnLst/>
              <a:rect l="l" t="t" r="r" b="b"/>
              <a:pathLst>
                <a:path w="34328" h="21871" extrusionOk="0">
                  <a:moveTo>
                    <a:pt x="7022" y="1"/>
                  </a:moveTo>
                  <a:cubicBezTo>
                    <a:pt x="6848" y="1"/>
                    <a:pt x="6674" y="6"/>
                    <a:pt x="6501" y="17"/>
                  </a:cubicBezTo>
                  <a:cubicBezTo>
                    <a:pt x="6320" y="52"/>
                    <a:pt x="5835" y="33"/>
                    <a:pt x="5592" y="159"/>
                  </a:cubicBezTo>
                  <a:cubicBezTo>
                    <a:pt x="5544" y="169"/>
                    <a:pt x="5497" y="183"/>
                    <a:pt x="5452" y="200"/>
                  </a:cubicBezTo>
                  <a:cubicBezTo>
                    <a:pt x="4701" y="280"/>
                    <a:pt x="4002" y="626"/>
                    <a:pt x="3345" y="986"/>
                  </a:cubicBezTo>
                  <a:cubicBezTo>
                    <a:pt x="2510" y="1436"/>
                    <a:pt x="1788" y="2072"/>
                    <a:pt x="1235" y="2841"/>
                  </a:cubicBezTo>
                  <a:cubicBezTo>
                    <a:pt x="1117" y="3027"/>
                    <a:pt x="671" y="3491"/>
                    <a:pt x="786" y="3730"/>
                  </a:cubicBezTo>
                  <a:cubicBezTo>
                    <a:pt x="231" y="4676"/>
                    <a:pt x="0" y="5810"/>
                    <a:pt x="45" y="6898"/>
                  </a:cubicBezTo>
                  <a:cubicBezTo>
                    <a:pt x="60" y="7285"/>
                    <a:pt x="159" y="7661"/>
                    <a:pt x="239" y="8040"/>
                  </a:cubicBezTo>
                  <a:cubicBezTo>
                    <a:pt x="375" y="8667"/>
                    <a:pt x="593" y="9301"/>
                    <a:pt x="1012" y="9795"/>
                  </a:cubicBezTo>
                  <a:cubicBezTo>
                    <a:pt x="1035" y="9813"/>
                    <a:pt x="1062" y="9826"/>
                    <a:pt x="1091" y="9832"/>
                  </a:cubicBezTo>
                  <a:cubicBezTo>
                    <a:pt x="1667" y="10647"/>
                    <a:pt x="2531" y="11249"/>
                    <a:pt x="3448" y="11624"/>
                  </a:cubicBezTo>
                  <a:cubicBezTo>
                    <a:pt x="4078" y="11873"/>
                    <a:pt x="4687" y="12173"/>
                    <a:pt x="5355" y="12305"/>
                  </a:cubicBezTo>
                  <a:cubicBezTo>
                    <a:pt x="5373" y="12308"/>
                    <a:pt x="5391" y="12310"/>
                    <a:pt x="5408" y="12310"/>
                  </a:cubicBezTo>
                  <a:cubicBezTo>
                    <a:pt x="5446" y="12310"/>
                    <a:pt x="5483" y="12302"/>
                    <a:pt x="5518" y="12288"/>
                  </a:cubicBezTo>
                  <a:cubicBezTo>
                    <a:pt x="5532" y="12298"/>
                    <a:pt x="5546" y="12311"/>
                    <a:pt x="5559" y="12323"/>
                  </a:cubicBezTo>
                  <a:cubicBezTo>
                    <a:pt x="6048" y="12628"/>
                    <a:pt x="6622" y="12712"/>
                    <a:pt x="7190" y="12726"/>
                  </a:cubicBezTo>
                  <a:lnTo>
                    <a:pt x="7242" y="12731"/>
                  </a:lnTo>
                  <a:cubicBezTo>
                    <a:pt x="7425" y="13191"/>
                    <a:pt x="7565" y="13675"/>
                    <a:pt x="7816" y="14107"/>
                  </a:cubicBezTo>
                  <a:lnTo>
                    <a:pt x="7822" y="14119"/>
                  </a:lnTo>
                  <a:cubicBezTo>
                    <a:pt x="7818" y="14150"/>
                    <a:pt x="7820" y="14181"/>
                    <a:pt x="7828" y="14210"/>
                  </a:cubicBezTo>
                  <a:cubicBezTo>
                    <a:pt x="7838" y="14230"/>
                    <a:pt x="7851" y="14251"/>
                    <a:pt x="7861" y="14271"/>
                  </a:cubicBezTo>
                  <a:cubicBezTo>
                    <a:pt x="7863" y="14278"/>
                    <a:pt x="7865" y="14284"/>
                    <a:pt x="7867" y="14290"/>
                  </a:cubicBezTo>
                  <a:cubicBezTo>
                    <a:pt x="7935" y="14434"/>
                    <a:pt x="8034" y="14559"/>
                    <a:pt x="8118" y="14693"/>
                  </a:cubicBezTo>
                  <a:cubicBezTo>
                    <a:pt x="8359" y="15086"/>
                    <a:pt x="8653" y="15434"/>
                    <a:pt x="8976" y="15759"/>
                  </a:cubicBezTo>
                  <a:lnTo>
                    <a:pt x="9056" y="15864"/>
                  </a:lnTo>
                  <a:cubicBezTo>
                    <a:pt x="9081" y="15890"/>
                    <a:pt x="9112" y="15911"/>
                    <a:pt x="9145" y="15925"/>
                  </a:cubicBezTo>
                  <a:lnTo>
                    <a:pt x="9147" y="15927"/>
                  </a:lnTo>
                  <a:lnTo>
                    <a:pt x="9151" y="15932"/>
                  </a:lnTo>
                  <a:cubicBezTo>
                    <a:pt x="9735" y="16510"/>
                    <a:pt x="10400" y="17012"/>
                    <a:pt x="11080" y="17456"/>
                  </a:cubicBezTo>
                  <a:cubicBezTo>
                    <a:pt x="11103" y="17470"/>
                    <a:pt x="11128" y="17481"/>
                    <a:pt x="11152" y="17487"/>
                  </a:cubicBezTo>
                  <a:cubicBezTo>
                    <a:pt x="12037" y="18032"/>
                    <a:pt x="12992" y="18458"/>
                    <a:pt x="13915" y="18931"/>
                  </a:cubicBezTo>
                  <a:cubicBezTo>
                    <a:pt x="15312" y="19651"/>
                    <a:pt x="16563" y="20630"/>
                    <a:pt x="17995" y="21291"/>
                  </a:cubicBezTo>
                  <a:cubicBezTo>
                    <a:pt x="18266" y="21416"/>
                    <a:pt x="18540" y="21540"/>
                    <a:pt x="18814" y="21665"/>
                  </a:cubicBezTo>
                  <a:cubicBezTo>
                    <a:pt x="19019" y="21754"/>
                    <a:pt x="19227" y="21865"/>
                    <a:pt x="19458" y="21871"/>
                  </a:cubicBezTo>
                  <a:cubicBezTo>
                    <a:pt x="20478" y="21817"/>
                    <a:pt x="21445" y="21089"/>
                    <a:pt x="22259" y="20521"/>
                  </a:cubicBezTo>
                  <a:cubicBezTo>
                    <a:pt x="23058" y="19970"/>
                    <a:pt x="23823" y="19316"/>
                    <a:pt x="24226" y="18413"/>
                  </a:cubicBezTo>
                  <a:cubicBezTo>
                    <a:pt x="24438" y="17991"/>
                    <a:pt x="24531" y="17522"/>
                    <a:pt x="24568" y="17053"/>
                  </a:cubicBezTo>
                  <a:cubicBezTo>
                    <a:pt x="25775" y="17921"/>
                    <a:pt x="27178" y="18602"/>
                    <a:pt x="28678" y="18699"/>
                  </a:cubicBezTo>
                  <a:cubicBezTo>
                    <a:pt x="28712" y="18699"/>
                    <a:pt x="28747" y="18700"/>
                    <a:pt x="28781" y="18700"/>
                  </a:cubicBezTo>
                  <a:cubicBezTo>
                    <a:pt x="30525" y="18700"/>
                    <a:pt x="32083" y="17676"/>
                    <a:pt x="32840" y="16106"/>
                  </a:cubicBezTo>
                  <a:cubicBezTo>
                    <a:pt x="33243" y="15197"/>
                    <a:pt x="33198" y="14127"/>
                    <a:pt x="32842" y="13210"/>
                  </a:cubicBezTo>
                  <a:cubicBezTo>
                    <a:pt x="32515" y="12428"/>
                    <a:pt x="31836" y="11883"/>
                    <a:pt x="31122" y="11463"/>
                  </a:cubicBezTo>
                  <a:cubicBezTo>
                    <a:pt x="30141" y="10846"/>
                    <a:pt x="28964" y="10649"/>
                    <a:pt x="27820" y="10636"/>
                  </a:cubicBezTo>
                  <a:cubicBezTo>
                    <a:pt x="27767" y="10634"/>
                    <a:pt x="27713" y="10630"/>
                    <a:pt x="27660" y="10626"/>
                  </a:cubicBezTo>
                  <a:cubicBezTo>
                    <a:pt x="27777" y="10533"/>
                    <a:pt x="27888" y="10435"/>
                    <a:pt x="27993" y="10338"/>
                  </a:cubicBezTo>
                  <a:cubicBezTo>
                    <a:pt x="28476" y="9900"/>
                    <a:pt x="28653" y="9266"/>
                    <a:pt x="28750" y="8643"/>
                  </a:cubicBezTo>
                  <a:cubicBezTo>
                    <a:pt x="28764" y="8595"/>
                    <a:pt x="28781" y="8550"/>
                    <a:pt x="28801" y="8505"/>
                  </a:cubicBezTo>
                  <a:cubicBezTo>
                    <a:pt x="28921" y="8540"/>
                    <a:pt x="29040" y="8585"/>
                    <a:pt x="29159" y="8630"/>
                  </a:cubicBezTo>
                  <a:cubicBezTo>
                    <a:pt x="29657" y="8826"/>
                    <a:pt x="30100" y="9137"/>
                    <a:pt x="30591" y="9346"/>
                  </a:cubicBezTo>
                  <a:cubicBezTo>
                    <a:pt x="30875" y="9470"/>
                    <a:pt x="31161" y="9589"/>
                    <a:pt x="31453" y="9690"/>
                  </a:cubicBezTo>
                  <a:cubicBezTo>
                    <a:pt x="31877" y="9821"/>
                    <a:pt x="32517" y="10014"/>
                    <a:pt x="33079" y="10014"/>
                  </a:cubicBezTo>
                  <a:cubicBezTo>
                    <a:pt x="33402" y="10014"/>
                    <a:pt x="33698" y="9951"/>
                    <a:pt x="33914" y="9774"/>
                  </a:cubicBezTo>
                  <a:cubicBezTo>
                    <a:pt x="34243" y="9470"/>
                    <a:pt x="34327" y="9032"/>
                    <a:pt x="34173" y="8616"/>
                  </a:cubicBezTo>
                  <a:cubicBezTo>
                    <a:pt x="34105" y="8421"/>
                    <a:pt x="34021" y="8233"/>
                    <a:pt x="33922" y="8054"/>
                  </a:cubicBezTo>
                  <a:cubicBezTo>
                    <a:pt x="33980" y="7906"/>
                    <a:pt x="33823" y="7746"/>
                    <a:pt x="33759" y="7608"/>
                  </a:cubicBezTo>
                  <a:cubicBezTo>
                    <a:pt x="33626" y="7371"/>
                    <a:pt x="33467" y="7153"/>
                    <a:pt x="33311" y="6935"/>
                  </a:cubicBezTo>
                  <a:cubicBezTo>
                    <a:pt x="33282" y="6896"/>
                    <a:pt x="33243" y="6869"/>
                    <a:pt x="33200" y="6853"/>
                  </a:cubicBezTo>
                  <a:cubicBezTo>
                    <a:pt x="33006" y="6592"/>
                    <a:pt x="32793" y="6345"/>
                    <a:pt x="32560" y="6117"/>
                  </a:cubicBezTo>
                  <a:cubicBezTo>
                    <a:pt x="32140" y="5711"/>
                    <a:pt x="31684" y="5345"/>
                    <a:pt x="31171" y="5063"/>
                  </a:cubicBezTo>
                  <a:cubicBezTo>
                    <a:pt x="31087" y="4777"/>
                    <a:pt x="30274" y="4146"/>
                    <a:pt x="29898" y="3981"/>
                  </a:cubicBezTo>
                  <a:cubicBezTo>
                    <a:pt x="29896" y="3946"/>
                    <a:pt x="29886" y="3913"/>
                    <a:pt x="29869" y="3882"/>
                  </a:cubicBezTo>
                  <a:cubicBezTo>
                    <a:pt x="29773" y="3728"/>
                    <a:pt x="29614" y="3366"/>
                    <a:pt x="29412" y="3288"/>
                  </a:cubicBezTo>
                  <a:cubicBezTo>
                    <a:pt x="29345" y="3222"/>
                    <a:pt x="29273" y="3162"/>
                    <a:pt x="29196" y="3109"/>
                  </a:cubicBezTo>
                  <a:cubicBezTo>
                    <a:pt x="29110" y="3051"/>
                    <a:pt x="29022" y="2994"/>
                    <a:pt x="28931" y="2940"/>
                  </a:cubicBezTo>
                  <a:cubicBezTo>
                    <a:pt x="28929" y="2915"/>
                    <a:pt x="28921" y="2893"/>
                    <a:pt x="28911" y="2870"/>
                  </a:cubicBezTo>
                  <a:cubicBezTo>
                    <a:pt x="28606" y="2473"/>
                    <a:pt x="27180" y="2043"/>
                    <a:pt x="26658" y="1877"/>
                  </a:cubicBezTo>
                  <a:cubicBezTo>
                    <a:pt x="26012" y="1679"/>
                    <a:pt x="25337" y="1591"/>
                    <a:pt x="24664" y="1562"/>
                  </a:cubicBezTo>
                  <a:cubicBezTo>
                    <a:pt x="24397" y="1535"/>
                    <a:pt x="24047" y="1471"/>
                    <a:pt x="23724" y="1471"/>
                  </a:cubicBezTo>
                  <a:cubicBezTo>
                    <a:pt x="23511" y="1471"/>
                    <a:pt x="23309" y="1499"/>
                    <a:pt x="23150" y="1582"/>
                  </a:cubicBezTo>
                  <a:cubicBezTo>
                    <a:pt x="23006" y="1663"/>
                    <a:pt x="22945" y="1879"/>
                    <a:pt x="23060" y="2002"/>
                  </a:cubicBezTo>
                  <a:cubicBezTo>
                    <a:pt x="22870" y="2043"/>
                    <a:pt x="22669" y="2084"/>
                    <a:pt x="22523" y="2214"/>
                  </a:cubicBezTo>
                  <a:cubicBezTo>
                    <a:pt x="22397" y="2344"/>
                    <a:pt x="22480" y="2566"/>
                    <a:pt x="22648" y="2607"/>
                  </a:cubicBezTo>
                  <a:cubicBezTo>
                    <a:pt x="22317" y="2714"/>
                    <a:pt x="21869" y="3033"/>
                    <a:pt x="22280" y="3350"/>
                  </a:cubicBezTo>
                  <a:cubicBezTo>
                    <a:pt x="22212" y="3389"/>
                    <a:pt x="22148" y="3432"/>
                    <a:pt x="22089" y="3481"/>
                  </a:cubicBezTo>
                  <a:cubicBezTo>
                    <a:pt x="22066" y="3500"/>
                    <a:pt x="22048" y="3524"/>
                    <a:pt x="22033" y="3549"/>
                  </a:cubicBezTo>
                  <a:cubicBezTo>
                    <a:pt x="21945" y="3611"/>
                    <a:pt x="21864" y="3687"/>
                    <a:pt x="21799" y="3773"/>
                  </a:cubicBezTo>
                  <a:cubicBezTo>
                    <a:pt x="21718" y="3613"/>
                    <a:pt x="21611" y="3465"/>
                    <a:pt x="21451" y="3382"/>
                  </a:cubicBezTo>
                  <a:cubicBezTo>
                    <a:pt x="21354" y="3336"/>
                    <a:pt x="21254" y="3315"/>
                    <a:pt x="21155" y="3315"/>
                  </a:cubicBezTo>
                  <a:cubicBezTo>
                    <a:pt x="20849" y="3315"/>
                    <a:pt x="20556" y="3517"/>
                    <a:pt x="20410" y="3796"/>
                  </a:cubicBezTo>
                  <a:cubicBezTo>
                    <a:pt x="20375" y="3646"/>
                    <a:pt x="20422" y="3428"/>
                    <a:pt x="20297" y="3308"/>
                  </a:cubicBezTo>
                  <a:cubicBezTo>
                    <a:pt x="20248" y="3267"/>
                    <a:pt x="20198" y="3249"/>
                    <a:pt x="20150" y="3249"/>
                  </a:cubicBezTo>
                  <a:cubicBezTo>
                    <a:pt x="20029" y="3249"/>
                    <a:pt x="19919" y="3363"/>
                    <a:pt x="19869" y="3487"/>
                  </a:cubicBezTo>
                  <a:cubicBezTo>
                    <a:pt x="19639" y="3854"/>
                    <a:pt x="19332" y="4183"/>
                    <a:pt x="19223" y="4613"/>
                  </a:cubicBezTo>
                  <a:cubicBezTo>
                    <a:pt x="19124" y="4950"/>
                    <a:pt x="19098" y="5300"/>
                    <a:pt x="19100" y="5647"/>
                  </a:cubicBezTo>
                  <a:cubicBezTo>
                    <a:pt x="19005" y="5580"/>
                    <a:pt x="18896" y="5530"/>
                    <a:pt x="18801" y="5462"/>
                  </a:cubicBezTo>
                  <a:cubicBezTo>
                    <a:pt x="18714" y="5409"/>
                    <a:pt x="18618" y="5350"/>
                    <a:pt x="18513" y="5350"/>
                  </a:cubicBezTo>
                  <a:cubicBezTo>
                    <a:pt x="18500" y="5350"/>
                    <a:pt x="18486" y="5351"/>
                    <a:pt x="18472" y="5353"/>
                  </a:cubicBezTo>
                  <a:cubicBezTo>
                    <a:pt x="18063" y="5195"/>
                    <a:pt x="17659" y="5018"/>
                    <a:pt x="17236" y="4901"/>
                  </a:cubicBezTo>
                  <a:lnTo>
                    <a:pt x="17234" y="4901"/>
                  </a:lnTo>
                  <a:cubicBezTo>
                    <a:pt x="17209" y="4878"/>
                    <a:pt x="17178" y="4862"/>
                    <a:pt x="17147" y="4851"/>
                  </a:cubicBezTo>
                  <a:cubicBezTo>
                    <a:pt x="16676" y="4685"/>
                    <a:pt x="16199" y="4534"/>
                    <a:pt x="15724" y="4378"/>
                  </a:cubicBezTo>
                  <a:cubicBezTo>
                    <a:pt x="15454" y="4265"/>
                    <a:pt x="15205" y="4107"/>
                    <a:pt x="14969" y="3934"/>
                  </a:cubicBezTo>
                  <a:cubicBezTo>
                    <a:pt x="14316" y="3481"/>
                    <a:pt x="13872" y="2623"/>
                    <a:pt x="13018" y="2535"/>
                  </a:cubicBezTo>
                  <a:cubicBezTo>
                    <a:pt x="12948" y="2527"/>
                    <a:pt x="12878" y="2520"/>
                    <a:pt x="12806" y="2516"/>
                  </a:cubicBezTo>
                  <a:cubicBezTo>
                    <a:pt x="12455" y="2134"/>
                    <a:pt x="12037" y="1815"/>
                    <a:pt x="11632" y="1494"/>
                  </a:cubicBezTo>
                  <a:cubicBezTo>
                    <a:pt x="10326" y="486"/>
                    <a:pt x="8663" y="1"/>
                    <a:pt x="7022" y="1"/>
                  </a:cubicBezTo>
                  <a:close/>
                </a:path>
              </a:pathLst>
            </a:custGeom>
            <a:solidFill>
              <a:srgbClr val="EF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3047920" y="1951987"/>
              <a:ext cx="2563183" cy="1640579"/>
            </a:xfrm>
            <a:custGeom>
              <a:avLst/>
              <a:gdLst/>
              <a:ahLst/>
              <a:cxnLst/>
              <a:rect l="l" t="t" r="r" b="b"/>
              <a:pathLst>
                <a:path w="33908" h="21703" extrusionOk="0">
                  <a:moveTo>
                    <a:pt x="23178" y="1568"/>
                  </a:moveTo>
                  <a:cubicBezTo>
                    <a:pt x="23137" y="1568"/>
                    <a:pt x="23098" y="1595"/>
                    <a:pt x="23085" y="1636"/>
                  </a:cubicBezTo>
                  <a:cubicBezTo>
                    <a:pt x="23083" y="1688"/>
                    <a:pt x="23103" y="1737"/>
                    <a:pt x="23138" y="1774"/>
                  </a:cubicBezTo>
                  <a:cubicBezTo>
                    <a:pt x="23167" y="1813"/>
                    <a:pt x="23204" y="1842"/>
                    <a:pt x="23247" y="1858"/>
                  </a:cubicBezTo>
                  <a:lnTo>
                    <a:pt x="23249" y="1858"/>
                  </a:lnTo>
                  <a:cubicBezTo>
                    <a:pt x="23301" y="1887"/>
                    <a:pt x="23356" y="1910"/>
                    <a:pt x="23412" y="1930"/>
                  </a:cubicBezTo>
                  <a:cubicBezTo>
                    <a:pt x="23422" y="1933"/>
                    <a:pt x="23431" y="1935"/>
                    <a:pt x="23440" y="1935"/>
                  </a:cubicBezTo>
                  <a:cubicBezTo>
                    <a:pt x="23535" y="1935"/>
                    <a:pt x="23572" y="1779"/>
                    <a:pt x="23465" y="1749"/>
                  </a:cubicBezTo>
                  <a:cubicBezTo>
                    <a:pt x="23426" y="1741"/>
                    <a:pt x="23389" y="1725"/>
                    <a:pt x="23356" y="1704"/>
                  </a:cubicBezTo>
                  <a:cubicBezTo>
                    <a:pt x="23346" y="1694"/>
                    <a:pt x="23334" y="1686"/>
                    <a:pt x="23321" y="1679"/>
                  </a:cubicBezTo>
                  <a:cubicBezTo>
                    <a:pt x="23307" y="1669"/>
                    <a:pt x="23292" y="1657"/>
                    <a:pt x="23280" y="1644"/>
                  </a:cubicBezTo>
                  <a:lnTo>
                    <a:pt x="23272" y="1636"/>
                  </a:lnTo>
                  <a:cubicBezTo>
                    <a:pt x="23264" y="1605"/>
                    <a:pt x="23239" y="1581"/>
                    <a:pt x="23208" y="1572"/>
                  </a:cubicBezTo>
                  <a:cubicBezTo>
                    <a:pt x="23198" y="1569"/>
                    <a:pt x="23188" y="1568"/>
                    <a:pt x="23178" y="1568"/>
                  </a:cubicBezTo>
                  <a:close/>
                  <a:moveTo>
                    <a:pt x="22581" y="2161"/>
                  </a:moveTo>
                  <a:cubicBezTo>
                    <a:pt x="22553" y="2161"/>
                    <a:pt x="22526" y="2172"/>
                    <a:pt x="22502" y="2202"/>
                  </a:cubicBezTo>
                  <a:cubicBezTo>
                    <a:pt x="22447" y="2311"/>
                    <a:pt x="22597" y="2385"/>
                    <a:pt x="22743" y="2434"/>
                  </a:cubicBezTo>
                  <a:lnTo>
                    <a:pt x="22743" y="2443"/>
                  </a:lnTo>
                  <a:cubicBezTo>
                    <a:pt x="22741" y="2509"/>
                    <a:pt x="22798" y="2540"/>
                    <a:pt x="22856" y="2540"/>
                  </a:cubicBezTo>
                  <a:cubicBezTo>
                    <a:pt x="22867" y="2540"/>
                    <a:pt x="22879" y="2538"/>
                    <a:pt x="22890" y="2536"/>
                  </a:cubicBezTo>
                  <a:lnTo>
                    <a:pt x="22890" y="2536"/>
                  </a:lnTo>
                  <a:cubicBezTo>
                    <a:pt x="22918" y="2536"/>
                    <a:pt x="22943" y="2522"/>
                    <a:pt x="22959" y="2498"/>
                  </a:cubicBezTo>
                  <a:cubicBezTo>
                    <a:pt x="22962" y="2498"/>
                    <a:pt x="22964" y="2499"/>
                    <a:pt x="22967" y="2499"/>
                  </a:cubicBezTo>
                  <a:cubicBezTo>
                    <a:pt x="23013" y="2499"/>
                    <a:pt x="23054" y="2465"/>
                    <a:pt x="23062" y="2420"/>
                  </a:cubicBezTo>
                  <a:cubicBezTo>
                    <a:pt x="23074" y="2295"/>
                    <a:pt x="22918" y="2309"/>
                    <a:pt x="22840" y="2270"/>
                  </a:cubicBezTo>
                  <a:cubicBezTo>
                    <a:pt x="22759" y="2256"/>
                    <a:pt x="22663" y="2161"/>
                    <a:pt x="22581" y="2161"/>
                  </a:cubicBezTo>
                  <a:close/>
                  <a:moveTo>
                    <a:pt x="12581" y="2463"/>
                  </a:moveTo>
                  <a:cubicBezTo>
                    <a:pt x="12487" y="2463"/>
                    <a:pt x="12406" y="2620"/>
                    <a:pt x="12340" y="2679"/>
                  </a:cubicBezTo>
                  <a:cubicBezTo>
                    <a:pt x="12294" y="2747"/>
                    <a:pt x="12200" y="2819"/>
                    <a:pt x="12220" y="2910"/>
                  </a:cubicBezTo>
                  <a:cubicBezTo>
                    <a:pt x="12232" y="2950"/>
                    <a:pt x="12269" y="2975"/>
                    <a:pt x="12310" y="2975"/>
                  </a:cubicBezTo>
                  <a:cubicBezTo>
                    <a:pt x="12319" y="2975"/>
                    <a:pt x="12328" y="2974"/>
                    <a:pt x="12338" y="2971"/>
                  </a:cubicBezTo>
                  <a:cubicBezTo>
                    <a:pt x="12406" y="2943"/>
                    <a:pt x="12426" y="2854"/>
                    <a:pt x="12480" y="2805"/>
                  </a:cubicBezTo>
                  <a:cubicBezTo>
                    <a:pt x="12529" y="2706"/>
                    <a:pt x="12735" y="2618"/>
                    <a:pt x="12652" y="2494"/>
                  </a:cubicBezTo>
                  <a:cubicBezTo>
                    <a:pt x="12628" y="2472"/>
                    <a:pt x="12604" y="2463"/>
                    <a:pt x="12581" y="2463"/>
                  </a:cubicBezTo>
                  <a:close/>
                  <a:moveTo>
                    <a:pt x="21108" y="3222"/>
                  </a:moveTo>
                  <a:lnTo>
                    <a:pt x="21108" y="3222"/>
                  </a:lnTo>
                  <a:cubicBezTo>
                    <a:pt x="21099" y="3296"/>
                    <a:pt x="21132" y="3371"/>
                    <a:pt x="21194" y="3412"/>
                  </a:cubicBezTo>
                  <a:cubicBezTo>
                    <a:pt x="21248" y="3533"/>
                    <a:pt x="21457" y="3654"/>
                    <a:pt x="21527" y="4027"/>
                  </a:cubicBezTo>
                  <a:cubicBezTo>
                    <a:pt x="21550" y="4080"/>
                    <a:pt x="21603" y="4113"/>
                    <a:pt x="21663" y="4113"/>
                  </a:cubicBezTo>
                  <a:cubicBezTo>
                    <a:pt x="21768" y="4113"/>
                    <a:pt x="21877" y="4012"/>
                    <a:pt x="21824" y="3889"/>
                  </a:cubicBezTo>
                  <a:lnTo>
                    <a:pt x="21822" y="3877"/>
                  </a:lnTo>
                  <a:cubicBezTo>
                    <a:pt x="21793" y="3731"/>
                    <a:pt x="21657" y="3379"/>
                    <a:pt x="21482" y="3245"/>
                  </a:cubicBezTo>
                  <a:lnTo>
                    <a:pt x="21480" y="3239"/>
                  </a:lnTo>
                  <a:lnTo>
                    <a:pt x="21472" y="3239"/>
                  </a:lnTo>
                  <a:lnTo>
                    <a:pt x="21420" y="3233"/>
                  </a:lnTo>
                  <a:lnTo>
                    <a:pt x="21334" y="3233"/>
                  </a:lnTo>
                  <a:lnTo>
                    <a:pt x="21301" y="3231"/>
                  </a:lnTo>
                  <a:lnTo>
                    <a:pt x="21258" y="3231"/>
                  </a:lnTo>
                  <a:cubicBezTo>
                    <a:pt x="21235" y="3229"/>
                    <a:pt x="21213" y="3229"/>
                    <a:pt x="21190" y="3229"/>
                  </a:cubicBezTo>
                  <a:lnTo>
                    <a:pt x="21167" y="3229"/>
                  </a:lnTo>
                  <a:cubicBezTo>
                    <a:pt x="21163" y="3229"/>
                    <a:pt x="21158" y="3229"/>
                    <a:pt x="21153" y="3229"/>
                  </a:cubicBezTo>
                  <a:cubicBezTo>
                    <a:pt x="21139" y="3229"/>
                    <a:pt x="21123" y="3227"/>
                    <a:pt x="21108" y="3222"/>
                  </a:cubicBezTo>
                  <a:close/>
                  <a:moveTo>
                    <a:pt x="14671" y="4088"/>
                  </a:moveTo>
                  <a:cubicBezTo>
                    <a:pt x="14677" y="4103"/>
                    <a:pt x="14683" y="4117"/>
                    <a:pt x="14687" y="4130"/>
                  </a:cubicBezTo>
                  <a:lnTo>
                    <a:pt x="14654" y="4099"/>
                  </a:lnTo>
                  <a:cubicBezTo>
                    <a:pt x="14660" y="4095"/>
                    <a:pt x="14664" y="4093"/>
                    <a:pt x="14671" y="4088"/>
                  </a:cubicBezTo>
                  <a:close/>
                  <a:moveTo>
                    <a:pt x="27924" y="4020"/>
                  </a:moveTo>
                  <a:cubicBezTo>
                    <a:pt x="27792" y="4020"/>
                    <a:pt x="27708" y="4338"/>
                    <a:pt x="27736" y="4434"/>
                  </a:cubicBezTo>
                  <a:cubicBezTo>
                    <a:pt x="27751" y="4473"/>
                    <a:pt x="27787" y="4497"/>
                    <a:pt x="27826" y="4497"/>
                  </a:cubicBezTo>
                  <a:cubicBezTo>
                    <a:pt x="27837" y="4497"/>
                    <a:pt x="27847" y="4495"/>
                    <a:pt x="27857" y="4492"/>
                  </a:cubicBezTo>
                  <a:cubicBezTo>
                    <a:pt x="27936" y="4467"/>
                    <a:pt x="27909" y="4383"/>
                    <a:pt x="27927" y="4323"/>
                  </a:cubicBezTo>
                  <a:cubicBezTo>
                    <a:pt x="27940" y="4226"/>
                    <a:pt x="28084" y="4115"/>
                    <a:pt x="27971" y="4033"/>
                  </a:cubicBezTo>
                  <a:cubicBezTo>
                    <a:pt x="27955" y="4024"/>
                    <a:pt x="27939" y="4020"/>
                    <a:pt x="27924" y="4020"/>
                  </a:cubicBezTo>
                  <a:close/>
                  <a:moveTo>
                    <a:pt x="29713" y="3990"/>
                  </a:moveTo>
                  <a:cubicBezTo>
                    <a:pt x="29712" y="3990"/>
                    <a:pt x="29710" y="3990"/>
                    <a:pt x="29709" y="3990"/>
                  </a:cubicBezTo>
                  <a:cubicBezTo>
                    <a:pt x="29524" y="4006"/>
                    <a:pt x="29699" y="4424"/>
                    <a:pt x="29777" y="4498"/>
                  </a:cubicBezTo>
                  <a:cubicBezTo>
                    <a:pt x="29794" y="4513"/>
                    <a:pt x="29816" y="4520"/>
                    <a:pt x="29838" y="4520"/>
                  </a:cubicBezTo>
                  <a:cubicBezTo>
                    <a:pt x="29864" y="4520"/>
                    <a:pt x="29890" y="4509"/>
                    <a:pt x="29909" y="4488"/>
                  </a:cubicBezTo>
                  <a:cubicBezTo>
                    <a:pt x="29966" y="4424"/>
                    <a:pt x="29900" y="4366"/>
                    <a:pt x="29874" y="4309"/>
                  </a:cubicBezTo>
                  <a:cubicBezTo>
                    <a:pt x="29810" y="4215"/>
                    <a:pt x="29854" y="3990"/>
                    <a:pt x="29713" y="3990"/>
                  </a:cubicBezTo>
                  <a:close/>
                  <a:moveTo>
                    <a:pt x="28851" y="3784"/>
                  </a:moveTo>
                  <a:cubicBezTo>
                    <a:pt x="28571" y="3850"/>
                    <a:pt x="29075" y="4570"/>
                    <a:pt x="29160" y="4710"/>
                  </a:cubicBezTo>
                  <a:lnTo>
                    <a:pt x="29160" y="4712"/>
                  </a:lnTo>
                  <a:cubicBezTo>
                    <a:pt x="29175" y="4752"/>
                    <a:pt x="29208" y="4769"/>
                    <a:pt x="29242" y="4769"/>
                  </a:cubicBezTo>
                  <a:cubicBezTo>
                    <a:pt x="29299" y="4769"/>
                    <a:pt x="29358" y="4720"/>
                    <a:pt x="29339" y="4650"/>
                  </a:cubicBezTo>
                  <a:cubicBezTo>
                    <a:pt x="29230" y="4455"/>
                    <a:pt x="29098" y="4282"/>
                    <a:pt x="29007" y="4066"/>
                  </a:cubicBezTo>
                  <a:cubicBezTo>
                    <a:pt x="28946" y="3977"/>
                    <a:pt x="28993" y="3784"/>
                    <a:pt x="28851" y="3784"/>
                  </a:cubicBezTo>
                  <a:close/>
                  <a:moveTo>
                    <a:pt x="20265" y="3084"/>
                  </a:moveTo>
                  <a:cubicBezTo>
                    <a:pt x="20219" y="3084"/>
                    <a:pt x="20173" y="3103"/>
                    <a:pt x="20141" y="3140"/>
                  </a:cubicBezTo>
                  <a:cubicBezTo>
                    <a:pt x="20069" y="3235"/>
                    <a:pt x="20108" y="3362"/>
                    <a:pt x="20095" y="3473"/>
                  </a:cubicBezTo>
                  <a:cubicBezTo>
                    <a:pt x="20128" y="3872"/>
                    <a:pt x="19945" y="4245"/>
                    <a:pt x="19945" y="4640"/>
                  </a:cubicBezTo>
                  <a:cubicBezTo>
                    <a:pt x="19953" y="4738"/>
                    <a:pt x="20028" y="4785"/>
                    <a:pt x="20105" y="4785"/>
                  </a:cubicBezTo>
                  <a:cubicBezTo>
                    <a:pt x="20154" y="4785"/>
                    <a:pt x="20203" y="4766"/>
                    <a:pt x="20235" y="4730"/>
                  </a:cubicBezTo>
                  <a:cubicBezTo>
                    <a:pt x="20396" y="4667"/>
                    <a:pt x="20408" y="4337"/>
                    <a:pt x="20449" y="4185"/>
                  </a:cubicBezTo>
                  <a:cubicBezTo>
                    <a:pt x="20470" y="4051"/>
                    <a:pt x="20513" y="3619"/>
                    <a:pt x="20431" y="3422"/>
                  </a:cubicBezTo>
                  <a:cubicBezTo>
                    <a:pt x="20437" y="3307"/>
                    <a:pt x="20433" y="3199"/>
                    <a:pt x="20372" y="3123"/>
                  </a:cubicBezTo>
                  <a:lnTo>
                    <a:pt x="20372" y="3123"/>
                  </a:lnTo>
                  <a:cubicBezTo>
                    <a:pt x="20372" y="3123"/>
                    <a:pt x="20373" y="3123"/>
                    <a:pt x="20373" y="3124"/>
                  </a:cubicBezTo>
                  <a:lnTo>
                    <a:pt x="20371" y="3122"/>
                  </a:lnTo>
                  <a:lnTo>
                    <a:pt x="20371" y="3122"/>
                  </a:lnTo>
                  <a:cubicBezTo>
                    <a:pt x="20371" y="3122"/>
                    <a:pt x="20372" y="3122"/>
                    <a:pt x="20372" y="3123"/>
                  </a:cubicBezTo>
                  <a:lnTo>
                    <a:pt x="20372" y="3123"/>
                  </a:lnTo>
                  <a:cubicBezTo>
                    <a:pt x="20341" y="3096"/>
                    <a:pt x="20303" y="3084"/>
                    <a:pt x="20265" y="3084"/>
                  </a:cubicBezTo>
                  <a:close/>
                  <a:moveTo>
                    <a:pt x="28220" y="3878"/>
                  </a:moveTo>
                  <a:cubicBezTo>
                    <a:pt x="28198" y="3878"/>
                    <a:pt x="28175" y="3885"/>
                    <a:pt x="28156" y="3899"/>
                  </a:cubicBezTo>
                  <a:cubicBezTo>
                    <a:pt x="28067" y="3959"/>
                    <a:pt x="27989" y="4191"/>
                    <a:pt x="28055" y="4280"/>
                  </a:cubicBezTo>
                  <a:cubicBezTo>
                    <a:pt x="28041" y="4551"/>
                    <a:pt x="28267" y="5029"/>
                    <a:pt x="28466" y="5203"/>
                  </a:cubicBezTo>
                  <a:lnTo>
                    <a:pt x="28468" y="5203"/>
                  </a:lnTo>
                  <a:cubicBezTo>
                    <a:pt x="28483" y="5210"/>
                    <a:pt x="28497" y="5213"/>
                    <a:pt x="28510" y="5213"/>
                  </a:cubicBezTo>
                  <a:cubicBezTo>
                    <a:pt x="28598" y="5213"/>
                    <a:pt x="28642" y="5085"/>
                    <a:pt x="28551" y="5033"/>
                  </a:cubicBezTo>
                  <a:cubicBezTo>
                    <a:pt x="28419" y="4835"/>
                    <a:pt x="28298" y="4630"/>
                    <a:pt x="28248" y="4393"/>
                  </a:cubicBezTo>
                  <a:cubicBezTo>
                    <a:pt x="28215" y="4247"/>
                    <a:pt x="28289" y="4119"/>
                    <a:pt x="28329" y="3988"/>
                  </a:cubicBezTo>
                  <a:cubicBezTo>
                    <a:pt x="28333" y="3922"/>
                    <a:pt x="28277" y="3878"/>
                    <a:pt x="28220" y="3878"/>
                  </a:cubicBezTo>
                  <a:close/>
                  <a:moveTo>
                    <a:pt x="10643" y="5123"/>
                  </a:moveTo>
                  <a:cubicBezTo>
                    <a:pt x="10626" y="5123"/>
                    <a:pt x="10608" y="5127"/>
                    <a:pt x="10589" y="5138"/>
                  </a:cubicBezTo>
                  <a:cubicBezTo>
                    <a:pt x="10383" y="5306"/>
                    <a:pt x="10266" y="5561"/>
                    <a:pt x="10143" y="5792"/>
                  </a:cubicBezTo>
                  <a:cubicBezTo>
                    <a:pt x="10106" y="5874"/>
                    <a:pt x="10009" y="6006"/>
                    <a:pt x="10128" y="6059"/>
                  </a:cubicBezTo>
                  <a:cubicBezTo>
                    <a:pt x="10140" y="6063"/>
                    <a:pt x="10151" y="6065"/>
                    <a:pt x="10161" y="6065"/>
                  </a:cubicBezTo>
                  <a:cubicBezTo>
                    <a:pt x="10273" y="6065"/>
                    <a:pt x="10303" y="5844"/>
                    <a:pt x="10367" y="5767"/>
                  </a:cubicBezTo>
                  <a:cubicBezTo>
                    <a:pt x="10447" y="5605"/>
                    <a:pt x="10548" y="5450"/>
                    <a:pt x="10667" y="5310"/>
                  </a:cubicBezTo>
                  <a:cubicBezTo>
                    <a:pt x="10794" y="5275"/>
                    <a:pt x="10742" y="5123"/>
                    <a:pt x="10643" y="5123"/>
                  </a:cubicBezTo>
                  <a:close/>
                  <a:moveTo>
                    <a:pt x="26356" y="6493"/>
                  </a:moveTo>
                  <a:lnTo>
                    <a:pt x="26354" y="6495"/>
                  </a:lnTo>
                  <a:cubicBezTo>
                    <a:pt x="26353" y="6495"/>
                    <a:pt x="26353" y="6494"/>
                    <a:pt x="26353" y="6493"/>
                  </a:cubicBezTo>
                  <a:lnTo>
                    <a:pt x="26353" y="6493"/>
                  </a:lnTo>
                  <a:cubicBezTo>
                    <a:pt x="26354" y="6493"/>
                    <a:pt x="26355" y="6493"/>
                    <a:pt x="26356" y="6493"/>
                  </a:cubicBezTo>
                  <a:close/>
                  <a:moveTo>
                    <a:pt x="13868" y="6230"/>
                  </a:moveTo>
                  <a:cubicBezTo>
                    <a:pt x="13800" y="6230"/>
                    <a:pt x="13738" y="6312"/>
                    <a:pt x="13790" y="6380"/>
                  </a:cubicBezTo>
                  <a:cubicBezTo>
                    <a:pt x="13817" y="6411"/>
                    <a:pt x="13833" y="6452"/>
                    <a:pt x="13862" y="6483"/>
                  </a:cubicBezTo>
                  <a:cubicBezTo>
                    <a:pt x="13884" y="6507"/>
                    <a:pt x="13910" y="6516"/>
                    <a:pt x="13937" y="6516"/>
                  </a:cubicBezTo>
                  <a:cubicBezTo>
                    <a:pt x="13968" y="6516"/>
                    <a:pt x="14001" y="6502"/>
                    <a:pt x="14027" y="6481"/>
                  </a:cubicBezTo>
                  <a:cubicBezTo>
                    <a:pt x="14103" y="6407"/>
                    <a:pt x="14016" y="6267"/>
                    <a:pt x="13928" y="6255"/>
                  </a:cubicBezTo>
                  <a:cubicBezTo>
                    <a:pt x="13909" y="6238"/>
                    <a:pt x="13889" y="6230"/>
                    <a:pt x="13868" y="6230"/>
                  </a:cubicBezTo>
                  <a:close/>
                  <a:moveTo>
                    <a:pt x="11108" y="7362"/>
                  </a:moveTo>
                  <a:cubicBezTo>
                    <a:pt x="11108" y="7372"/>
                    <a:pt x="11106" y="7382"/>
                    <a:pt x="11103" y="7392"/>
                  </a:cubicBezTo>
                  <a:lnTo>
                    <a:pt x="11103" y="7390"/>
                  </a:lnTo>
                  <a:cubicBezTo>
                    <a:pt x="11106" y="7381"/>
                    <a:pt x="11108" y="7371"/>
                    <a:pt x="11108" y="7362"/>
                  </a:cubicBezTo>
                  <a:close/>
                  <a:moveTo>
                    <a:pt x="12083" y="5564"/>
                  </a:moveTo>
                  <a:cubicBezTo>
                    <a:pt x="12014" y="5564"/>
                    <a:pt x="11948" y="5649"/>
                    <a:pt x="12006" y="5718"/>
                  </a:cubicBezTo>
                  <a:cubicBezTo>
                    <a:pt x="12354" y="6170"/>
                    <a:pt x="11908" y="6703"/>
                    <a:pt x="11527" y="6967"/>
                  </a:cubicBezTo>
                  <a:cubicBezTo>
                    <a:pt x="11391" y="7069"/>
                    <a:pt x="11243" y="7152"/>
                    <a:pt x="11085" y="7213"/>
                  </a:cubicBezTo>
                  <a:cubicBezTo>
                    <a:pt x="11011" y="7238"/>
                    <a:pt x="10910" y="7281"/>
                    <a:pt x="10922" y="7378"/>
                  </a:cubicBezTo>
                  <a:cubicBezTo>
                    <a:pt x="10928" y="7426"/>
                    <a:pt x="10973" y="7454"/>
                    <a:pt x="11016" y="7454"/>
                  </a:cubicBezTo>
                  <a:cubicBezTo>
                    <a:pt x="11047" y="7454"/>
                    <a:pt x="11077" y="7441"/>
                    <a:pt x="11093" y="7411"/>
                  </a:cubicBezTo>
                  <a:cubicBezTo>
                    <a:pt x="11772" y="7170"/>
                    <a:pt x="12702" y="6349"/>
                    <a:pt x="12150" y="5598"/>
                  </a:cubicBezTo>
                  <a:cubicBezTo>
                    <a:pt x="12131" y="5574"/>
                    <a:pt x="12107" y="5564"/>
                    <a:pt x="12083" y="5564"/>
                  </a:cubicBezTo>
                  <a:close/>
                  <a:moveTo>
                    <a:pt x="16362" y="7520"/>
                  </a:moveTo>
                  <a:cubicBezTo>
                    <a:pt x="16374" y="7526"/>
                    <a:pt x="16386" y="7532"/>
                    <a:pt x="16401" y="7538"/>
                  </a:cubicBezTo>
                  <a:cubicBezTo>
                    <a:pt x="16392" y="7541"/>
                    <a:pt x="16384" y="7545"/>
                    <a:pt x="16378" y="7549"/>
                  </a:cubicBezTo>
                  <a:cubicBezTo>
                    <a:pt x="16372" y="7538"/>
                    <a:pt x="16366" y="7528"/>
                    <a:pt x="16362" y="7520"/>
                  </a:cubicBezTo>
                  <a:close/>
                  <a:moveTo>
                    <a:pt x="33523" y="7061"/>
                  </a:moveTo>
                  <a:cubicBezTo>
                    <a:pt x="33453" y="7063"/>
                    <a:pt x="33428" y="7137"/>
                    <a:pt x="33402" y="7189"/>
                  </a:cubicBezTo>
                  <a:cubicBezTo>
                    <a:pt x="33342" y="7316"/>
                    <a:pt x="33268" y="7438"/>
                    <a:pt x="33182" y="7551"/>
                  </a:cubicBezTo>
                  <a:cubicBezTo>
                    <a:pt x="32896" y="7884"/>
                    <a:pt x="32550" y="8248"/>
                    <a:pt x="32396" y="8666"/>
                  </a:cubicBezTo>
                  <a:cubicBezTo>
                    <a:pt x="32383" y="8653"/>
                    <a:pt x="32367" y="8645"/>
                    <a:pt x="32350" y="8641"/>
                  </a:cubicBezTo>
                  <a:cubicBezTo>
                    <a:pt x="32345" y="8580"/>
                    <a:pt x="32323" y="8505"/>
                    <a:pt x="32250" y="8505"/>
                  </a:cubicBezTo>
                  <a:cubicBezTo>
                    <a:pt x="32247" y="8505"/>
                    <a:pt x="32244" y="8505"/>
                    <a:pt x="32241" y="8505"/>
                  </a:cubicBezTo>
                  <a:cubicBezTo>
                    <a:pt x="32190" y="8507"/>
                    <a:pt x="32151" y="8553"/>
                    <a:pt x="32155" y="8604"/>
                  </a:cubicBezTo>
                  <a:cubicBezTo>
                    <a:pt x="32161" y="8658"/>
                    <a:pt x="32171" y="8713"/>
                    <a:pt x="32188" y="8765"/>
                  </a:cubicBezTo>
                  <a:cubicBezTo>
                    <a:pt x="32046" y="8935"/>
                    <a:pt x="31869" y="9065"/>
                    <a:pt x="31690" y="9192"/>
                  </a:cubicBezTo>
                  <a:cubicBezTo>
                    <a:pt x="31593" y="9273"/>
                    <a:pt x="31441" y="9332"/>
                    <a:pt x="31416" y="9468"/>
                  </a:cubicBezTo>
                  <a:cubicBezTo>
                    <a:pt x="31406" y="9758"/>
                    <a:pt x="33036" y="9902"/>
                    <a:pt x="33307" y="9931"/>
                  </a:cubicBezTo>
                  <a:cubicBezTo>
                    <a:pt x="33334" y="9930"/>
                    <a:pt x="33362" y="9929"/>
                    <a:pt x="33390" y="9929"/>
                  </a:cubicBezTo>
                  <a:cubicBezTo>
                    <a:pt x="33425" y="9929"/>
                    <a:pt x="33460" y="9930"/>
                    <a:pt x="33496" y="9930"/>
                  </a:cubicBezTo>
                  <a:cubicBezTo>
                    <a:pt x="33620" y="9930"/>
                    <a:pt x="33745" y="9923"/>
                    <a:pt x="33848" y="9865"/>
                  </a:cubicBezTo>
                  <a:cubicBezTo>
                    <a:pt x="33907" y="9802"/>
                    <a:pt x="33851" y="9706"/>
                    <a:pt x="33775" y="9706"/>
                  </a:cubicBezTo>
                  <a:cubicBezTo>
                    <a:pt x="33764" y="9706"/>
                    <a:pt x="33753" y="9709"/>
                    <a:pt x="33741" y="9713"/>
                  </a:cubicBezTo>
                  <a:cubicBezTo>
                    <a:pt x="33690" y="9727"/>
                    <a:pt x="33638" y="9733"/>
                    <a:pt x="33588" y="9733"/>
                  </a:cubicBezTo>
                  <a:cubicBezTo>
                    <a:pt x="33379" y="9733"/>
                    <a:pt x="33180" y="9627"/>
                    <a:pt x="33005" y="9518"/>
                  </a:cubicBezTo>
                  <a:cubicBezTo>
                    <a:pt x="32881" y="9456"/>
                    <a:pt x="32768" y="9374"/>
                    <a:pt x="32673" y="9273"/>
                  </a:cubicBezTo>
                  <a:cubicBezTo>
                    <a:pt x="32366" y="8654"/>
                    <a:pt x="33518" y="7862"/>
                    <a:pt x="33653" y="7227"/>
                  </a:cubicBezTo>
                  <a:lnTo>
                    <a:pt x="33653" y="7227"/>
                  </a:lnTo>
                  <a:cubicBezTo>
                    <a:pt x="33676" y="7183"/>
                    <a:pt x="33657" y="7128"/>
                    <a:pt x="33614" y="7106"/>
                  </a:cubicBezTo>
                  <a:lnTo>
                    <a:pt x="33612" y="7106"/>
                  </a:lnTo>
                  <a:cubicBezTo>
                    <a:pt x="33599" y="7086"/>
                    <a:pt x="33572" y="7069"/>
                    <a:pt x="33523" y="7061"/>
                  </a:cubicBezTo>
                  <a:close/>
                  <a:moveTo>
                    <a:pt x="14981" y="6113"/>
                  </a:moveTo>
                  <a:cubicBezTo>
                    <a:pt x="15273" y="6269"/>
                    <a:pt x="15487" y="6508"/>
                    <a:pt x="15633" y="6796"/>
                  </a:cubicBezTo>
                  <a:cubicBezTo>
                    <a:pt x="15500" y="6950"/>
                    <a:pt x="15341" y="7160"/>
                    <a:pt x="15312" y="7314"/>
                  </a:cubicBezTo>
                  <a:cubicBezTo>
                    <a:pt x="15177" y="7514"/>
                    <a:pt x="15088" y="7744"/>
                    <a:pt x="14922" y="7923"/>
                  </a:cubicBezTo>
                  <a:cubicBezTo>
                    <a:pt x="14868" y="8010"/>
                    <a:pt x="14720" y="8051"/>
                    <a:pt x="14734" y="8164"/>
                  </a:cubicBezTo>
                  <a:cubicBezTo>
                    <a:pt x="14756" y="8212"/>
                    <a:pt x="14786" y="8232"/>
                    <a:pt x="14821" y="8232"/>
                  </a:cubicBezTo>
                  <a:cubicBezTo>
                    <a:pt x="15002" y="8232"/>
                    <a:pt x="15318" y="7689"/>
                    <a:pt x="15368" y="7584"/>
                  </a:cubicBezTo>
                  <a:cubicBezTo>
                    <a:pt x="15471" y="7390"/>
                    <a:pt x="15623" y="7232"/>
                    <a:pt x="15740" y="7045"/>
                  </a:cubicBezTo>
                  <a:cubicBezTo>
                    <a:pt x="15761" y="7104"/>
                    <a:pt x="15779" y="7166"/>
                    <a:pt x="15796" y="7228"/>
                  </a:cubicBezTo>
                  <a:cubicBezTo>
                    <a:pt x="15837" y="7349"/>
                    <a:pt x="15800" y="7506"/>
                    <a:pt x="15888" y="7604"/>
                  </a:cubicBezTo>
                  <a:cubicBezTo>
                    <a:pt x="15909" y="7619"/>
                    <a:pt x="15934" y="7625"/>
                    <a:pt x="15958" y="7625"/>
                  </a:cubicBezTo>
                  <a:cubicBezTo>
                    <a:pt x="15995" y="7977"/>
                    <a:pt x="16283" y="8567"/>
                    <a:pt x="16063" y="9151"/>
                  </a:cubicBezTo>
                  <a:lnTo>
                    <a:pt x="16063" y="9155"/>
                  </a:lnTo>
                  <a:cubicBezTo>
                    <a:pt x="15899" y="9622"/>
                    <a:pt x="15411" y="9927"/>
                    <a:pt x="14979" y="10198"/>
                  </a:cubicBezTo>
                  <a:cubicBezTo>
                    <a:pt x="14950" y="10165"/>
                    <a:pt x="14908" y="10147"/>
                    <a:pt x="14866" y="10147"/>
                  </a:cubicBezTo>
                  <a:cubicBezTo>
                    <a:pt x="14843" y="10147"/>
                    <a:pt x="14820" y="10153"/>
                    <a:pt x="14798" y="10163"/>
                  </a:cubicBezTo>
                  <a:cubicBezTo>
                    <a:pt x="14599" y="10256"/>
                    <a:pt x="14389" y="10328"/>
                    <a:pt x="14189" y="10416"/>
                  </a:cubicBezTo>
                  <a:lnTo>
                    <a:pt x="14189" y="10416"/>
                  </a:lnTo>
                  <a:cubicBezTo>
                    <a:pt x="14189" y="10417"/>
                    <a:pt x="14188" y="10417"/>
                    <a:pt x="14187" y="10417"/>
                  </a:cubicBezTo>
                  <a:lnTo>
                    <a:pt x="14164" y="10427"/>
                  </a:lnTo>
                  <a:cubicBezTo>
                    <a:pt x="13618" y="10569"/>
                    <a:pt x="13030" y="10635"/>
                    <a:pt x="12417" y="10635"/>
                  </a:cubicBezTo>
                  <a:cubicBezTo>
                    <a:pt x="11005" y="10635"/>
                    <a:pt x="9469" y="10287"/>
                    <a:pt x="8046" y="9736"/>
                  </a:cubicBezTo>
                  <a:cubicBezTo>
                    <a:pt x="8196" y="9670"/>
                    <a:pt x="8349" y="9612"/>
                    <a:pt x="8503" y="9557"/>
                  </a:cubicBezTo>
                  <a:cubicBezTo>
                    <a:pt x="8820" y="9452"/>
                    <a:pt x="9149" y="9406"/>
                    <a:pt x="9480" y="9378"/>
                  </a:cubicBezTo>
                  <a:cubicBezTo>
                    <a:pt x="9495" y="9373"/>
                    <a:pt x="9510" y="9372"/>
                    <a:pt x="9526" y="9372"/>
                  </a:cubicBezTo>
                  <a:cubicBezTo>
                    <a:pt x="9561" y="9372"/>
                    <a:pt x="9598" y="9379"/>
                    <a:pt x="9632" y="9379"/>
                  </a:cubicBezTo>
                  <a:cubicBezTo>
                    <a:pt x="9663" y="9379"/>
                    <a:pt x="9693" y="9373"/>
                    <a:pt x="9717" y="9349"/>
                  </a:cubicBezTo>
                  <a:cubicBezTo>
                    <a:pt x="9727" y="9347"/>
                    <a:pt x="9735" y="9345"/>
                    <a:pt x="9746" y="9343"/>
                  </a:cubicBezTo>
                  <a:lnTo>
                    <a:pt x="9762" y="9343"/>
                  </a:lnTo>
                  <a:cubicBezTo>
                    <a:pt x="9801" y="9392"/>
                    <a:pt x="9850" y="9433"/>
                    <a:pt x="9906" y="9462"/>
                  </a:cubicBezTo>
                  <a:cubicBezTo>
                    <a:pt x="10015" y="9499"/>
                    <a:pt x="10135" y="9513"/>
                    <a:pt x="10261" y="9513"/>
                  </a:cubicBezTo>
                  <a:cubicBezTo>
                    <a:pt x="10606" y="9513"/>
                    <a:pt x="10992" y="9405"/>
                    <a:pt x="11309" y="9374"/>
                  </a:cubicBezTo>
                  <a:cubicBezTo>
                    <a:pt x="11476" y="9355"/>
                    <a:pt x="11665" y="9314"/>
                    <a:pt x="11735" y="9141"/>
                  </a:cubicBezTo>
                  <a:cubicBezTo>
                    <a:pt x="11755" y="9102"/>
                    <a:pt x="11764" y="9061"/>
                    <a:pt x="11760" y="9018"/>
                  </a:cubicBezTo>
                  <a:cubicBezTo>
                    <a:pt x="11864" y="8987"/>
                    <a:pt x="11988" y="8927"/>
                    <a:pt x="12050" y="8915"/>
                  </a:cubicBezTo>
                  <a:cubicBezTo>
                    <a:pt x="12142" y="8886"/>
                    <a:pt x="12235" y="8853"/>
                    <a:pt x="12329" y="8818"/>
                  </a:cubicBezTo>
                  <a:lnTo>
                    <a:pt x="12371" y="8808"/>
                  </a:lnTo>
                  <a:cubicBezTo>
                    <a:pt x="13525" y="8553"/>
                    <a:pt x="14490" y="7573"/>
                    <a:pt x="14634" y="6386"/>
                  </a:cubicBezTo>
                  <a:cubicBezTo>
                    <a:pt x="14631" y="6386"/>
                    <a:pt x="14631" y="6386"/>
                    <a:pt x="14634" y="6384"/>
                  </a:cubicBezTo>
                  <a:cubicBezTo>
                    <a:pt x="14765" y="6370"/>
                    <a:pt x="14889" y="6247"/>
                    <a:pt x="14981" y="6113"/>
                  </a:cubicBezTo>
                  <a:close/>
                  <a:moveTo>
                    <a:pt x="27455" y="4370"/>
                  </a:moveTo>
                  <a:cubicBezTo>
                    <a:pt x="27384" y="4370"/>
                    <a:pt x="27327" y="4446"/>
                    <a:pt x="27292" y="4533"/>
                  </a:cubicBezTo>
                  <a:cubicBezTo>
                    <a:pt x="27276" y="4521"/>
                    <a:pt x="27257" y="4513"/>
                    <a:pt x="27237" y="4513"/>
                  </a:cubicBezTo>
                  <a:cubicBezTo>
                    <a:pt x="27232" y="4513"/>
                    <a:pt x="27228" y="4514"/>
                    <a:pt x="27224" y="4514"/>
                  </a:cubicBezTo>
                  <a:cubicBezTo>
                    <a:pt x="27162" y="4523"/>
                    <a:pt x="27129" y="4582"/>
                    <a:pt x="27090" y="4625"/>
                  </a:cubicBezTo>
                  <a:cubicBezTo>
                    <a:pt x="26938" y="4806"/>
                    <a:pt x="26800" y="5086"/>
                    <a:pt x="26905" y="5313"/>
                  </a:cubicBezTo>
                  <a:cubicBezTo>
                    <a:pt x="26879" y="5309"/>
                    <a:pt x="26852" y="5308"/>
                    <a:pt x="26826" y="5308"/>
                  </a:cubicBezTo>
                  <a:cubicBezTo>
                    <a:pt x="26786" y="5308"/>
                    <a:pt x="26747" y="5311"/>
                    <a:pt x="26707" y="5319"/>
                  </a:cubicBezTo>
                  <a:cubicBezTo>
                    <a:pt x="26697" y="5315"/>
                    <a:pt x="26687" y="5310"/>
                    <a:pt x="26677" y="5306"/>
                  </a:cubicBezTo>
                  <a:cubicBezTo>
                    <a:pt x="26671" y="5306"/>
                    <a:pt x="26665" y="5306"/>
                    <a:pt x="26660" y="5306"/>
                  </a:cubicBezTo>
                  <a:cubicBezTo>
                    <a:pt x="26422" y="5306"/>
                    <a:pt x="26260" y="5556"/>
                    <a:pt x="26222" y="5769"/>
                  </a:cubicBezTo>
                  <a:cubicBezTo>
                    <a:pt x="26216" y="5817"/>
                    <a:pt x="26214" y="5864"/>
                    <a:pt x="26216" y="5913"/>
                  </a:cubicBezTo>
                  <a:cubicBezTo>
                    <a:pt x="26185" y="5873"/>
                    <a:pt x="26139" y="5849"/>
                    <a:pt x="26091" y="5849"/>
                  </a:cubicBezTo>
                  <a:cubicBezTo>
                    <a:pt x="26087" y="5849"/>
                    <a:pt x="26084" y="5849"/>
                    <a:pt x="26080" y="5849"/>
                  </a:cubicBezTo>
                  <a:cubicBezTo>
                    <a:pt x="26068" y="5852"/>
                    <a:pt x="26055" y="5854"/>
                    <a:pt x="26043" y="5858"/>
                  </a:cubicBezTo>
                  <a:cubicBezTo>
                    <a:pt x="26027" y="5917"/>
                    <a:pt x="26010" y="5977"/>
                    <a:pt x="25998" y="6039"/>
                  </a:cubicBezTo>
                  <a:cubicBezTo>
                    <a:pt x="25985" y="6107"/>
                    <a:pt x="25977" y="6175"/>
                    <a:pt x="25973" y="6242"/>
                  </a:cubicBezTo>
                  <a:cubicBezTo>
                    <a:pt x="25973" y="6306"/>
                    <a:pt x="25975" y="6368"/>
                    <a:pt x="25979" y="6432"/>
                  </a:cubicBezTo>
                  <a:cubicBezTo>
                    <a:pt x="25983" y="6465"/>
                    <a:pt x="25985" y="6495"/>
                    <a:pt x="25989" y="6528"/>
                  </a:cubicBezTo>
                  <a:cubicBezTo>
                    <a:pt x="26014" y="6615"/>
                    <a:pt x="26043" y="6703"/>
                    <a:pt x="26076" y="6788"/>
                  </a:cubicBezTo>
                  <a:cubicBezTo>
                    <a:pt x="26415" y="7592"/>
                    <a:pt x="27055" y="8232"/>
                    <a:pt x="27862" y="8571"/>
                  </a:cubicBezTo>
                  <a:cubicBezTo>
                    <a:pt x="27843" y="8633"/>
                    <a:pt x="27822" y="8693"/>
                    <a:pt x="27802" y="8752"/>
                  </a:cubicBezTo>
                  <a:cubicBezTo>
                    <a:pt x="27763" y="8865"/>
                    <a:pt x="27724" y="8979"/>
                    <a:pt x="27678" y="9090"/>
                  </a:cubicBezTo>
                  <a:cubicBezTo>
                    <a:pt x="27606" y="9267"/>
                    <a:pt x="27522" y="9439"/>
                    <a:pt x="27430" y="9608"/>
                  </a:cubicBezTo>
                  <a:cubicBezTo>
                    <a:pt x="27390" y="9676"/>
                    <a:pt x="27351" y="9744"/>
                    <a:pt x="27308" y="9810"/>
                  </a:cubicBezTo>
                  <a:cubicBezTo>
                    <a:pt x="27263" y="9880"/>
                    <a:pt x="27214" y="9947"/>
                    <a:pt x="27164" y="10015"/>
                  </a:cubicBezTo>
                  <a:cubicBezTo>
                    <a:pt x="27100" y="10096"/>
                    <a:pt x="27035" y="10172"/>
                    <a:pt x="26965" y="10246"/>
                  </a:cubicBezTo>
                  <a:cubicBezTo>
                    <a:pt x="26919" y="10291"/>
                    <a:pt x="26872" y="10336"/>
                    <a:pt x="26823" y="10377"/>
                  </a:cubicBezTo>
                  <a:lnTo>
                    <a:pt x="26839" y="10365"/>
                  </a:lnTo>
                  <a:lnTo>
                    <a:pt x="26843" y="10363"/>
                  </a:lnTo>
                  <a:lnTo>
                    <a:pt x="26843" y="10363"/>
                  </a:lnTo>
                  <a:cubicBezTo>
                    <a:pt x="26823" y="10375"/>
                    <a:pt x="26806" y="10392"/>
                    <a:pt x="26796" y="10410"/>
                  </a:cubicBezTo>
                  <a:cubicBezTo>
                    <a:pt x="26771" y="10447"/>
                    <a:pt x="26763" y="10493"/>
                    <a:pt x="26771" y="10536"/>
                  </a:cubicBezTo>
                  <a:cubicBezTo>
                    <a:pt x="26790" y="10610"/>
                    <a:pt x="26854" y="10663"/>
                    <a:pt x="26930" y="10665"/>
                  </a:cubicBezTo>
                  <a:cubicBezTo>
                    <a:pt x="26944" y="10665"/>
                    <a:pt x="26956" y="10663"/>
                    <a:pt x="26969" y="10659"/>
                  </a:cubicBezTo>
                  <a:cubicBezTo>
                    <a:pt x="26995" y="10653"/>
                    <a:pt x="27022" y="10639"/>
                    <a:pt x="27043" y="10622"/>
                  </a:cubicBezTo>
                  <a:lnTo>
                    <a:pt x="27061" y="10606"/>
                  </a:lnTo>
                  <a:cubicBezTo>
                    <a:pt x="27086" y="10583"/>
                    <a:pt x="27113" y="10561"/>
                    <a:pt x="27135" y="10536"/>
                  </a:cubicBezTo>
                  <a:lnTo>
                    <a:pt x="27150" y="10523"/>
                  </a:lnTo>
                  <a:cubicBezTo>
                    <a:pt x="27162" y="10548"/>
                    <a:pt x="27183" y="10571"/>
                    <a:pt x="27205" y="10589"/>
                  </a:cubicBezTo>
                  <a:cubicBezTo>
                    <a:pt x="27235" y="10606"/>
                    <a:pt x="27268" y="10613"/>
                    <a:pt x="27304" y="10613"/>
                  </a:cubicBezTo>
                  <a:cubicBezTo>
                    <a:pt x="27517" y="10613"/>
                    <a:pt x="27815" y="10355"/>
                    <a:pt x="27946" y="10235"/>
                  </a:cubicBezTo>
                  <a:cubicBezTo>
                    <a:pt x="28370" y="9857"/>
                    <a:pt x="28721" y="9361"/>
                    <a:pt x="28812" y="8789"/>
                  </a:cubicBezTo>
                  <a:cubicBezTo>
                    <a:pt x="28859" y="8542"/>
                    <a:pt x="28833" y="8402"/>
                    <a:pt x="28750" y="8310"/>
                  </a:cubicBezTo>
                  <a:lnTo>
                    <a:pt x="28750" y="8310"/>
                  </a:lnTo>
                  <a:cubicBezTo>
                    <a:pt x="28874" y="8343"/>
                    <a:pt x="28997" y="8361"/>
                    <a:pt x="29123" y="8370"/>
                  </a:cubicBezTo>
                  <a:cubicBezTo>
                    <a:pt x="29125" y="8370"/>
                    <a:pt x="29127" y="8370"/>
                    <a:pt x="29130" y="8370"/>
                  </a:cubicBezTo>
                  <a:cubicBezTo>
                    <a:pt x="29696" y="8370"/>
                    <a:pt x="30155" y="7625"/>
                    <a:pt x="30544" y="7265"/>
                  </a:cubicBezTo>
                  <a:cubicBezTo>
                    <a:pt x="30999" y="6777"/>
                    <a:pt x="31453" y="6249"/>
                    <a:pt x="31661" y="5607"/>
                  </a:cubicBezTo>
                  <a:cubicBezTo>
                    <a:pt x="31711" y="5480"/>
                    <a:pt x="31673" y="5201"/>
                    <a:pt x="31538" y="5201"/>
                  </a:cubicBezTo>
                  <a:cubicBezTo>
                    <a:pt x="31507" y="5201"/>
                    <a:pt x="31471" y="5216"/>
                    <a:pt x="31429" y="5251"/>
                  </a:cubicBezTo>
                  <a:cubicBezTo>
                    <a:pt x="31215" y="5666"/>
                    <a:pt x="31017" y="6076"/>
                    <a:pt x="30723" y="6452"/>
                  </a:cubicBezTo>
                  <a:cubicBezTo>
                    <a:pt x="30392" y="6866"/>
                    <a:pt x="29970" y="7199"/>
                    <a:pt x="29522" y="7475"/>
                  </a:cubicBezTo>
                  <a:cubicBezTo>
                    <a:pt x="29300" y="7592"/>
                    <a:pt x="29069" y="7701"/>
                    <a:pt x="28826" y="7761"/>
                  </a:cubicBezTo>
                  <a:cubicBezTo>
                    <a:pt x="28812" y="7761"/>
                    <a:pt x="28798" y="7761"/>
                    <a:pt x="28784" y="7761"/>
                  </a:cubicBezTo>
                  <a:cubicBezTo>
                    <a:pt x="28659" y="7761"/>
                    <a:pt x="28535" y="7745"/>
                    <a:pt x="28413" y="7713"/>
                  </a:cubicBezTo>
                  <a:cubicBezTo>
                    <a:pt x="28234" y="7670"/>
                    <a:pt x="28057" y="7615"/>
                    <a:pt x="27886" y="7547"/>
                  </a:cubicBezTo>
                  <a:cubicBezTo>
                    <a:pt x="27859" y="7532"/>
                    <a:pt x="27833" y="7518"/>
                    <a:pt x="27806" y="7503"/>
                  </a:cubicBezTo>
                  <a:cubicBezTo>
                    <a:pt x="27528" y="7357"/>
                    <a:pt x="27290" y="7152"/>
                    <a:pt x="27078" y="6919"/>
                  </a:cubicBezTo>
                  <a:cubicBezTo>
                    <a:pt x="26837" y="6635"/>
                    <a:pt x="26218" y="5868"/>
                    <a:pt x="26691" y="5574"/>
                  </a:cubicBezTo>
                  <a:cubicBezTo>
                    <a:pt x="26744" y="5547"/>
                    <a:pt x="26831" y="5541"/>
                    <a:pt x="26864" y="5494"/>
                  </a:cubicBezTo>
                  <a:cubicBezTo>
                    <a:pt x="26895" y="5494"/>
                    <a:pt x="26923" y="5498"/>
                    <a:pt x="26952" y="5510"/>
                  </a:cubicBezTo>
                  <a:cubicBezTo>
                    <a:pt x="26965" y="5517"/>
                    <a:pt x="26979" y="5520"/>
                    <a:pt x="26992" y="5520"/>
                  </a:cubicBezTo>
                  <a:cubicBezTo>
                    <a:pt x="27020" y="5520"/>
                    <a:pt x="27047" y="5506"/>
                    <a:pt x="27063" y="5481"/>
                  </a:cubicBezTo>
                  <a:cubicBezTo>
                    <a:pt x="27076" y="5488"/>
                    <a:pt x="27090" y="5491"/>
                    <a:pt x="27104" y="5491"/>
                  </a:cubicBezTo>
                  <a:cubicBezTo>
                    <a:pt x="27131" y="5491"/>
                    <a:pt x="27158" y="5478"/>
                    <a:pt x="27174" y="5454"/>
                  </a:cubicBezTo>
                  <a:cubicBezTo>
                    <a:pt x="27191" y="5471"/>
                    <a:pt x="27207" y="5485"/>
                    <a:pt x="27226" y="5500"/>
                  </a:cubicBezTo>
                  <a:lnTo>
                    <a:pt x="27228" y="5500"/>
                  </a:lnTo>
                  <a:cubicBezTo>
                    <a:pt x="27276" y="5542"/>
                    <a:pt x="27322" y="5558"/>
                    <a:pt x="27360" y="5558"/>
                  </a:cubicBezTo>
                  <a:cubicBezTo>
                    <a:pt x="27411" y="5558"/>
                    <a:pt x="27448" y="5529"/>
                    <a:pt x="27462" y="5494"/>
                  </a:cubicBezTo>
                  <a:cubicBezTo>
                    <a:pt x="27574" y="5675"/>
                    <a:pt x="27711" y="5839"/>
                    <a:pt x="27872" y="5977"/>
                  </a:cubicBezTo>
                  <a:cubicBezTo>
                    <a:pt x="27885" y="5983"/>
                    <a:pt x="27899" y="5986"/>
                    <a:pt x="27912" y="5986"/>
                  </a:cubicBezTo>
                  <a:cubicBezTo>
                    <a:pt x="27948" y="5986"/>
                    <a:pt x="27981" y="5966"/>
                    <a:pt x="27997" y="5934"/>
                  </a:cubicBezTo>
                  <a:cubicBezTo>
                    <a:pt x="28016" y="5889"/>
                    <a:pt x="27999" y="5837"/>
                    <a:pt x="27958" y="5810"/>
                  </a:cubicBezTo>
                  <a:cubicBezTo>
                    <a:pt x="27876" y="5726"/>
                    <a:pt x="27798" y="5638"/>
                    <a:pt x="27724" y="5543"/>
                  </a:cubicBezTo>
                  <a:cubicBezTo>
                    <a:pt x="27561" y="5329"/>
                    <a:pt x="27438" y="5057"/>
                    <a:pt x="27434" y="4784"/>
                  </a:cubicBezTo>
                  <a:cubicBezTo>
                    <a:pt x="27407" y="4551"/>
                    <a:pt x="27623" y="4520"/>
                    <a:pt x="27530" y="4397"/>
                  </a:cubicBezTo>
                  <a:cubicBezTo>
                    <a:pt x="27504" y="4378"/>
                    <a:pt x="27479" y="4370"/>
                    <a:pt x="27455" y="4370"/>
                  </a:cubicBezTo>
                  <a:close/>
                  <a:moveTo>
                    <a:pt x="20816" y="14134"/>
                  </a:moveTo>
                  <a:cubicBezTo>
                    <a:pt x="20791" y="14220"/>
                    <a:pt x="20762" y="14305"/>
                    <a:pt x="20729" y="14387"/>
                  </a:cubicBezTo>
                  <a:cubicBezTo>
                    <a:pt x="20727" y="14391"/>
                    <a:pt x="20725" y="14395"/>
                    <a:pt x="20723" y="14399"/>
                  </a:cubicBezTo>
                  <a:lnTo>
                    <a:pt x="20723" y="14399"/>
                  </a:lnTo>
                  <a:cubicBezTo>
                    <a:pt x="20756" y="14310"/>
                    <a:pt x="20786" y="14223"/>
                    <a:pt x="20816" y="14134"/>
                  </a:cubicBezTo>
                  <a:close/>
                  <a:moveTo>
                    <a:pt x="6353" y="1"/>
                  </a:moveTo>
                  <a:cubicBezTo>
                    <a:pt x="6281" y="11"/>
                    <a:pt x="6209" y="21"/>
                    <a:pt x="6139" y="34"/>
                  </a:cubicBezTo>
                  <a:cubicBezTo>
                    <a:pt x="6096" y="42"/>
                    <a:pt x="6053" y="52"/>
                    <a:pt x="6012" y="62"/>
                  </a:cubicBezTo>
                  <a:cubicBezTo>
                    <a:pt x="5995" y="67"/>
                    <a:pt x="5979" y="69"/>
                    <a:pt x="5964" y="69"/>
                  </a:cubicBezTo>
                  <a:cubicBezTo>
                    <a:pt x="5919" y="69"/>
                    <a:pt x="5876" y="54"/>
                    <a:pt x="5841" y="28"/>
                  </a:cubicBezTo>
                  <a:cubicBezTo>
                    <a:pt x="5534" y="87"/>
                    <a:pt x="5232" y="161"/>
                    <a:pt x="4932" y="248"/>
                  </a:cubicBezTo>
                  <a:cubicBezTo>
                    <a:pt x="4917" y="252"/>
                    <a:pt x="4899" y="254"/>
                    <a:pt x="4882" y="254"/>
                  </a:cubicBezTo>
                  <a:cubicBezTo>
                    <a:pt x="4868" y="254"/>
                    <a:pt x="4853" y="252"/>
                    <a:pt x="4839" y="250"/>
                  </a:cubicBezTo>
                  <a:cubicBezTo>
                    <a:pt x="4594" y="357"/>
                    <a:pt x="4368" y="468"/>
                    <a:pt x="4273" y="490"/>
                  </a:cubicBezTo>
                  <a:cubicBezTo>
                    <a:pt x="2817" y="1083"/>
                    <a:pt x="1480" y="2101"/>
                    <a:pt x="792" y="3543"/>
                  </a:cubicBezTo>
                  <a:cubicBezTo>
                    <a:pt x="391" y="4381"/>
                    <a:pt x="120" y="5317"/>
                    <a:pt x="105" y="6251"/>
                  </a:cubicBezTo>
                  <a:cubicBezTo>
                    <a:pt x="89" y="6265"/>
                    <a:pt x="77" y="6281"/>
                    <a:pt x="68" y="6300"/>
                  </a:cubicBezTo>
                  <a:cubicBezTo>
                    <a:pt x="0" y="6590"/>
                    <a:pt x="105" y="6899"/>
                    <a:pt x="118" y="7193"/>
                  </a:cubicBezTo>
                  <a:cubicBezTo>
                    <a:pt x="146" y="7493"/>
                    <a:pt x="169" y="7798"/>
                    <a:pt x="251" y="8088"/>
                  </a:cubicBezTo>
                  <a:cubicBezTo>
                    <a:pt x="437" y="8674"/>
                    <a:pt x="751" y="9217"/>
                    <a:pt x="1103" y="9721"/>
                  </a:cubicBezTo>
                  <a:cubicBezTo>
                    <a:pt x="1383" y="10098"/>
                    <a:pt x="1739" y="10410"/>
                    <a:pt x="2117" y="10688"/>
                  </a:cubicBezTo>
                  <a:cubicBezTo>
                    <a:pt x="2990" y="11379"/>
                    <a:pt x="4086" y="11727"/>
                    <a:pt x="5127" y="12099"/>
                  </a:cubicBezTo>
                  <a:cubicBezTo>
                    <a:pt x="5146" y="12106"/>
                    <a:pt x="5166" y="12110"/>
                    <a:pt x="5187" y="12110"/>
                  </a:cubicBezTo>
                  <a:cubicBezTo>
                    <a:pt x="5279" y="12110"/>
                    <a:pt x="5343" y="12023"/>
                    <a:pt x="5345" y="11937"/>
                  </a:cubicBezTo>
                  <a:cubicBezTo>
                    <a:pt x="5362" y="11885"/>
                    <a:pt x="5349" y="11820"/>
                    <a:pt x="5281" y="11760"/>
                  </a:cubicBezTo>
                  <a:cubicBezTo>
                    <a:pt x="5211" y="11616"/>
                    <a:pt x="5187" y="11453"/>
                    <a:pt x="5211" y="11297"/>
                  </a:cubicBezTo>
                  <a:cubicBezTo>
                    <a:pt x="5253" y="11268"/>
                    <a:pt x="5277" y="11223"/>
                    <a:pt x="5279" y="11174"/>
                  </a:cubicBezTo>
                  <a:cubicBezTo>
                    <a:pt x="5308" y="11108"/>
                    <a:pt x="5349" y="11048"/>
                    <a:pt x="5399" y="10995"/>
                  </a:cubicBezTo>
                  <a:cubicBezTo>
                    <a:pt x="5583" y="10841"/>
                    <a:pt x="5852" y="10710"/>
                    <a:pt x="6106" y="10710"/>
                  </a:cubicBezTo>
                  <a:cubicBezTo>
                    <a:pt x="6245" y="10710"/>
                    <a:pt x="6380" y="10749"/>
                    <a:pt x="6493" y="10846"/>
                  </a:cubicBezTo>
                  <a:cubicBezTo>
                    <a:pt x="6472" y="10886"/>
                    <a:pt x="6448" y="10918"/>
                    <a:pt x="6417" y="10949"/>
                  </a:cubicBezTo>
                  <a:cubicBezTo>
                    <a:pt x="6306" y="10980"/>
                    <a:pt x="6201" y="11032"/>
                    <a:pt x="6106" y="11097"/>
                  </a:cubicBezTo>
                  <a:cubicBezTo>
                    <a:pt x="5810" y="11309"/>
                    <a:pt x="5892" y="11729"/>
                    <a:pt x="6131" y="11951"/>
                  </a:cubicBezTo>
                  <a:cubicBezTo>
                    <a:pt x="6345" y="12136"/>
                    <a:pt x="6633" y="12237"/>
                    <a:pt x="6911" y="12270"/>
                  </a:cubicBezTo>
                  <a:cubicBezTo>
                    <a:pt x="6929" y="12272"/>
                    <a:pt x="6948" y="12273"/>
                    <a:pt x="6966" y="12273"/>
                  </a:cubicBezTo>
                  <a:cubicBezTo>
                    <a:pt x="7173" y="12273"/>
                    <a:pt x="7353" y="12150"/>
                    <a:pt x="7489" y="11999"/>
                  </a:cubicBezTo>
                  <a:cubicBezTo>
                    <a:pt x="7635" y="11852"/>
                    <a:pt x="7826" y="11729"/>
                    <a:pt x="7952" y="11558"/>
                  </a:cubicBezTo>
                  <a:lnTo>
                    <a:pt x="7956" y="11560"/>
                  </a:lnTo>
                  <a:cubicBezTo>
                    <a:pt x="7974" y="11601"/>
                    <a:pt x="8009" y="11632"/>
                    <a:pt x="8052" y="11647"/>
                  </a:cubicBezTo>
                  <a:cubicBezTo>
                    <a:pt x="8238" y="11776"/>
                    <a:pt x="8240" y="11877"/>
                    <a:pt x="8201" y="11972"/>
                  </a:cubicBezTo>
                  <a:cubicBezTo>
                    <a:pt x="8170" y="12003"/>
                    <a:pt x="8145" y="12040"/>
                    <a:pt x="8120" y="12077"/>
                  </a:cubicBezTo>
                  <a:cubicBezTo>
                    <a:pt x="8085" y="12103"/>
                    <a:pt x="8048" y="12130"/>
                    <a:pt x="8011" y="12153"/>
                  </a:cubicBezTo>
                  <a:cubicBezTo>
                    <a:pt x="7686" y="12334"/>
                    <a:pt x="7310" y="12375"/>
                    <a:pt x="6944" y="12385"/>
                  </a:cubicBezTo>
                  <a:cubicBezTo>
                    <a:pt x="6654" y="12385"/>
                    <a:pt x="6363" y="12344"/>
                    <a:pt x="6075" y="12297"/>
                  </a:cubicBezTo>
                  <a:cubicBezTo>
                    <a:pt x="6064" y="12294"/>
                    <a:pt x="6053" y="12293"/>
                    <a:pt x="6041" y="12293"/>
                  </a:cubicBezTo>
                  <a:cubicBezTo>
                    <a:pt x="5962" y="12293"/>
                    <a:pt x="5893" y="12354"/>
                    <a:pt x="5886" y="12437"/>
                  </a:cubicBezTo>
                  <a:cubicBezTo>
                    <a:pt x="5917" y="12441"/>
                    <a:pt x="5948" y="12449"/>
                    <a:pt x="5979" y="12455"/>
                  </a:cubicBezTo>
                  <a:lnTo>
                    <a:pt x="6127" y="12484"/>
                  </a:lnTo>
                  <a:cubicBezTo>
                    <a:pt x="6230" y="12505"/>
                    <a:pt x="6331" y="12525"/>
                    <a:pt x="6433" y="12550"/>
                  </a:cubicBezTo>
                  <a:cubicBezTo>
                    <a:pt x="6625" y="12593"/>
                    <a:pt x="6814" y="12645"/>
                    <a:pt x="7009" y="12675"/>
                  </a:cubicBezTo>
                  <a:cubicBezTo>
                    <a:pt x="7090" y="12686"/>
                    <a:pt x="7172" y="12692"/>
                    <a:pt x="7254" y="12698"/>
                  </a:cubicBezTo>
                  <a:cubicBezTo>
                    <a:pt x="7291" y="12694"/>
                    <a:pt x="7330" y="12690"/>
                    <a:pt x="7367" y="12686"/>
                  </a:cubicBezTo>
                  <a:lnTo>
                    <a:pt x="7367" y="12686"/>
                  </a:lnTo>
                  <a:cubicBezTo>
                    <a:pt x="7357" y="12799"/>
                    <a:pt x="7419" y="12945"/>
                    <a:pt x="7435" y="13048"/>
                  </a:cubicBezTo>
                  <a:cubicBezTo>
                    <a:pt x="7647" y="13860"/>
                    <a:pt x="8089" y="14603"/>
                    <a:pt x="8600" y="15265"/>
                  </a:cubicBezTo>
                  <a:cubicBezTo>
                    <a:pt x="9202" y="15977"/>
                    <a:pt x="9947" y="16555"/>
                    <a:pt x="10680" y="17127"/>
                  </a:cubicBezTo>
                  <a:cubicBezTo>
                    <a:pt x="11681" y="17874"/>
                    <a:pt x="12868" y="18314"/>
                    <a:pt x="13973" y="18886"/>
                  </a:cubicBezTo>
                  <a:cubicBezTo>
                    <a:pt x="14716" y="19203"/>
                    <a:pt x="15362" y="19680"/>
                    <a:pt x="16022" y="20137"/>
                  </a:cubicBezTo>
                  <a:cubicBezTo>
                    <a:pt x="16363" y="20333"/>
                    <a:pt x="16995" y="20840"/>
                    <a:pt x="17390" y="20840"/>
                  </a:cubicBezTo>
                  <a:cubicBezTo>
                    <a:pt x="17402" y="20840"/>
                    <a:pt x="17414" y="20839"/>
                    <a:pt x="17425" y="20838"/>
                  </a:cubicBezTo>
                  <a:cubicBezTo>
                    <a:pt x="18014" y="21137"/>
                    <a:pt x="18573" y="21552"/>
                    <a:pt x="19225" y="21698"/>
                  </a:cubicBezTo>
                  <a:cubicBezTo>
                    <a:pt x="19245" y="21701"/>
                    <a:pt x="19265" y="21703"/>
                    <a:pt x="19285" y="21703"/>
                  </a:cubicBezTo>
                  <a:cubicBezTo>
                    <a:pt x="19427" y="21703"/>
                    <a:pt x="19561" y="21631"/>
                    <a:pt x="19696" y="21589"/>
                  </a:cubicBezTo>
                  <a:cubicBezTo>
                    <a:pt x="19968" y="21493"/>
                    <a:pt x="20235" y="21388"/>
                    <a:pt x="20507" y="21287"/>
                  </a:cubicBezTo>
                  <a:cubicBezTo>
                    <a:pt x="21525" y="20933"/>
                    <a:pt x="22498" y="20404"/>
                    <a:pt x="23229" y="19600"/>
                  </a:cubicBezTo>
                  <a:cubicBezTo>
                    <a:pt x="23846" y="18868"/>
                    <a:pt x="24482" y="18008"/>
                    <a:pt x="24442" y="17002"/>
                  </a:cubicBezTo>
                  <a:cubicBezTo>
                    <a:pt x="24451" y="16874"/>
                    <a:pt x="24422" y="16749"/>
                    <a:pt x="24360" y="16638"/>
                  </a:cubicBezTo>
                  <a:lnTo>
                    <a:pt x="24360" y="16638"/>
                  </a:lnTo>
                  <a:cubicBezTo>
                    <a:pt x="25590" y="17314"/>
                    <a:pt x="26681" y="18359"/>
                    <a:pt x="28141" y="18448"/>
                  </a:cubicBezTo>
                  <a:cubicBezTo>
                    <a:pt x="28304" y="18458"/>
                    <a:pt x="28467" y="18463"/>
                    <a:pt x="28632" y="18463"/>
                  </a:cubicBezTo>
                  <a:cubicBezTo>
                    <a:pt x="29400" y="18463"/>
                    <a:pt x="30177" y="18339"/>
                    <a:pt x="30834" y="17923"/>
                  </a:cubicBezTo>
                  <a:cubicBezTo>
                    <a:pt x="32213" y="17078"/>
                    <a:pt x="33175" y="15475"/>
                    <a:pt x="32947" y="13834"/>
                  </a:cubicBezTo>
                  <a:cubicBezTo>
                    <a:pt x="32980" y="13733"/>
                    <a:pt x="32914" y="13657"/>
                    <a:pt x="32834" y="13634"/>
                  </a:cubicBezTo>
                  <a:cubicBezTo>
                    <a:pt x="32813" y="13611"/>
                    <a:pt x="32789" y="13595"/>
                    <a:pt x="32762" y="13585"/>
                  </a:cubicBezTo>
                  <a:cubicBezTo>
                    <a:pt x="32719" y="13371"/>
                    <a:pt x="32655" y="13161"/>
                    <a:pt x="32571" y="12959"/>
                  </a:cubicBezTo>
                  <a:cubicBezTo>
                    <a:pt x="32505" y="12804"/>
                    <a:pt x="32230" y="12130"/>
                    <a:pt x="31993" y="12130"/>
                  </a:cubicBezTo>
                  <a:cubicBezTo>
                    <a:pt x="31956" y="12130"/>
                    <a:pt x="31920" y="12146"/>
                    <a:pt x="31886" y="12184"/>
                  </a:cubicBezTo>
                  <a:cubicBezTo>
                    <a:pt x="31392" y="11595"/>
                    <a:pt x="30783" y="11046"/>
                    <a:pt x="30069" y="10752"/>
                  </a:cubicBezTo>
                  <a:cubicBezTo>
                    <a:pt x="29853" y="10647"/>
                    <a:pt x="29625" y="10569"/>
                    <a:pt x="29388" y="10519"/>
                  </a:cubicBezTo>
                  <a:cubicBezTo>
                    <a:pt x="29300" y="10502"/>
                    <a:pt x="29159" y="10460"/>
                    <a:pt x="29042" y="10460"/>
                  </a:cubicBezTo>
                  <a:cubicBezTo>
                    <a:pt x="28923" y="10460"/>
                    <a:pt x="28829" y="10504"/>
                    <a:pt x="28843" y="10659"/>
                  </a:cubicBezTo>
                  <a:cubicBezTo>
                    <a:pt x="28849" y="10678"/>
                    <a:pt x="28857" y="10696"/>
                    <a:pt x="28870" y="10713"/>
                  </a:cubicBezTo>
                  <a:cubicBezTo>
                    <a:pt x="28881" y="10711"/>
                    <a:pt x="28892" y="10710"/>
                    <a:pt x="28904" y="10710"/>
                  </a:cubicBezTo>
                  <a:cubicBezTo>
                    <a:pt x="28918" y="10710"/>
                    <a:pt x="28932" y="10711"/>
                    <a:pt x="28946" y="10715"/>
                  </a:cubicBezTo>
                  <a:cubicBezTo>
                    <a:pt x="28964" y="10719"/>
                    <a:pt x="28981" y="10723"/>
                    <a:pt x="28997" y="10727"/>
                  </a:cubicBezTo>
                  <a:lnTo>
                    <a:pt x="29020" y="10731"/>
                  </a:lnTo>
                  <a:lnTo>
                    <a:pt x="29026" y="10733"/>
                  </a:lnTo>
                  <a:lnTo>
                    <a:pt x="29049" y="10740"/>
                  </a:lnTo>
                  <a:lnTo>
                    <a:pt x="29073" y="10746"/>
                  </a:lnTo>
                  <a:lnTo>
                    <a:pt x="29075" y="10746"/>
                  </a:lnTo>
                  <a:lnTo>
                    <a:pt x="29100" y="10754"/>
                  </a:lnTo>
                  <a:lnTo>
                    <a:pt x="29125" y="10762"/>
                  </a:lnTo>
                  <a:lnTo>
                    <a:pt x="29151" y="10770"/>
                  </a:lnTo>
                  <a:lnTo>
                    <a:pt x="29176" y="10779"/>
                  </a:lnTo>
                  <a:lnTo>
                    <a:pt x="29203" y="10787"/>
                  </a:lnTo>
                  <a:cubicBezTo>
                    <a:pt x="29228" y="10795"/>
                    <a:pt x="29252" y="10805"/>
                    <a:pt x="29277" y="10816"/>
                  </a:cubicBezTo>
                  <a:lnTo>
                    <a:pt x="29302" y="10824"/>
                  </a:lnTo>
                  <a:lnTo>
                    <a:pt x="29349" y="10844"/>
                  </a:lnTo>
                  <a:cubicBezTo>
                    <a:pt x="29363" y="10851"/>
                    <a:pt x="29376" y="10857"/>
                    <a:pt x="29390" y="10863"/>
                  </a:cubicBezTo>
                  <a:cubicBezTo>
                    <a:pt x="29429" y="10879"/>
                    <a:pt x="29466" y="10898"/>
                    <a:pt x="29503" y="10916"/>
                  </a:cubicBezTo>
                  <a:cubicBezTo>
                    <a:pt x="29660" y="10951"/>
                    <a:pt x="29814" y="11001"/>
                    <a:pt x="29962" y="11065"/>
                  </a:cubicBezTo>
                  <a:lnTo>
                    <a:pt x="29968" y="11067"/>
                  </a:lnTo>
                  <a:cubicBezTo>
                    <a:pt x="30647" y="11455"/>
                    <a:pt x="31305" y="11937"/>
                    <a:pt x="31719" y="12616"/>
                  </a:cubicBezTo>
                  <a:cubicBezTo>
                    <a:pt x="32071" y="13169"/>
                    <a:pt x="32274" y="13844"/>
                    <a:pt x="31958" y="14463"/>
                  </a:cubicBezTo>
                  <a:cubicBezTo>
                    <a:pt x="31898" y="14564"/>
                    <a:pt x="31832" y="14659"/>
                    <a:pt x="31758" y="14749"/>
                  </a:cubicBezTo>
                  <a:cubicBezTo>
                    <a:pt x="31497" y="14977"/>
                    <a:pt x="31207" y="15169"/>
                    <a:pt x="30894" y="15319"/>
                  </a:cubicBezTo>
                  <a:cubicBezTo>
                    <a:pt x="30276" y="15625"/>
                    <a:pt x="29617" y="15756"/>
                    <a:pt x="28953" y="15756"/>
                  </a:cubicBezTo>
                  <a:cubicBezTo>
                    <a:pt x="27824" y="15756"/>
                    <a:pt x="26679" y="15376"/>
                    <a:pt x="25693" y="14833"/>
                  </a:cubicBezTo>
                  <a:cubicBezTo>
                    <a:pt x="23620" y="13782"/>
                    <a:pt x="20976" y="11464"/>
                    <a:pt x="22389" y="8939"/>
                  </a:cubicBezTo>
                  <a:cubicBezTo>
                    <a:pt x="22620" y="8483"/>
                    <a:pt x="22914" y="8061"/>
                    <a:pt x="23264" y="7689"/>
                  </a:cubicBezTo>
                  <a:cubicBezTo>
                    <a:pt x="23336" y="7633"/>
                    <a:pt x="23350" y="7532"/>
                    <a:pt x="23297" y="7458"/>
                  </a:cubicBezTo>
                  <a:cubicBezTo>
                    <a:pt x="23290" y="7450"/>
                    <a:pt x="23284" y="7444"/>
                    <a:pt x="23276" y="7436"/>
                  </a:cubicBezTo>
                  <a:cubicBezTo>
                    <a:pt x="23669" y="7102"/>
                    <a:pt x="24023" y="6728"/>
                    <a:pt x="24422" y="6401"/>
                  </a:cubicBezTo>
                  <a:cubicBezTo>
                    <a:pt x="24632" y="6222"/>
                    <a:pt x="24848" y="6045"/>
                    <a:pt x="25072" y="5878"/>
                  </a:cubicBezTo>
                  <a:cubicBezTo>
                    <a:pt x="25226" y="5732"/>
                    <a:pt x="25537" y="5603"/>
                    <a:pt x="25597" y="5401"/>
                  </a:cubicBezTo>
                  <a:cubicBezTo>
                    <a:pt x="25599" y="5385"/>
                    <a:pt x="25599" y="5370"/>
                    <a:pt x="25597" y="5354"/>
                  </a:cubicBezTo>
                  <a:cubicBezTo>
                    <a:pt x="25609" y="5343"/>
                    <a:pt x="25623" y="5331"/>
                    <a:pt x="25634" y="5319"/>
                  </a:cubicBezTo>
                  <a:cubicBezTo>
                    <a:pt x="25681" y="5300"/>
                    <a:pt x="25728" y="5278"/>
                    <a:pt x="25773" y="5255"/>
                  </a:cubicBezTo>
                  <a:cubicBezTo>
                    <a:pt x="25808" y="5253"/>
                    <a:pt x="25839" y="5232"/>
                    <a:pt x="25856" y="5199"/>
                  </a:cubicBezTo>
                  <a:cubicBezTo>
                    <a:pt x="25868" y="5175"/>
                    <a:pt x="25866" y="5144"/>
                    <a:pt x="25852" y="5117"/>
                  </a:cubicBezTo>
                  <a:cubicBezTo>
                    <a:pt x="26152" y="4862"/>
                    <a:pt x="26483" y="4646"/>
                    <a:pt x="26812" y="4432"/>
                  </a:cubicBezTo>
                  <a:cubicBezTo>
                    <a:pt x="26833" y="4422"/>
                    <a:pt x="26854" y="4409"/>
                    <a:pt x="26876" y="4397"/>
                  </a:cubicBezTo>
                  <a:cubicBezTo>
                    <a:pt x="26942" y="4374"/>
                    <a:pt x="27002" y="4335"/>
                    <a:pt x="27051" y="4282"/>
                  </a:cubicBezTo>
                  <a:cubicBezTo>
                    <a:pt x="27104" y="4249"/>
                    <a:pt x="27144" y="4200"/>
                    <a:pt x="27142" y="4140"/>
                  </a:cubicBezTo>
                  <a:cubicBezTo>
                    <a:pt x="27176" y="4076"/>
                    <a:pt x="27187" y="4004"/>
                    <a:pt x="27152" y="3944"/>
                  </a:cubicBezTo>
                  <a:cubicBezTo>
                    <a:pt x="26936" y="3525"/>
                    <a:pt x="26327" y="3484"/>
                    <a:pt x="25909" y="3412"/>
                  </a:cubicBezTo>
                  <a:cubicBezTo>
                    <a:pt x="24996" y="3356"/>
                    <a:pt x="24066" y="3399"/>
                    <a:pt x="23183" y="3130"/>
                  </a:cubicBezTo>
                  <a:cubicBezTo>
                    <a:pt x="22982" y="3062"/>
                    <a:pt x="22708" y="2986"/>
                    <a:pt x="22589" y="2799"/>
                  </a:cubicBezTo>
                  <a:cubicBezTo>
                    <a:pt x="22583" y="2776"/>
                    <a:pt x="22579" y="2751"/>
                    <a:pt x="22581" y="2727"/>
                  </a:cubicBezTo>
                  <a:lnTo>
                    <a:pt x="22581" y="2727"/>
                  </a:lnTo>
                  <a:lnTo>
                    <a:pt x="22579" y="2733"/>
                  </a:lnTo>
                  <a:lnTo>
                    <a:pt x="22579" y="2729"/>
                  </a:lnTo>
                  <a:cubicBezTo>
                    <a:pt x="22601" y="2618"/>
                    <a:pt x="22778" y="2630"/>
                    <a:pt x="22760" y="2509"/>
                  </a:cubicBezTo>
                  <a:cubicBezTo>
                    <a:pt x="22743" y="2454"/>
                    <a:pt x="22709" y="2434"/>
                    <a:pt x="22669" y="2434"/>
                  </a:cubicBezTo>
                  <a:cubicBezTo>
                    <a:pt x="22595" y="2434"/>
                    <a:pt x="22502" y="2504"/>
                    <a:pt x="22463" y="2560"/>
                  </a:cubicBezTo>
                  <a:cubicBezTo>
                    <a:pt x="22437" y="2587"/>
                    <a:pt x="22418" y="2620"/>
                    <a:pt x="22406" y="2657"/>
                  </a:cubicBezTo>
                  <a:cubicBezTo>
                    <a:pt x="22348" y="2671"/>
                    <a:pt x="22303" y="2722"/>
                    <a:pt x="22274" y="2774"/>
                  </a:cubicBezTo>
                  <a:cubicBezTo>
                    <a:pt x="22270" y="2778"/>
                    <a:pt x="22266" y="2782"/>
                    <a:pt x="22264" y="2786"/>
                  </a:cubicBezTo>
                  <a:cubicBezTo>
                    <a:pt x="22217" y="2817"/>
                    <a:pt x="22192" y="2889"/>
                    <a:pt x="22258" y="2953"/>
                  </a:cubicBezTo>
                  <a:lnTo>
                    <a:pt x="22268" y="2961"/>
                  </a:lnTo>
                  <a:cubicBezTo>
                    <a:pt x="22212" y="2980"/>
                    <a:pt x="22188" y="3043"/>
                    <a:pt x="22214" y="3095"/>
                  </a:cubicBezTo>
                  <a:cubicBezTo>
                    <a:pt x="22260" y="3152"/>
                    <a:pt x="22313" y="3206"/>
                    <a:pt x="22361" y="3261"/>
                  </a:cubicBezTo>
                  <a:cubicBezTo>
                    <a:pt x="22297" y="3338"/>
                    <a:pt x="22112" y="3428"/>
                    <a:pt x="22118" y="3535"/>
                  </a:cubicBezTo>
                  <a:cubicBezTo>
                    <a:pt x="21943" y="3566"/>
                    <a:pt x="21963" y="3829"/>
                    <a:pt x="22122" y="3903"/>
                  </a:cubicBezTo>
                  <a:cubicBezTo>
                    <a:pt x="22144" y="4012"/>
                    <a:pt x="22264" y="4130"/>
                    <a:pt x="22276" y="4243"/>
                  </a:cubicBezTo>
                  <a:cubicBezTo>
                    <a:pt x="22346" y="4385"/>
                    <a:pt x="22241" y="4627"/>
                    <a:pt x="22445" y="4673"/>
                  </a:cubicBezTo>
                  <a:cubicBezTo>
                    <a:pt x="22457" y="4675"/>
                    <a:pt x="22469" y="4676"/>
                    <a:pt x="22480" y="4676"/>
                  </a:cubicBezTo>
                  <a:cubicBezTo>
                    <a:pt x="22635" y="4676"/>
                    <a:pt x="22664" y="4479"/>
                    <a:pt x="22626" y="4263"/>
                  </a:cubicBezTo>
                  <a:lnTo>
                    <a:pt x="22626" y="4263"/>
                  </a:lnTo>
                  <a:lnTo>
                    <a:pt x="22690" y="4335"/>
                  </a:lnTo>
                  <a:cubicBezTo>
                    <a:pt x="22669" y="4422"/>
                    <a:pt x="22725" y="4541"/>
                    <a:pt x="22797" y="4617"/>
                  </a:cubicBezTo>
                  <a:cubicBezTo>
                    <a:pt x="22803" y="4634"/>
                    <a:pt x="22815" y="4648"/>
                    <a:pt x="22827" y="4660"/>
                  </a:cubicBezTo>
                  <a:cubicBezTo>
                    <a:pt x="22871" y="4782"/>
                    <a:pt x="22893" y="4907"/>
                    <a:pt x="22900" y="5037"/>
                  </a:cubicBezTo>
                  <a:cubicBezTo>
                    <a:pt x="22897" y="5052"/>
                    <a:pt x="22893" y="5067"/>
                    <a:pt x="22889" y="5083"/>
                  </a:cubicBezTo>
                  <a:lnTo>
                    <a:pt x="22889" y="5083"/>
                  </a:lnTo>
                  <a:cubicBezTo>
                    <a:pt x="22895" y="5070"/>
                    <a:pt x="22905" y="5061"/>
                    <a:pt x="22914" y="5051"/>
                  </a:cubicBezTo>
                  <a:lnTo>
                    <a:pt x="22922" y="5045"/>
                  </a:lnTo>
                  <a:lnTo>
                    <a:pt x="22922" y="5045"/>
                  </a:lnTo>
                  <a:cubicBezTo>
                    <a:pt x="22909" y="5057"/>
                    <a:pt x="22897" y="5068"/>
                    <a:pt x="22889" y="5083"/>
                  </a:cubicBezTo>
                  <a:lnTo>
                    <a:pt x="22889" y="5083"/>
                  </a:lnTo>
                  <a:cubicBezTo>
                    <a:pt x="22889" y="5083"/>
                    <a:pt x="22889" y="5083"/>
                    <a:pt x="22889" y="5083"/>
                  </a:cubicBezTo>
                  <a:lnTo>
                    <a:pt x="22889" y="5083"/>
                  </a:lnTo>
                  <a:cubicBezTo>
                    <a:pt x="22888" y="5084"/>
                    <a:pt x="22888" y="5085"/>
                    <a:pt x="22887" y="5086"/>
                  </a:cubicBezTo>
                  <a:cubicBezTo>
                    <a:pt x="22888" y="5085"/>
                    <a:pt x="22888" y="5084"/>
                    <a:pt x="22889" y="5083"/>
                  </a:cubicBezTo>
                  <a:lnTo>
                    <a:pt x="22889" y="5083"/>
                  </a:lnTo>
                  <a:cubicBezTo>
                    <a:pt x="22872" y="5145"/>
                    <a:pt x="22849" y="5207"/>
                    <a:pt x="22895" y="5267"/>
                  </a:cubicBezTo>
                  <a:cubicBezTo>
                    <a:pt x="22927" y="5313"/>
                    <a:pt x="22978" y="5338"/>
                    <a:pt x="23031" y="5338"/>
                  </a:cubicBezTo>
                  <a:cubicBezTo>
                    <a:pt x="23063" y="5338"/>
                    <a:pt x="23095" y="5328"/>
                    <a:pt x="23124" y="5308"/>
                  </a:cubicBezTo>
                  <a:cubicBezTo>
                    <a:pt x="23144" y="5288"/>
                    <a:pt x="23163" y="5263"/>
                    <a:pt x="23177" y="5236"/>
                  </a:cubicBezTo>
                  <a:cubicBezTo>
                    <a:pt x="23183" y="5259"/>
                    <a:pt x="23194" y="5280"/>
                    <a:pt x="23204" y="5302"/>
                  </a:cubicBezTo>
                  <a:cubicBezTo>
                    <a:pt x="23480" y="6279"/>
                    <a:pt x="22807" y="7298"/>
                    <a:pt x="22173" y="8170"/>
                  </a:cubicBezTo>
                  <a:cubicBezTo>
                    <a:pt x="22000" y="8382"/>
                    <a:pt x="21836" y="8596"/>
                    <a:pt x="21680" y="8818"/>
                  </a:cubicBezTo>
                  <a:cubicBezTo>
                    <a:pt x="21180" y="9485"/>
                    <a:pt x="20881" y="10235"/>
                    <a:pt x="20651" y="11015"/>
                  </a:cubicBezTo>
                  <a:cubicBezTo>
                    <a:pt x="19954" y="12737"/>
                    <a:pt x="19663" y="15078"/>
                    <a:pt x="17868" y="15963"/>
                  </a:cubicBezTo>
                  <a:cubicBezTo>
                    <a:pt x="17666" y="16055"/>
                    <a:pt x="17462" y="16146"/>
                    <a:pt x="17254" y="16222"/>
                  </a:cubicBezTo>
                  <a:lnTo>
                    <a:pt x="17248" y="16220"/>
                  </a:lnTo>
                  <a:cubicBezTo>
                    <a:pt x="17057" y="16241"/>
                    <a:pt x="16863" y="16251"/>
                    <a:pt x="16669" y="16251"/>
                  </a:cubicBezTo>
                  <a:cubicBezTo>
                    <a:pt x="16240" y="16251"/>
                    <a:pt x="15812" y="16205"/>
                    <a:pt x="15417" y="16140"/>
                  </a:cubicBezTo>
                  <a:cubicBezTo>
                    <a:pt x="14123" y="15922"/>
                    <a:pt x="12780" y="15516"/>
                    <a:pt x="11762" y="14650"/>
                  </a:cubicBezTo>
                  <a:cubicBezTo>
                    <a:pt x="11346" y="14255"/>
                    <a:pt x="10945" y="13755"/>
                    <a:pt x="10852" y="13173"/>
                  </a:cubicBezTo>
                  <a:cubicBezTo>
                    <a:pt x="10821" y="12589"/>
                    <a:pt x="11303" y="12149"/>
                    <a:pt x="11858" y="12083"/>
                  </a:cubicBezTo>
                  <a:cubicBezTo>
                    <a:pt x="12033" y="12051"/>
                    <a:pt x="12210" y="12035"/>
                    <a:pt x="12387" y="12035"/>
                  </a:cubicBezTo>
                  <a:cubicBezTo>
                    <a:pt x="12652" y="12035"/>
                    <a:pt x="12917" y="12071"/>
                    <a:pt x="13175" y="12143"/>
                  </a:cubicBezTo>
                  <a:cubicBezTo>
                    <a:pt x="13179" y="12143"/>
                    <a:pt x="13183" y="12143"/>
                    <a:pt x="13187" y="12143"/>
                  </a:cubicBezTo>
                  <a:cubicBezTo>
                    <a:pt x="13212" y="12143"/>
                    <a:pt x="13236" y="12133"/>
                    <a:pt x="13253" y="12114"/>
                  </a:cubicBezTo>
                  <a:cubicBezTo>
                    <a:pt x="13302" y="12126"/>
                    <a:pt x="13352" y="12140"/>
                    <a:pt x="13399" y="12153"/>
                  </a:cubicBezTo>
                  <a:cubicBezTo>
                    <a:pt x="13403" y="12184"/>
                    <a:pt x="13426" y="12210"/>
                    <a:pt x="13455" y="12221"/>
                  </a:cubicBezTo>
                  <a:cubicBezTo>
                    <a:pt x="13512" y="12243"/>
                    <a:pt x="13570" y="12258"/>
                    <a:pt x="13625" y="12276"/>
                  </a:cubicBezTo>
                  <a:cubicBezTo>
                    <a:pt x="14436" y="12548"/>
                    <a:pt x="15247" y="13035"/>
                    <a:pt x="15666" y="13805"/>
                  </a:cubicBezTo>
                  <a:cubicBezTo>
                    <a:pt x="15685" y="13852"/>
                    <a:pt x="15703" y="13899"/>
                    <a:pt x="15722" y="13945"/>
                  </a:cubicBezTo>
                  <a:cubicBezTo>
                    <a:pt x="15740" y="13970"/>
                    <a:pt x="15769" y="13983"/>
                    <a:pt x="15798" y="13983"/>
                  </a:cubicBezTo>
                  <a:cubicBezTo>
                    <a:pt x="15816" y="13983"/>
                    <a:pt x="15835" y="13977"/>
                    <a:pt x="15851" y="13965"/>
                  </a:cubicBezTo>
                  <a:cubicBezTo>
                    <a:pt x="15895" y="13924"/>
                    <a:pt x="15893" y="13871"/>
                    <a:pt x="15874" y="13817"/>
                  </a:cubicBezTo>
                  <a:cubicBezTo>
                    <a:pt x="15882" y="13794"/>
                    <a:pt x="15878" y="13768"/>
                    <a:pt x="15866" y="13747"/>
                  </a:cubicBezTo>
                  <a:cubicBezTo>
                    <a:pt x="15862" y="13739"/>
                    <a:pt x="15856" y="13733"/>
                    <a:pt x="15849" y="13727"/>
                  </a:cubicBezTo>
                  <a:cubicBezTo>
                    <a:pt x="15835" y="13700"/>
                    <a:pt x="15823" y="13671"/>
                    <a:pt x="15808" y="13644"/>
                  </a:cubicBezTo>
                  <a:lnTo>
                    <a:pt x="15796" y="13620"/>
                  </a:lnTo>
                  <a:lnTo>
                    <a:pt x="15796" y="13616"/>
                  </a:lnTo>
                  <a:cubicBezTo>
                    <a:pt x="15864" y="13599"/>
                    <a:pt x="15874" y="13523"/>
                    <a:pt x="15874" y="13465"/>
                  </a:cubicBezTo>
                  <a:cubicBezTo>
                    <a:pt x="15928" y="13428"/>
                    <a:pt x="15942" y="13358"/>
                    <a:pt x="15971" y="13303"/>
                  </a:cubicBezTo>
                  <a:cubicBezTo>
                    <a:pt x="16018" y="13280"/>
                    <a:pt x="16049" y="13233"/>
                    <a:pt x="16051" y="13179"/>
                  </a:cubicBezTo>
                  <a:cubicBezTo>
                    <a:pt x="16271" y="13142"/>
                    <a:pt x="16382" y="12856"/>
                    <a:pt x="16526" y="12696"/>
                  </a:cubicBezTo>
                  <a:cubicBezTo>
                    <a:pt x="16584" y="12632"/>
                    <a:pt x="16633" y="12560"/>
                    <a:pt x="16668" y="12482"/>
                  </a:cubicBezTo>
                  <a:cubicBezTo>
                    <a:pt x="16904" y="12386"/>
                    <a:pt x="16828" y="12153"/>
                    <a:pt x="16659" y="12153"/>
                  </a:cubicBezTo>
                  <a:cubicBezTo>
                    <a:pt x="16628" y="12153"/>
                    <a:pt x="16593" y="12161"/>
                    <a:pt x="16557" y="12180"/>
                  </a:cubicBezTo>
                  <a:cubicBezTo>
                    <a:pt x="16497" y="12184"/>
                    <a:pt x="16440" y="12186"/>
                    <a:pt x="16384" y="12186"/>
                  </a:cubicBezTo>
                  <a:cubicBezTo>
                    <a:pt x="16292" y="12182"/>
                    <a:pt x="16199" y="12171"/>
                    <a:pt x="16109" y="12157"/>
                  </a:cubicBezTo>
                  <a:cubicBezTo>
                    <a:pt x="15485" y="12025"/>
                    <a:pt x="15331" y="11449"/>
                    <a:pt x="15899" y="10849"/>
                  </a:cubicBezTo>
                  <a:cubicBezTo>
                    <a:pt x="16222" y="10542"/>
                    <a:pt x="16613" y="10318"/>
                    <a:pt x="16956" y="10036"/>
                  </a:cubicBezTo>
                  <a:cubicBezTo>
                    <a:pt x="17277" y="9779"/>
                    <a:pt x="17588" y="9503"/>
                    <a:pt x="17962" y="9326"/>
                  </a:cubicBezTo>
                  <a:cubicBezTo>
                    <a:pt x="18236" y="9207"/>
                    <a:pt x="18522" y="9118"/>
                    <a:pt x="18814" y="9063"/>
                  </a:cubicBezTo>
                  <a:cubicBezTo>
                    <a:pt x="18960" y="9034"/>
                    <a:pt x="19217" y="9069"/>
                    <a:pt x="19205" y="8853"/>
                  </a:cubicBezTo>
                  <a:cubicBezTo>
                    <a:pt x="19205" y="8820"/>
                    <a:pt x="19194" y="8791"/>
                    <a:pt x="19172" y="8769"/>
                  </a:cubicBezTo>
                  <a:cubicBezTo>
                    <a:pt x="19240" y="8750"/>
                    <a:pt x="19285" y="8691"/>
                    <a:pt x="19287" y="8621"/>
                  </a:cubicBezTo>
                  <a:cubicBezTo>
                    <a:pt x="19287" y="8606"/>
                    <a:pt x="19285" y="8592"/>
                    <a:pt x="19281" y="8577"/>
                  </a:cubicBezTo>
                  <a:cubicBezTo>
                    <a:pt x="19285" y="8555"/>
                    <a:pt x="19287" y="8530"/>
                    <a:pt x="19283" y="8507"/>
                  </a:cubicBezTo>
                  <a:cubicBezTo>
                    <a:pt x="19522" y="8351"/>
                    <a:pt x="19273" y="8133"/>
                    <a:pt x="19067" y="8098"/>
                  </a:cubicBezTo>
                  <a:lnTo>
                    <a:pt x="19067" y="8098"/>
                  </a:lnTo>
                  <a:cubicBezTo>
                    <a:pt x="19128" y="8104"/>
                    <a:pt x="19192" y="8109"/>
                    <a:pt x="19254" y="8109"/>
                  </a:cubicBezTo>
                  <a:cubicBezTo>
                    <a:pt x="19414" y="8109"/>
                    <a:pt x="19562" y="8072"/>
                    <a:pt x="19612" y="7905"/>
                  </a:cubicBezTo>
                  <a:cubicBezTo>
                    <a:pt x="19614" y="7888"/>
                    <a:pt x="19616" y="7870"/>
                    <a:pt x="19618" y="7851"/>
                  </a:cubicBezTo>
                  <a:cubicBezTo>
                    <a:pt x="19633" y="7857"/>
                    <a:pt x="19651" y="7859"/>
                    <a:pt x="19670" y="7861"/>
                  </a:cubicBezTo>
                  <a:cubicBezTo>
                    <a:pt x="19781" y="7861"/>
                    <a:pt x="19873" y="7726"/>
                    <a:pt x="19908" y="7615"/>
                  </a:cubicBezTo>
                  <a:cubicBezTo>
                    <a:pt x="19900" y="7594"/>
                    <a:pt x="19896" y="7569"/>
                    <a:pt x="19894" y="7547"/>
                  </a:cubicBezTo>
                  <a:cubicBezTo>
                    <a:pt x="19894" y="7506"/>
                    <a:pt x="19892" y="7462"/>
                    <a:pt x="19888" y="7421"/>
                  </a:cubicBezTo>
                  <a:cubicBezTo>
                    <a:pt x="19882" y="7325"/>
                    <a:pt x="19875" y="7230"/>
                    <a:pt x="19865" y="7135"/>
                  </a:cubicBezTo>
                  <a:cubicBezTo>
                    <a:pt x="19857" y="7059"/>
                    <a:pt x="19845" y="6983"/>
                    <a:pt x="19828" y="6907"/>
                  </a:cubicBezTo>
                  <a:cubicBezTo>
                    <a:pt x="19797" y="6788"/>
                    <a:pt x="19758" y="6670"/>
                    <a:pt x="19713" y="6557"/>
                  </a:cubicBezTo>
                  <a:lnTo>
                    <a:pt x="19713" y="6553"/>
                  </a:lnTo>
                  <a:cubicBezTo>
                    <a:pt x="19659" y="6415"/>
                    <a:pt x="19598" y="6281"/>
                    <a:pt x="19532" y="6148"/>
                  </a:cubicBezTo>
                  <a:cubicBezTo>
                    <a:pt x="19466" y="6014"/>
                    <a:pt x="19396" y="5880"/>
                    <a:pt x="19353" y="5736"/>
                  </a:cubicBezTo>
                  <a:cubicBezTo>
                    <a:pt x="19334" y="5675"/>
                    <a:pt x="19322" y="5615"/>
                    <a:pt x="19312" y="5551"/>
                  </a:cubicBezTo>
                  <a:cubicBezTo>
                    <a:pt x="19308" y="5551"/>
                    <a:pt x="19304" y="5551"/>
                    <a:pt x="19300" y="5551"/>
                  </a:cubicBezTo>
                  <a:cubicBezTo>
                    <a:pt x="18976" y="5551"/>
                    <a:pt x="19391" y="6549"/>
                    <a:pt x="19470" y="6720"/>
                  </a:cubicBezTo>
                  <a:cubicBezTo>
                    <a:pt x="19443" y="6734"/>
                    <a:pt x="19421" y="6755"/>
                    <a:pt x="19406" y="6781"/>
                  </a:cubicBezTo>
                  <a:cubicBezTo>
                    <a:pt x="19373" y="6730"/>
                    <a:pt x="19336" y="6685"/>
                    <a:pt x="19297" y="6642"/>
                  </a:cubicBezTo>
                  <a:cubicBezTo>
                    <a:pt x="18561" y="6080"/>
                    <a:pt x="17612" y="5940"/>
                    <a:pt x="16779" y="5580"/>
                  </a:cubicBezTo>
                  <a:cubicBezTo>
                    <a:pt x="16162" y="5306"/>
                    <a:pt x="15619" y="4891"/>
                    <a:pt x="15195" y="4364"/>
                  </a:cubicBezTo>
                  <a:cubicBezTo>
                    <a:pt x="15076" y="4202"/>
                    <a:pt x="14985" y="4019"/>
                    <a:pt x="14930" y="3823"/>
                  </a:cubicBezTo>
                  <a:cubicBezTo>
                    <a:pt x="14909" y="3753"/>
                    <a:pt x="14926" y="3671"/>
                    <a:pt x="14876" y="3611"/>
                  </a:cubicBezTo>
                  <a:cubicBezTo>
                    <a:pt x="14847" y="3572"/>
                    <a:pt x="14800" y="3553"/>
                    <a:pt x="14752" y="3553"/>
                  </a:cubicBezTo>
                  <a:cubicBezTo>
                    <a:pt x="14722" y="3553"/>
                    <a:pt x="14691" y="3561"/>
                    <a:pt x="14664" y="3576"/>
                  </a:cubicBezTo>
                  <a:cubicBezTo>
                    <a:pt x="14656" y="3564"/>
                    <a:pt x="14648" y="3552"/>
                    <a:pt x="14640" y="3539"/>
                  </a:cubicBezTo>
                  <a:cubicBezTo>
                    <a:pt x="14677" y="3306"/>
                    <a:pt x="13689" y="2468"/>
                    <a:pt x="13283" y="2468"/>
                  </a:cubicBezTo>
                  <a:cubicBezTo>
                    <a:pt x="13177" y="2468"/>
                    <a:pt x="13111" y="2526"/>
                    <a:pt x="13113" y="2667"/>
                  </a:cubicBezTo>
                  <a:cubicBezTo>
                    <a:pt x="13169" y="2821"/>
                    <a:pt x="13319" y="2928"/>
                    <a:pt x="13405" y="3066"/>
                  </a:cubicBezTo>
                  <a:cubicBezTo>
                    <a:pt x="13519" y="3206"/>
                    <a:pt x="13584" y="3389"/>
                    <a:pt x="13693" y="3533"/>
                  </a:cubicBezTo>
                  <a:cubicBezTo>
                    <a:pt x="13681" y="3525"/>
                    <a:pt x="13669" y="3521"/>
                    <a:pt x="13656" y="3519"/>
                  </a:cubicBezTo>
                  <a:cubicBezTo>
                    <a:pt x="13645" y="3474"/>
                    <a:pt x="13605" y="3452"/>
                    <a:pt x="13565" y="3452"/>
                  </a:cubicBezTo>
                  <a:cubicBezTo>
                    <a:pt x="13517" y="3452"/>
                    <a:pt x="13469" y="3484"/>
                    <a:pt x="13471" y="3545"/>
                  </a:cubicBezTo>
                  <a:cubicBezTo>
                    <a:pt x="13465" y="3733"/>
                    <a:pt x="13370" y="3905"/>
                    <a:pt x="13216" y="4012"/>
                  </a:cubicBezTo>
                  <a:cubicBezTo>
                    <a:pt x="13208" y="4019"/>
                    <a:pt x="13200" y="4025"/>
                    <a:pt x="13191" y="4031"/>
                  </a:cubicBezTo>
                  <a:cubicBezTo>
                    <a:pt x="13188" y="4030"/>
                    <a:pt x="13185" y="4030"/>
                    <a:pt x="13181" y="4030"/>
                  </a:cubicBezTo>
                  <a:cubicBezTo>
                    <a:pt x="13148" y="4030"/>
                    <a:pt x="13116" y="4048"/>
                    <a:pt x="13101" y="4078"/>
                  </a:cubicBezTo>
                  <a:cubicBezTo>
                    <a:pt x="13076" y="4144"/>
                    <a:pt x="13107" y="4204"/>
                    <a:pt x="13152" y="4255"/>
                  </a:cubicBezTo>
                  <a:cubicBezTo>
                    <a:pt x="13200" y="4368"/>
                    <a:pt x="13344" y="4490"/>
                    <a:pt x="13420" y="4558"/>
                  </a:cubicBezTo>
                  <a:cubicBezTo>
                    <a:pt x="13677" y="4759"/>
                    <a:pt x="13994" y="4819"/>
                    <a:pt x="14296" y="4911"/>
                  </a:cubicBezTo>
                  <a:cubicBezTo>
                    <a:pt x="14590" y="5053"/>
                    <a:pt x="14708" y="5415"/>
                    <a:pt x="14664" y="5722"/>
                  </a:cubicBezTo>
                  <a:cubicBezTo>
                    <a:pt x="14636" y="5814"/>
                    <a:pt x="14621" y="5895"/>
                    <a:pt x="14654" y="5952"/>
                  </a:cubicBezTo>
                  <a:cubicBezTo>
                    <a:pt x="14621" y="6033"/>
                    <a:pt x="14582" y="6111"/>
                    <a:pt x="14535" y="6183"/>
                  </a:cubicBezTo>
                  <a:cubicBezTo>
                    <a:pt x="14506" y="6189"/>
                    <a:pt x="14481" y="6209"/>
                    <a:pt x="14469" y="6236"/>
                  </a:cubicBezTo>
                  <a:cubicBezTo>
                    <a:pt x="14442" y="6335"/>
                    <a:pt x="14444" y="6440"/>
                    <a:pt x="14420" y="6539"/>
                  </a:cubicBezTo>
                  <a:cubicBezTo>
                    <a:pt x="14323" y="6549"/>
                    <a:pt x="14333" y="6687"/>
                    <a:pt x="14308" y="6765"/>
                  </a:cubicBezTo>
                  <a:cubicBezTo>
                    <a:pt x="14045" y="7578"/>
                    <a:pt x="13313" y="8168"/>
                    <a:pt x="12560" y="8524"/>
                  </a:cubicBezTo>
                  <a:cubicBezTo>
                    <a:pt x="12463" y="8567"/>
                    <a:pt x="12362" y="8606"/>
                    <a:pt x="12262" y="8645"/>
                  </a:cubicBezTo>
                  <a:cubicBezTo>
                    <a:pt x="12153" y="8670"/>
                    <a:pt x="12043" y="8693"/>
                    <a:pt x="11932" y="8711"/>
                  </a:cubicBezTo>
                  <a:cubicBezTo>
                    <a:pt x="11778" y="8738"/>
                    <a:pt x="11607" y="8754"/>
                    <a:pt x="11439" y="8767"/>
                  </a:cubicBezTo>
                  <a:cubicBezTo>
                    <a:pt x="11387" y="8773"/>
                    <a:pt x="11350" y="8818"/>
                    <a:pt x="11354" y="8869"/>
                  </a:cubicBezTo>
                  <a:cubicBezTo>
                    <a:pt x="11360" y="8936"/>
                    <a:pt x="11414" y="8955"/>
                    <a:pt x="11470" y="8955"/>
                  </a:cubicBezTo>
                  <a:cubicBezTo>
                    <a:pt x="11488" y="8955"/>
                    <a:pt x="11506" y="8953"/>
                    <a:pt x="11523" y="8950"/>
                  </a:cubicBezTo>
                  <a:lnTo>
                    <a:pt x="11568" y="8946"/>
                  </a:lnTo>
                  <a:lnTo>
                    <a:pt x="11568" y="8946"/>
                  </a:lnTo>
                  <a:cubicBezTo>
                    <a:pt x="11566" y="8966"/>
                    <a:pt x="11572" y="8989"/>
                    <a:pt x="11587" y="9005"/>
                  </a:cubicBezTo>
                  <a:cubicBezTo>
                    <a:pt x="11568" y="9044"/>
                    <a:pt x="11556" y="9090"/>
                    <a:pt x="11529" y="9118"/>
                  </a:cubicBezTo>
                  <a:cubicBezTo>
                    <a:pt x="11309" y="9232"/>
                    <a:pt x="11033" y="9213"/>
                    <a:pt x="10791" y="9269"/>
                  </a:cubicBezTo>
                  <a:cubicBezTo>
                    <a:pt x="10613" y="9281"/>
                    <a:pt x="10418" y="9333"/>
                    <a:pt x="10232" y="9333"/>
                  </a:cubicBezTo>
                  <a:cubicBezTo>
                    <a:pt x="10136" y="9333"/>
                    <a:pt x="10043" y="9319"/>
                    <a:pt x="9955" y="9279"/>
                  </a:cubicBezTo>
                  <a:cubicBezTo>
                    <a:pt x="9939" y="9269"/>
                    <a:pt x="9925" y="9256"/>
                    <a:pt x="9914" y="9238"/>
                  </a:cubicBezTo>
                  <a:cubicBezTo>
                    <a:pt x="9918" y="9229"/>
                    <a:pt x="9920" y="9219"/>
                    <a:pt x="9920" y="9209"/>
                  </a:cubicBezTo>
                  <a:cubicBezTo>
                    <a:pt x="9920" y="9172"/>
                    <a:pt x="9900" y="9135"/>
                    <a:pt x="9865" y="9120"/>
                  </a:cubicBezTo>
                  <a:cubicBezTo>
                    <a:pt x="9863" y="9116"/>
                    <a:pt x="9861" y="9114"/>
                    <a:pt x="9859" y="9110"/>
                  </a:cubicBezTo>
                  <a:cubicBezTo>
                    <a:pt x="9841" y="9091"/>
                    <a:pt x="9817" y="9082"/>
                    <a:pt x="9793" y="9082"/>
                  </a:cubicBezTo>
                  <a:cubicBezTo>
                    <a:pt x="9769" y="9082"/>
                    <a:pt x="9745" y="9091"/>
                    <a:pt x="9727" y="9108"/>
                  </a:cubicBezTo>
                  <a:lnTo>
                    <a:pt x="9721" y="9116"/>
                  </a:lnTo>
                  <a:lnTo>
                    <a:pt x="9702" y="9112"/>
                  </a:lnTo>
                  <a:cubicBezTo>
                    <a:pt x="9688" y="9102"/>
                    <a:pt x="9672" y="9097"/>
                    <a:pt x="9654" y="9097"/>
                  </a:cubicBezTo>
                  <a:cubicBezTo>
                    <a:pt x="9647" y="9097"/>
                    <a:pt x="9640" y="9098"/>
                    <a:pt x="9632" y="9100"/>
                  </a:cubicBezTo>
                  <a:cubicBezTo>
                    <a:pt x="9597" y="9096"/>
                    <a:pt x="9558" y="9094"/>
                    <a:pt x="9517" y="9094"/>
                  </a:cubicBezTo>
                  <a:cubicBezTo>
                    <a:pt x="9247" y="9094"/>
                    <a:pt x="8890" y="9176"/>
                    <a:pt x="8744" y="9190"/>
                  </a:cubicBezTo>
                  <a:cubicBezTo>
                    <a:pt x="8709" y="9182"/>
                    <a:pt x="8673" y="9178"/>
                    <a:pt x="8637" y="9178"/>
                  </a:cubicBezTo>
                  <a:cubicBezTo>
                    <a:pt x="8496" y="9178"/>
                    <a:pt x="8349" y="9233"/>
                    <a:pt x="8213" y="9254"/>
                  </a:cubicBezTo>
                  <a:cubicBezTo>
                    <a:pt x="8197" y="9205"/>
                    <a:pt x="8159" y="9187"/>
                    <a:pt x="8110" y="9187"/>
                  </a:cubicBezTo>
                  <a:cubicBezTo>
                    <a:pt x="7988" y="9187"/>
                    <a:pt x="7798" y="9298"/>
                    <a:pt x="7711" y="9314"/>
                  </a:cubicBezTo>
                  <a:cubicBezTo>
                    <a:pt x="7598" y="9363"/>
                    <a:pt x="7476" y="9402"/>
                    <a:pt x="7359" y="9452"/>
                  </a:cubicBezTo>
                  <a:cubicBezTo>
                    <a:pt x="6248" y="8958"/>
                    <a:pt x="5236" y="8347"/>
                    <a:pt x="4450" y="7693"/>
                  </a:cubicBezTo>
                  <a:cubicBezTo>
                    <a:pt x="1535" y="5218"/>
                    <a:pt x="2737" y="1140"/>
                    <a:pt x="6263" y="97"/>
                  </a:cubicBezTo>
                  <a:cubicBezTo>
                    <a:pt x="6306" y="79"/>
                    <a:pt x="6339" y="44"/>
                    <a:pt x="6353" y="1"/>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3495122" y="1949039"/>
              <a:ext cx="1911048" cy="1014146"/>
            </a:xfrm>
            <a:custGeom>
              <a:avLst/>
              <a:gdLst/>
              <a:ahLst/>
              <a:cxnLst/>
              <a:rect l="l" t="t" r="r" b="b"/>
              <a:pathLst>
                <a:path w="25281" h="13416" extrusionOk="0">
                  <a:moveTo>
                    <a:pt x="2114" y="0"/>
                  </a:moveTo>
                  <a:cubicBezTo>
                    <a:pt x="1674" y="0"/>
                    <a:pt x="1233" y="60"/>
                    <a:pt x="807" y="163"/>
                  </a:cubicBezTo>
                  <a:cubicBezTo>
                    <a:pt x="585" y="231"/>
                    <a:pt x="291" y="227"/>
                    <a:pt x="157" y="447"/>
                  </a:cubicBezTo>
                  <a:cubicBezTo>
                    <a:pt x="0" y="695"/>
                    <a:pt x="214" y="1026"/>
                    <a:pt x="484" y="1026"/>
                  </a:cubicBezTo>
                  <a:cubicBezTo>
                    <a:pt x="518" y="1026"/>
                    <a:pt x="554" y="1020"/>
                    <a:pt x="589" y="1009"/>
                  </a:cubicBezTo>
                  <a:cubicBezTo>
                    <a:pt x="1009" y="887"/>
                    <a:pt x="1439" y="807"/>
                    <a:pt x="1873" y="772"/>
                  </a:cubicBezTo>
                  <a:cubicBezTo>
                    <a:pt x="1951" y="766"/>
                    <a:pt x="2029" y="764"/>
                    <a:pt x="2107" y="764"/>
                  </a:cubicBezTo>
                  <a:cubicBezTo>
                    <a:pt x="2915" y="764"/>
                    <a:pt x="3697" y="1066"/>
                    <a:pt x="4391" y="1467"/>
                  </a:cubicBezTo>
                  <a:cubicBezTo>
                    <a:pt x="4457" y="1507"/>
                    <a:pt x="4522" y="1524"/>
                    <a:pt x="4583" y="1524"/>
                  </a:cubicBezTo>
                  <a:cubicBezTo>
                    <a:pt x="4916" y="1524"/>
                    <a:pt x="5140" y="1014"/>
                    <a:pt x="4778" y="805"/>
                  </a:cubicBezTo>
                  <a:cubicBezTo>
                    <a:pt x="4327" y="538"/>
                    <a:pt x="3840" y="340"/>
                    <a:pt x="3346" y="173"/>
                  </a:cubicBezTo>
                  <a:cubicBezTo>
                    <a:pt x="2945" y="53"/>
                    <a:pt x="2530" y="0"/>
                    <a:pt x="2114" y="0"/>
                  </a:cubicBezTo>
                  <a:close/>
                  <a:moveTo>
                    <a:pt x="18866" y="1570"/>
                  </a:moveTo>
                  <a:cubicBezTo>
                    <a:pt x="18773" y="1570"/>
                    <a:pt x="18679" y="1573"/>
                    <a:pt x="18586" y="1581"/>
                  </a:cubicBezTo>
                  <a:cubicBezTo>
                    <a:pt x="18250" y="1624"/>
                    <a:pt x="18304" y="2127"/>
                    <a:pt x="18615" y="2127"/>
                  </a:cubicBezTo>
                  <a:cubicBezTo>
                    <a:pt x="18629" y="2127"/>
                    <a:pt x="18645" y="2126"/>
                    <a:pt x="18660" y="2124"/>
                  </a:cubicBezTo>
                  <a:cubicBezTo>
                    <a:pt x="18711" y="2116"/>
                    <a:pt x="18762" y="2113"/>
                    <a:pt x="18813" y="2113"/>
                  </a:cubicBezTo>
                  <a:cubicBezTo>
                    <a:pt x="18915" y="2113"/>
                    <a:pt x="19018" y="2124"/>
                    <a:pt x="19121" y="2130"/>
                  </a:cubicBezTo>
                  <a:cubicBezTo>
                    <a:pt x="19757" y="2175"/>
                    <a:pt x="20366" y="2364"/>
                    <a:pt x="20972" y="2545"/>
                  </a:cubicBezTo>
                  <a:cubicBezTo>
                    <a:pt x="20995" y="2551"/>
                    <a:pt x="21018" y="2554"/>
                    <a:pt x="21041" y="2554"/>
                  </a:cubicBezTo>
                  <a:cubicBezTo>
                    <a:pt x="21162" y="2554"/>
                    <a:pt x="21273" y="2474"/>
                    <a:pt x="21308" y="2352"/>
                  </a:cubicBezTo>
                  <a:cubicBezTo>
                    <a:pt x="21380" y="1906"/>
                    <a:pt x="20693" y="1945"/>
                    <a:pt x="20407" y="1813"/>
                  </a:cubicBezTo>
                  <a:cubicBezTo>
                    <a:pt x="19906" y="1679"/>
                    <a:pt x="19386" y="1570"/>
                    <a:pt x="18866" y="1570"/>
                  </a:cubicBezTo>
                  <a:close/>
                  <a:moveTo>
                    <a:pt x="22104" y="2348"/>
                  </a:moveTo>
                  <a:lnTo>
                    <a:pt x="22104" y="2348"/>
                  </a:lnTo>
                  <a:cubicBezTo>
                    <a:pt x="21699" y="2393"/>
                    <a:pt x="21773" y="2875"/>
                    <a:pt x="22149" y="2926"/>
                  </a:cubicBezTo>
                  <a:cubicBezTo>
                    <a:pt x="22187" y="2933"/>
                    <a:pt x="22221" y="2937"/>
                    <a:pt x="22253" y="2937"/>
                  </a:cubicBezTo>
                  <a:cubicBezTo>
                    <a:pt x="22672" y="2937"/>
                    <a:pt x="22601" y="2352"/>
                    <a:pt x="22104" y="2348"/>
                  </a:cubicBezTo>
                  <a:close/>
                  <a:moveTo>
                    <a:pt x="7368" y="3283"/>
                  </a:moveTo>
                  <a:cubicBezTo>
                    <a:pt x="7276" y="3283"/>
                    <a:pt x="7177" y="3342"/>
                    <a:pt x="7117" y="3471"/>
                  </a:cubicBezTo>
                  <a:cubicBezTo>
                    <a:pt x="7045" y="3681"/>
                    <a:pt x="6843" y="3990"/>
                    <a:pt x="7164" y="4093"/>
                  </a:cubicBezTo>
                  <a:cubicBezTo>
                    <a:pt x="7186" y="4099"/>
                    <a:pt x="7208" y="4102"/>
                    <a:pt x="7230" y="4102"/>
                  </a:cubicBezTo>
                  <a:cubicBezTo>
                    <a:pt x="7320" y="4102"/>
                    <a:pt x="7406" y="4051"/>
                    <a:pt x="7451" y="3970"/>
                  </a:cubicBezTo>
                  <a:lnTo>
                    <a:pt x="7451" y="3970"/>
                  </a:lnTo>
                  <a:cubicBezTo>
                    <a:pt x="7731" y="3546"/>
                    <a:pt x="7563" y="3283"/>
                    <a:pt x="7368" y="3283"/>
                  </a:cubicBezTo>
                  <a:close/>
                  <a:moveTo>
                    <a:pt x="8420" y="4944"/>
                  </a:moveTo>
                  <a:cubicBezTo>
                    <a:pt x="8202" y="4944"/>
                    <a:pt x="7984" y="5107"/>
                    <a:pt x="8043" y="5403"/>
                  </a:cubicBezTo>
                  <a:cubicBezTo>
                    <a:pt x="8042" y="5402"/>
                    <a:pt x="8042" y="5401"/>
                    <a:pt x="8042" y="5401"/>
                  </a:cubicBezTo>
                  <a:lnTo>
                    <a:pt x="8042" y="5401"/>
                  </a:lnTo>
                  <a:cubicBezTo>
                    <a:pt x="8041" y="5401"/>
                    <a:pt x="8043" y="5411"/>
                    <a:pt x="8045" y="5421"/>
                  </a:cubicBezTo>
                  <a:lnTo>
                    <a:pt x="8043" y="5421"/>
                  </a:lnTo>
                  <a:cubicBezTo>
                    <a:pt x="8077" y="5644"/>
                    <a:pt x="8246" y="5745"/>
                    <a:pt x="8416" y="5745"/>
                  </a:cubicBezTo>
                  <a:cubicBezTo>
                    <a:pt x="8626" y="5745"/>
                    <a:pt x="8838" y="5591"/>
                    <a:pt x="8804" y="5319"/>
                  </a:cubicBezTo>
                  <a:cubicBezTo>
                    <a:pt x="8791" y="5062"/>
                    <a:pt x="8606" y="4944"/>
                    <a:pt x="8420" y="4944"/>
                  </a:cubicBezTo>
                  <a:close/>
                  <a:moveTo>
                    <a:pt x="5885" y="5878"/>
                  </a:moveTo>
                  <a:cubicBezTo>
                    <a:pt x="5758" y="5878"/>
                    <a:pt x="5613" y="5990"/>
                    <a:pt x="5551" y="6269"/>
                  </a:cubicBezTo>
                  <a:cubicBezTo>
                    <a:pt x="5475" y="6499"/>
                    <a:pt x="5089" y="6662"/>
                    <a:pt x="5278" y="6929"/>
                  </a:cubicBezTo>
                  <a:cubicBezTo>
                    <a:pt x="5347" y="6994"/>
                    <a:pt x="5415" y="7021"/>
                    <a:pt x="5480" y="7021"/>
                  </a:cubicBezTo>
                  <a:cubicBezTo>
                    <a:pt x="5781" y="7021"/>
                    <a:pt x="6032" y="6440"/>
                    <a:pt x="6111" y="6197"/>
                  </a:cubicBezTo>
                  <a:cubicBezTo>
                    <a:pt x="6138" y="6007"/>
                    <a:pt x="6021" y="5878"/>
                    <a:pt x="5885" y="5878"/>
                  </a:cubicBezTo>
                  <a:close/>
                  <a:moveTo>
                    <a:pt x="9205" y="6950"/>
                  </a:moveTo>
                  <a:cubicBezTo>
                    <a:pt x="9144" y="6950"/>
                    <a:pt x="9083" y="6972"/>
                    <a:pt x="9036" y="7022"/>
                  </a:cubicBezTo>
                  <a:cubicBezTo>
                    <a:pt x="8931" y="7154"/>
                    <a:pt x="8738" y="7283"/>
                    <a:pt x="8822" y="7479"/>
                  </a:cubicBezTo>
                  <a:cubicBezTo>
                    <a:pt x="8876" y="7585"/>
                    <a:pt x="8951" y="7628"/>
                    <a:pt x="9031" y="7628"/>
                  </a:cubicBezTo>
                  <a:cubicBezTo>
                    <a:pt x="9221" y="7628"/>
                    <a:pt x="9441" y="7389"/>
                    <a:pt x="9464" y="7199"/>
                  </a:cubicBezTo>
                  <a:cubicBezTo>
                    <a:pt x="9470" y="7053"/>
                    <a:pt x="9337" y="6950"/>
                    <a:pt x="9205" y="6950"/>
                  </a:cubicBezTo>
                  <a:close/>
                  <a:moveTo>
                    <a:pt x="12995" y="9726"/>
                  </a:moveTo>
                  <a:cubicBezTo>
                    <a:pt x="12821" y="9726"/>
                    <a:pt x="12715" y="9919"/>
                    <a:pt x="12672" y="10087"/>
                  </a:cubicBezTo>
                  <a:cubicBezTo>
                    <a:pt x="12575" y="10256"/>
                    <a:pt x="12602" y="10505"/>
                    <a:pt x="12816" y="10560"/>
                  </a:cubicBezTo>
                  <a:cubicBezTo>
                    <a:pt x="12838" y="10567"/>
                    <a:pt x="12861" y="10570"/>
                    <a:pt x="12884" y="10570"/>
                  </a:cubicBezTo>
                  <a:cubicBezTo>
                    <a:pt x="13008" y="10570"/>
                    <a:pt x="13132" y="10485"/>
                    <a:pt x="13155" y="10357"/>
                  </a:cubicBezTo>
                  <a:cubicBezTo>
                    <a:pt x="13239" y="10159"/>
                    <a:pt x="13375" y="9867"/>
                    <a:pt x="13106" y="9750"/>
                  </a:cubicBezTo>
                  <a:cubicBezTo>
                    <a:pt x="13066" y="9733"/>
                    <a:pt x="13029" y="9726"/>
                    <a:pt x="12995" y="9726"/>
                  </a:cubicBezTo>
                  <a:close/>
                  <a:moveTo>
                    <a:pt x="21826" y="10608"/>
                  </a:moveTo>
                  <a:cubicBezTo>
                    <a:pt x="21554" y="10608"/>
                    <a:pt x="21283" y="10630"/>
                    <a:pt x="21018" y="10667"/>
                  </a:cubicBezTo>
                  <a:cubicBezTo>
                    <a:pt x="20652" y="10736"/>
                    <a:pt x="20755" y="11216"/>
                    <a:pt x="21061" y="11216"/>
                  </a:cubicBezTo>
                  <a:cubicBezTo>
                    <a:pt x="21096" y="11216"/>
                    <a:pt x="21134" y="11210"/>
                    <a:pt x="21174" y="11196"/>
                  </a:cubicBezTo>
                  <a:cubicBezTo>
                    <a:pt x="21370" y="11168"/>
                    <a:pt x="21568" y="11154"/>
                    <a:pt x="21764" y="11154"/>
                  </a:cubicBezTo>
                  <a:cubicBezTo>
                    <a:pt x="22396" y="11154"/>
                    <a:pt x="23021" y="11300"/>
                    <a:pt x="23587" y="11593"/>
                  </a:cubicBezTo>
                  <a:cubicBezTo>
                    <a:pt x="23628" y="11617"/>
                    <a:pt x="23672" y="11627"/>
                    <a:pt x="23714" y="11627"/>
                  </a:cubicBezTo>
                  <a:cubicBezTo>
                    <a:pt x="23882" y="11627"/>
                    <a:pt x="24036" y="11461"/>
                    <a:pt x="23982" y="11280"/>
                  </a:cubicBezTo>
                  <a:cubicBezTo>
                    <a:pt x="23853" y="10997"/>
                    <a:pt x="23400" y="10951"/>
                    <a:pt x="23137" y="10816"/>
                  </a:cubicBezTo>
                  <a:cubicBezTo>
                    <a:pt x="22719" y="10667"/>
                    <a:pt x="22272" y="10608"/>
                    <a:pt x="21826" y="10608"/>
                  </a:cubicBezTo>
                  <a:close/>
                  <a:moveTo>
                    <a:pt x="24447" y="11627"/>
                  </a:moveTo>
                  <a:cubicBezTo>
                    <a:pt x="24356" y="11627"/>
                    <a:pt x="24273" y="11673"/>
                    <a:pt x="24211" y="11797"/>
                  </a:cubicBezTo>
                  <a:cubicBezTo>
                    <a:pt x="24097" y="12130"/>
                    <a:pt x="24542" y="12214"/>
                    <a:pt x="24723" y="12404"/>
                  </a:cubicBezTo>
                  <a:cubicBezTo>
                    <a:pt x="24775" y="12444"/>
                    <a:pt x="24829" y="12461"/>
                    <a:pt x="24880" y="12461"/>
                  </a:cubicBezTo>
                  <a:cubicBezTo>
                    <a:pt x="25104" y="12461"/>
                    <a:pt x="25281" y="12134"/>
                    <a:pt x="25048" y="11963"/>
                  </a:cubicBezTo>
                  <a:cubicBezTo>
                    <a:pt x="24892" y="11852"/>
                    <a:pt x="24649" y="11627"/>
                    <a:pt x="24447" y="11627"/>
                  </a:cubicBezTo>
                  <a:close/>
                  <a:moveTo>
                    <a:pt x="12415" y="10821"/>
                  </a:moveTo>
                  <a:cubicBezTo>
                    <a:pt x="12411" y="10821"/>
                    <a:pt x="12408" y="10822"/>
                    <a:pt x="12404" y="10822"/>
                  </a:cubicBezTo>
                  <a:cubicBezTo>
                    <a:pt x="11884" y="11015"/>
                    <a:pt x="10437" y="12587"/>
                    <a:pt x="10359" y="13148"/>
                  </a:cubicBezTo>
                  <a:cubicBezTo>
                    <a:pt x="10356" y="13322"/>
                    <a:pt x="10497" y="13415"/>
                    <a:pt x="10637" y="13415"/>
                  </a:cubicBezTo>
                  <a:cubicBezTo>
                    <a:pt x="10756" y="13415"/>
                    <a:pt x="10874" y="13348"/>
                    <a:pt x="10900" y="13204"/>
                  </a:cubicBezTo>
                  <a:cubicBezTo>
                    <a:pt x="11063" y="12862"/>
                    <a:pt x="11318" y="12577"/>
                    <a:pt x="11559" y="12289"/>
                  </a:cubicBezTo>
                  <a:cubicBezTo>
                    <a:pt x="11880" y="11931"/>
                    <a:pt x="12240" y="11610"/>
                    <a:pt x="12597" y="11289"/>
                  </a:cubicBezTo>
                  <a:cubicBezTo>
                    <a:pt x="12770" y="11133"/>
                    <a:pt x="12641" y="10821"/>
                    <a:pt x="12415" y="10821"/>
                  </a:cubicBezTo>
                  <a:close/>
                </a:path>
              </a:pathLst>
            </a:custGeom>
            <a:solidFill>
              <a:srgbClr val="FFFFFF">
                <a:alpha val="3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4484848" y="2587796"/>
              <a:ext cx="1331860" cy="1142124"/>
            </a:xfrm>
            <a:custGeom>
              <a:avLst/>
              <a:gdLst/>
              <a:ahLst/>
              <a:cxnLst/>
              <a:rect l="l" t="t" r="r" b="b"/>
              <a:pathLst>
                <a:path w="17619" h="15109" extrusionOk="0">
                  <a:moveTo>
                    <a:pt x="10017" y="0"/>
                  </a:moveTo>
                  <a:cubicBezTo>
                    <a:pt x="9941" y="0"/>
                    <a:pt x="9864" y="55"/>
                    <a:pt x="9848" y="193"/>
                  </a:cubicBezTo>
                  <a:cubicBezTo>
                    <a:pt x="9766" y="660"/>
                    <a:pt x="9525" y="1072"/>
                    <a:pt x="9280" y="1471"/>
                  </a:cubicBezTo>
                  <a:cubicBezTo>
                    <a:pt x="9169" y="1650"/>
                    <a:pt x="9062" y="1839"/>
                    <a:pt x="8902" y="1979"/>
                  </a:cubicBezTo>
                  <a:cubicBezTo>
                    <a:pt x="8900" y="1979"/>
                    <a:pt x="8898" y="1979"/>
                    <a:pt x="8896" y="1979"/>
                  </a:cubicBezTo>
                  <a:cubicBezTo>
                    <a:pt x="8847" y="1979"/>
                    <a:pt x="8802" y="2003"/>
                    <a:pt x="8774" y="2045"/>
                  </a:cubicBezTo>
                  <a:cubicBezTo>
                    <a:pt x="8750" y="2080"/>
                    <a:pt x="8744" y="2125"/>
                    <a:pt x="8754" y="2166"/>
                  </a:cubicBezTo>
                  <a:cubicBezTo>
                    <a:pt x="8787" y="2164"/>
                    <a:pt x="8820" y="2162"/>
                    <a:pt x="8850" y="2162"/>
                  </a:cubicBezTo>
                  <a:lnTo>
                    <a:pt x="8960" y="2162"/>
                  </a:lnTo>
                  <a:cubicBezTo>
                    <a:pt x="8994" y="2200"/>
                    <a:pt x="9044" y="2213"/>
                    <a:pt x="9094" y="2213"/>
                  </a:cubicBezTo>
                  <a:cubicBezTo>
                    <a:pt x="9119" y="2213"/>
                    <a:pt x="9144" y="2210"/>
                    <a:pt x="9167" y="2205"/>
                  </a:cubicBezTo>
                  <a:cubicBezTo>
                    <a:pt x="9201" y="2201"/>
                    <a:pt x="9235" y="2200"/>
                    <a:pt x="9268" y="2200"/>
                  </a:cubicBezTo>
                  <a:cubicBezTo>
                    <a:pt x="9341" y="2200"/>
                    <a:pt x="9412" y="2206"/>
                    <a:pt x="9484" y="2209"/>
                  </a:cubicBezTo>
                  <a:cubicBezTo>
                    <a:pt x="9875" y="2226"/>
                    <a:pt x="10260" y="2312"/>
                    <a:pt x="10638" y="2401"/>
                  </a:cubicBezTo>
                  <a:cubicBezTo>
                    <a:pt x="11068" y="2505"/>
                    <a:pt x="11494" y="2641"/>
                    <a:pt x="11881" y="2857"/>
                  </a:cubicBezTo>
                  <a:cubicBezTo>
                    <a:pt x="12270" y="3067"/>
                    <a:pt x="12591" y="3376"/>
                    <a:pt x="12914" y="3670"/>
                  </a:cubicBezTo>
                  <a:cubicBezTo>
                    <a:pt x="12914" y="3672"/>
                    <a:pt x="12916" y="3672"/>
                    <a:pt x="12918" y="3674"/>
                  </a:cubicBezTo>
                  <a:cubicBezTo>
                    <a:pt x="13031" y="3824"/>
                    <a:pt x="13150" y="3972"/>
                    <a:pt x="13257" y="4129"/>
                  </a:cubicBezTo>
                  <a:cubicBezTo>
                    <a:pt x="13317" y="4192"/>
                    <a:pt x="13422" y="4353"/>
                    <a:pt x="13522" y="4480"/>
                  </a:cubicBezTo>
                  <a:cubicBezTo>
                    <a:pt x="13852" y="5073"/>
                    <a:pt x="14090" y="5748"/>
                    <a:pt x="14016" y="6433"/>
                  </a:cubicBezTo>
                  <a:cubicBezTo>
                    <a:pt x="13983" y="6630"/>
                    <a:pt x="13950" y="6832"/>
                    <a:pt x="13909" y="7031"/>
                  </a:cubicBezTo>
                  <a:cubicBezTo>
                    <a:pt x="13901" y="7038"/>
                    <a:pt x="13895" y="7044"/>
                    <a:pt x="13891" y="7052"/>
                  </a:cubicBezTo>
                  <a:cubicBezTo>
                    <a:pt x="13738" y="7342"/>
                    <a:pt x="13594" y="7638"/>
                    <a:pt x="13416" y="7914"/>
                  </a:cubicBezTo>
                  <a:cubicBezTo>
                    <a:pt x="13251" y="8177"/>
                    <a:pt x="13045" y="8412"/>
                    <a:pt x="12868" y="8667"/>
                  </a:cubicBezTo>
                  <a:cubicBezTo>
                    <a:pt x="12533" y="9039"/>
                    <a:pt x="12122" y="9329"/>
                    <a:pt x="11696" y="9588"/>
                  </a:cubicBezTo>
                  <a:cubicBezTo>
                    <a:pt x="11467" y="9737"/>
                    <a:pt x="11222" y="9858"/>
                    <a:pt x="10965" y="9948"/>
                  </a:cubicBezTo>
                  <a:cubicBezTo>
                    <a:pt x="10634" y="10055"/>
                    <a:pt x="10293" y="10090"/>
                    <a:pt x="9950" y="10090"/>
                  </a:cubicBezTo>
                  <a:cubicBezTo>
                    <a:pt x="9714" y="10090"/>
                    <a:pt x="9477" y="10073"/>
                    <a:pt x="9241" y="10051"/>
                  </a:cubicBezTo>
                  <a:cubicBezTo>
                    <a:pt x="9215" y="10035"/>
                    <a:pt x="9186" y="10023"/>
                    <a:pt x="9155" y="10020"/>
                  </a:cubicBezTo>
                  <a:cubicBezTo>
                    <a:pt x="9058" y="10004"/>
                    <a:pt x="8964" y="9977"/>
                    <a:pt x="8869" y="9957"/>
                  </a:cubicBezTo>
                  <a:cubicBezTo>
                    <a:pt x="8789" y="9895"/>
                    <a:pt x="8676" y="9889"/>
                    <a:pt x="8583" y="9848"/>
                  </a:cubicBezTo>
                  <a:cubicBezTo>
                    <a:pt x="8042" y="9646"/>
                    <a:pt x="7515" y="9409"/>
                    <a:pt x="7005" y="9140"/>
                  </a:cubicBezTo>
                  <a:cubicBezTo>
                    <a:pt x="6553" y="8897"/>
                    <a:pt x="6131" y="8607"/>
                    <a:pt x="5705" y="8321"/>
                  </a:cubicBezTo>
                  <a:cubicBezTo>
                    <a:pt x="5684" y="8307"/>
                    <a:pt x="5660" y="8297"/>
                    <a:pt x="5633" y="8292"/>
                  </a:cubicBezTo>
                  <a:cubicBezTo>
                    <a:pt x="5610" y="8263"/>
                    <a:pt x="5576" y="8246"/>
                    <a:pt x="5541" y="8246"/>
                  </a:cubicBezTo>
                  <a:cubicBezTo>
                    <a:pt x="5533" y="8246"/>
                    <a:pt x="5524" y="8247"/>
                    <a:pt x="5516" y="8249"/>
                  </a:cubicBezTo>
                  <a:cubicBezTo>
                    <a:pt x="5310" y="8288"/>
                    <a:pt x="5423" y="8531"/>
                    <a:pt x="5396" y="8675"/>
                  </a:cubicBezTo>
                  <a:cubicBezTo>
                    <a:pt x="5363" y="9354"/>
                    <a:pt x="5127" y="10006"/>
                    <a:pt x="4713" y="10547"/>
                  </a:cubicBezTo>
                  <a:cubicBezTo>
                    <a:pt x="4582" y="10743"/>
                    <a:pt x="4434" y="10938"/>
                    <a:pt x="4281" y="11121"/>
                  </a:cubicBezTo>
                  <a:cubicBezTo>
                    <a:pt x="4150" y="11249"/>
                    <a:pt x="4018" y="11372"/>
                    <a:pt x="3882" y="11493"/>
                  </a:cubicBezTo>
                  <a:cubicBezTo>
                    <a:pt x="3695" y="11654"/>
                    <a:pt x="3502" y="11806"/>
                    <a:pt x="3306" y="11956"/>
                  </a:cubicBezTo>
                  <a:cubicBezTo>
                    <a:pt x="3284" y="11973"/>
                    <a:pt x="3265" y="11997"/>
                    <a:pt x="3257" y="12024"/>
                  </a:cubicBezTo>
                  <a:lnTo>
                    <a:pt x="3113" y="12139"/>
                  </a:lnTo>
                  <a:cubicBezTo>
                    <a:pt x="3105" y="12139"/>
                    <a:pt x="3098" y="12138"/>
                    <a:pt x="3090" y="12138"/>
                  </a:cubicBezTo>
                  <a:cubicBezTo>
                    <a:pt x="3035" y="12138"/>
                    <a:pt x="2982" y="12158"/>
                    <a:pt x="2940" y="12193"/>
                  </a:cubicBezTo>
                  <a:cubicBezTo>
                    <a:pt x="2452" y="12479"/>
                    <a:pt x="1944" y="12728"/>
                    <a:pt x="1449" y="12999"/>
                  </a:cubicBezTo>
                  <a:cubicBezTo>
                    <a:pt x="1280" y="13096"/>
                    <a:pt x="1086" y="13135"/>
                    <a:pt x="901" y="13203"/>
                  </a:cubicBezTo>
                  <a:cubicBezTo>
                    <a:pt x="697" y="13266"/>
                    <a:pt x="486" y="13340"/>
                    <a:pt x="270" y="13340"/>
                  </a:cubicBezTo>
                  <a:cubicBezTo>
                    <a:pt x="238" y="13340"/>
                    <a:pt x="207" y="13338"/>
                    <a:pt x="175" y="13335"/>
                  </a:cubicBezTo>
                  <a:cubicBezTo>
                    <a:pt x="37" y="13351"/>
                    <a:pt x="0" y="13534"/>
                    <a:pt x="107" y="13614"/>
                  </a:cubicBezTo>
                  <a:cubicBezTo>
                    <a:pt x="150" y="13658"/>
                    <a:pt x="206" y="13686"/>
                    <a:pt x="266" y="13699"/>
                  </a:cubicBezTo>
                  <a:cubicBezTo>
                    <a:pt x="274" y="13707"/>
                    <a:pt x="282" y="13715"/>
                    <a:pt x="292" y="13724"/>
                  </a:cubicBezTo>
                  <a:cubicBezTo>
                    <a:pt x="294" y="13728"/>
                    <a:pt x="297" y="13730"/>
                    <a:pt x="299" y="13734"/>
                  </a:cubicBezTo>
                  <a:cubicBezTo>
                    <a:pt x="373" y="13820"/>
                    <a:pt x="490" y="13843"/>
                    <a:pt x="599" y="13876"/>
                  </a:cubicBezTo>
                  <a:cubicBezTo>
                    <a:pt x="807" y="13999"/>
                    <a:pt x="1054" y="14061"/>
                    <a:pt x="1274" y="14156"/>
                  </a:cubicBezTo>
                  <a:cubicBezTo>
                    <a:pt x="1434" y="14209"/>
                    <a:pt x="1597" y="14256"/>
                    <a:pt x="1761" y="14297"/>
                  </a:cubicBezTo>
                  <a:cubicBezTo>
                    <a:pt x="1788" y="14320"/>
                    <a:pt x="1821" y="14332"/>
                    <a:pt x="1854" y="14332"/>
                  </a:cubicBezTo>
                  <a:cubicBezTo>
                    <a:pt x="3535" y="14690"/>
                    <a:pt x="5226" y="15034"/>
                    <a:pt x="6945" y="15098"/>
                  </a:cubicBezTo>
                  <a:cubicBezTo>
                    <a:pt x="7195" y="15105"/>
                    <a:pt x="7444" y="15109"/>
                    <a:pt x="7693" y="15109"/>
                  </a:cubicBezTo>
                  <a:cubicBezTo>
                    <a:pt x="8574" y="15109"/>
                    <a:pt x="9449" y="15058"/>
                    <a:pt x="10323" y="14904"/>
                  </a:cubicBezTo>
                  <a:cubicBezTo>
                    <a:pt x="11426" y="14674"/>
                    <a:pt x="12471" y="14223"/>
                    <a:pt x="13399" y="13584"/>
                  </a:cubicBezTo>
                  <a:lnTo>
                    <a:pt x="13695" y="13374"/>
                  </a:lnTo>
                  <a:cubicBezTo>
                    <a:pt x="13751" y="13347"/>
                    <a:pt x="13800" y="13314"/>
                    <a:pt x="13845" y="13275"/>
                  </a:cubicBezTo>
                  <a:cubicBezTo>
                    <a:pt x="13901" y="13257"/>
                    <a:pt x="13952" y="13222"/>
                    <a:pt x="13992" y="13178"/>
                  </a:cubicBezTo>
                  <a:cubicBezTo>
                    <a:pt x="14022" y="13150"/>
                    <a:pt x="14053" y="13121"/>
                    <a:pt x="14084" y="13094"/>
                  </a:cubicBezTo>
                  <a:lnTo>
                    <a:pt x="14125" y="13061"/>
                  </a:lnTo>
                  <a:cubicBezTo>
                    <a:pt x="14144" y="13049"/>
                    <a:pt x="14158" y="13032"/>
                    <a:pt x="14171" y="13014"/>
                  </a:cubicBezTo>
                  <a:cubicBezTo>
                    <a:pt x="14255" y="12938"/>
                    <a:pt x="14337" y="12862"/>
                    <a:pt x="14419" y="12785"/>
                  </a:cubicBezTo>
                  <a:cubicBezTo>
                    <a:pt x="14819" y="12421"/>
                    <a:pt x="15187" y="12024"/>
                    <a:pt x="15516" y="11598"/>
                  </a:cubicBezTo>
                  <a:cubicBezTo>
                    <a:pt x="16082" y="10893"/>
                    <a:pt x="16530" y="10101"/>
                    <a:pt x="16876" y="9265"/>
                  </a:cubicBezTo>
                  <a:cubicBezTo>
                    <a:pt x="17102" y="8726"/>
                    <a:pt x="17314" y="8179"/>
                    <a:pt x="17448" y="7609"/>
                  </a:cubicBezTo>
                  <a:cubicBezTo>
                    <a:pt x="17606" y="6735"/>
                    <a:pt x="17618" y="5828"/>
                    <a:pt x="17407" y="4960"/>
                  </a:cubicBezTo>
                  <a:cubicBezTo>
                    <a:pt x="17357" y="4762"/>
                    <a:pt x="17298" y="4567"/>
                    <a:pt x="17234" y="4373"/>
                  </a:cubicBezTo>
                  <a:cubicBezTo>
                    <a:pt x="17191" y="4046"/>
                    <a:pt x="16923" y="3522"/>
                    <a:pt x="16872" y="3384"/>
                  </a:cubicBezTo>
                  <a:cubicBezTo>
                    <a:pt x="16602" y="2845"/>
                    <a:pt x="16292" y="2329"/>
                    <a:pt x="15942" y="1841"/>
                  </a:cubicBezTo>
                  <a:cubicBezTo>
                    <a:pt x="15804" y="1652"/>
                    <a:pt x="15668" y="1462"/>
                    <a:pt x="15520" y="1281"/>
                  </a:cubicBezTo>
                  <a:cubicBezTo>
                    <a:pt x="15448" y="1191"/>
                    <a:pt x="15359" y="1046"/>
                    <a:pt x="15256" y="1046"/>
                  </a:cubicBezTo>
                  <a:cubicBezTo>
                    <a:pt x="15215" y="1046"/>
                    <a:pt x="15172" y="1068"/>
                    <a:pt x="15127" y="1125"/>
                  </a:cubicBezTo>
                  <a:cubicBezTo>
                    <a:pt x="15022" y="1333"/>
                    <a:pt x="14779" y="1417"/>
                    <a:pt x="14568" y="1473"/>
                  </a:cubicBezTo>
                  <a:cubicBezTo>
                    <a:pt x="14406" y="1511"/>
                    <a:pt x="14243" y="1528"/>
                    <a:pt x="14079" y="1528"/>
                  </a:cubicBezTo>
                  <a:cubicBezTo>
                    <a:pt x="13686" y="1528"/>
                    <a:pt x="13293" y="1431"/>
                    <a:pt x="12924" y="1300"/>
                  </a:cubicBezTo>
                  <a:cubicBezTo>
                    <a:pt x="12716" y="1244"/>
                    <a:pt x="12516" y="1148"/>
                    <a:pt x="12305" y="1107"/>
                  </a:cubicBezTo>
                  <a:cubicBezTo>
                    <a:pt x="12285" y="1107"/>
                    <a:pt x="12265" y="1108"/>
                    <a:pt x="12245" y="1108"/>
                  </a:cubicBezTo>
                  <a:cubicBezTo>
                    <a:pt x="12131" y="1108"/>
                    <a:pt x="12018" y="1093"/>
                    <a:pt x="11910" y="1061"/>
                  </a:cubicBezTo>
                  <a:cubicBezTo>
                    <a:pt x="11597" y="965"/>
                    <a:pt x="11313" y="800"/>
                    <a:pt x="11025" y="652"/>
                  </a:cubicBezTo>
                  <a:cubicBezTo>
                    <a:pt x="10737" y="487"/>
                    <a:pt x="10414" y="374"/>
                    <a:pt x="10188" y="117"/>
                  </a:cubicBezTo>
                  <a:cubicBezTo>
                    <a:pt x="10182" y="109"/>
                    <a:pt x="10173" y="101"/>
                    <a:pt x="10165" y="94"/>
                  </a:cubicBezTo>
                  <a:cubicBezTo>
                    <a:pt x="10138" y="36"/>
                    <a:pt x="10078" y="0"/>
                    <a:pt x="10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4486889" y="2589232"/>
              <a:ext cx="1327778" cy="1139553"/>
            </a:xfrm>
            <a:custGeom>
              <a:avLst/>
              <a:gdLst/>
              <a:ahLst/>
              <a:cxnLst/>
              <a:rect l="l" t="t" r="r" b="b"/>
              <a:pathLst>
                <a:path w="17565" h="15075" extrusionOk="0">
                  <a:moveTo>
                    <a:pt x="16055" y="2846"/>
                  </a:moveTo>
                  <a:lnTo>
                    <a:pt x="16071" y="2855"/>
                  </a:lnTo>
                  <a:lnTo>
                    <a:pt x="16073" y="2855"/>
                  </a:lnTo>
                  <a:lnTo>
                    <a:pt x="16069" y="2853"/>
                  </a:lnTo>
                  <a:lnTo>
                    <a:pt x="16055" y="2846"/>
                  </a:lnTo>
                  <a:close/>
                  <a:moveTo>
                    <a:pt x="10004" y="1"/>
                  </a:moveTo>
                  <a:cubicBezTo>
                    <a:pt x="9963" y="1"/>
                    <a:pt x="9922" y="18"/>
                    <a:pt x="9881" y="61"/>
                  </a:cubicBezTo>
                  <a:cubicBezTo>
                    <a:pt x="9669" y="367"/>
                    <a:pt x="9618" y="754"/>
                    <a:pt x="9441" y="1079"/>
                  </a:cubicBezTo>
                  <a:cubicBezTo>
                    <a:pt x="9028" y="1985"/>
                    <a:pt x="8298" y="2228"/>
                    <a:pt x="9539" y="2228"/>
                  </a:cubicBezTo>
                  <a:cubicBezTo>
                    <a:pt x="9623" y="2228"/>
                    <a:pt x="9715" y="2227"/>
                    <a:pt x="9817" y="2225"/>
                  </a:cubicBezTo>
                  <a:cubicBezTo>
                    <a:pt x="9838" y="2250"/>
                    <a:pt x="9871" y="2266"/>
                    <a:pt x="9904" y="2266"/>
                  </a:cubicBezTo>
                  <a:cubicBezTo>
                    <a:pt x="9939" y="2266"/>
                    <a:pt x="9969" y="2250"/>
                    <a:pt x="9990" y="2223"/>
                  </a:cubicBezTo>
                  <a:cubicBezTo>
                    <a:pt x="10268" y="2056"/>
                    <a:pt x="10591" y="1974"/>
                    <a:pt x="10907" y="1935"/>
                  </a:cubicBezTo>
                  <a:cubicBezTo>
                    <a:pt x="10995" y="1929"/>
                    <a:pt x="11082" y="1926"/>
                    <a:pt x="11168" y="1926"/>
                  </a:cubicBezTo>
                  <a:cubicBezTo>
                    <a:pt x="11262" y="1926"/>
                    <a:pt x="11356" y="1930"/>
                    <a:pt x="11449" y="1937"/>
                  </a:cubicBezTo>
                  <a:cubicBezTo>
                    <a:pt x="11481" y="1925"/>
                    <a:pt x="11516" y="1917"/>
                    <a:pt x="11551" y="1915"/>
                  </a:cubicBezTo>
                  <a:lnTo>
                    <a:pt x="11564" y="1915"/>
                  </a:lnTo>
                  <a:cubicBezTo>
                    <a:pt x="11679" y="1904"/>
                    <a:pt x="11794" y="1892"/>
                    <a:pt x="11911" y="1888"/>
                  </a:cubicBezTo>
                  <a:cubicBezTo>
                    <a:pt x="11943" y="1886"/>
                    <a:pt x="11974" y="1886"/>
                    <a:pt x="12006" y="1886"/>
                  </a:cubicBezTo>
                  <a:cubicBezTo>
                    <a:pt x="12113" y="1886"/>
                    <a:pt x="12220" y="1894"/>
                    <a:pt x="12327" y="1906"/>
                  </a:cubicBezTo>
                  <a:cubicBezTo>
                    <a:pt x="12358" y="1908"/>
                    <a:pt x="12391" y="1912"/>
                    <a:pt x="12422" y="1917"/>
                  </a:cubicBezTo>
                  <a:cubicBezTo>
                    <a:pt x="12428" y="1915"/>
                    <a:pt x="12434" y="1912"/>
                    <a:pt x="12440" y="1910"/>
                  </a:cubicBezTo>
                  <a:cubicBezTo>
                    <a:pt x="12520" y="1923"/>
                    <a:pt x="12603" y="1937"/>
                    <a:pt x="12683" y="1954"/>
                  </a:cubicBezTo>
                  <a:cubicBezTo>
                    <a:pt x="13115" y="1995"/>
                    <a:pt x="13543" y="2059"/>
                    <a:pt x="13969" y="2147"/>
                  </a:cubicBezTo>
                  <a:cubicBezTo>
                    <a:pt x="14150" y="2176"/>
                    <a:pt x="14333" y="2213"/>
                    <a:pt x="14512" y="2256"/>
                  </a:cubicBezTo>
                  <a:cubicBezTo>
                    <a:pt x="14631" y="2285"/>
                    <a:pt x="14750" y="2312"/>
                    <a:pt x="14870" y="2342"/>
                  </a:cubicBezTo>
                  <a:cubicBezTo>
                    <a:pt x="14999" y="2373"/>
                    <a:pt x="15125" y="2414"/>
                    <a:pt x="15246" y="2462"/>
                  </a:cubicBezTo>
                  <a:cubicBezTo>
                    <a:pt x="15490" y="2560"/>
                    <a:pt x="15728" y="2671"/>
                    <a:pt x="15959" y="2795"/>
                  </a:cubicBezTo>
                  <a:lnTo>
                    <a:pt x="15959" y="2795"/>
                  </a:lnTo>
                  <a:cubicBezTo>
                    <a:pt x="15955" y="2793"/>
                    <a:pt x="15951" y="2791"/>
                    <a:pt x="15948" y="2789"/>
                  </a:cubicBezTo>
                  <a:lnTo>
                    <a:pt x="15948" y="2789"/>
                  </a:lnTo>
                  <a:lnTo>
                    <a:pt x="15979" y="2805"/>
                  </a:lnTo>
                  <a:cubicBezTo>
                    <a:pt x="15972" y="2802"/>
                    <a:pt x="15965" y="2798"/>
                    <a:pt x="15959" y="2795"/>
                  </a:cubicBezTo>
                  <a:lnTo>
                    <a:pt x="15959" y="2795"/>
                  </a:lnTo>
                  <a:cubicBezTo>
                    <a:pt x="15990" y="2811"/>
                    <a:pt x="16023" y="2828"/>
                    <a:pt x="16055" y="2844"/>
                  </a:cubicBezTo>
                  <a:lnTo>
                    <a:pt x="16086" y="2861"/>
                  </a:lnTo>
                  <a:lnTo>
                    <a:pt x="16073" y="2855"/>
                  </a:lnTo>
                  <a:lnTo>
                    <a:pt x="16073" y="2855"/>
                  </a:lnTo>
                  <a:cubicBezTo>
                    <a:pt x="16248" y="2945"/>
                    <a:pt x="16415" y="3048"/>
                    <a:pt x="16575" y="3165"/>
                  </a:cubicBezTo>
                  <a:lnTo>
                    <a:pt x="16647" y="3225"/>
                  </a:lnTo>
                  <a:lnTo>
                    <a:pt x="16647" y="3225"/>
                  </a:lnTo>
                  <a:lnTo>
                    <a:pt x="16596" y="3182"/>
                  </a:lnTo>
                  <a:lnTo>
                    <a:pt x="16596" y="3182"/>
                  </a:lnTo>
                  <a:cubicBezTo>
                    <a:pt x="16643" y="3218"/>
                    <a:pt x="16691" y="3258"/>
                    <a:pt x="16737" y="3300"/>
                  </a:cubicBezTo>
                  <a:lnTo>
                    <a:pt x="16737" y="3300"/>
                  </a:lnTo>
                  <a:lnTo>
                    <a:pt x="16647" y="3225"/>
                  </a:lnTo>
                  <a:lnTo>
                    <a:pt x="16647" y="3225"/>
                  </a:lnTo>
                  <a:lnTo>
                    <a:pt x="16754" y="3315"/>
                  </a:lnTo>
                  <a:cubicBezTo>
                    <a:pt x="16748" y="3310"/>
                    <a:pt x="16743" y="3305"/>
                    <a:pt x="16737" y="3300"/>
                  </a:cubicBezTo>
                  <a:lnTo>
                    <a:pt x="16737" y="3300"/>
                  </a:lnTo>
                  <a:lnTo>
                    <a:pt x="16758" y="3318"/>
                  </a:lnTo>
                  <a:cubicBezTo>
                    <a:pt x="16789" y="3346"/>
                    <a:pt x="16820" y="3377"/>
                    <a:pt x="16851" y="3408"/>
                  </a:cubicBezTo>
                  <a:cubicBezTo>
                    <a:pt x="16929" y="3484"/>
                    <a:pt x="16999" y="3573"/>
                    <a:pt x="17054" y="3669"/>
                  </a:cubicBezTo>
                  <a:cubicBezTo>
                    <a:pt x="17030" y="3593"/>
                    <a:pt x="16995" y="3519"/>
                    <a:pt x="16952" y="3451"/>
                  </a:cubicBezTo>
                  <a:cubicBezTo>
                    <a:pt x="16964" y="3416"/>
                    <a:pt x="16956" y="3379"/>
                    <a:pt x="16929" y="3353"/>
                  </a:cubicBezTo>
                  <a:cubicBezTo>
                    <a:pt x="16913" y="3334"/>
                    <a:pt x="16896" y="3315"/>
                    <a:pt x="16882" y="3295"/>
                  </a:cubicBezTo>
                  <a:cubicBezTo>
                    <a:pt x="16876" y="3278"/>
                    <a:pt x="16865" y="3262"/>
                    <a:pt x="16851" y="3250"/>
                  </a:cubicBezTo>
                  <a:lnTo>
                    <a:pt x="16836" y="3237"/>
                  </a:lnTo>
                  <a:cubicBezTo>
                    <a:pt x="16828" y="3225"/>
                    <a:pt x="16818" y="3213"/>
                    <a:pt x="16808" y="3200"/>
                  </a:cubicBezTo>
                  <a:lnTo>
                    <a:pt x="16804" y="3198"/>
                  </a:lnTo>
                  <a:cubicBezTo>
                    <a:pt x="16806" y="3192"/>
                    <a:pt x="16808" y="3186"/>
                    <a:pt x="16808" y="3180"/>
                  </a:cubicBezTo>
                  <a:cubicBezTo>
                    <a:pt x="16760" y="2964"/>
                    <a:pt x="16571" y="2793"/>
                    <a:pt x="16437" y="2622"/>
                  </a:cubicBezTo>
                  <a:cubicBezTo>
                    <a:pt x="16497" y="2513"/>
                    <a:pt x="16361" y="2421"/>
                    <a:pt x="16310" y="2338"/>
                  </a:cubicBezTo>
                  <a:cubicBezTo>
                    <a:pt x="16363" y="2186"/>
                    <a:pt x="16184" y="2061"/>
                    <a:pt x="16104" y="1949"/>
                  </a:cubicBezTo>
                  <a:cubicBezTo>
                    <a:pt x="16007" y="1863"/>
                    <a:pt x="15927" y="1703"/>
                    <a:pt x="15798" y="1670"/>
                  </a:cubicBezTo>
                  <a:cubicBezTo>
                    <a:pt x="15783" y="1546"/>
                    <a:pt x="15635" y="1425"/>
                    <a:pt x="15571" y="1318"/>
                  </a:cubicBezTo>
                  <a:cubicBezTo>
                    <a:pt x="15515" y="1211"/>
                    <a:pt x="15424" y="1059"/>
                    <a:pt x="15303" y="1059"/>
                  </a:cubicBezTo>
                  <a:cubicBezTo>
                    <a:pt x="15269" y="1059"/>
                    <a:pt x="15232" y="1072"/>
                    <a:pt x="15193" y="1102"/>
                  </a:cubicBezTo>
                  <a:cubicBezTo>
                    <a:pt x="14885" y="1391"/>
                    <a:pt x="14504" y="1490"/>
                    <a:pt x="14107" y="1490"/>
                  </a:cubicBezTo>
                  <a:cubicBezTo>
                    <a:pt x="13678" y="1490"/>
                    <a:pt x="13229" y="1374"/>
                    <a:pt x="12835" y="1254"/>
                  </a:cubicBezTo>
                  <a:cubicBezTo>
                    <a:pt x="12553" y="1137"/>
                    <a:pt x="12255" y="1106"/>
                    <a:pt x="11953" y="1083"/>
                  </a:cubicBezTo>
                  <a:cubicBezTo>
                    <a:pt x="11619" y="1003"/>
                    <a:pt x="11325" y="814"/>
                    <a:pt x="11019" y="662"/>
                  </a:cubicBezTo>
                  <a:cubicBezTo>
                    <a:pt x="10805" y="549"/>
                    <a:pt x="10599" y="421"/>
                    <a:pt x="10401" y="279"/>
                  </a:cubicBezTo>
                  <a:cubicBezTo>
                    <a:pt x="10280" y="213"/>
                    <a:pt x="10146" y="1"/>
                    <a:pt x="10004" y="1"/>
                  </a:cubicBezTo>
                  <a:close/>
                  <a:moveTo>
                    <a:pt x="13561" y="4068"/>
                  </a:moveTo>
                  <a:lnTo>
                    <a:pt x="13561" y="4068"/>
                  </a:lnTo>
                  <a:lnTo>
                    <a:pt x="13561" y="4068"/>
                  </a:lnTo>
                  <a:close/>
                  <a:moveTo>
                    <a:pt x="12088" y="9372"/>
                  </a:moveTo>
                  <a:lnTo>
                    <a:pt x="12088" y="9372"/>
                  </a:lnTo>
                  <a:cubicBezTo>
                    <a:pt x="12076" y="9380"/>
                    <a:pt x="12064" y="9389"/>
                    <a:pt x="12052" y="9397"/>
                  </a:cubicBezTo>
                  <a:lnTo>
                    <a:pt x="12052" y="9397"/>
                  </a:lnTo>
                  <a:cubicBezTo>
                    <a:pt x="12064" y="9389"/>
                    <a:pt x="12076" y="9380"/>
                    <a:pt x="12088" y="9372"/>
                  </a:cubicBezTo>
                  <a:close/>
                  <a:moveTo>
                    <a:pt x="12052" y="9397"/>
                  </a:moveTo>
                  <a:lnTo>
                    <a:pt x="12052" y="9397"/>
                  </a:lnTo>
                  <a:cubicBezTo>
                    <a:pt x="11979" y="9448"/>
                    <a:pt x="11903" y="9497"/>
                    <a:pt x="11827" y="9545"/>
                  </a:cubicBezTo>
                  <a:lnTo>
                    <a:pt x="11837" y="9539"/>
                  </a:lnTo>
                  <a:cubicBezTo>
                    <a:pt x="11911" y="9495"/>
                    <a:pt x="11982" y="9446"/>
                    <a:pt x="12052" y="9397"/>
                  </a:cubicBezTo>
                  <a:close/>
                  <a:moveTo>
                    <a:pt x="12815" y="3519"/>
                  </a:moveTo>
                  <a:lnTo>
                    <a:pt x="12815" y="3519"/>
                  </a:lnTo>
                  <a:cubicBezTo>
                    <a:pt x="12771" y="3630"/>
                    <a:pt x="12971" y="3768"/>
                    <a:pt x="13129" y="3875"/>
                  </a:cubicBezTo>
                  <a:cubicBezTo>
                    <a:pt x="13121" y="3906"/>
                    <a:pt x="13127" y="3937"/>
                    <a:pt x="13146" y="3961"/>
                  </a:cubicBezTo>
                  <a:cubicBezTo>
                    <a:pt x="13742" y="4727"/>
                    <a:pt x="14199" y="5741"/>
                    <a:pt x="13967" y="6722"/>
                  </a:cubicBezTo>
                  <a:cubicBezTo>
                    <a:pt x="13950" y="6770"/>
                    <a:pt x="13927" y="6825"/>
                    <a:pt x="13934" y="6872"/>
                  </a:cubicBezTo>
                  <a:cubicBezTo>
                    <a:pt x="13930" y="6889"/>
                    <a:pt x="13923" y="6905"/>
                    <a:pt x="13919" y="6922"/>
                  </a:cubicBezTo>
                  <a:cubicBezTo>
                    <a:pt x="13899" y="6981"/>
                    <a:pt x="13874" y="7039"/>
                    <a:pt x="13851" y="7099"/>
                  </a:cubicBezTo>
                  <a:cubicBezTo>
                    <a:pt x="13746" y="7348"/>
                    <a:pt x="13637" y="7597"/>
                    <a:pt x="13512" y="7835"/>
                  </a:cubicBezTo>
                  <a:cubicBezTo>
                    <a:pt x="13485" y="7889"/>
                    <a:pt x="13432" y="7963"/>
                    <a:pt x="13409" y="8029"/>
                  </a:cubicBezTo>
                  <a:cubicBezTo>
                    <a:pt x="13290" y="8187"/>
                    <a:pt x="13168" y="8341"/>
                    <a:pt x="13049" y="8496"/>
                  </a:cubicBezTo>
                  <a:cubicBezTo>
                    <a:pt x="13028" y="8522"/>
                    <a:pt x="13006" y="8549"/>
                    <a:pt x="12985" y="8576"/>
                  </a:cubicBezTo>
                  <a:cubicBezTo>
                    <a:pt x="12989" y="8576"/>
                    <a:pt x="12993" y="8576"/>
                    <a:pt x="12996" y="8576"/>
                  </a:cubicBezTo>
                  <a:cubicBezTo>
                    <a:pt x="13058" y="8576"/>
                    <a:pt x="13118" y="8592"/>
                    <a:pt x="13172" y="8621"/>
                  </a:cubicBezTo>
                  <a:cubicBezTo>
                    <a:pt x="13360" y="8724"/>
                    <a:pt x="13432" y="8956"/>
                    <a:pt x="13333" y="9146"/>
                  </a:cubicBezTo>
                  <a:cubicBezTo>
                    <a:pt x="13286" y="9232"/>
                    <a:pt x="13234" y="9318"/>
                    <a:pt x="13181" y="9401"/>
                  </a:cubicBezTo>
                  <a:cubicBezTo>
                    <a:pt x="13154" y="9444"/>
                    <a:pt x="13125" y="9485"/>
                    <a:pt x="13094" y="9526"/>
                  </a:cubicBezTo>
                  <a:cubicBezTo>
                    <a:pt x="13053" y="9576"/>
                    <a:pt x="13008" y="9623"/>
                    <a:pt x="12961" y="9666"/>
                  </a:cubicBezTo>
                  <a:cubicBezTo>
                    <a:pt x="12823" y="9796"/>
                    <a:pt x="12677" y="9915"/>
                    <a:pt x="12522" y="10024"/>
                  </a:cubicBezTo>
                  <a:cubicBezTo>
                    <a:pt x="12457" y="10071"/>
                    <a:pt x="12389" y="10123"/>
                    <a:pt x="12317" y="10164"/>
                  </a:cubicBezTo>
                  <a:cubicBezTo>
                    <a:pt x="12234" y="10211"/>
                    <a:pt x="12152" y="10257"/>
                    <a:pt x="12068" y="10300"/>
                  </a:cubicBezTo>
                  <a:cubicBezTo>
                    <a:pt x="11992" y="10337"/>
                    <a:pt x="11913" y="10376"/>
                    <a:pt x="11837" y="10413"/>
                  </a:cubicBezTo>
                  <a:cubicBezTo>
                    <a:pt x="11753" y="10450"/>
                    <a:pt x="11667" y="10483"/>
                    <a:pt x="11580" y="10510"/>
                  </a:cubicBezTo>
                  <a:cubicBezTo>
                    <a:pt x="11484" y="10540"/>
                    <a:pt x="11385" y="10567"/>
                    <a:pt x="11286" y="10590"/>
                  </a:cubicBezTo>
                  <a:cubicBezTo>
                    <a:pt x="11177" y="10612"/>
                    <a:pt x="11068" y="10625"/>
                    <a:pt x="10959" y="10631"/>
                  </a:cubicBezTo>
                  <a:lnTo>
                    <a:pt x="10940" y="10631"/>
                  </a:lnTo>
                  <a:cubicBezTo>
                    <a:pt x="10601" y="10631"/>
                    <a:pt x="10424" y="10224"/>
                    <a:pt x="10656" y="9977"/>
                  </a:cubicBezTo>
                  <a:cubicBezTo>
                    <a:pt x="10667" y="9964"/>
                    <a:pt x="10679" y="9954"/>
                    <a:pt x="10691" y="9944"/>
                  </a:cubicBezTo>
                  <a:lnTo>
                    <a:pt x="10691" y="9944"/>
                  </a:lnTo>
                  <a:cubicBezTo>
                    <a:pt x="10547" y="9969"/>
                    <a:pt x="10403" y="9993"/>
                    <a:pt x="10257" y="10016"/>
                  </a:cubicBezTo>
                  <a:cubicBezTo>
                    <a:pt x="10066" y="10049"/>
                    <a:pt x="9873" y="10071"/>
                    <a:pt x="9679" y="10100"/>
                  </a:cubicBezTo>
                  <a:cubicBezTo>
                    <a:pt x="9669" y="10102"/>
                    <a:pt x="9659" y="10106"/>
                    <a:pt x="9648" y="10111"/>
                  </a:cubicBezTo>
                  <a:cubicBezTo>
                    <a:pt x="9391" y="10084"/>
                    <a:pt x="9130" y="10059"/>
                    <a:pt x="8879" y="9991"/>
                  </a:cubicBezTo>
                  <a:cubicBezTo>
                    <a:pt x="7912" y="9668"/>
                    <a:pt x="6978" y="9230"/>
                    <a:pt x="6145" y="8640"/>
                  </a:cubicBezTo>
                  <a:cubicBezTo>
                    <a:pt x="5962" y="8516"/>
                    <a:pt x="5789" y="8380"/>
                    <a:pt x="5616" y="8245"/>
                  </a:cubicBezTo>
                  <a:cubicBezTo>
                    <a:pt x="5592" y="8220"/>
                    <a:pt x="5560" y="8209"/>
                    <a:pt x="5530" y="8209"/>
                  </a:cubicBezTo>
                  <a:cubicBezTo>
                    <a:pt x="5469" y="8209"/>
                    <a:pt x="5411" y="8254"/>
                    <a:pt x="5415" y="8327"/>
                  </a:cubicBezTo>
                  <a:cubicBezTo>
                    <a:pt x="5452" y="8514"/>
                    <a:pt x="5417" y="8703"/>
                    <a:pt x="5413" y="8893"/>
                  </a:cubicBezTo>
                  <a:cubicBezTo>
                    <a:pt x="5413" y="8954"/>
                    <a:pt x="5392" y="9033"/>
                    <a:pt x="5431" y="9080"/>
                  </a:cubicBezTo>
                  <a:cubicBezTo>
                    <a:pt x="5427" y="9092"/>
                    <a:pt x="5425" y="9105"/>
                    <a:pt x="5421" y="9115"/>
                  </a:cubicBezTo>
                  <a:cubicBezTo>
                    <a:pt x="5489" y="9068"/>
                    <a:pt x="5566" y="9046"/>
                    <a:pt x="5643" y="9046"/>
                  </a:cubicBezTo>
                  <a:cubicBezTo>
                    <a:pt x="5767" y="9046"/>
                    <a:pt x="5889" y="9104"/>
                    <a:pt x="5966" y="9212"/>
                  </a:cubicBezTo>
                  <a:cubicBezTo>
                    <a:pt x="6028" y="9298"/>
                    <a:pt x="6052" y="9407"/>
                    <a:pt x="6036" y="9512"/>
                  </a:cubicBezTo>
                  <a:cubicBezTo>
                    <a:pt x="5997" y="9845"/>
                    <a:pt x="5947" y="10185"/>
                    <a:pt x="5812" y="10493"/>
                  </a:cubicBezTo>
                  <a:cubicBezTo>
                    <a:pt x="5672" y="10816"/>
                    <a:pt x="5458" y="11106"/>
                    <a:pt x="5244" y="11382"/>
                  </a:cubicBezTo>
                  <a:cubicBezTo>
                    <a:pt x="5141" y="11514"/>
                    <a:pt x="5038" y="11651"/>
                    <a:pt x="4911" y="11758"/>
                  </a:cubicBezTo>
                  <a:cubicBezTo>
                    <a:pt x="4835" y="11828"/>
                    <a:pt x="4736" y="11865"/>
                    <a:pt x="4635" y="11867"/>
                  </a:cubicBezTo>
                  <a:lnTo>
                    <a:pt x="4621" y="11867"/>
                  </a:lnTo>
                  <a:cubicBezTo>
                    <a:pt x="4398" y="11861"/>
                    <a:pt x="4224" y="11674"/>
                    <a:pt x="4232" y="11452"/>
                  </a:cubicBezTo>
                  <a:cubicBezTo>
                    <a:pt x="4234" y="11345"/>
                    <a:pt x="4279" y="11244"/>
                    <a:pt x="4357" y="11170"/>
                  </a:cubicBezTo>
                  <a:cubicBezTo>
                    <a:pt x="4378" y="11154"/>
                    <a:pt x="4396" y="11137"/>
                    <a:pt x="4413" y="11119"/>
                  </a:cubicBezTo>
                  <a:cubicBezTo>
                    <a:pt x="4505" y="11012"/>
                    <a:pt x="4590" y="10898"/>
                    <a:pt x="4674" y="10783"/>
                  </a:cubicBezTo>
                  <a:cubicBezTo>
                    <a:pt x="4793" y="10619"/>
                    <a:pt x="4909" y="10450"/>
                    <a:pt x="5011" y="10273"/>
                  </a:cubicBezTo>
                  <a:cubicBezTo>
                    <a:pt x="5036" y="10226"/>
                    <a:pt x="5059" y="10176"/>
                    <a:pt x="5079" y="10125"/>
                  </a:cubicBezTo>
                  <a:cubicBezTo>
                    <a:pt x="5110" y="10041"/>
                    <a:pt x="5137" y="9952"/>
                    <a:pt x="5158" y="9864"/>
                  </a:cubicBezTo>
                  <a:cubicBezTo>
                    <a:pt x="5162" y="9845"/>
                    <a:pt x="5166" y="9825"/>
                    <a:pt x="5170" y="9804"/>
                  </a:cubicBezTo>
                  <a:lnTo>
                    <a:pt x="5170" y="9804"/>
                  </a:lnTo>
                  <a:cubicBezTo>
                    <a:pt x="5069" y="10028"/>
                    <a:pt x="4948" y="10246"/>
                    <a:pt x="4810" y="10452"/>
                  </a:cubicBezTo>
                  <a:cubicBezTo>
                    <a:pt x="4684" y="10656"/>
                    <a:pt x="4553" y="10855"/>
                    <a:pt x="4394" y="11034"/>
                  </a:cubicBezTo>
                  <a:cubicBezTo>
                    <a:pt x="4349" y="11094"/>
                    <a:pt x="4263" y="11147"/>
                    <a:pt x="4291" y="11232"/>
                  </a:cubicBezTo>
                  <a:cubicBezTo>
                    <a:pt x="4024" y="11444"/>
                    <a:pt x="3754" y="11653"/>
                    <a:pt x="3477" y="11855"/>
                  </a:cubicBezTo>
                  <a:cubicBezTo>
                    <a:pt x="3536" y="11861"/>
                    <a:pt x="3594" y="11880"/>
                    <a:pt x="3643" y="11913"/>
                  </a:cubicBezTo>
                  <a:cubicBezTo>
                    <a:pt x="3744" y="11976"/>
                    <a:pt x="3810" y="12083"/>
                    <a:pt x="3824" y="12201"/>
                  </a:cubicBezTo>
                  <a:cubicBezTo>
                    <a:pt x="3837" y="12324"/>
                    <a:pt x="3791" y="12443"/>
                    <a:pt x="3701" y="12528"/>
                  </a:cubicBezTo>
                  <a:cubicBezTo>
                    <a:pt x="3691" y="12536"/>
                    <a:pt x="3685" y="12542"/>
                    <a:pt x="3676" y="12548"/>
                  </a:cubicBezTo>
                  <a:cubicBezTo>
                    <a:pt x="3604" y="12614"/>
                    <a:pt x="3538" y="12686"/>
                    <a:pt x="3464" y="12750"/>
                  </a:cubicBezTo>
                  <a:cubicBezTo>
                    <a:pt x="3390" y="12818"/>
                    <a:pt x="3294" y="12855"/>
                    <a:pt x="3193" y="12857"/>
                  </a:cubicBezTo>
                  <a:lnTo>
                    <a:pt x="3183" y="12857"/>
                  </a:lnTo>
                  <a:cubicBezTo>
                    <a:pt x="2899" y="12849"/>
                    <a:pt x="2714" y="12555"/>
                    <a:pt x="2829" y="12295"/>
                  </a:cubicBezTo>
                  <a:lnTo>
                    <a:pt x="2829" y="12295"/>
                  </a:lnTo>
                  <a:cubicBezTo>
                    <a:pt x="2325" y="12616"/>
                    <a:pt x="1794" y="12888"/>
                    <a:pt x="1218" y="13067"/>
                  </a:cubicBezTo>
                  <a:cubicBezTo>
                    <a:pt x="903" y="13178"/>
                    <a:pt x="572" y="13242"/>
                    <a:pt x="239" y="13256"/>
                  </a:cubicBezTo>
                  <a:cubicBezTo>
                    <a:pt x="233" y="13256"/>
                    <a:pt x="228" y="13256"/>
                    <a:pt x="222" y="13256"/>
                  </a:cubicBezTo>
                  <a:cubicBezTo>
                    <a:pt x="0" y="13256"/>
                    <a:pt x="12" y="13500"/>
                    <a:pt x="181" y="13571"/>
                  </a:cubicBezTo>
                  <a:cubicBezTo>
                    <a:pt x="331" y="14062"/>
                    <a:pt x="2870" y="14505"/>
                    <a:pt x="3294" y="14618"/>
                  </a:cubicBezTo>
                  <a:cubicBezTo>
                    <a:pt x="4047" y="14782"/>
                    <a:pt x="4816" y="14842"/>
                    <a:pt x="5581" y="14916"/>
                  </a:cubicBezTo>
                  <a:cubicBezTo>
                    <a:pt x="6075" y="14970"/>
                    <a:pt x="6567" y="15064"/>
                    <a:pt x="7067" y="15071"/>
                  </a:cubicBezTo>
                  <a:lnTo>
                    <a:pt x="7071" y="15071"/>
                  </a:lnTo>
                  <a:cubicBezTo>
                    <a:pt x="7338" y="15073"/>
                    <a:pt x="7610" y="15075"/>
                    <a:pt x="7881" y="15075"/>
                  </a:cubicBezTo>
                  <a:cubicBezTo>
                    <a:pt x="9002" y="15075"/>
                    <a:pt x="10136" y="15033"/>
                    <a:pt x="11195" y="14647"/>
                  </a:cubicBezTo>
                  <a:cubicBezTo>
                    <a:pt x="11942" y="14353"/>
                    <a:pt x="12679" y="14011"/>
                    <a:pt x="13356" y="13579"/>
                  </a:cubicBezTo>
                  <a:cubicBezTo>
                    <a:pt x="13821" y="13262"/>
                    <a:pt x="14226" y="12867"/>
                    <a:pt x="14617" y="12464"/>
                  </a:cubicBezTo>
                  <a:cubicBezTo>
                    <a:pt x="14948" y="12129"/>
                    <a:pt x="15294" y="11806"/>
                    <a:pt x="15559" y="11413"/>
                  </a:cubicBezTo>
                  <a:cubicBezTo>
                    <a:pt x="16030" y="10756"/>
                    <a:pt x="16458" y="10065"/>
                    <a:pt x="16814" y="9339"/>
                  </a:cubicBezTo>
                  <a:cubicBezTo>
                    <a:pt x="17182" y="8424"/>
                    <a:pt x="17468" y="7442"/>
                    <a:pt x="17491" y="6451"/>
                  </a:cubicBezTo>
                  <a:cubicBezTo>
                    <a:pt x="17464" y="6270"/>
                    <a:pt x="17565" y="5023"/>
                    <a:pt x="17316" y="4926"/>
                  </a:cubicBezTo>
                  <a:cubicBezTo>
                    <a:pt x="17310" y="5011"/>
                    <a:pt x="17297" y="5093"/>
                    <a:pt x="17281" y="5175"/>
                  </a:cubicBezTo>
                  <a:cubicBezTo>
                    <a:pt x="17264" y="5264"/>
                    <a:pt x="17246" y="5350"/>
                    <a:pt x="17219" y="5434"/>
                  </a:cubicBezTo>
                  <a:cubicBezTo>
                    <a:pt x="17194" y="5515"/>
                    <a:pt x="17161" y="5593"/>
                    <a:pt x="17120" y="5667"/>
                  </a:cubicBezTo>
                  <a:cubicBezTo>
                    <a:pt x="17057" y="5790"/>
                    <a:pt x="16968" y="5901"/>
                    <a:pt x="16863" y="5992"/>
                  </a:cubicBezTo>
                  <a:cubicBezTo>
                    <a:pt x="16760" y="6074"/>
                    <a:pt x="16635" y="6117"/>
                    <a:pt x="16508" y="6117"/>
                  </a:cubicBezTo>
                  <a:cubicBezTo>
                    <a:pt x="16438" y="6117"/>
                    <a:pt x="16367" y="6104"/>
                    <a:pt x="16299" y="6076"/>
                  </a:cubicBezTo>
                  <a:cubicBezTo>
                    <a:pt x="16232" y="6045"/>
                    <a:pt x="16170" y="6000"/>
                    <a:pt x="16118" y="5945"/>
                  </a:cubicBezTo>
                  <a:cubicBezTo>
                    <a:pt x="16067" y="5887"/>
                    <a:pt x="16022" y="5821"/>
                    <a:pt x="15987" y="5751"/>
                  </a:cubicBezTo>
                  <a:cubicBezTo>
                    <a:pt x="15946" y="5673"/>
                    <a:pt x="15915" y="5591"/>
                    <a:pt x="15882" y="5511"/>
                  </a:cubicBezTo>
                  <a:cubicBezTo>
                    <a:pt x="15847" y="5529"/>
                    <a:pt x="15816" y="5558"/>
                    <a:pt x="15793" y="5593"/>
                  </a:cubicBezTo>
                  <a:cubicBezTo>
                    <a:pt x="15763" y="5735"/>
                    <a:pt x="15800" y="6519"/>
                    <a:pt x="15645" y="6759"/>
                  </a:cubicBezTo>
                  <a:cubicBezTo>
                    <a:pt x="15608" y="6842"/>
                    <a:pt x="15540" y="6918"/>
                    <a:pt x="15448" y="6938"/>
                  </a:cubicBezTo>
                  <a:cubicBezTo>
                    <a:pt x="15433" y="6942"/>
                    <a:pt x="15417" y="6944"/>
                    <a:pt x="15400" y="6944"/>
                  </a:cubicBezTo>
                  <a:cubicBezTo>
                    <a:pt x="15322" y="6942"/>
                    <a:pt x="15252" y="6905"/>
                    <a:pt x="15207" y="6842"/>
                  </a:cubicBezTo>
                  <a:cubicBezTo>
                    <a:pt x="15162" y="6780"/>
                    <a:pt x="15149" y="6700"/>
                    <a:pt x="15133" y="6626"/>
                  </a:cubicBezTo>
                  <a:cubicBezTo>
                    <a:pt x="15115" y="6545"/>
                    <a:pt x="15092" y="6465"/>
                    <a:pt x="15069" y="6385"/>
                  </a:cubicBezTo>
                  <a:cubicBezTo>
                    <a:pt x="15034" y="6268"/>
                    <a:pt x="14997" y="6152"/>
                    <a:pt x="14952" y="6039"/>
                  </a:cubicBezTo>
                  <a:cubicBezTo>
                    <a:pt x="14874" y="5852"/>
                    <a:pt x="14783" y="5667"/>
                    <a:pt x="14685" y="5490"/>
                  </a:cubicBezTo>
                  <a:cubicBezTo>
                    <a:pt x="14617" y="5375"/>
                    <a:pt x="14545" y="5260"/>
                    <a:pt x="14471" y="5146"/>
                  </a:cubicBezTo>
                  <a:lnTo>
                    <a:pt x="14471" y="5146"/>
                  </a:lnTo>
                  <a:lnTo>
                    <a:pt x="14475" y="5153"/>
                  </a:lnTo>
                  <a:cubicBezTo>
                    <a:pt x="14355" y="4965"/>
                    <a:pt x="14226" y="4784"/>
                    <a:pt x="14084" y="4612"/>
                  </a:cubicBezTo>
                  <a:cubicBezTo>
                    <a:pt x="13923" y="4424"/>
                    <a:pt x="13751" y="4246"/>
                    <a:pt x="13572" y="4079"/>
                  </a:cubicBezTo>
                  <a:lnTo>
                    <a:pt x="13572" y="4079"/>
                  </a:lnTo>
                  <a:lnTo>
                    <a:pt x="13563" y="4070"/>
                  </a:lnTo>
                  <a:lnTo>
                    <a:pt x="13561" y="4068"/>
                  </a:lnTo>
                  <a:lnTo>
                    <a:pt x="13561" y="4068"/>
                  </a:lnTo>
                  <a:cubicBezTo>
                    <a:pt x="13565" y="4072"/>
                    <a:pt x="13569" y="4075"/>
                    <a:pt x="13572" y="4079"/>
                  </a:cubicBezTo>
                  <a:lnTo>
                    <a:pt x="13574" y="4079"/>
                  </a:lnTo>
                  <a:lnTo>
                    <a:pt x="13561" y="4068"/>
                  </a:lnTo>
                  <a:lnTo>
                    <a:pt x="13561" y="4068"/>
                  </a:lnTo>
                  <a:lnTo>
                    <a:pt x="13561" y="4068"/>
                  </a:lnTo>
                  <a:lnTo>
                    <a:pt x="13561" y="4068"/>
                  </a:lnTo>
                  <a:lnTo>
                    <a:pt x="13561" y="4068"/>
                  </a:lnTo>
                  <a:lnTo>
                    <a:pt x="13561" y="4068"/>
                  </a:lnTo>
                  <a:lnTo>
                    <a:pt x="13553" y="4060"/>
                  </a:lnTo>
                  <a:lnTo>
                    <a:pt x="13552" y="4060"/>
                  </a:lnTo>
                  <a:lnTo>
                    <a:pt x="13489" y="4003"/>
                  </a:lnTo>
                  <a:lnTo>
                    <a:pt x="13510" y="4019"/>
                  </a:lnTo>
                  <a:cubicBezTo>
                    <a:pt x="13360" y="3883"/>
                    <a:pt x="13201" y="3754"/>
                    <a:pt x="13037" y="3634"/>
                  </a:cubicBezTo>
                  <a:cubicBezTo>
                    <a:pt x="12996" y="3614"/>
                    <a:pt x="12952" y="3591"/>
                    <a:pt x="12911" y="3569"/>
                  </a:cubicBezTo>
                  <a:cubicBezTo>
                    <a:pt x="12878" y="3552"/>
                    <a:pt x="12845" y="3536"/>
                    <a:pt x="12815" y="3519"/>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3313852" y="2382562"/>
              <a:ext cx="2719508" cy="1997526"/>
            </a:xfrm>
            <a:custGeom>
              <a:avLst/>
              <a:gdLst/>
              <a:ahLst/>
              <a:cxnLst/>
              <a:rect l="l" t="t" r="r" b="b"/>
              <a:pathLst>
                <a:path w="35976" h="26425" extrusionOk="0">
                  <a:moveTo>
                    <a:pt x="10788" y="474"/>
                  </a:moveTo>
                  <a:cubicBezTo>
                    <a:pt x="10756" y="474"/>
                    <a:pt x="10726" y="493"/>
                    <a:pt x="10714" y="526"/>
                  </a:cubicBezTo>
                  <a:cubicBezTo>
                    <a:pt x="10642" y="561"/>
                    <a:pt x="10634" y="657"/>
                    <a:pt x="10612" y="725"/>
                  </a:cubicBezTo>
                  <a:cubicBezTo>
                    <a:pt x="10577" y="865"/>
                    <a:pt x="10529" y="1001"/>
                    <a:pt x="10470" y="1131"/>
                  </a:cubicBezTo>
                  <a:cubicBezTo>
                    <a:pt x="10340" y="1295"/>
                    <a:pt x="10200" y="1450"/>
                    <a:pt x="10050" y="1596"/>
                  </a:cubicBezTo>
                  <a:cubicBezTo>
                    <a:pt x="9992" y="1651"/>
                    <a:pt x="9935" y="1703"/>
                    <a:pt x="9875" y="1754"/>
                  </a:cubicBezTo>
                  <a:cubicBezTo>
                    <a:pt x="9848" y="1781"/>
                    <a:pt x="9811" y="1805"/>
                    <a:pt x="9799" y="1842"/>
                  </a:cubicBezTo>
                  <a:cubicBezTo>
                    <a:pt x="9583" y="1951"/>
                    <a:pt x="9381" y="2089"/>
                    <a:pt x="9169" y="2207"/>
                  </a:cubicBezTo>
                  <a:cubicBezTo>
                    <a:pt x="9099" y="2248"/>
                    <a:pt x="9027" y="2285"/>
                    <a:pt x="8955" y="2326"/>
                  </a:cubicBezTo>
                  <a:cubicBezTo>
                    <a:pt x="8927" y="2342"/>
                    <a:pt x="8912" y="2373"/>
                    <a:pt x="8916" y="2406"/>
                  </a:cubicBezTo>
                  <a:cubicBezTo>
                    <a:pt x="8913" y="2406"/>
                    <a:pt x="8909" y="2406"/>
                    <a:pt x="8906" y="2406"/>
                  </a:cubicBezTo>
                  <a:cubicBezTo>
                    <a:pt x="8840" y="2406"/>
                    <a:pt x="8783" y="2459"/>
                    <a:pt x="8721" y="2476"/>
                  </a:cubicBezTo>
                  <a:cubicBezTo>
                    <a:pt x="8583" y="2536"/>
                    <a:pt x="8439" y="2583"/>
                    <a:pt x="8293" y="2616"/>
                  </a:cubicBezTo>
                  <a:cubicBezTo>
                    <a:pt x="8231" y="2637"/>
                    <a:pt x="8168" y="2645"/>
                    <a:pt x="8108" y="2669"/>
                  </a:cubicBezTo>
                  <a:cubicBezTo>
                    <a:pt x="8015" y="2731"/>
                    <a:pt x="7989" y="2883"/>
                    <a:pt x="8116" y="2918"/>
                  </a:cubicBezTo>
                  <a:cubicBezTo>
                    <a:pt x="8071" y="2966"/>
                    <a:pt x="8098" y="3042"/>
                    <a:pt x="8159" y="3052"/>
                  </a:cubicBezTo>
                  <a:cubicBezTo>
                    <a:pt x="8161" y="3052"/>
                    <a:pt x="8163" y="3052"/>
                    <a:pt x="8165" y="3052"/>
                  </a:cubicBezTo>
                  <a:cubicBezTo>
                    <a:pt x="8237" y="3052"/>
                    <a:pt x="8307" y="3015"/>
                    <a:pt x="8377" y="2995"/>
                  </a:cubicBezTo>
                  <a:cubicBezTo>
                    <a:pt x="8449" y="2964"/>
                    <a:pt x="8544" y="2953"/>
                    <a:pt x="8593" y="2888"/>
                  </a:cubicBezTo>
                  <a:cubicBezTo>
                    <a:pt x="8762" y="2809"/>
                    <a:pt x="8927" y="2723"/>
                    <a:pt x="9085" y="2628"/>
                  </a:cubicBezTo>
                  <a:cubicBezTo>
                    <a:pt x="9101" y="2643"/>
                    <a:pt x="9121" y="2650"/>
                    <a:pt x="9141" y="2650"/>
                  </a:cubicBezTo>
                  <a:cubicBezTo>
                    <a:pt x="9160" y="2650"/>
                    <a:pt x="9180" y="2643"/>
                    <a:pt x="9196" y="2630"/>
                  </a:cubicBezTo>
                  <a:cubicBezTo>
                    <a:pt x="9307" y="2571"/>
                    <a:pt x="9424" y="2501"/>
                    <a:pt x="9544" y="2431"/>
                  </a:cubicBezTo>
                  <a:cubicBezTo>
                    <a:pt x="9764" y="2303"/>
                    <a:pt x="9978" y="2161"/>
                    <a:pt x="10182" y="2007"/>
                  </a:cubicBezTo>
                  <a:cubicBezTo>
                    <a:pt x="10245" y="1947"/>
                    <a:pt x="10443" y="1851"/>
                    <a:pt x="10367" y="1750"/>
                  </a:cubicBezTo>
                  <a:lnTo>
                    <a:pt x="10410" y="1703"/>
                  </a:lnTo>
                  <a:cubicBezTo>
                    <a:pt x="10428" y="1701"/>
                    <a:pt x="10445" y="1690"/>
                    <a:pt x="10457" y="1676"/>
                  </a:cubicBezTo>
                  <a:cubicBezTo>
                    <a:pt x="10492" y="1631"/>
                    <a:pt x="10525" y="1587"/>
                    <a:pt x="10558" y="1540"/>
                  </a:cubicBezTo>
                  <a:cubicBezTo>
                    <a:pt x="10723" y="1380"/>
                    <a:pt x="10823" y="1172"/>
                    <a:pt x="10887" y="952"/>
                  </a:cubicBezTo>
                  <a:cubicBezTo>
                    <a:pt x="10916" y="841"/>
                    <a:pt x="10986" y="522"/>
                    <a:pt x="10830" y="487"/>
                  </a:cubicBezTo>
                  <a:cubicBezTo>
                    <a:pt x="10817" y="478"/>
                    <a:pt x="10802" y="474"/>
                    <a:pt x="10788" y="474"/>
                  </a:cubicBezTo>
                  <a:close/>
                  <a:moveTo>
                    <a:pt x="31800" y="1"/>
                  </a:moveTo>
                  <a:cubicBezTo>
                    <a:pt x="31747" y="1"/>
                    <a:pt x="31693" y="10"/>
                    <a:pt x="31643" y="12"/>
                  </a:cubicBezTo>
                  <a:cubicBezTo>
                    <a:pt x="31369" y="38"/>
                    <a:pt x="31097" y="71"/>
                    <a:pt x="30826" y="118"/>
                  </a:cubicBezTo>
                  <a:cubicBezTo>
                    <a:pt x="30811" y="108"/>
                    <a:pt x="30796" y="105"/>
                    <a:pt x="30780" y="105"/>
                  </a:cubicBezTo>
                  <a:cubicBezTo>
                    <a:pt x="30743" y="105"/>
                    <a:pt x="30703" y="124"/>
                    <a:pt x="30667" y="131"/>
                  </a:cubicBezTo>
                  <a:cubicBezTo>
                    <a:pt x="30571" y="160"/>
                    <a:pt x="30474" y="186"/>
                    <a:pt x="30375" y="217"/>
                  </a:cubicBezTo>
                  <a:cubicBezTo>
                    <a:pt x="30279" y="248"/>
                    <a:pt x="30180" y="279"/>
                    <a:pt x="30083" y="312"/>
                  </a:cubicBezTo>
                  <a:cubicBezTo>
                    <a:pt x="30038" y="328"/>
                    <a:pt x="29976" y="337"/>
                    <a:pt x="29956" y="388"/>
                  </a:cubicBezTo>
                  <a:cubicBezTo>
                    <a:pt x="29915" y="407"/>
                    <a:pt x="29873" y="425"/>
                    <a:pt x="29832" y="446"/>
                  </a:cubicBezTo>
                  <a:cubicBezTo>
                    <a:pt x="29818" y="434"/>
                    <a:pt x="29800" y="428"/>
                    <a:pt x="29783" y="428"/>
                  </a:cubicBezTo>
                  <a:cubicBezTo>
                    <a:pt x="29755" y="428"/>
                    <a:pt x="29727" y="443"/>
                    <a:pt x="29713" y="470"/>
                  </a:cubicBezTo>
                  <a:cubicBezTo>
                    <a:pt x="29684" y="522"/>
                    <a:pt x="29721" y="569"/>
                    <a:pt x="29748" y="616"/>
                  </a:cubicBezTo>
                  <a:cubicBezTo>
                    <a:pt x="29775" y="662"/>
                    <a:pt x="29793" y="719"/>
                    <a:pt x="29838" y="750"/>
                  </a:cubicBezTo>
                  <a:cubicBezTo>
                    <a:pt x="29853" y="760"/>
                    <a:pt x="29871" y="763"/>
                    <a:pt x="29889" y="763"/>
                  </a:cubicBezTo>
                  <a:cubicBezTo>
                    <a:pt x="29912" y="763"/>
                    <a:pt x="29936" y="757"/>
                    <a:pt x="29956" y="750"/>
                  </a:cubicBezTo>
                  <a:cubicBezTo>
                    <a:pt x="30015" y="729"/>
                    <a:pt x="30073" y="707"/>
                    <a:pt x="30131" y="684"/>
                  </a:cubicBezTo>
                  <a:cubicBezTo>
                    <a:pt x="30264" y="629"/>
                    <a:pt x="30402" y="577"/>
                    <a:pt x="30536" y="522"/>
                  </a:cubicBezTo>
                  <a:cubicBezTo>
                    <a:pt x="30793" y="474"/>
                    <a:pt x="31052" y="452"/>
                    <a:pt x="31311" y="415"/>
                  </a:cubicBezTo>
                  <a:cubicBezTo>
                    <a:pt x="31418" y="404"/>
                    <a:pt x="31523" y="399"/>
                    <a:pt x="31629" y="399"/>
                  </a:cubicBezTo>
                  <a:cubicBezTo>
                    <a:pt x="32162" y="399"/>
                    <a:pt x="32690" y="522"/>
                    <a:pt x="33208" y="647"/>
                  </a:cubicBezTo>
                  <a:cubicBezTo>
                    <a:pt x="33227" y="692"/>
                    <a:pt x="33280" y="699"/>
                    <a:pt x="33319" y="717"/>
                  </a:cubicBezTo>
                  <a:cubicBezTo>
                    <a:pt x="33395" y="748"/>
                    <a:pt x="33474" y="777"/>
                    <a:pt x="33550" y="808"/>
                  </a:cubicBezTo>
                  <a:cubicBezTo>
                    <a:pt x="33679" y="861"/>
                    <a:pt x="33811" y="917"/>
                    <a:pt x="33936" y="976"/>
                  </a:cubicBezTo>
                  <a:cubicBezTo>
                    <a:pt x="33945" y="983"/>
                    <a:pt x="33953" y="987"/>
                    <a:pt x="33961" y="993"/>
                  </a:cubicBezTo>
                  <a:cubicBezTo>
                    <a:pt x="34062" y="1071"/>
                    <a:pt x="34157" y="1155"/>
                    <a:pt x="34251" y="1242"/>
                  </a:cubicBezTo>
                  <a:cubicBezTo>
                    <a:pt x="34451" y="1410"/>
                    <a:pt x="34630" y="1594"/>
                    <a:pt x="34776" y="1810"/>
                  </a:cubicBezTo>
                  <a:cubicBezTo>
                    <a:pt x="34848" y="1900"/>
                    <a:pt x="34905" y="2001"/>
                    <a:pt x="34990" y="2079"/>
                  </a:cubicBezTo>
                  <a:cubicBezTo>
                    <a:pt x="35126" y="2371"/>
                    <a:pt x="35239" y="2659"/>
                    <a:pt x="35358" y="2962"/>
                  </a:cubicBezTo>
                  <a:cubicBezTo>
                    <a:pt x="35479" y="3350"/>
                    <a:pt x="35453" y="3768"/>
                    <a:pt x="35449" y="4171"/>
                  </a:cubicBezTo>
                  <a:cubicBezTo>
                    <a:pt x="35368" y="4270"/>
                    <a:pt x="35370" y="4408"/>
                    <a:pt x="35342" y="4527"/>
                  </a:cubicBezTo>
                  <a:cubicBezTo>
                    <a:pt x="35278" y="4848"/>
                    <a:pt x="35249" y="5181"/>
                    <a:pt x="35082" y="5469"/>
                  </a:cubicBezTo>
                  <a:cubicBezTo>
                    <a:pt x="34973" y="5502"/>
                    <a:pt x="34961" y="5640"/>
                    <a:pt x="34916" y="5729"/>
                  </a:cubicBezTo>
                  <a:cubicBezTo>
                    <a:pt x="34842" y="5924"/>
                    <a:pt x="34743" y="6109"/>
                    <a:pt x="34644" y="6292"/>
                  </a:cubicBezTo>
                  <a:cubicBezTo>
                    <a:pt x="34486" y="6479"/>
                    <a:pt x="34344" y="6677"/>
                    <a:pt x="34189" y="6868"/>
                  </a:cubicBezTo>
                  <a:cubicBezTo>
                    <a:pt x="33926" y="7197"/>
                    <a:pt x="33634" y="7504"/>
                    <a:pt x="33313" y="7780"/>
                  </a:cubicBezTo>
                  <a:cubicBezTo>
                    <a:pt x="33260" y="7829"/>
                    <a:pt x="33192" y="7862"/>
                    <a:pt x="33134" y="7905"/>
                  </a:cubicBezTo>
                  <a:cubicBezTo>
                    <a:pt x="33132" y="7905"/>
                    <a:pt x="33129" y="7905"/>
                    <a:pt x="33127" y="7905"/>
                  </a:cubicBezTo>
                  <a:cubicBezTo>
                    <a:pt x="33097" y="7905"/>
                    <a:pt x="33069" y="7917"/>
                    <a:pt x="33046" y="7938"/>
                  </a:cubicBezTo>
                  <a:cubicBezTo>
                    <a:pt x="32992" y="7994"/>
                    <a:pt x="32994" y="8047"/>
                    <a:pt x="33023" y="8094"/>
                  </a:cubicBezTo>
                  <a:cubicBezTo>
                    <a:pt x="32996" y="8222"/>
                    <a:pt x="32998" y="8378"/>
                    <a:pt x="33146" y="8397"/>
                  </a:cubicBezTo>
                  <a:cubicBezTo>
                    <a:pt x="33323" y="8380"/>
                    <a:pt x="33434" y="8197"/>
                    <a:pt x="33566" y="8094"/>
                  </a:cubicBezTo>
                  <a:cubicBezTo>
                    <a:pt x="33737" y="8090"/>
                    <a:pt x="33916" y="7794"/>
                    <a:pt x="34045" y="7683"/>
                  </a:cubicBezTo>
                  <a:cubicBezTo>
                    <a:pt x="34395" y="7309"/>
                    <a:pt x="34776" y="6957"/>
                    <a:pt x="35056" y="6525"/>
                  </a:cubicBezTo>
                  <a:cubicBezTo>
                    <a:pt x="35195" y="6432"/>
                    <a:pt x="35247" y="6243"/>
                    <a:pt x="35342" y="6109"/>
                  </a:cubicBezTo>
                  <a:cubicBezTo>
                    <a:pt x="35498" y="5848"/>
                    <a:pt x="35860" y="5041"/>
                    <a:pt x="35798" y="4760"/>
                  </a:cubicBezTo>
                  <a:cubicBezTo>
                    <a:pt x="35831" y="4449"/>
                    <a:pt x="35872" y="4140"/>
                    <a:pt x="35899" y="3832"/>
                  </a:cubicBezTo>
                  <a:cubicBezTo>
                    <a:pt x="35895" y="3706"/>
                    <a:pt x="35975" y="3517"/>
                    <a:pt x="35850" y="3435"/>
                  </a:cubicBezTo>
                  <a:cubicBezTo>
                    <a:pt x="35837" y="3289"/>
                    <a:pt x="35815" y="3143"/>
                    <a:pt x="35817" y="2997"/>
                  </a:cubicBezTo>
                  <a:cubicBezTo>
                    <a:pt x="35809" y="2904"/>
                    <a:pt x="35831" y="2778"/>
                    <a:pt x="35741" y="2721"/>
                  </a:cubicBezTo>
                  <a:cubicBezTo>
                    <a:pt x="35667" y="2453"/>
                    <a:pt x="35578" y="2184"/>
                    <a:pt x="35430" y="1949"/>
                  </a:cubicBezTo>
                  <a:cubicBezTo>
                    <a:pt x="35298" y="1641"/>
                    <a:pt x="35111" y="1357"/>
                    <a:pt x="34881" y="1112"/>
                  </a:cubicBezTo>
                  <a:cubicBezTo>
                    <a:pt x="34741" y="978"/>
                    <a:pt x="34595" y="793"/>
                    <a:pt x="34389" y="775"/>
                  </a:cubicBezTo>
                  <a:cubicBezTo>
                    <a:pt x="34368" y="760"/>
                    <a:pt x="34346" y="750"/>
                    <a:pt x="34321" y="744"/>
                  </a:cubicBezTo>
                  <a:cubicBezTo>
                    <a:pt x="34303" y="655"/>
                    <a:pt x="34183" y="623"/>
                    <a:pt x="34113" y="577"/>
                  </a:cubicBezTo>
                  <a:cubicBezTo>
                    <a:pt x="33976" y="505"/>
                    <a:pt x="33834" y="441"/>
                    <a:pt x="33690" y="384"/>
                  </a:cubicBezTo>
                  <a:cubicBezTo>
                    <a:pt x="33683" y="269"/>
                    <a:pt x="33523" y="277"/>
                    <a:pt x="33441" y="252"/>
                  </a:cubicBezTo>
                  <a:cubicBezTo>
                    <a:pt x="33321" y="225"/>
                    <a:pt x="33204" y="203"/>
                    <a:pt x="33085" y="178"/>
                  </a:cubicBezTo>
                  <a:cubicBezTo>
                    <a:pt x="33052" y="170"/>
                    <a:pt x="33015" y="168"/>
                    <a:pt x="32984" y="158"/>
                  </a:cubicBezTo>
                  <a:cubicBezTo>
                    <a:pt x="32963" y="143"/>
                    <a:pt x="32939" y="135"/>
                    <a:pt x="32914" y="135"/>
                  </a:cubicBezTo>
                  <a:cubicBezTo>
                    <a:pt x="32805" y="116"/>
                    <a:pt x="32692" y="108"/>
                    <a:pt x="32583" y="88"/>
                  </a:cubicBezTo>
                  <a:cubicBezTo>
                    <a:pt x="32359" y="46"/>
                    <a:pt x="32134" y="24"/>
                    <a:pt x="31908" y="22"/>
                  </a:cubicBezTo>
                  <a:cubicBezTo>
                    <a:pt x="31874" y="6"/>
                    <a:pt x="31837" y="1"/>
                    <a:pt x="31800" y="1"/>
                  </a:cubicBezTo>
                  <a:close/>
                  <a:moveTo>
                    <a:pt x="6363" y="2901"/>
                  </a:moveTo>
                  <a:cubicBezTo>
                    <a:pt x="6348" y="2901"/>
                    <a:pt x="6333" y="2903"/>
                    <a:pt x="6318" y="2904"/>
                  </a:cubicBezTo>
                  <a:cubicBezTo>
                    <a:pt x="6236" y="2910"/>
                    <a:pt x="6153" y="2918"/>
                    <a:pt x="6071" y="2929"/>
                  </a:cubicBezTo>
                  <a:cubicBezTo>
                    <a:pt x="5783" y="2966"/>
                    <a:pt x="5495" y="3009"/>
                    <a:pt x="5205" y="3042"/>
                  </a:cubicBezTo>
                  <a:cubicBezTo>
                    <a:pt x="5086" y="3054"/>
                    <a:pt x="4966" y="3067"/>
                    <a:pt x="4849" y="3083"/>
                  </a:cubicBezTo>
                  <a:cubicBezTo>
                    <a:pt x="4785" y="3099"/>
                    <a:pt x="4699" y="3087"/>
                    <a:pt x="4656" y="3145"/>
                  </a:cubicBezTo>
                  <a:cubicBezTo>
                    <a:pt x="4063" y="3206"/>
                    <a:pt x="3473" y="3307"/>
                    <a:pt x="2887" y="3422"/>
                  </a:cubicBezTo>
                  <a:cubicBezTo>
                    <a:pt x="2821" y="3435"/>
                    <a:pt x="2784" y="3464"/>
                    <a:pt x="2769" y="3499"/>
                  </a:cubicBezTo>
                  <a:cubicBezTo>
                    <a:pt x="2756" y="3491"/>
                    <a:pt x="2736" y="3488"/>
                    <a:pt x="2712" y="3488"/>
                  </a:cubicBezTo>
                  <a:cubicBezTo>
                    <a:pt x="2523" y="3488"/>
                    <a:pt x="2047" y="3693"/>
                    <a:pt x="1930" y="3733"/>
                  </a:cubicBezTo>
                  <a:cubicBezTo>
                    <a:pt x="1854" y="3764"/>
                    <a:pt x="1776" y="3795"/>
                    <a:pt x="1700" y="3830"/>
                  </a:cubicBezTo>
                  <a:cubicBezTo>
                    <a:pt x="1650" y="3854"/>
                    <a:pt x="1574" y="3871"/>
                    <a:pt x="1566" y="3937"/>
                  </a:cubicBezTo>
                  <a:cubicBezTo>
                    <a:pt x="1465" y="3988"/>
                    <a:pt x="1368" y="4048"/>
                    <a:pt x="1270" y="4105"/>
                  </a:cubicBezTo>
                  <a:cubicBezTo>
                    <a:pt x="1198" y="4155"/>
                    <a:pt x="1097" y="4196"/>
                    <a:pt x="1056" y="4274"/>
                  </a:cubicBezTo>
                  <a:cubicBezTo>
                    <a:pt x="963" y="4346"/>
                    <a:pt x="873" y="4420"/>
                    <a:pt x="782" y="4496"/>
                  </a:cubicBezTo>
                  <a:cubicBezTo>
                    <a:pt x="720" y="4552"/>
                    <a:pt x="650" y="4603"/>
                    <a:pt x="599" y="4667"/>
                  </a:cubicBezTo>
                  <a:cubicBezTo>
                    <a:pt x="589" y="4681"/>
                    <a:pt x="582" y="4698"/>
                    <a:pt x="582" y="4716"/>
                  </a:cubicBezTo>
                  <a:cubicBezTo>
                    <a:pt x="515" y="4780"/>
                    <a:pt x="486" y="4877"/>
                    <a:pt x="441" y="4955"/>
                  </a:cubicBezTo>
                  <a:cubicBezTo>
                    <a:pt x="317" y="5202"/>
                    <a:pt x="216" y="5459"/>
                    <a:pt x="140" y="5724"/>
                  </a:cubicBezTo>
                  <a:cubicBezTo>
                    <a:pt x="23" y="5735"/>
                    <a:pt x="41" y="6041"/>
                    <a:pt x="25" y="6136"/>
                  </a:cubicBezTo>
                  <a:cubicBezTo>
                    <a:pt x="0" y="6171"/>
                    <a:pt x="6" y="6220"/>
                    <a:pt x="6" y="6261"/>
                  </a:cubicBezTo>
                  <a:cubicBezTo>
                    <a:pt x="9" y="6375"/>
                    <a:pt x="15" y="6490"/>
                    <a:pt x="19" y="6603"/>
                  </a:cubicBezTo>
                  <a:cubicBezTo>
                    <a:pt x="19" y="6665"/>
                    <a:pt x="23" y="6726"/>
                    <a:pt x="31" y="6786"/>
                  </a:cubicBezTo>
                  <a:cubicBezTo>
                    <a:pt x="13" y="6846"/>
                    <a:pt x="48" y="6938"/>
                    <a:pt x="60" y="6994"/>
                  </a:cubicBezTo>
                  <a:cubicBezTo>
                    <a:pt x="111" y="7167"/>
                    <a:pt x="171" y="7335"/>
                    <a:pt x="243" y="7500"/>
                  </a:cubicBezTo>
                  <a:cubicBezTo>
                    <a:pt x="284" y="7601"/>
                    <a:pt x="325" y="7701"/>
                    <a:pt x="377" y="7796"/>
                  </a:cubicBezTo>
                  <a:cubicBezTo>
                    <a:pt x="455" y="7893"/>
                    <a:pt x="508" y="8010"/>
                    <a:pt x="582" y="8109"/>
                  </a:cubicBezTo>
                  <a:cubicBezTo>
                    <a:pt x="731" y="8277"/>
                    <a:pt x="903" y="8421"/>
                    <a:pt x="1076" y="8561"/>
                  </a:cubicBezTo>
                  <a:cubicBezTo>
                    <a:pt x="1181" y="8644"/>
                    <a:pt x="1294" y="8709"/>
                    <a:pt x="1401" y="8786"/>
                  </a:cubicBezTo>
                  <a:cubicBezTo>
                    <a:pt x="1466" y="8821"/>
                    <a:pt x="1578" y="8924"/>
                    <a:pt x="1659" y="8924"/>
                  </a:cubicBezTo>
                  <a:cubicBezTo>
                    <a:pt x="1668" y="8924"/>
                    <a:pt x="1677" y="8922"/>
                    <a:pt x="1685" y="8919"/>
                  </a:cubicBezTo>
                  <a:cubicBezTo>
                    <a:pt x="1788" y="8967"/>
                    <a:pt x="1901" y="8987"/>
                    <a:pt x="2002" y="9039"/>
                  </a:cubicBezTo>
                  <a:cubicBezTo>
                    <a:pt x="2290" y="9166"/>
                    <a:pt x="2599" y="9300"/>
                    <a:pt x="2907" y="9378"/>
                  </a:cubicBezTo>
                  <a:cubicBezTo>
                    <a:pt x="2912" y="9379"/>
                    <a:pt x="2917" y="9379"/>
                    <a:pt x="2921" y="9379"/>
                  </a:cubicBezTo>
                  <a:cubicBezTo>
                    <a:pt x="2953" y="9379"/>
                    <a:pt x="2983" y="9362"/>
                    <a:pt x="2998" y="9333"/>
                  </a:cubicBezTo>
                  <a:cubicBezTo>
                    <a:pt x="3088" y="9364"/>
                    <a:pt x="3216" y="9370"/>
                    <a:pt x="3275" y="9380"/>
                  </a:cubicBezTo>
                  <a:cubicBezTo>
                    <a:pt x="3403" y="9393"/>
                    <a:pt x="3530" y="9399"/>
                    <a:pt x="3657" y="9399"/>
                  </a:cubicBezTo>
                  <a:cubicBezTo>
                    <a:pt x="3734" y="9399"/>
                    <a:pt x="3810" y="9397"/>
                    <a:pt x="3886" y="9392"/>
                  </a:cubicBezTo>
                  <a:cubicBezTo>
                    <a:pt x="4092" y="9372"/>
                    <a:pt x="4296" y="9333"/>
                    <a:pt x="4502" y="9314"/>
                  </a:cubicBezTo>
                  <a:cubicBezTo>
                    <a:pt x="4586" y="9296"/>
                    <a:pt x="4693" y="9298"/>
                    <a:pt x="4753" y="9230"/>
                  </a:cubicBezTo>
                  <a:cubicBezTo>
                    <a:pt x="4808" y="9152"/>
                    <a:pt x="4715" y="9072"/>
                    <a:pt x="4639" y="9072"/>
                  </a:cubicBezTo>
                  <a:cubicBezTo>
                    <a:pt x="4639" y="9010"/>
                    <a:pt x="4581" y="8984"/>
                    <a:pt x="4527" y="8984"/>
                  </a:cubicBezTo>
                  <a:cubicBezTo>
                    <a:pt x="4521" y="8984"/>
                    <a:pt x="4515" y="8985"/>
                    <a:pt x="4510" y="8985"/>
                  </a:cubicBezTo>
                  <a:cubicBezTo>
                    <a:pt x="4425" y="8985"/>
                    <a:pt x="4339" y="8989"/>
                    <a:pt x="4255" y="8991"/>
                  </a:cubicBezTo>
                  <a:cubicBezTo>
                    <a:pt x="4228" y="8982"/>
                    <a:pt x="4200" y="8979"/>
                    <a:pt x="4172" y="8979"/>
                  </a:cubicBezTo>
                  <a:cubicBezTo>
                    <a:pt x="4120" y="8979"/>
                    <a:pt x="4065" y="8989"/>
                    <a:pt x="4015" y="8989"/>
                  </a:cubicBezTo>
                  <a:cubicBezTo>
                    <a:pt x="4012" y="8989"/>
                    <a:pt x="4009" y="8989"/>
                    <a:pt x="4006" y="8989"/>
                  </a:cubicBezTo>
                  <a:cubicBezTo>
                    <a:pt x="3938" y="8992"/>
                    <a:pt x="3871" y="8993"/>
                    <a:pt x="3803" y="8993"/>
                  </a:cubicBezTo>
                  <a:cubicBezTo>
                    <a:pt x="3707" y="8993"/>
                    <a:pt x="3611" y="8990"/>
                    <a:pt x="3516" y="8983"/>
                  </a:cubicBezTo>
                  <a:cubicBezTo>
                    <a:pt x="3504" y="8969"/>
                    <a:pt x="3483" y="8960"/>
                    <a:pt x="3463" y="8958"/>
                  </a:cubicBezTo>
                  <a:cubicBezTo>
                    <a:pt x="3368" y="8950"/>
                    <a:pt x="3271" y="8948"/>
                    <a:pt x="3175" y="8942"/>
                  </a:cubicBezTo>
                  <a:cubicBezTo>
                    <a:pt x="2977" y="8919"/>
                    <a:pt x="2778" y="8897"/>
                    <a:pt x="2580" y="8876"/>
                  </a:cubicBezTo>
                  <a:cubicBezTo>
                    <a:pt x="2376" y="8798"/>
                    <a:pt x="2177" y="8718"/>
                    <a:pt x="1973" y="8642"/>
                  </a:cubicBezTo>
                  <a:cubicBezTo>
                    <a:pt x="1903" y="8619"/>
                    <a:pt x="1829" y="8577"/>
                    <a:pt x="1754" y="8577"/>
                  </a:cubicBezTo>
                  <a:cubicBezTo>
                    <a:pt x="1747" y="8577"/>
                    <a:pt x="1741" y="8577"/>
                    <a:pt x="1735" y="8578"/>
                  </a:cubicBezTo>
                  <a:cubicBezTo>
                    <a:pt x="1611" y="8485"/>
                    <a:pt x="1488" y="8393"/>
                    <a:pt x="1366" y="8296"/>
                  </a:cubicBezTo>
                  <a:cubicBezTo>
                    <a:pt x="1222" y="8158"/>
                    <a:pt x="1076" y="8016"/>
                    <a:pt x="957" y="7858"/>
                  </a:cubicBezTo>
                  <a:cubicBezTo>
                    <a:pt x="823" y="7679"/>
                    <a:pt x="759" y="7457"/>
                    <a:pt x="634" y="7271"/>
                  </a:cubicBezTo>
                  <a:cubicBezTo>
                    <a:pt x="632" y="7255"/>
                    <a:pt x="630" y="7239"/>
                    <a:pt x="626" y="7222"/>
                  </a:cubicBezTo>
                  <a:cubicBezTo>
                    <a:pt x="652" y="7148"/>
                    <a:pt x="609" y="7066"/>
                    <a:pt x="601" y="6990"/>
                  </a:cubicBezTo>
                  <a:cubicBezTo>
                    <a:pt x="585" y="6876"/>
                    <a:pt x="574" y="6765"/>
                    <a:pt x="564" y="6652"/>
                  </a:cubicBezTo>
                  <a:cubicBezTo>
                    <a:pt x="552" y="6537"/>
                    <a:pt x="560" y="6405"/>
                    <a:pt x="531" y="6292"/>
                  </a:cubicBezTo>
                  <a:cubicBezTo>
                    <a:pt x="537" y="6251"/>
                    <a:pt x="545" y="6212"/>
                    <a:pt x="552" y="6171"/>
                  </a:cubicBezTo>
                  <a:cubicBezTo>
                    <a:pt x="587" y="5971"/>
                    <a:pt x="624" y="5772"/>
                    <a:pt x="659" y="5572"/>
                  </a:cubicBezTo>
                  <a:cubicBezTo>
                    <a:pt x="724" y="5428"/>
                    <a:pt x="784" y="5278"/>
                    <a:pt x="858" y="5138"/>
                  </a:cubicBezTo>
                  <a:cubicBezTo>
                    <a:pt x="936" y="5039"/>
                    <a:pt x="1006" y="4930"/>
                    <a:pt x="1101" y="4846"/>
                  </a:cubicBezTo>
                  <a:cubicBezTo>
                    <a:pt x="1220" y="4741"/>
                    <a:pt x="1342" y="4638"/>
                    <a:pt x="1461" y="4535"/>
                  </a:cubicBezTo>
                  <a:cubicBezTo>
                    <a:pt x="1514" y="4474"/>
                    <a:pt x="1681" y="4393"/>
                    <a:pt x="1634" y="4301"/>
                  </a:cubicBezTo>
                  <a:cubicBezTo>
                    <a:pt x="1928" y="4182"/>
                    <a:pt x="2208" y="4033"/>
                    <a:pt x="2508" y="3931"/>
                  </a:cubicBezTo>
                  <a:cubicBezTo>
                    <a:pt x="2675" y="3877"/>
                    <a:pt x="2843" y="3832"/>
                    <a:pt x="3014" y="3789"/>
                  </a:cubicBezTo>
                  <a:cubicBezTo>
                    <a:pt x="3022" y="3790"/>
                    <a:pt x="3029" y="3791"/>
                    <a:pt x="3037" y="3791"/>
                  </a:cubicBezTo>
                  <a:cubicBezTo>
                    <a:pt x="3069" y="3791"/>
                    <a:pt x="3102" y="3780"/>
                    <a:pt x="3136" y="3776"/>
                  </a:cubicBezTo>
                  <a:cubicBezTo>
                    <a:pt x="3230" y="3762"/>
                    <a:pt x="3327" y="3745"/>
                    <a:pt x="3426" y="3733"/>
                  </a:cubicBezTo>
                  <a:cubicBezTo>
                    <a:pt x="3716" y="3696"/>
                    <a:pt x="4004" y="3640"/>
                    <a:pt x="4286" y="3566"/>
                  </a:cubicBezTo>
                  <a:lnTo>
                    <a:pt x="4339" y="3556"/>
                  </a:lnTo>
                  <a:lnTo>
                    <a:pt x="4378" y="3552"/>
                  </a:lnTo>
                  <a:cubicBezTo>
                    <a:pt x="4384" y="3552"/>
                    <a:pt x="4392" y="3550"/>
                    <a:pt x="4399" y="3548"/>
                  </a:cubicBezTo>
                  <a:cubicBezTo>
                    <a:pt x="4722" y="3494"/>
                    <a:pt x="5049" y="3455"/>
                    <a:pt x="5372" y="3400"/>
                  </a:cubicBezTo>
                  <a:cubicBezTo>
                    <a:pt x="5388" y="3398"/>
                    <a:pt x="5403" y="3392"/>
                    <a:pt x="5413" y="3381"/>
                  </a:cubicBezTo>
                  <a:cubicBezTo>
                    <a:pt x="5577" y="3355"/>
                    <a:pt x="5742" y="3336"/>
                    <a:pt x="5907" y="3328"/>
                  </a:cubicBezTo>
                  <a:cubicBezTo>
                    <a:pt x="6009" y="3320"/>
                    <a:pt x="6112" y="3320"/>
                    <a:pt x="6215" y="3303"/>
                  </a:cubicBezTo>
                  <a:cubicBezTo>
                    <a:pt x="6273" y="3258"/>
                    <a:pt x="6306" y="3190"/>
                    <a:pt x="6312" y="3118"/>
                  </a:cubicBezTo>
                  <a:cubicBezTo>
                    <a:pt x="6316" y="3106"/>
                    <a:pt x="6318" y="3089"/>
                    <a:pt x="6314" y="3075"/>
                  </a:cubicBezTo>
                  <a:cubicBezTo>
                    <a:pt x="6392" y="3067"/>
                    <a:pt x="6489" y="3040"/>
                    <a:pt x="6446" y="2943"/>
                  </a:cubicBezTo>
                  <a:cubicBezTo>
                    <a:pt x="6428" y="2909"/>
                    <a:pt x="6396" y="2901"/>
                    <a:pt x="6363" y="2901"/>
                  </a:cubicBezTo>
                  <a:close/>
                  <a:moveTo>
                    <a:pt x="16316" y="16722"/>
                  </a:moveTo>
                  <a:cubicBezTo>
                    <a:pt x="16298" y="16722"/>
                    <a:pt x="16279" y="16724"/>
                    <a:pt x="16259" y="16727"/>
                  </a:cubicBezTo>
                  <a:cubicBezTo>
                    <a:pt x="16080" y="16749"/>
                    <a:pt x="15872" y="17039"/>
                    <a:pt x="15773" y="17185"/>
                  </a:cubicBezTo>
                  <a:cubicBezTo>
                    <a:pt x="15600" y="17319"/>
                    <a:pt x="15510" y="17539"/>
                    <a:pt x="15380" y="17712"/>
                  </a:cubicBezTo>
                  <a:cubicBezTo>
                    <a:pt x="15304" y="17860"/>
                    <a:pt x="15028" y="18191"/>
                    <a:pt x="15133" y="18346"/>
                  </a:cubicBezTo>
                  <a:cubicBezTo>
                    <a:pt x="15078" y="18533"/>
                    <a:pt x="15035" y="18724"/>
                    <a:pt x="15006" y="18920"/>
                  </a:cubicBezTo>
                  <a:cubicBezTo>
                    <a:pt x="14998" y="18950"/>
                    <a:pt x="14991" y="18983"/>
                    <a:pt x="14989" y="19016"/>
                  </a:cubicBezTo>
                  <a:cubicBezTo>
                    <a:pt x="14956" y="19066"/>
                    <a:pt x="14961" y="19140"/>
                    <a:pt x="14983" y="19197"/>
                  </a:cubicBezTo>
                  <a:cubicBezTo>
                    <a:pt x="15008" y="19288"/>
                    <a:pt x="14977" y="19380"/>
                    <a:pt x="14993" y="19473"/>
                  </a:cubicBezTo>
                  <a:cubicBezTo>
                    <a:pt x="15037" y="19899"/>
                    <a:pt x="15152" y="20314"/>
                    <a:pt x="15333" y="20701"/>
                  </a:cubicBezTo>
                  <a:cubicBezTo>
                    <a:pt x="15292" y="20734"/>
                    <a:pt x="15277" y="20790"/>
                    <a:pt x="15298" y="20839"/>
                  </a:cubicBezTo>
                  <a:cubicBezTo>
                    <a:pt x="15395" y="21028"/>
                    <a:pt x="15565" y="21172"/>
                    <a:pt x="15705" y="21333"/>
                  </a:cubicBezTo>
                  <a:cubicBezTo>
                    <a:pt x="15759" y="21438"/>
                    <a:pt x="15822" y="21538"/>
                    <a:pt x="15897" y="21633"/>
                  </a:cubicBezTo>
                  <a:cubicBezTo>
                    <a:pt x="16123" y="21913"/>
                    <a:pt x="16394" y="22153"/>
                    <a:pt x="16666" y="22388"/>
                  </a:cubicBezTo>
                  <a:cubicBezTo>
                    <a:pt x="16855" y="22489"/>
                    <a:pt x="17030" y="22618"/>
                    <a:pt x="17217" y="22730"/>
                  </a:cubicBezTo>
                  <a:cubicBezTo>
                    <a:pt x="17346" y="22787"/>
                    <a:pt x="17476" y="22920"/>
                    <a:pt x="17621" y="22920"/>
                  </a:cubicBezTo>
                  <a:cubicBezTo>
                    <a:pt x="17640" y="22920"/>
                    <a:pt x="17660" y="22918"/>
                    <a:pt x="17680" y="22913"/>
                  </a:cubicBezTo>
                  <a:lnTo>
                    <a:pt x="17680" y="22913"/>
                  </a:lnTo>
                  <a:cubicBezTo>
                    <a:pt x="17989" y="23072"/>
                    <a:pt x="18307" y="23214"/>
                    <a:pt x="18614" y="23375"/>
                  </a:cubicBezTo>
                  <a:cubicBezTo>
                    <a:pt x="18782" y="23449"/>
                    <a:pt x="19069" y="23646"/>
                    <a:pt x="19250" y="23646"/>
                  </a:cubicBezTo>
                  <a:cubicBezTo>
                    <a:pt x="19257" y="23646"/>
                    <a:pt x="19264" y="23646"/>
                    <a:pt x="19270" y="23645"/>
                  </a:cubicBezTo>
                  <a:cubicBezTo>
                    <a:pt x="19402" y="23715"/>
                    <a:pt x="19528" y="23791"/>
                    <a:pt x="19647" y="23877"/>
                  </a:cubicBezTo>
                  <a:cubicBezTo>
                    <a:pt x="19628" y="24032"/>
                    <a:pt x="19886" y="24135"/>
                    <a:pt x="19984" y="24231"/>
                  </a:cubicBezTo>
                  <a:cubicBezTo>
                    <a:pt x="20274" y="24447"/>
                    <a:pt x="20569" y="24661"/>
                    <a:pt x="20857" y="24879"/>
                  </a:cubicBezTo>
                  <a:cubicBezTo>
                    <a:pt x="21130" y="25184"/>
                    <a:pt x="21371" y="25517"/>
                    <a:pt x="21577" y="25871"/>
                  </a:cubicBezTo>
                  <a:cubicBezTo>
                    <a:pt x="21671" y="25996"/>
                    <a:pt x="21694" y="26163"/>
                    <a:pt x="21797" y="26289"/>
                  </a:cubicBezTo>
                  <a:cubicBezTo>
                    <a:pt x="21797" y="26311"/>
                    <a:pt x="21803" y="26334"/>
                    <a:pt x="21813" y="26354"/>
                  </a:cubicBezTo>
                  <a:cubicBezTo>
                    <a:pt x="21838" y="26398"/>
                    <a:pt x="21883" y="26424"/>
                    <a:pt x="21930" y="26424"/>
                  </a:cubicBezTo>
                  <a:cubicBezTo>
                    <a:pt x="22037" y="26424"/>
                    <a:pt x="22109" y="26319"/>
                    <a:pt x="22140" y="26227"/>
                  </a:cubicBezTo>
                  <a:cubicBezTo>
                    <a:pt x="22165" y="26103"/>
                    <a:pt x="22066" y="25986"/>
                    <a:pt x="22025" y="25871"/>
                  </a:cubicBezTo>
                  <a:cubicBezTo>
                    <a:pt x="21998" y="25803"/>
                    <a:pt x="21949" y="25750"/>
                    <a:pt x="21912" y="25688"/>
                  </a:cubicBezTo>
                  <a:cubicBezTo>
                    <a:pt x="21949" y="25636"/>
                    <a:pt x="21943" y="25564"/>
                    <a:pt x="21895" y="25521"/>
                  </a:cubicBezTo>
                  <a:cubicBezTo>
                    <a:pt x="21791" y="25392"/>
                    <a:pt x="21690" y="25258"/>
                    <a:pt x="21581" y="25130"/>
                  </a:cubicBezTo>
                  <a:cubicBezTo>
                    <a:pt x="21356" y="24785"/>
                    <a:pt x="21089" y="24466"/>
                    <a:pt x="20756" y="24219"/>
                  </a:cubicBezTo>
                  <a:cubicBezTo>
                    <a:pt x="20657" y="24143"/>
                    <a:pt x="20554" y="24069"/>
                    <a:pt x="20451" y="23997"/>
                  </a:cubicBezTo>
                  <a:cubicBezTo>
                    <a:pt x="20435" y="23984"/>
                    <a:pt x="20416" y="23974"/>
                    <a:pt x="20398" y="23970"/>
                  </a:cubicBezTo>
                  <a:lnTo>
                    <a:pt x="20398" y="23970"/>
                  </a:lnTo>
                  <a:lnTo>
                    <a:pt x="20400" y="23972"/>
                  </a:lnTo>
                  <a:cubicBezTo>
                    <a:pt x="20248" y="23838"/>
                    <a:pt x="20091" y="23709"/>
                    <a:pt x="19927" y="23591"/>
                  </a:cubicBezTo>
                  <a:cubicBezTo>
                    <a:pt x="19879" y="23441"/>
                    <a:pt x="19731" y="23369"/>
                    <a:pt x="19608" y="23287"/>
                  </a:cubicBezTo>
                  <a:cubicBezTo>
                    <a:pt x="19324" y="23096"/>
                    <a:pt x="19028" y="22921"/>
                    <a:pt x="18696" y="22832"/>
                  </a:cubicBezTo>
                  <a:cubicBezTo>
                    <a:pt x="18168" y="22579"/>
                    <a:pt x="17623" y="22316"/>
                    <a:pt x="17139" y="21972"/>
                  </a:cubicBezTo>
                  <a:cubicBezTo>
                    <a:pt x="16687" y="21633"/>
                    <a:pt x="16252" y="21252"/>
                    <a:pt x="15969" y="20757"/>
                  </a:cubicBezTo>
                  <a:cubicBezTo>
                    <a:pt x="15868" y="20543"/>
                    <a:pt x="15781" y="20316"/>
                    <a:pt x="15678" y="20100"/>
                  </a:cubicBezTo>
                  <a:cubicBezTo>
                    <a:pt x="15662" y="20059"/>
                    <a:pt x="15641" y="20018"/>
                    <a:pt x="15617" y="19979"/>
                  </a:cubicBezTo>
                  <a:cubicBezTo>
                    <a:pt x="15615" y="19967"/>
                    <a:pt x="15613" y="19952"/>
                    <a:pt x="15613" y="19940"/>
                  </a:cubicBezTo>
                  <a:cubicBezTo>
                    <a:pt x="15590" y="19800"/>
                    <a:pt x="15567" y="19658"/>
                    <a:pt x="15541" y="19518"/>
                  </a:cubicBezTo>
                  <a:cubicBezTo>
                    <a:pt x="15532" y="19417"/>
                    <a:pt x="15520" y="19315"/>
                    <a:pt x="15506" y="19214"/>
                  </a:cubicBezTo>
                  <a:cubicBezTo>
                    <a:pt x="15506" y="19199"/>
                    <a:pt x="15502" y="19187"/>
                    <a:pt x="15495" y="19175"/>
                  </a:cubicBezTo>
                  <a:cubicBezTo>
                    <a:pt x="15532" y="19078"/>
                    <a:pt x="15504" y="18940"/>
                    <a:pt x="15520" y="18843"/>
                  </a:cubicBezTo>
                  <a:cubicBezTo>
                    <a:pt x="15559" y="18599"/>
                    <a:pt x="15617" y="18352"/>
                    <a:pt x="15676" y="18109"/>
                  </a:cubicBezTo>
                  <a:cubicBezTo>
                    <a:pt x="15785" y="17881"/>
                    <a:pt x="15944" y="17661"/>
                    <a:pt x="16090" y="17451"/>
                  </a:cubicBezTo>
                  <a:cubicBezTo>
                    <a:pt x="16158" y="17327"/>
                    <a:pt x="16392" y="17132"/>
                    <a:pt x="16368" y="16984"/>
                  </a:cubicBezTo>
                  <a:lnTo>
                    <a:pt x="16368" y="16984"/>
                  </a:lnTo>
                  <a:cubicBezTo>
                    <a:pt x="16368" y="16984"/>
                    <a:pt x="16369" y="16984"/>
                    <a:pt x="16370" y="16984"/>
                  </a:cubicBezTo>
                  <a:cubicBezTo>
                    <a:pt x="16567" y="16984"/>
                    <a:pt x="16567" y="16722"/>
                    <a:pt x="16316" y="16722"/>
                  </a:cubicBezTo>
                  <a:close/>
                </a:path>
              </a:pathLst>
            </a:custGeom>
            <a:solidFill>
              <a:srgbClr val="D0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3308410" y="2381504"/>
              <a:ext cx="2730090" cy="1769464"/>
            </a:xfrm>
            <a:custGeom>
              <a:avLst/>
              <a:gdLst/>
              <a:ahLst/>
              <a:cxnLst/>
              <a:rect l="l" t="t" r="r" b="b"/>
              <a:pathLst>
                <a:path w="36116" h="23408" extrusionOk="0">
                  <a:moveTo>
                    <a:pt x="31169" y="1"/>
                  </a:moveTo>
                  <a:cubicBezTo>
                    <a:pt x="31145" y="21"/>
                    <a:pt x="31132" y="52"/>
                    <a:pt x="31134" y="83"/>
                  </a:cubicBezTo>
                  <a:cubicBezTo>
                    <a:pt x="31113" y="82"/>
                    <a:pt x="31092" y="82"/>
                    <a:pt x="31070" y="82"/>
                  </a:cubicBezTo>
                  <a:cubicBezTo>
                    <a:pt x="30724" y="82"/>
                    <a:pt x="30386" y="203"/>
                    <a:pt x="30063" y="309"/>
                  </a:cubicBezTo>
                  <a:cubicBezTo>
                    <a:pt x="29871" y="357"/>
                    <a:pt x="29721" y="480"/>
                    <a:pt x="29861" y="678"/>
                  </a:cubicBezTo>
                  <a:cubicBezTo>
                    <a:pt x="29861" y="721"/>
                    <a:pt x="29880" y="760"/>
                    <a:pt x="29912" y="789"/>
                  </a:cubicBezTo>
                  <a:cubicBezTo>
                    <a:pt x="29939" y="808"/>
                    <a:pt x="29970" y="818"/>
                    <a:pt x="30002" y="818"/>
                  </a:cubicBezTo>
                  <a:cubicBezTo>
                    <a:pt x="30005" y="818"/>
                    <a:pt x="30008" y="818"/>
                    <a:pt x="30011" y="818"/>
                  </a:cubicBezTo>
                  <a:cubicBezTo>
                    <a:pt x="30188" y="818"/>
                    <a:pt x="30458" y="641"/>
                    <a:pt x="30579" y="589"/>
                  </a:cubicBezTo>
                  <a:cubicBezTo>
                    <a:pt x="30709" y="505"/>
                    <a:pt x="31137" y="439"/>
                    <a:pt x="31163" y="330"/>
                  </a:cubicBezTo>
                  <a:cubicBezTo>
                    <a:pt x="31214" y="377"/>
                    <a:pt x="31280" y="403"/>
                    <a:pt x="31347" y="403"/>
                  </a:cubicBezTo>
                  <a:cubicBezTo>
                    <a:pt x="31368" y="403"/>
                    <a:pt x="31388" y="401"/>
                    <a:pt x="31408" y="396"/>
                  </a:cubicBezTo>
                  <a:cubicBezTo>
                    <a:pt x="31381" y="359"/>
                    <a:pt x="31357" y="320"/>
                    <a:pt x="31332" y="281"/>
                  </a:cubicBezTo>
                  <a:cubicBezTo>
                    <a:pt x="31276" y="188"/>
                    <a:pt x="31223" y="95"/>
                    <a:pt x="31169" y="1"/>
                  </a:cubicBezTo>
                  <a:close/>
                  <a:moveTo>
                    <a:pt x="10884" y="431"/>
                  </a:moveTo>
                  <a:cubicBezTo>
                    <a:pt x="10866" y="431"/>
                    <a:pt x="10846" y="437"/>
                    <a:pt x="10828" y="449"/>
                  </a:cubicBezTo>
                  <a:cubicBezTo>
                    <a:pt x="10721" y="476"/>
                    <a:pt x="10681" y="606"/>
                    <a:pt x="10694" y="704"/>
                  </a:cubicBezTo>
                  <a:cubicBezTo>
                    <a:pt x="10636" y="754"/>
                    <a:pt x="10646" y="848"/>
                    <a:pt x="10714" y="883"/>
                  </a:cubicBezTo>
                  <a:cubicBezTo>
                    <a:pt x="10747" y="900"/>
                    <a:pt x="10782" y="916"/>
                    <a:pt x="10813" y="935"/>
                  </a:cubicBezTo>
                  <a:cubicBezTo>
                    <a:pt x="10837" y="944"/>
                    <a:pt x="10858" y="949"/>
                    <a:pt x="10876" y="949"/>
                  </a:cubicBezTo>
                  <a:cubicBezTo>
                    <a:pt x="11013" y="949"/>
                    <a:pt x="11019" y="712"/>
                    <a:pt x="10976" y="604"/>
                  </a:cubicBezTo>
                  <a:cubicBezTo>
                    <a:pt x="11032" y="529"/>
                    <a:pt x="10964" y="431"/>
                    <a:pt x="10884" y="431"/>
                  </a:cubicBezTo>
                  <a:close/>
                  <a:moveTo>
                    <a:pt x="8345" y="2502"/>
                  </a:moveTo>
                  <a:cubicBezTo>
                    <a:pt x="8321" y="2502"/>
                    <a:pt x="8297" y="2507"/>
                    <a:pt x="8274" y="2519"/>
                  </a:cubicBezTo>
                  <a:cubicBezTo>
                    <a:pt x="8250" y="2535"/>
                    <a:pt x="8233" y="2560"/>
                    <a:pt x="8227" y="2589"/>
                  </a:cubicBezTo>
                  <a:cubicBezTo>
                    <a:pt x="8222" y="2588"/>
                    <a:pt x="8217" y="2588"/>
                    <a:pt x="8212" y="2588"/>
                  </a:cubicBezTo>
                  <a:cubicBezTo>
                    <a:pt x="8193" y="2588"/>
                    <a:pt x="8174" y="2594"/>
                    <a:pt x="8159" y="2605"/>
                  </a:cubicBezTo>
                  <a:cubicBezTo>
                    <a:pt x="8075" y="2665"/>
                    <a:pt x="8114" y="2772"/>
                    <a:pt x="8133" y="2860"/>
                  </a:cubicBezTo>
                  <a:cubicBezTo>
                    <a:pt x="8124" y="2875"/>
                    <a:pt x="8120" y="2893"/>
                    <a:pt x="8122" y="2912"/>
                  </a:cubicBezTo>
                  <a:cubicBezTo>
                    <a:pt x="8125" y="2983"/>
                    <a:pt x="8182" y="3015"/>
                    <a:pt x="8240" y="3015"/>
                  </a:cubicBezTo>
                  <a:cubicBezTo>
                    <a:pt x="8299" y="3015"/>
                    <a:pt x="8359" y="2983"/>
                    <a:pt x="8369" y="2924"/>
                  </a:cubicBezTo>
                  <a:cubicBezTo>
                    <a:pt x="8408" y="2929"/>
                    <a:pt x="8447" y="2931"/>
                    <a:pt x="8487" y="2931"/>
                  </a:cubicBezTo>
                  <a:cubicBezTo>
                    <a:pt x="8628" y="2931"/>
                    <a:pt x="8770" y="2904"/>
                    <a:pt x="8910" y="2881"/>
                  </a:cubicBezTo>
                  <a:cubicBezTo>
                    <a:pt x="8966" y="2871"/>
                    <a:pt x="9005" y="2817"/>
                    <a:pt x="8999" y="2760"/>
                  </a:cubicBezTo>
                  <a:cubicBezTo>
                    <a:pt x="9145" y="2739"/>
                    <a:pt x="9270" y="2692"/>
                    <a:pt x="9280" y="2607"/>
                  </a:cubicBezTo>
                  <a:lnTo>
                    <a:pt x="9280" y="2607"/>
                  </a:lnTo>
                  <a:cubicBezTo>
                    <a:pt x="9252" y="2609"/>
                    <a:pt x="9225" y="2614"/>
                    <a:pt x="9198" y="2616"/>
                  </a:cubicBezTo>
                  <a:cubicBezTo>
                    <a:pt x="9134" y="2622"/>
                    <a:pt x="9069" y="2624"/>
                    <a:pt x="9007" y="2624"/>
                  </a:cubicBezTo>
                  <a:cubicBezTo>
                    <a:pt x="8960" y="2624"/>
                    <a:pt x="8914" y="2622"/>
                    <a:pt x="8867" y="2622"/>
                  </a:cubicBezTo>
                  <a:cubicBezTo>
                    <a:pt x="8822" y="2620"/>
                    <a:pt x="8776" y="2618"/>
                    <a:pt x="8731" y="2614"/>
                  </a:cubicBezTo>
                  <a:cubicBezTo>
                    <a:pt x="8696" y="2611"/>
                    <a:pt x="8663" y="2605"/>
                    <a:pt x="8632" y="2595"/>
                  </a:cubicBezTo>
                  <a:cubicBezTo>
                    <a:pt x="8597" y="2585"/>
                    <a:pt x="8567" y="2566"/>
                    <a:pt x="8540" y="2544"/>
                  </a:cubicBezTo>
                  <a:cubicBezTo>
                    <a:pt x="8478" y="2532"/>
                    <a:pt x="8409" y="2502"/>
                    <a:pt x="8345" y="2502"/>
                  </a:cubicBezTo>
                  <a:close/>
                  <a:moveTo>
                    <a:pt x="6299" y="2889"/>
                  </a:moveTo>
                  <a:cubicBezTo>
                    <a:pt x="6221" y="2889"/>
                    <a:pt x="6172" y="2985"/>
                    <a:pt x="6188" y="3070"/>
                  </a:cubicBezTo>
                  <a:cubicBezTo>
                    <a:pt x="6201" y="3173"/>
                    <a:pt x="6137" y="3352"/>
                    <a:pt x="6285" y="3375"/>
                  </a:cubicBezTo>
                  <a:cubicBezTo>
                    <a:pt x="6288" y="3375"/>
                    <a:pt x="6290" y="3375"/>
                    <a:pt x="6293" y="3375"/>
                  </a:cubicBezTo>
                  <a:cubicBezTo>
                    <a:pt x="6349" y="3375"/>
                    <a:pt x="6399" y="3333"/>
                    <a:pt x="6404" y="3276"/>
                  </a:cubicBezTo>
                  <a:cubicBezTo>
                    <a:pt x="6396" y="3179"/>
                    <a:pt x="6446" y="2965"/>
                    <a:pt x="6363" y="2910"/>
                  </a:cubicBezTo>
                  <a:cubicBezTo>
                    <a:pt x="6340" y="2896"/>
                    <a:pt x="6319" y="2889"/>
                    <a:pt x="6299" y="2889"/>
                  </a:cubicBezTo>
                  <a:close/>
                  <a:moveTo>
                    <a:pt x="35767" y="2651"/>
                  </a:moveTo>
                  <a:cubicBezTo>
                    <a:pt x="35751" y="2714"/>
                    <a:pt x="35732" y="2776"/>
                    <a:pt x="35714" y="2840"/>
                  </a:cubicBezTo>
                  <a:cubicBezTo>
                    <a:pt x="35687" y="2922"/>
                    <a:pt x="35656" y="3002"/>
                    <a:pt x="35625" y="3083"/>
                  </a:cubicBezTo>
                  <a:cubicBezTo>
                    <a:pt x="35586" y="3181"/>
                    <a:pt x="35543" y="3278"/>
                    <a:pt x="35498" y="3373"/>
                  </a:cubicBezTo>
                  <a:cubicBezTo>
                    <a:pt x="35512" y="3568"/>
                    <a:pt x="35502" y="3768"/>
                    <a:pt x="35498" y="3963"/>
                  </a:cubicBezTo>
                  <a:cubicBezTo>
                    <a:pt x="35512" y="4107"/>
                    <a:pt x="35440" y="4280"/>
                    <a:pt x="35510" y="4409"/>
                  </a:cubicBezTo>
                  <a:cubicBezTo>
                    <a:pt x="35494" y="4477"/>
                    <a:pt x="35477" y="4545"/>
                    <a:pt x="35463" y="4615"/>
                  </a:cubicBezTo>
                  <a:cubicBezTo>
                    <a:pt x="35337" y="4879"/>
                    <a:pt x="35290" y="5185"/>
                    <a:pt x="35187" y="5461"/>
                  </a:cubicBezTo>
                  <a:cubicBezTo>
                    <a:pt x="34988" y="5850"/>
                    <a:pt x="34790" y="6242"/>
                    <a:pt x="34531" y="6596"/>
                  </a:cubicBezTo>
                  <a:cubicBezTo>
                    <a:pt x="34216" y="6954"/>
                    <a:pt x="33852" y="7271"/>
                    <a:pt x="33502" y="7592"/>
                  </a:cubicBezTo>
                  <a:cubicBezTo>
                    <a:pt x="33387" y="7720"/>
                    <a:pt x="33200" y="7792"/>
                    <a:pt x="33138" y="7958"/>
                  </a:cubicBezTo>
                  <a:cubicBezTo>
                    <a:pt x="33035" y="8061"/>
                    <a:pt x="33089" y="8298"/>
                    <a:pt x="33198" y="8376"/>
                  </a:cubicBezTo>
                  <a:lnTo>
                    <a:pt x="33198" y="8378"/>
                  </a:lnTo>
                  <a:lnTo>
                    <a:pt x="33227" y="8378"/>
                  </a:lnTo>
                  <a:cubicBezTo>
                    <a:pt x="33616" y="8378"/>
                    <a:pt x="34103" y="7699"/>
                    <a:pt x="34350" y="7438"/>
                  </a:cubicBezTo>
                  <a:cubicBezTo>
                    <a:pt x="34780" y="6991"/>
                    <a:pt x="35152" y="6491"/>
                    <a:pt x="35424" y="5932"/>
                  </a:cubicBezTo>
                  <a:cubicBezTo>
                    <a:pt x="35619" y="5634"/>
                    <a:pt x="35767" y="5306"/>
                    <a:pt x="35860" y="4963"/>
                  </a:cubicBezTo>
                  <a:cubicBezTo>
                    <a:pt x="35903" y="4751"/>
                    <a:pt x="36115" y="4031"/>
                    <a:pt x="35965" y="3883"/>
                  </a:cubicBezTo>
                  <a:cubicBezTo>
                    <a:pt x="35940" y="3741"/>
                    <a:pt x="36051" y="3478"/>
                    <a:pt x="35911" y="3391"/>
                  </a:cubicBezTo>
                  <a:cubicBezTo>
                    <a:pt x="35895" y="3262"/>
                    <a:pt x="35913" y="3087"/>
                    <a:pt x="35802" y="2996"/>
                  </a:cubicBezTo>
                  <a:cubicBezTo>
                    <a:pt x="35804" y="2891"/>
                    <a:pt x="35825" y="2780"/>
                    <a:pt x="35788" y="2681"/>
                  </a:cubicBezTo>
                  <a:cubicBezTo>
                    <a:pt x="35782" y="2669"/>
                    <a:pt x="35776" y="2659"/>
                    <a:pt x="35767" y="2651"/>
                  </a:cubicBezTo>
                  <a:close/>
                  <a:moveTo>
                    <a:pt x="3058" y="3315"/>
                  </a:moveTo>
                  <a:cubicBezTo>
                    <a:pt x="2976" y="3315"/>
                    <a:pt x="2927" y="3410"/>
                    <a:pt x="2961" y="3482"/>
                  </a:cubicBezTo>
                  <a:cubicBezTo>
                    <a:pt x="2913" y="3486"/>
                    <a:pt x="2866" y="3492"/>
                    <a:pt x="2821" y="3504"/>
                  </a:cubicBezTo>
                  <a:cubicBezTo>
                    <a:pt x="2800" y="3472"/>
                    <a:pt x="2761" y="3459"/>
                    <a:pt x="2708" y="3459"/>
                  </a:cubicBezTo>
                  <a:cubicBezTo>
                    <a:pt x="2455" y="3459"/>
                    <a:pt x="1902" y="3767"/>
                    <a:pt x="1761" y="3833"/>
                  </a:cubicBezTo>
                  <a:cubicBezTo>
                    <a:pt x="1628" y="3928"/>
                    <a:pt x="1080" y="4140"/>
                    <a:pt x="1091" y="4290"/>
                  </a:cubicBezTo>
                  <a:cubicBezTo>
                    <a:pt x="947" y="4364"/>
                    <a:pt x="473" y="4749"/>
                    <a:pt x="543" y="4922"/>
                  </a:cubicBezTo>
                  <a:cubicBezTo>
                    <a:pt x="155" y="5490"/>
                    <a:pt x="128" y="5617"/>
                    <a:pt x="62" y="6300"/>
                  </a:cubicBezTo>
                  <a:cubicBezTo>
                    <a:pt x="46" y="6473"/>
                    <a:pt x="33" y="6646"/>
                    <a:pt x="23" y="6821"/>
                  </a:cubicBezTo>
                  <a:cubicBezTo>
                    <a:pt x="23" y="6919"/>
                    <a:pt x="0" y="7092"/>
                    <a:pt x="138" y="7100"/>
                  </a:cubicBezTo>
                  <a:cubicBezTo>
                    <a:pt x="172" y="7258"/>
                    <a:pt x="231" y="7801"/>
                    <a:pt x="439" y="7801"/>
                  </a:cubicBezTo>
                  <a:cubicBezTo>
                    <a:pt x="445" y="7801"/>
                    <a:pt x="451" y="7801"/>
                    <a:pt x="457" y="7800"/>
                  </a:cubicBezTo>
                  <a:cubicBezTo>
                    <a:pt x="541" y="7912"/>
                    <a:pt x="528" y="8225"/>
                    <a:pt x="700" y="8225"/>
                  </a:cubicBezTo>
                  <a:cubicBezTo>
                    <a:pt x="713" y="8225"/>
                    <a:pt x="727" y="8223"/>
                    <a:pt x="743" y="8219"/>
                  </a:cubicBezTo>
                  <a:cubicBezTo>
                    <a:pt x="778" y="8257"/>
                    <a:pt x="813" y="8294"/>
                    <a:pt x="852" y="8329"/>
                  </a:cubicBezTo>
                  <a:cubicBezTo>
                    <a:pt x="788" y="8514"/>
                    <a:pt x="1370" y="8746"/>
                    <a:pt x="1488" y="8822"/>
                  </a:cubicBezTo>
                  <a:cubicBezTo>
                    <a:pt x="1642" y="8883"/>
                    <a:pt x="1979" y="9098"/>
                    <a:pt x="2139" y="9098"/>
                  </a:cubicBezTo>
                  <a:cubicBezTo>
                    <a:pt x="2147" y="9098"/>
                    <a:pt x="2155" y="9097"/>
                    <a:pt x="2162" y="9096"/>
                  </a:cubicBezTo>
                  <a:lnTo>
                    <a:pt x="2222" y="9118"/>
                  </a:lnTo>
                  <a:cubicBezTo>
                    <a:pt x="2284" y="9193"/>
                    <a:pt x="2397" y="9203"/>
                    <a:pt x="2483" y="9238"/>
                  </a:cubicBezTo>
                  <a:cubicBezTo>
                    <a:pt x="2804" y="9339"/>
                    <a:pt x="3138" y="9392"/>
                    <a:pt x="3469" y="9435"/>
                  </a:cubicBezTo>
                  <a:cubicBezTo>
                    <a:pt x="3487" y="9435"/>
                    <a:pt x="3506" y="9431"/>
                    <a:pt x="3524" y="9423"/>
                  </a:cubicBezTo>
                  <a:cubicBezTo>
                    <a:pt x="3532" y="9423"/>
                    <a:pt x="3540" y="9423"/>
                    <a:pt x="3548" y="9423"/>
                  </a:cubicBezTo>
                  <a:cubicBezTo>
                    <a:pt x="3632" y="9423"/>
                    <a:pt x="3756" y="9436"/>
                    <a:pt x="3871" y="9436"/>
                  </a:cubicBezTo>
                  <a:cubicBezTo>
                    <a:pt x="3987" y="9436"/>
                    <a:pt x="4096" y="9422"/>
                    <a:pt x="4150" y="9367"/>
                  </a:cubicBezTo>
                  <a:cubicBezTo>
                    <a:pt x="4353" y="9343"/>
                    <a:pt x="4619" y="9388"/>
                    <a:pt x="4796" y="9271"/>
                  </a:cubicBezTo>
                  <a:cubicBezTo>
                    <a:pt x="4888" y="9186"/>
                    <a:pt x="4825" y="9040"/>
                    <a:pt x="4707" y="9022"/>
                  </a:cubicBezTo>
                  <a:lnTo>
                    <a:pt x="4709" y="9022"/>
                  </a:lnTo>
                  <a:cubicBezTo>
                    <a:pt x="4700" y="8921"/>
                    <a:pt x="4564" y="8899"/>
                    <a:pt x="4416" y="8899"/>
                  </a:cubicBezTo>
                  <a:cubicBezTo>
                    <a:pt x="4303" y="8899"/>
                    <a:pt x="4183" y="8912"/>
                    <a:pt x="4107" y="8912"/>
                  </a:cubicBezTo>
                  <a:cubicBezTo>
                    <a:pt x="4095" y="8912"/>
                    <a:pt x="4083" y="8912"/>
                    <a:pt x="4074" y="8911"/>
                  </a:cubicBezTo>
                  <a:cubicBezTo>
                    <a:pt x="3835" y="8922"/>
                    <a:pt x="3596" y="8940"/>
                    <a:pt x="3358" y="8940"/>
                  </a:cubicBezTo>
                  <a:cubicBezTo>
                    <a:pt x="3282" y="8940"/>
                    <a:pt x="3205" y="8938"/>
                    <a:pt x="3129" y="8933"/>
                  </a:cubicBezTo>
                  <a:cubicBezTo>
                    <a:pt x="2987" y="8925"/>
                    <a:pt x="2843" y="8913"/>
                    <a:pt x="2701" y="8900"/>
                  </a:cubicBezTo>
                  <a:cubicBezTo>
                    <a:pt x="2539" y="8839"/>
                    <a:pt x="2383" y="8781"/>
                    <a:pt x="2218" y="8713"/>
                  </a:cubicBezTo>
                  <a:cubicBezTo>
                    <a:pt x="2049" y="8641"/>
                    <a:pt x="1881" y="8567"/>
                    <a:pt x="1712" y="8495"/>
                  </a:cubicBezTo>
                  <a:cubicBezTo>
                    <a:pt x="1607" y="8464"/>
                    <a:pt x="1512" y="8405"/>
                    <a:pt x="1440" y="8320"/>
                  </a:cubicBezTo>
                  <a:cubicBezTo>
                    <a:pt x="1475" y="8199"/>
                    <a:pt x="1323" y="8133"/>
                    <a:pt x="1259" y="8051"/>
                  </a:cubicBezTo>
                  <a:cubicBezTo>
                    <a:pt x="1134" y="7927"/>
                    <a:pt x="1000" y="7800"/>
                    <a:pt x="901" y="7650"/>
                  </a:cubicBezTo>
                  <a:cubicBezTo>
                    <a:pt x="883" y="7615"/>
                    <a:pt x="852" y="7590"/>
                    <a:pt x="813" y="7580"/>
                  </a:cubicBezTo>
                  <a:cubicBezTo>
                    <a:pt x="792" y="7508"/>
                    <a:pt x="776" y="7434"/>
                    <a:pt x="761" y="7360"/>
                  </a:cubicBezTo>
                  <a:cubicBezTo>
                    <a:pt x="720" y="7209"/>
                    <a:pt x="692" y="6693"/>
                    <a:pt x="587" y="6629"/>
                  </a:cubicBezTo>
                  <a:cubicBezTo>
                    <a:pt x="624" y="6286"/>
                    <a:pt x="694" y="5948"/>
                    <a:pt x="768" y="5611"/>
                  </a:cubicBezTo>
                  <a:cubicBezTo>
                    <a:pt x="790" y="5452"/>
                    <a:pt x="838" y="5306"/>
                    <a:pt x="936" y="5177"/>
                  </a:cubicBezTo>
                  <a:cubicBezTo>
                    <a:pt x="1066" y="4969"/>
                    <a:pt x="1159" y="4737"/>
                    <a:pt x="1391" y="4623"/>
                  </a:cubicBezTo>
                  <a:cubicBezTo>
                    <a:pt x="1652" y="4479"/>
                    <a:pt x="1924" y="4350"/>
                    <a:pt x="2183" y="4198"/>
                  </a:cubicBezTo>
                  <a:cubicBezTo>
                    <a:pt x="2265" y="4140"/>
                    <a:pt x="2391" y="4111"/>
                    <a:pt x="2428" y="4012"/>
                  </a:cubicBezTo>
                  <a:cubicBezTo>
                    <a:pt x="2675" y="3926"/>
                    <a:pt x="2924" y="3856"/>
                    <a:pt x="3179" y="3801"/>
                  </a:cubicBezTo>
                  <a:cubicBezTo>
                    <a:pt x="3238" y="3786"/>
                    <a:pt x="3319" y="3778"/>
                    <a:pt x="3364" y="3731"/>
                  </a:cubicBezTo>
                  <a:cubicBezTo>
                    <a:pt x="3384" y="3743"/>
                    <a:pt x="3405" y="3749"/>
                    <a:pt x="3428" y="3753"/>
                  </a:cubicBezTo>
                  <a:cubicBezTo>
                    <a:pt x="3440" y="3757"/>
                    <a:pt x="3453" y="3759"/>
                    <a:pt x="3464" y="3759"/>
                  </a:cubicBezTo>
                  <a:cubicBezTo>
                    <a:pt x="3574" y="3759"/>
                    <a:pt x="3619" y="3586"/>
                    <a:pt x="3496" y="3545"/>
                  </a:cubicBezTo>
                  <a:cubicBezTo>
                    <a:pt x="3389" y="3531"/>
                    <a:pt x="3339" y="3426"/>
                    <a:pt x="3263" y="3364"/>
                  </a:cubicBezTo>
                  <a:lnTo>
                    <a:pt x="3263" y="3364"/>
                  </a:lnTo>
                  <a:cubicBezTo>
                    <a:pt x="3277" y="3379"/>
                    <a:pt x="3286" y="3397"/>
                    <a:pt x="3288" y="3416"/>
                  </a:cubicBezTo>
                  <a:cubicBezTo>
                    <a:pt x="3284" y="3397"/>
                    <a:pt x="3275" y="3381"/>
                    <a:pt x="3263" y="3364"/>
                  </a:cubicBezTo>
                  <a:lnTo>
                    <a:pt x="3263" y="3364"/>
                  </a:lnTo>
                  <a:cubicBezTo>
                    <a:pt x="3263" y="3364"/>
                    <a:pt x="3263" y="3364"/>
                    <a:pt x="3263" y="3364"/>
                  </a:cubicBezTo>
                  <a:cubicBezTo>
                    <a:pt x="3240" y="3346"/>
                    <a:pt x="3214" y="3331"/>
                    <a:pt x="3185" y="3325"/>
                  </a:cubicBezTo>
                  <a:cubicBezTo>
                    <a:pt x="3166" y="3327"/>
                    <a:pt x="3148" y="3334"/>
                    <a:pt x="3131" y="3340"/>
                  </a:cubicBezTo>
                  <a:cubicBezTo>
                    <a:pt x="3113" y="3323"/>
                    <a:pt x="3090" y="3315"/>
                    <a:pt x="3066" y="3315"/>
                  </a:cubicBezTo>
                  <a:cubicBezTo>
                    <a:pt x="3063" y="3315"/>
                    <a:pt x="3060" y="3315"/>
                    <a:pt x="3058" y="3315"/>
                  </a:cubicBezTo>
                  <a:close/>
                  <a:moveTo>
                    <a:pt x="16468" y="21645"/>
                  </a:moveTo>
                  <a:lnTo>
                    <a:pt x="16468" y="21645"/>
                  </a:lnTo>
                  <a:cubicBezTo>
                    <a:pt x="16485" y="21659"/>
                    <a:pt x="16501" y="21676"/>
                    <a:pt x="16518" y="21690"/>
                  </a:cubicBezTo>
                  <a:cubicBezTo>
                    <a:pt x="16510" y="21692"/>
                    <a:pt x="16501" y="21694"/>
                    <a:pt x="16493" y="21698"/>
                  </a:cubicBezTo>
                  <a:lnTo>
                    <a:pt x="16491" y="21696"/>
                  </a:lnTo>
                  <a:cubicBezTo>
                    <a:pt x="16485" y="21678"/>
                    <a:pt x="16477" y="21661"/>
                    <a:pt x="16468" y="21645"/>
                  </a:cubicBezTo>
                  <a:close/>
                  <a:moveTo>
                    <a:pt x="16364" y="16729"/>
                  </a:moveTo>
                  <a:cubicBezTo>
                    <a:pt x="16176" y="16729"/>
                    <a:pt x="15960" y="17066"/>
                    <a:pt x="15796" y="17360"/>
                  </a:cubicBezTo>
                  <a:lnTo>
                    <a:pt x="15790" y="17368"/>
                  </a:lnTo>
                  <a:cubicBezTo>
                    <a:pt x="15781" y="17365"/>
                    <a:pt x="15773" y="17364"/>
                    <a:pt x="15764" y="17364"/>
                  </a:cubicBezTo>
                  <a:cubicBezTo>
                    <a:pt x="15661" y="17364"/>
                    <a:pt x="15525" y="17555"/>
                    <a:pt x="15481" y="17652"/>
                  </a:cubicBezTo>
                  <a:cubicBezTo>
                    <a:pt x="15413" y="17800"/>
                    <a:pt x="15269" y="17948"/>
                    <a:pt x="15290" y="18119"/>
                  </a:cubicBezTo>
                  <a:cubicBezTo>
                    <a:pt x="15251" y="18226"/>
                    <a:pt x="15222" y="18335"/>
                    <a:pt x="15199" y="18444"/>
                  </a:cubicBezTo>
                  <a:cubicBezTo>
                    <a:pt x="15191" y="18483"/>
                    <a:pt x="15185" y="18520"/>
                    <a:pt x="15179" y="18559"/>
                  </a:cubicBezTo>
                  <a:cubicBezTo>
                    <a:pt x="14946" y="18619"/>
                    <a:pt x="15020" y="18971"/>
                    <a:pt x="15002" y="19158"/>
                  </a:cubicBezTo>
                  <a:cubicBezTo>
                    <a:pt x="14948" y="19695"/>
                    <a:pt x="15177" y="20236"/>
                    <a:pt x="15427" y="20699"/>
                  </a:cubicBezTo>
                  <a:cubicBezTo>
                    <a:pt x="15442" y="21085"/>
                    <a:pt x="15761" y="21410"/>
                    <a:pt x="15971" y="21717"/>
                  </a:cubicBezTo>
                  <a:cubicBezTo>
                    <a:pt x="16211" y="22046"/>
                    <a:pt x="16536" y="22277"/>
                    <a:pt x="16872" y="22503"/>
                  </a:cubicBezTo>
                  <a:cubicBezTo>
                    <a:pt x="17088" y="22622"/>
                    <a:pt x="17298" y="22803"/>
                    <a:pt x="17538" y="22859"/>
                  </a:cubicBezTo>
                  <a:cubicBezTo>
                    <a:pt x="17680" y="22905"/>
                    <a:pt x="17943" y="23120"/>
                    <a:pt x="18114" y="23120"/>
                  </a:cubicBezTo>
                  <a:cubicBezTo>
                    <a:pt x="18147" y="23120"/>
                    <a:pt x="18176" y="23112"/>
                    <a:pt x="18201" y="23093"/>
                  </a:cubicBezTo>
                  <a:cubicBezTo>
                    <a:pt x="18205" y="23095"/>
                    <a:pt x="18209" y="23099"/>
                    <a:pt x="18211" y="23104"/>
                  </a:cubicBezTo>
                  <a:cubicBezTo>
                    <a:pt x="18225" y="23126"/>
                    <a:pt x="18242" y="23147"/>
                    <a:pt x="18258" y="23167"/>
                  </a:cubicBezTo>
                  <a:cubicBezTo>
                    <a:pt x="18258" y="23208"/>
                    <a:pt x="18279" y="23245"/>
                    <a:pt x="18314" y="23268"/>
                  </a:cubicBezTo>
                  <a:cubicBezTo>
                    <a:pt x="18330" y="23280"/>
                    <a:pt x="18349" y="23293"/>
                    <a:pt x="18367" y="23305"/>
                  </a:cubicBezTo>
                  <a:cubicBezTo>
                    <a:pt x="18391" y="23318"/>
                    <a:pt x="18413" y="23324"/>
                    <a:pt x="18432" y="23324"/>
                  </a:cubicBezTo>
                  <a:cubicBezTo>
                    <a:pt x="18462" y="23324"/>
                    <a:pt x="18487" y="23312"/>
                    <a:pt x="18505" y="23291"/>
                  </a:cubicBezTo>
                  <a:cubicBezTo>
                    <a:pt x="18534" y="23326"/>
                    <a:pt x="18565" y="23355"/>
                    <a:pt x="18600" y="23381"/>
                  </a:cubicBezTo>
                  <a:cubicBezTo>
                    <a:pt x="18620" y="23398"/>
                    <a:pt x="18645" y="23406"/>
                    <a:pt x="18670" y="23408"/>
                  </a:cubicBezTo>
                  <a:cubicBezTo>
                    <a:pt x="18698" y="23406"/>
                    <a:pt x="18725" y="23396"/>
                    <a:pt x="18744" y="23377"/>
                  </a:cubicBezTo>
                  <a:cubicBezTo>
                    <a:pt x="18637" y="23215"/>
                    <a:pt x="18536" y="23048"/>
                    <a:pt x="18441" y="22879"/>
                  </a:cubicBezTo>
                  <a:cubicBezTo>
                    <a:pt x="18392" y="22795"/>
                    <a:pt x="18347" y="22711"/>
                    <a:pt x="18304" y="22622"/>
                  </a:cubicBezTo>
                  <a:cubicBezTo>
                    <a:pt x="18164" y="22523"/>
                    <a:pt x="18003" y="22449"/>
                    <a:pt x="17863" y="22357"/>
                  </a:cubicBezTo>
                  <a:cubicBezTo>
                    <a:pt x="17670" y="22237"/>
                    <a:pt x="17479" y="22114"/>
                    <a:pt x="17289" y="21991"/>
                  </a:cubicBezTo>
                  <a:cubicBezTo>
                    <a:pt x="16255" y="21390"/>
                    <a:pt x="15565" y="20271"/>
                    <a:pt x="15553" y="19067"/>
                  </a:cubicBezTo>
                  <a:cubicBezTo>
                    <a:pt x="15557" y="18442"/>
                    <a:pt x="15851" y="17860"/>
                    <a:pt x="16207" y="17362"/>
                  </a:cubicBezTo>
                  <a:cubicBezTo>
                    <a:pt x="16329" y="17191"/>
                    <a:pt x="16726" y="16944"/>
                    <a:pt x="16436" y="16747"/>
                  </a:cubicBezTo>
                  <a:cubicBezTo>
                    <a:pt x="16412" y="16735"/>
                    <a:pt x="16389" y="16729"/>
                    <a:pt x="16364" y="16729"/>
                  </a:cubicBezTo>
                  <a:close/>
                </a:path>
              </a:pathLst>
            </a:custGeom>
            <a:solidFill>
              <a:srgbClr val="95B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5260195" y="2351645"/>
              <a:ext cx="330867" cy="322552"/>
            </a:xfrm>
            <a:custGeom>
              <a:avLst/>
              <a:gdLst/>
              <a:ahLst/>
              <a:cxnLst/>
              <a:rect l="l" t="t" r="r" b="b"/>
              <a:pathLst>
                <a:path w="4377" h="4267" extrusionOk="0">
                  <a:moveTo>
                    <a:pt x="2663" y="0"/>
                  </a:moveTo>
                  <a:cubicBezTo>
                    <a:pt x="2481" y="0"/>
                    <a:pt x="2456" y="205"/>
                    <a:pt x="2366" y="373"/>
                  </a:cubicBezTo>
                  <a:cubicBezTo>
                    <a:pt x="2208" y="676"/>
                    <a:pt x="2033" y="968"/>
                    <a:pt x="1842" y="1248"/>
                  </a:cubicBezTo>
                  <a:cubicBezTo>
                    <a:pt x="1412" y="1772"/>
                    <a:pt x="1003" y="2323"/>
                    <a:pt x="505" y="2788"/>
                  </a:cubicBezTo>
                  <a:cubicBezTo>
                    <a:pt x="367" y="2916"/>
                    <a:pt x="192" y="2994"/>
                    <a:pt x="56" y="3122"/>
                  </a:cubicBezTo>
                  <a:cubicBezTo>
                    <a:pt x="1" y="3196"/>
                    <a:pt x="40" y="3303"/>
                    <a:pt x="128" y="3321"/>
                  </a:cubicBezTo>
                  <a:cubicBezTo>
                    <a:pt x="169" y="3480"/>
                    <a:pt x="453" y="3574"/>
                    <a:pt x="581" y="3665"/>
                  </a:cubicBezTo>
                  <a:cubicBezTo>
                    <a:pt x="928" y="3852"/>
                    <a:pt x="1231" y="4121"/>
                    <a:pt x="1609" y="4247"/>
                  </a:cubicBezTo>
                  <a:cubicBezTo>
                    <a:pt x="1647" y="4261"/>
                    <a:pt x="1683" y="4267"/>
                    <a:pt x="1718" y="4267"/>
                  </a:cubicBezTo>
                  <a:cubicBezTo>
                    <a:pt x="1861" y="4267"/>
                    <a:pt x="1991" y="4169"/>
                    <a:pt x="2111" y="4093"/>
                  </a:cubicBezTo>
                  <a:cubicBezTo>
                    <a:pt x="2609" y="3805"/>
                    <a:pt x="3045" y="3418"/>
                    <a:pt x="3391" y="2959"/>
                  </a:cubicBezTo>
                  <a:cubicBezTo>
                    <a:pt x="3628" y="2667"/>
                    <a:pt x="3870" y="2375"/>
                    <a:pt x="4060" y="2048"/>
                  </a:cubicBezTo>
                  <a:cubicBezTo>
                    <a:pt x="4376" y="1554"/>
                    <a:pt x="4183" y="1250"/>
                    <a:pt x="3827" y="865"/>
                  </a:cubicBezTo>
                  <a:cubicBezTo>
                    <a:pt x="3683" y="702"/>
                    <a:pt x="3519" y="558"/>
                    <a:pt x="3356" y="414"/>
                  </a:cubicBezTo>
                  <a:cubicBezTo>
                    <a:pt x="3187" y="260"/>
                    <a:pt x="3017" y="91"/>
                    <a:pt x="2790" y="26"/>
                  </a:cubicBezTo>
                  <a:cubicBezTo>
                    <a:pt x="2741" y="8"/>
                    <a:pt x="2699" y="0"/>
                    <a:pt x="2663" y="0"/>
                  </a:cubicBezTo>
                  <a:close/>
                </a:path>
              </a:pathLst>
            </a:custGeom>
            <a:solidFill>
              <a:srgbClr val="E1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3780028" y="2566555"/>
              <a:ext cx="144759" cy="95927"/>
            </a:xfrm>
            <a:custGeom>
              <a:avLst/>
              <a:gdLst/>
              <a:ahLst/>
              <a:cxnLst/>
              <a:rect l="l" t="t" r="r" b="b"/>
              <a:pathLst>
                <a:path w="1915" h="1269" extrusionOk="0">
                  <a:moveTo>
                    <a:pt x="1448" y="1"/>
                  </a:moveTo>
                  <a:cubicBezTo>
                    <a:pt x="1124" y="1"/>
                    <a:pt x="798" y="94"/>
                    <a:pt x="480" y="139"/>
                  </a:cubicBezTo>
                  <a:cubicBezTo>
                    <a:pt x="318" y="174"/>
                    <a:pt x="1" y="166"/>
                    <a:pt x="110" y="419"/>
                  </a:cubicBezTo>
                  <a:cubicBezTo>
                    <a:pt x="46" y="519"/>
                    <a:pt x="168" y="779"/>
                    <a:pt x="215" y="883"/>
                  </a:cubicBezTo>
                  <a:cubicBezTo>
                    <a:pt x="240" y="1056"/>
                    <a:pt x="316" y="1241"/>
                    <a:pt x="509" y="1268"/>
                  </a:cubicBezTo>
                  <a:cubicBezTo>
                    <a:pt x="696" y="1250"/>
                    <a:pt x="888" y="1209"/>
                    <a:pt x="1079" y="1178"/>
                  </a:cubicBezTo>
                  <a:cubicBezTo>
                    <a:pt x="1094" y="1179"/>
                    <a:pt x="1108" y="1179"/>
                    <a:pt x="1123" y="1179"/>
                  </a:cubicBezTo>
                  <a:cubicBezTo>
                    <a:pt x="1269" y="1179"/>
                    <a:pt x="1416" y="1135"/>
                    <a:pt x="1558" y="1104"/>
                  </a:cubicBezTo>
                  <a:cubicBezTo>
                    <a:pt x="1715" y="1067"/>
                    <a:pt x="1881" y="999"/>
                    <a:pt x="1871" y="809"/>
                  </a:cubicBezTo>
                  <a:cubicBezTo>
                    <a:pt x="1871" y="587"/>
                    <a:pt x="1914" y="120"/>
                    <a:pt x="1671" y="17"/>
                  </a:cubicBezTo>
                  <a:cubicBezTo>
                    <a:pt x="1597" y="6"/>
                    <a:pt x="1522" y="1"/>
                    <a:pt x="1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3790611" y="2403955"/>
              <a:ext cx="1787682" cy="262834"/>
            </a:xfrm>
            <a:custGeom>
              <a:avLst/>
              <a:gdLst/>
              <a:ahLst/>
              <a:cxnLst/>
              <a:rect l="l" t="t" r="r" b="b"/>
              <a:pathLst>
                <a:path w="23649" h="3477" extrusionOk="0">
                  <a:moveTo>
                    <a:pt x="23116" y="1"/>
                  </a:moveTo>
                  <a:cubicBezTo>
                    <a:pt x="23109" y="1"/>
                    <a:pt x="23102" y="1"/>
                    <a:pt x="23095" y="2"/>
                  </a:cubicBezTo>
                  <a:cubicBezTo>
                    <a:pt x="23036" y="17"/>
                    <a:pt x="23001" y="76"/>
                    <a:pt x="23015" y="136"/>
                  </a:cubicBezTo>
                  <a:cubicBezTo>
                    <a:pt x="23095" y="451"/>
                    <a:pt x="22888" y="747"/>
                    <a:pt x="22692" y="979"/>
                  </a:cubicBezTo>
                  <a:cubicBezTo>
                    <a:pt x="22651" y="1018"/>
                    <a:pt x="22610" y="1057"/>
                    <a:pt x="22567" y="1095"/>
                  </a:cubicBezTo>
                  <a:cubicBezTo>
                    <a:pt x="22532" y="1119"/>
                    <a:pt x="22515" y="1164"/>
                    <a:pt x="22525" y="1206"/>
                  </a:cubicBezTo>
                  <a:cubicBezTo>
                    <a:pt x="22433" y="1121"/>
                    <a:pt x="22355" y="1020"/>
                    <a:pt x="22320" y="944"/>
                  </a:cubicBezTo>
                  <a:cubicBezTo>
                    <a:pt x="22328" y="866"/>
                    <a:pt x="22270" y="827"/>
                    <a:pt x="22212" y="827"/>
                  </a:cubicBezTo>
                  <a:cubicBezTo>
                    <a:pt x="22155" y="827"/>
                    <a:pt x="22096" y="863"/>
                    <a:pt x="22095" y="936"/>
                  </a:cubicBezTo>
                  <a:cubicBezTo>
                    <a:pt x="22135" y="1212"/>
                    <a:pt x="22540" y="1562"/>
                    <a:pt x="22803" y="1609"/>
                  </a:cubicBezTo>
                  <a:lnTo>
                    <a:pt x="22805" y="1611"/>
                  </a:lnTo>
                  <a:cubicBezTo>
                    <a:pt x="23223" y="1557"/>
                    <a:pt x="23583" y="957"/>
                    <a:pt x="23634" y="568"/>
                  </a:cubicBezTo>
                  <a:cubicBezTo>
                    <a:pt x="23648" y="489"/>
                    <a:pt x="23584" y="444"/>
                    <a:pt x="23522" y="444"/>
                  </a:cubicBezTo>
                  <a:cubicBezTo>
                    <a:pt x="23474" y="444"/>
                    <a:pt x="23426" y="472"/>
                    <a:pt x="23418" y="533"/>
                  </a:cubicBezTo>
                  <a:cubicBezTo>
                    <a:pt x="23363" y="876"/>
                    <a:pt x="23143" y="1216"/>
                    <a:pt x="22838" y="1387"/>
                  </a:cubicBezTo>
                  <a:cubicBezTo>
                    <a:pt x="22776" y="1380"/>
                    <a:pt x="22702" y="1346"/>
                    <a:pt x="22632" y="1294"/>
                  </a:cubicBezTo>
                  <a:cubicBezTo>
                    <a:pt x="22665" y="1294"/>
                    <a:pt x="22696" y="1280"/>
                    <a:pt x="22717" y="1255"/>
                  </a:cubicBezTo>
                  <a:cubicBezTo>
                    <a:pt x="22743" y="1294"/>
                    <a:pt x="22774" y="1310"/>
                    <a:pt x="22806" y="1310"/>
                  </a:cubicBezTo>
                  <a:cubicBezTo>
                    <a:pt x="22867" y="1310"/>
                    <a:pt x="22933" y="1252"/>
                    <a:pt x="22972" y="1199"/>
                  </a:cubicBezTo>
                  <a:cubicBezTo>
                    <a:pt x="23120" y="1025"/>
                    <a:pt x="23492" y="562"/>
                    <a:pt x="23342" y="337"/>
                  </a:cubicBezTo>
                  <a:cubicBezTo>
                    <a:pt x="23377" y="263"/>
                    <a:pt x="23330" y="177"/>
                    <a:pt x="23248" y="167"/>
                  </a:cubicBezTo>
                  <a:cubicBezTo>
                    <a:pt x="23238" y="78"/>
                    <a:pt x="23205" y="1"/>
                    <a:pt x="23116" y="1"/>
                  </a:cubicBezTo>
                  <a:close/>
                  <a:moveTo>
                    <a:pt x="1644" y="2693"/>
                  </a:moveTo>
                  <a:cubicBezTo>
                    <a:pt x="1623" y="2693"/>
                    <a:pt x="1601" y="2697"/>
                    <a:pt x="1579" y="2707"/>
                  </a:cubicBezTo>
                  <a:cubicBezTo>
                    <a:pt x="1375" y="2765"/>
                    <a:pt x="1165" y="2810"/>
                    <a:pt x="957" y="2851"/>
                  </a:cubicBezTo>
                  <a:cubicBezTo>
                    <a:pt x="702" y="2899"/>
                    <a:pt x="443" y="2932"/>
                    <a:pt x="184" y="2952"/>
                  </a:cubicBezTo>
                  <a:cubicBezTo>
                    <a:pt x="182" y="2952"/>
                    <a:pt x="179" y="2952"/>
                    <a:pt x="177" y="2952"/>
                  </a:cubicBezTo>
                  <a:cubicBezTo>
                    <a:pt x="52" y="2952"/>
                    <a:pt x="1" y="3122"/>
                    <a:pt x="126" y="3172"/>
                  </a:cubicBezTo>
                  <a:cubicBezTo>
                    <a:pt x="126" y="3178"/>
                    <a:pt x="126" y="3183"/>
                    <a:pt x="126" y="3189"/>
                  </a:cubicBezTo>
                  <a:cubicBezTo>
                    <a:pt x="128" y="3209"/>
                    <a:pt x="134" y="3228"/>
                    <a:pt x="145" y="3244"/>
                  </a:cubicBezTo>
                  <a:cubicBezTo>
                    <a:pt x="119" y="3343"/>
                    <a:pt x="210" y="3386"/>
                    <a:pt x="294" y="3386"/>
                  </a:cubicBezTo>
                  <a:cubicBezTo>
                    <a:pt x="305" y="3386"/>
                    <a:pt x="316" y="3386"/>
                    <a:pt x="326" y="3384"/>
                  </a:cubicBezTo>
                  <a:cubicBezTo>
                    <a:pt x="636" y="3368"/>
                    <a:pt x="1939" y="3444"/>
                    <a:pt x="1723" y="2897"/>
                  </a:cubicBezTo>
                  <a:cubicBezTo>
                    <a:pt x="1819" y="2804"/>
                    <a:pt x="1748" y="2693"/>
                    <a:pt x="1644" y="2693"/>
                  </a:cubicBezTo>
                  <a:close/>
                  <a:moveTo>
                    <a:pt x="20850" y="1053"/>
                  </a:moveTo>
                  <a:cubicBezTo>
                    <a:pt x="20762" y="1053"/>
                    <a:pt x="20709" y="1170"/>
                    <a:pt x="20771" y="1253"/>
                  </a:cubicBezTo>
                  <a:cubicBezTo>
                    <a:pt x="20645" y="1261"/>
                    <a:pt x="20600" y="1426"/>
                    <a:pt x="20513" y="1502"/>
                  </a:cubicBezTo>
                  <a:cubicBezTo>
                    <a:pt x="20386" y="1658"/>
                    <a:pt x="20248" y="1806"/>
                    <a:pt x="20104" y="1946"/>
                  </a:cubicBezTo>
                  <a:cubicBezTo>
                    <a:pt x="19950" y="2117"/>
                    <a:pt x="19719" y="2234"/>
                    <a:pt x="19582" y="2421"/>
                  </a:cubicBezTo>
                  <a:cubicBezTo>
                    <a:pt x="19568" y="2415"/>
                    <a:pt x="19553" y="2412"/>
                    <a:pt x="19538" y="2412"/>
                  </a:cubicBezTo>
                  <a:cubicBezTo>
                    <a:pt x="19470" y="2412"/>
                    <a:pt x="19396" y="2473"/>
                    <a:pt x="19405" y="2549"/>
                  </a:cubicBezTo>
                  <a:cubicBezTo>
                    <a:pt x="19415" y="2618"/>
                    <a:pt x="19459" y="2645"/>
                    <a:pt x="19507" y="2645"/>
                  </a:cubicBezTo>
                  <a:cubicBezTo>
                    <a:pt x="19517" y="2645"/>
                    <a:pt x="19527" y="2644"/>
                    <a:pt x="19536" y="2642"/>
                  </a:cubicBezTo>
                  <a:cubicBezTo>
                    <a:pt x="19579" y="2712"/>
                    <a:pt x="19680" y="2749"/>
                    <a:pt x="19750" y="2794"/>
                  </a:cubicBezTo>
                  <a:cubicBezTo>
                    <a:pt x="19927" y="2901"/>
                    <a:pt x="20106" y="3006"/>
                    <a:pt x="20291" y="3098"/>
                  </a:cubicBezTo>
                  <a:cubicBezTo>
                    <a:pt x="20583" y="3228"/>
                    <a:pt x="20859" y="3421"/>
                    <a:pt x="21180" y="3471"/>
                  </a:cubicBezTo>
                  <a:cubicBezTo>
                    <a:pt x="21207" y="3474"/>
                    <a:pt x="21234" y="3476"/>
                    <a:pt x="21260" y="3476"/>
                  </a:cubicBezTo>
                  <a:cubicBezTo>
                    <a:pt x="21554" y="3476"/>
                    <a:pt x="21793" y="3255"/>
                    <a:pt x="22023" y="3092"/>
                  </a:cubicBezTo>
                  <a:cubicBezTo>
                    <a:pt x="22172" y="2983"/>
                    <a:pt x="22320" y="2868"/>
                    <a:pt x="22464" y="2753"/>
                  </a:cubicBezTo>
                  <a:cubicBezTo>
                    <a:pt x="22560" y="2666"/>
                    <a:pt x="22793" y="2535"/>
                    <a:pt x="22655" y="2393"/>
                  </a:cubicBezTo>
                  <a:cubicBezTo>
                    <a:pt x="22145" y="2321"/>
                    <a:pt x="21838" y="2059"/>
                    <a:pt x="21462" y="1724"/>
                  </a:cubicBezTo>
                  <a:cubicBezTo>
                    <a:pt x="21250" y="1541"/>
                    <a:pt x="21063" y="1308"/>
                    <a:pt x="20911" y="1070"/>
                  </a:cubicBezTo>
                  <a:cubicBezTo>
                    <a:pt x="20889" y="1058"/>
                    <a:pt x="20869" y="1053"/>
                    <a:pt x="20850" y="1053"/>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4019655" y="4979319"/>
              <a:ext cx="595591" cy="760987"/>
            </a:xfrm>
            <a:custGeom>
              <a:avLst/>
              <a:gdLst/>
              <a:ahLst/>
              <a:cxnLst/>
              <a:rect l="l" t="t" r="r" b="b"/>
              <a:pathLst>
                <a:path w="7879" h="10067" extrusionOk="0">
                  <a:moveTo>
                    <a:pt x="5504" y="13"/>
                  </a:moveTo>
                  <a:cubicBezTo>
                    <a:pt x="4492" y="38"/>
                    <a:pt x="3482" y="114"/>
                    <a:pt x="2490" y="312"/>
                  </a:cubicBezTo>
                  <a:cubicBezTo>
                    <a:pt x="2157" y="400"/>
                    <a:pt x="517" y="653"/>
                    <a:pt x="480" y="962"/>
                  </a:cubicBezTo>
                  <a:cubicBezTo>
                    <a:pt x="453" y="957"/>
                    <a:pt x="428" y="955"/>
                    <a:pt x="405" y="955"/>
                  </a:cubicBezTo>
                  <a:cubicBezTo>
                    <a:pt x="0" y="955"/>
                    <a:pt x="205" y="1611"/>
                    <a:pt x="182" y="1891"/>
                  </a:cubicBezTo>
                  <a:cubicBezTo>
                    <a:pt x="211" y="2334"/>
                    <a:pt x="229" y="2778"/>
                    <a:pt x="256" y="3220"/>
                  </a:cubicBezTo>
                  <a:cubicBezTo>
                    <a:pt x="316" y="4163"/>
                    <a:pt x="275" y="5107"/>
                    <a:pt x="229" y="6049"/>
                  </a:cubicBezTo>
                  <a:cubicBezTo>
                    <a:pt x="205" y="6670"/>
                    <a:pt x="207" y="7290"/>
                    <a:pt x="213" y="7911"/>
                  </a:cubicBezTo>
                  <a:cubicBezTo>
                    <a:pt x="215" y="8166"/>
                    <a:pt x="217" y="8421"/>
                    <a:pt x="219" y="8676"/>
                  </a:cubicBezTo>
                  <a:cubicBezTo>
                    <a:pt x="48" y="10067"/>
                    <a:pt x="1838" y="9871"/>
                    <a:pt x="2758" y="9906"/>
                  </a:cubicBezTo>
                  <a:cubicBezTo>
                    <a:pt x="2937" y="9911"/>
                    <a:pt x="3116" y="9914"/>
                    <a:pt x="3294" y="9914"/>
                  </a:cubicBezTo>
                  <a:cubicBezTo>
                    <a:pt x="4504" y="9914"/>
                    <a:pt x="5685" y="9807"/>
                    <a:pt x="6915" y="9717"/>
                  </a:cubicBezTo>
                  <a:cubicBezTo>
                    <a:pt x="7372" y="9672"/>
                    <a:pt x="7767" y="9616"/>
                    <a:pt x="7823" y="9075"/>
                  </a:cubicBezTo>
                  <a:cubicBezTo>
                    <a:pt x="7878" y="8754"/>
                    <a:pt x="7847" y="8427"/>
                    <a:pt x="7837" y="8104"/>
                  </a:cubicBezTo>
                  <a:cubicBezTo>
                    <a:pt x="7829" y="8041"/>
                    <a:pt x="7827" y="7975"/>
                    <a:pt x="7827" y="7911"/>
                  </a:cubicBezTo>
                  <a:cubicBezTo>
                    <a:pt x="7825" y="7787"/>
                    <a:pt x="7819" y="7662"/>
                    <a:pt x="7757" y="7559"/>
                  </a:cubicBezTo>
                  <a:cubicBezTo>
                    <a:pt x="7728" y="5887"/>
                    <a:pt x="7642" y="4214"/>
                    <a:pt x="7633" y="2542"/>
                  </a:cubicBezTo>
                  <a:cubicBezTo>
                    <a:pt x="7635" y="1883"/>
                    <a:pt x="7635" y="1213"/>
                    <a:pt x="7454" y="573"/>
                  </a:cubicBezTo>
                  <a:cubicBezTo>
                    <a:pt x="7168" y="1"/>
                    <a:pt x="6068" y="32"/>
                    <a:pt x="5504" y="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4810498" y="5023691"/>
              <a:ext cx="591585" cy="689704"/>
            </a:xfrm>
            <a:custGeom>
              <a:avLst/>
              <a:gdLst/>
              <a:ahLst/>
              <a:cxnLst/>
              <a:rect l="l" t="t" r="r" b="b"/>
              <a:pathLst>
                <a:path w="7826" h="9124" extrusionOk="0">
                  <a:moveTo>
                    <a:pt x="1359" y="1"/>
                  </a:moveTo>
                  <a:cubicBezTo>
                    <a:pt x="987" y="1"/>
                    <a:pt x="707" y="49"/>
                    <a:pt x="599" y="175"/>
                  </a:cubicBezTo>
                  <a:cubicBezTo>
                    <a:pt x="484" y="313"/>
                    <a:pt x="502" y="498"/>
                    <a:pt x="473" y="665"/>
                  </a:cubicBezTo>
                  <a:cubicBezTo>
                    <a:pt x="430" y="951"/>
                    <a:pt x="381" y="1235"/>
                    <a:pt x="338" y="1520"/>
                  </a:cubicBezTo>
                  <a:cubicBezTo>
                    <a:pt x="138" y="2712"/>
                    <a:pt x="39" y="3915"/>
                    <a:pt x="41" y="5123"/>
                  </a:cubicBezTo>
                  <a:cubicBezTo>
                    <a:pt x="37" y="5859"/>
                    <a:pt x="17" y="6592"/>
                    <a:pt x="8" y="7326"/>
                  </a:cubicBezTo>
                  <a:cubicBezTo>
                    <a:pt x="2" y="7855"/>
                    <a:pt x="0" y="8383"/>
                    <a:pt x="12" y="8914"/>
                  </a:cubicBezTo>
                  <a:cubicBezTo>
                    <a:pt x="26" y="9036"/>
                    <a:pt x="137" y="9124"/>
                    <a:pt x="256" y="9124"/>
                  </a:cubicBezTo>
                  <a:cubicBezTo>
                    <a:pt x="266" y="9124"/>
                    <a:pt x="276" y="9123"/>
                    <a:pt x="286" y="9122"/>
                  </a:cubicBezTo>
                  <a:cubicBezTo>
                    <a:pt x="407" y="9097"/>
                    <a:pt x="461" y="9027"/>
                    <a:pt x="482" y="8935"/>
                  </a:cubicBezTo>
                  <a:cubicBezTo>
                    <a:pt x="897" y="9027"/>
                    <a:pt x="1321" y="9075"/>
                    <a:pt x="1747" y="9077"/>
                  </a:cubicBezTo>
                  <a:cubicBezTo>
                    <a:pt x="2004" y="9056"/>
                    <a:pt x="2294" y="9050"/>
                    <a:pt x="2606" y="9050"/>
                  </a:cubicBezTo>
                  <a:cubicBezTo>
                    <a:pt x="3074" y="9050"/>
                    <a:pt x="3590" y="9064"/>
                    <a:pt x="4114" y="9064"/>
                  </a:cubicBezTo>
                  <a:cubicBezTo>
                    <a:pt x="5459" y="9064"/>
                    <a:pt x="6854" y="8973"/>
                    <a:pt x="7610" y="8326"/>
                  </a:cubicBezTo>
                  <a:cubicBezTo>
                    <a:pt x="7826" y="8091"/>
                    <a:pt x="7725" y="7737"/>
                    <a:pt x="7741" y="7449"/>
                  </a:cubicBezTo>
                  <a:lnTo>
                    <a:pt x="7741" y="7326"/>
                  </a:lnTo>
                  <a:cubicBezTo>
                    <a:pt x="7741" y="6441"/>
                    <a:pt x="7729" y="5559"/>
                    <a:pt x="7723" y="4674"/>
                  </a:cubicBezTo>
                  <a:cubicBezTo>
                    <a:pt x="7729" y="4039"/>
                    <a:pt x="7696" y="3403"/>
                    <a:pt x="7696" y="2767"/>
                  </a:cubicBezTo>
                  <a:cubicBezTo>
                    <a:pt x="7680" y="2150"/>
                    <a:pt x="7764" y="1523"/>
                    <a:pt x="7690" y="912"/>
                  </a:cubicBezTo>
                  <a:cubicBezTo>
                    <a:pt x="7667" y="852"/>
                    <a:pt x="7620" y="805"/>
                    <a:pt x="7560" y="784"/>
                  </a:cubicBezTo>
                  <a:cubicBezTo>
                    <a:pt x="7419" y="615"/>
                    <a:pt x="7149" y="617"/>
                    <a:pt x="6744" y="593"/>
                  </a:cubicBezTo>
                  <a:cubicBezTo>
                    <a:pt x="6184" y="570"/>
                    <a:pt x="5625" y="547"/>
                    <a:pt x="5067" y="480"/>
                  </a:cubicBezTo>
                  <a:cubicBezTo>
                    <a:pt x="4471" y="444"/>
                    <a:pt x="2489" y="1"/>
                    <a:pt x="1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4030918" y="5030797"/>
              <a:ext cx="588939" cy="695524"/>
            </a:xfrm>
            <a:custGeom>
              <a:avLst/>
              <a:gdLst/>
              <a:ahLst/>
              <a:cxnLst/>
              <a:rect l="l" t="t" r="r" b="b"/>
              <a:pathLst>
                <a:path w="7791" h="9201" extrusionOk="0">
                  <a:moveTo>
                    <a:pt x="7199" y="0"/>
                  </a:moveTo>
                  <a:cubicBezTo>
                    <a:pt x="7165" y="0"/>
                    <a:pt x="7131" y="15"/>
                    <a:pt x="7110" y="44"/>
                  </a:cubicBezTo>
                  <a:cubicBezTo>
                    <a:pt x="7052" y="52"/>
                    <a:pt x="6989" y="75"/>
                    <a:pt x="6939" y="81"/>
                  </a:cubicBezTo>
                  <a:cubicBezTo>
                    <a:pt x="5678" y="307"/>
                    <a:pt x="4388" y="394"/>
                    <a:pt x="3115" y="515"/>
                  </a:cubicBezTo>
                  <a:cubicBezTo>
                    <a:pt x="2662" y="543"/>
                    <a:pt x="2208" y="550"/>
                    <a:pt x="1754" y="550"/>
                  </a:cubicBezTo>
                  <a:cubicBezTo>
                    <a:pt x="1394" y="550"/>
                    <a:pt x="1034" y="546"/>
                    <a:pt x="675" y="542"/>
                  </a:cubicBezTo>
                  <a:cubicBezTo>
                    <a:pt x="656" y="544"/>
                    <a:pt x="636" y="544"/>
                    <a:pt x="614" y="544"/>
                  </a:cubicBezTo>
                  <a:cubicBezTo>
                    <a:pt x="535" y="544"/>
                    <a:pt x="439" y="535"/>
                    <a:pt x="347" y="535"/>
                  </a:cubicBezTo>
                  <a:cubicBezTo>
                    <a:pt x="177" y="535"/>
                    <a:pt x="20" y="567"/>
                    <a:pt x="0" y="750"/>
                  </a:cubicBezTo>
                  <a:cubicBezTo>
                    <a:pt x="21" y="877"/>
                    <a:pt x="45" y="1062"/>
                    <a:pt x="175" y="1124"/>
                  </a:cubicBezTo>
                  <a:cubicBezTo>
                    <a:pt x="184" y="1126"/>
                    <a:pt x="194" y="1127"/>
                    <a:pt x="203" y="1127"/>
                  </a:cubicBezTo>
                  <a:cubicBezTo>
                    <a:pt x="221" y="1127"/>
                    <a:pt x="238" y="1123"/>
                    <a:pt x="253" y="1114"/>
                  </a:cubicBezTo>
                  <a:cubicBezTo>
                    <a:pt x="430" y="1215"/>
                    <a:pt x="708" y="1215"/>
                    <a:pt x="889" y="1264"/>
                  </a:cubicBezTo>
                  <a:cubicBezTo>
                    <a:pt x="1388" y="1348"/>
                    <a:pt x="1894" y="1390"/>
                    <a:pt x="2402" y="1390"/>
                  </a:cubicBezTo>
                  <a:cubicBezTo>
                    <a:pt x="2478" y="1390"/>
                    <a:pt x="2554" y="1389"/>
                    <a:pt x="2629" y="1387"/>
                  </a:cubicBezTo>
                  <a:cubicBezTo>
                    <a:pt x="2645" y="1387"/>
                    <a:pt x="2660" y="1387"/>
                    <a:pt x="2675" y="1387"/>
                  </a:cubicBezTo>
                  <a:cubicBezTo>
                    <a:pt x="2758" y="1387"/>
                    <a:pt x="2843" y="1387"/>
                    <a:pt x="2928" y="1387"/>
                  </a:cubicBezTo>
                  <a:cubicBezTo>
                    <a:pt x="3367" y="1387"/>
                    <a:pt x="3820" y="1407"/>
                    <a:pt x="4195" y="1653"/>
                  </a:cubicBezTo>
                  <a:cubicBezTo>
                    <a:pt x="5520" y="2527"/>
                    <a:pt x="5431" y="5189"/>
                    <a:pt x="5440" y="7232"/>
                  </a:cubicBezTo>
                  <a:cubicBezTo>
                    <a:pt x="5444" y="7876"/>
                    <a:pt x="5456" y="8458"/>
                    <a:pt x="5524" y="8905"/>
                  </a:cubicBezTo>
                  <a:cubicBezTo>
                    <a:pt x="5561" y="8928"/>
                    <a:pt x="5591" y="8937"/>
                    <a:pt x="5616" y="8937"/>
                  </a:cubicBezTo>
                  <a:cubicBezTo>
                    <a:pt x="5641" y="8937"/>
                    <a:pt x="5660" y="8927"/>
                    <a:pt x="5674" y="8909"/>
                  </a:cubicBezTo>
                  <a:cubicBezTo>
                    <a:pt x="5725" y="9059"/>
                    <a:pt x="6069" y="9118"/>
                    <a:pt x="6207" y="9166"/>
                  </a:cubicBezTo>
                  <a:cubicBezTo>
                    <a:pt x="6311" y="9189"/>
                    <a:pt x="6420" y="9200"/>
                    <a:pt x="6530" y="9200"/>
                  </a:cubicBezTo>
                  <a:cubicBezTo>
                    <a:pt x="6917" y="9200"/>
                    <a:pt x="7317" y="9056"/>
                    <a:pt x="7577" y="8771"/>
                  </a:cubicBezTo>
                  <a:cubicBezTo>
                    <a:pt x="7791" y="8516"/>
                    <a:pt x="7684" y="8166"/>
                    <a:pt x="7688" y="7864"/>
                  </a:cubicBezTo>
                  <a:cubicBezTo>
                    <a:pt x="7676" y="7654"/>
                    <a:pt x="7665" y="7442"/>
                    <a:pt x="7655" y="7234"/>
                  </a:cubicBezTo>
                  <a:cubicBezTo>
                    <a:pt x="7645" y="6997"/>
                    <a:pt x="7633" y="6761"/>
                    <a:pt x="7618" y="6524"/>
                  </a:cubicBezTo>
                  <a:cubicBezTo>
                    <a:pt x="7515" y="4804"/>
                    <a:pt x="7377" y="3078"/>
                    <a:pt x="7336" y="1357"/>
                  </a:cubicBezTo>
                  <a:cubicBezTo>
                    <a:pt x="7324" y="931"/>
                    <a:pt x="7353" y="503"/>
                    <a:pt x="7305" y="81"/>
                  </a:cubicBezTo>
                  <a:cubicBezTo>
                    <a:pt x="7292" y="27"/>
                    <a:pt x="7245" y="0"/>
                    <a:pt x="7199"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4842625" y="5043421"/>
              <a:ext cx="553713" cy="670201"/>
            </a:xfrm>
            <a:custGeom>
              <a:avLst/>
              <a:gdLst/>
              <a:ahLst/>
              <a:cxnLst/>
              <a:rect l="l" t="t" r="r" b="b"/>
              <a:pathLst>
                <a:path w="7325" h="8866" extrusionOk="0">
                  <a:moveTo>
                    <a:pt x="259" y="0"/>
                  </a:moveTo>
                  <a:cubicBezTo>
                    <a:pt x="230" y="0"/>
                    <a:pt x="202" y="6"/>
                    <a:pt x="174" y="21"/>
                  </a:cubicBezTo>
                  <a:cubicBezTo>
                    <a:pt x="108" y="56"/>
                    <a:pt x="46" y="282"/>
                    <a:pt x="67" y="418"/>
                  </a:cubicBezTo>
                  <a:cubicBezTo>
                    <a:pt x="54" y="424"/>
                    <a:pt x="46" y="432"/>
                    <a:pt x="38" y="443"/>
                  </a:cubicBezTo>
                  <a:cubicBezTo>
                    <a:pt x="1" y="492"/>
                    <a:pt x="9" y="560"/>
                    <a:pt x="57" y="597"/>
                  </a:cubicBezTo>
                  <a:cubicBezTo>
                    <a:pt x="73" y="607"/>
                    <a:pt x="89" y="616"/>
                    <a:pt x="106" y="622"/>
                  </a:cubicBezTo>
                  <a:cubicBezTo>
                    <a:pt x="135" y="632"/>
                    <a:pt x="163" y="642"/>
                    <a:pt x="192" y="651"/>
                  </a:cubicBezTo>
                  <a:cubicBezTo>
                    <a:pt x="398" y="718"/>
                    <a:pt x="610" y="770"/>
                    <a:pt x="824" y="809"/>
                  </a:cubicBezTo>
                  <a:cubicBezTo>
                    <a:pt x="1044" y="852"/>
                    <a:pt x="1264" y="893"/>
                    <a:pt x="1484" y="936"/>
                  </a:cubicBezTo>
                  <a:cubicBezTo>
                    <a:pt x="1532" y="947"/>
                    <a:pt x="1579" y="957"/>
                    <a:pt x="1626" y="967"/>
                  </a:cubicBezTo>
                  <a:cubicBezTo>
                    <a:pt x="1846" y="1017"/>
                    <a:pt x="2064" y="1072"/>
                    <a:pt x="2282" y="1128"/>
                  </a:cubicBezTo>
                  <a:cubicBezTo>
                    <a:pt x="2507" y="1185"/>
                    <a:pt x="2729" y="1253"/>
                    <a:pt x="2947" y="1325"/>
                  </a:cubicBezTo>
                  <a:cubicBezTo>
                    <a:pt x="3097" y="1379"/>
                    <a:pt x="3243" y="1438"/>
                    <a:pt x="3385" y="1506"/>
                  </a:cubicBezTo>
                  <a:cubicBezTo>
                    <a:pt x="3465" y="1550"/>
                    <a:pt x="3541" y="1597"/>
                    <a:pt x="3620" y="1648"/>
                  </a:cubicBezTo>
                  <a:cubicBezTo>
                    <a:pt x="3706" y="1708"/>
                    <a:pt x="3790" y="1772"/>
                    <a:pt x="3871" y="1840"/>
                  </a:cubicBezTo>
                  <a:cubicBezTo>
                    <a:pt x="3908" y="1873"/>
                    <a:pt x="3947" y="1908"/>
                    <a:pt x="3980" y="1942"/>
                  </a:cubicBezTo>
                  <a:cubicBezTo>
                    <a:pt x="4013" y="1975"/>
                    <a:pt x="4045" y="2010"/>
                    <a:pt x="4076" y="2045"/>
                  </a:cubicBezTo>
                  <a:cubicBezTo>
                    <a:pt x="4101" y="2074"/>
                    <a:pt x="4124" y="2101"/>
                    <a:pt x="4146" y="2130"/>
                  </a:cubicBezTo>
                  <a:cubicBezTo>
                    <a:pt x="4167" y="2161"/>
                    <a:pt x="4187" y="2189"/>
                    <a:pt x="4210" y="2220"/>
                  </a:cubicBezTo>
                  <a:cubicBezTo>
                    <a:pt x="4237" y="2263"/>
                    <a:pt x="4266" y="2307"/>
                    <a:pt x="4290" y="2352"/>
                  </a:cubicBezTo>
                  <a:cubicBezTo>
                    <a:pt x="4313" y="2391"/>
                    <a:pt x="4334" y="2430"/>
                    <a:pt x="4356" y="2471"/>
                  </a:cubicBezTo>
                  <a:cubicBezTo>
                    <a:pt x="4389" y="2543"/>
                    <a:pt x="4420" y="2617"/>
                    <a:pt x="4449" y="2691"/>
                  </a:cubicBezTo>
                  <a:cubicBezTo>
                    <a:pt x="4471" y="2757"/>
                    <a:pt x="4494" y="2825"/>
                    <a:pt x="4510" y="2893"/>
                  </a:cubicBezTo>
                  <a:cubicBezTo>
                    <a:pt x="4531" y="2967"/>
                    <a:pt x="4547" y="3043"/>
                    <a:pt x="4564" y="3117"/>
                  </a:cubicBezTo>
                  <a:cubicBezTo>
                    <a:pt x="4595" y="3280"/>
                    <a:pt x="4622" y="3440"/>
                    <a:pt x="4642" y="3605"/>
                  </a:cubicBezTo>
                  <a:cubicBezTo>
                    <a:pt x="4661" y="3759"/>
                    <a:pt x="4675" y="3915"/>
                    <a:pt x="4687" y="4070"/>
                  </a:cubicBezTo>
                  <a:lnTo>
                    <a:pt x="4687" y="4076"/>
                  </a:lnTo>
                  <a:cubicBezTo>
                    <a:pt x="4689" y="4082"/>
                    <a:pt x="4689" y="4092"/>
                    <a:pt x="4689" y="4101"/>
                  </a:cubicBezTo>
                  <a:lnTo>
                    <a:pt x="4689" y="4105"/>
                  </a:lnTo>
                  <a:lnTo>
                    <a:pt x="4689" y="4113"/>
                  </a:lnTo>
                  <a:cubicBezTo>
                    <a:pt x="4689" y="4119"/>
                    <a:pt x="4691" y="4129"/>
                    <a:pt x="4691" y="4140"/>
                  </a:cubicBezTo>
                  <a:lnTo>
                    <a:pt x="4691" y="4142"/>
                  </a:lnTo>
                  <a:lnTo>
                    <a:pt x="4691" y="4150"/>
                  </a:lnTo>
                  <a:cubicBezTo>
                    <a:pt x="4694" y="4203"/>
                    <a:pt x="4698" y="4259"/>
                    <a:pt x="4700" y="4314"/>
                  </a:cubicBezTo>
                  <a:cubicBezTo>
                    <a:pt x="4712" y="4549"/>
                    <a:pt x="4708" y="4784"/>
                    <a:pt x="4706" y="5018"/>
                  </a:cubicBezTo>
                  <a:cubicBezTo>
                    <a:pt x="4704" y="5246"/>
                    <a:pt x="4696" y="5473"/>
                    <a:pt x="4689" y="5701"/>
                  </a:cubicBezTo>
                  <a:cubicBezTo>
                    <a:pt x="4675" y="6156"/>
                    <a:pt x="4648" y="6608"/>
                    <a:pt x="4634" y="7063"/>
                  </a:cubicBezTo>
                  <a:lnTo>
                    <a:pt x="4634" y="7094"/>
                  </a:lnTo>
                  <a:cubicBezTo>
                    <a:pt x="4622" y="7526"/>
                    <a:pt x="4619" y="7960"/>
                    <a:pt x="4648" y="8392"/>
                  </a:cubicBezTo>
                  <a:cubicBezTo>
                    <a:pt x="4648" y="8404"/>
                    <a:pt x="4650" y="8419"/>
                    <a:pt x="4650" y="8435"/>
                  </a:cubicBezTo>
                  <a:cubicBezTo>
                    <a:pt x="4654" y="8484"/>
                    <a:pt x="4659" y="8536"/>
                    <a:pt x="4665" y="8585"/>
                  </a:cubicBezTo>
                  <a:cubicBezTo>
                    <a:pt x="4667" y="8633"/>
                    <a:pt x="4679" y="8678"/>
                    <a:pt x="4700" y="8723"/>
                  </a:cubicBezTo>
                  <a:cubicBezTo>
                    <a:pt x="4722" y="8762"/>
                    <a:pt x="4757" y="8795"/>
                    <a:pt x="4798" y="8814"/>
                  </a:cubicBezTo>
                  <a:cubicBezTo>
                    <a:pt x="4829" y="8826"/>
                    <a:pt x="4860" y="8836"/>
                    <a:pt x="4893" y="8842"/>
                  </a:cubicBezTo>
                  <a:cubicBezTo>
                    <a:pt x="4953" y="8853"/>
                    <a:pt x="5012" y="8861"/>
                    <a:pt x="5074" y="8863"/>
                  </a:cubicBezTo>
                  <a:cubicBezTo>
                    <a:pt x="5095" y="8865"/>
                    <a:pt x="5117" y="8865"/>
                    <a:pt x="5138" y="8865"/>
                  </a:cubicBezTo>
                  <a:cubicBezTo>
                    <a:pt x="5230" y="8863"/>
                    <a:pt x="5323" y="8857"/>
                    <a:pt x="5416" y="8844"/>
                  </a:cubicBezTo>
                  <a:cubicBezTo>
                    <a:pt x="5521" y="8832"/>
                    <a:pt x="5628" y="8814"/>
                    <a:pt x="5732" y="8791"/>
                  </a:cubicBezTo>
                  <a:cubicBezTo>
                    <a:pt x="5950" y="8746"/>
                    <a:pt x="6167" y="8690"/>
                    <a:pt x="6380" y="8624"/>
                  </a:cubicBezTo>
                  <a:cubicBezTo>
                    <a:pt x="6576" y="8567"/>
                    <a:pt x="6761" y="8482"/>
                    <a:pt x="6932" y="8371"/>
                  </a:cubicBezTo>
                  <a:cubicBezTo>
                    <a:pt x="6981" y="8338"/>
                    <a:pt x="7026" y="8303"/>
                    <a:pt x="7068" y="8264"/>
                  </a:cubicBezTo>
                  <a:cubicBezTo>
                    <a:pt x="7115" y="8223"/>
                    <a:pt x="7152" y="8170"/>
                    <a:pt x="7177" y="8112"/>
                  </a:cubicBezTo>
                  <a:cubicBezTo>
                    <a:pt x="7183" y="8100"/>
                    <a:pt x="7185" y="8085"/>
                    <a:pt x="7185" y="8071"/>
                  </a:cubicBezTo>
                  <a:cubicBezTo>
                    <a:pt x="7288" y="7948"/>
                    <a:pt x="7308" y="7493"/>
                    <a:pt x="7308" y="7063"/>
                  </a:cubicBezTo>
                  <a:cubicBezTo>
                    <a:pt x="7310" y="6689"/>
                    <a:pt x="7296" y="6333"/>
                    <a:pt x="7310" y="6226"/>
                  </a:cubicBezTo>
                  <a:cubicBezTo>
                    <a:pt x="7325" y="4864"/>
                    <a:pt x="7269" y="3500"/>
                    <a:pt x="7269" y="2138"/>
                  </a:cubicBezTo>
                  <a:cubicBezTo>
                    <a:pt x="7269" y="1798"/>
                    <a:pt x="7269" y="1459"/>
                    <a:pt x="7273" y="1118"/>
                  </a:cubicBezTo>
                  <a:cubicBezTo>
                    <a:pt x="7275" y="1013"/>
                    <a:pt x="7275" y="908"/>
                    <a:pt x="7282" y="805"/>
                  </a:cubicBezTo>
                  <a:cubicBezTo>
                    <a:pt x="7310" y="731"/>
                    <a:pt x="7257" y="651"/>
                    <a:pt x="7179" y="646"/>
                  </a:cubicBezTo>
                  <a:cubicBezTo>
                    <a:pt x="7154" y="646"/>
                    <a:pt x="7131" y="655"/>
                    <a:pt x="7111" y="669"/>
                  </a:cubicBezTo>
                  <a:cubicBezTo>
                    <a:pt x="7092" y="652"/>
                    <a:pt x="7067" y="643"/>
                    <a:pt x="7042" y="643"/>
                  </a:cubicBezTo>
                  <a:cubicBezTo>
                    <a:pt x="7037" y="643"/>
                    <a:pt x="7032" y="644"/>
                    <a:pt x="7026" y="644"/>
                  </a:cubicBezTo>
                  <a:cubicBezTo>
                    <a:pt x="6907" y="665"/>
                    <a:pt x="6786" y="677"/>
                    <a:pt x="6664" y="686"/>
                  </a:cubicBezTo>
                  <a:cubicBezTo>
                    <a:pt x="6529" y="698"/>
                    <a:pt x="6393" y="703"/>
                    <a:pt x="6257" y="703"/>
                  </a:cubicBezTo>
                  <a:cubicBezTo>
                    <a:pt x="5769" y="703"/>
                    <a:pt x="5279" y="636"/>
                    <a:pt x="4796" y="599"/>
                  </a:cubicBezTo>
                  <a:cubicBezTo>
                    <a:pt x="4229" y="556"/>
                    <a:pt x="3653" y="539"/>
                    <a:pt x="3085" y="484"/>
                  </a:cubicBezTo>
                  <a:cubicBezTo>
                    <a:pt x="2457" y="420"/>
                    <a:pt x="1828" y="352"/>
                    <a:pt x="1211" y="223"/>
                  </a:cubicBezTo>
                  <a:cubicBezTo>
                    <a:pt x="949" y="167"/>
                    <a:pt x="686" y="109"/>
                    <a:pt x="427" y="35"/>
                  </a:cubicBezTo>
                  <a:cubicBezTo>
                    <a:pt x="374" y="22"/>
                    <a:pt x="316" y="0"/>
                    <a:pt x="259"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2476822" y="2816690"/>
              <a:ext cx="2119305" cy="2257488"/>
            </a:xfrm>
            <a:custGeom>
              <a:avLst/>
              <a:gdLst/>
              <a:ahLst/>
              <a:cxnLst/>
              <a:rect l="l" t="t" r="r" b="b"/>
              <a:pathLst>
                <a:path w="28036" h="29864" extrusionOk="0">
                  <a:moveTo>
                    <a:pt x="4633" y="0"/>
                  </a:moveTo>
                  <a:cubicBezTo>
                    <a:pt x="4595" y="0"/>
                    <a:pt x="4557" y="3"/>
                    <a:pt x="4519" y="6"/>
                  </a:cubicBezTo>
                  <a:cubicBezTo>
                    <a:pt x="4398" y="21"/>
                    <a:pt x="4284" y="62"/>
                    <a:pt x="4196" y="148"/>
                  </a:cubicBezTo>
                  <a:cubicBezTo>
                    <a:pt x="4112" y="234"/>
                    <a:pt x="4056" y="344"/>
                    <a:pt x="4038" y="463"/>
                  </a:cubicBezTo>
                  <a:cubicBezTo>
                    <a:pt x="4021" y="592"/>
                    <a:pt x="4048" y="722"/>
                    <a:pt x="4073" y="848"/>
                  </a:cubicBezTo>
                  <a:cubicBezTo>
                    <a:pt x="4097" y="987"/>
                    <a:pt x="4126" y="1125"/>
                    <a:pt x="4155" y="1263"/>
                  </a:cubicBezTo>
                  <a:cubicBezTo>
                    <a:pt x="4190" y="1419"/>
                    <a:pt x="4227" y="1574"/>
                    <a:pt x="4276" y="1726"/>
                  </a:cubicBezTo>
                  <a:cubicBezTo>
                    <a:pt x="4317" y="1860"/>
                    <a:pt x="4363" y="1991"/>
                    <a:pt x="4410" y="2123"/>
                  </a:cubicBezTo>
                  <a:cubicBezTo>
                    <a:pt x="4455" y="2249"/>
                    <a:pt x="4505" y="2370"/>
                    <a:pt x="4550" y="2495"/>
                  </a:cubicBezTo>
                  <a:cubicBezTo>
                    <a:pt x="4595" y="2619"/>
                    <a:pt x="4636" y="2744"/>
                    <a:pt x="4675" y="2872"/>
                  </a:cubicBezTo>
                  <a:cubicBezTo>
                    <a:pt x="4706" y="2971"/>
                    <a:pt x="4733" y="3069"/>
                    <a:pt x="4762" y="3166"/>
                  </a:cubicBezTo>
                  <a:cubicBezTo>
                    <a:pt x="4780" y="3230"/>
                    <a:pt x="4799" y="3296"/>
                    <a:pt x="4821" y="3357"/>
                  </a:cubicBezTo>
                  <a:cubicBezTo>
                    <a:pt x="4832" y="3384"/>
                    <a:pt x="4842" y="3409"/>
                    <a:pt x="4852" y="3436"/>
                  </a:cubicBezTo>
                  <a:cubicBezTo>
                    <a:pt x="4862" y="3462"/>
                    <a:pt x="4879" y="3489"/>
                    <a:pt x="4897" y="3512"/>
                  </a:cubicBezTo>
                  <a:lnTo>
                    <a:pt x="4908" y="3551"/>
                  </a:lnTo>
                  <a:cubicBezTo>
                    <a:pt x="4932" y="3637"/>
                    <a:pt x="4955" y="3724"/>
                    <a:pt x="4988" y="3806"/>
                  </a:cubicBezTo>
                  <a:cubicBezTo>
                    <a:pt x="4994" y="3824"/>
                    <a:pt x="5004" y="3843"/>
                    <a:pt x="5015" y="3857"/>
                  </a:cubicBezTo>
                  <a:cubicBezTo>
                    <a:pt x="5282" y="4787"/>
                    <a:pt x="5595" y="5701"/>
                    <a:pt x="5908" y="6614"/>
                  </a:cubicBezTo>
                  <a:cubicBezTo>
                    <a:pt x="6019" y="6970"/>
                    <a:pt x="6101" y="7336"/>
                    <a:pt x="6159" y="7704"/>
                  </a:cubicBezTo>
                  <a:cubicBezTo>
                    <a:pt x="6187" y="7801"/>
                    <a:pt x="6204" y="7974"/>
                    <a:pt x="6235" y="8142"/>
                  </a:cubicBezTo>
                  <a:cubicBezTo>
                    <a:pt x="5449" y="7056"/>
                    <a:pt x="4622" y="5997"/>
                    <a:pt x="3591" y="5137"/>
                  </a:cubicBezTo>
                  <a:cubicBezTo>
                    <a:pt x="3424" y="5032"/>
                    <a:pt x="3315" y="4876"/>
                    <a:pt x="3194" y="4723"/>
                  </a:cubicBezTo>
                  <a:cubicBezTo>
                    <a:pt x="2997" y="4511"/>
                    <a:pt x="2746" y="4355"/>
                    <a:pt x="2503" y="4203"/>
                  </a:cubicBezTo>
                  <a:cubicBezTo>
                    <a:pt x="2240" y="4049"/>
                    <a:pt x="1960" y="3903"/>
                    <a:pt x="1659" y="3833"/>
                  </a:cubicBezTo>
                  <a:cubicBezTo>
                    <a:pt x="1474" y="3803"/>
                    <a:pt x="1184" y="3759"/>
                    <a:pt x="904" y="3759"/>
                  </a:cubicBezTo>
                  <a:cubicBezTo>
                    <a:pt x="439" y="3759"/>
                    <a:pt x="0" y="3881"/>
                    <a:pt x="104" y="4396"/>
                  </a:cubicBezTo>
                  <a:cubicBezTo>
                    <a:pt x="232" y="4738"/>
                    <a:pt x="495" y="5009"/>
                    <a:pt x="678" y="5322"/>
                  </a:cubicBezTo>
                  <a:cubicBezTo>
                    <a:pt x="1073" y="6024"/>
                    <a:pt x="1602" y="6632"/>
                    <a:pt x="2046" y="7301"/>
                  </a:cubicBezTo>
                  <a:cubicBezTo>
                    <a:pt x="2153" y="7470"/>
                    <a:pt x="2252" y="7645"/>
                    <a:pt x="2357" y="7815"/>
                  </a:cubicBezTo>
                  <a:cubicBezTo>
                    <a:pt x="2412" y="7908"/>
                    <a:pt x="2464" y="8019"/>
                    <a:pt x="2569" y="8062"/>
                  </a:cubicBezTo>
                  <a:cubicBezTo>
                    <a:pt x="2906" y="8647"/>
                    <a:pt x="3260" y="9223"/>
                    <a:pt x="3531" y="9840"/>
                  </a:cubicBezTo>
                  <a:cubicBezTo>
                    <a:pt x="3529" y="9947"/>
                    <a:pt x="3597" y="10043"/>
                    <a:pt x="3640" y="10140"/>
                  </a:cubicBezTo>
                  <a:cubicBezTo>
                    <a:pt x="3737" y="10325"/>
                    <a:pt x="3826" y="10517"/>
                    <a:pt x="3937" y="10696"/>
                  </a:cubicBezTo>
                  <a:cubicBezTo>
                    <a:pt x="4046" y="10856"/>
                    <a:pt x="4140" y="11029"/>
                    <a:pt x="4239" y="11197"/>
                  </a:cubicBezTo>
                  <a:cubicBezTo>
                    <a:pt x="4243" y="11224"/>
                    <a:pt x="4254" y="11251"/>
                    <a:pt x="4266" y="11276"/>
                  </a:cubicBezTo>
                  <a:cubicBezTo>
                    <a:pt x="4468" y="11683"/>
                    <a:pt x="4669" y="12088"/>
                    <a:pt x="4881" y="12489"/>
                  </a:cubicBezTo>
                  <a:cubicBezTo>
                    <a:pt x="4908" y="12537"/>
                    <a:pt x="4949" y="12576"/>
                    <a:pt x="5000" y="12596"/>
                  </a:cubicBezTo>
                  <a:cubicBezTo>
                    <a:pt x="5443" y="13286"/>
                    <a:pt x="5980" y="13907"/>
                    <a:pt x="6498" y="14538"/>
                  </a:cubicBezTo>
                  <a:cubicBezTo>
                    <a:pt x="6788" y="14884"/>
                    <a:pt x="7056" y="15250"/>
                    <a:pt x="7298" y="15633"/>
                  </a:cubicBezTo>
                  <a:cubicBezTo>
                    <a:pt x="7385" y="15740"/>
                    <a:pt x="7444" y="15888"/>
                    <a:pt x="7547" y="15983"/>
                  </a:cubicBezTo>
                  <a:cubicBezTo>
                    <a:pt x="7553" y="15997"/>
                    <a:pt x="7562" y="16011"/>
                    <a:pt x="7570" y="16024"/>
                  </a:cubicBezTo>
                  <a:cubicBezTo>
                    <a:pt x="7720" y="16277"/>
                    <a:pt x="7868" y="16534"/>
                    <a:pt x="8022" y="16787"/>
                  </a:cubicBezTo>
                  <a:cubicBezTo>
                    <a:pt x="8216" y="17063"/>
                    <a:pt x="8360" y="17406"/>
                    <a:pt x="8627" y="17616"/>
                  </a:cubicBezTo>
                  <a:cubicBezTo>
                    <a:pt x="9012" y="18157"/>
                    <a:pt x="9465" y="18647"/>
                    <a:pt x="9973" y="19073"/>
                  </a:cubicBezTo>
                  <a:cubicBezTo>
                    <a:pt x="10199" y="19229"/>
                    <a:pt x="10545" y="19622"/>
                    <a:pt x="10810" y="19630"/>
                  </a:cubicBezTo>
                  <a:cubicBezTo>
                    <a:pt x="11549" y="20056"/>
                    <a:pt x="12336" y="20385"/>
                    <a:pt x="13071" y="20813"/>
                  </a:cubicBezTo>
                  <a:cubicBezTo>
                    <a:pt x="13293" y="20938"/>
                    <a:pt x="13513" y="21064"/>
                    <a:pt x="13733" y="21191"/>
                  </a:cubicBezTo>
                  <a:cubicBezTo>
                    <a:pt x="13900" y="21315"/>
                    <a:pt x="14087" y="21469"/>
                    <a:pt x="14299" y="21473"/>
                  </a:cubicBezTo>
                  <a:cubicBezTo>
                    <a:pt x="14702" y="21706"/>
                    <a:pt x="15105" y="21932"/>
                    <a:pt x="15519" y="22132"/>
                  </a:cubicBezTo>
                  <a:cubicBezTo>
                    <a:pt x="16196" y="22595"/>
                    <a:pt x="16846" y="23094"/>
                    <a:pt x="17500" y="23586"/>
                  </a:cubicBezTo>
                  <a:cubicBezTo>
                    <a:pt x="17821" y="23849"/>
                    <a:pt x="18119" y="24142"/>
                    <a:pt x="18389" y="24454"/>
                  </a:cubicBezTo>
                  <a:cubicBezTo>
                    <a:pt x="18508" y="24569"/>
                    <a:pt x="18592" y="24751"/>
                    <a:pt x="18759" y="24796"/>
                  </a:cubicBezTo>
                  <a:cubicBezTo>
                    <a:pt x="19343" y="25643"/>
                    <a:pt x="19915" y="26573"/>
                    <a:pt x="20156" y="27577"/>
                  </a:cubicBezTo>
                  <a:cubicBezTo>
                    <a:pt x="20174" y="27764"/>
                    <a:pt x="20207" y="28026"/>
                    <a:pt x="20216" y="28231"/>
                  </a:cubicBezTo>
                  <a:cubicBezTo>
                    <a:pt x="20154" y="28369"/>
                    <a:pt x="20156" y="28528"/>
                    <a:pt x="20158" y="28678"/>
                  </a:cubicBezTo>
                  <a:cubicBezTo>
                    <a:pt x="20158" y="28898"/>
                    <a:pt x="20294" y="29081"/>
                    <a:pt x="20323" y="29299"/>
                  </a:cubicBezTo>
                  <a:cubicBezTo>
                    <a:pt x="20090" y="29597"/>
                    <a:pt x="20397" y="29733"/>
                    <a:pt x="20658" y="29766"/>
                  </a:cubicBezTo>
                  <a:cubicBezTo>
                    <a:pt x="20697" y="29801"/>
                    <a:pt x="20744" y="29824"/>
                    <a:pt x="20796" y="29828"/>
                  </a:cubicBezTo>
                  <a:cubicBezTo>
                    <a:pt x="20888" y="29834"/>
                    <a:pt x="20981" y="29838"/>
                    <a:pt x="21071" y="29838"/>
                  </a:cubicBezTo>
                  <a:cubicBezTo>
                    <a:pt x="21170" y="29852"/>
                    <a:pt x="21271" y="29861"/>
                    <a:pt x="21372" y="29861"/>
                  </a:cubicBezTo>
                  <a:cubicBezTo>
                    <a:pt x="21437" y="29862"/>
                    <a:pt x="21502" y="29863"/>
                    <a:pt x="21567" y="29863"/>
                  </a:cubicBezTo>
                  <a:cubicBezTo>
                    <a:pt x="21795" y="29863"/>
                    <a:pt x="22023" y="29853"/>
                    <a:pt x="22250" y="29842"/>
                  </a:cubicBezTo>
                  <a:cubicBezTo>
                    <a:pt x="23546" y="29836"/>
                    <a:pt x="24840" y="29762"/>
                    <a:pt x="26126" y="29581"/>
                  </a:cubicBezTo>
                  <a:cubicBezTo>
                    <a:pt x="26624" y="29527"/>
                    <a:pt x="27114" y="29439"/>
                    <a:pt x="27607" y="29361"/>
                  </a:cubicBezTo>
                  <a:cubicBezTo>
                    <a:pt x="27675" y="29353"/>
                    <a:pt x="27737" y="29313"/>
                    <a:pt x="27774" y="29256"/>
                  </a:cubicBezTo>
                  <a:cubicBezTo>
                    <a:pt x="27976" y="29231"/>
                    <a:pt x="27996" y="28986"/>
                    <a:pt x="27982" y="28807"/>
                  </a:cubicBezTo>
                  <a:cubicBezTo>
                    <a:pt x="27986" y="28622"/>
                    <a:pt x="28035" y="28264"/>
                    <a:pt x="27912" y="28085"/>
                  </a:cubicBezTo>
                  <a:cubicBezTo>
                    <a:pt x="27910" y="28069"/>
                    <a:pt x="27908" y="28050"/>
                    <a:pt x="27904" y="28034"/>
                  </a:cubicBezTo>
                  <a:cubicBezTo>
                    <a:pt x="27901" y="27877"/>
                    <a:pt x="27924" y="27719"/>
                    <a:pt x="27901" y="27563"/>
                  </a:cubicBezTo>
                  <a:cubicBezTo>
                    <a:pt x="27875" y="27341"/>
                    <a:pt x="27776" y="27139"/>
                    <a:pt x="27710" y="26929"/>
                  </a:cubicBezTo>
                  <a:cubicBezTo>
                    <a:pt x="27704" y="26832"/>
                    <a:pt x="27704" y="26734"/>
                    <a:pt x="27712" y="26637"/>
                  </a:cubicBezTo>
                  <a:cubicBezTo>
                    <a:pt x="27722" y="26608"/>
                    <a:pt x="27727" y="26577"/>
                    <a:pt x="27727" y="26546"/>
                  </a:cubicBezTo>
                  <a:cubicBezTo>
                    <a:pt x="27690" y="25518"/>
                    <a:pt x="27599" y="24481"/>
                    <a:pt x="27264" y="23504"/>
                  </a:cubicBezTo>
                  <a:cubicBezTo>
                    <a:pt x="27253" y="23459"/>
                    <a:pt x="27229" y="23419"/>
                    <a:pt x="27194" y="23391"/>
                  </a:cubicBezTo>
                  <a:cubicBezTo>
                    <a:pt x="27163" y="23284"/>
                    <a:pt x="27130" y="23177"/>
                    <a:pt x="27097" y="23070"/>
                  </a:cubicBezTo>
                  <a:cubicBezTo>
                    <a:pt x="27021" y="22819"/>
                    <a:pt x="26930" y="22574"/>
                    <a:pt x="26826" y="22333"/>
                  </a:cubicBezTo>
                  <a:cubicBezTo>
                    <a:pt x="26821" y="22309"/>
                    <a:pt x="26815" y="22286"/>
                    <a:pt x="26805" y="22263"/>
                  </a:cubicBezTo>
                  <a:cubicBezTo>
                    <a:pt x="26702" y="22039"/>
                    <a:pt x="26595" y="21817"/>
                    <a:pt x="26482" y="21599"/>
                  </a:cubicBezTo>
                  <a:cubicBezTo>
                    <a:pt x="26437" y="21506"/>
                    <a:pt x="26389" y="21414"/>
                    <a:pt x="26344" y="21321"/>
                  </a:cubicBezTo>
                  <a:lnTo>
                    <a:pt x="26344" y="21321"/>
                  </a:lnTo>
                  <a:lnTo>
                    <a:pt x="26346" y="21331"/>
                  </a:lnTo>
                  <a:lnTo>
                    <a:pt x="26346" y="21333"/>
                  </a:lnTo>
                  <a:cubicBezTo>
                    <a:pt x="26336" y="21305"/>
                    <a:pt x="26322" y="21276"/>
                    <a:pt x="26301" y="21253"/>
                  </a:cubicBezTo>
                  <a:cubicBezTo>
                    <a:pt x="26231" y="21124"/>
                    <a:pt x="26161" y="20996"/>
                    <a:pt x="26089" y="20866"/>
                  </a:cubicBezTo>
                  <a:cubicBezTo>
                    <a:pt x="26071" y="20825"/>
                    <a:pt x="26040" y="20788"/>
                    <a:pt x="26003" y="20764"/>
                  </a:cubicBezTo>
                  <a:cubicBezTo>
                    <a:pt x="25754" y="20321"/>
                    <a:pt x="25455" y="19908"/>
                    <a:pt x="25112" y="19535"/>
                  </a:cubicBezTo>
                  <a:cubicBezTo>
                    <a:pt x="24474" y="18836"/>
                    <a:pt x="23766" y="18182"/>
                    <a:pt x="22970" y="17667"/>
                  </a:cubicBezTo>
                  <a:cubicBezTo>
                    <a:pt x="22442" y="17353"/>
                    <a:pt x="21890" y="17083"/>
                    <a:pt x="21353" y="16785"/>
                  </a:cubicBezTo>
                  <a:cubicBezTo>
                    <a:pt x="19969" y="16028"/>
                    <a:pt x="18547" y="15343"/>
                    <a:pt x="17117" y="14674"/>
                  </a:cubicBezTo>
                  <a:cubicBezTo>
                    <a:pt x="17010" y="14637"/>
                    <a:pt x="16782" y="14522"/>
                    <a:pt x="16560" y="14431"/>
                  </a:cubicBezTo>
                  <a:cubicBezTo>
                    <a:pt x="16352" y="14327"/>
                    <a:pt x="16144" y="14217"/>
                    <a:pt x="15943" y="14102"/>
                  </a:cubicBezTo>
                  <a:cubicBezTo>
                    <a:pt x="15922" y="14086"/>
                    <a:pt x="15900" y="14071"/>
                    <a:pt x="15875" y="14061"/>
                  </a:cubicBezTo>
                  <a:cubicBezTo>
                    <a:pt x="15651" y="13726"/>
                    <a:pt x="15474" y="13364"/>
                    <a:pt x="15303" y="12998"/>
                  </a:cubicBezTo>
                  <a:cubicBezTo>
                    <a:pt x="14939" y="12131"/>
                    <a:pt x="14472" y="11317"/>
                    <a:pt x="14007" y="10502"/>
                  </a:cubicBezTo>
                  <a:cubicBezTo>
                    <a:pt x="13766" y="10060"/>
                    <a:pt x="13579" y="9591"/>
                    <a:pt x="13379" y="9128"/>
                  </a:cubicBezTo>
                  <a:cubicBezTo>
                    <a:pt x="13264" y="8803"/>
                    <a:pt x="13141" y="8478"/>
                    <a:pt x="13005" y="8159"/>
                  </a:cubicBezTo>
                  <a:cubicBezTo>
                    <a:pt x="13003" y="8134"/>
                    <a:pt x="12997" y="8108"/>
                    <a:pt x="12987" y="8083"/>
                  </a:cubicBezTo>
                  <a:cubicBezTo>
                    <a:pt x="12892" y="7871"/>
                    <a:pt x="12793" y="7661"/>
                    <a:pt x="12682" y="7457"/>
                  </a:cubicBezTo>
                  <a:cubicBezTo>
                    <a:pt x="12678" y="7449"/>
                    <a:pt x="12672" y="7439"/>
                    <a:pt x="12666" y="7431"/>
                  </a:cubicBezTo>
                  <a:cubicBezTo>
                    <a:pt x="12641" y="7385"/>
                    <a:pt x="12618" y="7338"/>
                    <a:pt x="12594" y="7293"/>
                  </a:cubicBezTo>
                  <a:cubicBezTo>
                    <a:pt x="12575" y="7217"/>
                    <a:pt x="12520" y="7155"/>
                    <a:pt x="12445" y="7130"/>
                  </a:cubicBezTo>
                  <a:cubicBezTo>
                    <a:pt x="12145" y="6554"/>
                    <a:pt x="11703" y="6048"/>
                    <a:pt x="11137" y="5719"/>
                  </a:cubicBezTo>
                  <a:cubicBezTo>
                    <a:pt x="10912" y="5568"/>
                    <a:pt x="10734" y="5514"/>
                    <a:pt x="10602" y="5514"/>
                  </a:cubicBezTo>
                  <a:cubicBezTo>
                    <a:pt x="10588" y="5514"/>
                    <a:pt x="10574" y="5514"/>
                    <a:pt x="10561" y="5515"/>
                  </a:cubicBezTo>
                  <a:cubicBezTo>
                    <a:pt x="10491" y="5328"/>
                    <a:pt x="10409" y="5139"/>
                    <a:pt x="10380" y="5028"/>
                  </a:cubicBezTo>
                  <a:cubicBezTo>
                    <a:pt x="10174" y="4468"/>
                    <a:pt x="9915" y="3927"/>
                    <a:pt x="9631" y="3401"/>
                  </a:cubicBezTo>
                  <a:cubicBezTo>
                    <a:pt x="9267" y="2720"/>
                    <a:pt x="8707" y="2166"/>
                    <a:pt x="8022" y="1810"/>
                  </a:cubicBezTo>
                  <a:cubicBezTo>
                    <a:pt x="7789" y="1659"/>
                    <a:pt x="7518" y="1580"/>
                    <a:pt x="7245" y="1580"/>
                  </a:cubicBezTo>
                  <a:cubicBezTo>
                    <a:pt x="7121" y="1580"/>
                    <a:pt x="6996" y="1597"/>
                    <a:pt x="6874" y="1629"/>
                  </a:cubicBezTo>
                  <a:cubicBezTo>
                    <a:pt x="6724" y="1354"/>
                    <a:pt x="6549" y="1094"/>
                    <a:pt x="6348" y="852"/>
                  </a:cubicBezTo>
                  <a:cubicBezTo>
                    <a:pt x="6307" y="788"/>
                    <a:pt x="6247" y="736"/>
                    <a:pt x="6177" y="704"/>
                  </a:cubicBezTo>
                  <a:cubicBezTo>
                    <a:pt x="6171" y="695"/>
                    <a:pt x="6167" y="687"/>
                    <a:pt x="6161" y="681"/>
                  </a:cubicBezTo>
                  <a:cubicBezTo>
                    <a:pt x="6132" y="640"/>
                    <a:pt x="6099" y="601"/>
                    <a:pt x="6060" y="568"/>
                  </a:cubicBezTo>
                  <a:cubicBezTo>
                    <a:pt x="6043" y="553"/>
                    <a:pt x="6023" y="541"/>
                    <a:pt x="6004" y="527"/>
                  </a:cubicBezTo>
                  <a:cubicBezTo>
                    <a:pt x="5945" y="483"/>
                    <a:pt x="5885" y="442"/>
                    <a:pt x="5825" y="403"/>
                  </a:cubicBezTo>
                  <a:cubicBezTo>
                    <a:pt x="5698" y="319"/>
                    <a:pt x="5564" y="243"/>
                    <a:pt x="5426" y="177"/>
                  </a:cubicBezTo>
                  <a:cubicBezTo>
                    <a:pt x="5272" y="101"/>
                    <a:pt x="5105" y="49"/>
                    <a:pt x="4934" y="23"/>
                  </a:cubicBezTo>
                  <a:cubicBezTo>
                    <a:pt x="4862" y="12"/>
                    <a:pt x="4788" y="6"/>
                    <a:pt x="4714" y="4"/>
                  </a:cubicBezTo>
                  <a:cubicBezTo>
                    <a:pt x="4688" y="1"/>
                    <a:pt x="4661" y="0"/>
                    <a:pt x="46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4820552" y="2818807"/>
              <a:ext cx="2131097" cy="2278351"/>
            </a:xfrm>
            <a:custGeom>
              <a:avLst/>
              <a:gdLst/>
              <a:ahLst/>
              <a:cxnLst/>
              <a:rect l="l" t="t" r="r" b="b"/>
              <a:pathLst>
                <a:path w="28192" h="30140" extrusionOk="0">
                  <a:moveTo>
                    <a:pt x="7413" y="28917"/>
                  </a:moveTo>
                  <a:lnTo>
                    <a:pt x="7413" y="28917"/>
                  </a:lnTo>
                  <a:cubicBezTo>
                    <a:pt x="7390" y="28942"/>
                    <a:pt x="7362" y="28960"/>
                    <a:pt x="7333" y="28975"/>
                  </a:cubicBezTo>
                  <a:cubicBezTo>
                    <a:pt x="7362" y="28960"/>
                    <a:pt x="7388" y="28942"/>
                    <a:pt x="7413" y="28917"/>
                  </a:cubicBezTo>
                  <a:close/>
                  <a:moveTo>
                    <a:pt x="23403" y="0"/>
                  </a:moveTo>
                  <a:cubicBezTo>
                    <a:pt x="23301" y="0"/>
                    <a:pt x="23197" y="19"/>
                    <a:pt x="23099" y="42"/>
                  </a:cubicBezTo>
                  <a:cubicBezTo>
                    <a:pt x="22933" y="81"/>
                    <a:pt x="22772" y="145"/>
                    <a:pt x="22624" y="233"/>
                  </a:cubicBezTo>
                  <a:cubicBezTo>
                    <a:pt x="22499" y="305"/>
                    <a:pt x="22377" y="383"/>
                    <a:pt x="22262" y="472"/>
                  </a:cubicBezTo>
                  <a:cubicBezTo>
                    <a:pt x="22026" y="653"/>
                    <a:pt x="21824" y="871"/>
                    <a:pt x="21624" y="1089"/>
                  </a:cubicBezTo>
                  <a:cubicBezTo>
                    <a:pt x="21536" y="1186"/>
                    <a:pt x="21448" y="1280"/>
                    <a:pt x="21363" y="1379"/>
                  </a:cubicBezTo>
                  <a:cubicBezTo>
                    <a:pt x="21314" y="1435"/>
                    <a:pt x="21266" y="1490"/>
                    <a:pt x="21221" y="1548"/>
                  </a:cubicBezTo>
                  <a:lnTo>
                    <a:pt x="21215" y="1556"/>
                  </a:lnTo>
                  <a:cubicBezTo>
                    <a:pt x="21199" y="1553"/>
                    <a:pt x="21183" y="1551"/>
                    <a:pt x="21168" y="1551"/>
                  </a:cubicBezTo>
                  <a:cubicBezTo>
                    <a:pt x="21155" y="1551"/>
                    <a:pt x="21143" y="1552"/>
                    <a:pt x="21131" y="1554"/>
                  </a:cubicBezTo>
                  <a:cubicBezTo>
                    <a:pt x="20902" y="1589"/>
                    <a:pt x="20672" y="1618"/>
                    <a:pt x="20446" y="1663"/>
                  </a:cubicBezTo>
                  <a:cubicBezTo>
                    <a:pt x="19271" y="1885"/>
                    <a:pt x="18487" y="2949"/>
                    <a:pt x="18070" y="4004"/>
                  </a:cubicBezTo>
                  <a:cubicBezTo>
                    <a:pt x="17884" y="4486"/>
                    <a:pt x="17662" y="4965"/>
                    <a:pt x="17582" y="5477"/>
                  </a:cubicBezTo>
                  <a:cubicBezTo>
                    <a:pt x="17533" y="5477"/>
                    <a:pt x="17487" y="5489"/>
                    <a:pt x="17444" y="5512"/>
                  </a:cubicBezTo>
                  <a:cubicBezTo>
                    <a:pt x="16339" y="6240"/>
                    <a:pt x="15568" y="7355"/>
                    <a:pt x="14875" y="8460"/>
                  </a:cubicBezTo>
                  <a:cubicBezTo>
                    <a:pt x="14482" y="9110"/>
                    <a:pt x="14336" y="9865"/>
                    <a:pt x="14041" y="10556"/>
                  </a:cubicBezTo>
                  <a:cubicBezTo>
                    <a:pt x="13760" y="11180"/>
                    <a:pt x="13404" y="11762"/>
                    <a:pt x="13052" y="12346"/>
                  </a:cubicBezTo>
                  <a:cubicBezTo>
                    <a:pt x="12867" y="12649"/>
                    <a:pt x="12752" y="12982"/>
                    <a:pt x="12591" y="13297"/>
                  </a:cubicBezTo>
                  <a:cubicBezTo>
                    <a:pt x="12527" y="13494"/>
                    <a:pt x="12270" y="13794"/>
                    <a:pt x="12305" y="13996"/>
                  </a:cubicBezTo>
                  <a:cubicBezTo>
                    <a:pt x="12081" y="14107"/>
                    <a:pt x="11855" y="14212"/>
                    <a:pt x="11628" y="14315"/>
                  </a:cubicBezTo>
                  <a:lnTo>
                    <a:pt x="11484" y="14381"/>
                  </a:lnTo>
                  <a:cubicBezTo>
                    <a:pt x="11324" y="14449"/>
                    <a:pt x="11161" y="14517"/>
                    <a:pt x="11001" y="14584"/>
                  </a:cubicBezTo>
                  <a:cubicBezTo>
                    <a:pt x="10388" y="14831"/>
                    <a:pt x="9808" y="15148"/>
                    <a:pt x="9209" y="15424"/>
                  </a:cubicBezTo>
                  <a:cubicBezTo>
                    <a:pt x="9160" y="15444"/>
                    <a:pt x="9121" y="15481"/>
                    <a:pt x="9096" y="15529"/>
                  </a:cubicBezTo>
                  <a:lnTo>
                    <a:pt x="8993" y="15574"/>
                  </a:lnTo>
                  <a:cubicBezTo>
                    <a:pt x="8557" y="15761"/>
                    <a:pt x="8131" y="15969"/>
                    <a:pt x="7713" y="16197"/>
                  </a:cubicBezTo>
                  <a:cubicBezTo>
                    <a:pt x="7524" y="16276"/>
                    <a:pt x="7333" y="16356"/>
                    <a:pt x="7146" y="16440"/>
                  </a:cubicBezTo>
                  <a:cubicBezTo>
                    <a:pt x="7004" y="16504"/>
                    <a:pt x="6858" y="16555"/>
                    <a:pt x="6720" y="16625"/>
                  </a:cubicBezTo>
                  <a:cubicBezTo>
                    <a:pt x="6648" y="16664"/>
                    <a:pt x="6605" y="16740"/>
                    <a:pt x="6609" y="16823"/>
                  </a:cubicBezTo>
                  <a:cubicBezTo>
                    <a:pt x="6528" y="16860"/>
                    <a:pt x="6448" y="16899"/>
                    <a:pt x="6370" y="16938"/>
                  </a:cubicBezTo>
                  <a:cubicBezTo>
                    <a:pt x="5473" y="17360"/>
                    <a:pt x="4665" y="17936"/>
                    <a:pt x="3936" y="18604"/>
                  </a:cubicBezTo>
                  <a:cubicBezTo>
                    <a:pt x="3687" y="18820"/>
                    <a:pt x="3453" y="19055"/>
                    <a:pt x="3235" y="19302"/>
                  </a:cubicBezTo>
                  <a:cubicBezTo>
                    <a:pt x="3218" y="19320"/>
                    <a:pt x="3204" y="19341"/>
                    <a:pt x="3194" y="19363"/>
                  </a:cubicBezTo>
                  <a:cubicBezTo>
                    <a:pt x="2721" y="19847"/>
                    <a:pt x="2293" y="20376"/>
                    <a:pt x="1949" y="20960"/>
                  </a:cubicBezTo>
                  <a:cubicBezTo>
                    <a:pt x="1879" y="21069"/>
                    <a:pt x="1772" y="21227"/>
                    <a:pt x="1741" y="21371"/>
                  </a:cubicBezTo>
                  <a:cubicBezTo>
                    <a:pt x="1548" y="21694"/>
                    <a:pt x="1369" y="22028"/>
                    <a:pt x="1192" y="22359"/>
                  </a:cubicBezTo>
                  <a:cubicBezTo>
                    <a:pt x="1120" y="22501"/>
                    <a:pt x="980" y="22715"/>
                    <a:pt x="999" y="22877"/>
                  </a:cubicBezTo>
                  <a:cubicBezTo>
                    <a:pt x="783" y="23361"/>
                    <a:pt x="610" y="23863"/>
                    <a:pt x="558" y="24379"/>
                  </a:cubicBezTo>
                  <a:cubicBezTo>
                    <a:pt x="532" y="24463"/>
                    <a:pt x="521" y="24554"/>
                    <a:pt x="497" y="24634"/>
                  </a:cubicBezTo>
                  <a:cubicBezTo>
                    <a:pt x="305" y="24741"/>
                    <a:pt x="338" y="25529"/>
                    <a:pt x="270" y="25794"/>
                  </a:cubicBezTo>
                  <a:cubicBezTo>
                    <a:pt x="143" y="26556"/>
                    <a:pt x="309" y="27315"/>
                    <a:pt x="165" y="28074"/>
                  </a:cubicBezTo>
                  <a:cubicBezTo>
                    <a:pt x="1" y="28170"/>
                    <a:pt x="61" y="28376"/>
                    <a:pt x="61" y="28532"/>
                  </a:cubicBezTo>
                  <a:cubicBezTo>
                    <a:pt x="26" y="28732"/>
                    <a:pt x="19" y="28950"/>
                    <a:pt x="155" y="29117"/>
                  </a:cubicBezTo>
                  <a:cubicBezTo>
                    <a:pt x="163" y="29129"/>
                    <a:pt x="176" y="29141"/>
                    <a:pt x="188" y="29154"/>
                  </a:cubicBezTo>
                  <a:cubicBezTo>
                    <a:pt x="213" y="29250"/>
                    <a:pt x="293" y="29337"/>
                    <a:pt x="437" y="29360"/>
                  </a:cubicBezTo>
                  <a:cubicBezTo>
                    <a:pt x="637" y="29501"/>
                    <a:pt x="910" y="29516"/>
                    <a:pt x="1145" y="29586"/>
                  </a:cubicBezTo>
                  <a:cubicBezTo>
                    <a:pt x="1766" y="29730"/>
                    <a:pt x="2398" y="29833"/>
                    <a:pt x="3035" y="29888"/>
                  </a:cubicBezTo>
                  <a:cubicBezTo>
                    <a:pt x="4148" y="29977"/>
                    <a:pt x="5261" y="30077"/>
                    <a:pt x="6378" y="30139"/>
                  </a:cubicBezTo>
                  <a:lnTo>
                    <a:pt x="6382" y="30137"/>
                  </a:lnTo>
                  <a:lnTo>
                    <a:pt x="6456" y="30137"/>
                  </a:lnTo>
                  <a:cubicBezTo>
                    <a:pt x="6483" y="30115"/>
                    <a:pt x="6518" y="30098"/>
                    <a:pt x="6553" y="30096"/>
                  </a:cubicBezTo>
                  <a:cubicBezTo>
                    <a:pt x="6590" y="30094"/>
                    <a:pt x="6625" y="30094"/>
                    <a:pt x="6662" y="30094"/>
                  </a:cubicBezTo>
                  <a:lnTo>
                    <a:pt x="6790" y="30094"/>
                  </a:lnTo>
                  <a:cubicBezTo>
                    <a:pt x="6870" y="30092"/>
                    <a:pt x="6950" y="30090"/>
                    <a:pt x="7030" y="30086"/>
                  </a:cubicBezTo>
                  <a:cubicBezTo>
                    <a:pt x="7183" y="30080"/>
                    <a:pt x="7337" y="30071"/>
                    <a:pt x="7489" y="30061"/>
                  </a:cubicBezTo>
                  <a:cubicBezTo>
                    <a:pt x="7814" y="29927"/>
                    <a:pt x="7757" y="29584"/>
                    <a:pt x="7596" y="29290"/>
                  </a:cubicBezTo>
                  <a:cubicBezTo>
                    <a:pt x="7761" y="29057"/>
                    <a:pt x="7771" y="28853"/>
                    <a:pt x="7532" y="28709"/>
                  </a:cubicBezTo>
                  <a:cubicBezTo>
                    <a:pt x="7551" y="28691"/>
                    <a:pt x="7567" y="28672"/>
                    <a:pt x="7584" y="28656"/>
                  </a:cubicBezTo>
                  <a:cubicBezTo>
                    <a:pt x="7689" y="28561"/>
                    <a:pt x="7820" y="28485"/>
                    <a:pt x="7878" y="28354"/>
                  </a:cubicBezTo>
                  <a:cubicBezTo>
                    <a:pt x="7954" y="28185"/>
                    <a:pt x="7847" y="28066"/>
                    <a:pt x="7806" y="27895"/>
                  </a:cubicBezTo>
                  <a:cubicBezTo>
                    <a:pt x="7779" y="27580"/>
                    <a:pt x="7835" y="27259"/>
                    <a:pt x="7907" y="26953"/>
                  </a:cubicBezTo>
                  <a:cubicBezTo>
                    <a:pt x="7954" y="26848"/>
                    <a:pt x="7948" y="26757"/>
                    <a:pt x="7915" y="26687"/>
                  </a:cubicBezTo>
                  <a:cubicBezTo>
                    <a:pt x="8012" y="26451"/>
                    <a:pt x="8123" y="26224"/>
                    <a:pt x="8250" y="26004"/>
                  </a:cubicBezTo>
                  <a:cubicBezTo>
                    <a:pt x="8734" y="25237"/>
                    <a:pt x="9326" y="24539"/>
                    <a:pt x="9958" y="23883"/>
                  </a:cubicBezTo>
                  <a:cubicBezTo>
                    <a:pt x="10610" y="23274"/>
                    <a:pt x="11328" y="22723"/>
                    <a:pt x="12102" y="22276"/>
                  </a:cubicBezTo>
                  <a:cubicBezTo>
                    <a:pt x="12675" y="21966"/>
                    <a:pt x="13258" y="21672"/>
                    <a:pt x="13844" y="21392"/>
                  </a:cubicBezTo>
                  <a:cubicBezTo>
                    <a:pt x="15272" y="20752"/>
                    <a:pt x="16767" y="20182"/>
                    <a:pt x="18010" y="19211"/>
                  </a:cubicBezTo>
                  <a:cubicBezTo>
                    <a:pt x="18759" y="18639"/>
                    <a:pt x="19252" y="17825"/>
                    <a:pt x="19693" y="17008"/>
                  </a:cubicBezTo>
                  <a:cubicBezTo>
                    <a:pt x="19917" y="16596"/>
                    <a:pt x="20106" y="16169"/>
                    <a:pt x="20316" y="15751"/>
                  </a:cubicBezTo>
                  <a:cubicBezTo>
                    <a:pt x="20388" y="15568"/>
                    <a:pt x="20608" y="15374"/>
                    <a:pt x="20487" y="15171"/>
                  </a:cubicBezTo>
                  <a:cubicBezTo>
                    <a:pt x="20534" y="15099"/>
                    <a:pt x="20579" y="15027"/>
                    <a:pt x="20629" y="14955"/>
                  </a:cubicBezTo>
                  <a:cubicBezTo>
                    <a:pt x="20804" y="14694"/>
                    <a:pt x="20987" y="14436"/>
                    <a:pt x="21178" y="14187"/>
                  </a:cubicBezTo>
                  <a:cubicBezTo>
                    <a:pt x="21419" y="13881"/>
                    <a:pt x="21676" y="13587"/>
                    <a:pt x="21937" y="13297"/>
                  </a:cubicBezTo>
                  <a:cubicBezTo>
                    <a:pt x="22133" y="13081"/>
                    <a:pt x="22332" y="12869"/>
                    <a:pt x="22530" y="12655"/>
                  </a:cubicBezTo>
                  <a:cubicBezTo>
                    <a:pt x="22637" y="12538"/>
                    <a:pt x="22744" y="12422"/>
                    <a:pt x="22846" y="12301"/>
                  </a:cubicBezTo>
                  <a:cubicBezTo>
                    <a:pt x="22939" y="12192"/>
                    <a:pt x="23027" y="12083"/>
                    <a:pt x="23116" y="11968"/>
                  </a:cubicBezTo>
                  <a:cubicBezTo>
                    <a:pt x="23202" y="11855"/>
                    <a:pt x="23287" y="11741"/>
                    <a:pt x="23373" y="11620"/>
                  </a:cubicBezTo>
                  <a:cubicBezTo>
                    <a:pt x="23457" y="11501"/>
                    <a:pt x="23542" y="11379"/>
                    <a:pt x="23620" y="11252"/>
                  </a:cubicBezTo>
                  <a:cubicBezTo>
                    <a:pt x="23702" y="11116"/>
                    <a:pt x="23785" y="10978"/>
                    <a:pt x="23857" y="10836"/>
                  </a:cubicBezTo>
                  <a:cubicBezTo>
                    <a:pt x="23922" y="10709"/>
                    <a:pt x="23978" y="10575"/>
                    <a:pt x="24033" y="10443"/>
                  </a:cubicBezTo>
                  <a:cubicBezTo>
                    <a:pt x="24044" y="10419"/>
                    <a:pt x="24052" y="10396"/>
                    <a:pt x="24062" y="10373"/>
                  </a:cubicBezTo>
                  <a:cubicBezTo>
                    <a:pt x="24182" y="10098"/>
                    <a:pt x="24324" y="9834"/>
                    <a:pt x="24461" y="9567"/>
                  </a:cubicBezTo>
                  <a:cubicBezTo>
                    <a:pt x="24513" y="9470"/>
                    <a:pt x="24564" y="9374"/>
                    <a:pt x="24616" y="9277"/>
                  </a:cubicBezTo>
                  <a:cubicBezTo>
                    <a:pt x="24727" y="9102"/>
                    <a:pt x="24838" y="8927"/>
                    <a:pt x="24947" y="8750"/>
                  </a:cubicBezTo>
                  <a:cubicBezTo>
                    <a:pt x="25052" y="8540"/>
                    <a:pt x="25432" y="8047"/>
                    <a:pt x="25416" y="7783"/>
                  </a:cubicBezTo>
                  <a:cubicBezTo>
                    <a:pt x="25474" y="7699"/>
                    <a:pt x="25531" y="7613"/>
                    <a:pt x="25587" y="7526"/>
                  </a:cubicBezTo>
                  <a:cubicBezTo>
                    <a:pt x="26095" y="6755"/>
                    <a:pt x="26648" y="6012"/>
                    <a:pt x="27243" y="5304"/>
                  </a:cubicBezTo>
                  <a:cubicBezTo>
                    <a:pt x="27551" y="4938"/>
                    <a:pt x="27938" y="4623"/>
                    <a:pt x="28142" y="4179"/>
                  </a:cubicBezTo>
                  <a:cubicBezTo>
                    <a:pt x="28191" y="4091"/>
                    <a:pt x="28173" y="3979"/>
                    <a:pt x="28097" y="3912"/>
                  </a:cubicBezTo>
                  <a:cubicBezTo>
                    <a:pt x="28090" y="3887"/>
                    <a:pt x="28080" y="3864"/>
                    <a:pt x="28066" y="3844"/>
                  </a:cubicBezTo>
                  <a:cubicBezTo>
                    <a:pt x="27971" y="3700"/>
                    <a:pt x="27794" y="3644"/>
                    <a:pt x="27638" y="3593"/>
                  </a:cubicBezTo>
                  <a:cubicBezTo>
                    <a:pt x="27497" y="3553"/>
                    <a:pt x="27356" y="3536"/>
                    <a:pt x="27215" y="3536"/>
                  </a:cubicBezTo>
                  <a:cubicBezTo>
                    <a:pt x="26835" y="3536"/>
                    <a:pt x="26458" y="3662"/>
                    <a:pt x="26111" y="3819"/>
                  </a:cubicBezTo>
                  <a:cubicBezTo>
                    <a:pt x="25548" y="4047"/>
                    <a:pt x="25074" y="4432"/>
                    <a:pt x="24647" y="4856"/>
                  </a:cubicBezTo>
                  <a:cubicBezTo>
                    <a:pt x="24540" y="4961"/>
                    <a:pt x="24435" y="5068"/>
                    <a:pt x="24330" y="5173"/>
                  </a:cubicBezTo>
                  <a:cubicBezTo>
                    <a:pt x="24210" y="5310"/>
                    <a:pt x="23955" y="5485"/>
                    <a:pt x="23972" y="5673"/>
                  </a:cubicBezTo>
                  <a:cubicBezTo>
                    <a:pt x="23787" y="5934"/>
                    <a:pt x="23614" y="6201"/>
                    <a:pt x="23420" y="6456"/>
                  </a:cubicBezTo>
                  <a:cubicBezTo>
                    <a:pt x="23266" y="6660"/>
                    <a:pt x="23104" y="6860"/>
                    <a:pt x="22933" y="7049"/>
                  </a:cubicBezTo>
                  <a:cubicBezTo>
                    <a:pt x="22832" y="7154"/>
                    <a:pt x="22682" y="7296"/>
                    <a:pt x="22670" y="7438"/>
                  </a:cubicBezTo>
                  <a:cubicBezTo>
                    <a:pt x="22571" y="7547"/>
                    <a:pt x="22472" y="7654"/>
                    <a:pt x="22373" y="7763"/>
                  </a:cubicBezTo>
                  <a:cubicBezTo>
                    <a:pt x="22340" y="7798"/>
                    <a:pt x="22320" y="7841"/>
                    <a:pt x="22312" y="7888"/>
                  </a:cubicBezTo>
                  <a:cubicBezTo>
                    <a:pt x="22180" y="8018"/>
                    <a:pt x="22048" y="8143"/>
                    <a:pt x="21915" y="8269"/>
                  </a:cubicBezTo>
                  <a:cubicBezTo>
                    <a:pt x="21970" y="8112"/>
                    <a:pt x="22026" y="7956"/>
                    <a:pt x="22083" y="7802"/>
                  </a:cubicBezTo>
                  <a:cubicBezTo>
                    <a:pt x="22093" y="7773"/>
                    <a:pt x="22100" y="7742"/>
                    <a:pt x="22098" y="7711"/>
                  </a:cubicBezTo>
                  <a:cubicBezTo>
                    <a:pt x="22227" y="7320"/>
                    <a:pt x="22322" y="6917"/>
                    <a:pt x="22382" y="6508"/>
                  </a:cubicBezTo>
                  <a:cubicBezTo>
                    <a:pt x="22398" y="6454"/>
                    <a:pt x="22414" y="6401"/>
                    <a:pt x="22431" y="6345"/>
                  </a:cubicBezTo>
                  <a:cubicBezTo>
                    <a:pt x="22454" y="6263"/>
                    <a:pt x="22472" y="6179"/>
                    <a:pt x="22491" y="6094"/>
                  </a:cubicBezTo>
                  <a:cubicBezTo>
                    <a:pt x="22526" y="5946"/>
                    <a:pt x="22560" y="5804"/>
                    <a:pt x="22591" y="5652"/>
                  </a:cubicBezTo>
                  <a:cubicBezTo>
                    <a:pt x="22622" y="5500"/>
                    <a:pt x="22647" y="5345"/>
                    <a:pt x="22674" y="5193"/>
                  </a:cubicBezTo>
                  <a:cubicBezTo>
                    <a:pt x="22696" y="5053"/>
                    <a:pt x="22719" y="4911"/>
                    <a:pt x="22750" y="4774"/>
                  </a:cubicBezTo>
                  <a:cubicBezTo>
                    <a:pt x="22785" y="4617"/>
                    <a:pt x="22826" y="4463"/>
                    <a:pt x="22871" y="4311"/>
                  </a:cubicBezTo>
                  <a:cubicBezTo>
                    <a:pt x="22927" y="4136"/>
                    <a:pt x="22986" y="3963"/>
                    <a:pt x="23052" y="3792"/>
                  </a:cubicBezTo>
                  <a:cubicBezTo>
                    <a:pt x="23159" y="3512"/>
                    <a:pt x="23272" y="3235"/>
                    <a:pt x="23379" y="2953"/>
                  </a:cubicBezTo>
                  <a:cubicBezTo>
                    <a:pt x="23486" y="2671"/>
                    <a:pt x="23589" y="2385"/>
                    <a:pt x="23680" y="2097"/>
                  </a:cubicBezTo>
                  <a:cubicBezTo>
                    <a:pt x="23723" y="1953"/>
                    <a:pt x="23766" y="1807"/>
                    <a:pt x="23807" y="1663"/>
                  </a:cubicBezTo>
                  <a:cubicBezTo>
                    <a:pt x="23848" y="1521"/>
                    <a:pt x="23889" y="1377"/>
                    <a:pt x="23916" y="1231"/>
                  </a:cubicBezTo>
                  <a:cubicBezTo>
                    <a:pt x="23947" y="1073"/>
                    <a:pt x="23968" y="912"/>
                    <a:pt x="23976" y="750"/>
                  </a:cubicBezTo>
                  <a:cubicBezTo>
                    <a:pt x="23978" y="669"/>
                    <a:pt x="23976" y="589"/>
                    <a:pt x="23966" y="509"/>
                  </a:cubicBezTo>
                  <a:cubicBezTo>
                    <a:pt x="23953" y="420"/>
                    <a:pt x="23924" y="334"/>
                    <a:pt x="23881" y="256"/>
                  </a:cubicBezTo>
                  <a:cubicBezTo>
                    <a:pt x="23844" y="188"/>
                    <a:pt x="23793" y="128"/>
                    <a:pt x="23727" y="83"/>
                  </a:cubicBezTo>
                  <a:cubicBezTo>
                    <a:pt x="23659" y="42"/>
                    <a:pt x="23583" y="15"/>
                    <a:pt x="23505" y="7"/>
                  </a:cubicBezTo>
                  <a:cubicBezTo>
                    <a:pt x="23471" y="2"/>
                    <a:pt x="23437" y="0"/>
                    <a:pt x="23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2485288" y="2815708"/>
              <a:ext cx="4462439" cy="2272908"/>
            </a:xfrm>
            <a:custGeom>
              <a:avLst/>
              <a:gdLst/>
              <a:ahLst/>
              <a:cxnLst/>
              <a:rect l="l" t="t" r="r" b="b"/>
              <a:pathLst>
                <a:path w="59033" h="30068" extrusionOk="0">
                  <a:moveTo>
                    <a:pt x="53229" y="9073"/>
                  </a:moveTo>
                  <a:lnTo>
                    <a:pt x="53211" y="9094"/>
                  </a:lnTo>
                  <a:lnTo>
                    <a:pt x="53223" y="9083"/>
                  </a:lnTo>
                  <a:lnTo>
                    <a:pt x="53229" y="9073"/>
                  </a:lnTo>
                  <a:close/>
                  <a:moveTo>
                    <a:pt x="54341" y="40"/>
                  </a:moveTo>
                  <a:cubicBezTo>
                    <a:pt x="54301" y="40"/>
                    <a:pt x="54261" y="48"/>
                    <a:pt x="54221" y="66"/>
                  </a:cubicBezTo>
                  <a:cubicBezTo>
                    <a:pt x="54190" y="53"/>
                    <a:pt x="54165" y="47"/>
                    <a:pt x="54144" y="47"/>
                  </a:cubicBezTo>
                  <a:cubicBezTo>
                    <a:pt x="54028" y="47"/>
                    <a:pt x="54051" y="231"/>
                    <a:pt x="54069" y="336"/>
                  </a:cubicBezTo>
                  <a:cubicBezTo>
                    <a:pt x="54095" y="743"/>
                    <a:pt x="54030" y="1149"/>
                    <a:pt x="53951" y="1548"/>
                  </a:cubicBezTo>
                  <a:cubicBezTo>
                    <a:pt x="53709" y="2934"/>
                    <a:pt x="52834" y="4062"/>
                    <a:pt x="52155" y="5253"/>
                  </a:cubicBezTo>
                  <a:cubicBezTo>
                    <a:pt x="51616" y="6316"/>
                    <a:pt x="51520" y="7551"/>
                    <a:pt x="50950" y="8604"/>
                  </a:cubicBezTo>
                  <a:cubicBezTo>
                    <a:pt x="50767" y="8976"/>
                    <a:pt x="50534" y="9322"/>
                    <a:pt x="50261" y="9633"/>
                  </a:cubicBezTo>
                  <a:cubicBezTo>
                    <a:pt x="50166" y="9777"/>
                    <a:pt x="49899" y="9923"/>
                    <a:pt x="49874" y="10100"/>
                  </a:cubicBezTo>
                  <a:cubicBezTo>
                    <a:pt x="49900" y="10170"/>
                    <a:pt x="49943" y="10196"/>
                    <a:pt x="49993" y="10196"/>
                  </a:cubicBezTo>
                  <a:cubicBezTo>
                    <a:pt x="50114" y="10196"/>
                    <a:pt x="50280" y="10045"/>
                    <a:pt x="50382" y="10003"/>
                  </a:cubicBezTo>
                  <a:cubicBezTo>
                    <a:pt x="50615" y="9863"/>
                    <a:pt x="50851" y="9731"/>
                    <a:pt x="51096" y="9614"/>
                  </a:cubicBezTo>
                  <a:cubicBezTo>
                    <a:pt x="51682" y="9293"/>
                    <a:pt x="52332" y="9314"/>
                    <a:pt x="52641" y="8622"/>
                  </a:cubicBezTo>
                  <a:cubicBezTo>
                    <a:pt x="53285" y="7172"/>
                    <a:pt x="53398" y="5549"/>
                    <a:pt x="53888" y="4045"/>
                  </a:cubicBezTo>
                  <a:cubicBezTo>
                    <a:pt x="54114" y="3171"/>
                    <a:pt x="54552" y="2375"/>
                    <a:pt x="54752" y="1490"/>
                  </a:cubicBezTo>
                  <a:cubicBezTo>
                    <a:pt x="54815" y="1095"/>
                    <a:pt x="54926" y="640"/>
                    <a:pt x="54704" y="274"/>
                  </a:cubicBezTo>
                  <a:cubicBezTo>
                    <a:pt x="54627" y="151"/>
                    <a:pt x="54488" y="40"/>
                    <a:pt x="54341" y="40"/>
                  </a:cubicBezTo>
                  <a:close/>
                  <a:moveTo>
                    <a:pt x="7415" y="10720"/>
                  </a:moveTo>
                  <a:cubicBezTo>
                    <a:pt x="7317" y="10720"/>
                    <a:pt x="7252" y="10878"/>
                    <a:pt x="7168" y="10927"/>
                  </a:cubicBezTo>
                  <a:cubicBezTo>
                    <a:pt x="7059" y="10980"/>
                    <a:pt x="6968" y="11155"/>
                    <a:pt x="7133" y="11198"/>
                  </a:cubicBezTo>
                  <a:cubicBezTo>
                    <a:pt x="7137" y="11199"/>
                    <a:pt x="7141" y="11199"/>
                    <a:pt x="7144" y="11199"/>
                  </a:cubicBezTo>
                  <a:cubicBezTo>
                    <a:pt x="7239" y="11199"/>
                    <a:pt x="7305" y="11081"/>
                    <a:pt x="7382" y="11031"/>
                  </a:cubicBezTo>
                  <a:cubicBezTo>
                    <a:pt x="7450" y="10957"/>
                    <a:pt x="7592" y="10844"/>
                    <a:pt x="7485" y="10746"/>
                  </a:cubicBezTo>
                  <a:cubicBezTo>
                    <a:pt x="7460" y="10728"/>
                    <a:pt x="7437" y="10720"/>
                    <a:pt x="7415" y="10720"/>
                  </a:cubicBezTo>
                  <a:close/>
                  <a:moveTo>
                    <a:pt x="51906" y="1575"/>
                  </a:moveTo>
                  <a:cubicBezTo>
                    <a:pt x="51868" y="1575"/>
                    <a:pt x="51821" y="1582"/>
                    <a:pt x="51762" y="1595"/>
                  </a:cubicBezTo>
                  <a:cubicBezTo>
                    <a:pt x="51260" y="1760"/>
                    <a:pt x="50728" y="1908"/>
                    <a:pt x="50300" y="2227"/>
                  </a:cubicBezTo>
                  <a:cubicBezTo>
                    <a:pt x="50207" y="2311"/>
                    <a:pt x="50294" y="2445"/>
                    <a:pt x="50302" y="2550"/>
                  </a:cubicBezTo>
                  <a:cubicBezTo>
                    <a:pt x="50370" y="2889"/>
                    <a:pt x="50394" y="3235"/>
                    <a:pt x="50374" y="3582"/>
                  </a:cubicBezTo>
                  <a:cubicBezTo>
                    <a:pt x="50289" y="4961"/>
                    <a:pt x="49582" y="6216"/>
                    <a:pt x="48802" y="7328"/>
                  </a:cubicBezTo>
                  <a:cubicBezTo>
                    <a:pt x="48210" y="8195"/>
                    <a:pt x="48055" y="9273"/>
                    <a:pt x="47508" y="10165"/>
                  </a:cubicBezTo>
                  <a:cubicBezTo>
                    <a:pt x="47321" y="10480"/>
                    <a:pt x="47107" y="10778"/>
                    <a:pt x="46829" y="11031"/>
                  </a:cubicBezTo>
                  <a:cubicBezTo>
                    <a:pt x="46636" y="11196"/>
                    <a:pt x="46430" y="11344"/>
                    <a:pt x="46214" y="11478"/>
                  </a:cubicBezTo>
                  <a:cubicBezTo>
                    <a:pt x="46161" y="11511"/>
                    <a:pt x="46103" y="11542"/>
                    <a:pt x="46047" y="11575"/>
                  </a:cubicBezTo>
                  <a:cubicBezTo>
                    <a:pt x="46309" y="10912"/>
                    <a:pt x="46506" y="10227"/>
                    <a:pt x="46704" y="9542"/>
                  </a:cubicBezTo>
                  <a:cubicBezTo>
                    <a:pt x="46741" y="9499"/>
                    <a:pt x="46747" y="9437"/>
                    <a:pt x="46722" y="9386"/>
                  </a:cubicBezTo>
                  <a:cubicBezTo>
                    <a:pt x="46745" y="9322"/>
                    <a:pt x="46770" y="9258"/>
                    <a:pt x="46798" y="9194"/>
                  </a:cubicBezTo>
                  <a:cubicBezTo>
                    <a:pt x="47002" y="8666"/>
                    <a:pt x="47255" y="8160"/>
                    <a:pt x="47529" y="7666"/>
                  </a:cubicBezTo>
                  <a:cubicBezTo>
                    <a:pt x="47817" y="7125"/>
                    <a:pt x="48049" y="6555"/>
                    <a:pt x="48253" y="5977"/>
                  </a:cubicBezTo>
                  <a:cubicBezTo>
                    <a:pt x="48282" y="5893"/>
                    <a:pt x="48341" y="5810"/>
                    <a:pt x="48339" y="5718"/>
                  </a:cubicBezTo>
                  <a:cubicBezTo>
                    <a:pt x="48332" y="5660"/>
                    <a:pt x="48278" y="5624"/>
                    <a:pt x="48226" y="5624"/>
                  </a:cubicBezTo>
                  <a:cubicBezTo>
                    <a:pt x="48191" y="5624"/>
                    <a:pt x="48157" y="5640"/>
                    <a:pt x="48138" y="5674"/>
                  </a:cubicBezTo>
                  <a:cubicBezTo>
                    <a:pt x="47864" y="5845"/>
                    <a:pt x="47699" y="6154"/>
                    <a:pt x="47636" y="6464"/>
                  </a:cubicBezTo>
                  <a:cubicBezTo>
                    <a:pt x="47562" y="6787"/>
                    <a:pt x="47461" y="7104"/>
                    <a:pt x="47335" y="7411"/>
                  </a:cubicBezTo>
                  <a:cubicBezTo>
                    <a:pt x="47053" y="8081"/>
                    <a:pt x="46613" y="8670"/>
                    <a:pt x="46352" y="9351"/>
                  </a:cubicBezTo>
                  <a:cubicBezTo>
                    <a:pt x="46070" y="9986"/>
                    <a:pt x="45912" y="10694"/>
                    <a:pt x="45432" y="11221"/>
                  </a:cubicBezTo>
                  <a:cubicBezTo>
                    <a:pt x="45151" y="11528"/>
                    <a:pt x="44783" y="11838"/>
                    <a:pt x="44347" y="11838"/>
                  </a:cubicBezTo>
                  <a:cubicBezTo>
                    <a:pt x="44342" y="11838"/>
                    <a:pt x="44338" y="11838"/>
                    <a:pt x="44334" y="11838"/>
                  </a:cubicBezTo>
                  <a:cubicBezTo>
                    <a:pt x="44330" y="11837"/>
                    <a:pt x="44325" y="11837"/>
                    <a:pt x="44321" y="11837"/>
                  </a:cubicBezTo>
                  <a:cubicBezTo>
                    <a:pt x="44271" y="11837"/>
                    <a:pt x="44226" y="11871"/>
                    <a:pt x="44216" y="11920"/>
                  </a:cubicBezTo>
                  <a:cubicBezTo>
                    <a:pt x="44015" y="12056"/>
                    <a:pt x="43758" y="12739"/>
                    <a:pt x="43690" y="12856"/>
                  </a:cubicBezTo>
                  <a:cubicBezTo>
                    <a:pt x="43608" y="13041"/>
                    <a:pt x="43531" y="13229"/>
                    <a:pt x="43449" y="13412"/>
                  </a:cubicBezTo>
                  <a:cubicBezTo>
                    <a:pt x="43424" y="13498"/>
                    <a:pt x="43340" y="13601"/>
                    <a:pt x="43322" y="13698"/>
                  </a:cubicBezTo>
                  <a:cubicBezTo>
                    <a:pt x="43262" y="13766"/>
                    <a:pt x="43237" y="13885"/>
                    <a:pt x="43317" y="13930"/>
                  </a:cubicBezTo>
                  <a:cubicBezTo>
                    <a:pt x="43334" y="13940"/>
                    <a:pt x="43352" y="13945"/>
                    <a:pt x="43368" y="13945"/>
                  </a:cubicBezTo>
                  <a:cubicBezTo>
                    <a:pt x="43417" y="13945"/>
                    <a:pt x="43463" y="13907"/>
                    <a:pt x="43492" y="13858"/>
                  </a:cubicBezTo>
                  <a:cubicBezTo>
                    <a:pt x="43799" y="13813"/>
                    <a:pt x="44476" y="13375"/>
                    <a:pt x="44700" y="13307"/>
                  </a:cubicBezTo>
                  <a:cubicBezTo>
                    <a:pt x="44852" y="13212"/>
                    <a:pt x="45887" y="12912"/>
                    <a:pt x="45914" y="12694"/>
                  </a:cubicBezTo>
                  <a:cubicBezTo>
                    <a:pt x="46687" y="12389"/>
                    <a:pt x="47362" y="11801"/>
                    <a:pt x="48084" y="11396"/>
                  </a:cubicBezTo>
                  <a:cubicBezTo>
                    <a:pt x="48312" y="11138"/>
                    <a:pt x="48298" y="10754"/>
                    <a:pt x="48405" y="10439"/>
                  </a:cubicBezTo>
                  <a:cubicBezTo>
                    <a:pt x="48512" y="10044"/>
                    <a:pt x="48635" y="9649"/>
                    <a:pt x="48821" y="9283"/>
                  </a:cubicBezTo>
                  <a:cubicBezTo>
                    <a:pt x="49643" y="7812"/>
                    <a:pt x="50277" y="7102"/>
                    <a:pt x="50528" y="5335"/>
                  </a:cubicBezTo>
                  <a:cubicBezTo>
                    <a:pt x="50738" y="4224"/>
                    <a:pt x="51520" y="3333"/>
                    <a:pt x="51832" y="2255"/>
                  </a:cubicBezTo>
                  <a:cubicBezTo>
                    <a:pt x="51879" y="2039"/>
                    <a:pt x="52239" y="1575"/>
                    <a:pt x="51906" y="1575"/>
                  </a:cubicBezTo>
                  <a:close/>
                  <a:moveTo>
                    <a:pt x="4603" y="0"/>
                  </a:moveTo>
                  <a:cubicBezTo>
                    <a:pt x="3543" y="0"/>
                    <a:pt x="4304" y="1913"/>
                    <a:pt x="4518" y="2558"/>
                  </a:cubicBezTo>
                  <a:cubicBezTo>
                    <a:pt x="4818" y="3446"/>
                    <a:pt x="5137" y="4343"/>
                    <a:pt x="5433" y="5236"/>
                  </a:cubicBezTo>
                  <a:cubicBezTo>
                    <a:pt x="5652" y="5965"/>
                    <a:pt x="5954" y="6664"/>
                    <a:pt x="6110" y="7409"/>
                  </a:cubicBezTo>
                  <a:cubicBezTo>
                    <a:pt x="6203" y="7830"/>
                    <a:pt x="6230" y="8279"/>
                    <a:pt x="6439" y="8666"/>
                  </a:cubicBezTo>
                  <a:cubicBezTo>
                    <a:pt x="6721" y="9106"/>
                    <a:pt x="7190" y="9445"/>
                    <a:pt x="7707" y="9542"/>
                  </a:cubicBezTo>
                  <a:cubicBezTo>
                    <a:pt x="7727" y="9540"/>
                    <a:pt x="7748" y="9536"/>
                    <a:pt x="7768" y="9530"/>
                  </a:cubicBezTo>
                  <a:cubicBezTo>
                    <a:pt x="7791" y="9536"/>
                    <a:pt x="7814" y="9548"/>
                    <a:pt x="7834" y="9561"/>
                  </a:cubicBezTo>
                  <a:cubicBezTo>
                    <a:pt x="8194" y="9719"/>
                    <a:pt x="8542" y="9906"/>
                    <a:pt x="8871" y="10122"/>
                  </a:cubicBezTo>
                  <a:cubicBezTo>
                    <a:pt x="9447" y="10490"/>
                    <a:pt x="9929" y="11019"/>
                    <a:pt x="10533" y="11348"/>
                  </a:cubicBezTo>
                  <a:cubicBezTo>
                    <a:pt x="10553" y="11360"/>
                    <a:pt x="10571" y="11365"/>
                    <a:pt x="10589" y="11365"/>
                  </a:cubicBezTo>
                  <a:cubicBezTo>
                    <a:pt x="10635" y="11365"/>
                    <a:pt x="10673" y="11330"/>
                    <a:pt x="10690" y="11289"/>
                  </a:cubicBezTo>
                  <a:cubicBezTo>
                    <a:pt x="10764" y="11441"/>
                    <a:pt x="10869" y="11577"/>
                    <a:pt x="10994" y="11688"/>
                  </a:cubicBezTo>
                  <a:cubicBezTo>
                    <a:pt x="11395" y="11968"/>
                    <a:pt x="11778" y="12319"/>
                    <a:pt x="12239" y="12486"/>
                  </a:cubicBezTo>
                  <a:cubicBezTo>
                    <a:pt x="12272" y="12486"/>
                    <a:pt x="12305" y="12476"/>
                    <a:pt x="12329" y="12455"/>
                  </a:cubicBezTo>
                  <a:cubicBezTo>
                    <a:pt x="12659" y="12653"/>
                    <a:pt x="13000" y="12854"/>
                    <a:pt x="13362" y="12976"/>
                  </a:cubicBezTo>
                  <a:cubicBezTo>
                    <a:pt x="13362" y="12982"/>
                    <a:pt x="13364" y="12990"/>
                    <a:pt x="13366" y="12998"/>
                  </a:cubicBezTo>
                  <a:cubicBezTo>
                    <a:pt x="14020" y="13383"/>
                    <a:pt x="14761" y="13661"/>
                    <a:pt x="15440" y="14014"/>
                  </a:cubicBezTo>
                  <a:cubicBezTo>
                    <a:pt x="15465" y="14030"/>
                    <a:pt x="15494" y="14037"/>
                    <a:pt x="15521" y="14037"/>
                  </a:cubicBezTo>
                  <a:cubicBezTo>
                    <a:pt x="15603" y="14037"/>
                    <a:pt x="15677" y="13975"/>
                    <a:pt x="15648" y="13881"/>
                  </a:cubicBezTo>
                  <a:lnTo>
                    <a:pt x="15648" y="13881"/>
                  </a:lnTo>
                  <a:lnTo>
                    <a:pt x="15648" y="13885"/>
                  </a:lnTo>
                  <a:cubicBezTo>
                    <a:pt x="15549" y="13698"/>
                    <a:pt x="15415" y="13527"/>
                    <a:pt x="15314" y="13338"/>
                  </a:cubicBezTo>
                  <a:cubicBezTo>
                    <a:pt x="15175" y="13087"/>
                    <a:pt x="15049" y="12827"/>
                    <a:pt x="14942" y="12562"/>
                  </a:cubicBezTo>
                  <a:cubicBezTo>
                    <a:pt x="14790" y="12208"/>
                    <a:pt x="14716" y="11752"/>
                    <a:pt x="14339" y="11544"/>
                  </a:cubicBezTo>
                  <a:cubicBezTo>
                    <a:pt x="14000" y="11309"/>
                    <a:pt x="13660" y="11069"/>
                    <a:pt x="13372" y="10770"/>
                  </a:cubicBezTo>
                  <a:cubicBezTo>
                    <a:pt x="12930" y="10311"/>
                    <a:pt x="12731" y="9692"/>
                    <a:pt x="12461" y="9129"/>
                  </a:cubicBezTo>
                  <a:cubicBezTo>
                    <a:pt x="12107" y="8347"/>
                    <a:pt x="11663" y="7586"/>
                    <a:pt x="11572" y="6711"/>
                  </a:cubicBezTo>
                  <a:cubicBezTo>
                    <a:pt x="11550" y="6497"/>
                    <a:pt x="11527" y="6250"/>
                    <a:pt x="11558" y="6026"/>
                  </a:cubicBezTo>
                  <a:cubicBezTo>
                    <a:pt x="11548" y="5968"/>
                    <a:pt x="11500" y="5940"/>
                    <a:pt x="11451" y="5940"/>
                  </a:cubicBezTo>
                  <a:cubicBezTo>
                    <a:pt x="11404" y="5940"/>
                    <a:pt x="11357" y="5966"/>
                    <a:pt x="11342" y="6018"/>
                  </a:cubicBezTo>
                  <a:lnTo>
                    <a:pt x="11340" y="6034"/>
                  </a:lnTo>
                  <a:cubicBezTo>
                    <a:pt x="11163" y="5821"/>
                    <a:pt x="10923" y="5621"/>
                    <a:pt x="10671" y="5621"/>
                  </a:cubicBezTo>
                  <a:cubicBezTo>
                    <a:pt x="10668" y="5621"/>
                    <a:pt x="10666" y="5621"/>
                    <a:pt x="10663" y="5621"/>
                  </a:cubicBezTo>
                  <a:cubicBezTo>
                    <a:pt x="10237" y="5742"/>
                    <a:pt x="11593" y="8040"/>
                    <a:pt x="11702" y="8398"/>
                  </a:cubicBezTo>
                  <a:cubicBezTo>
                    <a:pt x="11854" y="8787"/>
                    <a:pt x="11945" y="9196"/>
                    <a:pt x="12101" y="9583"/>
                  </a:cubicBezTo>
                  <a:cubicBezTo>
                    <a:pt x="12255" y="10003"/>
                    <a:pt x="12486" y="10390"/>
                    <a:pt x="12650" y="10805"/>
                  </a:cubicBezTo>
                  <a:cubicBezTo>
                    <a:pt x="12751" y="10945"/>
                    <a:pt x="12813" y="11501"/>
                    <a:pt x="12957" y="11653"/>
                  </a:cubicBezTo>
                  <a:cubicBezTo>
                    <a:pt x="12930" y="11645"/>
                    <a:pt x="12903" y="11636"/>
                    <a:pt x="12879" y="11626"/>
                  </a:cubicBezTo>
                  <a:cubicBezTo>
                    <a:pt x="12556" y="11478"/>
                    <a:pt x="12303" y="11215"/>
                    <a:pt x="12048" y="10976"/>
                  </a:cubicBezTo>
                  <a:cubicBezTo>
                    <a:pt x="11817" y="10723"/>
                    <a:pt x="11607" y="10453"/>
                    <a:pt x="11416" y="10172"/>
                  </a:cubicBezTo>
                  <a:cubicBezTo>
                    <a:pt x="11317" y="9984"/>
                    <a:pt x="11208" y="9801"/>
                    <a:pt x="11089" y="9626"/>
                  </a:cubicBezTo>
                  <a:cubicBezTo>
                    <a:pt x="10653" y="8997"/>
                    <a:pt x="10245" y="8339"/>
                    <a:pt x="9996" y="7610"/>
                  </a:cubicBezTo>
                  <a:cubicBezTo>
                    <a:pt x="9754" y="6864"/>
                    <a:pt x="9511" y="6109"/>
                    <a:pt x="9153" y="5407"/>
                  </a:cubicBezTo>
                  <a:cubicBezTo>
                    <a:pt x="9099" y="5296"/>
                    <a:pt x="9044" y="5183"/>
                    <a:pt x="8988" y="5066"/>
                  </a:cubicBezTo>
                  <a:cubicBezTo>
                    <a:pt x="8861" y="4850"/>
                    <a:pt x="8742" y="4631"/>
                    <a:pt x="8624" y="4409"/>
                  </a:cubicBezTo>
                  <a:cubicBezTo>
                    <a:pt x="8548" y="4265"/>
                    <a:pt x="8478" y="4119"/>
                    <a:pt x="8410" y="3973"/>
                  </a:cubicBezTo>
                  <a:cubicBezTo>
                    <a:pt x="8375" y="3895"/>
                    <a:pt x="8342" y="3817"/>
                    <a:pt x="8316" y="3737"/>
                  </a:cubicBezTo>
                  <a:cubicBezTo>
                    <a:pt x="8289" y="3656"/>
                    <a:pt x="8266" y="3576"/>
                    <a:pt x="8244" y="3494"/>
                  </a:cubicBezTo>
                  <a:cubicBezTo>
                    <a:pt x="8205" y="3340"/>
                    <a:pt x="8178" y="3183"/>
                    <a:pt x="8151" y="3027"/>
                  </a:cubicBezTo>
                  <a:cubicBezTo>
                    <a:pt x="8122" y="2850"/>
                    <a:pt x="8104" y="2675"/>
                    <a:pt x="8089" y="2498"/>
                  </a:cubicBezTo>
                  <a:cubicBezTo>
                    <a:pt x="8077" y="2317"/>
                    <a:pt x="8077" y="2136"/>
                    <a:pt x="8085" y="1957"/>
                  </a:cubicBezTo>
                  <a:cubicBezTo>
                    <a:pt x="8085" y="1936"/>
                    <a:pt x="8087" y="1918"/>
                    <a:pt x="8087" y="1897"/>
                  </a:cubicBezTo>
                  <a:cubicBezTo>
                    <a:pt x="7781" y="1728"/>
                    <a:pt x="7369" y="1562"/>
                    <a:pt x="7112" y="1562"/>
                  </a:cubicBezTo>
                  <a:cubicBezTo>
                    <a:pt x="6913" y="1562"/>
                    <a:pt x="6807" y="1662"/>
                    <a:pt x="6915" y="1936"/>
                  </a:cubicBezTo>
                  <a:cubicBezTo>
                    <a:pt x="7032" y="2315"/>
                    <a:pt x="7102" y="2712"/>
                    <a:pt x="7279" y="3068"/>
                  </a:cubicBezTo>
                  <a:cubicBezTo>
                    <a:pt x="7579" y="3728"/>
                    <a:pt x="8034" y="4311"/>
                    <a:pt x="8248" y="5012"/>
                  </a:cubicBezTo>
                  <a:cubicBezTo>
                    <a:pt x="8408" y="5467"/>
                    <a:pt x="8425" y="5979"/>
                    <a:pt x="8569" y="6442"/>
                  </a:cubicBezTo>
                  <a:cubicBezTo>
                    <a:pt x="8902" y="7400"/>
                    <a:pt x="9455" y="8262"/>
                    <a:pt x="9857" y="9196"/>
                  </a:cubicBezTo>
                  <a:cubicBezTo>
                    <a:pt x="9957" y="9404"/>
                    <a:pt x="10054" y="9616"/>
                    <a:pt x="10143" y="9830"/>
                  </a:cubicBezTo>
                  <a:cubicBezTo>
                    <a:pt x="10015" y="9791"/>
                    <a:pt x="9840" y="9777"/>
                    <a:pt x="9764" y="9727"/>
                  </a:cubicBezTo>
                  <a:cubicBezTo>
                    <a:pt x="9468" y="9624"/>
                    <a:pt x="9178" y="9462"/>
                    <a:pt x="8914" y="9285"/>
                  </a:cubicBezTo>
                  <a:cubicBezTo>
                    <a:pt x="7684" y="8429"/>
                    <a:pt x="7061" y="6975"/>
                    <a:pt x="6546" y="5617"/>
                  </a:cubicBezTo>
                  <a:cubicBezTo>
                    <a:pt x="6450" y="5380"/>
                    <a:pt x="6347" y="5148"/>
                    <a:pt x="6240" y="4915"/>
                  </a:cubicBezTo>
                  <a:cubicBezTo>
                    <a:pt x="6108" y="4592"/>
                    <a:pt x="5977" y="4271"/>
                    <a:pt x="5845" y="3948"/>
                  </a:cubicBezTo>
                  <a:cubicBezTo>
                    <a:pt x="5458" y="3002"/>
                    <a:pt x="4609" y="1200"/>
                    <a:pt x="5041" y="225"/>
                  </a:cubicBezTo>
                  <a:cubicBezTo>
                    <a:pt x="5191" y="169"/>
                    <a:pt x="5112" y="6"/>
                    <a:pt x="5002" y="6"/>
                  </a:cubicBezTo>
                  <a:cubicBezTo>
                    <a:pt x="4974" y="6"/>
                    <a:pt x="4944" y="17"/>
                    <a:pt x="4915" y="44"/>
                  </a:cubicBezTo>
                  <a:cubicBezTo>
                    <a:pt x="4797" y="14"/>
                    <a:pt x="4693" y="0"/>
                    <a:pt x="4603" y="0"/>
                  </a:cubicBezTo>
                  <a:close/>
                  <a:moveTo>
                    <a:pt x="6881" y="12738"/>
                  </a:moveTo>
                  <a:cubicBezTo>
                    <a:pt x="7241" y="12991"/>
                    <a:pt x="7621" y="13219"/>
                    <a:pt x="7989" y="13445"/>
                  </a:cubicBezTo>
                  <a:cubicBezTo>
                    <a:pt x="8277" y="13617"/>
                    <a:pt x="8538" y="13821"/>
                    <a:pt x="8791" y="14039"/>
                  </a:cubicBezTo>
                  <a:cubicBezTo>
                    <a:pt x="8739" y="14002"/>
                    <a:pt x="8688" y="13965"/>
                    <a:pt x="8637" y="13928"/>
                  </a:cubicBezTo>
                  <a:lnTo>
                    <a:pt x="8635" y="13928"/>
                  </a:lnTo>
                  <a:cubicBezTo>
                    <a:pt x="8085" y="13527"/>
                    <a:pt x="7493" y="13185"/>
                    <a:pt x="6941" y="12782"/>
                  </a:cubicBezTo>
                  <a:cubicBezTo>
                    <a:pt x="6921" y="12768"/>
                    <a:pt x="6901" y="12752"/>
                    <a:pt x="6881" y="12738"/>
                  </a:cubicBezTo>
                  <a:close/>
                  <a:moveTo>
                    <a:pt x="23352" y="17977"/>
                  </a:moveTo>
                  <a:lnTo>
                    <a:pt x="23436" y="18049"/>
                  </a:lnTo>
                  <a:cubicBezTo>
                    <a:pt x="23589" y="18184"/>
                    <a:pt x="23735" y="18328"/>
                    <a:pt x="23868" y="18483"/>
                  </a:cubicBezTo>
                  <a:lnTo>
                    <a:pt x="23867" y="18482"/>
                  </a:lnTo>
                  <a:lnTo>
                    <a:pt x="23872" y="18487"/>
                  </a:lnTo>
                  <a:lnTo>
                    <a:pt x="23875" y="18489"/>
                  </a:lnTo>
                  <a:cubicBezTo>
                    <a:pt x="23877" y="18493"/>
                    <a:pt x="23879" y="18495"/>
                    <a:pt x="23883" y="18499"/>
                  </a:cubicBezTo>
                  <a:lnTo>
                    <a:pt x="23885" y="18501"/>
                  </a:lnTo>
                  <a:cubicBezTo>
                    <a:pt x="23928" y="18553"/>
                    <a:pt x="23969" y="18602"/>
                    <a:pt x="24010" y="18658"/>
                  </a:cubicBezTo>
                  <a:cubicBezTo>
                    <a:pt x="24051" y="18711"/>
                    <a:pt x="24091" y="18769"/>
                    <a:pt x="24130" y="18824"/>
                  </a:cubicBezTo>
                  <a:lnTo>
                    <a:pt x="24134" y="18830"/>
                  </a:lnTo>
                  <a:lnTo>
                    <a:pt x="24138" y="18837"/>
                  </a:lnTo>
                  <a:lnTo>
                    <a:pt x="24156" y="18861"/>
                  </a:lnTo>
                  <a:cubicBezTo>
                    <a:pt x="24825" y="19575"/>
                    <a:pt x="25348" y="20410"/>
                    <a:pt x="25794" y="21279"/>
                  </a:cubicBezTo>
                  <a:cubicBezTo>
                    <a:pt x="26386" y="22414"/>
                    <a:pt x="26749" y="23657"/>
                    <a:pt x="26860" y="24932"/>
                  </a:cubicBezTo>
                  <a:cubicBezTo>
                    <a:pt x="26893" y="25282"/>
                    <a:pt x="26874" y="25595"/>
                    <a:pt x="26779" y="25881"/>
                  </a:cubicBezTo>
                  <a:cubicBezTo>
                    <a:pt x="26773" y="25965"/>
                    <a:pt x="26763" y="26051"/>
                    <a:pt x="26742" y="26134"/>
                  </a:cubicBezTo>
                  <a:cubicBezTo>
                    <a:pt x="26635" y="26432"/>
                    <a:pt x="26448" y="26716"/>
                    <a:pt x="26123" y="26922"/>
                  </a:cubicBezTo>
                  <a:cubicBezTo>
                    <a:pt x="25924" y="27063"/>
                    <a:pt x="25673" y="27090"/>
                    <a:pt x="25461" y="27199"/>
                  </a:cubicBezTo>
                  <a:cubicBezTo>
                    <a:pt x="25393" y="27261"/>
                    <a:pt x="25436" y="27380"/>
                    <a:pt x="25524" y="27389"/>
                  </a:cubicBezTo>
                  <a:lnTo>
                    <a:pt x="25570" y="27380"/>
                  </a:lnTo>
                  <a:cubicBezTo>
                    <a:pt x="25588" y="27393"/>
                    <a:pt x="25609" y="27401"/>
                    <a:pt x="25631" y="27401"/>
                  </a:cubicBezTo>
                  <a:cubicBezTo>
                    <a:pt x="25714" y="27391"/>
                    <a:pt x="25796" y="27360"/>
                    <a:pt x="25880" y="27347"/>
                  </a:cubicBezTo>
                  <a:cubicBezTo>
                    <a:pt x="26033" y="27310"/>
                    <a:pt x="26173" y="27289"/>
                    <a:pt x="26303" y="27289"/>
                  </a:cubicBezTo>
                  <a:cubicBezTo>
                    <a:pt x="26458" y="27289"/>
                    <a:pt x="26600" y="27319"/>
                    <a:pt x="26734" y="27382"/>
                  </a:cubicBezTo>
                  <a:cubicBezTo>
                    <a:pt x="26855" y="27481"/>
                    <a:pt x="26925" y="27598"/>
                    <a:pt x="26769" y="27722"/>
                  </a:cubicBezTo>
                  <a:cubicBezTo>
                    <a:pt x="26687" y="27806"/>
                    <a:pt x="26582" y="27868"/>
                    <a:pt x="26477" y="27928"/>
                  </a:cubicBezTo>
                  <a:cubicBezTo>
                    <a:pt x="26035" y="28092"/>
                    <a:pt x="25547" y="28109"/>
                    <a:pt x="25782" y="28337"/>
                  </a:cubicBezTo>
                  <a:cubicBezTo>
                    <a:pt x="25806" y="28347"/>
                    <a:pt x="25831" y="28353"/>
                    <a:pt x="25858" y="28362"/>
                  </a:cubicBezTo>
                  <a:cubicBezTo>
                    <a:pt x="25880" y="28386"/>
                    <a:pt x="25915" y="28403"/>
                    <a:pt x="25950" y="28405"/>
                  </a:cubicBezTo>
                  <a:cubicBezTo>
                    <a:pt x="26142" y="28454"/>
                    <a:pt x="26360" y="28467"/>
                    <a:pt x="26514" y="28608"/>
                  </a:cubicBezTo>
                  <a:cubicBezTo>
                    <a:pt x="26646" y="28736"/>
                    <a:pt x="26790" y="28960"/>
                    <a:pt x="26668" y="29135"/>
                  </a:cubicBezTo>
                  <a:cubicBezTo>
                    <a:pt x="26613" y="29203"/>
                    <a:pt x="26514" y="29283"/>
                    <a:pt x="26582" y="29378"/>
                  </a:cubicBezTo>
                  <a:lnTo>
                    <a:pt x="26584" y="29378"/>
                  </a:lnTo>
                  <a:cubicBezTo>
                    <a:pt x="26618" y="29421"/>
                    <a:pt x="26690" y="29435"/>
                    <a:pt x="26781" y="29435"/>
                  </a:cubicBezTo>
                  <a:cubicBezTo>
                    <a:pt x="26979" y="29435"/>
                    <a:pt x="27265" y="29367"/>
                    <a:pt x="27433" y="29367"/>
                  </a:cubicBezTo>
                  <a:cubicBezTo>
                    <a:pt x="27453" y="29367"/>
                    <a:pt x="27471" y="29367"/>
                    <a:pt x="27487" y="29370"/>
                  </a:cubicBezTo>
                  <a:cubicBezTo>
                    <a:pt x="27522" y="29368"/>
                    <a:pt x="27553" y="29353"/>
                    <a:pt x="27573" y="29326"/>
                  </a:cubicBezTo>
                  <a:cubicBezTo>
                    <a:pt x="27637" y="29314"/>
                    <a:pt x="27699" y="29294"/>
                    <a:pt x="27757" y="29265"/>
                  </a:cubicBezTo>
                  <a:cubicBezTo>
                    <a:pt x="27942" y="29125"/>
                    <a:pt x="27866" y="28866"/>
                    <a:pt x="27896" y="28668"/>
                  </a:cubicBezTo>
                  <a:cubicBezTo>
                    <a:pt x="27870" y="28333"/>
                    <a:pt x="27851" y="28000"/>
                    <a:pt x="27822" y="27664"/>
                  </a:cubicBezTo>
                  <a:cubicBezTo>
                    <a:pt x="27732" y="27228"/>
                    <a:pt x="27610" y="26796"/>
                    <a:pt x="27629" y="26341"/>
                  </a:cubicBezTo>
                  <a:cubicBezTo>
                    <a:pt x="27635" y="24949"/>
                    <a:pt x="27263" y="23595"/>
                    <a:pt x="26709" y="22322"/>
                  </a:cubicBezTo>
                  <a:cubicBezTo>
                    <a:pt x="26460" y="21709"/>
                    <a:pt x="26193" y="21095"/>
                    <a:pt x="25786" y="20569"/>
                  </a:cubicBezTo>
                  <a:cubicBezTo>
                    <a:pt x="25640" y="20392"/>
                    <a:pt x="25504" y="20207"/>
                    <a:pt x="25370" y="20024"/>
                  </a:cubicBezTo>
                  <a:cubicBezTo>
                    <a:pt x="25354" y="20001"/>
                    <a:pt x="25329" y="19989"/>
                    <a:pt x="25304" y="19985"/>
                  </a:cubicBezTo>
                  <a:cubicBezTo>
                    <a:pt x="24979" y="19493"/>
                    <a:pt x="24619" y="19016"/>
                    <a:pt x="24204" y="18596"/>
                  </a:cubicBezTo>
                  <a:lnTo>
                    <a:pt x="24004" y="18446"/>
                  </a:lnTo>
                  <a:cubicBezTo>
                    <a:pt x="23809" y="18298"/>
                    <a:pt x="23617" y="18147"/>
                    <a:pt x="23418" y="18008"/>
                  </a:cubicBezTo>
                  <a:cubicBezTo>
                    <a:pt x="23403" y="17999"/>
                    <a:pt x="23387" y="17993"/>
                    <a:pt x="23373" y="17985"/>
                  </a:cubicBezTo>
                  <a:lnTo>
                    <a:pt x="23352" y="17977"/>
                  </a:lnTo>
                  <a:close/>
                  <a:moveTo>
                    <a:pt x="38901" y="15985"/>
                  </a:moveTo>
                  <a:cubicBezTo>
                    <a:pt x="38853" y="15985"/>
                    <a:pt x="38803" y="16020"/>
                    <a:pt x="38769" y="16057"/>
                  </a:cubicBezTo>
                  <a:cubicBezTo>
                    <a:pt x="38613" y="16162"/>
                    <a:pt x="38446" y="16238"/>
                    <a:pt x="38279" y="16335"/>
                  </a:cubicBezTo>
                  <a:cubicBezTo>
                    <a:pt x="37409" y="16823"/>
                    <a:pt x="36609" y="17425"/>
                    <a:pt x="35807" y="18016"/>
                  </a:cubicBezTo>
                  <a:cubicBezTo>
                    <a:pt x="35786" y="17997"/>
                    <a:pt x="35762" y="17989"/>
                    <a:pt x="35734" y="17989"/>
                  </a:cubicBezTo>
                  <a:cubicBezTo>
                    <a:pt x="35571" y="17989"/>
                    <a:pt x="35307" y="18284"/>
                    <a:pt x="35173" y="18353"/>
                  </a:cubicBezTo>
                  <a:cubicBezTo>
                    <a:pt x="34597" y="18810"/>
                    <a:pt x="34046" y="19306"/>
                    <a:pt x="33597" y="19888"/>
                  </a:cubicBezTo>
                  <a:cubicBezTo>
                    <a:pt x="32542" y="21151"/>
                    <a:pt x="31865" y="22696"/>
                    <a:pt x="31394" y="24262"/>
                  </a:cubicBezTo>
                  <a:cubicBezTo>
                    <a:pt x="31098" y="25198"/>
                    <a:pt x="31135" y="26208"/>
                    <a:pt x="31130" y="27181"/>
                  </a:cubicBezTo>
                  <a:cubicBezTo>
                    <a:pt x="31122" y="27444"/>
                    <a:pt x="31132" y="27716"/>
                    <a:pt x="31081" y="27975"/>
                  </a:cubicBezTo>
                  <a:cubicBezTo>
                    <a:pt x="31023" y="28133"/>
                    <a:pt x="30902" y="28292"/>
                    <a:pt x="30964" y="28469"/>
                  </a:cubicBezTo>
                  <a:cubicBezTo>
                    <a:pt x="31077" y="28631"/>
                    <a:pt x="30976" y="28827"/>
                    <a:pt x="31040" y="29006"/>
                  </a:cubicBezTo>
                  <a:cubicBezTo>
                    <a:pt x="31194" y="29370"/>
                    <a:pt x="31649" y="29491"/>
                    <a:pt x="32001" y="29594"/>
                  </a:cubicBezTo>
                  <a:lnTo>
                    <a:pt x="31999" y="29594"/>
                  </a:lnTo>
                  <a:cubicBezTo>
                    <a:pt x="32029" y="29600"/>
                    <a:pt x="32062" y="29602"/>
                    <a:pt x="32093" y="29602"/>
                  </a:cubicBezTo>
                  <a:cubicBezTo>
                    <a:pt x="32404" y="29602"/>
                    <a:pt x="33109" y="29417"/>
                    <a:pt x="32861" y="29108"/>
                  </a:cubicBezTo>
                  <a:cubicBezTo>
                    <a:pt x="32653" y="28946"/>
                    <a:pt x="32348" y="28954"/>
                    <a:pt x="32141" y="28796"/>
                  </a:cubicBezTo>
                  <a:lnTo>
                    <a:pt x="32145" y="28794"/>
                  </a:lnTo>
                  <a:cubicBezTo>
                    <a:pt x="32157" y="28790"/>
                    <a:pt x="32167" y="28785"/>
                    <a:pt x="32180" y="28783"/>
                  </a:cubicBezTo>
                  <a:cubicBezTo>
                    <a:pt x="32208" y="28784"/>
                    <a:pt x="32235" y="28784"/>
                    <a:pt x="32262" y="28784"/>
                  </a:cubicBezTo>
                  <a:cubicBezTo>
                    <a:pt x="33720" y="28784"/>
                    <a:pt x="32645" y="28342"/>
                    <a:pt x="32208" y="27724"/>
                  </a:cubicBezTo>
                  <a:cubicBezTo>
                    <a:pt x="31719" y="27018"/>
                    <a:pt x="31686" y="26099"/>
                    <a:pt x="31787" y="25272"/>
                  </a:cubicBezTo>
                  <a:cubicBezTo>
                    <a:pt x="32060" y="23247"/>
                    <a:pt x="32992" y="21371"/>
                    <a:pt x="34268" y="19791"/>
                  </a:cubicBezTo>
                  <a:cubicBezTo>
                    <a:pt x="35082" y="18775"/>
                    <a:pt x="36152" y="18008"/>
                    <a:pt x="37220" y="17267"/>
                  </a:cubicBezTo>
                  <a:cubicBezTo>
                    <a:pt x="37263" y="17232"/>
                    <a:pt x="37308" y="17195"/>
                    <a:pt x="37352" y="17160"/>
                  </a:cubicBezTo>
                  <a:cubicBezTo>
                    <a:pt x="37619" y="16948"/>
                    <a:pt x="37888" y="16736"/>
                    <a:pt x="38170" y="16545"/>
                  </a:cubicBezTo>
                  <a:cubicBezTo>
                    <a:pt x="38312" y="16448"/>
                    <a:pt x="38454" y="16351"/>
                    <a:pt x="38600" y="16263"/>
                  </a:cubicBezTo>
                  <a:cubicBezTo>
                    <a:pt x="38728" y="16187"/>
                    <a:pt x="38857" y="16115"/>
                    <a:pt x="38987" y="16043"/>
                  </a:cubicBezTo>
                  <a:cubicBezTo>
                    <a:pt x="38985" y="16035"/>
                    <a:pt x="38981" y="16029"/>
                    <a:pt x="38977" y="16024"/>
                  </a:cubicBezTo>
                  <a:cubicBezTo>
                    <a:pt x="38954" y="15996"/>
                    <a:pt x="38927" y="15985"/>
                    <a:pt x="38901" y="15985"/>
                  </a:cubicBezTo>
                  <a:close/>
                  <a:moveTo>
                    <a:pt x="1166" y="3647"/>
                  </a:moveTo>
                  <a:cubicBezTo>
                    <a:pt x="1136" y="3647"/>
                    <a:pt x="1105" y="3660"/>
                    <a:pt x="1085" y="3685"/>
                  </a:cubicBezTo>
                  <a:cubicBezTo>
                    <a:pt x="1058" y="3720"/>
                    <a:pt x="1039" y="3726"/>
                    <a:pt x="1012" y="3765"/>
                  </a:cubicBezTo>
                  <a:cubicBezTo>
                    <a:pt x="1002" y="3761"/>
                    <a:pt x="990" y="3759"/>
                    <a:pt x="980" y="3759"/>
                  </a:cubicBezTo>
                  <a:cubicBezTo>
                    <a:pt x="949" y="3758"/>
                    <a:pt x="918" y="3757"/>
                    <a:pt x="888" y="3757"/>
                  </a:cubicBezTo>
                  <a:cubicBezTo>
                    <a:pt x="791" y="3757"/>
                    <a:pt x="694" y="3765"/>
                    <a:pt x="599" y="3782"/>
                  </a:cubicBezTo>
                  <a:cubicBezTo>
                    <a:pt x="519" y="3794"/>
                    <a:pt x="439" y="3813"/>
                    <a:pt x="360" y="3837"/>
                  </a:cubicBezTo>
                  <a:cubicBezTo>
                    <a:pt x="286" y="3858"/>
                    <a:pt x="214" y="3891"/>
                    <a:pt x="148" y="3934"/>
                  </a:cubicBezTo>
                  <a:cubicBezTo>
                    <a:pt x="101" y="3965"/>
                    <a:pt x="64" y="4006"/>
                    <a:pt x="37" y="4055"/>
                  </a:cubicBezTo>
                  <a:cubicBezTo>
                    <a:pt x="13" y="4101"/>
                    <a:pt x="0" y="4152"/>
                    <a:pt x="2" y="4204"/>
                  </a:cubicBezTo>
                  <a:cubicBezTo>
                    <a:pt x="4" y="4323"/>
                    <a:pt x="48" y="4434"/>
                    <a:pt x="95" y="4541"/>
                  </a:cubicBezTo>
                  <a:cubicBezTo>
                    <a:pt x="188" y="4743"/>
                    <a:pt x="292" y="4938"/>
                    <a:pt x="410" y="5127"/>
                  </a:cubicBezTo>
                  <a:cubicBezTo>
                    <a:pt x="529" y="5325"/>
                    <a:pt x="652" y="5522"/>
                    <a:pt x="786" y="5714"/>
                  </a:cubicBezTo>
                  <a:cubicBezTo>
                    <a:pt x="856" y="5812"/>
                    <a:pt x="924" y="5913"/>
                    <a:pt x="992" y="6014"/>
                  </a:cubicBezTo>
                  <a:cubicBezTo>
                    <a:pt x="1060" y="6115"/>
                    <a:pt x="1126" y="6213"/>
                    <a:pt x="1191" y="6314"/>
                  </a:cubicBezTo>
                  <a:cubicBezTo>
                    <a:pt x="1329" y="6516"/>
                    <a:pt x="1471" y="6715"/>
                    <a:pt x="1605" y="6919"/>
                  </a:cubicBezTo>
                  <a:cubicBezTo>
                    <a:pt x="1675" y="7022"/>
                    <a:pt x="1743" y="7127"/>
                    <a:pt x="1811" y="7230"/>
                  </a:cubicBezTo>
                  <a:cubicBezTo>
                    <a:pt x="1881" y="7335"/>
                    <a:pt x="1951" y="7433"/>
                    <a:pt x="2021" y="7536"/>
                  </a:cubicBezTo>
                  <a:cubicBezTo>
                    <a:pt x="2090" y="7639"/>
                    <a:pt x="2160" y="7748"/>
                    <a:pt x="2230" y="7855"/>
                  </a:cubicBezTo>
                  <a:cubicBezTo>
                    <a:pt x="2300" y="7962"/>
                    <a:pt x="2376" y="8075"/>
                    <a:pt x="2448" y="8184"/>
                  </a:cubicBezTo>
                  <a:cubicBezTo>
                    <a:pt x="2588" y="8396"/>
                    <a:pt x="2722" y="8608"/>
                    <a:pt x="2854" y="8824"/>
                  </a:cubicBezTo>
                  <a:cubicBezTo>
                    <a:pt x="2975" y="9024"/>
                    <a:pt x="3103" y="9233"/>
                    <a:pt x="3226" y="9447"/>
                  </a:cubicBezTo>
                  <a:cubicBezTo>
                    <a:pt x="3347" y="9661"/>
                    <a:pt x="3469" y="9882"/>
                    <a:pt x="3592" y="10098"/>
                  </a:cubicBezTo>
                  <a:cubicBezTo>
                    <a:pt x="3714" y="10316"/>
                    <a:pt x="3831" y="10530"/>
                    <a:pt x="3944" y="10750"/>
                  </a:cubicBezTo>
                  <a:cubicBezTo>
                    <a:pt x="4059" y="10974"/>
                    <a:pt x="4179" y="11196"/>
                    <a:pt x="4290" y="11420"/>
                  </a:cubicBezTo>
                  <a:cubicBezTo>
                    <a:pt x="4403" y="11647"/>
                    <a:pt x="4508" y="11881"/>
                    <a:pt x="4629" y="12105"/>
                  </a:cubicBezTo>
                  <a:cubicBezTo>
                    <a:pt x="4753" y="12334"/>
                    <a:pt x="4884" y="12562"/>
                    <a:pt x="5020" y="12784"/>
                  </a:cubicBezTo>
                  <a:cubicBezTo>
                    <a:pt x="5152" y="13000"/>
                    <a:pt x="5296" y="13212"/>
                    <a:pt x="5440" y="13420"/>
                  </a:cubicBezTo>
                  <a:cubicBezTo>
                    <a:pt x="5512" y="13523"/>
                    <a:pt x="5586" y="13622"/>
                    <a:pt x="5664" y="13720"/>
                  </a:cubicBezTo>
                  <a:cubicBezTo>
                    <a:pt x="5742" y="13823"/>
                    <a:pt x="5824" y="13926"/>
                    <a:pt x="5909" y="14025"/>
                  </a:cubicBezTo>
                  <a:cubicBezTo>
                    <a:pt x="6071" y="14214"/>
                    <a:pt x="6240" y="14399"/>
                    <a:pt x="6407" y="14584"/>
                  </a:cubicBezTo>
                  <a:cubicBezTo>
                    <a:pt x="6571" y="14772"/>
                    <a:pt x="6736" y="14957"/>
                    <a:pt x="6892" y="15150"/>
                  </a:cubicBezTo>
                  <a:cubicBezTo>
                    <a:pt x="6989" y="15271"/>
                    <a:pt x="7083" y="15395"/>
                    <a:pt x="7176" y="15520"/>
                  </a:cubicBezTo>
                  <a:lnTo>
                    <a:pt x="7205" y="15559"/>
                  </a:lnTo>
                  <a:cubicBezTo>
                    <a:pt x="7215" y="15578"/>
                    <a:pt x="7223" y="15596"/>
                    <a:pt x="7234" y="15615"/>
                  </a:cubicBezTo>
                  <a:cubicBezTo>
                    <a:pt x="7254" y="15652"/>
                    <a:pt x="7275" y="15689"/>
                    <a:pt x="7295" y="15726"/>
                  </a:cubicBezTo>
                  <a:cubicBezTo>
                    <a:pt x="7338" y="15804"/>
                    <a:pt x="7378" y="15882"/>
                    <a:pt x="7417" y="15963"/>
                  </a:cubicBezTo>
                  <a:cubicBezTo>
                    <a:pt x="7462" y="16049"/>
                    <a:pt x="7503" y="16135"/>
                    <a:pt x="7548" y="16222"/>
                  </a:cubicBezTo>
                  <a:cubicBezTo>
                    <a:pt x="7569" y="16265"/>
                    <a:pt x="7592" y="16306"/>
                    <a:pt x="7616" y="16347"/>
                  </a:cubicBezTo>
                  <a:cubicBezTo>
                    <a:pt x="7637" y="16384"/>
                    <a:pt x="7664" y="16417"/>
                    <a:pt x="7692" y="16446"/>
                  </a:cubicBezTo>
                  <a:cubicBezTo>
                    <a:pt x="7709" y="16463"/>
                    <a:pt x="7731" y="16471"/>
                    <a:pt x="7754" y="16473"/>
                  </a:cubicBezTo>
                  <a:cubicBezTo>
                    <a:pt x="7803" y="16561"/>
                    <a:pt x="7869" y="16652"/>
                    <a:pt x="7888" y="16720"/>
                  </a:cubicBezTo>
                  <a:cubicBezTo>
                    <a:pt x="8822" y="18588"/>
                    <a:pt x="10651" y="19703"/>
                    <a:pt x="12442" y="20633"/>
                  </a:cubicBezTo>
                  <a:cubicBezTo>
                    <a:pt x="13971" y="21318"/>
                    <a:pt x="15495" y="22091"/>
                    <a:pt x="16791" y="23169"/>
                  </a:cubicBezTo>
                  <a:cubicBezTo>
                    <a:pt x="16812" y="23185"/>
                    <a:pt x="16837" y="23193"/>
                    <a:pt x="16861" y="23193"/>
                  </a:cubicBezTo>
                  <a:cubicBezTo>
                    <a:pt x="16893" y="23193"/>
                    <a:pt x="16924" y="23180"/>
                    <a:pt x="16946" y="23155"/>
                  </a:cubicBezTo>
                  <a:cubicBezTo>
                    <a:pt x="16946" y="23153"/>
                    <a:pt x="16948" y="23153"/>
                    <a:pt x="16948" y="23153"/>
                  </a:cubicBezTo>
                  <a:cubicBezTo>
                    <a:pt x="18028" y="24048"/>
                    <a:pt x="19038" y="25064"/>
                    <a:pt x="19575" y="26378"/>
                  </a:cubicBezTo>
                  <a:cubicBezTo>
                    <a:pt x="19812" y="26913"/>
                    <a:pt x="19974" y="27477"/>
                    <a:pt x="20056" y="28057"/>
                  </a:cubicBezTo>
                  <a:cubicBezTo>
                    <a:pt x="20151" y="28446"/>
                    <a:pt x="20028" y="28868"/>
                    <a:pt x="20223" y="29228"/>
                  </a:cubicBezTo>
                  <a:cubicBezTo>
                    <a:pt x="19911" y="29753"/>
                    <a:pt x="20553" y="29783"/>
                    <a:pt x="21053" y="29783"/>
                  </a:cubicBezTo>
                  <a:cubicBezTo>
                    <a:pt x="21084" y="29783"/>
                    <a:pt x="21113" y="29783"/>
                    <a:pt x="21143" y="29783"/>
                  </a:cubicBezTo>
                  <a:cubicBezTo>
                    <a:pt x="21172" y="29782"/>
                    <a:pt x="21202" y="29782"/>
                    <a:pt x="21231" y="29782"/>
                  </a:cubicBezTo>
                  <a:cubicBezTo>
                    <a:pt x="21312" y="29782"/>
                    <a:pt x="21392" y="29785"/>
                    <a:pt x="21474" y="29791"/>
                  </a:cubicBezTo>
                  <a:cubicBezTo>
                    <a:pt x="21803" y="29802"/>
                    <a:pt x="22132" y="29822"/>
                    <a:pt x="22461" y="29830"/>
                  </a:cubicBezTo>
                  <a:cubicBezTo>
                    <a:pt x="22504" y="29830"/>
                    <a:pt x="22546" y="29833"/>
                    <a:pt x="22589" y="29833"/>
                  </a:cubicBezTo>
                  <a:cubicBezTo>
                    <a:pt x="22846" y="29833"/>
                    <a:pt x="23103" y="29816"/>
                    <a:pt x="23362" y="29810"/>
                  </a:cubicBezTo>
                  <a:cubicBezTo>
                    <a:pt x="23365" y="29810"/>
                    <a:pt x="23368" y="29810"/>
                    <a:pt x="23371" y="29810"/>
                  </a:cubicBezTo>
                  <a:cubicBezTo>
                    <a:pt x="23417" y="29810"/>
                    <a:pt x="23458" y="29778"/>
                    <a:pt x="23467" y="29734"/>
                  </a:cubicBezTo>
                  <a:cubicBezTo>
                    <a:pt x="23498" y="29732"/>
                    <a:pt x="23529" y="29717"/>
                    <a:pt x="23550" y="29695"/>
                  </a:cubicBezTo>
                  <a:cubicBezTo>
                    <a:pt x="23564" y="29701"/>
                    <a:pt x="23578" y="29703"/>
                    <a:pt x="23593" y="29703"/>
                  </a:cubicBezTo>
                  <a:lnTo>
                    <a:pt x="23603" y="29703"/>
                  </a:lnTo>
                  <a:cubicBezTo>
                    <a:pt x="23632" y="29701"/>
                    <a:pt x="23659" y="29686"/>
                    <a:pt x="23677" y="29664"/>
                  </a:cubicBezTo>
                  <a:cubicBezTo>
                    <a:pt x="23696" y="29641"/>
                    <a:pt x="23704" y="29612"/>
                    <a:pt x="23702" y="29584"/>
                  </a:cubicBezTo>
                  <a:cubicBezTo>
                    <a:pt x="23698" y="29534"/>
                    <a:pt x="23671" y="29491"/>
                    <a:pt x="23632" y="29462"/>
                  </a:cubicBezTo>
                  <a:cubicBezTo>
                    <a:pt x="23595" y="29435"/>
                    <a:pt x="23556" y="29411"/>
                    <a:pt x="23515" y="29392"/>
                  </a:cubicBezTo>
                  <a:cubicBezTo>
                    <a:pt x="23467" y="29368"/>
                    <a:pt x="23416" y="29347"/>
                    <a:pt x="23366" y="29326"/>
                  </a:cubicBezTo>
                  <a:cubicBezTo>
                    <a:pt x="23264" y="29285"/>
                    <a:pt x="23161" y="29250"/>
                    <a:pt x="23056" y="29219"/>
                  </a:cubicBezTo>
                  <a:cubicBezTo>
                    <a:pt x="22941" y="29184"/>
                    <a:pt x="22823" y="29158"/>
                    <a:pt x="22706" y="29135"/>
                  </a:cubicBezTo>
                  <a:cubicBezTo>
                    <a:pt x="22581" y="29112"/>
                    <a:pt x="22457" y="29096"/>
                    <a:pt x="22334" y="29069"/>
                  </a:cubicBezTo>
                  <a:cubicBezTo>
                    <a:pt x="22319" y="29067"/>
                    <a:pt x="22305" y="29063"/>
                    <a:pt x="22290" y="29059"/>
                  </a:cubicBezTo>
                  <a:cubicBezTo>
                    <a:pt x="22334" y="29045"/>
                    <a:pt x="22375" y="29030"/>
                    <a:pt x="22418" y="29016"/>
                  </a:cubicBezTo>
                  <a:cubicBezTo>
                    <a:pt x="22459" y="29003"/>
                    <a:pt x="22498" y="28983"/>
                    <a:pt x="22533" y="28956"/>
                  </a:cubicBezTo>
                  <a:cubicBezTo>
                    <a:pt x="22552" y="28940"/>
                    <a:pt x="22566" y="28919"/>
                    <a:pt x="22576" y="28896"/>
                  </a:cubicBezTo>
                  <a:cubicBezTo>
                    <a:pt x="22587" y="28872"/>
                    <a:pt x="22591" y="28847"/>
                    <a:pt x="22587" y="28822"/>
                  </a:cubicBezTo>
                  <a:cubicBezTo>
                    <a:pt x="22583" y="28769"/>
                    <a:pt x="22544" y="28726"/>
                    <a:pt x="22500" y="28695"/>
                  </a:cubicBezTo>
                  <a:cubicBezTo>
                    <a:pt x="22474" y="28674"/>
                    <a:pt x="22445" y="28660"/>
                    <a:pt x="22412" y="28648"/>
                  </a:cubicBezTo>
                  <a:cubicBezTo>
                    <a:pt x="22358" y="28629"/>
                    <a:pt x="22305" y="28611"/>
                    <a:pt x="22249" y="28594"/>
                  </a:cubicBezTo>
                  <a:cubicBezTo>
                    <a:pt x="22019" y="28530"/>
                    <a:pt x="21786" y="28489"/>
                    <a:pt x="21554" y="28436"/>
                  </a:cubicBezTo>
                  <a:cubicBezTo>
                    <a:pt x="21498" y="28421"/>
                    <a:pt x="21445" y="28407"/>
                    <a:pt x="21389" y="28386"/>
                  </a:cubicBezTo>
                  <a:cubicBezTo>
                    <a:pt x="21371" y="28378"/>
                    <a:pt x="21350" y="28370"/>
                    <a:pt x="21332" y="28362"/>
                  </a:cubicBezTo>
                  <a:lnTo>
                    <a:pt x="21324" y="28355"/>
                  </a:lnTo>
                  <a:lnTo>
                    <a:pt x="21319" y="28351"/>
                  </a:lnTo>
                  <a:lnTo>
                    <a:pt x="21319" y="28349"/>
                  </a:lnTo>
                  <a:cubicBezTo>
                    <a:pt x="21322" y="28343"/>
                    <a:pt x="21324" y="28335"/>
                    <a:pt x="21326" y="28329"/>
                  </a:cubicBezTo>
                  <a:cubicBezTo>
                    <a:pt x="21326" y="28329"/>
                    <a:pt x="21328" y="28327"/>
                    <a:pt x="21328" y="28325"/>
                  </a:cubicBezTo>
                  <a:lnTo>
                    <a:pt x="21332" y="28318"/>
                  </a:lnTo>
                  <a:lnTo>
                    <a:pt x="21330" y="28318"/>
                  </a:lnTo>
                  <a:cubicBezTo>
                    <a:pt x="21340" y="28310"/>
                    <a:pt x="21350" y="28304"/>
                    <a:pt x="21359" y="28300"/>
                  </a:cubicBezTo>
                  <a:cubicBezTo>
                    <a:pt x="21445" y="28251"/>
                    <a:pt x="21552" y="28209"/>
                    <a:pt x="21655" y="28162"/>
                  </a:cubicBezTo>
                  <a:cubicBezTo>
                    <a:pt x="21762" y="28115"/>
                    <a:pt x="21858" y="28049"/>
                    <a:pt x="21941" y="27969"/>
                  </a:cubicBezTo>
                  <a:cubicBezTo>
                    <a:pt x="21965" y="27944"/>
                    <a:pt x="21986" y="27919"/>
                    <a:pt x="22007" y="27893"/>
                  </a:cubicBezTo>
                  <a:cubicBezTo>
                    <a:pt x="22023" y="27870"/>
                    <a:pt x="22037" y="27847"/>
                    <a:pt x="22052" y="27825"/>
                  </a:cubicBezTo>
                  <a:cubicBezTo>
                    <a:pt x="22085" y="27767"/>
                    <a:pt x="22109" y="27707"/>
                    <a:pt x="22122" y="27644"/>
                  </a:cubicBezTo>
                  <a:cubicBezTo>
                    <a:pt x="22146" y="27528"/>
                    <a:pt x="22140" y="27411"/>
                    <a:pt x="22136" y="27294"/>
                  </a:cubicBezTo>
                  <a:cubicBezTo>
                    <a:pt x="22124" y="27051"/>
                    <a:pt x="22103" y="26806"/>
                    <a:pt x="22070" y="26566"/>
                  </a:cubicBezTo>
                  <a:cubicBezTo>
                    <a:pt x="22031" y="26319"/>
                    <a:pt x="21978" y="26078"/>
                    <a:pt x="21906" y="25839"/>
                  </a:cubicBezTo>
                  <a:cubicBezTo>
                    <a:pt x="21834" y="25591"/>
                    <a:pt x="21749" y="25346"/>
                    <a:pt x="21649" y="25107"/>
                  </a:cubicBezTo>
                  <a:cubicBezTo>
                    <a:pt x="21597" y="24984"/>
                    <a:pt x="21544" y="24860"/>
                    <a:pt x="21486" y="24741"/>
                  </a:cubicBezTo>
                  <a:cubicBezTo>
                    <a:pt x="21431" y="24624"/>
                    <a:pt x="21367" y="24510"/>
                    <a:pt x="21303" y="24399"/>
                  </a:cubicBezTo>
                  <a:cubicBezTo>
                    <a:pt x="21239" y="24286"/>
                    <a:pt x="21165" y="24173"/>
                    <a:pt x="21093" y="24064"/>
                  </a:cubicBezTo>
                  <a:cubicBezTo>
                    <a:pt x="21021" y="23955"/>
                    <a:pt x="20953" y="23852"/>
                    <a:pt x="20879" y="23747"/>
                  </a:cubicBezTo>
                  <a:cubicBezTo>
                    <a:pt x="20727" y="23529"/>
                    <a:pt x="20562" y="23319"/>
                    <a:pt x="20385" y="23118"/>
                  </a:cubicBezTo>
                  <a:cubicBezTo>
                    <a:pt x="20040" y="22725"/>
                    <a:pt x="19665" y="22361"/>
                    <a:pt x="19264" y="22023"/>
                  </a:cubicBezTo>
                  <a:cubicBezTo>
                    <a:pt x="19059" y="21850"/>
                    <a:pt x="18847" y="21686"/>
                    <a:pt x="18635" y="21521"/>
                  </a:cubicBezTo>
                  <a:cubicBezTo>
                    <a:pt x="18425" y="21363"/>
                    <a:pt x="18213" y="21209"/>
                    <a:pt x="17997" y="21058"/>
                  </a:cubicBezTo>
                  <a:cubicBezTo>
                    <a:pt x="17575" y="20762"/>
                    <a:pt x="17141" y="20484"/>
                    <a:pt x="16709" y="20203"/>
                  </a:cubicBezTo>
                  <a:cubicBezTo>
                    <a:pt x="16489" y="20059"/>
                    <a:pt x="16271" y="19911"/>
                    <a:pt x="16055" y="19758"/>
                  </a:cubicBezTo>
                  <a:cubicBezTo>
                    <a:pt x="16004" y="19721"/>
                    <a:pt x="15952" y="19684"/>
                    <a:pt x="15901" y="19647"/>
                  </a:cubicBezTo>
                  <a:lnTo>
                    <a:pt x="15823" y="19590"/>
                  </a:lnTo>
                  <a:cubicBezTo>
                    <a:pt x="15508" y="19314"/>
                    <a:pt x="15205" y="19028"/>
                    <a:pt x="14907" y="18734"/>
                  </a:cubicBezTo>
                  <a:lnTo>
                    <a:pt x="14905" y="18730"/>
                  </a:lnTo>
                  <a:cubicBezTo>
                    <a:pt x="14422" y="18217"/>
                    <a:pt x="13938" y="17703"/>
                    <a:pt x="13457" y="17187"/>
                  </a:cubicBezTo>
                  <a:cubicBezTo>
                    <a:pt x="13383" y="17109"/>
                    <a:pt x="13309" y="17028"/>
                    <a:pt x="13232" y="16948"/>
                  </a:cubicBezTo>
                  <a:cubicBezTo>
                    <a:pt x="13019" y="16644"/>
                    <a:pt x="12784" y="16349"/>
                    <a:pt x="12535" y="16072"/>
                  </a:cubicBezTo>
                  <a:cubicBezTo>
                    <a:pt x="11920" y="15422"/>
                    <a:pt x="11161" y="14920"/>
                    <a:pt x="10605" y="14212"/>
                  </a:cubicBezTo>
                  <a:cubicBezTo>
                    <a:pt x="10373" y="13905"/>
                    <a:pt x="10169" y="13566"/>
                    <a:pt x="10122" y="13177"/>
                  </a:cubicBezTo>
                  <a:cubicBezTo>
                    <a:pt x="10071" y="13021"/>
                    <a:pt x="10171" y="12725"/>
                    <a:pt x="9968" y="12669"/>
                  </a:cubicBezTo>
                  <a:cubicBezTo>
                    <a:pt x="9774" y="12692"/>
                    <a:pt x="9700" y="12945"/>
                    <a:pt x="9505" y="12988"/>
                  </a:cubicBezTo>
                  <a:cubicBezTo>
                    <a:pt x="9503" y="12982"/>
                    <a:pt x="9503" y="12976"/>
                    <a:pt x="9501" y="12969"/>
                  </a:cubicBezTo>
                  <a:cubicBezTo>
                    <a:pt x="9462" y="12784"/>
                    <a:pt x="9774" y="12253"/>
                    <a:pt x="9492" y="12229"/>
                  </a:cubicBezTo>
                  <a:lnTo>
                    <a:pt x="9492" y="12229"/>
                  </a:lnTo>
                  <a:cubicBezTo>
                    <a:pt x="9295" y="12313"/>
                    <a:pt x="9211" y="12568"/>
                    <a:pt x="9011" y="12665"/>
                  </a:cubicBezTo>
                  <a:cubicBezTo>
                    <a:pt x="8960" y="12691"/>
                    <a:pt x="8901" y="12702"/>
                    <a:pt x="8838" y="12702"/>
                  </a:cubicBezTo>
                  <a:cubicBezTo>
                    <a:pt x="8504" y="12702"/>
                    <a:pt x="8037" y="12386"/>
                    <a:pt x="7771" y="12270"/>
                  </a:cubicBezTo>
                  <a:cubicBezTo>
                    <a:pt x="7396" y="12052"/>
                    <a:pt x="7016" y="11805"/>
                    <a:pt x="6697" y="11501"/>
                  </a:cubicBezTo>
                  <a:cubicBezTo>
                    <a:pt x="6618" y="11443"/>
                    <a:pt x="6544" y="11379"/>
                    <a:pt x="6472" y="11313"/>
                  </a:cubicBezTo>
                  <a:cubicBezTo>
                    <a:pt x="6425" y="11270"/>
                    <a:pt x="6382" y="11221"/>
                    <a:pt x="6339" y="11171"/>
                  </a:cubicBezTo>
                  <a:cubicBezTo>
                    <a:pt x="6100" y="10904"/>
                    <a:pt x="5884" y="10595"/>
                    <a:pt x="5845" y="10227"/>
                  </a:cubicBezTo>
                  <a:cubicBezTo>
                    <a:pt x="5822" y="10036"/>
                    <a:pt x="5847" y="9840"/>
                    <a:pt x="5917" y="9659"/>
                  </a:cubicBezTo>
                  <a:cubicBezTo>
                    <a:pt x="5985" y="9478"/>
                    <a:pt x="6112" y="9324"/>
                    <a:pt x="6277" y="9223"/>
                  </a:cubicBezTo>
                  <a:cubicBezTo>
                    <a:pt x="6328" y="9192"/>
                    <a:pt x="6380" y="9164"/>
                    <a:pt x="6433" y="9141"/>
                  </a:cubicBezTo>
                  <a:lnTo>
                    <a:pt x="6433" y="9141"/>
                  </a:lnTo>
                  <a:cubicBezTo>
                    <a:pt x="5495" y="9334"/>
                    <a:pt x="5195" y="10248"/>
                    <a:pt x="5429" y="11056"/>
                  </a:cubicBezTo>
                  <a:cubicBezTo>
                    <a:pt x="5341" y="10896"/>
                    <a:pt x="5259" y="10733"/>
                    <a:pt x="5183" y="10565"/>
                  </a:cubicBezTo>
                  <a:cubicBezTo>
                    <a:pt x="4689" y="9482"/>
                    <a:pt x="4051" y="8474"/>
                    <a:pt x="3288" y="7563"/>
                  </a:cubicBezTo>
                  <a:cubicBezTo>
                    <a:pt x="2739" y="6890"/>
                    <a:pt x="2109" y="6246"/>
                    <a:pt x="1648" y="5506"/>
                  </a:cubicBezTo>
                  <a:cubicBezTo>
                    <a:pt x="1617" y="5467"/>
                    <a:pt x="1586" y="5426"/>
                    <a:pt x="1558" y="5386"/>
                  </a:cubicBezTo>
                  <a:cubicBezTo>
                    <a:pt x="1350" y="5107"/>
                    <a:pt x="1173" y="4794"/>
                    <a:pt x="1103" y="4450"/>
                  </a:cubicBezTo>
                  <a:cubicBezTo>
                    <a:pt x="1082" y="4360"/>
                    <a:pt x="1076" y="4267"/>
                    <a:pt x="1080" y="4175"/>
                  </a:cubicBezTo>
                  <a:cubicBezTo>
                    <a:pt x="1085" y="4078"/>
                    <a:pt x="1103" y="3981"/>
                    <a:pt x="1136" y="3889"/>
                  </a:cubicBezTo>
                  <a:cubicBezTo>
                    <a:pt x="1159" y="3815"/>
                    <a:pt x="1198" y="3745"/>
                    <a:pt x="1247" y="3685"/>
                  </a:cubicBezTo>
                  <a:cubicBezTo>
                    <a:pt x="1226" y="3660"/>
                    <a:pt x="1196" y="3647"/>
                    <a:pt x="1166" y="3647"/>
                  </a:cubicBezTo>
                  <a:close/>
                  <a:moveTo>
                    <a:pt x="58393" y="3568"/>
                  </a:moveTo>
                  <a:cubicBezTo>
                    <a:pt x="58373" y="3568"/>
                    <a:pt x="58349" y="3572"/>
                    <a:pt x="58321" y="3580"/>
                  </a:cubicBezTo>
                  <a:lnTo>
                    <a:pt x="58317" y="3586"/>
                  </a:lnTo>
                  <a:cubicBezTo>
                    <a:pt x="58315" y="3586"/>
                    <a:pt x="58314" y="3586"/>
                    <a:pt x="58312" y="3586"/>
                  </a:cubicBezTo>
                  <a:cubicBezTo>
                    <a:pt x="58252" y="3586"/>
                    <a:pt x="58187" y="3624"/>
                    <a:pt x="58162" y="3714"/>
                  </a:cubicBezTo>
                  <a:cubicBezTo>
                    <a:pt x="58031" y="4183"/>
                    <a:pt x="57768" y="4594"/>
                    <a:pt x="57463" y="4969"/>
                  </a:cubicBezTo>
                  <a:cubicBezTo>
                    <a:pt x="56574" y="5997"/>
                    <a:pt x="55690" y="7038"/>
                    <a:pt x="54970" y="8197"/>
                  </a:cubicBezTo>
                  <a:cubicBezTo>
                    <a:pt x="54569" y="8878"/>
                    <a:pt x="54248" y="9608"/>
                    <a:pt x="53781" y="10248"/>
                  </a:cubicBezTo>
                  <a:cubicBezTo>
                    <a:pt x="53744" y="10307"/>
                    <a:pt x="53702" y="10365"/>
                    <a:pt x="53653" y="10418"/>
                  </a:cubicBezTo>
                  <a:cubicBezTo>
                    <a:pt x="53622" y="10373"/>
                    <a:pt x="53602" y="10322"/>
                    <a:pt x="53593" y="10268"/>
                  </a:cubicBezTo>
                  <a:cubicBezTo>
                    <a:pt x="53591" y="10254"/>
                    <a:pt x="53589" y="10242"/>
                    <a:pt x="53587" y="10227"/>
                  </a:cubicBezTo>
                  <a:cubicBezTo>
                    <a:pt x="53575" y="10163"/>
                    <a:pt x="53558" y="10100"/>
                    <a:pt x="53538" y="10034"/>
                  </a:cubicBezTo>
                  <a:cubicBezTo>
                    <a:pt x="53519" y="9980"/>
                    <a:pt x="53501" y="9927"/>
                    <a:pt x="53478" y="9875"/>
                  </a:cubicBezTo>
                  <a:cubicBezTo>
                    <a:pt x="53427" y="9779"/>
                    <a:pt x="53373" y="9686"/>
                    <a:pt x="53314" y="9596"/>
                  </a:cubicBezTo>
                  <a:cubicBezTo>
                    <a:pt x="53312" y="9591"/>
                    <a:pt x="53307" y="9587"/>
                    <a:pt x="53305" y="9583"/>
                  </a:cubicBezTo>
                  <a:cubicBezTo>
                    <a:pt x="53279" y="9571"/>
                    <a:pt x="53256" y="9556"/>
                    <a:pt x="53233" y="9540"/>
                  </a:cubicBezTo>
                  <a:cubicBezTo>
                    <a:pt x="53239" y="9380"/>
                    <a:pt x="53196" y="9266"/>
                    <a:pt x="53065" y="9266"/>
                  </a:cubicBezTo>
                  <a:cubicBezTo>
                    <a:pt x="53060" y="9266"/>
                    <a:pt x="53054" y="9266"/>
                    <a:pt x="53048" y="9266"/>
                  </a:cubicBezTo>
                  <a:cubicBezTo>
                    <a:pt x="53001" y="9305"/>
                    <a:pt x="52972" y="9361"/>
                    <a:pt x="52966" y="9421"/>
                  </a:cubicBezTo>
                  <a:cubicBezTo>
                    <a:pt x="52964" y="9425"/>
                    <a:pt x="52960" y="9431"/>
                    <a:pt x="52958" y="9435"/>
                  </a:cubicBezTo>
                  <a:cubicBezTo>
                    <a:pt x="52952" y="9491"/>
                    <a:pt x="52949" y="9546"/>
                    <a:pt x="52949" y="9600"/>
                  </a:cubicBezTo>
                  <a:cubicBezTo>
                    <a:pt x="52945" y="9639"/>
                    <a:pt x="52937" y="9676"/>
                    <a:pt x="52923" y="9713"/>
                  </a:cubicBezTo>
                  <a:cubicBezTo>
                    <a:pt x="52789" y="10252"/>
                    <a:pt x="52557" y="10772"/>
                    <a:pt x="52262" y="11245"/>
                  </a:cubicBezTo>
                  <a:cubicBezTo>
                    <a:pt x="51697" y="12040"/>
                    <a:pt x="50892" y="12291"/>
                    <a:pt x="50417" y="12437"/>
                  </a:cubicBezTo>
                  <a:cubicBezTo>
                    <a:pt x="50246" y="12447"/>
                    <a:pt x="50135" y="12457"/>
                    <a:pt x="50110" y="12509"/>
                  </a:cubicBezTo>
                  <a:cubicBezTo>
                    <a:pt x="50038" y="12395"/>
                    <a:pt x="49977" y="12272"/>
                    <a:pt x="49878" y="12181"/>
                  </a:cubicBezTo>
                  <a:cubicBezTo>
                    <a:pt x="49841" y="12168"/>
                    <a:pt x="49810" y="12162"/>
                    <a:pt x="49785" y="12162"/>
                  </a:cubicBezTo>
                  <a:cubicBezTo>
                    <a:pt x="49584" y="12162"/>
                    <a:pt x="49726" y="12550"/>
                    <a:pt x="49744" y="12696"/>
                  </a:cubicBezTo>
                  <a:cubicBezTo>
                    <a:pt x="49691" y="12622"/>
                    <a:pt x="49639" y="12548"/>
                    <a:pt x="49586" y="12474"/>
                  </a:cubicBezTo>
                  <a:cubicBezTo>
                    <a:pt x="49553" y="12210"/>
                    <a:pt x="49457" y="12091"/>
                    <a:pt x="49370" y="12091"/>
                  </a:cubicBezTo>
                  <a:cubicBezTo>
                    <a:pt x="49264" y="12091"/>
                    <a:pt x="49171" y="12270"/>
                    <a:pt x="49226" y="12576"/>
                  </a:cubicBezTo>
                  <a:cubicBezTo>
                    <a:pt x="49228" y="13037"/>
                    <a:pt x="49016" y="13443"/>
                    <a:pt x="48728" y="13794"/>
                  </a:cubicBezTo>
                  <a:cubicBezTo>
                    <a:pt x="48631" y="13912"/>
                    <a:pt x="48531" y="14023"/>
                    <a:pt x="48424" y="14130"/>
                  </a:cubicBezTo>
                  <a:cubicBezTo>
                    <a:pt x="48234" y="14366"/>
                    <a:pt x="48029" y="14588"/>
                    <a:pt x="47808" y="14796"/>
                  </a:cubicBezTo>
                  <a:cubicBezTo>
                    <a:pt x="47574" y="15020"/>
                    <a:pt x="47329" y="15234"/>
                    <a:pt x="47076" y="15440"/>
                  </a:cubicBezTo>
                  <a:lnTo>
                    <a:pt x="46990" y="15510"/>
                  </a:lnTo>
                  <a:cubicBezTo>
                    <a:pt x="46782" y="15710"/>
                    <a:pt x="46566" y="15903"/>
                    <a:pt x="46346" y="16088"/>
                  </a:cubicBezTo>
                  <a:cubicBezTo>
                    <a:pt x="46251" y="16170"/>
                    <a:pt x="46156" y="16249"/>
                    <a:pt x="46060" y="16329"/>
                  </a:cubicBezTo>
                  <a:lnTo>
                    <a:pt x="46089" y="16304"/>
                  </a:lnTo>
                  <a:lnTo>
                    <a:pt x="46089" y="16304"/>
                  </a:lnTo>
                  <a:cubicBezTo>
                    <a:pt x="45585" y="16718"/>
                    <a:pt x="45068" y="17115"/>
                    <a:pt x="44556" y="17520"/>
                  </a:cubicBezTo>
                  <a:cubicBezTo>
                    <a:pt x="44052" y="17919"/>
                    <a:pt x="43536" y="18308"/>
                    <a:pt x="43003" y="18674"/>
                  </a:cubicBezTo>
                  <a:cubicBezTo>
                    <a:pt x="42744" y="18853"/>
                    <a:pt x="42480" y="19024"/>
                    <a:pt x="42219" y="19199"/>
                  </a:cubicBezTo>
                  <a:cubicBezTo>
                    <a:pt x="41949" y="19378"/>
                    <a:pt x="41688" y="19565"/>
                    <a:pt x="41429" y="19758"/>
                  </a:cubicBezTo>
                  <a:lnTo>
                    <a:pt x="41271" y="19876"/>
                  </a:lnTo>
                  <a:lnTo>
                    <a:pt x="41254" y="19890"/>
                  </a:lnTo>
                  <a:cubicBezTo>
                    <a:pt x="40779" y="20291"/>
                    <a:pt x="40277" y="20659"/>
                    <a:pt x="39781" y="21036"/>
                  </a:cubicBezTo>
                  <a:cubicBezTo>
                    <a:pt x="39388" y="21377"/>
                    <a:pt x="39020" y="21748"/>
                    <a:pt x="38662" y="22124"/>
                  </a:cubicBezTo>
                  <a:cubicBezTo>
                    <a:pt x="38520" y="22274"/>
                    <a:pt x="38382" y="22426"/>
                    <a:pt x="38251" y="22587"/>
                  </a:cubicBezTo>
                  <a:cubicBezTo>
                    <a:pt x="38119" y="22747"/>
                    <a:pt x="37993" y="22914"/>
                    <a:pt x="37870" y="23081"/>
                  </a:cubicBezTo>
                  <a:cubicBezTo>
                    <a:pt x="37664" y="23371"/>
                    <a:pt x="37475" y="23671"/>
                    <a:pt x="37304" y="23982"/>
                  </a:cubicBezTo>
                  <a:cubicBezTo>
                    <a:pt x="37242" y="24097"/>
                    <a:pt x="37185" y="24212"/>
                    <a:pt x="37131" y="24331"/>
                  </a:cubicBezTo>
                  <a:cubicBezTo>
                    <a:pt x="37078" y="24445"/>
                    <a:pt x="37033" y="24562"/>
                    <a:pt x="36987" y="24679"/>
                  </a:cubicBezTo>
                  <a:cubicBezTo>
                    <a:pt x="36942" y="24796"/>
                    <a:pt x="36903" y="24912"/>
                    <a:pt x="36868" y="25031"/>
                  </a:cubicBezTo>
                  <a:cubicBezTo>
                    <a:pt x="36825" y="25171"/>
                    <a:pt x="36788" y="25313"/>
                    <a:pt x="36755" y="25455"/>
                  </a:cubicBezTo>
                  <a:cubicBezTo>
                    <a:pt x="36681" y="25778"/>
                    <a:pt x="36629" y="26103"/>
                    <a:pt x="36596" y="26430"/>
                  </a:cubicBezTo>
                  <a:lnTo>
                    <a:pt x="36596" y="26436"/>
                  </a:lnTo>
                  <a:lnTo>
                    <a:pt x="36592" y="26487"/>
                  </a:lnTo>
                  <a:lnTo>
                    <a:pt x="36592" y="26498"/>
                  </a:lnTo>
                  <a:lnTo>
                    <a:pt x="36592" y="26502"/>
                  </a:lnTo>
                  <a:cubicBezTo>
                    <a:pt x="36570" y="26738"/>
                    <a:pt x="36566" y="26975"/>
                    <a:pt x="36574" y="27214"/>
                  </a:cubicBezTo>
                  <a:cubicBezTo>
                    <a:pt x="36578" y="27271"/>
                    <a:pt x="36584" y="27329"/>
                    <a:pt x="36592" y="27386"/>
                  </a:cubicBezTo>
                  <a:lnTo>
                    <a:pt x="36596" y="27405"/>
                  </a:lnTo>
                  <a:cubicBezTo>
                    <a:pt x="36613" y="27430"/>
                    <a:pt x="36623" y="27456"/>
                    <a:pt x="36634" y="27483"/>
                  </a:cubicBezTo>
                  <a:cubicBezTo>
                    <a:pt x="36642" y="27512"/>
                    <a:pt x="36646" y="27545"/>
                    <a:pt x="36642" y="27576"/>
                  </a:cubicBezTo>
                  <a:cubicBezTo>
                    <a:pt x="36714" y="27833"/>
                    <a:pt x="36804" y="28084"/>
                    <a:pt x="36913" y="28327"/>
                  </a:cubicBezTo>
                  <a:cubicBezTo>
                    <a:pt x="36924" y="28351"/>
                    <a:pt x="36944" y="28372"/>
                    <a:pt x="36969" y="28382"/>
                  </a:cubicBezTo>
                  <a:cubicBezTo>
                    <a:pt x="36850" y="28553"/>
                    <a:pt x="36580" y="28576"/>
                    <a:pt x="36422" y="28711"/>
                  </a:cubicBezTo>
                  <a:cubicBezTo>
                    <a:pt x="36076" y="29123"/>
                    <a:pt x="36860" y="29100"/>
                    <a:pt x="37053" y="29271"/>
                  </a:cubicBezTo>
                  <a:cubicBezTo>
                    <a:pt x="36965" y="29411"/>
                    <a:pt x="36720" y="29522"/>
                    <a:pt x="36835" y="29719"/>
                  </a:cubicBezTo>
                  <a:cubicBezTo>
                    <a:pt x="37014" y="29944"/>
                    <a:pt x="37319" y="30067"/>
                    <a:pt x="37605" y="30067"/>
                  </a:cubicBezTo>
                  <a:lnTo>
                    <a:pt x="37617" y="30067"/>
                  </a:lnTo>
                  <a:cubicBezTo>
                    <a:pt x="37691" y="30062"/>
                    <a:pt x="37766" y="30058"/>
                    <a:pt x="37840" y="30058"/>
                  </a:cubicBezTo>
                  <a:cubicBezTo>
                    <a:pt x="37856" y="30058"/>
                    <a:pt x="37872" y="30058"/>
                    <a:pt x="37888" y="30059"/>
                  </a:cubicBezTo>
                  <a:cubicBezTo>
                    <a:pt x="38181" y="30059"/>
                    <a:pt x="38534" y="30059"/>
                    <a:pt x="38656" y="29867"/>
                  </a:cubicBezTo>
                  <a:cubicBezTo>
                    <a:pt x="38697" y="29719"/>
                    <a:pt x="38551" y="29600"/>
                    <a:pt x="38563" y="29452"/>
                  </a:cubicBezTo>
                  <a:cubicBezTo>
                    <a:pt x="38555" y="29314"/>
                    <a:pt x="38648" y="29195"/>
                    <a:pt x="38639" y="29059"/>
                  </a:cubicBezTo>
                  <a:cubicBezTo>
                    <a:pt x="38615" y="28915"/>
                    <a:pt x="38432" y="28835"/>
                    <a:pt x="38454" y="28676"/>
                  </a:cubicBezTo>
                  <a:cubicBezTo>
                    <a:pt x="38563" y="28444"/>
                    <a:pt x="38746" y="28397"/>
                    <a:pt x="38734" y="28072"/>
                  </a:cubicBezTo>
                  <a:cubicBezTo>
                    <a:pt x="38763" y="27609"/>
                    <a:pt x="38785" y="27140"/>
                    <a:pt x="38921" y="26693"/>
                  </a:cubicBezTo>
                  <a:cubicBezTo>
                    <a:pt x="39182" y="25765"/>
                    <a:pt x="39723" y="24975"/>
                    <a:pt x="40361" y="24264"/>
                  </a:cubicBezTo>
                  <a:cubicBezTo>
                    <a:pt x="40369" y="24280"/>
                    <a:pt x="40384" y="24294"/>
                    <a:pt x="40400" y="24301"/>
                  </a:cubicBezTo>
                  <a:cubicBezTo>
                    <a:pt x="40418" y="24310"/>
                    <a:pt x="40434" y="24314"/>
                    <a:pt x="40449" y="24314"/>
                  </a:cubicBezTo>
                  <a:cubicBezTo>
                    <a:pt x="40512" y="24314"/>
                    <a:pt x="40557" y="24247"/>
                    <a:pt x="40592" y="24196"/>
                  </a:cubicBezTo>
                  <a:cubicBezTo>
                    <a:pt x="40859" y="23883"/>
                    <a:pt x="41180" y="23624"/>
                    <a:pt x="41489" y="23352"/>
                  </a:cubicBezTo>
                  <a:lnTo>
                    <a:pt x="41733" y="23142"/>
                  </a:lnTo>
                  <a:cubicBezTo>
                    <a:pt x="41958" y="23011"/>
                    <a:pt x="42285" y="22731"/>
                    <a:pt x="42396" y="22686"/>
                  </a:cubicBezTo>
                  <a:cubicBezTo>
                    <a:pt x="43258" y="22116"/>
                    <a:pt x="44159" y="21610"/>
                    <a:pt x="45093" y="21167"/>
                  </a:cubicBezTo>
                  <a:cubicBezTo>
                    <a:pt x="46187" y="20573"/>
                    <a:pt x="47453" y="20305"/>
                    <a:pt x="48471" y="19567"/>
                  </a:cubicBezTo>
                  <a:cubicBezTo>
                    <a:pt x="48998" y="19176"/>
                    <a:pt x="49407" y="18684"/>
                    <a:pt x="49742" y="18141"/>
                  </a:cubicBezTo>
                  <a:lnTo>
                    <a:pt x="49744" y="18143"/>
                  </a:lnTo>
                  <a:cubicBezTo>
                    <a:pt x="49761" y="18151"/>
                    <a:pt x="49778" y="18155"/>
                    <a:pt x="49795" y="18155"/>
                  </a:cubicBezTo>
                  <a:cubicBezTo>
                    <a:pt x="49839" y="18155"/>
                    <a:pt x="49881" y="18129"/>
                    <a:pt x="49899" y="18086"/>
                  </a:cubicBezTo>
                  <a:cubicBezTo>
                    <a:pt x="50041" y="17857"/>
                    <a:pt x="50170" y="17623"/>
                    <a:pt x="50292" y="17382"/>
                  </a:cubicBezTo>
                  <a:cubicBezTo>
                    <a:pt x="50364" y="17238"/>
                    <a:pt x="50431" y="17094"/>
                    <a:pt x="50499" y="16948"/>
                  </a:cubicBezTo>
                  <a:cubicBezTo>
                    <a:pt x="50615" y="16878"/>
                    <a:pt x="50701" y="16607"/>
                    <a:pt x="50775" y="16516"/>
                  </a:cubicBezTo>
                  <a:cubicBezTo>
                    <a:pt x="51077" y="15959"/>
                    <a:pt x="51388" y="15407"/>
                    <a:pt x="51703" y="14858"/>
                  </a:cubicBezTo>
                  <a:cubicBezTo>
                    <a:pt x="51727" y="14815"/>
                    <a:pt x="51717" y="14759"/>
                    <a:pt x="51676" y="14730"/>
                  </a:cubicBezTo>
                  <a:cubicBezTo>
                    <a:pt x="51820" y="14525"/>
                    <a:pt x="51970" y="14325"/>
                    <a:pt x="52127" y="14132"/>
                  </a:cubicBezTo>
                  <a:cubicBezTo>
                    <a:pt x="52752" y="13329"/>
                    <a:pt x="53528" y="12663"/>
                    <a:pt x="54153" y="11863"/>
                  </a:cubicBezTo>
                  <a:cubicBezTo>
                    <a:pt x="54534" y="11379"/>
                    <a:pt x="54758" y="10797"/>
                    <a:pt x="55077" y="10272"/>
                  </a:cubicBezTo>
                  <a:cubicBezTo>
                    <a:pt x="55128" y="10202"/>
                    <a:pt x="55198" y="10104"/>
                    <a:pt x="55105" y="10036"/>
                  </a:cubicBezTo>
                  <a:cubicBezTo>
                    <a:pt x="55097" y="10032"/>
                    <a:pt x="55091" y="10028"/>
                    <a:pt x="55083" y="10023"/>
                  </a:cubicBezTo>
                  <a:cubicBezTo>
                    <a:pt x="55175" y="9844"/>
                    <a:pt x="55280" y="9668"/>
                    <a:pt x="55381" y="9493"/>
                  </a:cubicBezTo>
                  <a:cubicBezTo>
                    <a:pt x="56013" y="8425"/>
                    <a:pt x="56657" y="7361"/>
                    <a:pt x="57375" y="6351"/>
                  </a:cubicBezTo>
                  <a:cubicBezTo>
                    <a:pt x="57735" y="5794"/>
                    <a:pt x="58237" y="5325"/>
                    <a:pt x="58613" y="4780"/>
                  </a:cubicBezTo>
                  <a:cubicBezTo>
                    <a:pt x="58726" y="4765"/>
                    <a:pt x="58835" y="4549"/>
                    <a:pt x="58891" y="4339"/>
                  </a:cubicBezTo>
                  <a:cubicBezTo>
                    <a:pt x="58920" y="4288"/>
                    <a:pt x="58938" y="4230"/>
                    <a:pt x="58946" y="4173"/>
                  </a:cubicBezTo>
                  <a:cubicBezTo>
                    <a:pt x="59033" y="3924"/>
                    <a:pt x="58928" y="3812"/>
                    <a:pt x="58840" y="3812"/>
                  </a:cubicBezTo>
                  <a:cubicBezTo>
                    <a:pt x="58830" y="3812"/>
                    <a:pt x="58820" y="3814"/>
                    <a:pt x="58811" y="3817"/>
                  </a:cubicBezTo>
                  <a:cubicBezTo>
                    <a:pt x="58722" y="3730"/>
                    <a:pt x="58588" y="3660"/>
                    <a:pt x="58481" y="3660"/>
                  </a:cubicBezTo>
                  <a:cubicBezTo>
                    <a:pt x="58480" y="3604"/>
                    <a:pt x="58455" y="3568"/>
                    <a:pt x="58393" y="3568"/>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2650608" y="2838386"/>
              <a:ext cx="4200889" cy="2235339"/>
            </a:xfrm>
            <a:custGeom>
              <a:avLst/>
              <a:gdLst/>
              <a:ahLst/>
              <a:cxnLst/>
              <a:rect l="l" t="t" r="r" b="b"/>
              <a:pathLst>
                <a:path w="55573" h="29571" extrusionOk="0">
                  <a:moveTo>
                    <a:pt x="51252" y="134"/>
                  </a:moveTo>
                  <a:cubicBezTo>
                    <a:pt x="51154" y="134"/>
                    <a:pt x="51049" y="174"/>
                    <a:pt x="50976" y="250"/>
                  </a:cubicBezTo>
                  <a:cubicBezTo>
                    <a:pt x="50590" y="575"/>
                    <a:pt x="50283" y="984"/>
                    <a:pt x="50084" y="1447"/>
                  </a:cubicBezTo>
                  <a:cubicBezTo>
                    <a:pt x="49999" y="1692"/>
                    <a:pt x="49695" y="2077"/>
                    <a:pt x="50034" y="2247"/>
                  </a:cubicBezTo>
                  <a:cubicBezTo>
                    <a:pt x="50071" y="2259"/>
                    <a:pt x="50106" y="2264"/>
                    <a:pt x="50137" y="2264"/>
                  </a:cubicBezTo>
                  <a:cubicBezTo>
                    <a:pt x="50468" y="2264"/>
                    <a:pt x="50495" y="1685"/>
                    <a:pt x="50666" y="1457"/>
                  </a:cubicBezTo>
                  <a:cubicBezTo>
                    <a:pt x="50765" y="1262"/>
                    <a:pt x="50900" y="1091"/>
                    <a:pt x="51042" y="927"/>
                  </a:cubicBezTo>
                  <a:cubicBezTo>
                    <a:pt x="51168" y="713"/>
                    <a:pt x="51509" y="647"/>
                    <a:pt x="51524" y="394"/>
                  </a:cubicBezTo>
                  <a:cubicBezTo>
                    <a:pt x="51520" y="216"/>
                    <a:pt x="51393" y="134"/>
                    <a:pt x="51252" y="134"/>
                  </a:cubicBezTo>
                  <a:close/>
                  <a:moveTo>
                    <a:pt x="3459" y="0"/>
                  </a:moveTo>
                  <a:cubicBezTo>
                    <a:pt x="3238" y="0"/>
                    <a:pt x="3112" y="289"/>
                    <a:pt x="3269" y="449"/>
                  </a:cubicBezTo>
                  <a:cubicBezTo>
                    <a:pt x="3703" y="956"/>
                    <a:pt x="4051" y="1536"/>
                    <a:pt x="4211" y="2188"/>
                  </a:cubicBezTo>
                  <a:cubicBezTo>
                    <a:pt x="4254" y="2308"/>
                    <a:pt x="4349" y="2359"/>
                    <a:pt x="4447" y="2359"/>
                  </a:cubicBezTo>
                  <a:cubicBezTo>
                    <a:pt x="4614" y="2359"/>
                    <a:pt x="4787" y="2211"/>
                    <a:pt x="4713" y="2007"/>
                  </a:cubicBezTo>
                  <a:cubicBezTo>
                    <a:pt x="4569" y="1453"/>
                    <a:pt x="4316" y="935"/>
                    <a:pt x="3967" y="480"/>
                  </a:cubicBezTo>
                  <a:cubicBezTo>
                    <a:pt x="3814" y="320"/>
                    <a:pt x="3718" y="32"/>
                    <a:pt x="3475" y="1"/>
                  </a:cubicBezTo>
                  <a:cubicBezTo>
                    <a:pt x="3469" y="1"/>
                    <a:pt x="3464" y="0"/>
                    <a:pt x="3459" y="0"/>
                  </a:cubicBezTo>
                  <a:close/>
                  <a:moveTo>
                    <a:pt x="55193" y="3458"/>
                  </a:moveTo>
                  <a:cubicBezTo>
                    <a:pt x="55160" y="3458"/>
                    <a:pt x="55123" y="3462"/>
                    <a:pt x="55083" y="3472"/>
                  </a:cubicBezTo>
                  <a:cubicBezTo>
                    <a:pt x="54809" y="3529"/>
                    <a:pt x="54756" y="3928"/>
                    <a:pt x="55042" y="4008"/>
                  </a:cubicBezTo>
                  <a:cubicBezTo>
                    <a:pt x="55070" y="4014"/>
                    <a:pt x="55097" y="4016"/>
                    <a:pt x="55123" y="4016"/>
                  </a:cubicBezTo>
                  <a:cubicBezTo>
                    <a:pt x="55505" y="4016"/>
                    <a:pt x="55573" y="3458"/>
                    <a:pt x="55193" y="3458"/>
                  </a:cubicBezTo>
                  <a:close/>
                  <a:moveTo>
                    <a:pt x="49589" y="2856"/>
                  </a:moveTo>
                  <a:cubicBezTo>
                    <a:pt x="49352" y="2856"/>
                    <a:pt x="49187" y="3246"/>
                    <a:pt x="49080" y="3441"/>
                  </a:cubicBezTo>
                  <a:cubicBezTo>
                    <a:pt x="48973" y="3640"/>
                    <a:pt x="48790" y="3957"/>
                    <a:pt x="49080" y="4089"/>
                  </a:cubicBezTo>
                  <a:cubicBezTo>
                    <a:pt x="49120" y="4104"/>
                    <a:pt x="49157" y="4112"/>
                    <a:pt x="49190" y="4112"/>
                  </a:cubicBezTo>
                  <a:cubicBezTo>
                    <a:pt x="49413" y="4112"/>
                    <a:pt x="49486" y="3793"/>
                    <a:pt x="49586" y="3620"/>
                  </a:cubicBezTo>
                  <a:cubicBezTo>
                    <a:pt x="49668" y="3397"/>
                    <a:pt x="50001" y="3173"/>
                    <a:pt x="49777" y="2935"/>
                  </a:cubicBezTo>
                  <a:cubicBezTo>
                    <a:pt x="49710" y="2880"/>
                    <a:pt x="49648" y="2856"/>
                    <a:pt x="49589" y="2856"/>
                  </a:cubicBezTo>
                  <a:close/>
                  <a:moveTo>
                    <a:pt x="6609" y="2304"/>
                  </a:moveTo>
                  <a:cubicBezTo>
                    <a:pt x="6412" y="2304"/>
                    <a:pt x="6265" y="2559"/>
                    <a:pt x="6396" y="2725"/>
                  </a:cubicBezTo>
                  <a:cubicBezTo>
                    <a:pt x="6610" y="2996"/>
                    <a:pt x="6810" y="3278"/>
                    <a:pt x="6993" y="3570"/>
                  </a:cubicBezTo>
                  <a:cubicBezTo>
                    <a:pt x="7157" y="3834"/>
                    <a:pt x="7301" y="4111"/>
                    <a:pt x="7421" y="4399"/>
                  </a:cubicBezTo>
                  <a:cubicBezTo>
                    <a:pt x="7470" y="4499"/>
                    <a:pt x="7554" y="4540"/>
                    <a:pt x="7639" y="4540"/>
                  </a:cubicBezTo>
                  <a:cubicBezTo>
                    <a:pt x="7818" y="4540"/>
                    <a:pt x="8003" y="4359"/>
                    <a:pt x="7892" y="4155"/>
                  </a:cubicBezTo>
                  <a:cubicBezTo>
                    <a:pt x="7672" y="3669"/>
                    <a:pt x="7102" y="2556"/>
                    <a:pt x="6657" y="2309"/>
                  </a:cubicBezTo>
                  <a:cubicBezTo>
                    <a:pt x="6641" y="2306"/>
                    <a:pt x="6625" y="2304"/>
                    <a:pt x="6609" y="2304"/>
                  </a:cubicBezTo>
                  <a:close/>
                  <a:moveTo>
                    <a:pt x="47457" y="3068"/>
                  </a:moveTo>
                  <a:cubicBezTo>
                    <a:pt x="47323" y="3068"/>
                    <a:pt x="47163" y="3174"/>
                    <a:pt x="47068" y="3437"/>
                  </a:cubicBezTo>
                  <a:cubicBezTo>
                    <a:pt x="46761" y="3986"/>
                    <a:pt x="46485" y="4576"/>
                    <a:pt x="46374" y="5200"/>
                  </a:cubicBezTo>
                  <a:cubicBezTo>
                    <a:pt x="46373" y="5371"/>
                    <a:pt x="46508" y="5457"/>
                    <a:pt x="46641" y="5457"/>
                  </a:cubicBezTo>
                  <a:cubicBezTo>
                    <a:pt x="46773" y="5457"/>
                    <a:pt x="46905" y="5373"/>
                    <a:pt x="46907" y="5204"/>
                  </a:cubicBezTo>
                  <a:cubicBezTo>
                    <a:pt x="47004" y="4831"/>
                    <a:pt x="47138" y="4469"/>
                    <a:pt x="47302" y="4122"/>
                  </a:cubicBezTo>
                  <a:cubicBezTo>
                    <a:pt x="47417" y="3899"/>
                    <a:pt x="47535" y="3679"/>
                    <a:pt x="47664" y="3465"/>
                  </a:cubicBezTo>
                  <a:cubicBezTo>
                    <a:pt x="47752" y="3233"/>
                    <a:pt x="47624" y="3068"/>
                    <a:pt x="47457" y="3068"/>
                  </a:cubicBezTo>
                  <a:close/>
                  <a:moveTo>
                    <a:pt x="54358" y="4106"/>
                  </a:moveTo>
                  <a:cubicBezTo>
                    <a:pt x="54236" y="4106"/>
                    <a:pt x="54074" y="4177"/>
                    <a:pt x="53892" y="4366"/>
                  </a:cubicBezTo>
                  <a:cubicBezTo>
                    <a:pt x="53501" y="4677"/>
                    <a:pt x="53180" y="5066"/>
                    <a:pt x="52881" y="5465"/>
                  </a:cubicBezTo>
                  <a:cubicBezTo>
                    <a:pt x="52735" y="5667"/>
                    <a:pt x="52396" y="5977"/>
                    <a:pt x="52711" y="6185"/>
                  </a:cubicBezTo>
                  <a:lnTo>
                    <a:pt x="52711" y="6187"/>
                  </a:lnTo>
                  <a:cubicBezTo>
                    <a:pt x="52759" y="6211"/>
                    <a:pt x="52803" y="6221"/>
                    <a:pt x="52844" y="6221"/>
                  </a:cubicBezTo>
                  <a:cubicBezTo>
                    <a:pt x="53092" y="6221"/>
                    <a:pt x="53224" y="5837"/>
                    <a:pt x="53394" y="5671"/>
                  </a:cubicBezTo>
                  <a:cubicBezTo>
                    <a:pt x="53706" y="5251"/>
                    <a:pt x="54068" y="4866"/>
                    <a:pt x="54503" y="4572"/>
                  </a:cubicBezTo>
                  <a:cubicBezTo>
                    <a:pt x="54694" y="4385"/>
                    <a:pt x="54602" y="4106"/>
                    <a:pt x="54358" y="4106"/>
                  </a:cubicBezTo>
                  <a:close/>
                  <a:moveTo>
                    <a:pt x="298" y="4057"/>
                  </a:moveTo>
                  <a:cubicBezTo>
                    <a:pt x="221" y="4057"/>
                    <a:pt x="145" y="4090"/>
                    <a:pt x="93" y="4152"/>
                  </a:cubicBezTo>
                  <a:cubicBezTo>
                    <a:pt x="0" y="4259"/>
                    <a:pt x="15" y="4440"/>
                    <a:pt x="130" y="4527"/>
                  </a:cubicBezTo>
                  <a:cubicBezTo>
                    <a:pt x="498" y="4794"/>
                    <a:pt x="852" y="5084"/>
                    <a:pt x="1185" y="5395"/>
                  </a:cubicBezTo>
                  <a:cubicBezTo>
                    <a:pt x="1430" y="5628"/>
                    <a:pt x="1662" y="5872"/>
                    <a:pt x="1850" y="6154"/>
                  </a:cubicBezTo>
                  <a:cubicBezTo>
                    <a:pt x="1932" y="6233"/>
                    <a:pt x="2015" y="6266"/>
                    <a:pt x="2088" y="6266"/>
                  </a:cubicBezTo>
                  <a:cubicBezTo>
                    <a:pt x="2317" y="6266"/>
                    <a:pt x="2445" y="5937"/>
                    <a:pt x="2150" y="5660"/>
                  </a:cubicBezTo>
                  <a:cubicBezTo>
                    <a:pt x="1677" y="5060"/>
                    <a:pt x="1076" y="4570"/>
                    <a:pt x="465" y="4115"/>
                  </a:cubicBezTo>
                  <a:cubicBezTo>
                    <a:pt x="416" y="4076"/>
                    <a:pt x="357" y="4057"/>
                    <a:pt x="298" y="4057"/>
                  </a:cubicBezTo>
                  <a:close/>
                  <a:moveTo>
                    <a:pt x="2769" y="6509"/>
                  </a:moveTo>
                  <a:cubicBezTo>
                    <a:pt x="2542" y="6509"/>
                    <a:pt x="2377" y="6805"/>
                    <a:pt x="2765" y="7197"/>
                  </a:cubicBezTo>
                  <a:cubicBezTo>
                    <a:pt x="2836" y="7274"/>
                    <a:pt x="2920" y="7309"/>
                    <a:pt x="2998" y="7309"/>
                  </a:cubicBezTo>
                  <a:cubicBezTo>
                    <a:pt x="3224" y="7309"/>
                    <a:pt x="3393" y="7020"/>
                    <a:pt x="3004" y="6621"/>
                  </a:cubicBezTo>
                  <a:cubicBezTo>
                    <a:pt x="2931" y="6544"/>
                    <a:pt x="2847" y="6509"/>
                    <a:pt x="2769" y="6509"/>
                  </a:cubicBezTo>
                  <a:close/>
                  <a:moveTo>
                    <a:pt x="10032" y="6605"/>
                  </a:moveTo>
                  <a:cubicBezTo>
                    <a:pt x="9994" y="6605"/>
                    <a:pt x="9952" y="6615"/>
                    <a:pt x="9906" y="6638"/>
                  </a:cubicBezTo>
                  <a:cubicBezTo>
                    <a:pt x="9620" y="6796"/>
                    <a:pt x="9848" y="7092"/>
                    <a:pt x="9939" y="7300"/>
                  </a:cubicBezTo>
                  <a:cubicBezTo>
                    <a:pt x="10037" y="7460"/>
                    <a:pt x="10056" y="7714"/>
                    <a:pt x="10255" y="7779"/>
                  </a:cubicBezTo>
                  <a:cubicBezTo>
                    <a:pt x="10281" y="7782"/>
                    <a:pt x="10304" y="7783"/>
                    <a:pt x="10326" y="7783"/>
                  </a:cubicBezTo>
                  <a:cubicBezTo>
                    <a:pt x="10759" y="7783"/>
                    <a:pt x="10555" y="7314"/>
                    <a:pt x="10412" y="7055"/>
                  </a:cubicBezTo>
                  <a:cubicBezTo>
                    <a:pt x="10334" y="6881"/>
                    <a:pt x="10234" y="6605"/>
                    <a:pt x="10032" y="6605"/>
                  </a:cubicBezTo>
                  <a:close/>
                  <a:moveTo>
                    <a:pt x="44636" y="6901"/>
                  </a:moveTo>
                  <a:cubicBezTo>
                    <a:pt x="44622" y="6901"/>
                    <a:pt x="44609" y="6903"/>
                    <a:pt x="44595" y="6905"/>
                  </a:cubicBezTo>
                  <a:cubicBezTo>
                    <a:pt x="44373" y="6963"/>
                    <a:pt x="44272" y="7218"/>
                    <a:pt x="44120" y="7372"/>
                  </a:cubicBezTo>
                  <a:cubicBezTo>
                    <a:pt x="43961" y="7567"/>
                    <a:pt x="43655" y="7919"/>
                    <a:pt x="44002" y="8090"/>
                  </a:cubicBezTo>
                  <a:cubicBezTo>
                    <a:pt x="44036" y="8105"/>
                    <a:pt x="44069" y="8112"/>
                    <a:pt x="44103" y="8112"/>
                  </a:cubicBezTo>
                  <a:cubicBezTo>
                    <a:pt x="44210" y="8112"/>
                    <a:pt x="44311" y="8040"/>
                    <a:pt x="44358" y="7940"/>
                  </a:cubicBezTo>
                  <a:cubicBezTo>
                    <a:pt x="44508" y="7730"/>
                    <a:pt x="44669" y="7526"/>
                    <a:pt x="44842" y="7331"/>
                  </a:cubicBezTo>
                  <a:cubicBezTo>
                    <a:pt x="44983" y="7167"/>
                    <a:pt x="44839" y="6901"/>
                    <a:pt x="44636" y="6901"/>
                  </a:cubicBezTo>
                  <a:close/>
                  <a:moveTo>
                    <a:pt x="49456" y="9102"/>
                  </a:moveTo>
                  <a:cubicBezTo>
                    <a:pt x="49422" y="9102"/>
                    <a:pt x="49386" y="9109"/>
                    <a:pt x="49349" y="9125"/>
                  </a:cubicBezTo>
                  <a:cubicBezTo>
                    <a:pt x="49036" y="9285"/>
                    <a:pt x="47533" y="9942"/>
                    <a:pt x="48098" y="10371"/>
                  </a:cubicBezTo>
                  <a:cubicBezTo>
                    <a:pt x="48140" y="10396"/>
                    <a:pt x="48183" y="10407"/>
                    <a:pt x="48226" y="10407"/>
                  </a:cubicBezTo>
                  <a:cubicBezTo>
                    <a:pt x="48318" y="10407"/>
                    <a:pt x="48408" y="10356"/>
                    <a:pt x="48469" y="10279"/>
                  </a:cubicBezTo>
                  <a:cubicBezTo>
                    <a:pt x="48709" y="10069"/>
                    <a:pt x="48983" y="9902"/>
                    <a:pt x="49265" y="9754"/>
                  </a:cubicBezTo>
                  <a:cubicBezTo>
                    <a:pt x="49357" y="9701"/>
                    <a:pt x="49456" y="9656"/>
                    <a:pt x="49555" y="9616"/>
                  </a:cubicBezTo>
                  <a:cubicBezTo>
                    <a:pt x="49838" y="9500"/>
                    <a:pt x="49708" y="9102"/>
                    <a:pt x="49456" y="9102"/>
                  </a:cubicBezTo>
                  <a:close/>
                  <a:moveTo>
                    <a:pt x="4915" y="9143"/>
                  </a:moveTo>
                  <a:cubicBezTo>
                    <a:pt x="4695" y="9213"/>
                    <a:pt x="4682" y="9551"/>
                    <a:pt x="4896" y="9637"/>
                  </a:cubicBezTo>
                  <a:cubicBezTo>
                    <a:pt x="5182" y="9742"/>
                    <a:pt x="5477" y="9828"/>
                    <a:pt x="5746" y="9979"/>
                  </a:cubicBezTo>
                  <a:cubicBezTo>
                    <a:pt x="6262" y="10275"/>
                    <a:pt x="6694" y="10690"/>
                    <a:pt x="7145" y="11075"/>
                  </a:cubicBezTo>
                  <a:cubicBezTo>
                    <a:pt x="7197" y="11120"/>
                    <a:pt x="7253" y="11139"/>
                    <a:pt x="7307" y="11139"/>
                  </a:cubicBezTo>
                  <a:cubicBezTo>
                    <a:pt x="7519" y="11139"/>
                    <a:pt x="7696" y="10836"/>
                    <a:pt x="7482" y="10664"/>
                  </a:cubicBezTo>
                  <a:cubicBezTo>
                    <a:pt x="6738" y="10026"/>
                    <a:pt x="5931" y="9234"/>
                    <a:pt x="4915" y="9143"/>
                  </a:cubicBezTo>
                  <a:close/>
                  <a:moveTo>
                    <a:pt x="40956" y="13916"/>
                  </a:moveTo>
                  <a:cubicBezTo>
                    <a:pt x="40832" y="13916"/>
                    <a:pt x="40690" y="13990"/>
                    <a:pt x="40581" y="14050"/>
                  </a:cubicBezTo>
                  <a:cubicBezTo>
                    <a:pt x="40299" y="14112"/>
                    <a:pt x="40104" y="14449"/>
                    <a:pt x="40421" y="14613"/>
                  </a:cubicBezTo>
                  <a:cubicBezTo>
                    <a:pt x="40453" y="14629"/>
                    <a:pt x="40484" y="14635"/>
                    <a:pt x="40516" y="14635"/>
                  </a:cubicBezTo>
                  <a:cubicBezTo>
                    <a:pt x="40610" y="14635"/>
                    <a:pt x="40703" y="14578"/>
                    <a:pt x="40789" y="14539"/>
                  </a:cubicBezTo>
                  <a:cubicBezTo>
                    <a:pt x="40982" y="14453"/>
                    <a:pt x="41293" y="14342"/>
                    <a:pt x="41182" y="14072"/>
                  </a:cubicBezTo>
                  <a:cubicBezTo>
                    <a:pt x="41130" y="13956"/>
                    <a:pt x="41048" y="13916"/>
                    <a:pt x="40956" y="13916"/>
                  </a:cubicBezTo>
                  <a:close/>
                  <a:moveTo>
                    <a:pt x="10387" y="12535"/>
                  </a:moveTo>
                  <a:cubicBezTo>
                    <a:pt x="10066" y="12535"/>
                    <a:pt x="10043" y="13017"/>
                    <a:pt x="10437" y="13114"/>
                  </a:cubicBezTo>
                  <a:cubicBezTo>
                    <a:pt x="12226" y="14181"/>
                    <a:pt x="14263" y="14710"/>
                    <a:pt x="16112" y="15652"/>
                  </a:cubicBezTo>
                  <a:cubicBezTo>
                    <a:pt x="16153" y="15671"/>
                    <a:pt x="16192" y="15680"/>
                    <a:pt x="16228" y="15680"/>
                  </a:cubicBezTo>
                  <a:cubicBezTo>
                    <a:pt x="16473" y="15680"/>
                    <a:pt x="16605" y="15293"/>
                    <a:pt x="16333" y="15169"/>
                  </a:cubicBezTo>
                  <a:cubicBezTo>
                    <a:pt x="15608" y="14803"/>
                    <a:pt x="14862" y="14480"/>
                    <a:pt x="14100" y="14198"/>
                  </a:cubicBezTo>
                  <a:cubicBezTo>
                    <a:pt x="12872" y="13731"/>
                    <a:pt x="11665" y="13219"/>
                    <a:pt x="10525" y="12560"/>
                  </a:cubicBezTo>
                  <a:cubicBezTo>
                    <a:pt x="10474" y="12543"/>
                    <a:pt x="10428" y="12535"/>
                    <a:pt x="10387" y="12535"/>
                  </a:cubicBezTo>
                  <a:close/>
                  <a:moveTo>
                    <a:pt x="17259" y="15713"/>
                  </a:moveTo>
                  <a:cubicBezTo>
                    <a:pt x="16937" y="15713"/>
                    <a:pt x="16825" y="16182"/>
                    <a:pt x="17433" y="16342"/>
                  </a:cubicBezTo>
                  <a:cubicBezTo>
                    <a:pt x="17758" y="16486"/>
                    <a:pt x="18065" y="16671"/>
                    <a:pt x="18369" y="16856"/>
                  </a:cubicBezTo>
                  <a:cubicBezTo>
                    <a:pt x="18417" y="16886"/>
                    <a:pt x="18464" y="16899"/>
                    <a:pt x="18508" y="16899"/>
                  </a:cubicBezTo>
                  <a:cubicBezTo>
                    <a:pt x="18737" y="16899"/>
                    <a:pt x="18895" y="16555"/>
                    <a:pt x="18649" y="16403"/>
                  </a:cubicBezTo>
                  <a:cubicBezTo>
                    <a:pt x="18242" y="16146"/>
                    <a:pt x="17816" y="15922"/>
                    <a:pt x="17371" y="15731"/>
                  </a:cubicBezTo>
                  <a:cubicBezTo>
                    <a:pt x="17332" y="15718"/>
                    <a:pt x="17295" y="15713"/>
                    <a:pt x="17259" y="15713"/>
                  </a:cubicBezTo>
                  <a:close/>
                  <a:moveTo>
                    <a:pt x="39370" y="14639"/>
                  </a:moveTo>
                  <a:cubicBezTo>
                    <a:pt x="39336" y="14639"/>
                    <a:pt x="39300" y="14647"/>
                    <a:pt x="39263" y="14663"/>
                  </a:cubicBezTo>
                  <a:cubicBezTo>
                    <a:pt x="38442" y="15029"/>
                    <a:pt x="37662" y="15484"/>
                    <a:pt x="36915" y="15982"/>
                  </a:cubicBezTo>
                  <a:cubicBezTo>
                    <a:pt x="36679" y="16198"/>
                    <a:pt x="35806" y="16568"/>
                    <a:pt x="36136" y="16953"/>
                  </a:cubicBezTo>
                  <a:cubicBezTo>
                    <a:pt x="36188" y="17006"/>
                    <a:pt x="36253" y="17030"/>
                    <a:pt x="36319" y="17030"/>
                  </a:cubicBezTo>
                  <a:cubicBezTo>
                    <a:pt x="36409" y="17030"/>
                    <a:pt x="36500" y="16985"/>
                    <a:pt x="36559" y="16909"/>
                  </a:cubicBezTo>
                  <a:cubicBezTo>
                    <a:pt x="36779" y="16724"/>
                    <a:pt x="37010" y="16553"/>
                    <a:pt x="37251" y="16395"/>
                  </a:cubicBezTo>
                  <a:cubicBezTo>
                    <a:pt x="37958" y="15928"/>
                    <a:pt x="38695" y="15500"/>
                    <a:pt x="39470" y="15152"/>
                  </a:cubicBezTo>
                  <a:cubicBezTo>
                    <a:pt x="39751" y="15036"/>
                    <a:pt x="39620" y="14639"/>
                    <a:pt x="39370" y="14639"/>
                  </a:cubicBezTo>
                  <a:close/>
                  <a:moveTo>
                    <a:pt x="23031" y="27622"/>
                  </a:moveTo>
                  <a:cubicBezTo>
                    <a:pt x="22842" y="27622"/>
                    <a:pt x="22609" y="27719"/>
                    <a:pt x="22441" y="27720"/>
                  </a:cubicBezTo>
                  <a:cubicBezTo>
                    <a:pt x="22290" y="27745"/>
                    <a:pt x="22138" y="27757"/>
                    <a:pt x="21988" y="27784"/>
                  </a:cubicBezTo>
                  <a:cubicBezTo>
                    <a:pt x="21764" y="27825"/>
                    <a:pt x="21714" y="28154"/>
                    <a:pt x="21908" y="28267"/>
                  </a:cubicBezTo>
                  <a:cubicBezTo>
                    <a:pt x="21965" y="28294"/>
                    <a:pt x="22027" y="28304"/>
                    <a:pt x="22091" y="28304"/>
                  </a:cubicBezTo>
                  <a:cubicBezTo>
                    <a:pt x="22249" y="28304"/>
                    <a:pt x="22419" y="28243"/>
                    <a:pt x="22574" y="28234"/>
                  </a:cubicBezTo>
                  <a:cubicBezTo>
                    <a:pt x="22835" y="28160"/>
                    <a:pt x="23387" y="28234"/>
                    <a:pt x="23321" y="27823"/>
                  </a:cubicBezTo>
                  <a:cubicBezTo>
                    <a:pt x="23270" y="27668"/>
                    <a:pt x="23161" y="27622"/>
                    <a:pt x="23031" y="27622"/>
                  </a:cubicBezTo>
                  <a:close/>
                  <a:moveTo>
                    <a:pt x="33099" y="28229"/>
                  </a:moveTo>
                  <a:cubicBezTo>
                    <a:pt x="32962" y="28229"/>
                    <a:pt x="32828" y="28299"/>
                    <a:pt x="32807" y="28452"/>
                  </a:cubicBezTo>
                  <a:cubicBezTo>
                    <a:pt x="32770" y="28781"/>
                    <a:pt x="33160" y="28795"/>
                    <a:pt x="33495" y="28795"/>
                  </a:cubicBezTo>
                  <a:cubicBezTo>
                    <a:pt x="33524" y="28795"/>
                    <a:pt x="33553" y="28794"/>
                    <a:pt x="33582" y="28794"/>
                  </a:cubicBezTo>
                  <a:cubicBezTo>
                    <a:pt x="33684" y="28794"/>
                    <a:pt x="33777" y="28796"/>
                    <a:pt x="33844" y="28808"/>
                  </a:cubicBezTo>
                  <a:cubicBezTo>
                    <a:pt x="33845" y="28808"/>
                    <a:pt x="33846" y="28808"/>
                    <a:pt x="33848" y="28808"/>
                  </a:cubicBezTo>
                  <a:cubicBezTo>
                    <a:pt x="34192" y="28808"/>
                    <a:pt x="34204" y="28290"/>
                    <a:pt x="33858" y="28276"/>
                  </a:cubicBezTo>
                  <a:cubicBezTo>
                    <a:pt x="33642" y="28267"/>
                    <a:pt x="33422" y="28261"/>
                    <a:pt x="33204" y="28243"/>
                  </a:cubicBezTo>
                  <a:cubicBezTo>
                    <a:pt x="33170" y="28234"/>
                    <a:pt x="33135" y="28229"/>
                    <a:pt x="33099" y="28229"/>
                  </a:cubicBezTo>
                  <a:close/>
                  <a:moveTo>
                    <a:pt x="23384" y="28437"/>
                  </a:moveTo>
                  <a:cubicBezTo>
                    <a:pt x="23265" y="28437"/>
                    <a:pt x="23128" y="28477"/>
                    <a:pt x="23021" y="28496"/>
                  </a:cubicBezTo>
                  <a:cubicBezTo>
                    <a:pt x="22640" y="28566"/>
                    <a:pt x="22255" y="28611"/>
                    <a:pt x="21871" y="28631"/>
                  </a:cubicBezTo>
                  <a:cubicBezTo>
                    <a:pt x="21845" y="28632"/>
                    <a:pt x="21819" y="28632"/>
                    <a:pt x="21794" y="28632"/>
                  </a:cubicBezTo>
                  <a:cubicBezTo>
                    <a:pt x="21716" y="28632"/>
                    <a:pt x="21639" y="28630"/>
                    <a:pt x="21562" y="28625"/>
                  </a:cubicBezTo>
                  <a:cubicBezTo>
                    <a:pt x="21557" y="28625"/>
                    <a:pt x="21552" y="28625"/>
                    <a:pt x="21547" y="28625"/>
                  </a:cubicBezTo>
                  <a:cubicBezTo>
                    <a:pt x="21218" y="28625"/>
                    <a:pt x="21209" y="29152"/>
                    <a:pt x="21548" y="29156"/>
                  </a:cubicBezTo>
                  <a:cubicBezTo>
                    <a:pt x="21627" y="29160"/>
                    <a:pt x="21706" y="29162"/>
                    <a:pt x="21786" y="29162"/>
                  </a:cubicBezTo>
                  <a:cubicBezTo>
                    <a:pt x="22348" y="29162"/>
                    <a:pt x="22907" y="29061"/>
                    <a:pt x="23457" y="28952"/>
                  </a:cubicBezTo>
                  <a:cubicBezTo>
                    <a:pt x="23599" y="28917"/>
                    <a:pt x="23685" y="28775"/>
                    <a:pt x="23652" y="28634"/>
                  </a:cubicBezTo>
                  <a:cubicBezTo>
                    <a:pt x="23613" y="28479"/>
                    <a:pt x="23507" y="28437"/>
                    <a:pt x="23384" y="28437"/>
                  </a:cubicBezTo>
                  <a:close/>
                  <a:moveTo>
                    <a:pt x="31774" y="28908"/>
                  </a:moveTo>
                  <a:cubicBezTo>
                    <a:pt x="31613" y="28908"/>
                    <a:pt x="31461" y="28973"/>
                    <a:pt x="31453" y="29166"/>
                  </a:cubicBezTo>
                  <a:cubicBezTo>
                    <a:pt x="31459" y="29512"/>
                    <a:pt x="31891" y="29444"/>
                    <a:pt x="32132" y="29477"/>
                  </a:cubicBezTo>
                  <a:cubicBezTo>
                    <a:pt x="32566" y="29504"/>
                    <a:pt x="32998" y="29533"/>
                    <a:pt x="33432" y="29570"/>
                  </a:cubicBezTo>
                  <a:cubicBezTo>
                    <a:pt x="33438" y="29570"/>
                    <a:pt x="33444" y="29570"/>
                    <a:pt x="33450" y="29570"/>
                  </a:cubicBezTo>
                  <a:cubicBezTo>
                    <a:pt x="33668" y="29570"/>
                    <a:pt x="33790" y="29281"/>
                    <a:pt x="33634" y="29123"/>
                  </a:cubicBezTo>
                  <a:cubicBezTo>
                    <a:pt x="33410" y="28954"/>
                    <a:pt x="32978" y="29035"/>
                    <a:pt x="32698" y="28981"/>
                  </a:cubicBezTo>
                  <a:cubicBezTo>
                    <a:pt x="32445" y="28963"/>
                    <a:pt x="32192" y="28950"/>
                    <a:pt x="31941" y="28930"/>
                  </a:cubicBezTo>
                  <a:cubicBezTo>
                    <a:pt x="31888" y="28916"/>
                    <a:pt x="31831" y="28908"/>
                    <a:pt x="31774" y="28908"/>
                  </a:cubicBezTo>
                  <a:close/>
                </a:path>
              </a:pathLst>
            </a:custGeom>
            <a:solidFill>
              <a:srgbClr val="FFFFFF">
                <a:alpha val="3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772922" y="2560810"/>
              <a:ext cx="157610" cy="108777"/>
            </a:xfrm>
            <a:custGeom>
              <a:avLst/>
              <a:gdLst/>
              <a:ahLst/>
              <a:cxnLst/>
              <a:rect l="l" t="t" r="r" b="b"/>
              <a:pathLst>
                <a:path w="2085" h="1439" extrusionOk="0">
                  <a:moveTo>
                    <a:pt x="1688" y="159"/>
                  </a:moveTo>
                  <a:cubicBezTo>
                    <a:pt x="1706" y="159"/>
                    <a:pt x="1724" y="159"/>
                    <a:pt x="1743" y="159"/>
                  </a:cubicBezTo>
                  <a:cubicBezTo>
                    <a:pt x="1763" y="163"/>
                    <a:pt x="1792" y="159"/>
                    <a:pt x="1804" y="180"/>
                  </a:cubicBezTo>
                  <a:cubicBezTo>
                    <a:pt x="1823" y="231"/>
                    <a:pt x="1837" y="283"/>
                    <a:pt x="1846" y="338"/>
                  </a:cubicBezTo>
                  <a:cubicBezTo>
                    <a:pt x="1876" y="484"/>
                    <a:pt x="1899" y="632"/>
                    <a:pt x="1913" y="783"/>
                  </a:cubicBezTo>
                  <a:cubicBezTo>
                    <a:pt x="1916" y="875"/>
                    <a:pt x="1928" y="970"/>
                    <a:pt x="1905" y="1060"/>
                  </a:cubicBezTo>
                  <a:cubicBezTo>
                    <a:pt x="1819" y="1108"/>
                    <a:pt x="1718" y="1124"/>
                    <a:pt x="1623" y="1149"/>
                  </a:cubicBezTo>
                  <a:cubicBezTo>
                    <a:pt x="1366" y="1213"/>
                    <a:pt x="1103" y="1256"/>
                    <a:pt x="838" y="1276"/>
                  </a:cubicBezTo>
                  <a:cubicBezTo>
                    <a:pt x="806" y="1278"/>
                    <a:pt x="759" y="1280"/>
                    <a:pt x="707" y="1280"/>
                  </a:cubicBezTo>
                  <a:cubicBezTo>
                    <a:pt x="569" y="1280"/>
                    <a:pt x="393" y="1264"/>
                    <a:pt x="354" y="1178"/>
                  </a:cubicBezTo>
                  <a:cubicBezTo>
                    <a:pt x="301" y="900"/>
                    <a:pt x="243" y="634"/>
                    <a:pt x="171" y="359"/>
                  </a:cubicBezTo>
                  <a:cubicBezTo>
                    <a:pt x="282" y="305"/>
                    <a:pt x="408" y="293"/>
                    <a:pt x="531" y="272"/>
                  </a:cubicBezTo>
                  <a:cubicBezTo>
                    <a:pt x="914" y="219"/>
                    <a:pt x="1301" y="159"/>
                    <a:pt x="1688" y="159"/>
                  </a:cubicBezTo>
                  <a:close/>
                  <a:moveTo>
                    <a:pt x="1720" y="0"/>
                  </a:moveTo>
                  <a:cubicBezTo>
                    <a:pt x="1711" y="0"/>
                    <a:pt x="1703" y="0"/>
                    <a:pt x="1695" y="1"/>
                  </a:cubicBezTo>
                  <a:cubicBezTo>
                    <a:pt x="1307" y="5"/>
                    <a:pt x="922" y="58"/>
                    <a:pt x="537" y="114"/>
                  </a:cubicBezTo>
                  <a:cubicBezTo>
                    <a:pt x="438" y="137"/>
                    <a:pt x="60" y="157"/>
                    <a:pt x="70" y="291"/>
                  </a:cubicBezTo>
                  <a:cubicBezTo>
                    <a:pt x="0" y="309"/>
                    <a:pt x="4" y="386"/>
                    <a:pt x="27" y="439"/>
                  </a:cubicBezTo>
                  <a:cubicBezTo>
                    <a:pt x="68" y="591"/>
                    <a:pt x="107" y="741"/>
                    <a:pt x="140" y="894"/>
                  </a:cubicBezTo>
                  <a:cubicBezTo>
                    <a:pt x="202" y="1184"/>
                    <a:pt x="157" y="1373"/>
                    <a:pt x="517" y="1424"/>
                  </a:cubicBezTo>
                  <a:cubicBezTo>
                    <a:pt x="583" y="1434"/>
                    <a:pt x="650" y="1438"/>
                    <a:pt x="716" y="1438"/>
                  </a:cubicBezTo>
                  <a:cubicBezTo>
                    <a:pt x="877" y="1438"/>
                    <a:pt x="1039" y="1415"/>
                    <a:pt x="1198" y="1392"/>
                  </a:cubicBezTo>
                  <a:cubicBezTo>
                    <a:pt x="1424" y="1357"/>
                    <a:pt x="1648" y="1307"/>
                    <a:pt x="1868" y="1245"/>
                  </a:cubicBezTo>
                  <a:cubicBezTo>
                    <a:pt x="1959" y="1221"/>
                    <a:pt x="2057" y="1169"/>
                    <a:pt x="2066" y="1062"/>
                  </a:cubicBezTo>
                  <a:cubicBezTo>
                    <a:pt x="2084" y="904"/>
                    <a:pt x="2068" y="741"/>
                    <a:pt x="2047" y="581"/>
                  </a:cubicBezTo>
                  <a:cubicBezTo>
                    <a:pt x="2023" y="435"/>
                    <a:pt x="2002" y="285"/>
                    <a:pt x="1957" y="141"/>
                  </a:cubicBezTo>
                  <a:cubicBezTo>
                    <a:pt x="1926" y="36"/>
                    <a:pt x="1819" y="0"/>
                    <a:pt x="1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3921234" y="2421341"/>
              <a:ext cx="200395" cy="165396"/>
            </a:xfrm>
            <a:custGeom>
              <a:avLst/>
              <a:gdLst/>
              <a:ahLst/>
              <a:cxnLst/>
              <a:rect l="l" t="t" r="r" b="b"/>
              <a:pathLst>
                <a:path w="2651" h="2188" extrusionOk="0">
                  <a:moveTo>
                    <a:pt x="2535" y="0"/>
                  </a:moveTo>
                  <a:cubicBezTo>
                    <a:pt x="2476" y="0"/>
                    <a:pt x="2447" y="64"/>
                    <a:pt x="2459" y="116"/>
                  </a:cubicBezTo>
                  <a:cubicBezTo>
                    <a:pt x="2461" y="204"/>
                    <a:pt x="2445" y="293"/>
                    <a:pt x="2414" y="377"/>
                  </a:cubicBezTo>
                  <a:cubicBezTo>
                    <a:pt x="2196" y="986"/>
                    <a:pt x="1379" y="1465"/>
                    <a:pt x="826" y="1753"/>
                  </a:cubicBezTo>
                  <a:cubicBezTo>
                    <a:pt x="688" y="1821"/>
                    <a:pt x="546" y="1881"/>
                    <a:pt x="402" y="1932"/>
                  </a:cubicBezTo>
                  <a:cubicBezTo>
                    <a:pt x="291" y="1971"/>
                    <a:pt x="180" y="2004"/>
                    <a:pt x="67" y="2035"/>
                  </a:cubicBezTo>
                  <a:cubicBezTo>
                    <a:pt x="26" y="2047"/>
                    <a:pt x="1" y="2089"/>
                    <a:pt x="13" y="2132"/>
                  </a:cubicBezTo>
                  <a:cubicBezTo>
                    <a:pt x="24" y="2166"/>
                    <a:pt x="56" y="2188"/>
                    <a:pt x="90" y="2188"/>
                  </a:cubicBezTo>
                  <a:cubicBezTo>
                    <a:pt x="96" y="2188"/>
                    <a:pt x="103" y="2187"/>
                    <a:pt x="110" y="2185"/>
                  </a:cubicBezTo>
                  <a:cubicBezTo>
                    <a:pt x="324" y="2128"/>
                    <a:pt x="536" y="2056"/>
                    <a:pt x="739" y="1967"/>
                  </a:cubicBezTo>
                  <a:cubicBezTo>
                    <a:pt x="1408" y="1646"/>
                    <a:pt x="2484" y="1035"/>
                    <a:pt x="2609" y="243"/>
                  </a:cubicBezTo>
                  <a:cubicBezTo>
                    <a:pt x="2614" y="165"/>
                    <a:pt x="2651" y="11"/>
                    <a:pt x="2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3300321" y="2594599"/>
              <a:ext cx="489762" cy="508434"/>
            </a:xfrm>
            <a:custGeom>
              <a:avLst/>
              <a:gdLst/>
              <a:ahLst/>
              <a:cxnLst/>
              <a:rect l="l" t="t" r="r" b="b"/>
              <a:pathLst>
                <a:path w="6479" h="6726" extrusionOk="0">
                  <a:moveTo>
                    <a:pt x="6400" y="0"/>
                  </a:moveTo>
                  <a:cubicBezTo>
                    <a:pt x="6153" y="64"/>
                    <a:pt x="5896" y="87"/>
                    <a:pt x="5639" y="107"/>
                  </a:cubicBezTo>
                  <a:cubicBezTo>
                    <a:pt x="4985" y="165"/>
                    <a:pt x="4333" y="257"/>
                    <a:pt x="3683" y="360"/>
                  </a:cubicBezTo>
                  <a:cubicBezTo>
                    <a:pt x="2640" y="535"/>
                    <a:pt x="1543" y="860"/>
                    <a:pt x="815" y="1671"/>
                  </a:cubicBezTo>
                  <a:cubicBezTo>
                    <a:pt x="467" y="2076"/>
                    <a:pt x="204" y="2572"/>
                    <a:pt x="107" y="3098"/>
                  </a:cubicBezTo>
                  <a:cubicBezTo>
                    <a:pt x="0" y="3761"/>
                    <a:pt x="87" y="4460"/>
                    <a:pt x="412" y="5053"/>
                  </a:cubicBezTo>
                  <a:cubicBezTo>
                    <a:pt x="735" y="5658"/>
                    <a:pt x="1352" y="6034"/>
                    <a:pt x="1955" y="6320"/>
                  </a:cubicBezTo>
                  <a:cubicBezTo>
                    <a:pt x="2453" y="6513"/>
                    <a:pt x="2981" y="6684"/>
                    <a:pt x="3518" y="6721"/>
                  </a:cubicBezTo>
                  <a:cubicBezTo>
                    <a:pt x="3592" y="6724"/>
                    <a:pt x="3667" y="6726"/>
                    <a:pt x="3741" y="6726"/>
                  </a:cubicBezTo>
                  <a:cubicBezTo>
                    <a:pt x="4134" y="6726"/>
                    <a:pt x="4530" y="6683"/>
                    <a:pt x="4907" y="6579"/>
                  </a:cubicBezTo>
                  <a:cubicBezTo>
                    <a:pt x="4998" y="6555"/>
                    <a:pt x="4970" y="6426"/>
                    <a:pt x="4889" y="6426"/>
                  </a:cubicBezTo>
                  <a:cubicBezTo>
                    <a:pt x="4881" y="6426"/>
                    <a:pt x="4874" y="6427"/>
                    <a:pt x="4866" y="6429"/>
                  </a:cubicBezTo>
                  <a:cubicBezTo>
                    <a:pt x="4504" y="6531"/>
                    <a:pt x="4124" y="6571"/>
                    <a:pt x="3747" y="6571"/>
                  </a:cubicBezTo>
                  <a:cubicBezTo>
                    <a:pt x="3661" y="6571"/>
                    <a:pt x="3575" y="6569"/>
                    <a:pt x="3489" y="6565"/>
                  </a:cubicBezTo>
                  <a:cubicBezTo>
                    <a:pt x="3055" y="6530"/>
                    <a:pt x="2632" y="6398"/>
                    <a:pt x="2220" y="6256"/>
                  </a:cubicBezTo>
                  <a:lnTo>
                    <a:pt x="2220" y="6256"/>
                  </a:lnTo>
                  <a:lnTo>
                    <a:pt x="2226" y="6258"/>
                  </a:lnTo>
                  <a:lnTo>
                    <a:pt x="2228" y="6258"/>
                  </a:lnTo>
                  <a:cubicBezTo>
                    <a:pt x="1981" y="6174"/>
                    <a:pt x="1747" y="6051"/>
                    <a:pt x="1523" y="5915"/>
                  </a:cubicBezTo>
                  <a:cubicBezTo>
                    <a:pt x="1181" y="5709"/>
                    <a:pt x="856" y="5458"/>
                    <a:pt x="634" y="5123"/>
                  </a:cubicBezTo>
                  <a:cubicBezTo>
                    <a:pt x="243" y="4512"/>
                    <a:pt x="140" y="3749"/>
                    <a:pt x="274" y="3043"/>
                  </a:cubicBezTo>
                  <a:cubicBezTo>
                    <a:pt x="352" y="2691"/>
                    <a:pt x="513" y="2360"/>
                    <a:pt x="710" y="2060"/>
                  </a:cubicBezTo>
                  <a:cubicBezTo>
                    <a:pt x="1344" y="1119"/>
                    <a:pt x="2485" y="731"/>
                    <a:pt x="3559" y="539"/>
                  </a:cubicBezTo>
                  <a:cubicBezTo>
                    <a:pt x="4207" y="428"/>
                    <a:pt x="4857" y="340"/>
                    <a:pt x="5512" y="276"/>
                  </a:cubicBezTo>
                  <a:cubicBezTo>
                    <a:pt x="5806" y="245"/>
                    <a:pt x="6104" y="235"/>
                    <a:pt x="6392" y="161"/>
                  </a:cubicBezTo>
                  <a:cubicBezTo>
                    <a:pt x="6435" y="152"/>
                    <a:pt x="6479" y="126"/>
                    <a:pt x="6479" y="78"/>
                  </a:cubicBezTo>
                  <a:cubicBezTo>
                    <a:pt x="6479" y="35"/>
                    <a:pt x="6444" y="0"/>
                    <a:pt x="6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3923124" y="2407357"/>
              <a:ext cx="224358" cy="211280"/>
            </a:xfrm>
            <a:custGeom>
              <a:avLst/>
              <a:gdLst/>
              <a:ahLst/>
              <a:cxnLst/>
              <a:rect l="l" t="t" r="r" b="b"/>
              <a:pathLst>
                <a:path w="2968" h="2795" extrusionOk="0">
                  <a:moveTo>
                    <a:pt x="2774" y="1"/>
                  </a:moveTo>
                  <a:cubicBezTo>
                    <a:pt x="2752" y="1"/>
                    <a:pt x="2730" y="4"/>
                    <a:pt x="2706" y="11"/>
                  </a:cubicBezTo>
                  <a:cubicBezTo>
                    <a:pt x="2584" y="39"/>
                    <a:pt x="2408" y="175"/>
                    <a:pt x="2496" y="309"/>
                  </a:cubicBezTo>
                  <a:cubicBezTo>
                    <a:pt x="2512" y="333"/>
                    <a:pt x="2535" y="343"/>
                    <a:pt x="2558" y="343"/>
                  </a:cubicBezTo>
                  <a:cubicBezTo>
                    <a:pt x="2607" y="343"/>
                    <a:pt x="2656" y="295"/>
                    <a:pt x="2632" y="237"/>
                  </a:cubicBezTo>
                  <a:cubicBezTo>
                    <a:pt x="2667" y="188"/>
                    <a:pt x="2722" y="161"/>
                    <a:pt x="2784" y="159"/>
                  </a:cubicBezTo>
                  <a:lnTo>
                    <a:pt x="2784" y="159"/>
                  </a:lnTo>
                  <a:cubicBezTo>
                    <a:pt x="2846" y="406"/>
                    <a:pt x="2765" y="659"/>
                    <a:pt x="2665" y="885"/>
                  </a:cubicBezTo>
                  <a:cubicBezTo>
                    <a:pt x="2408" y="1484"/>
                    <a:pt x="1768" y="1909"/>
                    <a:pt x="1212" y="2212"/>
                  </a:cubicBezTo>
                  <a:cubicBezTo>
                    <a:pt x="988" y="2325"/>
                    <a:pt x="758" y="2424"/>
                    <a:pt x="523" y="2508"/>
                  </a:cubicBezTo>
                  <a:cubicBezTo>
                    <a:pt x="377" y="2562"/>
                    <a:pt x="227" y="2607"/>
                    <a:pt x="77" y="2642"/>
                  </a:cubicBezTo>
                  <a:cubicBezTo>
                    <a:pt x="11" y="2658"/>
                    <a:pt x="1" y="2757"/>
                    <a:pt x="62" y="2786"/>
                  </a:cubicBezTo>
                  <a:cubicBezTo>
                    <a:pt x="73" y="2791"/>
                    <a:pt x="86" y="2794"/>
                    <a:pt x="99" y="2794"/>
                  </a:cubicBezTo>
                  <a:cubicBezTo>
                    <a:pt x="106" y="2794"/>
                    <a:pt x="113" y="2793"/>
                    <a:pt x="120" y="2792"/>
                  </a:cubicBezTo>
                  <a:cubicBezTo>
                    <a:pt x="175" y="2780"/>
                    <a:pt x="229" y="2765"/>
                    <a:pt x="284" y="2751"/>
                  </a:cubicBezTo>
                  <a:cubicBezTo>
                    <a:pt x="426" y="2708"/>
                    <a:pt x="568" y="2658"/>
                    <a:pt x="708" y="2605"/>
                  </a:cubicBezTo>
                  <a:cubicBezTo>
                    <a:pt x="1410" y="2337"/>
                    <a:pt x="2233" y="1856"/>
                    <a:pt x="2661" y="1224"/>
                  </a:cubicBezTo>
                  <a:cubicBezTo>
                    <a:pt x="2786" y="1019"/>
                    <a:pt x="2889" y="794"/>
                    <a:pt x="2940" y="558"/>
                  </a:cubicBezTo>
                  <a:cubicBezTo>
                    <a:pt x="2963" y="441"/>
                    <a:pt x="2967" y="321"/>
                    <a:pt x="2953" y="202"/>
                  </a:cubicBezTo>
                  <a:cubicBezTo>
                    <a:pt x="2946" y="82"/>
                    <a:pt x="2879" y="1"/>
                    <a:pt x="2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3331390" y="2632169"/>
              <a:ext cx="465422" cy="431934"/>
            </a:xfrm>
            <a:custGeom>
              <a:avLst/>
              <a:gdLst/>
              <a:ahLst/>
              <a:cxnLst/>
              <a:rect l="l" t="t" r="r" b="b"/>
              <a:pathLst>
                <a:path w="6157" h="5714" extrusionOk="0">
                  <a:moveTo>
                    <a:pt x="5924" y="0"/>
                  </a:moveTo>
                  <a:cubicBezTo>
                    <a:pt x="5880" y="0"/>
                    <a:pt x="5837" y="1"/>
                    <a:pt x="5794" y="3"/>
                  </a:cubicBezTo>
                  <a:cubicBezTo>
                    <a:pt x="5053" y="44"/>
                    <a:pt x="4327" y="162"/>
                    <a:pt x="3601" y="310"/>
                  </a:cubicBezTo>
                  <a:cubicBezTo>
                    <a:pt x="3130" y="396"/>
                    <a:pt x="2653" y="466"/>
                    <a:pt x="2202" y="629"/>
                  </a:cubicBezTo>
                  <a:cubicBezTo>
                    <a:pt x="1758" y="797"/>
                    <a:pt x="1326" y="1019"/>
                    <a:pt x="976" y="1344"/>
                  </a:cubicBezTo>
                  <a:cubicBezTo>
                    <a:pt x="163" y="2165"/>
                    <a:pt x="1" y="3564"/>
                    <a:pt x="649" y="4529"/>
                  </a:cubicBezTo>
                  <a:cubicBezTo>
                    <a:pt x="996" y="5089"/>
                    <a:pt x="1603" y="5438"/>
                    <a:pt x="2231" y="5591"/>
                  </a:cubicBezTo>
                  <a:cubicBezTo>
                    <a:pt x="2539" y="5654"/>
                    <a:pt x="2854" y="5693"/>
                    <a:pt x="3171" y="5702"/>
                  </a:cubicBezTo>
                  <a:cubicBezTo>
                    <a:pt x="3297" y="5710"/>
                    <a:pt x="3423" y="5714"/>
                    <a:pt x="3549" y="5714"/>
                  </a:cubicBezTo>
                  <a:cubicBezTo>
                    <a:pt x="3736" y="5714"/>
                    <a:pt x="3922" y="5705"/>
                    <a:pt x="4109" y="5689"/>
                  </a:cubicBezTo>
                  <a:cubicBezTo>
                    <a:pt x="4179" y="5683"/>
                    <a:pt x="4249" y="5673"/>
                    <a:pt x="4317" y="5661"/>
                  </a:cubicBezTo>
                  <a:cubicBezTo>
                    <a:pt x="4416" y="5649"/>
                    <a:pt x="4402" y="5506"/>
                    <a:pt x="4310" y="5506"/>
                  </a:cubicBezTo>
                  <a:cubicBezTo>
                    <a:pt x="4306" y="5506"/>
                    <a:pt x="4302" y="5506"/>
                    <a:pt x="4298" y="5506"/>
                  </a:cubicBezTo>
                  <a:cubicBezTo>
                    <a:pt x="4146" y="5531"/>
                    <a:pt x="3994" y="5545"/>
                    <a:pt x="3842" y="5551"/>
                  </a:cubicBezTo>
                  <a:cubicBezTo>
                    <a:pt x="3742" y="5554"/>
                    <a:pt x="3642" y="5556"/>
                    <a:pt x="3542" y="5556"/>
                  </a:cubicBezTo>
                  <a:cubicBezTo>
                    <a:pt x="3086" y="5556"/>
                    <a:pt x="2627" y="5524"/>
                    <a:pt x="2183" y="5418"/>
                  </a:cubicBezTo>
                  <a:cubicBezTo>
                    <a:pt x="1381" y="5191"/>
                    <a:pt x="795" y="4708"/>
                    <a:pt x="517" y="3906"/>
                  </a:cubicBezTo>
                  <a:cubicBezTo>
                    <a:pt x="211" y="2939"/>
                    <a:pt x="542" y="1754"/>
                    <a:pt x="1414" y="1194"/>
                  </a:cubicBezTo>
                  <a:cubicBezTo>
                    <a:pt x="1694" y="1013"/>
                    <a:pt x="1994" y="865"/>
                    <a:pt x="2309" y="756"/>
                  </a:cubicBezTo>
                  <a:cubicBezTo>
                    <a:pt x="2895" y="563"/>
                    <a:pt x="3515" y="495"/>
                    <a:pt x="4117" y="367"/>
                  </a:cubicBezTo>
                  <a:cubicBezTo>
                    <a:pt x="4483" y="293"/>
                    <a:pt x="4858" y="250"/>
                    <a:pt x="5230" y="205"/>
                  </a:cubicBezTo>
                  <a:cubicBezTo>
                    <a:pt x="5460" y="182"/>
                    <a:pt x="5689" y="154"/>
                    <a:pt x="5920" y="154"/>
                  </a:cubicBezTo>
                  <a:cubicBezTo>
                    <a:pt x="5964" y="154"/>
                    <a:pt x="6009" y="155"/>
                    <a:pt x="6053" y="157"/>
                  </a:cubicBezTo>
                  <a:cubicBezTo>
                    <a:pt x="6057" y="158"/>
                    <a:pt x="6060" y="158"/>
                    <a:pt x="6064" y="158"/>
                  </a:cubicBezTo>
                  <a:cubicBezTo>
                    <a:pt x="6116" y="158"/>
                    <a:pt x="6157" y="103"/>
                    <a:pt x="6135" y="50"/>
                  </a:cubicBezTo>
                  <a:cubicBezTo>
                    <a:pt x="6122" y="22"/>
                    <a:pt x="6094" y="3"/>
                    <a:pt x="6062" y="3"/>
                  </a:cubicBezTo>
                  <a:cubicBezTo>
                    <a:pt x="6059" y="3"/>
                    <a:pt x="6056" y="3"/>
                    <a:pt x="6053" y="3"/>
                  </a:cubicBezTo>
                  <a:cubicBezTo>
                    <a:pt x="6010" y="1"/>
                    <a:pt x="5967" y="0"/>
                    <a:pt x="5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4080733" y="2413253"/>
              <a:ext cx="28196" cy="43088"/>
            </a:xfrm>
            <a:custGeom>
              <a:avLst/>
              <a:gdLst/>
              <a:ahLst/>
              <a:cxnLst/>
              <a:rect l="l" t="t" r="r" b="b"/>
              <a:pathLst>
                <a:path w="373" h="570" extrusionOk="0">
                  <a:moveTo>
                    <a:pt x="119" y="0"/>
                  </a:moveTo>
                  <a:cubicBezTo>
                    <a:pt x="1" y="0"/>
                    <a:pt x="31" y="179"/>
                    <a:pt x="39" y="260"/>
                  </a:cubicBezTo>
                  <a:cubicBezTo>
                    <a:pt x="55" y="381"/>
                    <a:pt x="121" y="488"/>
                    <a:pt x="220" y="556"/>
                  </a:cubicBezTo>
                  <a:cubicBezTo>
                    <a:pt x="234" y="566"/>
                    <a:pt x="248" y="570"/>
                    <a:pt x="262" y="570"/>
                  </a:cubicBezTo>
                  <a:cubicBezTo>
                    <a:pt x="323" y="570"/>
                    <a:pt x="372" y="490"/>
                    <a:pt x="320" y="437"/>
                  </a:cubicBezTo>
                  <a:cubicBezTo>
                    <a:pt x="228" y="381"/>
                    <a:pt x="189" y="276"/>
                    <a:pt x="187" y="171"/>
                  </a:cubicBezTo>
                  <a:cubicBezTo>
                    <a:pt x="185" y="103"/>
                    <a:pt x="222" y="23"/>
                    <a:pt x="127" y="1"/>
                  </a:cubicBezTo>
                  <a:cubicBezTo>
                    <a:pt x="124" y="0"/>
                    <a:pt x="122" y="0"/>
                    <a:pt x="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4129717" y="2318309"/>
              <a:ext cx="44448" cy="102050"/>
            </a:xfrm>
            <a:custGeom>
              <a:avLst/>
              <a:gdLst/>
              <a:ahLst/>
              <a:cxnLst/>
              <a:rect l="l" t="t" r="r" b="b"/>
              <a:pathLst>
                <a:path w="588" h="1350" extrusionOk="0">
                  <a:moveTo>
                    <a:pt x="113" y="1"/>
                  </a:moveTo>
                  <a:cubicBezTo>
                    <a:pt x="38" y="1"/>
                    <a:pt x="1" y="112"/>
                    <a:pt x="82" y="152"/>
                  </a:cubicBezTo>
                  <a:cubicBezTo>
                    <a:pt x="366" y="281"/>
                    <a:pt x="411" y="639"/>
                    <a:pt x="304" y="903"/>
                  </a:cubicBezTo>
                  <a:cubicBezTo>
                    <a:pt x="271" y="997"/>
                    <a:pt x="224" y="1088"/>
                    <a:pt x="187" y="1180"/>
                  </a:cubicBezTo>
                  <a:cubicBezTo>
                    <a:pt x="170" y="1228"/>
                    <a:pt x="137" y="1283"/>
                    <a:pt x="179" y="1326"/>
                  </a:cubicBezTo>
                  <a:cubicBezTo>
                    <a:pt x="194" y="1342"/>
                    <a:pt x="215" y="1350"/>
                    <a:pt x="235" y="1350"/>
                  </a:cubicBezTo>
                  <a:cubicBezTo>
                    <a:pt x="255" y="1350"/>
                    <a:pt x="274" y="1343"/>
                    <a:pt x="290" y="1329"/>
                  </a:cubicBezTo>
                  <a:cubicBezTo>
                    <a:pt x="314" y="1306"/>
                    <a:pt x="318" y="1271"/>
                    <a:pt x="329" y="1242"/>
                  </a:cubicBezTo>
                  <a:cubicBezTo>
                    <a:pt x="351" y="1182"/>
                    <a:pt x="384" y="1123"/>
                    <a:pt x="411" y="1057"/>
                  </a:cubicBezTo>
                  <a:cubicBezTo>
                    <a:pt x="588" y="693"/>
                    <a:pt x="551" y="197"/>
                    <a:pt x="146" y="8"/>
                  </a:cubicBezTo>
                  <a:cubicBezTo>
                    <a:pt x="134" y="3"/>
                    <a:pt x="123"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4034773" y="2279303"/>
              <a:ext cx="76651" cy="38325"/>
            </a:xfrm>
            <a:custGeom>
              <a:avLst/>
              <a:gdLst/>
              <a:ahLst/>
              <a:cxnLst/>
              <a:rect l="l" t="t" r="r" b="b"/>
              <a:pathLst>
                <a:path w="1014" h="507" extrusionOk="0">
                  <a:moveTo>
                    <a:pt x="114" y="1"/>
                  </a:moveTo>
                  <a:cubicBezTo>
                    <a:pt x="49" y="1"/>
                    <a:pt x="0" y="90"/>
                    <a:pt x="64" y="141"/>
                  </a:cubicBezTo>
                  <a:cubicBezTo>
                    <a:pt x="301" y="332"/>
                    <a:pt x="585" y="458"/>
                    <a:pt x="885" y="505"/>
                  </a:cubicBezTo>
                  <a:cubicBezTo>
                    <a:pt x="889" y="506"/>
                    <a:pt x="893" y="506"/>
                    <a:pt x="897" y="506"/>
                  </a:cubicBezTo>
                  <a:cubicBezTo>
                    <a:pt x="963" y="506"/>
                    <a:pt x="1014" y="424"/>
                    <a:pt x="961" y="372"/>
                  </a:cubicBezTo>
                  <a:cubicBezTo>
                    <a:pt x="947" y="355"/>
                    <a:pt x="926" y="347"/>
                    <a:pt x="905" y="347"/>
                  </a:cubicBezTo>
                  <a:cubicBezTo>
                    <a:pt x="899" y="347"/>
                    <a:pt x="893" y="348"/>
                    <a:pt x="887" y="349"/>
                  </a:cubicBezTo>
                  <a:cubicBezTo>
                    <a:pt x="727" y="318"/>
                    <a:pt x="573" y="267"/>
                    <a:pt x="426" y="195"/>
                  </a:cubicBezTo>
                  <a:cubicBezTo>
                    <a:pt x="334" y="145"/>
                    <a:pt x="245" y="86"/>
                    <a:pt x="163" y="20"/>
                  </a:cubicBezTo>
                  <a:cubicBezTo>
                    <a:pt x="147" y="7"/>
                    <a:pt x="130"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3548414" y="1939212"/>
              <a:ext cx="733547" cy="907712"/>
            </a:xfrm>
            <a:custGeom>
              <a:avLst/>
              <a:gdLst/>
              <a:ahLst/>
              <a:cxnLst/>
              <a:rect l="l" t="t" r="r" b="b"/>
              <a:pathLst>
                <a:path w="9704" h="12008" extrusionOk="0">
                  <a:moveTo>
                    <a:pt x="620" y="0"/>
                  </a:moveTo>
                  <a:cubicBezTo>
                    <a:pt x="450" y="0"/>
                    <a:pt x="280" y="8"/>
                    <a:pt x="111" y="23"/>
                  </a:cubicBezTo>
                  <a:lnTo>
                    <a:pt x="111" y="23"/>
                  </a:lnTo>
                  <a:cubicBezTo>
                    <a:pt x="110" y="23"/>
                    <a:pt x="108" y="23"/>
                    <a:pt x="107" y="23"/>
                  </a:cubicBezTo>
                  <a:cubicBezTo>
                    <a:pt x="13" y="23"/>
                    <a:pt x="1" y="168"/>
                    <a:pt x="100" y="178"/>
                  </a:cubicBezTo>
                  <a:cubicBezTo>
                    <a:pt x="264" y="164"/>
                    <a:pt x="429" y="157"/>
                    <a:pt x="594" y="157"/>
                  </a:cubicBezTo>
                  <a:cubicBezTo>
                    <a:pt x="672" y="157"/>
                    <a:pt x="749" y="158"/>
                    <a:pt x="827" y="162"/>
                  </a:cubicBezTo>
                  <a:cubicBezTo>
                    <a:pt x="1160" y="170"/>
                    <a:pt x="1493" y="207"/>
                    <a:pt x="1820" y="273"/>
                  </a:cubicBezTo>
                  <a:cubicBezTo>
                    <a:pt x="2279" y="359"/>
                    <a:pt x="2738" y="460"/>
                    <a:pt x="3176" y="629"/>
                  </a:cubicBezTo>
                  <a:cubicBezTo>
                    <a:pt x="4110" y="984"/>
                    <a:pt x="4995" y="1505"/>
                    <a:pt x="5725" y="2192"/>
                  </a:cubicBezTo>
                  <a:cubicBezTo>
                    <a:pt x="5988" y="2429"/>
                    <a:pt x="6247" y="2680"/>
                    <a:pt x="6470" y="2961"/>
                  </a:cubicBezTo>
                  <a:cubicBezTo>
                    <a:pt x="6694" y="3235"/>
                    <a:pt x="6875" y="3562"/>
                    <a:pt x="7070" y="3860"/>
                  </a:cubicBezTo>
                  <a:cubicBezTo>
                    <a:pt x="7560" y="4562"/>
                    <a:pt x="8370" y="4940"/>
                    <a:pt x="8918" y="5589"/>
                  </a:cubicBezTo>
                  <a:cubicBezTo>
                    <a:pt x="9128" y="5856"/>
                    <a:pt x="9329" y="6165"/>
                    <a:pt x="9323" y="6520"/>
                  </a:cubicBezTo>
                  <a:cubicBezTo>
                    <a:pt x="9327" y="6763"/>
                    <a:pt x="9311" y="7008"/>
                    <a:pt x="9276" y="7251"/>
                  </a:cubicBezTo>
                  <a:cubicBezTo>
                    <a:pt x="9245" y="7473"/>
                    <a:pt x="9216" y="7701"/>
                    <a:pt x="9270" y="7923"/>
                  </a:cubicBezTo>
                  <a:cubicBezTo>
                    <a:pt x="9333" y="8205"/>
                    <a:pt x="9465" y="8469"/>
                    <a:pt x="9516" y="8753"/>
                  </a:cubicBezTo>
                  <a:cubicBezTo>
                    <a:pt x="9636" y="9668"/>
                    <a:pt x="8648" y="10100"/>
                    <a:pt x="8010" y="10516"/>
                  </a:cubicBezTo>
                  <a:cubicBezTo>
                    <a:pt x="7404" y="10935"/>
                    <a:pt x="6803" y="11398"/>
                    <a:pt x="6081" y="11600"/>
                  </a:cubicBezTo>
                  <a:cubicBezTo>
                    <a:pt x="5686" y="11705"/>
                    <a:pt x="5283" y="11779"/>
                    <a:pt x="4875" y="11820"/>
                  </a:cubicBezTo>
                  <a:cubicBezTo>
                    <a:pt x="4719" y="11838"/>
                    <a:pt x="4563" y="11849"/>
                    <a:pt x="4406" y="11851"/>
                  </a:cubicBezTo>
                  <a:cubicBezTo>
                    <a:pt x="4406" y="11851"/>
                    <a:pt x="4405" y="11851"/>
                    <a:pt x="4404" y="11851"/>
                  </a:cubicBezTo>
                  <a:cubicBezTo>
                    <a:pt x="4301" y="11851"/>
                    <a:pt x="4298" y="12005"/>
                    <a:pt x="4402" y="12007"/>
                  </a:cubicBezTo>
                  <a:cubicBezTo>
                    <a:pt x="4803" y="11997"/>
                    <a:pt x="5202" y="11949"/>
                    <a:pt x="5597" y="11867"/>
                  </a:cubicBezTo>
                  <a:cubicBezTo>
                    <a:pt x="5826" y="11830"/>
                    <a:pt x="6052" y="11773"/>
                    <a:pt x="6274" y="11701"/>
                  </a:cubicBezTo>
                  <a:cubicBezTo>
                    <a:pt x="6955" y="11480"/>
                    <a:pt x="7527" y="11038"/>
                    <a:pt x="8107" y="10639"/>
                  </a:cubicBezTo>
                  <a:cubicBezTo>
                    <a:pt x="8539" y="10355"/>
                    <a:pt x="9021" y="10123"/>
                    <a:pt x="9364" y="9726"/>
                  </a:cubicBezTo>
                  <a:cubicBezTo>
                    <a:pt x="9572" y="9479"/>
                    <a:pt x="9704" y="9156"/>
                    <a:pt x="9683" y="8829"/>
                  </a:cubicBezTo>
                  <a:cubicBezTo>
                    <a:pt x="9654" y="8475"/>
                    <a:pt x="9467" y="8160"/>
                    <a:pt x="9407" y="7812"/>
                  </a:cubicBezTo>
                  <a:cubicBezTo>
                    <a:pt x="9374" y="7592"/>
                    <a:pt x="9418" y="7380"/>
                    <a:pt x="9446" y="7156"/>
                  </a:cubicBezTo>
                  <a:cubicBezTo>
                    <a:pt x="9473" y="6940"/>
                    <a:pt x="9483" y="6724"/>
                    <a:pt x="9479" y="6506"/>
                  </a:cubicBezTo>
                  <a:cubicBezTo>
                    <a:pt x="9483" y="6183"/>
                    <a:pt x="9329" y="5885"/>
                    <a:pt x="9144" y="5628"/>
                  </a:cubicBezTo>
                  <a:cubicBezTo>
                    <a:pt x="8728" y="5047"/>
                    <a:pt x="8091" y="4692"/>
                    <a:pt x="7581" y="4206"/>
                  </a:cubicBezTo>
                  <a:cubicBezTo>
                    <a:pt x="7478" y="4107"/>
                    <a:pt x="7381" y="4004"/>
                    <a:pt x="7292" y="3897"/>
                  </a:cubicBezTo>
                  <a:cubicBezTo>
                    <a:pt x="7146" y="3714"/>
                    <a:pt x="7035" y="3507"/>
                    <a:pt x="6908" y="3309"/>
                  </a:cubicBezTo>
                  <a:cubicBezTo>
                    <a:pt x="6657" y="2916"/>
                    <a:pt x="6356" y="2558"/>
                    <a:pt x="6011" y="2246"/>
                  </a:cubicBezTo>
                  <a:cubicBezTo>
                    <a:pt x="5486" y="1746"/>
                    <a:pt x="4912" y="1293"/>
                    <a:pt x="4268" y="958"/>
                  </a:cubicBezTo>
                  <a:cubicBezTo>
                    <a:pt x="3624" y="614"/>
                    <a:pt x="2941" y="334"/>
                    <a:pt x="2221" y="194"/>
                  </a:cubicBezTo>
                  <a:cubicBezTo>
                    <a:pt x="1697" y="74"/>
                    <a:pt x="1159" y="0"/>
                    <a:pt x="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3042175" y="1940572"/>
              <a:ext cx="528768" cy="890099"/>
            </a:xfrm>
            <a:custGeom>
              <a:avLst/>
              <a:gdLst/>
              <a:ahLst/>
              <a:cxnLst/>
              <a:rect l="l" t="t" r="r" b="b"/>
              <a:pathLst>
                <a:path w="6995" h="11775" extrusionOk="0">
                  <a:moveTo>
                    <a:pt x="6907" y="0"/>
                  </a:moveTo>
                  <a:cubicBezTo>
                    <a:pt x="6896" y="0"/>
                    <a:pt x="6884" y="3"/>
                    <a:pt x="6874" y="8"/>
                  </a:cubicBezTo>
                  <a:cubicBezTo>
                    <a:pt x="6832" y="14"/>
                    <a:pt x="6791" y="16"/>
                    <a:pt x="6750" y="18"/>
                  </a:cubicBezTo>
                  <a:cubicBezTo>
                    <a:pt x="6359" y="43"/>
                    <a:pt x="5970" y="94"/>
                    <a:pt x="5588" y="174"/>
                  </a:cubicBezTo>
                  <a:cubicBezTo>
                    <a:pt x="4654" y="376"/>
                    <a:pt x="3765" y="750"/>
                    <a:pt x="2971" y="1281"/>
                  </a:cubicBezTo>
                  <a:cubicBezTo>
                    <a:pt x="2574" y="1557"/>
                    <a:pt x="2212" y="1882"/>
                    <a:pt x="1874" y="2228"/>
                  </a:cubicBezTo>
                  <a:cubicBezTo>
                    <a:pt x="901" y="3297"/>
                    <a:pt x="167" y="4649"/>
                    <a:pt x="58" y="6107"/>
                  </a:cubicBezTo>
                  <a:cubicBezTo>
                    <a:pt x="0" y="6830"/>
                    <a:pt x="76" y="7558"/>
                    <a:pt x="278" y="8255"/>
                  </a:cubicBezTo>
                  <a:cubicBezTo>
                    <a:pt x="496" y="8967"/>
                    <a:pt x="848" y="9631"/>
                    <a:pt x="1313" y="10216"/>
                  </a:cubicBezTo>
                  <a:cubicBezTo>
                    <a:pt x="1885" y="10919"/>
                    <a:pt x="2677" y="11417"/>
                    <a:pt x="3506" y="11767"/>
                  </a:cubicBezTo>
                  <a:cubicBezTo>
                    <a:pt x="3518" y="11772"/>
                    <a:pt x="3530" y="11774"/>
                    <a:pt x="3540" y="11774"/>
                  </a:cubicBezTo>
                  <a:cubicBezTo>
                    <a:pt x="3617" y="11774"/>
                    <a:pt x="3645" y="11658"/>
                    <a:pt x="3568" y="11627"/>
                  </a:cubicBezTo>
                  <a:cubicBezTo>
                    <a:pt x="3391" y="11551"/>
                    <a:pt x="3216" y="11473"/>
                    <a:pt x="3045" y="11382"/>
                  </a:cubicBezTo>
                  <a:cubicBezTo>
                    <a:pt x="2601" y="11146"/>
                    <a:pt x="2173" y="10868"/>
                    <a:pt x="1807" y="10520"/>
                  </a:cubicBezTo>
                  <a:cubicBezTo>
                    <a:pt x="1161" y="9897"/>
                    <a:pt x="704" y="9084"/>
                    <a:pt x="432" y="8231"/>
                  </a:cubicBezTo>
                  <a:cubicBezTo>
                    <a:pt x="165" y="7321"/>
                    <a:pt x="124" y="6358"/>
                    <a:pt x="313" y="5429"/>
                  </a:cubicBezTo>
                  <a:cubicBezTo>
                    <a:pt x="564" y="4270"/>
                    <a:pt x="1189" y="3223"/>
                    <a:pt x="1979" y="2343"/>
                  </a:cubicBezTo>
                  <a:cubicBezTo>
                    <a:pt x="3156" y="1084"/>
                    <a:pt x="4831" y="333"/>
                    <a:pt x="6540" y="193"/>
                  </a:cubicBezTo>
                  <a:cubicBezTo>
                    <a:pt x="6664" y="181"/>
                    <a:pt x="6789" y="179"/>
                    <a:pt x="6911" y="158"/>
                  </a:cubicBezTo>
                  <a:cubicBezTo>
                    <a:pt x="6960" y="156"/>
                    <a:pt x="6995" y="109"/>
                    <a:pt x="6985" y="61"/>
                  </a:cubicBezTo>
                  <a:cubicBezTo>
                    <a:pt x="6975" y="24"/>
                    <a:pt x="6942" y="0"/>
                    <a:pt x="6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3352706" y="2837100"/>
              <a:ext cx="113842" cy="42710"/>
            </a:xfrm>
            <a:custGeom>
              <a:avLst/>
              <a:gdLst/>
              <a:ahLst/>
              <a:cxnLst/>
              <a:rect l="l" t="t" r="r" b="b"/>
              <a:pathLst>
                <a:path w="1506" h="565" extrusionOk="0">
                  <a:moveTo>
                    <a:pt x="87" y="0"/>
                  </a:moveTo>
                  <a:cubicBezTo>
                    <a:pt x="52" y="0"/>
                    <a:pt x="18" y="23"/>
                    <a:pt x="11" y="65"/>
                  </a:cubicBezTo>
                  <a:cubicBezTo>
                    <a:pt x="1" y="123"/>
                    <a:pt x="54" y="156"/>
                    <a:pt x="99" y="178"/>
                  </a:cubicBezTo>
                  <a:cubicBezTo>
                    <a:pt x="217" y="234"/>
                    <a:pt x="338" y="277"/>
                    <a:pt x="459" y="322"/>
                  </a:cubicBezTo>
                  <a:cubicBezTo>
                    <a:pt x="758" y="440"/>
                    <a:pt x="1070" y="510"/>
                    <a:pt x="1387" y="563"/>
                  </a:cubicBezTo>
                  <a:lnTo>
                    <a:pt x="1385" y="563"/>
                  </a:lnTo>
                  <a:cubicBezTo>
                    <a:pt x="1390" y="564"/>
                    <a:pt x="1395" y="564"/>
                    <a:pt x="1400" y="564"/>
                  </a:cubicBezTo>
                  <a:cubicBezTo>
                    <a:pt x="1490" y="564"/>
                    <a:pt x="1505" y="424"/>
                    <a:pt x="1408" y="409"/>
                  </a:cubicBezTo>
                  <a:cubicBezTo>
                    <a:pt x="1307" y="392"/>
                    <a:pt x="1206" y="372"/>
                    <a:pt x="1105" y="351"/>
                  </a:cubicBezTo>
                  <a:cubicBezTo>
                    <a:pt x="778" y="279"/>
                    <a:pt x="459" y="172"/>
                    <a:pt x="155" y="32"/>
                  </a:cubicBezTo>
                  <a:cubicBezTo>
                    <a:pt x="136" y="11"/>
                    <a:pt x="111" y="0"/>
                    <a:pt x="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3424897" y="2734370"/>
              <a:ext cx="303427" cy="178625"/>
            </a:xfrm>
            <a:custGeom>
              <a:avLst/>
              <a:gdLst/>
              <a:ahLst/>
              <a:cxnLst/>
              <a:rect l="l" t="t" r="r" b="b"/>
              <a:pathLst>
                <a:path w="4014" h="2363" extrusionOk="0">
                  <a:moveTo>
                    <a:pt x="1303" y="0"/>
                  </a:moveTo>
                  <a:cubicBezTo>
                    <a:pt x="1268" y="0"/>
                    <a:pt x="1234" y="1"/>
                    <a:pt x="1200" y="3"/>
                  </a:cubicBezTo>
                  <a:cubicBezTo>
                    <a:pt x="988" y="9"/>
                    <a:pt x="757" y="48"/>
                    <a:pt x="570" y="159"/>
                  </a:cubicBezTo>
                  <a:cubicBezTo>
                    <a:pt x="364" y="266"/>
                    <a:pt x="187" y="433"/>
                    <a:pt x="122" y="661"/>
                  </a:cubicBezTo>
                  <a:cubicBezTo>
                    <a:pt x="0" y="1021"/>
                    <a:pt x="35" y="1284"/>
                    <a:pt x="226" y="1609"/>
                  </a:cubicBezTo>
                  <a:cubicBezTo>
                    <a:pt x="484" y="2050"/>
                    <a:pt x="1012" y="2210"/>
                    <a:pt x="1483" y="2301"/>
                  </a:cubicBezTo>
                  <a:cubicBezTo>
                    <a:pt x="1729" y="2337"/>
                    <a:pt x="1995" y="2363"/>
                    <a:pt x="2261" y="2363"/>
                  </a:cubicBezTo>
                  <a:cubicBezTo>
                    <a:pt x="2749" y="2363"/>
                    <a:pt x="3242" y="2277"/>
                    <a:pt x="3635" y="2017"/>
                  </a:cubicBezTo>
                  <a:cubicBezTo>
                    <a:pt x="3835" y="1885"/>
                    <a:pt x="4014" y="1671"/>
                    <a:pt x="4004" y="1420"/>
                  </a:cubicBezTo>
                  <a:cubicBezTo>
                    <a:pt x="4004" y="1398"/>
                    <a:pt x="3995" y="1379"/>
                    <a:pt x="3981" y="1363"/>
                  </a:cubicBezTo>
                  <a:cubicBezTo>
                    <a:pt x="3967" y="1347"/>
                    <a:pt x="3948" y="1340"/>
                    <a:pt x="3929" y="1340"/>
                  </a:cubicBezTo>
                  <a:cubicBezTo>
                    <a:pt x="3887" y="1340"/>
                    <a:pt x="3844" y="1371"/>
                    <a:pt x="3847" y="1416"/>
                  </a:cubicBezTo>
                  <a:cubicBezTo>
                    <a:pt x="3849" y="1447"/>
                    <a:pt x="3847" y="1476"/>
                    <a:pt x="3841" y="1507"/>
                  </a:cubicBezTo>
                  <a:cubicBezTo>
                    <a:pt x="3709" y="2002"/>
                    <a:pt x="2936" y="2177"/>
                    <a:pt x="2487" y="2196"/>
                  </a:cubicBezTo>
                  <a:cubicBezTo>
                    <a:pt x="2394" y="2201"/>
                    <a:pt x="2301" y="2203"/>
                    <a:pt x="2207" y="2203"/>
                  </a:cubicBezTo>
                  <a:cubicBezTo>
                    <a:pt x="1795" y="2203"/>
                    <a:pt x="1382" y="2151"/>
                    <a:pt x="992" y="2009"/>
                  </a:cubicBezTo>
                  <a:cubicBezTo>
                    <a:pt x="615" y="1875"/>
                    <a:pt x="356" y="1640"/>
                    <a:pt x="235" y="1251"/>
                  </a:cubicBezTo>
                  <a:cubicBezTo>
                    <a:pt x="169" y="1033"/>
                    <a:pt x="229" y="797"/>
                    <a:pt x="317" y="595"/>
                  </a:cubicBezTo>
                  <a:cubicBezTo>
                    <a:pt x="391" y="441"/>
                    <a:pt x="545" y="348"/>
                    <a:pt x="691" y="272"/>
                  </a:cubicBezTo>
                  <a:cubicBezTo>
                    <a:pt x="856" y="186"/>
                    <a:pt x="1037" y="165"/>
                    <a:pt x="1220" y="157"/>
                  </a:cubicBezTo>
                  <a:cubicBezTo>
                    <a:pt x="1244" y="156"/>
                    <a:pt x="1267" y="156"/>
                    <a:pt x="1291" y="156"/>
                  </a:cubicBezTo>
                  <a:cubicBezTo>
                    <a:pt x="1452" y="156"/>
                    <a:pt x="1611" y="174"/>
                    <a:pt x="1767" y="206"/>
                  </a:cubicBezTo>
                  <a:cubicBezTo>
                    <a:pt x="1813" y="215"/>
                    <a:pt x="1856" y="227"/>
                    <a:pt x="1899" y="239"/>
                  </a:cubicBezTo>
                  <a:cubicBezTo>
                    <a:pt x="1909" y="244"/>
                    <a:pt x="1920" y="246"/>
                    <a:pt x="1930" y="246"/>
                  </a:cubicBezTo>
                  <a:cubicBezTo>
                    <a:pt x="1960" y="246"/>
                    <a:pt x="1988" y="229"/>
                    <a:pt x="2002" y="198"/>
                  </a:cubicBezTo>
                  <a:cubicBezTo>
                    <a:pt x="2033" y="122"/>
                    <a:pt x="1952" y="83"/>
                    <a:pt x="1889" y="75"/>
                  </a:cubicBezTo>
                  <a:cubicBezTo>
                    <a:pt x="1698" y="26"/>
                    <a:pt x="1500"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3483178" y="2771033"/>
              <a:ext cx="178020" cy="106963"/>
            </a:xfrm>
            <a:custGeom>
              <a:avLst/>
              <a:gdLst/>
              <a:ahLst/>
              <a:cxnLst/>
              <a:rect l="l" t="t" r="r" b="b"/>
              <a:pathLst>
                <a:path w="2355" h="1415" extrusionOk="0">
                  <a:moveTo>
                    <a:pt x="863" y="0"/>
                  </a:moveTo>
                  <a:cubicBezTo>
                    <a:pt x="662" y="0"/>
                    <a:pt x="455" y="31"/>
                    <a:pt x="287" y="141"/>
                  </a:cubicBezTo>
                  <a:cubicBezTo>
                    <a:pt x="175" y="223"/>
                    <a:pt x="73" y="332"/>
                    <a:pt x="42" y="468"/>
                  </a:cubicBezTo>
                  <a:cubicBezTo>
                    <a:pt x="1" y="678"/>
                    <a:pt x="97" y="898"/>
                    <a:pt x="250" y="1040"/>
                  </a:cubicBezTo>
                  <a:cubicBezTo>
                    <a:pt x="525" y="1299"/>
                    <a:pt x="908" y="1406"/>
                    <a:pt x="1278" y="1415"/>
                  </a:cubicBezTo>
                  <a:cubicBezTo>
                    <a:pt x="1437" y="1410"/>
                    <a:pt x="1628" y="1410"/>
                    <a:pt x="1747" y="1285"/>
                  </a:cubicBezTo>
                  <a:cubicBezTo>
                    <a:pt x="1838" y="1170"/>
                    <a:pt x="1893" y="1022"/>
                    <a:pt x="2025" y="945"/>
                  </a:cubicBezTo>
                  <a:cubicBezTo>
                    <a:pt x="2101" y="894"/>
                    <a:pt x="2194" y="861"/>
                    <a:pt x="2245" y="779"/>
                  </a:cubicBezTo>
                  <a:cubicBezTo>
                    <a:pt x="2354" y="610"/>
                    <a:pt x="2218" y="516"/>
                    <a:pt x="2056" y="499"/>
                  </a:cubicBezTo>
                  <a:cubicBezTo>
                    <a:pt x="1910" y="474"/>
                    <a:pt x="1749" y="460"/>
                    <a:pt x="1634" y="357"/>
                  </a:cubicBezTo>
                  <a:cubicBezTo>
                    <a:pt x="1617" y="340"/>
                    <a:pt x="1597" y="332"/>
                    <a:pt x="1579" y="332"/>
                  </a:cubicBezTo>
                  <a:cubicBezTo>
                    <a:pt x="1518" y="332"/>
                    <a:pt x="1466" y="409"/>
                    <a:pt x="1523" y="466"/>
                  </a:cubicBezTo>
                  <a:cubicBezTo>
                    <a:pt x="1683" y="627"/>
                    <a:pt x="1920" y="618"/>
                    <a:pt x="2124" y="676"/>
                  </a:cubicBezTo>
                  <a:cubicBezTo>
                    <a:pt x="2091" y="746"/>
                    <a:pt x="2006" y="764"/>
                    <a:pt x="1949" y="808"/>
                  </a:cubicBezTo>
                  <a:cubicBezTo>
                    <a:pt x="1904" y="838"/>
                    <a:pt x="1860" y="873"/>
                    <a:pt x="1821" y="910"/>
                  </a:cubicBezTo>
                  <a:cubicBezTo>
                    <a:pt x="1751" y="985"/>
                    <a:pt x="1702" y="1075"/>
                    <a:pt x="1648" y="1161"/>
                  </a:cubicBezTo>
                  <a:cubicBezTo>
                    <a:pt x="1613" y="1217"/>
                    <a:pt x="1546" y="1231"/>
                    <a:pt x="1484" y="1244"/>
                  </a:cubicBezTo>
                  <a:cubicBezTo>
                    <a:pt x="1420" y="1253"/>
                    <a:pt x="1356" y="1257"/>
                    <a:pt x="1291" y="1257"/>
                  </a:cubicBezTo>
                  <a:cubicBezTo>
                    <a:pt x="1114" y="1257"/>
                    <a:pt x="935" y="1225"/>
                    <a:pt x="768" y="1172"/>
                  </a:cubicBezTo>
                  <a:cubicBezTo>
                    <a:pt x="488" y="1065"/>
                    <a:pt x="143" y="843"/>
                    <a:pt x="194" y="499"/>
                  </a:cubicBezTo>
                  <a:cubicBezTo>
                    <a:pt x="274" y="248"/>
                    <a:pt x="562" y="166"/>
                    <a:pt x="801" y="155"/>
                  </a:cubicBezTo>
                  <a:cubicBezTo>
                    <a:pt x="817" y="155"/>
                    <a:pt x="833" y="155"/>
                    <a:pt x="849" y="155"/>
                  </a:cubicBezTo>
                  <a:cubicBezTo>
                    <a:pt x="893" y="155"/>
                    <a:pt x="937" y="157"/>
                    <a:pt x="982" y="160"/>
                  </a:cubicBezTo>
                  <a:cubicBezTo>
                    <a:pt x="1009" y="161"/>
                    <a:pt x="1046" y="166"/>
                    <a:pt x="1082" y="166"/>
                  </a:cubicBezTo>
                  <a:cubicBezTo>
                    <a:pt x="1143" y="166"/>
                    <a:pt x="1200" y="151"/>
                    <a:pt x="1196" y="77"/>
                  </a:cubicBezTo>
                  <a:cubicBezTo>
                    <a:pt x="1186" y="14"/>
                    <a:pt x="1133" y="7"/>
                    <a:pt x="1078" y="7"/>
                  </a:cubicBezTo>
                  <a:cubicBezTo>
                    <a:pt x="1062" y="7"/>
                    <a:pt x="1045" y="7"/>
                    <a:pt x="1030" y="7"/>
                  </a:cubicBezTo>
                  <a:cubicBezTo>
                    <a:pt x="1012" y="7"/>
                    <a:pt x="995" y="7"/>
                    <a:pt x="980" y="3"/>
                  </a:cubicBezTo>
                  <a:cubicBezTo>
                    <a:pt x="941" y="1"/>
                    <a:pt x="902" y="0"/>
                    <a:pt x="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3764834" y="2838310"/>
              <a:ext cx="493466" cy="114598"/>
            </a:xfrm>
            <a:custGeom>
              <a:avLst/>
              <a:gdLst/>
              <a:ahLst/>
              <a:cxnLst/>
              <a:rect l="l" t="t" r="r" b="b"/>
              <a:pathLst>
                <a:path w="6528" h="1516" extrusionOk="0">
                  <a:moveTo>
                    <a:pt x="1636" y="0"/>
                  </a:moveTo>
                  <a:cubicBezTo>
                    <a:pt x="1264" y="0"/>
                    <a:pt x="892" y="35"/>
                    <a:pt x="527" y="115"/>
                  </a:cubicBezTo>
                  <a:cubicBezTo>
                    <a:pt x="381" y="148"/>
                    <a:pt x="237" y="189"/>
                    <a:pt x="93" y="228"/>
                  </a:cubicBezTo>
                  <a:cubicBezTo>
                    <a:pt x="0" y="253"/>
                    <a:pt x="27" y="382"/>
                    <a:pt x="111" y="382"/>
                  </a:cubicBezTo>
                  <a:cubicBezTo>
                    <a:pt x="118" y="382"/>
                    <a:pt x="126" y="381"/>
                    <a:pt x="134" y="378"/>
                  </a:cubicBezTo>
                  <a:cubicBezTo>
                    <a:pt x="220" y="356"/>
                    <a:pt x="305" y="331"/>
                    <a:pt x="389" y="311"/>
                  </a:cubicBezTo>
                  <a:cubicBezTo>
                    <a:pt x="574" y="261"/>
                    <a:pt x="759" y="224"/>
                    <a:pt x="949" y="199"/>
                  </a:cubicBezTo>
                  <a:cubicBezTo>
                    <a:pt x="1177" y="169"/>
                    <a:pt x="1406" y="156"/>
                    <a:pt x="1636" y="156"/>
                  </a:cubicBezTo>
                  <a:cubicBezTo>
                    <a:pt x="2358" y="156"/>
                    <a:pt x="3081" y="291"/>
                    <a:pt x="3779" y="469"/>
                  </a:cubicBezTo>
                  <a:cubicBezTo>
                    <a:pt x="4347" y="611"/>
                    <a:pt x="4903" y="794"/>
                    <a:pt x="5442" y="1020"/>
                  </a:cubicBezTo>
                  <a:cubicBezTo>
                    <a:pt x="5773" y="1150"/>
                    <a:pt x="6069" y="1314"/>
                    <a:pt x="6376" y="1504"/>
                  </a:cubicBezTo>
                  <a:cubicBezTo>
                    <a:pt x="6390" y="1512"/>
                    <a:pt x="6404" y="1515"/>
                    <a:pt x="6417" y="1515"/>
                  </a:cubicBezTo>
                  <a:cubicBezTo>
                    <a:pt x="6487" y="1515"/>
                    <a:pt x="6527" y="1413"/>
                    <a:pt x="6456" y="1368"/>
                  </a:cubicBezTo>
                  <a:cubicBezTo>
                    <a:pt x="6123" y="1158"/>
                    <a:pt x="5769" y="979"/>
                    <a:pt x="5403" y="835"/>
                  </a:cubicBezTo>
                  <a:cubicBezTo>
                    <a:pt x="4627" y="522"/>
                    <a:pt x="3823" y="288"/>
                    <a:pt x="3002" y="138"/>
                  </a:cubicBezTo>
                  <a:cubicBezTo>
                    <a:pt x="2552" y="53"/>
                    <a:pt x="2094" y="0"/>
                    <a:pt x="1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3595281" y="2904302"/>
              <a:ext cx="924116" cy="699455"/>
            </a:xfrm>
            <a:custGeom>
              <a:avLst/>
              <a:gdLst/>
              <a:ahLst/>
              <a:cxnLst/>
              <a:rect l="l" t="t" r="r" b="b"/>
              <a:pathLst>
                <a:path w="12225" h="9253" extrusionOk="0">
                  <a:moveTo>
                    <a:pt x="86" y="0"/>
                  </a:moveTo>
                  <a:cubicBezTo>
                    <a:pt x="71" y="0"/>
                    <a:pt x="56" y="4"/>
                    <a:pt x="42" y="14"/>
                  </a:cubicBezTo>
                  <a:cubicBezTo>
                    <a:pt x="11" y="34"/>
                    <a:pt x="1" y="73"/>
                    <a:pt x="15" y="106"/>
                  </a:cubicBezTo>
                  <a:cubicBezTo>
                    <a:pt x="75" y="359"/>
                    <a:pt x="153" y="608"/>
                    <a:pt x="246" y="849"/>
                  </a:cubicBezTo>
                  <a:cubicBezTo>
                    <a:pt x="799" y="2293"/>
                    <a:pt x="1793" y="3449"/>
                    <a:pt x="3050" y="4334"/>
                  </a:cubicBezTo>
                  <a:cubicBezTo>
                    <a:pt x="3856" y="4953"/>
                    <a:pt x="4774" y="5404"/>
                    <a:pt x="5679" y="5860"/>
                  </a:cubicBezTo>
                  <a:cubicBezTo>
                    <a:pt x="6315" y="6194"/>
                    <a:pt x="6952" y="6502"/>
                    <a:pt x="7576" y="6866"/>
                  </a:cubicBezTo>
                  <a:cubicBezTo>
                    <a:pt x="7977" y="7103"/>
                    <a:pt x="8357" y="7370"/>
                    <a:pt x="8750" y="7619"/>
                  </a:cubicBezTo>
                  <a:cubicBezTo>
                    <a:pt x="9799" y="8280"/>
                    <a:pt x="10898" y="8884"/>
                    <a:pt x="12089" y="9248"/>
                  </a:cubicBezTo>
                  <a:lnTo>
                    <a:pt x="12087" y="9248"/>
                  </a:lnTo>
                  <a:cubicBezTo>
                    <a:pt x="12096" y="9251"/>
                    <a:pt x="12105" y="9253"/>
                    <a:pt x="12114" y="9253"/>
                  </a:cubicBezTo>
                  <a:cubicBezTo>
                    <a:pt x="12195" y="9253"/>
                    <a:pt x="12224" y="9126"/>
                    <a:pt x="12134" y="9098"/>
                  </a:cubicBezTo>
                  <a:cubicBezTo>
                    <a:pt x="11855" y="9012"/>
                    <a:pt x="11585" y="8917"/>
                    <a:pt x="11314" y="8808"/>
                  </a:cubicBezTo>
                  <a:cubicBezTo>
                    <a:pt x="10585" y="8510"/>
                    <a:pt x="9890" y="8133"/>
                    <a:pt x="9217" y="7726"/>
                  </a:cubicBezTo>
                  <a:cubicBezTo>
                    <a:pt x="8785" y="7467"/>
                    <a:pt x="8370" y="7183"/>
                    <a:pt x="7946" y="6909"/>
                  </a:cubicBezTo>
                  <a:cubicBezTo>
                    <a:pt x="7300" y="6502"/>
                    <a:pt x="6607" y="6171"/>
                    <a:pt x="5930" y="5815"/>
                  </a:cubicBezTo>
                  <a:cubicBezTo>
                    <a:pt x="5249" y="5465"/>
                    <a:pt x="4556" y="5132"/>
                    <a:pt x="3901" y="4733"/>
                  </a:cubicBezTo>
                  <a:cubicBezTo>
                    <a:pt x="2381" y="3754"/>
                    <a:pt x="1186" y="2690"/>
                    <a:pt x="470" y="989"/>
                  </a:cubicBezTo>
                  <a:cubicBezTo>
                    <a:pt x="377" y="769"/>
                    <a:pt x="295" y="542"/>
                    <a:pt x="229" y="314"/>
                  </a:cubicBezTo>
                  <a:cubicBezTo>
                    <a:pt x="209" y="236"/>
                    <a:pt x="186" y="149"/>
                    <a:pt x="165" y="69"/>
                  </a:cubicBezTo>
                  <a:cubicBezTo>
                    <a:pt x="160" y="28"/>
                    <a:pt x="124" y="0"/>
                    <a:pt x="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151185" y="2453619"/>
              <a:ext cx="88443" cy="126239"/>
            </a:xfrm>
            <a:custGeom>
              <a:avLst/>
              <a:gdLst/>
              <a:ahLst/>
              <a:cxnLst/>
              <a:rect l="l" t="t" r="r" b="b"/>
              <a:pathLst>
                <a:path w="1170" h="1670" extrusionOk="0">
                  <a:moveTo>
                    <a:pt x="1069" y="0"/>
                  </a:moveTo>
                  <a:cubicBezTo>
                    <a:pt x="1041" y="0"/>
                    <a:pt x="1014" y="14"/>
                    <a:pt x="999" y="49"/>
                  </a:cubicBezTo>
                  <a:cubicBezTo>
                    <a:pt x="956" y="166"/>
                    <a:pt x="870" y="259"/>
                    <a:pt x="781" y="347"/>
                  </a:cubicBezTo>
                  <a:cubicBezTo>
                    <a:pt x="672" y="456"/>
                    <a:pt x="586" y="582"/>
                    <a:pt x="520" y="719"/>
                  </a:cubicBezTo>
                  <a:cubicBezTo>
                    <a:pt x="431" y="892"/>
                    <a:pt x="382" y="1081"/>
                    <a:pt x="275" y="1244"/>
                  </a:cubicBezTo>
                  <a:cubicBezTo>
                    <a:pt x="209" y="1334"/>
                    <a:pt x="137" y="1421"/>
                    <a:pt x="57" y="1499"/>
                  </a:cubicBezTo>
                  <a:cubicBezTo>
                    <a:pt x="28" y="1518"/>
                    <a:pt x="8" y="1550"/>
                    <a:pt x="6" y="1585"/>
                  </a:cubicBezTo>
                  <a:cubicBezTo>
                    <a:pt x="1" y="1638"/>
                    <a:pt x="42" y="1670"/>
                    <a:pt x="83" y="1670"/>
                  </a:cubicBezTo>
                  <a:cubicBezTo>
                    <a:pt x="111" y="1670"/>
                    <a:pt x="140" y="1655"/>
                    <a:pt x="154" y="1622"/>
                  </a:cubicBezTo>
                  <a:cubicBezTo>
                    <a:pt x="230" y="1548"/>
                    <a:pt x="300" y="1470"/>
                    <a:pt x="366" y="1388"/>
                  </a:cubicBezTo>
                  <a:cubicBezTo>
                    <a:pt x="508" y="1205"/>
                    <a:pt x="565" y="974"/>
                    <a:pt x="670" y="771"/>
                  </a:cubicBezTo>
                  <a:cubicBezTo>
                    <a:pt x="761" y="551"/>
                    <a:pt x="966" y="417"/>
                    <a:pt x="1090" y="219"/>
                  </a:cubicBezTo>
                  <a:cubicBezTo>
                    <a:pt x="1110" y="184"/>
                    <a:pt x="1129" y="147"/>
                    <a:pt x="1143" y="108"/>
                  </a:cubicBezTo>
                  <a:cubicBezTo>
                    <a:pt x="1170" y="47"/>
                    <a:pt x="1119" y="0"/>
                    <a:pt x="1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3864162" y="2369031"/>
              <a:ext cx="107265" cy="149673"/>
            </a:xfrm>
            <a:custGeom>
              <a:avLst/>
              <a:gdLst/>
              <a:ahLst/>
              <a:cxnLst/>
              <a:rect l="l" t="t" r="r" b="b"/>
              <a:pathLst>
                <a:path w="1419" h="1980" extrusionOk="0">
                  <a:moveTo>
                    <a:pt x="1148" y="1"/>
                  </a:moveTo>
                  <a:cubicBezTo>
                    <a:pt x="1131" y="1"/>
                    <a:pt x="1114" y="6"/>
                    <a:pt x="1099" y="18"/>
                  </a:cubicBezTo>
                  <a:cubicBezTo>
                    <a:pt x="1042" y="63"/>
                    <a:pt x="1081" y="125"/>
                    <a:pt x="1116" y="170"/>
                  </a:cubicBezTo>
                  <a:cubicBezTo>
                    <a:pt x="1276" y="384"/>
                    <a:pt x="1202" y="651"/>
                    <a:pt x="1091" y="871"/>
                  </a:cubicBezTo>
                  <a:cubicBezTo>
                    <a:pt x="964" y="1122"/>
                    <a:pt x="793" y="1361"/>
                    <a:pt x="554" y="1515"/>
                  </a:cubicBezTo>
                  <a:cubicBezTo>
                    <a:pt x="414" y="1606"/>
                    <a:pt x="264" y="1682"/>
                    <a:pt x="133" y="1787"/>
                  </a:cubicBezTo>
                  <a:cubicBezTo>
                    <a:pt x="71" y="1828"/>
                    <a:pt x="1" y="1910"/>
                    <a:pt x="87" y="1970"/>
                  </a:cubicBezTo>
                  <a:cubicBezTo>
                    <a:pt x="99" y="1976"/>
                    <a:pt x="112" y="1979"/>
                    <a:pt x="125" y="1979"/>
                  </a:cubicBezTo>
                  <a:cubicBezTo>
                    <a:pt x="153" y="1979"/>
                    <a:pt x="181" y="1965"/>
                    <a:pt x="196" y="1939"/>
                  </a:cubicBezTo>
                  <a:cubicBezTo>
                    <a:pt x="293" y="1859"/>
                    <a:pt x="396" y="1789"/>
                    <a:pt x="505" y="1729"/>
                  </a:cubicBezTo>
                  <a:cubicBezTo>
                    <a:pt x="850" y="1544"/>
                    <a:pt x="1104" y="1229"/>
                    <a:pt x="1262" y="876"/>
                  </a:cubicBezTo>
                  <a:cubicBezTo>
                    <a:pt x="1398" y="602"/>
                    <a:pt x="1418" y="273"/>
                    <a:pt x="1208" y="30"/>
                  </a:cubicBezTo>
                  <a:cubicBezTo>
                    <a:pt x="1193" y="11"/>
                    <a:pt x="1171" y="1"/>
                    <a:pt x="1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026382" y="2198494"/>
              <a:ext cx="49362" cy="66899"/>
            </a:xfrm>
            <a:custGeom>
              <a:avLst/>
              <a:gdLst/>
              <a:ahLst/>
              <a:cxnLst/>
              <a:rect l="l" t="t" r="r" b="b"/>
              <a:pathLst>
                <a:path w="653" h="885" extrusionOk="0">
                  <a:moveTo>
                    <a:pt x="529" y="0"/>
                  </a:moveTo>
                  <a:cubicBezTo>
                    <a:pt x="486" y="0"/>
                    <a:pt x="449" y="33"/>
                    <a:pt x="449" y="77"/>
                  </a:cubicBezTo>
                  <a:cubicBezTo>
                    <a:pt x="451" y="167"/>
                    <a:pt x="439" y="258"/>
                    <a:pt x="410" y="344"/>
                  </a:cubicBezTo>
                  <a:cubicBezTo>
                    <a:pt x="348" y="492"/>
                    <a:pt x="249" y="638"/>
                    <a:pt x="112" y="727"/>
                  </a:cubicBezTo>
                  <a:cubicBezTo>
                    <a:pt x="110" y="727"/>
                    <a:pt x="108" y="726"/>
                    <a:pt x="106" y="726"/>
                  </a:cubicBezTo>
                  <a:cubicBezTo>
                    <a:pt x="26" y="726"/>
                    <a:pt x="0" y="845"/>
                    <a:pt x="79" y="879"/>
                  </a:cubicBezTo>
                  <a:cubicBezTo>
                    <a:pt x="90" y="883"/>
                    <a:pt x="102" y="884"/>
                    <a:pt x="114" y="884"/>
                  </a:cubicBezTo>
                  <a:cubicBezTo>
                    <a:pt x="301" y="884"/>
                    <a:pt x="571" y="451"/>
                    <a:pt x="585" y="297"/>
                  </a:cubicBezTo>
                  <a:cubicBezTo>
                    <a:pt x="593" y="216"/>
                    <a:pt x="653" y="9"/>
                    <a:pt x="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3795449" y="2330781"/>
              <a:ext cx="57752" cy="87460"/>
            </a:xfrm>
            <a:custGeom>
              <a:avLst/>
              <a:gdLst/>
              <a:ahLst/>
              <a:cxnLst/>
              <a:rect l="l" t="t" r="r" b="b"/>
              <a:pathLst>
                <a:path w="764" h="1157" extrusionOk="0">
                  <a:moveTo>
                    <a:pt x="682" y="1"/>
                  </a:moveTo>
                  <a:cubicBezTo>
                    <a:pt x="635" y="1"/>
                    <a:pt x="590" y="52"/>
                    <a:pt x="560" y="90"/>
                  </a:cubicBezTo>
                  <a:cubicBezTo>
                    <a:pt x="428" y="246"/>
                    <a:pt x="309" y="415"/>
                    <a:pt x="204" y="592"/>
                  </a:cubicBezTo>
                  <a:cubicBezTo>
                    <a:pt x="114" y="734"/>
                    <a:pt x="50" y="890"/>
                    <a:pt x="13" y="1054"/>
                  </a:cubicBezTo>
                  <a:cubicBezTo>
                    <a:pt x="1" y="1096"/>
                    <a:pt x="23" y="1139"/>
                    <a:pt x="64" y="1153"/>
                  </a:cubicBezTo>
                  <a:cubicBezTo>
                    <a:pt x="72" y="1156"/>
                    <a:pt x="80" y="1157"/>
                    <a:pt x="87" y="1157"/>
                  </a:cubicBezTo>
                  <a:cubicBezTo>
                    <a:pt x="121" y="1157"/>
                    <a:pt x="153" y="1135"/>
                    <a:pt x="163" y="1102"/>
                  </a:cubicBezTo>
                  <a:cubicBezTo>
                    <a:pt x="177" y="1038"/>
                    <a:pt x="196" y="974"/>
                    <a:pt x="217" y="913"/>
                  </a:cubicBezTo>
                  <a:cubicBezTo>
                    <a:pt x="293" y="731"/>
                    <a:pt x="404" y="565"/>
                    <a:pt x="515" y="402"/>
                  </a:cubicBezTo>
                  <a:cubicBezTo>
                    <a:pt x="579" y="308"/>
                    <a:pt x="653" y="219"/>
                    <a:pt x="731" y="137"/>
                  </a:cubicBezTo>
                  <a:cubicBezTo>
                    <a:pt x="762" y="106"/>
                    <a:pt x="764" y="57"/>
                    <a:pt x="735" y="26"/>
                  </a:cubicBezTo>
                  <a:cubicBezTo>
                    <a:pt x="718" y="8"/>
                    <a:pt x="700" y="1"/>
                    <a:pt x="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3964472" y="2128571"/>
              <a:ext cx="43466" cy="47170"/>
            </a:xfrm>
            <a:custGeom>
              <a:avLst/>
              <a:gdLst/>
              <a:ahLst/>
              <a:cxnLst/>
              <a:rect l="l" t="t" r="r" b="b"/>
              <a:pathLst>
                <a:path w="575" h="624" extrusionOk="0">
                  <a:moveTo>
                    <a:pt x="464" y="1"/>
                  </a:moveTo>
                  <a:cubicBezTo>
                    <a:pt x="446" y="1"/>
                    <a:pt x="427" y="7"/>
                    <a:pt x="410" y="22"/>
                  </a:cubicBezTo>
                  <a:cubicBezTo>
                    <a:pt x="268" y="144"/>
                    <a:pt x="151" y="290"/>
                    <a:pt x="65" y="456"/>
                  </a:cubicBezTo>
                  <a:cubicBezTo>
                    <a:pt x="40" y="504"/>
                    <a:pt x="1" y="561"/>
                    <a:pt x="56" y="607"/>
                  </a:cubicBezTo>
                  <a:cubicBezTo>
                    <a:pt x="75" y="619"/>
                    <a:pt x="92" y="624"/>
                    <a:pt x="107" y="624"/>
                  </a:cubicBezTo>
                  <a:cubicBezTo>
                    <a:pt x="153" y="624"/>
                    <a:pt x="184" y="575"/>
                    <a:pt x="204" y="526"/>
                  </a:cubicBezTo>
                  <a:cubicBezTo>
                    <a:pt x="256" y="428"/>
                    <a:pt x="322" y="335"/>
                    <a:pt x="396" y="251"/>
                  </a:cubicBezTo>
                  <a:cubicBezTo>
                    <a:pt x="435" y="210"/>
                    <a:pt x="476" y="173"/>
                    <a:pt x="517" y="135"/>
                  </a:cubicBezTo>
                  <a:cubicBezTo>
                    <a:pt x="575" y="79"/>
                    <a:pt x="525" y="1"/>
                    <a:pt x="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4232144" y="2512733"/>
              <a:ext cx="335478" cy="503520"/>
            </a:xfrm>
            <a:custGeom>
              <a:avLst/>
              <a:gdLst/>
              <a:ahLst/>
              <a:cxnLst/>
              <a:rect l="l" t="t" r="r" b="b"/>
              <a:pathLst>
                <a:path w="4438" h="6661" extrusionOk="0">
                  <a:moveTo>
                    <a:pt x="216" y="6514"/>
                  </a:moveTo>
                  <a:lnTo>
                    <a:pt x="222" y="6518"/>
                  </a:lnTo>
                  <a:lnTo>
                    <a:pt x="229" y="6525"/>
                  </a:lnTo>
                  <a:cubicBezTo>
                    <a:pt x="230" y="6526"/>
                    <a:pt x="232" y="6528"/>
                    <a:pt x="234" y="6531"/>
                  </a:cubicBezTo>
                  <a:lnTo>
                    <a:pt x="234" y="6531"/>
                  </a:lnTo>
                  <a:cubicBezTo>
                    <a:pt x="228" y="6524"/>
                    <a:pt x="222" y="6519"/>
                    <a:pt x="216" y="6514"/>
                  </a:cubicBezTo>
                  <a:close/>
                  <a:moveTo>
                    <a:pt x="4353" y="1"/>
                  </a:moveTo>
                  <a:cubicBezTo>
                    <a:pt x="4284" y="1"/>
                    <a:pt x="4210" y="101"/>
                    <a:pt x="4154" y="141"/>
                  </a:cubicBezTo>
                  <a:cubicBezTo>
                    <a:pt x="4039" y="246"/>
                    <a:pt x="3936" y="363"/>
                    <a:pt x="3845" y="493"/>
                  </a:cubicBezTo>
                  <a:cubicBezTo>
                    <a:pt x="3559" y="900"/>
                    <a:pt x="3411" y="1382"/>
                    <a:pt x="3183" y="1820"/>
                  </a:cubicBezTo>
                  <a:cubicBezTo>
                    <a:pt x="2743" y="2686"/>
                    <a:pt x="2146" y="3461"/>
                    <a:pt x="1521" y="4200"/>
                  </a:cubicBezTo>
                  <a:cubicBezTo>
                    <a:pt x="1041" y="4766"/>
                    <a:pt x="541" y="5329"/>
                    <a:pt x="231" y="6010"/>
                  </a:cubicBezTo>
                  <a:cubicBezTo>
                    <a:pt x="175" y="6132"/>
                    <a:pt x="0" y="6560"/>
                    <a:pt x="136" y="6648"/>
                  </a:cubicBezTo>
                  <a:lnTo>
                    <a:pt x="132" y="6648"/>
                  </a:lnTo>
                  <a:cubicBezTo>
                    <a:pt x="145" y="6657"/>
                    <a:pt x="159" y="6660"/>
                    <a:pt x="172" y="6660"/>
                  </a:cubicBezTo>
                  <a:cubicBezTo>
                    <a:pt x="228" y="6660"/>
                    <a:pt x="274" y="6592"/>
                    <a:pt x="239" y="6539"/>
                  </a:cubicBezTo>
                  <a:cubicBezTo>
                    <a:pt x="239" y="6538"/>
                    <a:pt x="239" y="6538"/>
                    <a:pt x="239" y="6537"/>
                  </a:cubicBezTo>
                  <a:lnTo>
                    <a:pt x="239" y="6537"/>
                  </a:lnTo>
                  <a:cubicBezTo>
                    <a:pt x="240" y="6538"/>
                    <a:pt x="240" y="6538"/>
                    <a:pt x="241" y="6539"/>
                  </a:cubicBezTo>
                  <a:cubicBezTo>
                    <a:pt x="240" y="6538"/>
                    <a:pt x="240" y="6537"/>
                    <a:pt x="239" y="6537"/>
                  </a:cubicBezTo>
                  <a:lnTo>
                    <a:pt x="239" y="6537"/>
                  </a:lnTo>
                  <a:cubicBezTo>
                    <a:pt x="241" y="6433"/>
                    <a:pt x="274" y="6333"/>
                    <a:pt x="305" y="6235"/>
                  </a:cubicBezTo>
                  <a:cubicBezTo>
                    <a:pt x="593" y="5496"/>
                    <a:pt x="1136" y="4895"/>
                    <a:pt x="1642" y="4295"/>
                  </a:cubicBezTo>
                  <a:cubicBezTo>
                    <a:pt x="2286" y="3535"/>
                    <a:pt x="2897" y="2737"/>
                    <a:pt x="3343" y="1842"/>
                  </a:cubicBezTo>
                  <a:cubicBezTo>
                    <a:pt x="3644" y="1248"/>
                    <a:pt x="3835" y="550"/>
                    <a:pt x="4397" y="139"/>
                  </a:cubicBezTo>
                  <a:cubicBezTo>
                    <a:pt x="4432" y="112"/>
                    <a:pt x="4438" y="63"/>
                    <a:pt x="4411" y="30"/>
                  </a:cubicBezTo>
                  <a:cubicBezTo>
                    <a:pt x="4392" y="9"/>
                    <a:pt x="4373" y="1"/>
                    <a:pt x="4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246279" y="2942023"/>
              <a:ext cx="19881" cy="13077"/>
            </a:xfrm>
            <a:custGeom>
              <a:avLst/>
              <a:gdLst/>
              <a:ahLst/>
              <a:cxnLst/>
              <a:rect l="l" t="t" r="r" b="b"/>
              <a:pathLst>
                <a:path w="263" h="173" extrusionOk="0">
                  <a:moveTo>
                    <a:pt x="124" y="0"/>
                  </a:moveTo>
                  <a:cubicBezTo>
                    <a:pt x="45" y="0"/>
                    <a:pt x="0" y="115"/>
                    <a:pt x="110" y="161"/>
                  </a:cubicBezTo>
                  <a:cubicBezTo>
                    <a:pt x="123" y="169"/>
                    <a:pt x="137" y="172"/>
                    <a:pt x="150" y="172"/>
                  </a:cubicBezTo>
                  <a:cubicBezTo>
                    <a:pt x="217" y="172"/>
                    <a:pt x="262" y="73"/>
                    <a:pt x="190" y="27"/>
                  </a:cubicBezTo>
                  <a:cubicBezTo>
                    <a:pt x="167" y="8"/>
                    <a:pt x="144" y="0"/>
                    <a:pt x="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492936" y="2185644"/>
              <a:ext cx="112632" cy="376298"/>
            </a:xfrm>
            <a:custGeom>
              <a:avLst/>
              <a:gdLst/>
              <a:ahLst/>
              <a:cxnLst/>
              <a:rect l="l" t="t" r="r" b="b"/>
              <a:pathLst>
                <a:path w="1490" h="4978" extrusionOk="0">
                  <a:moveTo>
                    <a:pt x="1122" y="1"/>
                  </a:moveTo>
                  <a:cubicBezTo>
                    <a:pt x="1092" y="1"/>
                    <a:pt x="1061" y="9"/>
                    <a:pt x="1029" y="26"/>
                  </a:cubicBezTo>
                  <a:cubicBezTo>
                    <a:pt x="926" y="92"/>
                    <a:pt x="862" y="201"/>
                    <a:pt x="794" y="298"/>
                  </a:cubicBezTo>
                  <a:cubicBezTo>
                    <a:pt x="704" y="428"/>
                    <a:pt x="619" y="561"/>
                    <a:pt x="533" y="693"/>
                  </a:cubicBezTo>
                  <a:cubicBezTo>
                    <a:pt x="443" y="829"/>
                    <a:pt x="348" y="963"/>
                    <a:pt x="270" y="1104"/>
                  </a:cubicBezTo>
                  <a:cubicBezTo>
                    <a:pt x="31" y="1543"/>
                    <a:pt x="0" y="2059"/>
                    <a:pt x="52" y="2547"/>
                  </a:cubicBezTo>
                  <a:cubicBezTo>
                    <a:pt x="109" y="3341"/>
                    <a:pt x="305" y="4116"/>
                    <a:pt x="360" y="4910"/>
                  </a:cubicBezTo>
                  <a:cubicBezTo>
                    <a:pt x="368" y="4957"/>
                    <a:pt x="401" y="4977"/>
                    <a:pt x="434" y="4977"/>
                  </a:cubicBezTo>
                  <a:cubicBezTo>
                    <a:pt x="477" y="4977"/>
                    <a:pt x="520" y="4945"/>
                    <a:pt x="515" y="4890"/>
                  </a:cubicBezTo>
                  <a:cubicBezTo>
                    <a:pt x="488" y="4524"/>
                    <a:pt x="440" y="4162"/>
                    <a:pt x="375" y="3799"/>
                  </a:cubicBezTo>
                  <a:cubicBezTo>
                    <a:pt x="282" y="3195"/>
                    <a:pt x="173" y="2598"/>
                    <a:pt x="190" y="1981"/>
                  </a:cubicBezTo>
                  <a:cubicBezTo>
                    <a:pt x="214" y="1713"/>
                    <a:pt x="268" y="1448"/>
                    <a:pt x="389" y="1209"/>
                  </a:cubicBezTo>
                  <a:cubicBezTo>
                    <a:pt x="550" y="925"/>
                    <a:pt x="747" y="662"/>
                    <a:pt x="922" y="386"/>
                  </a:cubicBezTo>
                  <a:cubicBezTo>
                    <a:pt x="982" y="308"/>
                    <a:pt x="1031" y="210"/>
                    <a:pt x="1117" y="158"/>
                  </a:cubicBezTo>
                  <a:cubicBezTo>
                    <a:pt x="1150" y="158"/>
                    <a:pt x="1171" y="191"/>
                    <a:pt x="1189" y="214"/>
                  </a:cubicBezTo>
                  <a:cubicBezTo>
                    <a:pt x="1292" y="374"/>
                    <a:pt x="1292" y="578"/>
                    <a:pt x="1282" y="761"/>
                  </a:cubicBezTo>
                  <a:cubicBezTo>
                    <a:pt x="1261" y="983"/>
                    <a:pt x="1193" y="1197"/>
                    <a:pt x="1121" y="1407"/>
                  </a:cubicBezTo>
                  <a:cubicBezTo>
                    <a:pt x="1099" y="1460"/>
                    <a:pt x="1074" y="1528"/>
                    <a:pt x="1144" y="1561"/>
                  </a:cubicBezTo>
                  <a:cubicBezTo>
                    <a:pt x="1157" y="1566"/>
                    <a:pt x="1168" y="1568"/>
                    <a:pt x="1179" y="1568"/>
                  </a:cubicBezTo>
                  <a:cubicBezTo>
                    <a:pt x="1230" y="1568"/>
                    <a:pt x="1252" y="1518"/>
                    <a:pt x="1268" y="1464"/>
                  </a:cubicBezTo>
                  <a:cubicBezTo>
                    <a:pt x="1292" y="1392"/>
                    <a:pt x="1317" y="1318"/>
                    <a:pt x="1340" y="1244"/>
                  </a:cubicBezTo>
                  <a:cubicBezTo>
                    <a:pt x="1432" y="938"/>
                    <a:pt x="1490" y="600"/>
                    <a:pt x="1395" y="288"/>
                  </a:cubicBezTo>
                  <a:cubicBezTo>
                    <a:pt x="1361" y="163"/>
                    <a:pt x="1257"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585914" y="2188592"/>
              <a:ext cx="116866" cy="63195"/>
            </a:xfrm>
            <a:custGeom>
              <a:avLst/>
              <a:gdLst/>
              <a:ahLst/>
              <a:cxnLst/>
              <a:rect l="l" t="t" r="r" b="b"/>
              <a:pathLst>
                <a:path w="1546" h="836" extrusionOk="0">
                  <a:moveTo>
                    <a:pt x="902" y="1"/>
                  </a:moveTo>
                  <a:cubicBezTo>
                    <a:pt x="645" y="1"/>
                    <a:pt x="382" y="115"/>
                    <a:pt x="243" y="331"/>
                  </a:cubicBezTo>
                  <a:cubicBezTo>
                    <a:pt x="175" y="432"/>
                    <a:pt x="114" y="539"/>
                    <a:pt x="64" y="652"/>
                  </a:cubicBezTo>
                  <a:cubicBezTo>
                    <a:pt x="38" y="712"/>
                    <a:pt x="0" y="782"/>
                    <a:pt x="79" y="819"/>
                  </a:cubicBezTo>
                  <a:cubicBezTo>
                    <a:pt x="91" y="823"/>
                    <a:pt x="101" y="825"/>
                    <a:pt x="111" y="825"/>
                  </a:cubicBezTo>
                  <a:cubicBezTo>
                    <a:pt x="185" y="825"/>
                    <a:pt x="200" y="712"/>
                    <a:pt x="235" y="656"/>
                  </a:cubicBezTo>
                  <a:cubicBezTo>
                    <a:pt x="286" y="549"/>
                    <a:pt x="350" y="448"/>
                    <a:pt x="424" y="354"/>
                  </a:cubicBezTo>
                  <a:cubicBezTo>
                    <a:pt x="549" y="210"/>
                    <a:pt x="744" y="157"/>
                    <a:pt x="930" y="157"/>
                  </a:cubicBezTo>
                  <a:cubicBezTo>
                    <a:pt x="944" y="157"/>
                    <a:pt x="958" y="158"/>
                    <a:pt x="971" y="158"/>
                  </a:cubicBezTo>
                  <a:cubicBezTo>
                    <a:pt x="1150" y="169"/>
                    <a:pt x="1292" y="315"/>
                    <a:pt x="1348" y="477"/>
                  </a:cubicBezTo>
                  <a:cubicBezTo>
                    <a:pt x="1377" y="568"/>
                    <a:pt x="1387" y="662"/>
                    <a:pt x="1381" y="755"/>
                  </a:cubicBezTo>
                  <a:cubicBezTo>
                    <a:pt x="1381" y="798"/>
                    <a:pt x="1414" y="833"/>
                    <a:pt x="1457" y="835"/>
                  </a:cubicBezTo>
                  <a:cubicBezTo>
                    <a:pt x="1500" y="833"/>
                    <a:pt x="1535" y="798"/>
                    <a:pt x="1535" y="757"/>
                  </a:cubicBezTo>
                  <a:cubicBezTo>
                    <a:pt x="1545" y="619"/>
                    <a:pt x="1521" y="481"/>
                    <a:pt x="1465" y="356"/>
                  </a:cubicBezTo>
                  <a:cubicBezTo>
                    <a:pt x="1397" y="201"/>
                    <a:pt x="1268" y="82"/>
                    <a:pt x="1107" y="27"/>
                  </a:cubicBezTo>
                  <a:cubicBezTo>
                    <a:pt x="1041" y="9"/>
                    <a:pt x="972"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692197" y="2217922"/>
              <a:ext cx="73854" cy="68109"/>
            </a:xfrm>
            <a:custGeom>
              <a:avLst/>
              <a:gdLst/>
              <a:ahLst/>
              <a:cxnLst/>
              <a:rect l="l" t="t" r="r" b="b"/>
              <a:pathLst>
                <a:path w="977" h="901" extrusionOk="0">
                  <a:moveTo>
                    <a:pt x="205" y="0"/>
                  </a:moveTo>
                  <a:cubicBezTo>
                    <a:pt x="131" y="0"/>
                    <a:pt x="65" y="21"/>
                    <a:pt x="26" y="85"/>
                  </a:cubicBezTo>
                  <a:cubicBezTo>
                    <a:pt x="1" y="147"/>
                    <a:pt x="50" y="200"/>
                    <a:pt x="101" y="200"/>
                  </a:cubicBezTo>
                  <a:cubicBezTo>
                    <a:pt x="124" y="200"/>
                    <a:pt x="147" y="189"/>
                    <a:pt x="164" y="163"/>
                  </a:cubicBezTo>
                  <a:cubicBezTo>
                    <a:pt x="177" y="162"/>
                    <a:pt x="190" y="162"/>
                    <a:pt x="204" y="162"/>
                  </a:cubicBezTo>
                  <a:cubicBezTo>
                    <a:pt x="483" y="162"/>
                    <a:pt x="785" y="366"/>
                    <a:pt x="814" y="655"/>
                  </a:cubicBezTo>
                  <a:cubicBezTo>
                    <a:pt x="831" y="735"/>
                    <a:pt x="763" y="875"/>
                    <a:pt x="876" y="900"/>
                  </a:cubicBezTo>
                  <a:cubicBezTo>
                    <a:pt x="880" y="900"/>
                    <a:pt x="883" y="900"/>
                    <a:pt x="887" y="900"/>
                  </a:cubicBezTo>
                  <a:cubicBezTo>
                    <a:pt x="926" y="900"/>
                    <a:pt x="959" y="871"/>
                    <a:pt x="964" y="834"/>
                  </a:cubicBezTo>
                  <a:cubicBezTo>
                    <a:pt x="977" y="745"/>
                    <a:pt x="977" y="655"/>
                    <a:pt x="960" y="568"/>
                  </a:cubicBezTo>
                  <a:cubicBezTo>
                    <a:pt x="940" y="484"/>
                    <a:pt x="905" y="406"/>
                    <a:pt x="855" y="338"/>
                  </a:cubicBezTo>
                  <a:cubicBezTo>
                    <a:pt x="765" y="210"/>
                    <a:pt x="635" y="114"/>
                    <a:pt x="487" y="62"/>
                  </a:cubicBezTo>
                  <a:cubicBezTo>
                    <a:pt x="412" y="38"/>
                    <a:pt x="302"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754787" y="2268720"/>
              <a:ext cx="57677" cy="65009"/>
            </a:xfrm>
            <a:custGeom>
              <a:avLst/>
              <a:gdLst/>
              <a:ahLst/>
              <a:cxnLst/>
              <a:rect l="l" t="t" r="r" b="b"/>
              <a:pathLst>
                <a:path w="763" h="860" extrusionOk="0">
                  <a:moveTo>
                    <a:pt x="146" y="1"/>
                  </a:moveTo>
                  <a:cubicBezTo>
                    <a:pt x="1" y="1"/>
                    <a:pt x="17" y="162"/>
                    <a:pt x="119" y="162"/>
                  </a:cubicBezTo>
                  <a:cubicBezTo>
                    <a:pt x="128" y="162"/>
                    <a:pt x="138" y="161"/>
                    <a:pt x="149" y="158"/>
                  </a:cubicBezTo>
                  <a:cubicBezTo>
                    <a:pt x="307" y="199"/>
                    <a:pt x="443" y="304"/>
                    <a:pt x="525" y="448"/>
                  </a:cubicBezTo>
                  <a:cubicBezTo>
                    <a:pt x="568" y="538"/>
                    <a:pt x="585" y="639"/>
                    <a:pt x="573" y="740"/>
                  </a:cubicBezTo>
                  <a:cubicBezTo>
                    <a:pt x="562" y="789"/>
                    <a:pt x="577" y="851"/>
                    <a:pt x="636" y="859"/>
                  </a:cubicBezTo>
                  <a:cubicBezTo>
                    <a:pt x="639" y="859"/>
                    <a:pt x="641" y="859"/>
                    <a:pt x="643" y="859"/>
                  </a:cubicBezTo>
                  <a:cubicBezTo>
                    <a:pt x="763" y="859"/>
                    <a:pt x="725" y="689"/>
                    <a:pt x="729" y="606"/>
                  </a:cubicBezTo>
                  <a:cubicBezTo>
                    <a:pt x="719" y="390"/>
                    <a:pt x="575" y="213"/>
                    <a:pt x="402" y="98"/>
                  </a:cubicBezTo>
                  <a:cubicBezTo>
                    <a:pt x="288" y="26"/>
                    <a:pt x="204"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645934" y="2320123"/>
              <a:ext cx="618042" cy="1034707"/>
            </a:xfrm>
            <a:custGeom>
              <a:avLst/>
              <a:gdLst/>
              <a:ahLst/>
              <a:cxnLst/>
              <a:rect l="l" t="t" r="r" b="b"/>
              <a:pathLst>
                <a:path w="8176" h="13688" extrusionOk="0">
                  <a:moveTo>
                    <a:pt x="2042" y="0"/>
                  </a:moveTo>
                  <a:cubicBezTo>
                    <a:pt x="2007" y="0"/>
                    <a:pt x="1979" y="22"/>
                    <a:pt x="1967" y="78"/>
                  </a:cubicBezTo>
                  <a:cubicBezTo>
                    <a:pt x="1967" y="115"/>
                    <a:pt x="1994" y="148"/>
                    <a:pt x="2031" y="155"/>
                  </a:cubicBezTo>
                  <a:cubicBezTo>
                    <a:pt x="2070" y="177"/>
                    <a:pt x="2109" y="204"/>
                    <a:pt x="2142" y="235"/>
                  </a:cubicBezTo>
                  <a:cubicBezTo>
                    <a:pt x="2298" y="389"/>
                    <a:pt x="2403" y="589"/>
                    <a:pt x="2445" y="803"/>
                  </a:cubicBezTo>
                  <a:cubicBezTo>
                    <a:pt x="2494" y="1029"/>
                    <a:pt x="2430" y="1257"/>
                    <a:pt x="2356" y="1471"/>
                  </a:cubicBezTo>
                  <a:cubicBezTo>
                    <a:pt x="2200" y="1918"/>
                    <a:pt x="1961" y="2329"/>
                    <a:pt x="1690" y="2716"/>
                  </a:cubicBezTo>
                  <a:cubicBezTo>
                    <a:pt x="1313" y="3261"/>
                    <a:pt x="967" y="3829"/>
                    <a:pt x="694" y="4432"/>
                  </a:cubicBezTo>
                  <a:cubicBezTo>
                    <a:pt x="381" y="5053"/>
                    <a:pt x="188" y="5723"/>
                    <a:pt x="118" y="6415"/>
                  </a:cubicBezTo>
                  <a:cubicBezTo>
                    <a:pt x="1" y="7229"/>
                    <a:pt x="29" y="8081"/>
                    <a:pt x="356" y="8846"/>
                  </a:cubicBezTo>
                  <a:cubicBezTo>
                    <a:pt x="505" y="9229"/>
                    <a:pt x="786" y="9533"/>
                    <a:pt x="1039" y="9850"/>
                  </a:cubicBezTo>
                  <a:cubicBezTo>
                    <a:pt x="1214" y="10056"/>
                    <a:pt x="1410" y="10243"/>
                    <a:pt x="1605" y="10428"/>
                  </a:cubicBezTo>
                  <a:cubicBezTo>
                    <a:pt x="2019" y="10815"/>
                    <a:pt x="2445" y="11194"/>
                    <a:pt x="2907" y="11519"/>
                  </a:cubicBezTo>
                  <a:cubicBezTo>
                    <a:pt x="3473" y="11912"/>
                    <a:pt x="4059" y="12274"/>
                    <a:pt x="4650" y="12628"/>
                  </a:cubicBezTo>
                  <a:cubicBezTo>
                    <a:pt x="5452" y="13113"/>
                    <a:pt x="6304" y="13541"/>
                    <a:pt x="7244" y="13666"/>
                  </a:cubicBezTo>
                  <a:cubicBezTo>
                    <a:pt x="7349" y="13682"/>
                    <a:pt x="7454" y="13688"/>
                    <a:pt x="7559" y="13688"/>
                  </a:cubicBezTo>
                  <a:cubicBezTo>
                    <a:pt x="7732" y="13688"/>
                    <a:pt x="7905" y="13672"/>
                    <a:pt x="8077" y="13658"/>
                  </a:cubicBezTo>
                  <a:cubicBezTo>
                    <a:pt x="8176" y="13644"/>
                    <a:pt x="8161" y="13503"/>
                    <a:pt x="8070" y="13503"/>
                  </a:cubicBezTo>
                  <a:cubicBezTo>
                    <a:pt x="8066" y="13503"/>
                    <a:pt x="8061" y="13503"/>
                    <a:pt x="8057" y="13504"/>
                  </a:cubicBezTo>
                  <a:cubicBezTo>
                    <a:pt x="7960" y="13512"/>
                    <a:pt x="7861" y="13520"/>
                    <a:pt x="7763" y="13527"/>
                  </a:cubicBezTo>
                  <a:cubicBezTo>
                    <a:pt x="7703" y="13531"/>
                    <a:pt x="7642" y="13534"/>
                    <a:pt x="7582" y="13534"/>
                  </a:cubicBezTo>
                  <a:cubicBezTo>
                    <a:pt x="7430" y="13534"/>
                    <a:pt x="7277" y="13518"/>
                    <a:pt x="7127" y="13487"/>
                  </a:cubicBezTo>
                  <a:cubicBezTo>
                    <a:pt x="6394" y="13378"/>
                    <a:pt x="5714" y="13055"/>
                    <a:pt x="5072" y="12693"/>
                  </a:cubicBezTo>
                  <a:cubicBezTo>
                    <a:pt x="4440" y="12327"/>
                    <a:pt x="3817" y="11947"/>
                    <a:pt x="3212" y="11539"/>
                  </a:cubicBezTo>
                  <a:cubicBezTo>
                    <a:pt x="2654" y="11169"/>
                    <a:pt x="2159" y="10739"/>
                    <a:pt x="1671" y="10278"/>
                  </a:cubicBezTo>
                  <a:cubicBezTo>
                    <a:pt x="1402" y="10029"/>
                    <a:pt x="1153" y="9758"/>
                    <a:pt x="930" y="9468"/>
                  </a:cubicBezTo>
                  <a:cubicBezTo>
                    <a:pt x="840" y="9350"/>
                    <a:pt x="749" y="9233"/>
                    <a:pt x="665" y="9112"/>
                  </a:cubicBezTo>
                  <a:cubicBezTo>
                    <a:pt x="558" y="8943"/>
                    <a:pt x="486" y="8756"/>
                    <a:pt x="418" y="8569"/>
                  </a:cubicBezTo>
                  <a:cubicBezTo>
                    <a:pt x="165" y="7855"/>
                    <a:pt x="175" y="7085"/>
                    <a:pt x="284" y="6343"/>
                  </a:cubicBezTo>
                  <a:cubicBezTo>
                    <a:pt x="336" y="5958"/>
                    <a:pt x="406" y="5575"/>
                    <a:pt x="535" y="5205"/>
                  </a:cubicBezTo>
                  <a:cubicBezTo>
                    <a:pt x="669" y="4833"/>
                    <a:pt x="842" y="4475"/>
                    <a:pt x="1017" y="4121"/>
                  </a:cubicBezTo>
                  <a:cubicBezTo>
                    <a:pt x="1249" y="3664"/>
                    <a:pt x="1529" y="3230"/>
                    <a:pt x="1817" y="2806"/>
                  </a:cubicBezTo>
                  <a:cubicBezTo>
                    <a:pt x="1978" y="2572"/>
                    <a:pt x="2136" y="2333"/>
                    <a:pt x="2264" y="2080"/>
                  </a:cubicBezTo>
                  <a:cubicBezTo>
                    <a:pt x="2453" y="1675"/>
                    <a:pt x="2696" y="1198"/>
                    <a:pt x="2591" y="743"/>
                  </a:cubicBezTo>
                  <a:cubicBezTo>
                    <a:pt x="2545" y="539"/>
                    <a:pt x="2451" y="350"/>
                    <a:pt x="2319" y="189"/>
                  </a:cubicBezTo>
                  <a:cubicBezTo>
                    <a:pt x="2269" y="139"/>
                    <a:pt x="2132" y="0"/>
                    <a:pt x="2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3696574" y="2856528"/>
              <a:ext cx="965842" cy="452269"/>
            </a:xfrm>
            <a:custGeom>
              <a:avLst/>
              <a:gdLst/>
              <a:ahLst/>
              <a:cxnLst/>
              <a:rect l="l" t="t" r="r" b="b"/>
              <a:pathLst>
                <a:path w="12777" h="5983" extrusionOk="0">
                  <a:moveTo>
                    <a:pt x="12691" y="1"/>
                  </a:moveTo>
                  <a:cubicBezTo>
                    <a:pt x="12650" y="1"/>
                    <a:pt x="12609" y="30"/>
                    <a:pt x="12613" y="86"/>
                  </a:cubicBezTo>
                  <a:cubicBezTo>
                    <a:pt x="12582" y="327"/>
                    <a:pt x="12529" y="563"/>
                    <a:pt x="12486" y="802"/>
                  </a:cubicBezTo>
                  <a:cubicBezTo>
                    <a:pt x="12348" y="1532"/>
                    <a:pt x="12119" y="2244"/>
                    <a:pt x="11835" y="2931"/>
                  </a:cubicBezTo>
                  <a:cubicBezTo>
                    <a:pt x="11570" y="3565"/>
                    <a:pt x="11245" y="4174"/>
                    <a:pt x="10831" y="4725"/>
                  </a:cubicBezTo>
                  <a:cubicBezTo>
                    <a:pt x="10478" y="5184"/>
                    <a:pt x="10004" y="5571"/>
                    <a:pt x="9437" y="5719"/>
                  </a:cubicBezTo>
                  <a:cubicBezTo>
                    <a:pt x="9136" y="5797"/>
                    <a:pt x="8828" y="5825"/>
                    <a:pt x="8519" y="5825"/>
                  </a:cubicBezTo>
                  <a:cubicBezTo>
                    <a:pt x="8196" y="5825"/>
                    <a:pt x="7872" y="5795"/>
                    <a:pt x="7552" y="5758"/>
                  </a:cubicBezTo>
                  <a:cubicBezTo>
                    <a:pt x="6828" y="5667"/>
                    <a:pt x="6112" y="5513"/>
                    <a:pt x="5417" y="5291"/>
                  </a:cubicBezTo>
                  <a:cubicBezTo>
                    <a:pt x="4674" y="5079"/>
                    <a:pt x="3952" y="4822"/>
                    <a:pt x="3253" y="4493"/>
                  </a:cubicBezTo>
                  <a:cubicBezTo>
                    <a:pt x="2784" y="4289"/>
                    <a:pt x="2327" y="4059"/>
                    <a:pt x="1885" y="3801"/>
                  </a:cubicBezTo>
                  <a:cubicBezTo>
                    <a:pt x="1533" y="3598"/>
                    <a:pt x="1197" y="3378"/>
                    <a:pt x="907" y="3090"/>
                  </a:cubicBezTo>
                  <a:cubicBezTo>
                    <a:pt x="623" y="2802"/>
                    <a:pt x="379" y="2474"/>
                    <a:pt x="263" y="2082"/>
                  </a:cubicBezTo>
                  <a:cubicBezTo>
                    <a:pt x="224" y="1931"/>
                    <a:pt x="196" y="1779"/>
                    <a:pt x="173" y="1625"/>
                  </a:cubicBezTo>
                  <a:cubicBezTo>
                    <a:pt x="161" y="1560"/>
                    <a:pt x="173" y="1454"/>
                    <a:pt x="81" y="1454"/>
                  </a:cubicBezTo>
                  <a:cubicBezTo>
                    <a:pt x="80" y="1454"/>
                    <a:pt x="78" y="1454"/>
                    <a:pt x="76" y="1454"/>
                  </a:cubicBezTo>
                  <a:cubicBezTo>
                    <a:pt x="33" y="1458"/>
                    <a:pt x="0" y="1495"/>
                    <a:pt x="4" y="1538"/>
                  </a:cubicBezTo>
                  <a:cubicBezTo>
                    <a:pt x="17" y="1633"/>
                    <a:pt x="31" y="1726"/>
                    <a:pt x="47" y="1818"/>
                  </a:cubicBezTo>
                  <a:cubicBezTo>
                    <a:pt x="154" y="2600"/>
                    <a:pt x="722" y="3227"/>
                    <a:pt x="1354" y="3657"/>
                  </a:cubicBezTo>
                  <a:cubicBezTo>
                    <a:pt x="1897" y="4019"/>
                    <a:pt x="2479" y="4320"/>
                    <a:pt x="3078" y="4585"/>
                  </a:cubicBezTo>
                  <a:cubicBezTo>
                    <a:pt x="3668" y="4859"/>
                    <a:pt x="4271" y="5112"/>
                    <a:pt x="4896" y="5297"/>
                  </a:cubicBezTo>
                  <a:cubicBezTo>
                    <a:pt x="5892" y="5618"/>
                    <a:pt x="6912" y="5879"/>
                    <a:pt x="7960" y="5955"/>
                  </a:cubicBezTo>
                  <a:cubicBezTo>
                    <a:pt x="8144" y="5972"/>
                    <a:pt x="8328" y="5982"/>
                    <a:pt x="8511" y="5982"/>
                  </a:cubicBezTo>
                  <a:cubicBezTo>
                    <a:pt x="9245" y="5982"/>
                    <a:pt x="9954" y="5821"/>
                    <a:pt x="10519" y="5293"/>
                  </a:cubicBezTo>
                  <a:cubicBezTo>
                    <a:pt x="11000" y="4859"/>
                    <a:pt x="11338" y="4289"/>
                    <a:pt x="11638" y="3723"/>
                  </a:cubicBezTo>
                  <a:cubicBezTo>
                    <a:pt x="12224" y="2592"/>
                    <a:pt x="12588" y="1355"/>
                    <a:pt x="12769" y="96"/>
                  </a:cubicBezTo>
                  <a:cubicBezTo>
                    <a:pt x="12777" y="32"/>
                    <a:pt x="12734" y="1"/>
                    <a:pt x="12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3699069" y="2928114"/>
              <a:ext cx="17915" cy="21393"/>
            </a:xfrm>
            <a:custGeom>
              <a:avLst/>
              <a:gdLst/>
              <a:ahLst/>
              <a:cxnLst/>
              <a:rect l="l" t="t" r="r" b="b"/>
              <a:pathLst>
                <a:path w="237" h="283" extrusionOk="0">
                  <a:moveTo>
                    <a:pt x="121" y="1"/>
                  </a:moveTo>
                  <a:cubicBezTo>
                    <a:pt x="56" y="1"/>
                    <a:pt x="33" y="86"/>
                    <a:pt x="19" y="141"/>
                  </a:cubicBezTo>
                  <a:cubicBezTo>
                    <a:pt x="0" y="196"/>
                    <a:pt x="4" y="266"/>
                    <a:pt x="70" y="281"/>
                  </a:cubicBezTo>
                  <a:cubicBezTo>
                    <a:pt x="75" y="282"/>
                    <a:pt x="80" y="282"/>
                    <a:pt x="85" y="282"/>
                  </a:cubicBezTo>
                  <a:cubicBezTo>
                    <a:pt x="137" y="282"/>
                    <a:pt x="165" y="233"/>
                    <a:pt x="171" y="182"/>
                  </a:cubicBezTo>
                  <a:cubicBezTo>
                    <a:pt x="189" y="116"/>
                    <a:pt x="237" y="44"/>
                    <a:pt x="148" y="5"/>
                  </a:cubicBezTo>
                  <a:cubicBezTo>
                    <a:pt x="138" y="2"/>
                    <a:pt x="129" y="1"/>
                    <a:pt x="1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5074994" y="2745255"/>
              <a:ext cx="477668" cy="606779"/>
            </a:xfrm>
            <a:custGeom>
              <a:avLst/>
              <a:gdLst/>
              <a:ahLst/>
              <a:cxnLst/>
              <a:rect l="l" t="t" r="r" b="b"/>
              <a:pathLst>
                <a:path w="6319" h="8027" extrusionOk="0">
                  <a:moveTo>
                    <a:pt x="112" y="1"/>
                  </a:moveTo>
                  <a:cubicBezTo>
                    <a:pt x="0" y="3"/>
                    <a:pt x="13" y="155"/>
                    <a:pt x="110" y="157"/>
                  </a:cubicBezTo>
                  <a:cubicBezTo>
                    <a:pt x="435" y="174"/>
                    <a:pt x="762" y="188"/>
                    <a:pt x="1088" y="188"/>
                  </a:cubicBezTo>
                  <a:cubicBezTo>
                    <a:pt x="1110" y="188"/>
                    <a:pt x="1132" y="188"/>
                    <a:pt x="1155" y="188"/>
                  </a:cubicBezTo>
                  <a:cubicBezTo>
                    <a:pt x="1764" y="190"/>
                    <a:pt x="2379" y="231"/>
                    <a:pt x="2971" y="381"/>
                  </a:cubicBezTo>
                  <a:cubicBezTo>
                    <a:pt x="3424" y="505"/>
                    <a:pt x="3852" y="700"/>
                    <a:pt x="4240" y="959"/>
                  </a:cubicBezTo>
                  <a:cubicBezTo>
                    <a:pt x="5152" y="1618"/>
                    <a:pt x="6047" y="2770"/>
                    <a:pt x="6104" y="3926"/>
                  </a:cubicBezTo>
                  <a:cubicBezTo>
                    <a:pt x="6137" y="4432"/>
                    <a:pt x="6016" y="4944"/>
                    <a:pt x="5781" y="5393"/>
                  </a:cubicBezTo>
                  <a:cubicBezTo>
                    <a:pt x="5395" y="6203"/>
                    <a:pt x="4823" y="6839"/>
                    <a:pt x="4057" y="7314"/>
                  </a:cubicBezTo>
                  <a:cubicBezTo>
                    <a:pt x="3611" y="7602"/>
                    <a:pt x="3101" y="7816"/>
                    <a:pt x="2566" y="7868"/>
                  </a:cubicBezTo>
                  <a:cubicBezTo>
                    <a:pt x="2550" y="7869"/>
                    <a:pt x="2535" y="7870"/>
                    <a:pt x="2519" y="7870"/>
                  </a:cubicBezTo>
                  <a:cubicBezTo>
                    <a:pt x="2491" y="7870"/>
                    <a:pt x="2463" y="7868"/>
                    <a:pt x="2435" y="7868"/>
                  </a:cubicBezTo>
                  <a:cubicBezTo>
                    <a:pt x="2409" y="7868"/>
                    <a:pt x="2383" y="7870"/>
                    <a:pt x="2358" y="7876"/>
                  </a:cubicBezTo>
                  <a:cubicBezTo>
                    <a:pt x="2317" y="7890"/>
                    <a:pt x="2298" y="7935"/>
                    <a:pt x="2313" y="7977"/>
                  </a:cubicBezTo>
                  <a:cubicBezTo>
                    <a:pt x="2329" y="8020"/>
                    <a:pt x="2368" y="8027"/>
                    <a:pt x="2408" y="8027"/>
                  </a:cubicBezTo>
                  <a:cubicBezTo>
                    <a:pt x="2424" y="8027"/>
                    <a:pt x="2441" y="8026"/>
                    <a:pt x="2457" y="8026"/>
                  </a:cubicBezTo>
                  <a:cubicBezTo>
                    <a:pt x="2461" y="8026"/>
                    <a:pt x="2464" y="8026"/>
                    <a:pt x="2467" y="8026"/>
                  </a:cubicBezTo>
                  <a:cubicBezTo>
                    <a:pt x="3498" y="8001"/>
                    <a:pt x="4629" y="7236"/>
                    <a:pt x="5281" y="6467"/>
                  </a:cubicBezTo>
                  <a:cubicBezTo>
                    <a:pt x="5502" y="6209"/>
                    <a:pt x="5678" y="5917"/>
                    <a:pt x="5839" y="5619"/>
                  </a:cubicBezTo>
                  <a:cubicBezTo>
                    <a:pt x="6152" y="5076"/>
                    <a:pt x="6318" y="4444"/>
                    <a:pt x="6252" y="3817"/>
                  </a:cubicBezTo>
                  <a:cubicBezTo>
                    <a:pt x="6147" y="2566"/>
                    <a:pt x="5076" y="1229"/>
                    <a:pt x="4002" y="630"/>
                  </a:cubicBezTo>
                  <a:cubicBezTo>
                    <a:pt x="3623" y="427"/>
                    <a:pt x="3220" y="266"/>
                    <a:pt x="2798" y="182"/>
                  </a:cubicBezTo>
                  <a:cubicBezTo>
                    <a:pt x="2241" y="60"/>
                    <a:pt x="1665" y="32"/>
                    <a:pt x="1093" y="32"/>
                  </a:cubicBezTo>
                  <a:cubicBezTo>
                    <a:pt x="1074" y="32"/>
                    <a:pt x="1055" y="32"/>
                    <a:pt x="1037" y="32"/>
                  </a:cubicBezTo>
                  <a:cubicBezTo>
                    <a:pt x="728" y="32"/>
                    <a:pt x="420" y="16"/>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5129874" y="2584092"/>
              <a:ext cx="106510" cy="172955"/>
            </a:xfrm>
            <a:custGeom>
              <a:avLst/>
              <a:gdLst/>
              <a:ahLst/>
              <a:cxnLst/>
              <a:rect l="l" t="t" r="r" b="b"/>
              <a:pathLst>
                <a:path w="1409" h="2288" extrusionOk="0">
                  <a:moveTo>
                    <a:pt x="1324" y="0"/>
                  </a:moveTo>
                  <a:cubicBezTo>
                    <a:pt x="1289" y="0"/>
                    <a:pt x="1255" y="21"/>
                    <a:pt x="1247" y="65"/>
                  </a:cubicBezTo>
                  <a:cubicBezTo>
                    <a:pt x="1223" y="351"/>
                    <a:pt x="1130" y="629"/>
                    <a:pt x="1013" y="894"/>
                  </a:cubicBezTo>
                  <a:cubicBezTo>
                    <a:pt x="867" y="1260"/>
                    <a:pt x="655" y="1596"/>
                    <a:pt x="387" y="1888"/>
                  </a:cubicBezTo>
                  <a:cubicBezTo>
                    <a:pt x="315" y="1966"/>
                    <a:pt x="237" y="2038"/>
                    <a:pt x="151" y="2102"/>
                  </a:cubicBezTo>
                  <a:cubicBezTo>
                    <a:pt x="93" y="2139"/>
                    <a:pt x="1" y="2159"/>
                    <a:pt x="42" y="2250"/>
                  </a:cubicBezTo>
                  <a:cubicBezTo>
                    <a:pt x="58" y="2276"/>
                    <a:pt x="81" y="2287"/>
                    <a:pt x="109" y="2287"/>
                  </a:cubicBezTo>
                  <a:cubicBezTo>
                    <a:pt x="269" y="2287"/>
                    <a:pt x="588" y="1900"/>
                    <a:pt x="651" y="1818"/>
                  </a:cubicBezTo>
                  <a:cubicBezTo>
                    <a:pt x="859" y="1563"/>
                    <a:pt x="1025" y="1279"/>
                    <a:pt x="1149" y="974"/>
                  </a:cubicBezTo>
                  <a:cubicBezTo>
                    <a:pt x="1274" y="693"/>
                    <a:pt x="1375" y="396"/>
                    <a:pt x="1402" y="88"/>
                  </a:cubicBezTo>
                  <a:cubicBezTo>
                    <a:pt x="1408" y="31"/>
                    <a:pt x="1366" y="0"/>
                    <a:pt x="1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5241372" y="2346731"/>
              <a:ext cx="214304" cy="254141"/>
            </a:xfrm>
            <a:custGeom>
              <a:avLst/>
              <a:gdLst/>
              <a:ahLst/>
              <a:cxnLst/>
              <a:rect l="l" t="t" r="r" b="b"/>
              <a:pathLst>
                <a:path w="2835" h="3362" extrusionOk="0">
                  <a:moveTo>
                    <a:pt x="2734" y="1"/>
                  </a:moveTo>
                  <a:cubicBezTo>
                    <a:pt x="2707" y="1"/>
                    <a:pt x="2679" y="14"/>
                    <a:pt x="2665" y="47"/>
                  </a:cubicBezTo>
                  <a:cubicBezTo>
                    <a:pt x="2502" y="488"/>
                    <a:pt x="2272" y="901"/>
                    <a:pt x="1982" y="1269"/>
                  </a:cubicBezTo>
                  <a:cubicBezTo>
                    <a:pt x="1640" y="1728"/>
                    <a:pt x="1264" y="2160"/>
                    <a:pt x="852" y="2559"/>
                  </a:cubicBezTo>
                  <a:cubicBezTo>
                    <a:pt x="657" y="2755"/>
                    <a:pt x="447" y="2936"/>
                    <a:pt x="225" y="3102"/>
                  </a:cubicBezTo>
                  <a:cubicBezTo>
                    <a:pt x="163" y="3158"/>
                    <a:pt x="1" y="3224"/>
                    <a:pt x="64" y="3329"/>
                  </a:cubicBezTo>
                  <a:cubicBezTo>
                    <a:pt x="83" y="3352"/>
                    <a:pt x="104" y="3361"/>
                    <a:pt x="125" y="3361"/>
                  </a:cubicBezTo>
                  <a:cubicBezTo>
                    <a:pt x="156" y="3361"/>
                    <a:pt x="186" y="3340"/>
                    <a:pt x="209" y="3310"/>
                  </a:cubicBezTo>
                  <a:cubicBezTo>
                    <a:pt x="544" y="3067"/>
                    <a:pt x="854" y="2794"/>
                    <a:pt x="1138" y="2491"/>
                  </a:cubicBezTo>
                  <a:cubicBezTo>
                    <a:pt x="1498" y="2137"/>
                    <a:pt x="1819" y="1747"/>
                    <a:pt x="2122" y="1343"/>
                  </a:cubicBezTo>
                  <a:cubicBezTo>
                    <a:pt x="2414" y="969"/>
                    <a:pt x="2646" y="553"/>
                    <a:pt x="2809" y="109"/>
                  </a:cubicBezTo>
                  <a:cubicBezTo>
                    <a:pt x="2834" y="47"/>
                    <a:pt x="2784" y="1"/>
                    <a:pt x="2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5246059" y="2341667"/>
              <a:ext cx="350295" cy="337217"/>
            </a:xfrm>
            <a:custGeom>
              <a:avLst/>
              <a:gdLst/>
              <a:ahLst/>
              <a:cxnLst/>
              <a:rect l="l" t="t" r="r" b="b"/>
              <a:pathLst>
                <a:path w="4634" h="4461" extrusionOk="0">
                  <a:moveTo>
                    <a:pt x="2788" y="0"/>
                  </a:moveTo>
                  <a:cubicBezTo>
                    <a:pt x="2718" y="0"/>
                    <a:pt x="2624" y="37"/>
                    <a:pt x="2654" y="121"/>
                  </a:cubicBezTo>
                  <a:cubicBezTo>
                    <a:pt x="2665" y="150"/>
                    <a:pt x="2694" y="169"/>
                    <a:pt x="2726" y="169"/>
                  </a:cubicBezTo>
                  <a:cubicBezTo>
                    <a:pt x="2735" y="169"/>
                    <a:pt x="2745" y="168"/>
                    <a:pt x="2755" y="164"/>
                  </a:cubicBezTo>
                  <a:cubicBezTo>
                    <a:pt x="2766" y="160"/>
                    <a:pt x="2778" y="158"/>
                    <a:pt x="2790" y="158"/>
                  </a:cubicBezTo>
                  <a:cubicBezTo>
                    <a:pt x="2953" y="158"/>
                    <a:pt x="3246" y="473"/>
                    <a:pt x="3372" y="561"/>
                  </a:cubicBezTo>
                  <a:cubicBezTo>
                    <a:pt x="3699" y="838"/>
                    <a:pt x="4037" y="1120"/>
                    <a:pt x="4296" y="1470"/>
                  </a:cubicBezTo>
                  <a:cubicBezTo>
                    <a:pt x="4633" y="1921"/>
                    <a:pt x="3706" y="2869"/>
                    <a:pt x="3413" y="3208"/>
                  </a:cubicBezTo>
                  <a:cubicBezTo>
                    <a:pt x="3099" y="3531"/>
                    <a:pt x="2430" y="4278"/>
                    <a:pt x="1982" y="4305"/>
                  </a:cubicBezTo>
                  <a:cubicBezTo>
                    <a:pt x="1978" y="4305"/>
                    <a:pt x="1975" y="4305"/>
                    <a:pt x="1971" y="4305"/>
                  </a:cubicBezTo>
                  <a:cubicBezTo>
                    <a:pt x="1858" y="4305"/>
                    <a:pt x="1754" y="4242"/>
                    <a:pt x="1654" y="4194"/>
                  </a:cubicBezTo>
                  <a:cubicBezTo>
                    <a:pt x="1475" y="4101"/>
                    <a:pt x="1276" y="3992"/>
                    <a:pt x="1091" y="3898"/>
                  </a:cubicBezTo>
                  <a:cubicBezTo>
                    <a:pt x="842" y="3770"/>
                    <a:pt x="599" y="3663"/>
                    <a:pt x="363" y="3503"/>
                  </a:cubicBezTo>
                  <a:cubicBezTo>
                    <a:pt x="309" y="3464"/>
                    <a:pt x="249" y="3424"/>
                    <a:pt x="214" y="3367"/>
                  </a:cubicBezTo>
                  <a:cubicBezTo>
                    <a:pt x="230" y="3309"/>
                    <a:pt x="185" y="3261"/>
                    <a:pt x="135" y="3261"/>
                  </a:cubicBezTo>
                  <a:cubicBezTo>
                    <a:pt x="119" y="3261"/>
                    <a:pt x="102" y="3265"/>
                    <a:pt x="87" y="3276"/>
                  </a:cubicBezTo>
                  <a:cubicBezTo>
                    <a:pt x="0" y="3352"/>
                    <a:pt x="85" y="3472"/>
                    <a:pt x="149" y="3531"/>
                  </a:cubicBezTo>
                  <a:cubicBezTo>
                    <a:pt x="404" y="3758"/>
                    <a:pt x="727" y="3883"/>
                    <a:pt x="1023" y="4040"/>
                  </a:cubicBezTo>
                  <a:cubicBezTo>
                    <a:pt x="1134" y="4097"/>
                    <a:pt x="1249" y="4157"/>
                    <a:pt x="1362" y="4219"/>
                  </a:cubicBezTo>
                  <a:cubicBezTo>
                    <a:pt x="1545" y="4307"/>
                    <a:pt x="1722" y="4435"/>
                    <a:pt x="1928" y="4459"/>
                  </a:cubicBezTo>
                  <a:cubicBezTo>
                    <a:pt x="1941" y="4460"/>
                    <a:pt x="1955" y="4461"/>
                    <a:pt x="1969" y="4461"/>
                  </a:cubicBezTo>
                  <a:cubicBezTo>
                    <a:pt x="2516" y="4461"/>
                    <a:pt x="3332" y="3520"/>
                    <a:pt x="3685" y="3136"/>
                  </a:cubicBezTo>
                  <a:cubicBezTo>
                    <a:pt x="4016" y="2752"/>
                    <a:pt x="4504" y="2219"/>
                    <a:pt x="4530" y="1692"/>
                  </a:cubicBezTo>
                  <a:cubicBezTo>
                    <a:pt x="4528" y="1445"/>
                    <a:pt x="4335" y="1254"/>
                    <a:pt x="4175" y="1085"/>
                  </a:cubicBezTo>
                  <a:cubicBezTo>
                    <a:pt x="3954" y="857"/>
                    <a:pt x="3720" y="641"/>
                    <a:pt x="3475" y="441"/>
                  </a:cubicBezTo>
                  <a:cubicBezTo>
                    <a:pt x="3356" y="345"/>
                    <a:pt x="3239" y="244"/>
                    <a:pt x="3117" y="147"/>
                  </a:cubicBezTo>
                  <a:cubicBezTo>
                    <a:pt x="3027" y="79"/>
                    <a:pt x="2926" y="9"/>
                    <a:pt x="2809" y="1"/>
                  </a:cubicBezTo>
                  <a:cubicBezTo>
                    <a:pt x="2802" y="0"/>
                    <a:pt x="2795" y="0"/>
                    <a:pt x="2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5013538" y="2349604"/>
              <a:ext cx="246204" cy="248321"/>
            </a:xfrm>
            <a:custGeom>
              <a:avLst/>
              <a:gdLst/>
              <a:ahLst/>
              <a:cxnLst/>
              <a:rect l="l" t="t" r="r" b="b"/>
              <a:pathLst>
                <a:path w="3257" h="3285" extrusionOk="0">
                  <a:moveTo>
                    <a:pt x="663" y="0"/>
                  </a:moveTo>
                  <a:cubicBezTo>
                    <a:pt x="584" y="0"/>
                    <a:pt x="505" y="13"/>
                    <a:pt x="429" y="42"/>
                  </a:cubicBezTo>
                  <a:cubicBezTo>
                    <a:pt x="73" y="188"/>
                    <a:pt x="1" y="639"/>
                    <a:pt x="87" y="976"/>
                  </a:cubicBezTo>
                  <a:cubicBezTo>
                    <a:pt x="196" y="1328"/>
                    <a:pt x="449" y="1614"/>
                    <a:pt x="709" y="1865"/>
                  </a:cubicBezTo>
                  <a:cubicBezTo>
                    <a:pt x="1387" y="2523"/>
                    <a:pt x="2237" y="3011"/>
                    <a:pt x="3142" y="3284"/>
                  </a:cubicBezTo>
                  <a:cubicBezTo>
                    <a:pt x="3145" y="3285"/>
                    <a:pt x="3149" y="3285"/>
                    <a:pt x="3152" y="3285"/>
                  </a:cubicBezTo>
                  <a:cubicBezTo>
                    <a:pt x="3242" y="3285"/>
                    <a:pt x="3256" y="3142"/>
                    <a:pt x="3161" y="3130"/>
                  </a:cubicBezTo>
                  <a:cubicBezTo>
                    <a:pt x="3122" y="3120"/>
                    <a:pt x="3083" y="3110"/>
                    <a:pt x="3046" y="3093"/>
                  </a:cubicBezTo>
                  <a:cubicBezTo>
                    <a:pt x="2478" y="2904"/>
                    <a:pt x="1943" y="2630"/>
                    <a:pt x="1455" y="2285"/>
                  </a:cubicBezTo>
                  <a:cubicBezTo>
                    <a:pt x="1299" y="2180"/>
                    <a:pt x="1151" y="2062"/>
                    <a:pt x="1013" y="1937"/>
                  </a:cubicBezTo>
                  <a:cubicBezTo>
                    <a:pt x="739" y="1686"/>
                    <a:pt x="468" y="1431"/>
                    <a:pt x="299" y="1093"/>
                  </a:cubicBezTo>
                  <a:cubicBezTo>
                    <a:pt x="180" y="843"/>
                    <a:pt x="161" y="499"/>
                    <a:pt x="355" y="281"/>
                  </a:cubicBezTo>
                  <a:cubicBezTo>
                    <a:pt x="436" y="193"/>
                    <a:pt x="546" y="159"/>
                    <a:pt x="665" y="159"/>
                  </a:cubicBezTo>
                  <a:cubicBezTo>
                    <a:pt x="890" y="159"/>
                    <a:pt x="1149" y="280"/>
                    <a:pt x="1309" y="384"/>
                  </a:cubicBezTo>
                  <a:cubicBezTo>
                    <a:pt x="1464" y="495"/>
                    <a:pt x="1593" y="637"/>
                    <a:pt x="1743" y="754"/>
                  </a:cubicBezTo>
                  <a:cubicBezTo>
                    <a:pt x="1785" y="783"/>
                    <a:pt x="1842" y="839"/>
                    <a:pt x="1893" y="839"/>
                  </a:cubicBezTo>
                  <a:cubicBezTo>
                    <a:pt x="1916" y="839"/>
                    <a:pt x="1937" y="829"/>
                    <a:pt x="1955" y="801"/>
                  </a:cubicBezTo>
                  <a:cubicBezTo>
                    <a:pt x="2005" y="705"/>
                    <a:pt x="1871" y="666"/>
                    <a:pt x="1817" y="612"/>
                  </a:cubicBezTo>
                  <a:cubicBezTo>
                    <a:pt x="1634" y="466"/>
                    <a:pt x="1480" y="283"/>
                    <a:pt x="1268" y="176"/>
                  </a:cubicBezTo>
                  <a:cubicBezTo>
                    <a:pt x="1085" y="87"/>
                    <a:pt x="872" y="0"/>
                    <a:pt x="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5094724" y="2277715"/>
              <a:ext cx="115883" cy="129338"/>
            </a:xfrm>
            <a:custGeom>
              <a:avLst/>
              <a:gdLst/>
              <a:ahLst/>
              <a:cxnLst/>
              <a:rect l="l" t="t" r="r" b="b"/>
              <a:pathLst>
                <a:path w="1533" h="1711" extrusionOk="0">
                  <a:moveTo>
                    <a:pt x="488" y="1"/>
                  </a:moveTo>
                  <a:cubicBezTo>
                    <a:pt x="128" y="1"/>
                    <a:pt x="0" y="442"/>
                    <a:pt x="83" y="775"/>
                  </a:cubicBezTo>
                  <a:cubicBezTo>
                    <a:pt x="171" y="1133"/>
                    <a:pt x="420" y="1427"/>
                    <a:pt x="665" y="1695"/>
                  </a:cubicBezTo>
                  <a:lnTo>
                    <a:pt x="665" y="1693"/>
                  </a:lnTo>
                  <a:cubicBezTo>
                    <a:pt x="681" y="1705"/>
                    <a:pt x="698" y="1710"/>
                    <a:pt x="714" y="1710"/>
                  </a:cubicBezTo>
                  <a:cubicBezTo>
                    <a:pt x="778" y="1710"/>
                    <a:pt x="828" y="1621"/>
                    <a:pt x="762" y="1569"/>
                  </a:cubicBezTo>
                  <a:cubicBezTo>
                    <a:pt x="721" y="1528"/>
                    <a:pt x="684" y="1481"/>
                    <a:pt x="647" y="1438"/>
                  </a:cubicBezTo>
                  <a:cubicBezTo>
                    <a:pt x="519" y="1287"/>
                    <a:pt x="398" y="1127"/>
                    <a:pt x="309" y="950"/>
                  </a:cubicBezTo>
                  <a:cubicBezTo>
                    <a:pt x="173" y="717"/>
                    <a:pt x="159" y="161"/>
                    <a:pt x="490" y="161"/>
                  </a:cubicBezTo>
                  <a:cubicBezTo>
                    <a:pt x="524" y="161"/>
                    <a:pt x="561" y="166"/>
                    <a:pt x="601" y="179"/>
                  </a:cubicBezTo>
                  <a:cubicBezTo>
                    <a:pt x="807" y="255"/>
                    <a:pt x="927" y="446"/>
                    <a:pt x="1066" y="604"/>
                  </a:cubicBezTo>
                  <a:cubicBezTo>
                    <a:pt x="1163" y="716"/>
                    <a:pt x="1260" y="825"/>
                    <a:pt x="1365" y="929"/>
                  </a:cubicBezTo>
                  <a:cubicBezTo>
                    <a:pt x="1382" y="948"/>
                    <a:pt x="1402" y="955"/>
                    <a:pt x="1420" y="955"/>
                  </a:cubicBezTo>
                  <a:cubicBezTo>
                    <a:pt x="1480" y="955"/>
                    <a:pt x="1533" y="879"/>
                    <a:pt x="1478" y="822"/>
                  </a:cubicBezTo>
                  <a:cubicBezTo>
                    <a:pt x="1400" y="742"/>
                    <a:pt x="1324" y="660"/>
                    <a:pt x="1247" y="576"/>
                  </a:cubicBezTo>
                  <a:cubicBezTo>
                    <a:pt x="1060" y="372"/>
                    <a:pt x="906" y="105"/>
                    <a:pt x="626" y="20"/>
                  </a:cubicBezTo>
                  <a:cubicBezTo>
                    <a:pt x="577" y="7"/>
                    <a:pt x="531"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5155046" y="2239465"/>
              <a:ext cx="107265" cy="111423"/>
            </a:xfrm>
            <a:custGeom>
              <a:avLst/>
              <a:gdLst/>
              <a:ahLst/>
              <a:cxnLst/>
              <a:rect l="l" t="t" r="r" b="b"/>
              <a:pathLst>
                <a:path w="1419" h="1474" extrusionOk="0">
                  <a:moveTo>
                    <a:pt x="339" y="0"/>
                  </a:moveTo>
                  <a:cubicBezTo>
                    <a:pt x="322" y="0"/>
                    <a:pt x="305" y="1"/>
                    <a:pt x="287" y="4"/>
                  </a:cubicBezTo>
                  <a:cubicBezTo>
                    <a:pt x="85" y="47"/>
                    <a:pt x="5" y="269"/>
                    <a:pt x="7" y="454"/>
                  </a:cubicBezTo>
                  <a:cubicBezTo>
                    <a:pt x="1" y="699"/>
                    <a:pt x="163" y="903"/>
                    <a:pt x="295" y="1096"/>
                  </a:cubicBezTo>
                  <a:cubicBezTo>
                    <a:pt x="382" y="1222"/>
                    <a:pt x="478" y="1339"/>
                    <a:pt x="583" y="1450"/>
                  </a:cubicBezTo>
                  <a:cubicBezTo>
                    <a:pt x="600" y="1467"/>
                    <a:pt x="619" y="1474"/>
                    <a:pt x="637" y="1474"/>
                  </a:cubicBezTo>
                  <a:cubicBezTo>
                    <a:pt x="696" y="1474"/>
                    <a:pt x="747" y="1399"/>
                    <a:pt x="696" y="1341"/>
                  </a:cubicBezTo>
                  <a:cubicBezTo>
                    <a:pt x="663" y="1308"/>
                    <a:pt x="633" y="1275"/>
                    <a:pt x="602" y="1240"/>
                  </a:cubicBezTo>
                  <a:cubicBezTo>
                    <a:pt x="489" y="1102"/>
                    <a:pt x="384" y="958"/>
                    <a:pt x="289" y="808"/>
                  </a:cubicBezTo>
                  <a:cubicBezTo>
                    <a:pt x="217" y="693"/>
                    <a:pt x="149" y="565"/>
                    <a:pt x="163" y="425"/>
                  </a:cubicBezTo>
                  <a:cubicBezTo>
                    <a:pt x="172" y="318"/>
                    <a:pt x="205" y="181"/>
                    <a:pt x="324" y="154"/>
                  </a:cubicBezTo>
                  <a:cubicBezTo>
                    <a:pt x="635" y="164"/>
                    <a:pt x="1021" y="738"/>
                    <a:pt x="1233" y="958"/>
                  </a:cubicBezTo>
                  <a:cubicBezTo>
                    <a:pt x="1249" y="974"/>
                    <a:pt x="1270" y="982"/>
                    <a:pt x="1291" y="982"/>
                  </a:cubicBezTo>
                  <a:cubicBezTo>
                    <a:pt x="1310" y="982"/>
                    <a:pt x="1329" y="975"/>
                    <a:pt x="1344" y="960"/>
                  </a:cubicBezTo>
                  <a:cubicBezTo>
                    <a:pt x="1418" y="880"/>
                    <a:pt x="1297" y="806"/>
                    <a:pt x="1254" y="742"/>
                  </a:cubicBezTo>
                  <a:cubicBezTo>
                    <a:pt x="1157" y="629"/>
                    <a:pt x="1058" y="514"/>
                    <a:pt x="956" y="403"/>
                  </a:cubicBezTo>
                  <a:cubicBezTo>
                    <a:pt x="794" y="239"/>
                    <a:pt x="587" y="0"/>
                    <a:pt x="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5209397" y="2222230"/>
              <a:ext cx="97363" cy="93281"/>
            </a:xfrm>
            <a:custGeom>
              <a:avLst/>
              <a:gdLst/>
              <a:ahLst/>
              <a:cxnLst/>
              <a:rect l="l" t="t" r="r" b="b"/>
              <a:pathLst>
                <a:path w="1288" h="1234" extrusionOk="0">
                  <a:moveTo>
                    <a:pt x="341" y="0"/>
                  </a:moveTo>
                  <a:cubicBezTo>
                    <a:pt x="72" y="0"/>
                    <a:pt x="1" y="292"/>
                    <a:pt x="117" y="579"/>
                  </a:cubicBezTo>
                  <a:cubicBezTo>
                    <a:pt x="216" y="820"/>
                    <a:pt x="381" y="1038"/>
                    <a:pt x="572" y="1215"/>
                  </a:cubicBezTo>
                  <a:cubicBezTo>
                    <a:pt x="589" y="1228"/>
                    <a:pt x="606" y="1234"/>
                    <a:pt x="622" y="1234"/>
                  </a:cubicBezTo>
                  <a:cubicBezTo>
                    <a:pt x="687" y="1234"/>
                    <a:pt x="737" y="1143"/>
                    <a:pt x="671" y="1092"/>
                  </a:cubicBezTo>
                  <a:cubicBezTo>
                    <a:pt x="553" y="989"/>
                    <a:pt x="459" y="859"/>
                    <a:pt x="370" y="732"/>
                  </a:cubicBezTo>
                  <a:cubicBezTo>
                    <a:pt x="287" y="614"/>
                    <a:pt x="83" y="157"/>
                    <a:pt x="349" y="157"/>
                  </a:cubicBezTo>
                  <a:cubicBezTo>
                    <a:pt x="353" y="157"/>
                    <a:pt x="356" y="157"/>
                    <a:pt x="360" y="158"/>
                  </a:cubicBezTo>
                  <a:cubicBezTo>
                    <a:pt x="463" y="168"/>
                    <a:pt x="559" y="213"/>
                    <a:pt x="634" y="283"/>
                  </a:cubicBezTo>
                  <a:cubicBezTo>
                    <a:pt x="743" y="386"/>
                    <a:pt x="823" y="511"/>
                    <a:pt x="903" y="637"/>
                  </a:cubicBezTo>
                  <a:cubicBezTo>
                    <a:pt x="965" y="734"/>
                    <a:pt x="1031" y="828"/>
                    <a:pt x="1101" y="919"/>
                  </a:cubicBezTo>
                  <a:cubicBezTo>
                    <a:pt x="1115" y="940"/>
                    <a:pt x="1139" y="950"/>
                    <a:pt x="1163" y="950"/>
                  </a:cubicBezTo>
                  <a:cubicBezTo>
                    <a:pt x="1179" y="950"/>
                    <a:pt x="1195" y="945"/>
                    <a:pt x="1210" y="935"/>
                  </a:cubicBezTo>
                  <a:cubicBezTo>
                    <a:pt x="1288" y="873"/>
                    <a:pt x="1201" y="799"/>
                    <a:pt x="1162" y="742"/>
                  </a:cubicBezTo>
                  <a:cubicBezTo>
                    <a:pt x="1113" y="674"/>
                    <a:pt x="1068" y="604"/>
                    <a:pt x="1022" y="534"/>
                  </a:cubicBezTo>
                  <a:cubicBezTo>
                    <a:pt x="895" y="339"/>
                    <a:pt x="757" y="123"/>
                    <a:pt x="529" y="38"/>
                  </a:cubicBezTo>
                  <a:cubicBezTo>
                    <a:pt x="458" y="12"/>
                    <a:pt x="396"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5271609" y="2235459"/>
              <a:ext cx="185881" cy="122006"/>
            </a:xfrm>
            <a:custGeom>
              <a:avLst/>
              <a:gdLst/>
              <a:ahLst/>
              <a:cxnLst/>
              <a:rect l="l" t="t" r="r" b="b"/>
              <a:pathLst>
                <a:path w="2459" h="1614" extrusionOk="0">
                  <a:moveTo>
                    <a:pt x="363" y="1"/>
                  </a:moveTo>
                  <a:cubicBezTo>
                    <a:pt x="59" y="1"/>
                    <a:pt x="1" y="387"/>
                    <a:pt x="218" y="696"/>
                  </a:cubicBezTo>
                  <a:cubicBezTo>
                    <a:pt x="252" y="751"/>
                    <a:pt x="318" y="852"/>
                    <a:pt x="382" y="852"/>
                  </a:cubicBezTo>
                  <a:cubicBezTo>
                    <a:pt x="405" y="852"/>
                    <a:pt x="429" y="838"/>
                    <a:pt x="450" y="803"/>
                  </a:cubicBezTo>
                  <a:cubicBezTo>
                    <a:pt x="469" y="762"/>
                    <a:pt x="446" y="725"/>
                    <a:pt x="413" y="701"/>
                  </a:cubicBezTo>
                  <a:cubicBezTo>
                    <a:pt x="325" y="583"/>
                    <a:pt x="232" y="439"/>
                    <a:pt x="247" y="283"/>
                  </a:cubicBezTo>
                  <a:cubicBezTo>
                    <a:pt x="259" y="194"/>
                    <a:pt x="305" y="157"/>
                    <a:pt x="372" y="157"/>
                  </a:cubicBezTo>
                  <a:cubicBezTo>
                    <a:pt x="659" y="157"/>
                    <a:pt x="1334" y="821"/>
                    <a:pt x="1450" y="923"/>
                  </a:cubicBezTo>
                  <a:cubicBezTo>
                    <a:pt x="1720" y="1168"/>
                    <a:pt x="1995" y="1410"/>
                    <a:pt x="2306" y="1602"/>
                  </a:cubicBezTo>
                  <a:cubicBezTo>
                    <a:pt x="2320" y="1610"/>
                    <a:pt x="2334" y="1613"/>
                    <a:pt x="2347" y="1613"/>
                  </a:cubicBezTo>
                  <a:cubicBezTo>
                    <a:pt x="2416" y="1613"/>
                    <a:pt x="2459" y="1513"/>
                    <a:pt x="2384" y="1468"/>
                  </a:cubicBezTo>
                  <a:cubicBezTo>
                    <a:pt x="2150" y="1318"/>
                    <a:pt x="1930" y="1147"/>
                    <a:pt x="1724" y="960"/>
                  </a:cubicBezTo>
                  <a:cubicBezTo>
                    <a:pt x="1370" y="653"/>
                    <a:pt x="1045" y="297"/>
                    <a:pt x="627" y="75"/>
                  </a:cubicBezTo>
                  <a:cubicBezTo>
                    <a:pt x="525" y="23"/>
                    <a:pt x="437"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5406238" y="2477204"/>
              <a:ext cx="243634" cy="231539"/>
            </a:xfrm>
            <a:custGeom>
              <a:avLst/>
              <a:gdLst/>
              <a:ahLst/>
              <a:cxnLst/>
              <a:rect l="l" t="t" r="r" b="b"/>
              <a:pathLst>
                <a:path w="3223" h="3063" extrusionOk="0">
                  <a:moveTo>
                    <a:pt x="2359" y="0"/>
                  </a:moveTo>
                  <a:cubicBezTo>
                    <a:pt x="2302" y="0"/>
                    <a:pt x="2249" y="65"/>
                    <a:pt x="2292" y="123"/>
                  </a:cubicBezTo>
                  <a:cubicBezTo>
                    <a:pt x="2457" y="325"/>
                    <a:pt x="2582" y="558"/>
                    <a:pt x="2695" y="792"/>
                  </a:cubicBezTo>
                  <a:cubicBezTo>
                    <a:pt x="2829" y="1086"/>
                    <a:pt x="2930" y="1397"/>
                    <a:pt x="2994" y="1714"/>
                  </a:cubicBezTo>
                  <a:cubicBezTo>
                    <a:pt x="3059" y="2014"/>
                    <a:pt x="3029" y="2370"/>
                    <a:pt x="2823" y="2615"/>
                  </a:cubicBezTo>
                  <a:cubicBezTo>
                    <a:pt x="2638" y="2825"/>
                    <a:pt x="2350" y="2890"/>
                    <a:pt x="2080" y="2907"/>
                  </a:cubicBezTo>
                  <a:cubicBezTo>
                    <a:pt x="2065" y="2907"/>
                    <a:pt x="2051" y="2907"/>
                    <a:pt x="2036" y="2907"/>
                  </a:cubicBezTo>
                  <a:cubicBezTo>
                    <a:pt x="1652" y="2907"/>
                    <a:pt x="1270" y="2831"/>
                    <a:pt x="897" y="2738"/>
                  </a:cubicBezTo>
                  <a:cubicBezTo>
                    <a:pt x="640" y="2666"/>
                    <a:pt x="399" y="2563"/>
                    <a:pt x="140" y="2485"/>
                  </a:cubicBezTo>
                  <a:cubicBezTo>
                    <a:pt x="130" y="2481"/>
                    <a:pt x="120" y="2479"/>
                    <a:pt x="109" y="2479"/>
                  </a:cubicBezTo>
                  <a:cubicBezTo>
                    <a:pt x="79" y="2479"/>
                    <a:pt x="49" y="2496"/>
                    <a:pt x="35" y="2526"/>
                  </a:cubicBezTo>
                  <a:cubicBezTo>
                    <a:pt x="0" y="2621"/>
                    <a:pt x="114" y="2644"/>
                    <a:pt x="181" y="2662"/>
                  </a:cubicBezTo>
                  <a:cubicBezTo>
                    <a:pt x="241" y="2681"/>
                    <a:pt x="299" y="2701"/>
                    <a:pt x="358" y="2722"/>
                  </a:cubicBezTo>
                  <a:cubicBezTo>
                    <a:pt x="823" y="2901"/>
                    <a:pt x="1311" y="3014"/>
                    <a:pt x="1809" y="3055"/>
                  </a:cubicBezTo>
                  <a:cubicBezTo>
                    <a:pt x="1870" y="3060"/>
                    <a:pt x="1933" y="3062"/>
                    <a:pt x="1996" y="3062"/>
                  </a:cubicBezTo>
                  <a:cubicBezTo>
                    <a:pt x="2343" y="3062"/>
                    <a:pt x="2708" y="2982"/>
                    <a:pt x="2944" y="2716"/>
                  </a:cubicBezTo>
                  <a:cubicBezTo>
                    <a:pt x="3169" y="2448"/>
                    <a:pt x="3222" y="2065"/>
                    <a:pt x="3154" y="1732"/>
                  </a:cubicBezTo>
                  <a:cubicBezTo>
                    <a:pt x="3041" y="1121"/>
                    <a:pt x="2800" y="525"/>
                    <a:pt x="2418" y="31"/>
                  </a:cubicBezTo>
                  <a:cubicBezTo>
                    <a:pt x="2401" y="9"/>
                    <a:pt x="2380" y="0"/>
                    <a:pt x="2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4728178" y="2269929"/>
              <a:ext cx="369268" cy="330414"/>
            </a:xfrm>
            <a:custGeom>
              <a:avLst/>
              <a:gdLst/>
              <a:ahLst/>
              <a:cxnLst/>
              <a:rect l="l" t="t" r="r" b="b"/>
              <a:pathLst>
                <a:path w="4885" h="4371" extrusionOk="0">
                  <a:moveTo>
                    <a:pt x="4772" y="1"/>
                  </a:moveTo>
                  <a:cubicBezTo>
                    <a:pt x="4758" y="1"/>
                    <a:pt x="4743" y="5"/>
                    <a:pt x="4728" y="14"/>
                  </a:cubicBezTo>
                  <a:cubicBezTo>
                    <a:pt x="4665" y="51"/>
                    <a:pt x="4601" y="92"/>
                    <a:pt x="4539" y="136"/>
                  </a:cubicBezTo>
                  <a:cubicBezTo>
                    <a:pt x="4136" y="430"/>
                    <a:pt x="3778" y="777"/>
                    <a:pt x="3395" y="1098"/>
                  </a:cubicBezTo>
                  <a:cubicBezTo>
                    <a:pt x="2897" y="1532"/>
                    <a:pt x="2385" y="1952"/>
                    <a:pt x="1883" y="2382"/>
                  </a:cubicBezTo>
                  <a:cubicBezTo>
                    <a:pt x="1330" y="2843"/>
                    <a:pt x="774" y="3310"/>
                    <a:pt x="338" y="3886"/>
                  </a:cubicBezTo>
                  <a:cubicBezTo>
                    <a:pt x="264" y="3978"/>
                    <a:pt x="192" y="4069"/>
                    <a:pt x="120" y="4164"/>
                  </a:cubicBezTo>
                  <a:cubicBezTo>
                    <a:pt x="83" y="4217"/>
                    <a:pt x="1" y="4283"/>
                    <a:pt x="67" y="4349"/>
                  </a:cubicBezTo>
                  <a:cubicBezTo>
                    <a:pt x="84" y="4364"/>
                    <a:pt x="101" y="4370"/>
                    <a:pt x="117" y="4370"/>
                  </a:cubicBezTo>
                  <a:cubicBezTo>
                    <a:pt x="172" y="4370"/>
                    <a:pt x="216" y="4296"/>
                    <a:pt x="248" y="4254"/>
                  </a:cubicBezTo>
                  <a:cubicBezTo>
                    <a:pt x="289" y="4201"/>
                    <a:pt x="330" y="4147"/>
                    <a:pt x="371" y="4094"/>
                  </a:cubicBezTo>
                  <a:cubicBezTo>
                    <a:pt x="639" y="3750"/>
                    <a:pt x="927" y="3415"/>
                    <a:pt x="1256" y="3125"/>
                  </a:cubicBezTo>
                  <a:lnTo>
                    <a:pt x="1256" y="3125"/>
                  </a:lnTo>
                  <a:lnTo>
                    <a:pt x="1252" y="3129"/>
                  </a:lnTo>
                  <a:lnTo>
                    <a:pt x="1250" y="3131"/>
                  </a:lnTo>
                  <a:cubicBezTo>
                    <a:pt x="1877" y="2575"/>
                    <a:pt x="2525" y="2047"/>
                    <a:pt x="3163" y="1504"/>
                  </a:cubicBezTo>
                  <a:cubicBezTo>
                    <a:pt x="3412" y="1288"/>
                    <a:pt x="3661" y="1072"/>
                    <a:pt x="3912" y="858"/>
                  </a:cubicBezTo>
                  <a:cubicBezTo>
                    <a:pt x="4146" y="654"/>
                    <a:pt x="4377" y="440"/>
                    <a:pt x="4632" y="261"/>
                  </a:cubicBezTo>
                  <a:cubicBezTo>
                    <a:pt x="4689" y="220"/>
                    <a:pt x="4749" y="183"/>
                    <a:pt x="4811" y="148"/>
                  </a:cubicBezTo>
                  <a:cubicBezTo>
                    <a:pt x="4884" y="102"/>
                    <a:pt x="4841" y="1"/>
                    <a:pt x="4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5006130" y="2269627"/>
              <a:ext cx="45885" cy="69545"/>
            </a:xfrm>
            <a:custGeom>
              <a:avLst/>
              <a:gdLst/>
              <a:ahLst/>
              <a:cxnLst/>
              <a:rect l="l" t="t" r="r" b="b"/>
              <a:pathLst>
                <a:path w="607" h="920" extrusionOk="0">
                  <a:moveTo>
                    <a:pt x="494" y="0"/>
                  </a:moveTo>
                  <a:cubicBezTo>
                    <a:pt x="474" y="0"/>
                    <a:pt x="453" y="8"/>
                    <a:pt x="438" y="24"/>
                  </a:cubicBezTo>
                  <a:cubicBezTo>
                    <a:pt x="266" y="199"/>
                    <a:pt x="167" y="428"/>
                    <a:pt x="78" y="652"/>
                  </a:cubicBezTo>
                  <a:cubicBezTo>
                    <a:pt x="58" y="705"/>
                    <a:pt x="37" y="761"/>
                    <a:pt x="17" y="814"/>
                  </a:cubicBezTo>
                  <a:cubicBezTo>
                    <a:pt x="0" y="855"/>
                    <a:pt x="21" y="901"/>
                    <a:pt x="62" y="915"/>
                  </a:cubicBezTo>
                  <a:cubicBezTo>
                    <a:pt x="72" y="918"/>
                    <a:pt x="82" y="920"/>
                    <a:pt x="91" y="920"/>
                  </a:cubicBezTo>
                  <a:cubicBezTo>
                    <a:pt x="179" y="920"/>
                    <a:pt x="189" y="773"/>
                    <a:pt x="224" y="707"/>
                  </a:cubicBezTo>
                  <a:cubicBezTo>
                    <a:pt x="296" y="524"/>
                    <a:pt x="375" y="337"/>
                    <a:pt x="502" y="187"/>
                  </a:cubicBezTo>
                  <a:cubicBezTo>
                    <a:pt x="543" y="142"/>
                    <a:pt x="607" y="80"/>
                    <a:pt x="547" y="22"/>
                  </a:cubicBezTo>
                  <a:cubicBezTo>
                    <a:pt x="532" y="7"/>
                    <a:pt x="513" y="0"/>
                    <a:pt x="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4829774" y="2334712"/>
              <a:ext cx="162901" cy="25399"/>
            </a:xfrm>
            <a:custGeom>
              <a:avLst/>
              <a:gdLst/>
              <a:ahLst/>
              <a:cxnLst/>
              <a:rect l="l" t="t" r="r" b="b"/>
              <a:pathLst>
                <a:path w="2155" h="336" extrusionOk="0">
                  <a:moveTo>
                    <a:pt x="1204" y="0"/>
                  </a:moveTo>
                  <a:cubicBezTo>
                    <a:pt x="955" y="0"/>
                    <a:pt x="708" y="31"/>
                    <a:pt x="465" y="91"/>
                  </a:cubicBezTo>
                  <a:cubicBezTo>
                    <a:pt x="338" y="128"/>
                    <a:pt x="206" y="157"/>
                    <a:pt x="74" y="180"/>
                  </a:cubicBezTo>
                  <a:cubicBezTo>
                    <a:pt x="33" y="184"/>
                    <a:pt x="0" y="221"/>
                    <a:pt x="2" y="264"/>
                  </a:cubicBezTo>
                  <a:cubicBezTo>
                    <a:pt x="12" y="319"/>
                    <a:pt x="48" y="335"/>
                    <a:pt x="91" y="335"/>
                  </a:cubicBezTo>
                  <a:cubicBezTo>
                    <a:pt x="146" y="335"/>
                    <a:pt x="213" y="310"/>
                    <a:pt x="259" y="305"/>
                  </a:cubicBezTo>
                  <a:cubicBezTo>
                    <a:pt x="434" y="264"/>
                    <a:pt x="607" y="213"/>
                    <a:pt x="784" y="188"/>
                  </a:cubicBezTo>
                  <a:cubicBezTo>
                    <a:pt x="922" y="167"/>
                    <a:pt x="1060" y="157"/>
                    <a:pt x="1198" y="157"/>
                  </a:cubicBezTo>
                  <a:cubicBezTo>
                    <a:pt x="1279" y="157"/>
                    <a:pt x="1360" y="160"/>
                    <a:pt x="1440" y="167"/>
                  </a:cubicBezTo>
                  <a:cubicBezTo>
                    <a:pt x="1625" y="194"/>
                    <a:pt x="1806" y="237"/>
                    <a:pt x="1983" y="295"/>
                  </a:cubicBezTo>
                  <a:cubicBezTo>
                    <a:pt x="2008" y="303"/>
                    <a:pt x="2036" y="312"/>
                    <a:pt x="2063" y="312"/>
                  </a:cubicBezTo>
                  <a:cubicBezTo>
                    <a:pt x="2087" y="312"/>
                    <a:pt x="2110" y="304"/>
                    <a:pt x="2127" y="282"/>
                  </a:cubicBezTo>
                  <a:cubicBezTo>
                    <a:pt x="2154" y="250"/>
                    <a:pt x="2150" y="202"/>
                    <a:pt x="2117" y="175"/>
                  </a:cubicBezTo>
                  <a:cubicBezTo>
                    <a:pt x="1887" y="91"/>
                    <a:pt x="1646" y="36"/>
                    <a:pt x="1401" y="7"/>
                  </a:cubicBezTo>
                  <a:cubicBezTo>
                    <a:pt x="1335" y="2"/>
                    <a:pt x="1269"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4694615" y="2194564"/>
              <a:ext cx="49362" cy="33941"/>
            </a:xfrm>
            <a:custGeom>
              <a:avLst/>
              <a:gdLst/>
              <a:ahLst/>
              <a:cxnLst/>
              <a:rect l="l" t="t" r="r" b="b"/>
              <a:pathLst>
                <a:path w="653" h="449" extrusionOk="0">
                  <a:moveTo>
                    <a:pt x="551" y="1"/>
                  </a:moveTo>
                  <a:cubicBezTo>
                    <a:pt x="542" y="1"/>
                    <a:pt x="534" y="2"/>
                    <a:pt x="525" y="5"/>
                  </a:cubicBezTo>
                  <a:cubicBezTo>
                    <a:pt x="416" y="40"/>
                    <a:pt x="0" y="308"/>
                    <a:pt x="153" y="435"/>
                  </a:cubicBezTo>
                  <a:cubicBezTo>
                    <a:pt x="166" y="444"/>
                    <a:pt x="181" y="448"/>
                    <a:pt x="195" y="448"/>
                  </a:cubicBezTo>
                  <a:cubicBezTo>
                    <a:pt x="220" y="448"/>
                    <a:pt x="245" y="435"/>
                    <a:pt x="260" y="412"/>
                  </a:cubicBezTo>
                  <a:cubicBezTo>
                    <a:pt x="268" y="394"/>
                    <a:pt x="278" y="378"/>
                    <a:pt x="288" y="361"/>
                  </a:cubicBezTo>
                  <a:cubicBezTo>
                    <a:pt x="348" y="295"/>
                    <a:pt x="416" y="240"/>
                    <a:pt x="490" y="196"/>
                  </a:cubicBezTo>
                  <a:cubicBezTo>
                    <a:pt x="546" y="162"/>
                    <a:pt x="653" y="143"/>
                    <a:pt x="626" y="55"/>
                  </a:cubicBezTo>
                  <a:cubicBezTo>
                    <a:pt x="614" y="22"/>
                    <a:pt x="583"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4712682" y="2137491"/>
              <a:ext cx="54956" cy="68638"/>
            </a:xfrm>
            <a:custGeom>
              <a:avLst/>
              <a:gdLst/>
              <a:ahLst/>
              <a:cxnLst/>
              <a:rect l="l" t="t" r="r" b="b"/>
              <a:pathLst>
                <a:path w="727" h="908" extrusionOk="0">
                  <a:moveTo>
                    <a:pt x="635" y="1"/>
                  </a:moveTo>
                  <a:cubicBezTo>
                    <a:pt x="629" y="1"/>
                    <a:pt x="623" y="2"/>
                    <a:pt x="617" y="3"/>
                  </a:cubicBezTo>
                  <a:cubicBezTo>
                    <a:pt x="549" y="13"/>
                    <a:pt x="484" y="32"/>
                    <a:pt x="420" y="57"/>
                  </a:cubicBezTo>
                  <a:cubicBezTo>
                    <a:pt x="276" y="116"/>
                    <a:pt x="142" y="221"/>
                    <a:pt x="78" y="365"/>
                  </a:cubicBezTo>
                  <a:cubicBezTo>
                    <a:pt x="0" y="591"/>
                    <a:pt x="80" y="807"/>
                    <a:pt x="311" y="892"/>
                  </a:cubicBezTo>
                  <a:cubicBezTo>
                    <a:pt x="331" y="903"/>
                    <a:pt x="349" y="907"/>
                    <a:pt x="366" y="907"/>
                  </a:cubicBezTo>
                  <a:cubicBezTo>
                    <a:pt x="456" y="907"/>
                    <a:pt x="495" y="778"/>
                    <a:pt x="381" y="750"/>
                  </a:cubicBezTo>
                  <a:cubicBezTo>
                    <a:pt x="319" y="725"/>
                    <a:pt x="253" y="690"/>
                    <a:pt x="222" y="631"/>
                  </a:cubicBezTo>
                  <a:cubicBezTo>
                    <a:pt x="196" y="546"/>
                    <a:pt x="198" y="441"/>
                    <a:pt x="253" y="369"/>
                  </a:cubicBezTo>
                  <a:cubicBezTo>
                    <a:pt x="325" y="279"/>
                    <a:pt x="424" y="213"/>
                    <a:pt x="537" y="180"/>
                  </a:cubicBezTo>
                  <a:cubicBezTo>
                    <a:pt x="603" y="159"/>
                    <a:pt x="726" y="166"/>
                    <a:pt x="710" y="63"/>
                  </a:cubicBezTo>
                  <a:cubicBezTo>
                    <a:pt x="701" y="26"/>
                    <a:pt x="670"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4738156" y="2091304"/>
              <a:ext cx="61834" cy="57752"/>
            </a:xfrm>
            <a:custGeom>
              <a:avLst/>
              <a:gdLst/>
              <a:ahLst/>
              <a:cxnLst/>
              <a:rect l="l" t="t" r="r" b="b"/>
              <a:pathLst>
                <a:path w="818" h="764" extrusionOk="0">
                  <a:moveTo>
                    <a:pt x="740" y="1"/>
                  </a:moveTo>
                  <a:cubicBezTo>
                    <a:pt x="738" y="1"/>
                    <a:pt x="735" y="1"/>
                    <a:pt x="733" y="1"/>
                  </a:cubicBezTo>
                  <a:cubicBezTo>
                    <a:pt x="616" y="3"/>
                    <a:pt x="498" y="9"/>
                    <a:pt x="389" y="57"/>
                  </a:cubicBezTo>
                  <a:cubicBezTo>
                    <a:pt x="208" y="135"/>
                    <a:pt x="1" y="328"/>
                    <a:pt x="85" y="542"/>
                  </a:cubicBezTo>
                  <a:cubicBezTo>
                    <a:pt x="130" y="651"/>
                    <a:pt x="225" y="729"/>
                    <a:pt x="342" y="754"/>
                  </a:cubicBezTo>
                  <a:cubicBezTo>
                    <a:pt x="360" y="760"/>
                    <a:pt x="379" y="763"/>
                    <a:pt x="399" y="763"/>
                  </a:cubicBezTo>
                  <a:cubicBezTo>
                    <a:pt x="454" y="763"/>
                    <a:pt x="507" y="736"/>
                    <a:pt x="496" y="668"/>
                  </a:cubicBezTo>
                  <a:cubicBezTo>
                    <a:pt x="489" y="631"/>
                    <a:pt x="454" y="605"/>
                    <a:pt x="416" y="605"/>
                  </a:cubicBezTo>
                  <a:cubicBezTo>
                    <a:pt x="413" y="605"/>
                    <a:pt x="411" y="606"/>
                    <a:pt x="408" y="606"/>
                  </a:cubicBezTo>
                  <a:cubicBezTo>
                    <a:pt x="393" y="604"/>
                    <a:pt x="381" y="602"/>
                    <a:pt x="367" y="598"/>
                  </a:cubicBezTo>
                  <a:cubicBezTo>
                    <a:pt x="299" y="583"/>
                    <a:pt x="243" y="532"/>
                    <a:pt x="223" y="464"/>
                  </a:cubicBezTo>
                  <a:cubicBezTo>
                    <a:pt x="217" y="408"/>
                    <a:pt x="249" y="353"/>
                    <a:pt x="286" y="312"/>
                  </a:cubicBezTo>
                  <a:cubicBezTo>
                    <a:pt x="365" y="234"/>
                    <a:pt x="465" y="182"/>
                    <a:pt x="577" y="168"/>
                  </a:cubicBezTo>
                  <a:cubicBezTo>
                    <a:pt x="657" y="145"/>
                    <a:pt x="817" y="196"/>
                    <a:pt x="817" y="73"/>
                  </a:cubicBezTo>
                  <a:cubicBezTo>
                    <a:pt x="813" y="32"/>
                    <a:pt x="780"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4768091" y="2047914"/>
              <a:ext cx="545776" cy="195406"/>
            </a:xfrm>
            <a:custGeom>
              <a:avLst/>
              <a:gdLst/>
              <a:ahLst/>
              <a:cxnLst/>
              <a:rect l="l" t="t" r="r" b="b"/>
              <a:pathLst>
                <a:path w="7220" h="2585" extrusionOk="0">
                  <a:moveTo>
                    <a:pt x="1180" y="1"/>
                  </a:moveTo>
                  <a:cubicBezTo>
                    <a:pt x="1017" y="1"/>
                    <a:pt x="853" y="13"/>
                    <a:pt x="691" y="42"/>
                  </a:cubicBezTo>
                  <a:cubicBezTo>
                    <a:pt x="0" y="169"/>
                    <a:pt x="199" y="726"/>
                    <a:pt x="363" y="726"/>
                  </a:cubicBezTo>
                  <a:cubicBezTo>
                    <a:pt x="391" y="726"/>
                    <a:pt x="418" y="709"/>
                    <a:pt x="440" y="672"/>
                  </a:cubicBezTo>
                  <a:cubicBezTo>
                    <a:pt x="452" y="635"/>
                    <a:pt x="434" y="594"/>
                    <a:pt x="399" y="577"/>
                  </a:cubicBezTo>
                  <a:cubicBezTo>
                    <a:pt x="374" y="550"/>
                    <a:pt x="362" y="517"/>
                    <a:pt x="360" y="482"/>
                  </a:cubicBezTo>
                  <a:cubicBezTo>
                    <a:pt x="360" y="168"/>
                    <a:pt x="923" y="166"/>
                    <a:pt x="1152" y="153"/>
                  </a:cubicBezTo>
                  <a:cubicBezTo>
                    <a:pt x="1403" y="155"/>
                    <a:pt x="1639" y="186"/>
                    <a:pt x="1888" y="219"/>
                  </a:cubicBezTo>
                  <a:cubicBezTo>
                    <a:pt x="2604" y="316"/>
                    <a:pt x="3318" y="417"/>
                    <a:pt x="4015" y="608"/>
                  </a:cubicBezTo>
                  <a:cubicBezTo>
                    <a:pt x="4501" y="746"/>
                    <a:pt x="4976" y="923"/>
                    <a:pt x="5435" y="1135"/>
                  </a:cubicBezTo>
                  <a:cubicBezTo>
                    <a:pt x="5743" y="1275"/>
                    <a:pt x="6046" y="1433"/>
                    <a:pt x="6315" y="1641"/>
                  </a:cubicBezTo>
                  <a:cubicBezTo>
                    <a:pt x="6616" y="1879"/>
                    <a:pt x="6959" y="2128"/>
                    <a:pt x="7054" y="2523"/>
                  </a:cubicBezTo>
                  <a:cubicBezTo>
                    <a:pt x="7062" y="2566"/>
                    <a:pt x="7095" y="2585"/>
                    <a:pt x="7128" y="2585"/>
                  </a:cubicBezTo>
                  <a:cubicBezTo>
                    <a:pt x="7173" y="2585"/>
                    <a:pt x="7219" y="2550"/>
                    <a:pt x="7206" y="2490"/>
                  </a:cubicBezTo>
                  <a:cubicBezTo>
                    <a:pt x="7142" y="2223"/>
                    <a:pt x="6978" y="1995"/>
                    <a:pt x="6770" y="1816"/>
                  </a:cubicBezTo>
                  <a:cubicBezTo>
                    <a:pt x="6400" y="1476"/>
                    <a:pt x="5978" y="1200"/>
                    <a:pt x="5517" y="1001"/>
                  </a:cubicBezTo>
                  <a:cubicBezTo>
                    <a:pt x="4616" y="573"/>
                    <a:pt x="3647" y="312"/>
                    <a:pt x="2662" y="172"/>
                  </a:cubicBezTo>
                  <a:cubicBezTo>
                    <a:pt x="2172" y="110"/>
                    <a:pt x="1675" y="1"/>
                    <a:pt x="1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4789635" y="2090246"/>
              <a:ext cx="28649" cy="14589"/>
            </a:xfrm>
            <a:custGeom>
              <a:avLst/>
              <a:gdLst/>
              <a:ahLst/>
              <a:cxnLst/>
              <a:rect l="l" t="t" r="r" b="b"/>
              <a:pathLst>
                <a:path w="379" h="193" extrusionOk="0">
                  <a:moveTo>
                    <a:pt x="95" y="1"/>
                  </a:moveTo>
                  <a:cubicBezTo>
                    <a:pt x="52" y="1"/>
                    <a:pt x="13" y="15"/>
                    <a:pt x="7" y="69"/>
                  </a:cubicBezTo>
                  <a:cubicBezTo>
                    <a:pt x="0" y="112"/>
                    <a:pt x="31" y="149"/>
                    <a:pt x="75" y="155"/>
                  </a:cubicBezTo>
                  <a:cubicBezTo>
                    <a:pt x="138" y="163"/>
                    <a:pt x="200" y="176"/>
                    <a:pt x="264" y="190"/>
                  </a:cubicBezTo>
                  <a:cubicBezTo>
                    <a:pt x="270" y="191"/>
                    <a:pt x="276" y="192"/>
                    <a:pt x="283" y="192"/>
                  </a:cubicBezTo>
                  <a:cubicBezTo>
                    <a:pt x="317" y="192"/>
                    <a:pt x="348" y="169"/>
                    <a:pt x="358" y="134"/>
                  </a:cubicBezTo>
                  <a:cubicBezTo>
                    <a:pt x="379" y="25"/>
                    <a:pt x="241" y="29"/>
                    <a:pt x="169" y="11"/>
                  </a:cubicBezTo>
                  <a:cubicBezTo>
                    <a:pt x="146" y="6"/>
                    <a:pt x="120"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4244087" y="2490282"/>
              <a:ext cx="279389" cy="84134"/>
            </a:xfrm>
            <a:custGeom>
              <a:avLst/>
              <a:gdLst/>
              <a:ahLst/>
              <a:cxnLst/>
              <a:rect l="l" t="t" r="r" b="b"/>
              <a:pathLst>
                <a:path w="3696" h="1113" extrusionOk="0">
                  <a:moveTo>
                    <a:pt x="142" y="1"/>
                  </a:moveTo>
                  <a:cubicBezTo>
                    <a:pt x="68" y="1"/>
                    <a:pt x="0" y="118"/>
                    <a:pt x="176" y="230"/>
                  </a:cubicBezTo>
                  <a:cubicBezTo>
                    <a:pt x="311" y="327"/>
                    <a:pt x="466" y="395"/>
                    <a:pt x="620" y="457"/>
                  </a:cubicBezTo>
                  <a:cubicBezTo>
                    <a:pt x="926" y="580"/>
                    <a:pt x="1243" y="677"/>
                    <a:pt x="1566" y="745"/>
                  </a:cubicBezTo>
                  <a:cubicBezTo>
                    <a:pt x="2222" y="878"/>
                    <a:pt x="2920" y="849"/>
                    <a:pt x="3549" y="1107"/>
                  </a:cubicBezTo>
                  <a:cubicBezTo>
                    <a:pt x="3559" y="1111"/>
                    <a:pt x="3569" y="1113"/>
                    <a:pt x="3579" y="1113"/>
                  </a:cubicBezTo>
                  <a:cubicBezTo>
                    <a:pt x="3609" y="1113"/>
                    <a:pt x="3638" y="1095"/>
                    <a:pt x="3652" y="1065"/>
                  </a:cubicBezTo>
                  <a:cubicBezTo>
                    <a:pt x="3695" y="946"/>
                    <a:pt x="3492" y="924"/>
                    <a:pt x="3412" y="889"/>
                  </a:cubicBezTo>
                  <a:cubicBezTo>
                    <a:pt x="3268" y="845"/>
                    <a:pt x="3119" y="810"/>
                    <a:pt x="2969" y="782"/>
                  </a:cubicBezTo>
                  <a:cubicBezTo>
                    <a:pt x="2498" y="697"/>
                    <a:pt x="2017" y="679"/>
                    <a:pt x="1546" y="582"/>
                  </a:cubicBezTo>
                  <a:cubicBezTo>
                    <a:pt x="1332" y="533"/>
                    <a:pt x="1122" y="473"/>
                    <a:pt x="916" y="401"/>
                  </a:cubicBezTo>
                  <a:cubicBezTo>
                    <a:pt x="675" y="308"/>
                    <a:pt x="418" y="230"/>
                    <a:pt x="219" y="64"/>
                  </a:cubicBezTo>
                  <a:cubicBezTo>
                    <a:pt x="202" y="19"/>
                    <a:pt x="171" y="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4021847" y="2130990"/>
              <a:ext cx="488175" cy="250513"/>
            </a:xfrm>
            <a:custGeom>
              <a:avLst/>
              <a:gdLst/>
              <a:ahLst/>
              <a:cxnLst/>
              <a:rect l="l" t="t" r="r" b="b"/>
              <a:pathLst>
                <a:path w="6458" h="3314" extrusionOk="0">
                  <a:moveTo>
                    <a:pt x="79" y="1"/>
                  </a:moveTo>
                  <a:cubicBezTo>
                    <a:pt x="38" y="1"/>
                    <a:pt x="3" y="33"/>
                    <a:pt x="1" y="75"/>
                  </a:cubicBezTo>
                  <a:cubicBezTo>
                    <a:pt x="3" y="188"/>
                    <a:pt x="137" y="151"/>
                    <a:pt x="215" y="169"/>
                  </a:cubicBezTo>
                  <a:cubicBezTo>
                    <a:pt x="293" y="178"/>
                    <a:pt x="373" y="192"/>
                    <a:pt x="449" y="213"/>
                  </a:cubicBezTo>
                  <a:cubicBezTo>
                    <a:pt x="762" y="280"/>
                    <a:pt x="1017" y="480"/>
                    <a:pt x="1250" y="688"/>
                  </a:cubicBezTo>
                  <a:cubicBezTo>
                    <a:pt x="1618" y="1013"/>
                    <a:pt x="1951" y="1379"/>
                    <a:pt x="2348" y="1669"/>
                  </a:cubicBezTo>
                  <a:cubicBezTo>
                    <a:pt x="2607" y="1862"/>
                    <a:pt x="2889" y="2017"/>
                    <a:pt x="3192" y="2130"/>
                  </a:cubicBezTo>
                  <a:cubicBezTo>
                    <a:pt x="3346" y="2185"/>
                    <a:pt x="3502" y="2233"/>
                    <a:pt x="3661" y="2272"/>
                  </a:cubicBezTo>
                  <a:cubicBezTo>
                    <a:pt x="4292" y="2436"/>
                    <a:pt x="4924" y="2613"/>
                    <a:pt x="5531" y="2852"/>
                  </a:cubicBezTo>
                  <a:cubicBezTo>
                    <a:pt x="5819" y="2961"/>
                    <a:pt x="6066" y="3146"/>
                    <a:pt x="6323" y="3311"/>
                  </a:cubicBezTo>
                  <a:lnTo>
                    <a:pt x="6321" y="3309"/>
                  </a:lnTo>
                  <a:lnTo>
                    <a:pt x="6321" y="3309"/>
                  </a:lnTo>
                  <a:cubicBezTo>
                    <a:pt x="6331" y="3312"/>
                    <a:pt x="6340" y="3314"/>
                    <a:pt x="6349" y="3314"/>
                  </a:cubicBezTo>
                  <a:cubicBezTo>
                    <a:pt x="6425" y="3314"/>
                    <a:pt x="6458" y="3201"/>
                    <a:pt x="6382" y="3165"/>
                  </a:cubicBezTo>
                  <a:cubicBezTo>
                    <a:pt x="6179" y="3027"/>
                    <a:pt x="5979" y="2885"/>
                    <a:pt x="5757" y="2782"/>
                  </a:cubicBezTo>
                  <a:cubicBezTo>
                    <a:pt x="5084" y="2486"/>
                    <a:pt x="4368" y="2299"/>
                    <a:pt x="3659" y="2109"/>
                  </a:cubicBezTo>
                  <a:cubicBezTo>
                    <a:pt x="3035" y="1967"/>
                    <a:pt x="2478" y="1626"/>
                    <a:pt x="2015" y="1190"/>
                  </a:cubicBezTo>
                  <a:cubicBezTo>
                    <a:pt x="1659" y="867"/>
                    <a:pt x="1332" y="505"/>
                    <a:pt x="929" y="241"/>
                  </a:cubicBezTo>
                  <a:cubicBezTo>
                    <a:pt x="674" y="85"/>
                    <a:pt x="377" y="17"/>
                    <a:pt x="83" y="1"/>
                  </a:cubicBezTo>
                  <a:cubicBezTo>
                    <a:pt x="82" y="1"/>
                    <a:pt x="81"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4524760" y="3196543"/>
              <a:ext cx="376752" cy="402680"/>
            </a:xfrm>
            <a:custGeom>
              <a:avLst/>
              <a:gdLst/>
              <a:ahLst/>
              <a:cxnLst/>
              <a:rect l="l" t="t" r="r" b="b"/>
              <a:pathLst>
                <a:path w="4984" h="5327" extrusionOk="0">
                  <a:moveTo>
                    <a:pt x="4883" y="1"/>
                  </a:moveTo>
                  <a:cubicBezTo>
                    <a:pt x="4881" y="1"/>
                    <a:pt x="4880" y="1"/>
                    <a:pt x="4879" y="1"/>
                  </a:cubicBezTo>
                  <a:cubicBezTo>
                    <a:pt x="4763" y="17"/>
                    <a:pt x="4817" y="159"/>
                    <a:pt x="4817" y="239"/>
                  </a:cubicBezTo>
                  <a:cubicBezTo>
                    <a:pt x="4823" y="326"/>
                    <a:pt x="4827" y="410"/>
                    <a:pt x="4827" y="495"/>
                  </a:cubicBezTo>
                  <a:cubicBezTo>
                    <a:pt x="4819" y="780"/>
                    <a:pt x="4772" y="1064"/>
                    <a:pt x="4689" y="1338"/>
                  </a:cubicBezTo>
                  <a:lnTo>
                    <a:pt x="4689" y="1334"/>
                  </a:lnTo>
                  <a:cubicBezTo>
                    <a:pt x="4385" y="2315"/>
                    <a:pt x="3727" y="3126"/>
                    <a:pt x="2906" y="3731"/>
                  </a:cubicBezTo>
                  <a:cubicBezTo>
                    <a:pt x="2461" y="4070"/>
                    <a:pt x="1964" y="4319"/>
                    <a:pt x="1470" y="4576"/>
                  </a:cubicBezTo>
                  <a:cubicBezTo>
                    <a:pt x="1180" y="4722"/>
                    <a:pt x="888" y="4864"/>
                    <a:pt x="587" y="4988"/>
                  </a:cubicBezTo>
                  <a:cubicBezTo>
                    <a:pt x="417" y="5055"/>
                    <a:pt x="242" y="5117"/>
                    <a:pt x="63" y="5173"/>
                  </a:cubicBezTo>
                  <a:cubicBezTo>
                    <a:pt x="24" y="5187"/>
                    <a:pt x="1" y="5230"/>
                    <a:pt x="13" y="5271"/>
                  </a:cubicBezTo>
                  <a:cubicBezTo>
                    <a:pt x="25" y="5306"/>
                    <a:pt x="57" y="5326"/>
                    <a:pt x="90" y="5326"/>
                  </a:cubicBezTo>
                  <a:cubicBezTo>
                    <a:pt x="98" y="5326"/>
                    <a:pt x="106" y="5325"/>
                    <a:pt x="114" y="5323"/>
                  </a:cubicBezTo>
                  <a:cubicBezTo>
                    <a:pt x="546" y="5189"/>
                    <a:pt x="962" y="5004"/>
                    <a:pt x="1365" y="4804"/>
                  </a:cubicBezTo>
                  <a:cubicBezTo>
                    <a:pt x="1809" y="4576"/>
                    <a:pt x="2262" y="4354"/>
                    <a:pt x="2680" y="4082"/>
                  </a:cubicBezTo>
                  <a:cubicBezTo>
                    <a:pt x="3235" y="3708"/>
                    <a:pt x="3753" y="3268"/>
                    <a:pt x="4152" y="2727"/>
                  </a:cubicBezTo>
                  <a:cubicBezTo>
                    <a:pt x="4628" y="2066"/>
                    <a:pt x="4982" y="1282"/>
                    <a:pt x="4984" y="453"/>
                  </a:cubicBezTo>
                  <a:cubicBezTo>
                    <a:pt x="4984" y="328"/>
                    <a:pt x="4967" y="202"/>
                    <a:pt x="4961" y="75"/>
                  </a:cubicBezTo>
                  <a:cubicBezTo>
                    <a:pt x="4959" y="33"/>
                    <a:pt x="4924" y="1"/>
                    <a:pt x="4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4509566" y="3584258"/>
              <a:ext cx="32883" cy="17008"/>
            </a:xfrm>
            <a:custGeom>
              <a:avLst/>
              <a:gdLst/>
              <a:ahLst/>
              <a:cxnLst/>
              <a:rect l="l" t="t" r="r" b="b"/>
              <a:pathLst>
                <a:path w="435" h="225" extrusionOk="0">
                  <a:moveTo>
                    <a:pt x="330" y="0"/>
                  </a:moveTo>
                  <a:cubicBezTo>
                    <a:pt x="311" y="0"/>
                    <a:pt x="292" y="9"/>
                    <a:pt x="278" y="21"/>
                  </a:cubicBezTo>
                  <a:cubicBezTo>
                    <a:pt x="249" y="29"/>
                    <a:pt x="220" y="37"/>
                    <a:pt x="192" y="44"/>
                  </a:cubicBezTo>
                  <a:cubicBezTo>
                    <a:pt x="124" y="64"/>
                    <a:pt x="0" y="64"/>
                    <a:pt x="23" y="167"/>
                  </a:cubicBezTo>
                  <a:cubicBezTo>
                    <a:pt x="33" y="202"/>
                    <a:pt x="66" y="225"/>
                    <a:pt x="101" y="225"/>
                  </a:cubicBezTo>
                  <a:cubicBezTo>
                    <a:pt x="107" y="225"/>
                    <a:pt x="113" y="224"/>
                    <a:pt x="120" y="223"/>
                  </a:cubicBezTo>
                  <a:cubicBezTo>
                    <a:pt x="200" y="200"/>
                    <a:pt x="290" y="192"/>
                    <a:pt x="362" y="153"/>
                  </a:cubicBezTo>
                  <a:cubicBezTo>
                    <a:pt x="434" y="114"/>
                    <a:pt x="414"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4477969" y="2653940"/>
              <a:ext cx="1343123" cy="1083615"/>
            </a:xfrm>
            <a:custGeom>
              <a:avLst/>
              <a:gdLst/>
              <a:ahLst/>
              <a:cxnLst/>
              <a:rect l="l" t="t" r="r" b="b"/>
              <a:pathLst>
                <a:path w="17768" h="14335" extrusionOk="0">
                  <a:moveTo>
                    <a:pt x="15368" y="1"/>
                  </a:moveTo>
                  <a:cubicBezTo>
                    <a:pt x="15307" y="1"/>
                    <a:pt x="15255" y="81"/>
                    <a:pt x="15313" y="137"/>
                  </a:cubicBezTo>
                  <a:cubicBezTo>
                    <a:pt x="15724" y="563"/>
                    <a:pt x="16107" y="1028"/>
                    <a:pt x="16420" y="1534"/>
                  </a:cubicBezTo>
                  <a:cubicBezTo>
                    <a:pt x="16792" y="2182"/>
                    <a:pt x="17105" y="2879"/>
                    <a:pt x="17298" y="3612"/>
                  </a:cubicBezTo>
                  <a:cubicBezTo>
                    <a:pt x="17448" y="4183"/>
                    <a:pt x="17565" y="4770"/>
                    <a:pt x="17582" y="5366"/>
                  </a:cubicBezTo>
                  <a:cubicBezTo>
                    <a:pt x="17584" y="5992"/>
                    <a:pt x="17491" y="6619"/>
                    <a:pt x="17343" y="7226"/>
                  </a:cubicBezTo>
                  <a:cubicBezTo>
                    <a:pt x="17251" y="7563"/>
                    <a:pt x="17140" y="7880"/>
                    <a:pt x="17014" y="8212"/>
                  </a:cubicBezTo>
                  <a:cubicBezTo>
                    <a:pt x="16806" y="8775"/>
                    <a:pt x="16514" y="9302"/>
                    <a:pt x="16193" y="9808"/>
                  </a:cubicBezTo>
                  <a:cubicBezTo>
                    <a:pt x="15971" y="10154"/>
                    <a:pt x="15734" y="10493"/>
                    <a:pt x="15467" y="10808"/>
                  </a:cubicBezTo>
                  <a:cubicBezTo>
                    <a:pt x="14905" y="11478"/>
                    <a:pt x="14268" y="12089"/>
                    <a:pt x="13554" y="12598"/>
                  </a:cubicBezTo>
                  <a:cubicBezTo>
                    <a:pt x="13083" y="12929"/>
                    <a:pt x="12568" y="13200"/>
                    <a:pt x="12040" y="13443"/>
                  </a:cubicBezTo>
                  <a:cubicBezTo>
                    <a:pt x="11509" y="13690"/>
                    <a:pt x="10947" y="13859"/>
                    <a:pt x="10377" y="13980"/>
                  </a:cubicBezTo>
                  <a:cubicBezTo>
                    <a:pt x="9855" y="14095"/>
                    <a:pt x="9320" y="14143"/>
                    <a:pt x="8781" y="14163"/>
                  </a:cubicBezTo>
                  <a:cubicBezTo>
                    <a:pt x="8530" y="14173"/>
                    <a:pt x="8280" y="14178"/>
                    <a:pt x="8029" y="14178"/>
                  </a:cubicBezTo>
                  <a:cubicBezTo>
                    <a:pt x="7390" y="14178"/>
                    <a:pt x="6751" y="14146"/>
                    <a:pt x="6115" y="14081"/>
                  </a:cubicBezTo>
                  <a:cubicBezTo>
                    <a:pt x="5230" y="13998"/>
                    <a:pt x="4354" y="13850"/>
                    <a:pt x="3477" y="13710"/>
                  </a:cubicBezTo>
                  <a:cubicBezTo>
                    <a:pt x="2535" y="13554"/>
                    <a:pt x="1587" y="13363"/>
                    <a:pt x="708" y="12980"/>
                  </a:cubicBezTo>
                  <a:cubicBezTo>
                    <a:pt x="503" y="12869"/>
                    <a:pt x="241" y="12752"/>
                    <a:pt x="169" y="12511"/>
                  </a:cubicBezTo>
                  <a:cubicBezTo>
                    <a:pt x="159" y="12447"/>
                    <a:pt x="231" y="12386"/>
                    <a:pt x="182" y="12328"/>
                  </a:cubicBezTo>
                  <a:cubicBezTo>
                    <a:pt x="166" y="12309"/>
                    <a:pt x="144" y="12299"/>
                    <a:pt x="122" y="12299"/>
                  </a:cubicBezTo>
                  <a:cubicBezTo>
                    <a:pt x="92" y="12299"/>
                    <a:pt x="63" y="12316"/>
                    <a:pt x="50" y="12347"/>
                  </a:cubicBezTo>
                  <a:cubicBezTo>
                    <a:pt x="3" y="12435"/>
                    <a:pt x="1" y="12538"/>
                    <a:pt x="44" y="12626"/>
                  </a:cubicBezTo>
                  <a:cubicBezTo>
                    <a:pt x="383" y="13379"/>
                    <a:pt x="2994" y="13795"/>
                    <a:pt x="3823" y="13922"/>
                  </a:cubicBezTo>
                  <a:cubicBezTo>
                    <a:pt x="4918" y="14105"/>
                    <a:pt x="6016" y="14258"/>
                    <a:pt x="7123" y="14313"/>
                  </a:cubicBezTo>
                  <a:cubicBezTo>
                    <a:pt x="7440" y="14327"/>
                    <a:pt x="7758" y="14335"/>
                    <a:pt x="8077" y="14335"/>
                  </a:cubicBezTo>
                  <a:cubicBezTo>
                    <a:pt x="8680" y="14335"/>
                    <a:pt x="9284" y="14306"/>
                    <a:pt x="9884" y="14229"/>
                  </a:cubicBezTo>
                  <a:cubicBezTo>
                    <a:pt x="11163" y="14046"/>
                    <a:pt x="12381" y="13552"/>
                    <a:pt x="13461" y="12851"/>
                  </a:cubicBezTo>
                  <a:cubicBezTo>
                    <a:pt x="14829" y="11925"/>
                    <a:pt x="15953" y="10651"/>
                    <a:pt x="16734" y="9199"/>
                  </a:cubicBezTo>
                  <a:cubicBezTo>
                    <a:pt x="16909" y="8880"/>
                    <a:pt x="17061" y="8545"/>
                    <a:pt x="17185" y="8201"/>
                  </a:cubicBezTo>
                  <a:cubicBezTo>
                    <a:pt x="17454" y="7524"/>
                    <a:pt x="17629" y="6811"/>
                    <a:pt x="17701" y="6084"/>
                  </a:cubicBezTo>
                  <a:cubicBezTo>
                    <a:pt x="17767" y="5554"/>
                    <a:pt x="17740" y="5017"/>
                    <a:pt x="17654" y="4490"/>
                  </a:cubicBezTo>
                  <a:cubicBezTo>
                    <a:pt x="17555" y="3963"/>
                    <a:pt x="17438" y="3437"/>
                    <a:pt x="17251" y="2935"/>
                  </a:cubicBezTo>
                  <a:cubicBezTo>
                    <a:pt x="17063" y="2449"/>
                    <a:pt x="16852" y="1968"/>
                    <a:pt x="16592" y="1517"/>
                  </a:cubicBezTo>
                  <a:cubicBezTo>
                    <a:pt x="16265" y="974"/>
                    <a:pt x="15862" y="478"/>
                    <a:pt x="15422" y="24"/>
                  </a:cubicBezTo>
                  <a:cubicBezTo>
                    <a:pt x="15405" y="7"/>
                    <a:pt x="15386" y="1"/>
                    <a:pt x="15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5563319" y="2406979"/>
              <a:ext cx="442668" cy="579264"/>
            </a:xfrm>
            <a:custGeom>
              <a:avLst/>
              <a:gdLst/>
              <a:ahLst/>
              <a:cxnLst/>
              <a:rect l="l" t="t" r="r" b="b"/>
              <a:pathLst>
                <a:path w="5856" h="7663" extrusionOk="0">
                  <a:moveTo>
                    <a:pt x="1947" y="0"/>
                  </a:moveTo>
                  <a:cubicBezTo>
                    <a:pt x="1924" y="0"/>
                    <a:pt x="1900" y="1"/>
                    <a:pt x="1876" y="1"/>
                  </a:cubicBezTo>
                  <a:cubicBezTo>
                    <a:pt x="1856" y="1"/>
                    <a:pt x="1836" y="1"/>
                    <a:pt x="1815" y="1"/>
                  </a:cubicBezTo>
                  <a:cubicBezTo>
                    <a:pt x="1500" y="1"/>
                    <a:pt x="1184" y="32"/>
                    <a:pt x="883" y="123"/>
                  </a:cubicBezTo>
                  <a:cubicBezTo>
                    <a:pt x="591" y="205"/>
                    <a:pt x="313" y="332"/>
                    <a:pt x="62" y="501"/>
                  </a:cubicBezTo>
                  <a:cubicBezTo>
                    <a:pt x="0" y="556"/>
                    <a:pt x="52" y="638"/>
                    <a:pt x="115" y="638"/>
                  </a:cubicBezTo>
                  <a:cubicBezTo>
                    <a:pt x="131" y="638"/>
                    <a:pt x="149" y="632"/>
                    <a:pt x="165" y="618"/>
                  </a:cubicBezTo>
                  <a:cubicBezTo>
                    <a:pt x="313" y="524"/>
                    <a:pt x="471" y="441"/>
                    <a:pt x="634" y="372"/>
                  </a:cubicBezTo>
                  <a:cubicBezTo>
                    <a:pt x="1006" y="220"/>
                    <a:pt x="1409" y="157"/>
                    <a:pt x="1810" y="157"/>
                  </a:cubicBezTo>
                  <a:cubicBezTo>
                    <a:pt x="1835" y="157"/>
                    <a:pt x="1860" y="157"/>
                    <a:pt x="1885" y="158"/>
                  </a:cubicBezTo>
                  <a:cubicBezTo>
                    <a:pt x="1902" y="157"/>
                    <a:pt x="1920" y="157"/>
                    <a:pt x="1938" y="157"/>
                  </a:cubicBezTo>
                  <a:cubicBezTo>
                    <a:pt x="2506" y="157"/>
                    <a:pt x="3063" y="315"/>
                    <a:pt x="3586" y="532"/>
                  </a:cubicBezTo>
                  <a:cubicBezTo>
                    <a:pt x="3880" y="660"/>
                    <a:pt x="4170" y="797"/>
                    <a:pt x="4423" y="995"/>
                  </a:cubicBezTo>
                  <a:cubicBezTo>
                    <a:pt x="4849" y="1340"/>
                    <a:pt x="5199" y="1795"/>
                    <a:pt x="5382" y="2316"/>
                  </a:cubicBezTo>
                  <a:cubicBezTo>
                    <a:pt x="5839" y="3605"/>
                    <a:pt x="5460" y="5076"/>
                    <a:pt x="4625" y="6128"/>
                  </a:cubicBezTo>
                  <a:cubicBezTo>
                    <a:pt x="4401" y="6416"/>
                    <a:pt x="4160" y="6689"/>
                    <a:pt x="3905" y="6946"/>
                  </a:cubicBezTo>
                  <a:cubicBezTo>
                    <a:pt x="3703" y="7146"/>
                    <a:pt x="3483" y="7337"/>
                    <a:pt x="3259" y="7525"/>
                  </a:cubicBezTo>
                  <a:cubicBezTo>
                    <a:pt x="3226" y="7553"/>
                    <a:pt x="3222" y="7603"/>
                    <a:pt x="3251" y="7636"/>
                  </a:cubicBezTo>
                  <a:cubicBezTo>
                    <a:pt x="3266" y="7653"/>
                    <a:pt x="3287" y="7662"/>
                    <a:pt x="3309" y="7662"/>
                  </a:cubicBezTo>
                  <a:cubicBezTo>
                    <a:pt x="3327" y="7662"/>
                    <a:pt x="3345" y="7656"/>
                    <a:pt x="3360" y="7644"/>
                  </a:cubicBezTo>
                  <a:cubicBezTo>
                    <a:pt x="3432" y="7584"/>
                    <a:pt x="3504" y="7525"/>
                    <a:pt x="3576" y="7463"/>
                  </a:cubicBezTo>
                  <a:cubicBezTo>
                    <a:pt x="3816" y="7255"/>
                    <a:pt x="4047" y="7035"/>
                    <a:pt x="4261" y="6800"/>
                  </a:cubicBezTo>
                  <a:cubicBezTo>
                    <a:pt x="4629" y="6397"/>
                    <a:pt x="4975" y="5963"/>
                    <a:pt x="5234" y="5478"/>
                  </a:cubicBezTo>
                  <a:cubicBezTo>
                    <a:pt x="5647" y="4655"/>
                    <a:pt x="5855" y="3696"/>
                    <a:pt x="5666" y="2783"/>
                  </a:cubicBezTo>
                  <a:cubicBezTo>
                    <a:pt x="5542" y="2052"/>
                    <a:pt x="5141" y="1388"/>
                    <a:pt x="4573" y="917"/>
                  </a:cubicBezTo>
                  <a:cubicBezTo>
                    <a:pt x="4246" y="645"/>
                    <a:pt x="3855" y="470"/>
                    <a:pt x="3463" y="314"/>
                  </a:cubicBezTo>
                  <a:cubicBezTo>
                    <a:pt x="2980" y="129"/>
                    <a:pt x="2466" y="0"/>
                    <a:pt x="1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5545252" y="2374171"/>
              <a:ext cx="493013" cy="657426"/>
            </a:xfrm>
            <a:custGeom>
              <a:avLst/>
              <a:gdLst/>
              <a:ahLst/>
              <a:cxnLst/>
              <a:rect l="l" t="t" r="r" b="b"/>
              <a:pathLst>
                <a:path w="6522" h="8697" extrusionOk="0">
                  <a:moveTo>
                    <a:pt x="2278" y="0"/>
                  </a:moveTo>
                  <a:cubicBezTo>
                    <a:pt x="2240" y="0"/>
                    <a:pt x="2201" y="0"/>
                    <a:pt x="2163" y="1"/>
                  </a:cubicBezTo>
                  <a:cubicBezTo>
                    <a:pt x="1801" y="7"/>
                    <a:pt x="1437" y="36"/>
                    <a:pt x="1083" y="114"/>
                  </a:cubicBezTo>
                  <a:cubicBezTo>
                    <a:pt x="735" y="188"/>
                    <a:pt x="406" y="322"/>
                    <a:pt x="91" y="485"/>
                  </a:cubicBezTo>
                  <a:cubicBezTo>
                    <a:pt x="1" y="513"/>
                    <a:pt x="29" y="637"/>
                    <a:pt x="110" y="639"/>
                  </a:cubicBezTo>
                  <a:cubicBezTo>
                    <a:pt x="163" y="635"/>
                    <a:pt x="208" y="598"/>
                    <a:pt x="258" y="577"/>
                  </a:cubicBezTo>
                  <a:cubicBezTo>
                    <a:pt x="445" y="483"/>
                    <a:pt x="638" y="402"/>
                    <a:pt x="840" y="341"/>
                  </a:cubicBezTo>
                  <a:cubicBezTo>
                    <a:pt x="1216" y="221"/>
                    <a:pt x="1613" y="178"/>
                    <a:pt x="2006" y="162"/>
                  </a:cubicBezTo>
                  <a:cubicBezTo>
                    <a:pt x="2087" y="158"/>
                    <a:pt x="2167" y="157"/>
                    <a:pt x="2248" y="157"/>
                  </a:cubicBezTo>
                  <a:cubicBezTo>
                    <a:pt x="2696" y="157"/>
                    <a:pt x="3144" y="205"/>
                    <a:pt x="3582" y="299"/>
                  </a:cubicBezTo>
                  <a:cubicBezTo>
                    <a:pt x="4216" y="466"/>
                    <a:pt x="4806" y="797"/>
                    <a:pt x="5296" y="1233"/>
                  </a:cubicBezTo>
                  <a:cubicBezTo>
                    <a:pt x="5763" y="1686"/>
                    <a:pt x="6076" y="2272"/>
                    <a:pt x="6195" y="2910"/>
                  </a:cubicBezTo>
                  <a:cubicBezTo>
                    <a:pt x="6261" y="3235"/>
                    <a:pt x="6316" y="3564"/>
                    <a:pt x="6331" y="3900"/>
                  </a:cubicBezTo>
                  <a:cubicBezTo>
                    <a:pt x="6333" y="4437"/>
                    <a:pt x="6273" y="4982"/>
                    <a:pt x="6082" y="5488"/>
                  </a:cubicBezTo>
                  <a:cubicBezTo>
                    <a:pt x="5732" y="6329"/>
                    <a:pt x="5191" y="7080"/>
                    <a:pt x="4582" y="7751"/>
                  </a:cubicBezTo>
                  <a:cubicBezTo>
                    <a:pt x="4331" y="8000"/>
                    <a:pt x="4055" y="8220"/>
                    <a:pt x="3759" y="8411"/>
                  </a:cubicBezTo>
                  <a:cubicBezTo>
                    <a:pt x="3677" y="8463"/>
                    <a:pt x="3588" y="8506"/>
                    <a:pt x="3502" y="8551"/>
                  </a:cubicBezTo>
                  <a:cubicBezTo>
                    <a:pt x="3463" y="8572"/>
                    <a:pt x="3448" y="8617"/>
                    <a:pt x="3469" y="8656"/>
                  </a:cubicBezTo>
                  <a:cubicBezTo>
                    <a:pt x="3483" y="8681"/>
                    <a:pt x="3510" y="8696"/>
                    <a:pt x="3538" y="8696"/>
                  </a:cubicBezTo>
                  <a:cubicBezTo>
                    <a:pt x="3550" y="8696"/>
                    <a:pt x="3562" y="8693"/>
                    <a:pt x="3574" y="8687"/>
                  </a:cubicBezTo>
                  <a:cubicBezTo>
                    <a:pt x="3730" y="8615"/>
                    <a:pt x="3878" y="8526"/>
                    <a:pt x="4016" y="8426"/>
                  </a:cubicBezTo>
                  <a:cubicBezTo>
                    <a:pt x="4220" y="8281"/>
                    <a:pt x="4415" y="8125"/>
                    <a:pt x="4598" y="7954"/>
                  </a:cubicBezTo>
                  <a:cubicBezTo>
                    <a:pt x="4905" y="7654"/>
                    <a:pt x="5166" y="7308"/>
                    <a:pt x="5423" y="6963"/>
                  </a:cubicBezTo>
                  <a:cubicBezTo>
                    <a:pt x="5740" y="6523"/>
                    <a:pt x="6020" y="6054"/>
                    <a:pt x="6226" y="5549"/>
                  </a:cubicBezTo>
                  <a:cubicBezTo>
                    <a:pt x="6353" y="5224"/>
                    <a:pt x="6421" y="4879"/>
                    <a:pt x="6456" y="4531"/>
                  </a:cubicBezTo>
                  <a:cubicBezTo>
                    <a:pt x="6522" y="4029"/>
                    <a:pt x="6479" y="3523"/>
                    <a:pt x="6378" y="3029"/>
                  </a:cubicBezTo>
                  <a:cubicBezTo>
                    <a:pt x="6242" y="2153"/>
                    <a:pt x="5773" y="1322"/>
                    <a:pt x="5033" y="820"/>
                  </a:cubicBezTo>
                  <a:cubicBezTo>
                    <a:pt x="4646" y="542"/>
                    <a:pt x="4218" y="328"/>
                    <a:pt x="3763" y="186"/>
                  </a:cubicBezTo>
                  <a:cubicBezTo>
                    <a:pt x="3278" y="62"/>
                    <a:pt x="2779"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5460362" y="2381580"/>
              <a:ext cx="109987" cy="130775"/>
            </a:xfrm>
            <a:custGeom>
              <a:avLst/>
              <a:gdLst/>
              <a:ahLst/>
              <a:cxnLst/>
              <a:rect l="l" t="t" r="r" b="b"/>
              <a:pathLst>
                <a:path w="1455" h="1730" extrusionOk="0">
                  <a:moveTo>
                    <a:pt x="579" y="0"/>
                  </a:moveTo>
                  <a:cubicBezTo>
                    <a:pt x="570" y="0"/>
                    <a:pt x="560" y="2"/>
                    <a:pt x="550" y="6"/>
                  </a:cubicBezTo>
                  <a:cubicBezTo>
                    <a:pt x="504" y="22"/>
                    <a:pt x="498" y="78"/>
                    <a:pt x="488" y="117"/>
                  </a:cubicBezTo>
                  <a:cubicBezTo>
                    <a:pt x="445" y="276"/>
                    <a:pt x="383" y="426"/>
                    <a:pt x="305" y="570"/>
                  </a:cubicBezTo>
                  <a:cubicBezTo>
                    <a:pt x="225" y="732"/>
                    <a:pt x="85" y="866"/>
                    <a:pt x="27" y="1041"/>
                  </a:cubicBezTo>
                  <a:cubicBezTo>
                    <a:pt x="0" y="1164"/>
                    <a:pt x="87" y="1277"/>
                    <a:pt x="167" y="1364"/>
                  </a:cubicBezTo>
                  <a:cubicBezTo>
                    <a:pt x="290" y="1493"/>
                    <a:pt x="424" y="1619"/>
                    <a:pt x="578" y="1709"/>
                  </a:cubicBezTo>
                  <a:cubicBezTo>
                    <a:pt x="607" y="1723"/>
                    <a:pt x="636" y="1729"/>
                    <a:pt x="667" y="1729"/>
                  </a:cubicBezTo>
                  <a:cubicBezTo>
                    <a:pt x="964" y="1729"/>
                    <a:pt x="1330" y="1127"/>
                    <a:pt x="1397" y="903"/>
                  </a:cubicBezTo>
                  <a:cubicBezTo>
                    <a:pt x="1410" y="845"/>
                    <a:pt x="1455" y="769"/>
                    <a:pt x="1424" y="710"/>
                  </a:cubicBezTo>
                  <a:cubicBezTo>
                    <a:pt x="1411" y="684"/>
                    <a:pt x="1385" y="672"/>
                    <a:pt x="1358" y="672"/>
                  </a:cubicBezTo>
                  <a:cubicBezTo>
                    <a:pt x="1324" y="672"/>
                    <a:pt x="1290" y="691"/>
                    <a:pt x="1282" y="728"/>
                  </a:cubicBezTo>
                  <a:cubicBezTo>
                    <a:pt x="1212" y="1035"/>
                    <a:pt x="988" y="1388"/>
                    <a:pt x="718" y="1559"/>
                  </a:cubicBezTo>
                  <a:cubicBezTo>
                    <a:pt x="704" y="1569"/>
                    <a:pt x="689" y="1573"/>
                    <a:pt x="674" y="1573"/>
                  </a:cubicBezTo>
                  <a:cubicBezTo>
                    <a:pt x="651" y="1573"/>
                    <a:pt x="628" y="1561"/>
                    <a:pt x="607" y="1545"/>
                  </a:cubicBezTo>
                  <a:cubicBezTo>
                    <a:pt x="484" y="1456"/>
                    <a:pt x="371" y="1356"/>
                    <a:pt x="270" y="1244"/>
                  </a:cubicBezTo>
                  <a:cubicBezTo>
                    <a:pt x="122" y="1088"/>
                    <a:pt x="185" y="1043"/>
                    <a:pt x="288" y="893"/>
                  </a:cubicBezTo>
                  <a:cubicBezTo>
                    <a:pt x="371" y="771"/>
                    <a:pt x="445" y="644"/>
                    <a:pt x="508" y="512"/>
                  </a:cubicBezTo>
                  <a:cubicBezTo>
                    <a:pt x="568" y="382"/>
                    <a:pt x="615" y="249"/>
                    <a:pt x="650" y="111"/>
                  </a:cubicBezTo>
                  <a:cubicBezTo>
                    <a:pt x="675" y="57"/>
                    <a:pt x="633" y="0"/>
                    <a:pt x="5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2872773" y="3503751"/>
              <a:ext cx="1730761" cy="1575948"/>
            </a:xfrm>
            <a:custGeom>
              <a:avLst/>
              <a:gdLst/>
              <a:ahLst/>
              <a:cxnLst/>
              <a:rect l="l" t="t" r="r" b="b"/>
              <a:pathLst>
                <a:path w="22896" h="20848" extrusionOk="0">
                  <a:moveTo>
                    <a:pt x="1343" y="1"/>
                  </a:moveTo>
                  <a:cubicBezTo>
                    <a:pt x="1212" y="1"/>
                    <a:pt x="1081" y="17"/>
                    <a:pt x="951" y="53"/>
                  </a:cubicBezTo>
                  <a:cubicBezTo>
                    <a:pt x="215" y="228"/>
                    <a:pt x="1" y="1129"/>
                    <a:pt x="141" y="1788"/>
                  </a:cubicBezTo>
                  <a:cubicBezTo>
                    <a:pt x="238" y="2271"/>
                    <a:pt x="558" y="2662"/>
                    <a:pt x="886" y="3016"/>
                  </a:cubicBezTo>
                  <a:cubicBezTo>
                    <a:pt x="1634" y="3828"/>
                    <a:pt x="2671" y="4277"/>
                    <a:pt x="3513" y="4976"/>
                  </a:cubicBezTo>
                  <a:cubicBezTo>
                    <a:pt x="3864" y="5266"/>
                    <a:pt x="4183" y="5595"/>
                    <a:pt x="4547" y="5871"/>
                  </a:cubicBezTo>
                  <a:cubicBezTo>
                    <a:pt x="5062" y="6258"/>
                    <a:pt x="5623" y="6573"/>
                    <a:pt x="6144" y="6947"/>
                  </a:cubicBezTo>
                  <a:cubicBezTo>
                    <a:pt x="6743" y="7359"/>
                    <a:pt x="7302" y="7823"/>
                    <a:pt x="7866" y="8280"/>
                  </a:cubicBezTo>
                  <a:lnTo>
                    <a:pt x="8123" y="8486"/>
                  </a:lnTo>
                  <a:cubicBezTo>
                    <a:pt x="8195" y="8537"/>
                    <a:pt x="8257" y="8613"/>
                    <a:pt x="8343" y="8640"/>
                  </a:cubicBezTo>
                  <a:cubicBezTo>
                    <a:pt x="8347" y="8641"/>
                    <a:pt x="8351" y="8641"/>
                    <a:pt x="8354" y="8641"/>
                  </a:cubicBezTo>
                  <a:cubicBezTo>
                    <a:pt x="8429" y="8641"/>
                    <a:pt x="8460" y="8545"/>
                    <a:pt x="8403" y="8496"/>
                  </a:cubicBezTo>
                  <a:cubicBezTo>
                    <a:pt x="8273" y="8420"/>
                    <a:pt x="8160" y="8313"/>
                    <a:pt x="8039" y="8221"/>
                  </a:cubicBezTo>
                  <a:cubicBezTo>
                    <a:pt x="7345" y="7657"/>
                    <a:pt x="6656" y="7087"/>
                    <a:pt x="5907" y="6597"/>
                  </a:cubicBezTo>
                  <a:cubicBezTo>
                    <a:pt x="5409" y="6256"/>
                    <a:pt x="4879" y="5960"/>
                    <a:pt x="4416" y="5565"/>
                  </a:cubicBezTo>
                  <a:cubicBezTo>
                    <a:pt x="3963" y="5170"/>
                    <a:pt x="3531" y="4750"/>
                    <a:pt x="3027" y="4419"/>
                  </a:cubicBezTo>
                  <a:cubicBezTo>
                    <a:pt x="2550" y="4092"/>
                    <a:pt x="2050" y="3800"/>
                    <a:pt x="1589" y="3446"/>
                  </a:cubicBezTo>
                  <a:cubicBezTo>
                    <a:pt x="1172" y="3125"/>
                    <a:pt x="809" y="2738"/>
                    <a:pt x="513" y="2300"/>
                  </a:cubicBezTo>
                  <a:cubicBezTo>
                    <a:pt x="240" y="1857"/>
                    <a:pt x="182" y="1314"/>
                    <a:pt x="355" y="823"/>
                  </a:cubicBezTo>
                  <a:cubicBezTo>
                    <a:pt x="524" y="333"/>
                    <a:pt x="896" y="160"/>
                    <a:pt x="1359" y="160"/>
                  </a:cubicBezTo>
                  <a:cubicBezTo>
                    <a:pt x="1403" y="160"/>
                    <a:pt x="1449" y="161"/>
                    <a:pt x="1495" y="164"/>
                  </a:cubicBezTo>
                  <a:cubicBezTo>
                    <a:pt x="1842" y="201"/>
                    <a:pt x="2173" y="333"/>
                    <a:pt x="2496" y="465"/>
                  </a:cubicBezTo>
                  <a:cubicBezTo>
                    <a:pt x="2865" y="629"/>
                    <a:pt x="3225" y="810"/>
                    <a:pt x="3574" y="1012"/>
                  </a:cubicBezTo>
                  <a:cubicBezTo>
                    <a:pt x="4227" y="1382"/>
                    <a:pt x="4788" y="1886"/>
                    <a:pt x="5393" y="2327"/>
                  </a:cubicBezTo>
                  <a:cubicBezTo>
                    <a:pt x="5934" y="2728"/>
                    <a:pt x="6498" y="3098"/>
                    <a:pt x="7084" y="3433"/>
                  </a:cubicBezTo>
                  <a:cubicBezTo>
                    <a:pt x="8277" y="4129"/>
                    <a:pt x="9557" y="4655"/>
                    <a:pt x="10820" y="5209"/>
                  </a:cubicBezTo>
                  <a:cubicBezTo>
                    <a:pt x="12439" y="5921"/>
                    <a:pt x="14072" y="6604"/>
                    <a:pt x="15622" y="7461"/>
                  </a:cubicBezTo>
                  <a:cubicBezTo>
                    <a:pt x="16428" y="7889"/>
                    <a:pt x="17243" y="8309"/>
                    <a:pt x="17994" y="8829"/>
                  </a:cubicBezTo>
                  <a:cubicBezTo>
                    <a:pt x="18689" y="9321"/>
                    <a:pt x="19308" y="9920"/>
                    <a:pt x="19868" y="10560"/>
                  </a:cubicBezTo>
                  <a:cubicBezTo>
                    <a:pt x="20553" y="11382"/>
                    <a:pt x="21112" y="12302"/>
                    <a:pt x="21532" y="13287"/>
                  </a:cubicBezTo>
                  <a:cubicBezTo>
                    <a:pt x="21754" y="13796"/>
                    <a:pt x="21968" y="14308"/>
                    <a:pt x="22116" y="14845"/>
                  </a:cubicBezTo>
                  <a:cubicBezTo>
                    <a:pt x="22299" y="15548"/>
                    <a:pt x="22408" y="16266"/>
                    <a:pt x="22443" y="16990"/>
                  </a:cubicBezTo>
                  <a:cubicBezTo>
                    <a:pt x="22458" y="17229"/>
                    <a:pt x="22433" y="17466"/>
                    <a:pt x="22441" y="17702"/>
                  </a:cubicBezTo>
                  <a:cubicBezTo>
                    <a:pt x="22456" y="18011"/>
                    <a:pt x="22649" y="18278"/>
                    <a:pt x="22672" y="18583"/>
                  </a:cubicBezTo>
                  <a:cubicBezTo>
                    <a:pt x="22686" y="18758"/>
                    <a:pt x="22598" y="18924"/>
                    <a:pt x="22629" y="19101"/>
                  </a:cubicBezTo>
                  <a:cubicBezTo>
                    <a:pt x="22643" y="19223"/>
                    <a:pt x="22701" y="19334"/>
                    <a:pt x="22723" y="19455"/>
                  </a:cubicBezTo>
                  <a:cubicBezTo>
                    <a:pt x="22758" y="19599"/>
                    <a:pt x="22659" y="19729"/>
                    <a:pt x="22653" y="19871"/>
                  </a:cubicBezTo>
                  <a:cubicBezTo>
                    <a:pt x="22645" y="19953"/>
                    <a:pt x="22678" y="20033"/>
                    <a:pt x="22674" y="20113"/>
                  </a:cubicBezTo>
                  <a:cubicBezTo>
                    <a:pt x="22454" y="20171"/>
                    <a:pt x="22225" y="20183"/>
                    <a:pt x="21999" y="20216"/>
                  </a:cubicBezTo>
                  <a:cubicBezTo>
                    <a:pt x="21629" y="20266"/>
                    <a:pt x="21262" y="20340"/>
                    <a:pt x="20892" y="20387"/>
                  </a:cubicBezTo>
                  <a:cubicBezTo>
                    <a:pt x="20468" y="20445"/>
                    <a:pt x="20040" y="20480"/>
                    <a:pt x="19615" y="20517"/>
                  </a:cubicBezTo>
                  <a:cubicBezTo>
                    <a:pt x="18580" y="20603"/>
                    <a:pt x="17541" y="20689"/>
                    <a:pt x="16500" y="20689"/>
                  </a:cubicBezTo>
                  <a:cubicBezTo>
                    <a:pt x="16250" y="20689"/>
                    <a:pt x="15999" y="20684"/>
                    <a:pt x="15749" y="20673"/>
                  </a:cubicBezTo>
                  <a:cubicBezTo>
                    <a:pt x="15636" y="20659"/>
                    <a:pt x="14996" y="20613"/>
                    <a:pt x="15035" y="20449"/>
                  </a:cubicBezTo>
                  <a:cubicBezTo>
                    <a:pt x="15068" y="20327"/>
                    <a:pt x="15187" y="20241"/>
                    <a:pt x="15179" y="20107"/>
                  </a:cubicBezTo>
                  <a:cubicBezTo>
                    <a:pt x="15179" y="19996"/>
                    <a:pt x="15103" y="19910"/>
                    <a:pt x="15056" y="19817"/>
                  </a:cubicBezTo>
                  <a:cubicBezTo>
                    <a:pt x="14955" y="19634"/>
                    <a:pt x="15169" y="19517"/>
                    <a:pt x="15136" y="19327"/>
                  </a:cubicBezTo>
                  <a:cubicBezTo>
                    <a:pt x="15128" y="19268"/>
                    <a:pt x="15107" y="19210"/>
                    <a:pt x="15120" y="19149"/>
                  </a:cubicBezTo>
                  <a:cubicBezTo>
                    <a:pt x="15130" y="19085"/>
                    <a:pt x="15140" y="19021"/>
                    <a:pt x="15060" y="19002"/>
                  </a:cubicBezTo>
                  <a:cubicBezTo>
                    <a:pt x="15057" y="19002"/>
                    <a:pt x="15055" y="19002"/>
                    <a:pt x="15052" y="19002"/>
                  </a:cubicBezTo>
                  <a:cubicBezTo>
                    <a:pt x="14938" y="19002"/>
                    <a:pt x="14961" y="19181"/>
                    <a:pt x="14965" y="19262"/>
                  </a:cubicBezTo>
                  <a:cubicBezTo>
                    <a:pt x="15013" y="19412"/>
                    <a:pt x="14936" y="19471"/>
                    <a:pt x="14889" y="19599"/>
                  </a:cubicBezTo>
                  <a:cubicBezTo>
                    <a:pt x="14852" y="19708"/>
                    <a:pt x="14877" y="19827"/>
                    <a:pt x="14934" y="19924"/>
                  </a:cubicBezTo>
                  <a:cubicBezTo>
                    <a:pt x="14965" y="19986"/>
                    <a:pt x="15017" y="20041"/>
                    <a:pt x="15023" y="20111"/>
                  </a:cubicBezTo>
                  <a:cubicBezTo>
                    <a:pt x="15023" y="20177"/>
                    <a:pt x="14971" y="20224"/>
                    <a:pt x="14943" y="20276"/>
                  </a:cubicBezTo>
                  <a:cubicBezTo>
                    <a:pt x="14856" y="20401"/>
                    <a:pt x="14844" y="20576"/>
                    <a:pt x="14992" y="20661"/>
                  </a:cubicBezTo>
                  <a:cubicBezTo>
                    <a:pt x="15336" y="20846"/>
                    <a:pt x="15928" y="20842"/>
                    <a:pt x="16323" y="20848"/>
                  </a:cubicBezTo>
                  <a:cubicBezTo>
                    <a:pt x="17887" y="20835"/>
                    <a:pt x="19452" y="20714"/>
                    <a:pt x="21009" y="20529"/>
                  </a:cubicBezTo>
                  <a:cubicBezTo>
                    <a:pt x="21339" y="20482"/>
                    <a:pt x="21668" y="20420"/>
                    <a:pt x="21997" y="20375"/>
                  </a:cubicBezTo>
                  <a:cubicBezTo>
                    <a:pt x="22236" y="20340"/>
                    <a:pt x="22478" y="20325"/>
                    <a:pt x="22713" y="20266"/>
                  </a:cubicBezTo>
                  <a:cubicBezTo>
                    <a:pt x="22877" y="20218"/>
                    <a:pt x="22832" y="20050"/>
                    <a:pt x="22812" y="19914"/>
                  </a:cubicBezTo>
                  <a:cubicBezTo>
                    <a:pt x="22805" y="19784"/>
                    <a:pt x="22890" y="19669"/>
                    <a:pt x="22890" y="19539"/>
                  </a:cubicBezTo>
                  <a:cubicBezTo>
                    <a:pt x="22896" y="19385"/>
                    <a:pt x="22818" y="19247"/>
                    <a:pt x="22789" y="19099"/>
                  </a:cubicBezTo>
                  <a:cubicBezTo>
                    <a:pt x="22760" y="18961"/>
                    <a:pt x="22820" y="18830"/>
                    <a:pt x="22830" y="18694"/>
                  </a:cubicBezTo>
                  <a:cubicBezTo>
                    <a:pt x="22865" y="18336"/>
                    <a:pt x="22620" y="18033"/>
                    <a:pt x="22598" y="17684"/>
                  </a:cubicBezTo>
                  <a:cubicBezTo>
                    <a:pt x="22633" y="16772"/>
                    <a:pt x="22528" y="15863"/>
                    <a:pt x="22312" y="14976"/>
                  </a:cubicBezTo>
                  <a:cubicBezTo>
                    <a:pt x="22166" y="14365"/>
                    <a:pt x="21921" y="13785"/>
                    <a:pt x="21670" y="13211"/>
                  </a:cubicBezTo>
                  <a:cubicBezTo>
                    <a:pt x="21156" y="12010"/>
                    <a:pt x="20440" y="10887"/>
                    <a:pt x="19524" y="9951"/>
                  </a:cubicBezTo>
                  <a:cubicBezTo>
                    <a:pt x="19199" y="9624"/>
                    <a:pt x="18866" y="9303"/>
                    <a:pt x="18506" y="9015"/>
                  </a:cubicBezTo>
                  <a:cubicBezTo>
                    <a:pt x="17613" y="8309"/>
                    <a:pt x="16588" y="7799"/>
                    <a:pt x="15589" y="7264"/>
                  </a:cubicBezTo>
                  <a:cubicBezTo>
                    <a:pt x="13550" y="6153"/>
                    <a:pt x="11384" y="5305"/>
                    <a:pt x="9267" y="4357"/>
                  </a:cubicBezTo>
                  <a:cubicBezTo>
                    <a:pt x="8290" y="3923"/>
                    <a:pt x="7335" y="3433"/>
                    <a:pt x="6434" y="2855"/>
                  </a:cubicBezTo>
                  <a:cubicBezTo>
                    <a:pt x="5572" y="2320"/>
                    <a:pt x="4813" y="1639"/>
                    <a:pt x="3973" y="1072"/>
                  </a:cubicBezTo>
                  <a:cubicBezTo>
                    <a:pt x="3504" y="775"/>
                    <a:pt x="3011" y="516"/>
                    <a:pt x="2501" y="296"/>
                  </a:cubicBezTo>
                  <a:cubicBezTo>
                    <a:pt x="2135" y="147"/>
                    <a:pt x="1740" y="1"/>
                    <a:pt x="1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2475461" y="3090184"/>
              <a:ext cx="1542460" cy="1859116"/>
            </a:xfrm>
            <a:custGeom>
              <a:avLst/>
              <a:gdLst/>
              <a:ahLst/>
              <a:cxnLst/>
              <a:rect l="l" t="t" r="r" b="b"/>
              <a:pathLst>
                <a:path w="20405" h="24594" extrusionOk="0">
                  <a:moveTo>
                    <a:pt x="973" y="0"/>
                  </a:moveTo>
                  <a:cubicBezTo>
                    <a:pt x="943" y="0"/>
                    <a:pt x="913" y="1"/>
                    <a:pt x="883" y="3"/>
                  </a:cubicBezTo>
                  <a:cubicBezTo>
                    <a:pt x="667" y="17"/>
                    <a:pt x="455" y="81"/>
                    <a:pt x="266" y="188"/>
                  </a:cubicBezTo>
                  <a:cubicBezTo>
                    <a:pt x="1" y="317"/>
                    <a:pt x="1" y="657"/>
                    <a:pt x="87" y="904"/>
                  </a:cubicBezTo>
                  <a:cubicBezTo>
                    <a:pt x="149" y="1085"/>
                    <a:pt x="254" y="1247"/>
                    <a:pt x="359" y="1408"/>
                  </a:cubicBezTo>
                  <a:cubicBezTo>
                    <a:pt x="616" y="1782"/>
                    <a:pt x="877" y="2152"/>
                    <a:pt x="1130" y="2531"/>
                  </a:cubicBezTo>
                  <a:cubicBezTo>
                    <a:pt x="1398" y="2918"/>
                    <a:pt x="1677" y="3296"/>
                    <a:pt x="1945" y="3683"/>
                  </a:cubicBezTo>
                  <a:cubicBezTo>
                    <a:pt x="2482" y="4457"/>
                    <a:pt x="2963" y="5267"/>
                    <a:pt x="3385" y="6109"/>
                  </a:cubicBezTo>
                  <a:cubicBezTo>
                    <a:pt x="3716" y="6771"/>
                    <a:pt x="4070" y="7421"/>
                    <a:pt x="4407" y="8079"/>
                  </a:cubicBezTo>
                  <a:cubicBezTo>
                    <a:pt x="4627" y="8503"/>
                    <a:pt x="4848" y="8929"/>
                    <a:pt x="5115" y="9326"/>
                  </a:cubicBezTo>
                  <a:cubicBezTo>
                    <a:pt x="5852" y="10398"/>
                    <a:pt x="6804" y="11287"/>
                    <a:pt x="7493" y="12400"/>
                  </a:cubicBezTo>
                  <a:cubicBezTo>
                    <a:pt x="7907" y="13041"/>
                    <a:pt x="8265" y="13739"/>
                    <a:pt x="8728" y="14354"/>
                  </a:cubicBezTo>
                  <a:cubicBezTo>
                    <a:pt x="9141" y="14887"/>
                    <a:pt x="9668" y="15323"/>
                    <a:pt x="10196" y="15738"/>
                  </a:cubicBezTo>
                  <a:cubicBezTo>
                    <a:pt x="10511" y="15991"/>
                    <a:pt x="10867" y="16189"/>
                    <a:pt x="11215" y="16393"/>
                  </a:cubicBezTo>
                  <a:cubicBezTo>
                    <a:pt x="12108" y="16915"/>
                    <a:pt x="13068" y="17292"/>
                    <a:pt x="13980" y="17779"/>
                  </a:cubicBezTo>
                  <a:cubicBezTo>
                    <a:pt x="15103" y="18386"/>
                    <a:pt x="16193" y="19055"/>
                    <a:pt x="17207" y="19836"/>
                  </a:cubicBezTo>
                  <a:cubicBezTo>
                    <a:pt x="18541" y="20828"/>
                    <a:pt x="19561" y="22217"/>
                    <a:pt x="20081" y="23799"/>
                  </a:cubicBezTo>
                  <a:cubicBezTo>
                    <a:pt x="20125" y="23953"/>
                    <a:pt x="20162" y="24107"/>
                    <a:pt x="20188" y="24264"/>
                  </a:cubicBezTo>
                  <a:cubicBezTo>
                    <a:pt x="20209" y="24344"/>
                    <a:pt x="20221" y="24582"/>
                    <a:pt x="20316" y="24593"/>
                  </a:cubicBezTo>
                  <a:cubicBezTo>
                    <a:pt x="20319" y="24593"/>
                    <a:pt x="20321" y="24593"/>
                    <a:pt x="20324" y="24593"/>
                  </a:cubicBezTo>
                  <a:cubicBezTo>
                    <a:pt x="20364" y="24593"/>
                    <a:pt x="20397" y="24565"/>
                    <a:pt x="20404" y="24527"/>
                  </a:cubicBezTo>
                  <a:cubicBezTo>
                    <a:pt x="20404" y="24498"/>
                    <a:pt x="20396" y="24471"/>
                    <a:pt x="20384" y="24447"/>
                  </a:cubicBezTo>
                  <a:cubicBezTo>
                    <a:pt x="20374" y="24410"/>
                    <a:pt x="20365" y="24373"/>
                    <a:pt x="20359" y="24336"/>
                  </a:cubicBezTo>
                  <a:cubicBezTo>
                    <a:pt x="20295" y="23939"/>
                    <a:pt x="20180" y="23554"/>
                    <a:pt x="20018" y="23190"/>
                  </a:cubicBezTo>
                  <a:cubicBezTo>
                    <a:pt x="19472" y="21875"/>
                    <a:pt x="18598" y="20723"/>
                    <a:pt x="17475" y="19849"/>
                  </a:cubicBezTo>
                  <a:cubicBezTo>
                    <a:pt x="16253" y="18888"/>
                    <a:pt x="14914" y="18075"/>
                    <a:pt x="13529" y="17370"/>
                  </a:cubicBezTo>
                  <a:cubicBezTo>
                    <a:pt x="12307" y="16790"/>
                    <a:pt x="11036" y="16247"/>
                    <a:pt x="9987" y="15374"/>
                  </a:cubicBezTo>
                  <a:cubicBezTo>
                    <a:pt x="9631" y="15078"/>
                    <a:pt x="9281" y="14772"/>
                    <a:pt x="8979" y="14418"/>
                  </a:cubicBezTo>
                  <a:cubicBezTo>
                    <a:pt x="8427" y="13745"/>
                    <a:pt x="8045" y="12953"/>
                    <a:pt x="7567" y="12227"/>
                  </a:cubicBezTo>
                  <a:cubicBezTo>
                    <a:pt x="6753" y="10937"/>
                    <a:pt x="5557" y="9929"/>
                    <a:pt x="4843" y="8571"/>
                  </a:cubicBezTo>
                  <a:cubicBezTo>
                    <a:pt x="4504" y="7935"/>
                    <a:pt x="4179" y="7294"/>
                    <a:pt x="3840" y="6660"/>
                  </a:cubicBezTo>
                  <a:cubicBezTo>
                    <a:pt x="3397" y="5777"/>
                    <a:pt x="2941" y="4901"/>
                    <a:pt x="2399" y="4074"/>
                  </a:cubicBezTo>
                  <a:cubicBezTo>
                    <a:pt x="1879" y="3292"/>
                    <a:pt x="1311" y="2541"/>
                    <a:pt x="791" y="1758"/>
                  </a:cubicBezTo>
                  <a:cubicBezTo>
                    <a:pt x="665" y="1579"/>
                    <a:pt x="536" y="1400"/>
                    <a:pt x="418" y="1214"/>
                  </a:cubicBezTo>
                  <a:cubicBezTo>
                    <a:pt x="328" y="1066"/>
                    <a:pt x="235" y="912"/>
                    <a:pt x="202" y="737"/>
                  </a:cubicBezTo>
                  <a:cubicBezTo>
                    <a:pt x="137" y="375"/>
                    <a:pt x="313" y="317"/>
                    <a:pt x="604" y="213"/>
                  </a:cubicBezTo>
                  <a:cubicBezTo>
                    <a:pt x="727" y="174"/>
                    <a:pt x="854" y="157"/>
                    <a:pt x="980" y="157"/>
                  </a:cubicBezTo>
                  <a:cubicBezTo>
                    <a:pt x="1263" y="157"/>
                    <a:pt x="1547" y="238"/>
                    <a:pt x="1811" y="332"/>
                  </a:cubicBezTo>
                  <a:cubicBezTo>
                    <a:pt x="2214" y="478"/>
                    <a:pt x="2578" y="712"/>
                    <a:pt x="2932" y="953"/>
                  </a:cubicBezTo>
                  <a:cubicBezTo>
                    <a:pt x="3891" y="1630"/>
                    <a:pt x="4627" y="2560"/>
                    <a:pt x="5368" y="3463"/>
                  </a:cubicBezTo>
                  <a:cubicBezTo>
                    <a:pt x="5895" y="4132"/>
                    <a:pt x="6380" y="4833"/>
                    <a:pt x="6849" y="5543"/>
                  </a:cubicBezTo>
                  <a:cubicBezTo>
                    <a:pt x="6867" y="5566"/>
                    <a:pt x="6889" y="5576"/>
                    <a:pt x="6911" y="5576"/>
                  </a:cubicBezTo>
                  <a:cubicBezTo>
                    <a:pt x="6967" y="5576"/>
                    <a:pt x="7020" y="5512"/>
                    <a:pt x="6977" y="5452"/>
                  </a:cubicBezTo>
                  <a:cubicBezTo>
                    <a:pt x="6909" y="5354"/>
                    <a:pt x="6845" y="5255"/>
                    <a:pt x="6779" y="5156"/>
                  </a:cubicBezTo>
                  <a:cubicBezTo>
                    <a:pt x="6314" y="4459"/>
                    <a:pt x="5827" y="3774"/>
                    <a:pt x="5298" y="3126"/>
                  </a:cubicBezTo>
                  <a:cubicBezTo>
                    <a:pt x="4560" y="2239"/>
                    <a:pt x="3815" y="1332"/>
                    <a:pt x="2838" y="700"/>
                  </a:cubicBezTo>
                  <a:cubicBezTo>
                    <a:pt x="2533" y="505"/>
                    <a:pt x="2220" y="313"/>
                    <a:pt x="1879" y="190"/>
                  </a:cubicBezTo>
                  <a:cubicBezTo>
                    <a:pt x="1588" y="85"/>
                    <a:pt x="1284" y="0"/>
                    <a:pt x="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2780022" y="2811021"/>
              <a:ext cx="517958" cy="879743"/>
            </a:xfrm>
            <a:custGeom>
              <a:avLst/>
              <a:gdLst/>
              <a:ahLst/>
              <a:cxnLst/>
              <a:rect l="l" t="t" r="r" b="b"/>
              <a:pathLst>
                <a:path w="6852" h="11638" extrusionOk="0">
                  <a:moveTo>
                    <a:pt x="740" y="0"/>
                  </a:moveTo>
                  <a:cubicBezTo>
                    <a:pt x="345" y="0"/>
                    <a:pt x="0" y="154"/>
                    <a:pt x="4" y="639"/>
                  </a:cubicBezTo>
                  <a:cubicBezTo>
                    <a:pt x="8" y="1227"/>
                    <a:pt x="228" y="1785"/>
                    <a:pt x="395" y="2342"/>
                  </a:cubicBezTo>
                  <a:cubicBezTo>
                    <a:pt x="796" y="3480"/>
                    <a:pt x="1144" y="4634"/>
                    <a:pt x="1516" y="5780"/>
                  </a:cubicBezTo>
                  <a:cubicBezTo>
                    <a:pt x="1668" y="6228"/>
                    <a:pt x="1833" y="6675"/>
                    <a:pt x="1958" y="7131"/>
                  </a:cubicBezTo>
                  <a:cubicBezTo>
                    <a:pt x="2067" y="7518"/>
                    <a:pt x="2185" y="7929"/>
                    <a:pt x="2269" y="8329"/>
                  </a:cubicBezTo>
                  <a:cubicBezTo>
                    <a:pt x="2277" y="8370"/>
                    <a:pt x="2310" y="8389"/>
                    <a:pt x="2343" y="8389"/>
                  </a:cubicBezTo>
                  <a:cubicBezTo>
                    <a:pt x="2385" y="8389"/>
                    <a:pt x="2428" y="8359"/>
                    <a:pt x="2423" y="8306"/>
                  </a:cubicBezTo>
                  <a:cubicBezTo>
                    <a:pt x="2335" y="7874"/>
                    <a:pt x="2209" y="7450"/>
                    <a:pt x="2092" y="7026"/>
                  </a:cubicBezTo>
                  <a:cubicBezTo>
                    <a:pt x="1962" y="6570"/>
                    <a:pt x="1798" y="6127"/>
                    <a:pt x="1646" y="5679"/>
                  </a:cubicBezTo>
                  <a:cubicBezTo>
                    <a:pt x="1343" y="4759"/>
                    <a:pt x="1076" y="3829"/>
                    <a:pt x="755" y="2914"/>
                  </a:cubicBezTo>
                  <a:cubicBezTo>
                    <a:pt x="566" y="2377"/>
                    <a:pt x="387" y="1836"/>
                    <a:pt x="247" y="1285"/>
                  </a:cubicBezTo>
                  <a:cubicBezTo>
                    <a:pt x="106" y="632"/>
                    <a:pt x="49" y="157"/>
                    <a:pt x="732" y="157"/>
                  </a:cubicBezTo>
                  <a:cubicBezTo>
                    <a:pt x="800" y="157"/>
                    <a:pt x="875" y="162"/>
                    <a:pt x="958" y="172"/>
                  </a:cubicBezTo>
                  <a:cubicBezTo>
                    <a:pt x="1286" y="213"/>
                    <a:pt x="1584" y="353"/>
                    <a:pt x="1841" y="558"/>
                  </a:cubicBezTo>
                  <a:cubicBezTo>
                    <a:pt x="2259" y="886"/>
                    <a:pt x="2594" y="1307"/>
                    <a:pt x="2818" y="1789"/>
                  </a:cubicBezTo>
                  <a:cubicBezTo>
                    <a:pt x="2923" y="2021"/>
                    <a:pt x="2979" y="2280"/>
                    <a:pt x="3057" y="2529"/>
                  </a:cubicBezTo>
                  <a:cubicBezTo>
                    <a:pt x="3240" y="3097"/>
                    <a:pt x="3470" y="3652"/>
                    <a:pt x="3771" y="4169"/>
                  </a:cubicBezTo>
                  <a:cubicBezTo>
                    <a:pt x="3944" y="4467"/>
                    <a:pt x="4110" y="4772"/>
                    <a:pt x="4223" y="5099"/>
                  </a:cubicBezTo>
                  <a:cubicBezTo>
                    <a:pt x="4343" y="5422"/>
                    <a:pt x="4404" y="5761"/>
                    <a:pt x="4464" y="6099"/>
                  </a:cubicBezTo>
                  <a:cubicBezTo>
                    <a:pt x="4561" y="6689"/>
                    <a:pt x="4812" y="7236"/>
                    <a:pt x="5089" y="7761"/>
                  </a:cubicBezTo>
                  <a:cubicBezTo>
                    <a:pt x="5357" y="8283"/>
                    <a:pt x="5659" y="8785"/>
                    <a:pt x="5916" y="9312"/>
                  </a:cubicBezTo>
                  <a:cubicBezTo>
                    <a:pt x="6128" y="9758"/>
                    <a:pt x="6307" y="10219"/>
                    <a:pt x="6455" y="10692"/>
                  </a:cubicBezTo>
                  <a:cubicBezTo>
                    <a:pt x="6550" y="10980"/>
                    <a:pt x="6628" y="11275"/>
                    <a:pt x="6686" y="11575"/>
                  </a:cubicBezTo>
                  <a:cubicBezTo>
                    <a:pt x="6695" y="11618"/>
                    <a:pt x="6728" y="11638"/>
                    <a:pt x="6761" y="11638"/>
                  </a:cubicBezTo>
                  <a:cubicBezTo>
                    <a:pt x="6806" y="11638"/>
                    <a:pt x="6851" y="11601"/>
                    <a:pt x="6838" y="11542"/>
                  </a:cubicBezTo>
                  <a:cubicBezTo>
                    <a:pt x="6754" y="11081"/>
                    <a:pt x="6604" y="10633"/>
                    <a:pt x="6449" y="10190"/>
                  </a:cubicBezTo>
                  <a:cubicBezTo>
                    <a:pt x="6073" y="9057"/>
                    <a:pt x="5365" y="8080"/>
                    <a:pt x="4890" y="6989"/>
                  </a:cubicBezTo>
                  <a:cubicBezTo>
                    <a:pt x="4826" y="6837"/>
                    <a:pt x="4768" y="6681"/>
                    <a:pt x="4721" y="6522"/>
                  </a:cubicBezTo>
                  <a:cubicBezTo>
                    <a:pt x="4608" y="6125"/>
                    <a:pt x="4575" y="5710"/>
                    <a:pt x="4458" y="5313"/>
                  </a:cubicBezTo>
                  <a:cubicBezTo>
                    <a:pt x="4390" y="5080"/>
                    <a:pt x="4304" y="4854"/>
                    <a:pt x="4203" y="4636"/>
                  </a:cubicBezTo>
                  <a:cubicBezTo>
                    <a:pt x="4044" y="4309"/>
                    <a:pt x="3845" y="4006"/>
                    <a:pt x="3684" y="3681"/>
                  </a:cubicBezTo>
                  <a:cubicBezTo>
                    <a:pt x="3470" y="3239"/>
                    <a:pt x="3293" y="2780"/>
                    <a:pt x="3154" y="2309"/>
                  </a:cubicBezTo>
                  <a:cubicBezTo>
                    <a:pt x="3100" y="2118"/>
                    <a:pt x="3045" y="1906"/>
                    <a:pt x="2958" y="1721"/>
                  </a:cubicBezTo>
                  <a:cubicBezTo>
                    <a:pt x="2726" y="1219"/>
                    <a:pt x="2376" y="779"/>
                    <a:pt x="1942" y="439"/>
                  </a:cubicBezTo>
                  <a:cubicBezTo>
                    <a:pt x="1660" y="213"/>
                    <a:pt x="1327" y="56"/>
                    <a:pt x="967" y="15"/>
                  </a:cubicBezTo>
                  <a:cubicBezTo>
                    <a:pt x="891" y="6"/>
                    <a:pt x="814" y="0"/>
                    <a:pt x="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2989109" y="2928341"/>
              <a:ext cx="520831" cy="871428"/>
            </a:xfrm>
            <a:custGeom>
              <a:avLst/>
              <a:gdLst/>
              <a:ahLst/>
              <a:cxnLst/>
              <a:rect l="l" t="t" r="r" b="b"/>
              <a:pathLst>
                <a:path w="6890" h="11528" extrusionOk="0">
                  <a:moveTo>
                    <a:pt x="425" y="0"/>
                  </a:moveTo>
                  <a:cubicBezTo>
                    <a:pt x="358" y="0"/>
                    <a:pt x="291" y="5"/>
                    <a:pt x="225" y="14"/>
                  </a:cubicBezTo>
                  <a:cubicBezTo>
                    <a:pt x="176" y="23"/>
                    <a:pt x="128" y="37"/>
                    <a:pt x="81" y="49"/>
                  </a:cubicBezTo>
                  <a:cubicBezTo>
                    <a:pt x="34" y="54"/>
                    <a:pt x="1" y="95"/>
                    <a:pt x="9" y="140"/>
                  </a:cubicBezTo>
                  <a:cubicBezTo>
                    <a:pt x="15" y="184"/>
                    <a:pt x="51" y="205"/>
                    <a:pt x="90" y="205"/>
                  </a:cubicBezTo>
                  <a:cubicBezTo>
                    <a:pt x="105" y="205"/>
                    <a:pt x="121" y="202"/>
                    <a:pt x="135" y="195"/>
                  </a:cubicBezTo>
                  <a:cubicBezTo>
                    <a:pt x="198" y="177"/>
                    <a:pt x="262" y="165"/>
                    <a:pt x="326" y="158"/>
                  </a:cubicBezTo>
                  <a:cubicBezTo>
                    <a:pt x="353" y="157"/>
                    <a:pt x="380" y="156"/>
                    <a:pt x="407" y="156"/>
                  </a:cubicBezTo>
                  <a:cubicBezTo>
                    <a:pt x="573" y="156"/>
                    <a:pt x="739" y="187"/>
                    <a:pt x="900" y="220"/>
                  </a:cubicBezTo>
                  <a:cubicBezTo>
                    <a:pt x="1591" y="397"/>
                    <a:pt x="2107" y="1055"/>
                    <a:pt x="2523" y="1599"/>
                  </a:cubicBezTo>
                  <a:cubicBezTo>
                    <a:pt x="2786" y="1965"/>
                    <a:pt x="3019" y="2351"/>
                    <a:pt x="3214" y="2757"/>
                  </a:cubicBezTo>
                  <a:cubicBezTo>
                    <a:pt x="3512" y="3380"/>
                    <a:pt x="3728" y="4036"/>
                    <a:pt x="3934" y="4697"/>
                  </a:cubicBezTo>
                  <a:cubicBezTo>
                    <a:pt x="4144" y="5390"/>
                    <a:pt x="4469" y="6040"/>
                    <a:pt x="4817" y="6674"/>
                  </a:cubicBezTo>
                  <a:cubicBezTo>
                    <a:pt x="4926" y="6881"/>
                    <a:pt x="5037" y="7091"/>
                    <a:pt x="5123" y="7311"/>
                  </a:cubicBezTo>
                  <a:cubicBezTo>
                    <a:pt x="5319" y="7871"/>
                    <a:pt x="5434" y="8459"/>
                    <a:pt x="5705" y="8992"/>
                  </a:cubicBezTo>
                  <a:cubicBezTo>
                    <a:pt x="5959" y="9513"/>
                    <a:pt x="6284" y="9982"/>
                    <a:pt x="6502" y="10525"/>
                  </a:cubicBezTo>
                  <a:cubicBezTo>
                    <a:pt x="6613" y="10827"/>
                    <a:pt x="6679" y="11140"/>
                    <a:pt x="6726" y="11461"/>
                  </a:cubicBezTo>
                  <a:lnTo>
                    <a:pt x="6726" y="11463"/>
                  </a:lnTo>
                  <a:cubicBezTo>
                    <a:pt x="6733" y="11508"/>
                    <a:pt x="6766" y="11528"/>
                    <a:pt x="6800" y="11528"/>
                  </a:cubicBezTo>
                  <a:cubicBezTo>
                    <a:pt x="6844" y="11528"/>
                    <a:pt x="6889" y="11494"/>
                    <a:pt x="6880" y="11436"/>
                  </a:cubicBezTo>
                  <a:cubicBezTo>
                    <a:pt x="6849" y="11224"/>
                    <a:pt x="6806" y="11012"/>
                    <a:pt x="6753" y="10803"/>
                  </a:cubicBezTo>
                  <a:cubicBezTo>
                    <a:pt x="6602" y="10216"/>
                    <a:pt x="6261" y="9710"/>
                    <a:pt x="5981" y="9184"/>
                  </a:cubicBezTo>
                  <a:cubicBezTo>
                    <a:pt x="5722" y="8723"/>
                    <a:pt x="5551" y="8223"/>
                    <a:pt x="5415" y="7715"/>
                  </a:cubicBezTo>
                  <a:cubicBezTo>
                    <a:pt x="5243" y="7015"/>
                    <a:pt x="4829" y="6417"/>
                    <a:pt x="4525" y="5773"/>
                  </a:cubicBezTo>
                  <a:cubicBezTo>
                    <a:pt x="4317" y="5345"/>
                    <a:pt x="4158" y="4898"/>
                    <a:pt x="4017" y="4446"/>
                  </a:cubicBezTo>
                  <a:cubicBezTo>
                    <a:pt x="3677" y="3312"/>
                    <a:pt x="3216" y="2195"/>
                    <a:pt x="2467" y="1267"/>
                  </a:cubicBezTo>
                  <a:cubicBezTo>
                    <a:pt x="2095" y="806"/>
                    <a:pt x="1673" y="337"/>
                    <a:pt x="1108" y="119"/>
                  </a:cubicBezTo>
                  <a:cubicBezTo>
                    <a:pt x="891" y="52"/>
                    <a:pt x="656" y="0"/>
                    <a:pt x="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3272730" y="3228216"/>
              <a:ext cx="417950" cy="663171"/>
            </a:xfrm>
            <a:custGeom>
              <a:avLst/>
              <a:gdLst/>
              <a:ahLst/>
              <a:cxnLst/>
              <a:rect l="l" t="t" r="r" b="b"/>
              <a:pathLst>
                <a:path w="5529" h="8773" extrusionOk="0">
                  <a:moveTo>
                    <a:pt x="104" y="0"/>
                  </a:moveTo>
                  <a:cubicBezTo>
                    <a:pt x="42" y="0"/>
                    <a:pt x="0" y="24"/>
                    <a:pt x="3" y="92"/>
                  </a:cubicBezTo>
                  <a:cubicBezTo>
                    <a:pt x="14" y="158"/>
                    <a:pt x="79" y="156"/>
                    <a:pt x="131" y="160"/>
                  </a:cubicBezTo>
                  <a:cubicBezTo>
                    <a:pt x="302" y="197"/>
                    <a:pt x="460" y="281"/>
                    <a:pt x="614" y="359"/>
                  </a:cubicBezTo>
                  <a:cubicBezTo>
                    <a:pt x="1141" y="621"/>
                    <a:pt x="1509" y="1069"/>
                    <a:pt x="1801" y="1567"/>
                  </a:cubicBezTo>
                  <a:cubicBezTo>
                    <a:pt x="2258" y="2310"/>
                    <a:pt x="2608" y="3112"/>
                    <a:pt x="2916" y="3925"/>
                  </a:cubicBezTo>
                  <a:cubicBezTo>
                    <a:pt x="3114" y="4433"/>
                    <a:pt x="3324" y="4939"/>
                    <a:pt x="3591" y="5416"/>
                  </a:cubicBezTo>
                  <a:cubicBezTo>
                    <a:pt x="3770" y="5733"/>
                    <a:pt x="3959" y="6046"/>
                    <a:pt x="4132" y="6367"/>
                  </a:cubicBezTo>
                  <a:cubicBezTo>
                    <a:pt x="4568" y="7144"/>
                    <a:pt x="4735" y="8078"/>
                    <a:pt x="5358" y="8745"/>
                  </a:cubicBezTo>
                  <a:lnTo>
                    <a:pt x="5358" y="8743"/>
                  </a:lnTo>
                  <a:cubicBezTo>
                    <a:pt x="5375" y="8764"/>
                    <a:pt x="5397" y="8772"/>
                    <a:pt x="5417" y="8772"/>
                  </a:cubicBezTo>
                  <a:cubicBezTo>
                    <a:pt x="5475" y="8772"/>
                    <a:pt x="5528" y="8703"/>
                    <a:pt x="5480" y="8644"/>
                  </a:cubicBezTo>
                  <a:cubicBezTo>
                    <a:pt x="5202" y="8344"/>
                    <a:pt x="5006" y="7979"/>
                    <a:pt x="4846" y="7607"/>
                  </a:cubicBezTo>
                  <a:cubicBezTo>
                    <a:pt x="4712" y="7292"/>
                    <a:pt x="4601" y="6967"/>
                    <a:pt x="4455" y="6659"/>
                  </a:cubicBezTo>
                  <a:cubicBezTo>
                    <a:pt x="4299" y="6329"/>
                    <a:pt x="4114" y="6013"/>
                    <a:pt x="3930" y="5696"/>
                  </a:cubicBezTo>
                  <a:cubicBezTo>
                    <a:pt x="3451" y="4926"/>
                    <a:pt x="3147" y="4071"/>
                    <a:pt x="2811" y="3233"/>
                  </a:cubicBezTo>
                  <a:cubicBezTo>
                    <a:pt x="2595" y="2723"/>
                    <a:pt x="2365" y="2219"/>
                    <a:pt x="2085" y="1740"/>
                  </a:cubicBezTo>
                  <a:cubicBezTo>
                    <a:pt x="1698" y="1059"/>
                    <a:pt x="1308" y="501"/>
                    <a:pt x="571" y="162"/>
                  </a:cubicBezTo>
                  <a:cubicBezTo>
                    <a:pt x="505" y="132"/>
                    <a:pt x="249" y="0"/>
                    <a:pt x="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3176804" y="3721080"/>
              <a:ext cx="53444" cy="87687"/>
            </a:xfrm>
            <a:custGeom>
              <a:avLst/>
              <a:gdLst/>
              <a:ahLst/>
              <a:cxnLst/>
              <a:rect l="l" t="t" r="r" b="b"/>
              <a:pathLst>
                <a:path w="707" h="1160" extrusionOk="0">
                  <a:moveTo>
                    <a:pt x="619" y="0"/>
                  </a:moveTo>
                  <a:cubicBezTo>
                    <a:pt x="540" y="0"/>
                    <a:pt x="484" y="142"/>
                    <a:pt x="437" y="196"/>
                  </a:cubicBezTo>
                  <a:cubicBezTo>
                    <a:pt x="320" y="379"/>
                    <a:pt x="1" y="892"/>
                    <a:pt x="30" y="1097"/>
                  </a:cubicBezTo>
                  <a:cubicBezTo>
                    <a:pt x="39" y="1140"/>
                    <a:pt x="71" y="1159"/>
                    <a:pt x="104" y="1159"/>
                  </a:cubicBezTo>
                  <a:cubicBezTo>
                    <a:pt x="149" y="1159"/>
                    <a:pt x="194" y="1123"/>
                    <a:pt x="180" y="1064"/>
                  </a:cubicBezTo>
                  <a:cubicBezTo>
                    <a:pt x="196" y="970"/>
                    <a:pt x="240" y="885"/>
                    <a:pt x="277" y="799"/>
                  </a:cubicBezTo>
                  <a:cubicBezTo>
                    <a:pt x="388" y="560"/>
                    <a:pt x="523" y="336"/>
                    <a:pt x="680" y="124"/>
                  </a:cubicBezTo>
                  <a:cubicBezTo>
                    <a:pt x="706" y="89"/>
                    <a:pt x="698" y="42"/>
                    <a:pt x="663" y="15"/>
                  </a:cubicBezTo>
                  <a:cubicBezTo>
                    <a:pt x="648" y="5"/>
                    <a:pt x="633" y="0"/>
                    <a:pt x="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3028946" y="3624246"/>
              <a:ext cx="35150" cy="33261"/>
            </a:xfrm>
            <a:custGeom>
              <a:avLst/>
              <a:gdLst/>
              <a:ahLst/>
              <a:cxnLst/>
              <a:rect l="l" t="t" r="r" b="b"/>
              <a:pathLst>
                <a:path w="465" h="440" extrusionOk="0">
                  <a:moveTo>
                    <a:pt x="356" y="0"/>
                  </a:moveTo>
                  <a:cubicBezTo>
                    <a:pt x="333" y="0"/>
                    <a:pt x="310" y="11"/>
                    <a:pt x="293" y="37"/>
                  </a:cubicBezTo>
                  <a:cubicBezTo>
                    <a:pt x="231" y="130"/>
                    <a:pt x="155" y="214"/>
                    <a:pt x="70" y="286"/>
                  </a:cubicBezTo>
                  <a:cubicBezTo>
                    <a:pt x="0" y="313"/>
                    <a:pt x="2" y="412"/>
                    <a:pt x="72" y="436"/>
                  </a:cubicBezTo>
                  <a:cubicBezTo>
                    <a:pt x="78" y="439"/>
                    <a:pt x="85" y="440"/>
                    <a:pt x="92" y="440"/>
                  </a:cubicBezTo>
                  <a:cubicBezTo>
                    <a:pt x="194" y="440"/>
                    <a:pt x="374" y="193"/>
                    <a:pt x="424" y="124"/>
                  </a:cubicBezTo>
                  <a:cubicBezTo>
                    <a:pt x="465" y="61"/>
                    <a:pt x="412" y="0"/>
                    <a:pt x="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3216339" y="3763261"/>
              <a:ext cx="32958" cy="40744"/>
            </a:xfrm>
            <a:custGeom>
              <a:avLst/>
              <a:gdLst/>
              <a:ahLst/>
              <a:cxnLst/>
              <a:rect l="l" t="t" r="r" b="b"/>
              <a:pathLst>
                <a:path w="436" h="539" extrusionOk="0">
                  <a:moveTo>
                    <a:pt x="329" y="0"/>
                  </a:moveTo>
                  <a:cubicBezTo>
                    <a:pt x="307" y="0"/>
                    <a:pt x="283" y="10"/>
                    <a:pt x="266" y="35"/>
                  </a:cubicBezTo>
                  <a:cubicBezTo>
                    <a:pt x="194" y="138"/>
                    <a:pt x="128" y="245"/>
                    <a:pt x="70" y="358"/>
                  </a:cubicBezTo>
                  <a:cubicBezTo>
                    <a:pt x="35" y="420"/>
                    <a:pt x="0" y="513"/>
                    <a:pt x="95" y="537"/>
                  </a:cubicBezTo>
                  <a:cubicBezTo>
                    <a:pt x="100" y="538"/>
                    <a:pt x="105" y="539"/>
                    <a:pt x="110" y="539"/>
                  </a:cubicBezTo>
                  <a:cubicBezTo>
                    <a:pt x="151" y="539"/>
                    <a:pt x="184" y="509"/>
                    <a:pt x="192" y="467"/>
                  </a:cubicBezTo>
                  <a:cubicBezTo>
                    <a:pt x="210" y="424"/>
                    <a:pt x="233" y="379"/>
                    <a:pt x="258" y="338"/>
                  </a:cubicBezTo>
                  <a:cubicBezTo>
                    <a:pt x="301" y="264"/>
                    <a:pt x="348" y="192"/>
                    <a:pt x="397" y="122"/>
                  </a:cubicBezTo>
                  <a:cubicBezTo>
                    <a:pt x="435" y="59"/>
                    <a:pt x="384" y="0"/>
                    <a:pt x="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4008845" y="5020668"/>
              <a:ext cx="219596" cy="15270"/>
            </a:xfrm>
            <a:custGeom>
              <a:avLst/>
              <a:gdLst/>
              <a:ahLst/>
              <a:cxnLst/>
              <a:rect l="l" t="t" r="r" b="b"/>
              <a:pathLst>
                <a:path w="2905" h="202" extrusionOk="0">
                  <a:moveTo>
                    <a:pt x="103" y="1"/>
                  </a:moveTo>
                  <a:cubicBezTo>
                    <a:pt x="6" y="1"/>
                    <a:pt x="0" y="151"/>
                    <a:pt x="101" y="157"/>
                  </a:cubicBezTo>
                  <a:cubicBezTo>
                    <a:pt x="585" y="177"/>
                    <a:pt x="1068" y="201"/>
                    <a:pt x="1552" y="201"/>
                  </a:cubicBezTo>
                  <a:cubicBezTo>
                    <a:pt x="1588" y="201"/>
                    <a:pt x="1624" y="201"/>
                    <a:pt x="1660" y="201"/>
                  </a:cubicBezTo>
                  <a:cubicBezTo>
                    <a:pt x="1813" y="201"/>
                    <a:pt x="1965" y="201"/>
                    <a:pt x="2117" y="201"/>
                  </a:cubicBezTo>
                  <a:cubicBezTo>
                    <a:pt x="2345" y="201"/>
                    <a:pt x="2573" y="200"/>
                    <a:pt x="2804" y="197"/>
                  </a:cubicBezTo>
                  <a:cubicBezTo>
                    <a:pt x="2905" y="186"/>
                    <a:pt x="2893" y="40"/>
                    <a:pt x="2796" y="40"/>
                  </a:cubicBezTo>
                  <a:cubicBezTo>
                    <a:pt x="2794" y="40"/>
                    <a:pt x="2792" y="40"/>
                    <a:pt x="2790" y="40"/>
                  </a:cubicBezTo>
                  <a:cubicBezTo>
                    <a:pt x="2493" y="44"/>
                    <a:pt x="2195" y="47"/>
                    <a:pt x="1896" y="47"/>
                  </a:cubicBezTo>
                  <a:cubicBezTo>
                    <a:pt x="1378" y="47"/>
                    <a:pt x="858" y="38"/>
                    <a:pt x="344" y="9"/>
                  </a:cubicBezTo>
                  <a:cubicBezTo>
                    <a:pt x="265" y="5"/>
                    <a:pt x="187" y="1"/>
                    <a:pt x="109" y="1"/>
                  </a:cubicBezTo>
                  <a:cubicBezTo>
                    <a:pt x="107" y="1"/>
                    <a:pt x="105"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4006502" y="4962235"/>
              <a:ext cx="155115" cy="14967"/>
            </a:xfrm>
            <a:custGeom>
              <a:avLst/>
              <a:gdLst/>
              <a:ahLst/>
              <a:cxnLst/>
              <a:rect l="l" t="t" r="r" b="b"/>
              <a:pathLst>
                <a:path w="2052" h="198" extrusionOk="0">
                  <a:moveTo>
                    <a:pt x="1944" y="0"/>
                  </a:moveTo>
                  <a:cubicBezTo>
                    <a:pt x="1942" y="0"/>
                    <a:pt x="1940" y="0"/>
                    <a:pt x="1938" y="1"/>
                  </a:cubicBezTo>
                  <a:cubicBezTo>
                    <a:pt x="1695" y="13"/>
                    <a:pt x="1459" y="17"/>
                    <a:pt x="1212" y="19"/>
                  </a:cubicBezTo>
                  <a:cubicBezTo>
                    <a:pt x="1058" y="22"/>
                    <a:pt x="904" y="25"/>
                    <a:pt x="746" y="25"/>
                  </a:cubicBezTo>
                  <a:cubicBezTo>
                    <a:pt x="681" y="25"/>
                    <a:pt x="616" y="24"/>
                    <a:pt x="549" y="23"/>
                  </a:cubicBezTo>
                  <a:cubicBezTo>
                    <a:pt x="495" y="23"/>
                    <a:pt x="440" y="22"/>
                    <a:pt x="385" y="22"/>
                  </a:cubicBezTo>
                  <a:cubicBezTo>
                    <a:pt x="316" y="22"/>
                    <a:pt x="248" y="24"/>
                    <a:pt x="179" y="29"/>
                  </a:cubicBezTo>
                  <a:cubicBezTo>
                    <a:pt x="103" y="29"/>
                    <a:pt x="0" y="58"/>
                    <a:pt x="39" y="155"/>
                  </a:cubicBezTo>
                  <a:cubicBezTo>
                    <a:pt x="55" y="182"/>
                    <a:pt x="82" y="197"/>
                    <a:pt x="111" y="197"/>
                  </a:cubicBezTo>
                  <a:cubicBezTo>
                    <a:pt x="121" y="197"/>
                    <a:pt x="131" y="196"/>
                    <a:pt x="140" y="192"/>
                  </a:cubicBezTo>
                  <a:cubicBezTo>
                    <a:pt x="195" y="183"/>
                    <a:pt x="250" y="179"/>
                    <a:pt x="305" y="179"/>
                  </a:cubicBezTo>
                  <a:cubicBezTo>
                    <a:pt x="316" y="179"/>
                    <a:pt x="327" y="179"/>
                    <a:pt x="338" y="180"/>
                  </a:cubicBezTo>
                  <a:cubicBezTo>
                    <a:pt x="437" y="180"/>
                    <a:pt x="535" y="180"/>
                    <a:pt x="633" y="180"/>
                  </a:cubicBezTo>
                  <a:cubicBezTo>
                    <a:pt x="1072" y="180"/>
                    <a:pt x="1505" y="175"/>
                    <a:pt x="1953" y="157"/>
                  </a:cubicBezTo>
                  <a:cubicBezTo>
                    <a:pt x="2051" y="147"/>
                    <a:pt x="2041" y="0"/>
                    <a:pt x="1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4061533" y="4924438"/>
              <a:ext cx="68033" cy="12624"/>
            </a:xfrm>
            <a:custGeom>
              <a:avLst/>
              <a:gdLst/>
              <a:ahLst/>
              <a:cxnLst/>
              <a:rect l="l" t="t" r="r" b="b"/>
              <a:pathLst>
                <a:path w="900" h="167" extrusionOk="0">
                  <a:moveTo>
                    <a:pt x="792" y="0"/>
                  </a:moveTo>
                  <a:cubicBezTo>
                    <a:pt x="790" y="0"/>
                    <a:pt x="788" y="1"/>
                    <a:pt x="786" y="1"/>
                  </a:cubicBezTo>
                  <a:cubicBezTo>
                    <a:pt x="638" y="5"/>
                    <a:pt x="492" y="10"/>
                    <a:pt x="344" y="10"/>
                  </a:cubicBezTo>
                  <a:cubicBezTo>
                    <a:pt x="267" y="10"/>
                    <a:pt x="190" y="8"/>
                    <a:pt x="112" y="5"/>
                  </a:cubicBezTo>
                  <a:cubicBezTo>
                    <a:pt x="110" y="5"/>
                    <a:pt x="108" y="5"/>
                    <a:pt x="106" y="5"/>
                  </a:cubicBezTo>
                  <a:cubicBezTo>
                    <a:pt x="6" y="5"/>
                    <a:pt x="0" y="155"/>
                    <a:pt x="103" y="161"/>
                  </a:cubicBezTo>
                  <a:cubicBezTo>
                    <a:pt x="171" y="165"/>
                    <a:pt x="239" y="166"/>
                    <a:pt x="307" y="166"/>
                  </a:cubicBezTo>
                  <a:cubicBezTo>
                    <a:pt x="390" y="166"/>
                    <a:pt x="472" y="164"/>
                    <a:pt x="554" y="163"/>
                  </a:cubicBezTo>
                  <a:cubicBezTo>
                    <a:pt x="628" y="161"/>
                    <a:pt x="714" y="159"/>
                    <a:pt x="801" y="157"/>
                  </a:cubicBezTo>
                  <a:cubicBezTo>
                    <a:pt x="900" y="147"/>
                    <a:pt x="890" y="0"/>
                    <a:pt x="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4461339" y="4841740"/>
              <a:ext cx="115656" cy="28498"/>
            </a:xfrm>
            <a:custGeom>
              <a:avLst/>
              <a:gdLst/>
              <a:ahLst/>
              <a:cxnLst/>
              <a:rect l="l" t="t" r="r" b="b"/>
              <a:pathLst>
                <a:path w="1530" h="377" extrusionOk="0">
                  <a:moveTo>
                    <a:pt x="1426" y="0"/>
                  </a:moveTo>
                  <a:cubicBezTo>
                    <a:pt x="982" y="111"/>
                    <a:pt x="538" y="165"/>
                    <a:pt x="75" y="220"/>
                  </a:cubicBezTo>
                  <a:cubicBezTo>
                    <a:pt x="34" y="224"/>
                    <a:pt x="1" y="261"/>
                    <a:pt x="5" y="305"/>
                  </a:cubicBezTo>
                  <a:cubicBezTo>
                    <a:pt x="9" y="347"/>
                    <a:pt x="44" y="377"/>
                    <a:pt x="85" y="377"/>
                  </a:cubicBezTo>
                  <a:cubicBezTo>
                    <a:pt x="86" y="377"/>
                    <a:pt x="88" y="377"/>
                    <a:pt x="89" y="377"/>
                  </a:cubicBezTo>
                  <a:cubicBezTo>
                    <a:pt x="231" y="362"/>
                    <a:pt x="373" y="344"/>
                    <a:pt x="515" y="323"/>
                  </a:cubicBezTo>
                  <a:cubicBezTo>
                    <a:pt x="830" y="272"/>
                    <a:pt x="1153" y="243"/>
                    <a:pt x="1457" y="148"/>
                  </a:cubicBezTo>
                  <a:cubicBezTo>
                    <a:pt x="1529" y="111"/>
                    <a:pt x="1507" y="4"/>
                    <a:pt x="1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4507072" y="4902365"/>
              <a:ext cx="91845" cy="23358"/>
            </a:xfrm>
            <a:custGeom>
              <a:avLst/>
              <a:gdLst/>
              <a:ahLst/>
              <a:cxnLst/>
              <a:rect l="l" t="t" r="r" b="b"/>
              <a:pathLst>
                <a:path w="1215" h="309" extrusionOk="0">
                  <a:moveTo>
                    <a:pt x="1124" y="1"/>
                  </a:moveTo>
                  <a:cubicBezTo>
                    <a:pt x="1106" y="1"/>
                    <a:pt x="1088" y="5"/>
                    <a:pt x="1072" y="13"/>
                  </a:cubicBezTo>
                  <a:cubicBezTo>
                    <a:pt x="976" y="38"/>
                    <a:pt x="877" y="58"/>
                    <a:pt x="780" y="70"/>
                  </a:cubicBezTo>
                  <a:cubicBezTo>
                    <a:pt x="546" y="103"/>
                    <a:pt x="311" y="134"/>
                    <a:pt x="77" y="155"/>
                  </a:cubicBezTo>
                  <a:cubicBezTo>
                    <a:pt x="33" y="157"/>
                    <a:pt x="0" y="196"/>
                    <a:pt x="5" y="239"/>
                  </a:cubicBezTo>
                  <a:cubicBezTo>
                    <a:pt x="11" y="296"/>
                    <a:pt x="52" y="309"/>
                    <a:pt x="97" y="309"/>
                  </a:cubicBezTo>
                  <a:cubicBezTo>
                    <a:pt x="127" y="309"/>
                    <a:pt x="158" y="303"/>
                    <a:pt x="184" y="301"/>
                  </a:cubicBezTo>
                  <a:cubicBezTo>
                    <a:pt x="346" y="286"/>
                    <a:pt x="511" y="268"/>
                    <a:pt x="671" y="243"/>
                  </a:cubicBezTo>
                  <a:cubicBezTo>
                    <a:pt x="834" y="221"/>
                    <a:pt x="998" y="202"/>
                    <a:pt x="1153" y="151"/>
                  </a:cubicBezTo>
                  <a:cubicBezTo>
                    <a:pt x="1194" y="134"/>
                    <a:pt x="1214" y="91"/>
                    <a:pt x="1200" y="50"/>
                  </a:cubicBezTo>
                  <a:cubicBezTo>
                    <a:pt x="1187" y="15"/>
                    <a:pt x="1156" y="1"/>
                    <a:pt x="1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4024795" y="5066704"/>
              <a:ext cx="21241" cy="646843"/>
            </a:xfrm>
            <a:custGeom>
              <a:avLst/>
              <a:gdLst/>
              <a:ahLst/>
              <a:cxnLst/>
              <a:rect l="l" t="t" r="r" b="b"/>
              <a:pathLst>
                <a:path w="281" h="8557" extrusionOk="0">
                  <a:moveTo>
                    <a:pt x="80" y="1"/>
                  </a:moveTo>
                  <a:cubicBezTo>
                    <a:pt x="43" y="1"/>
                    <a:pt x="5" y="25"/>
                    <a:pt x="1" y="73"/>
                  </a:cubicBezTo>
                  <a:cubicBezTo>
                    <a:pt x="54" y="970"/>
                    <a:pt x="52" y="1867"/>
                    <a:pt x="63" y="2766"/>
                  </a:cubicBezTo>
                  <a:lnTo>
                    <a:pt x="63" y="2756"/>
                  </a:lnTo>
                  <a:lnTo>
                    <a:pt x="63" y="2756"/>
                  </a:lnTo>
                  <a:cubicBezTo>
                    <a:pt x="73" y="3554"/>
                    <a:pt x="46" y="4364"/>
                    <a:pt x="44" y="5167"/>
                  </a:cubicBezTo>
                  <a:cubicBezTo>
                    <a:pt x="65" y="6265"/>
                    <a:pt x="96" y="7382"/>
                    <a:pt x="122" y="8485"/>
                  </a:cubicBezTo>
                  <a:cubicBezTo>
                    <a:pt x="129" y="8535"/>
                    <a:pt x="162" y="8557"/>
                    <a:pt x="196" y="8557"/>
                  </a:cubicBezTo>
                  <a:cubicBezTo>
                    <a:pt x="238" y="8557"/>
                    <a:pt x="281" y="8525"/>
                    <a:pt x="279" y="8473"/>
                  </a:cubicBezTo>
                  <a:cubicBezTo>
                    <a:pt x="268" y="8131"/>
                    <a:pt x="260" y="7790"/>
                    <a:pt x="252" y="7446"/>
                  </a:cubicBezTo>
                  <a:cubicBezTo>
                    <a:pt x="244" y="6685"/>
                    <a:pt x="209" y="5924"/>
                    <a:pt x="201" y="5161"/>
                  </a:cubicBezTo>
                  <a:cubicBezTo>
                    <a:pt x="219" y="3467"/>
                    <a:pt x="248" y="1772"/>
                    <a:pt x="157" y="81"/>
                  </a:cubicBezTo>
                  <a:cubicBezTo>
                    <a:pt x="158" y="27"/>
                    <a:pt x="119"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4573819" y="5028151"/>
              <a:ext cx="47699" cy="632103"/>
            </a:xfrm>
            <a:custGeom>
              <a:avLst/>
              <a:gdLst/>
              <a:ahLst/>
              <a:cxnLst/>
              <a:rect l="l" t="t" r="r" b="b"/>
              <a:pathLst>
                <a:path w="631" h="8362" extrusionOk="0">
                  <a:moveTo>
                    <a:pt x="110" y="1"/>
                  </a:moveTo>
                  <a:cubicBezTo>
                    <a:pt x="43" y="1"/>
                    <a:pt x="1" y="93"/>
                    <a:pt x="58" y="139"/>
                  </a:cubicBezTo>
                  <a:cubicBezTo>
                    <a:pt x="185" y="1447"/>
                    <a:pt x="191" y="2768"/>
                    <a:pt x="257" y="4080"/>
                  </a:cubicBezTo>
                  <a:cubicBezTo>
                    <a:pt x="298" y="5485"/>
                    <a:pt x="370" y="6888"/>
                    <a:pt x="473" y="8289"/>
                  </a:cubicBezTo>
                  <a:cubicBezTo>
                    <a:pt x="479" y="8340"/>
                    <a:pt x="513" y="8362"/>
                    <a:pt x="548" y="8362"/>
                  </a:cubicBezTo>
                  <a:cubicBezTo>
                    <a:pt x="589" y="8362"/>
                    <a:pt x="631" y="8331"/>
                    <a:pt x="627" y="8279"/>
                  </a:cubicBezTo>
                  <a:cubicBezTo>
                    <a:pt x="607" y="7968"/>
                    <a:pt x="586" y="7660"/>
                    <a:pt x="568" y="7351"/>
                  </a:cubicBezTo>
                  <a:cubicBezTo>
                    <a:pt x="525" y="6652"/>
                    <a:pt x="473" y="5954"/>
                    <a:pt x="455" y="5255"/>
                  </a:cubicBezTo>
                  <a:cubicBezTo>
                    <a:pt x="403" y="3838"/>
                    <a:pt x="360" y="2418"/>
                    <a:pt x="280" y="1003"/>
                  </a:cubicBezTo>
                  <a:cubicBezTo>
                    <a:pt x="267" y="826"/>
                    <a:pt x="259" y="649"/>
                    <a:pt x="247" y="472"/>
                  </a:cubicBezTo>
                  <a:cubicBezTo>
                    <a:pt x="230" y="365"/>
                    <a:pt x="255" y="26"/>
                    <a:pt x="128" y="3"/>
                  </a:cubicBezTo>
                  <a:cubicBezTo>
                    <a:pt x="121" y="1"/>
                    <a:pt x="116" y="1"/>
                    <a:pt x="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4814807" y="3503600"/>
              <a:ext cx="1752834" cy="1537471"/>
            </a:xfrm>
            <a:custGeom>
              <a:avLst/>
              <a:gdLst/>
              <a:ahLst/>
              <a:cxnLst/>
              <a:rect l="l" t="t" r="r" b="b"/>
              <a:pathLst>
                <a:path w="23188" h="20339" extrusionOk="0">
                  <a:moveTo>
                    <a:pt x="21690" y="0"/>
                  </a:moveTo>
                  <a:cubicBezTo>
                    <a:pt x="21602" y="0"/>
                    <a:pt x="21515" y="9"/>
                    <a:pt x="21429" y="20"/>
                  </a:cubicBezTo>
                  <a:cubicBezTo>
                    <a:pt x="20555" y="138"/>
                    <a:pt x="19787" y="613"/>
                    <a:pt x="19055" y="1076"/>
                  </a:cubicBezTo>
                  <a:cubicBezTo>
                    <a:pt x="18302" y="1541"/>
                    <a:pt x="17615" y="2100"/>
                    <a:pt x="16868" y="2577"/>
                  </a:cubicBezTo>
                  <a:cubicBezTo>
                    <a:pt x="14986" y="3734"/>
                    <a:pt x="12953" y="4614"/>
                    <a:pt x="10947" y="5525"/>
                  </a:cubicBezTo>
                  <a:cubicBezTo>
                    <a:pt x="10412" y="5754"/>
                    <a:pt x="9873" y="5974"/>
                    <a:pt x="9347" y="6223"/>
                  </a:cubicBezTo>
                  <a:cubicBezTo>
                    <a:pt x="8841" y="6466"/>
                    <a:pt x="8345" y="6727"/>
                    <a:pt x="7843" y="6976"/>
                  </a:cubicBezTo>
                  <a:cubicBezTo>
                    <a:pt x="6835" y="7496"/>
                    <a:pt x="5839" y="8058"/>
                    <a:pt x="4934" y="8743"/>
                  </a:cubicBezTo>
                  <a:cubicBezTo>
                    <a:pt x="4204" y="9313"/>
                    <a:pt x="3486" y="9907"/>
                    <a:pt x="2854" y="10586"/>
                  </a:cubicBezTo>
                  <a:cubicBezTo>
                    <a:pt x="2079" y="11438"/>
                    <a:pt x="1486" y="12450"/>
                    <a:pt x="1064" y="13522"/>
                  </a:cubicBezTo>
                  <a:cubicBezTo>
                    <a:pt x="422" y="15079"/>
                    <a:pt x="81" y="16783"/>
                    <a:pt x="200" y="18470"/>
                  </a:cubicBezTo>
                  <a:cubicBezTo>
                    <a:pt x="206" y="18620"/>
                    <a:pt x="206" y="18776"/>
                    <a:pt x="151" y="18920"/>
                  </a:cubicBezTo>
                  <a:cubicBezTo>
                    <a:pt x="97" y="19058"/>
                    <a:pt x="1" y="19192"/>
                    <a:pt x="56" y="19344"/>
                  </a:cubicBezTo>
                  <a:cubicBezTo>
                    <a:pt x="73" y="19399"/>
                    <a:pt x="120" y="19443"/>
                    <a:pt x="122" y="19502"/>
                  </a:cubicBezTo>
                  <a:cubicBezTo>
                    <a:pt x="126" y="19622"/>
                    <a:pt x="67" y="19735"/>
                    <a:pt x="50" y="19852"/>
                  </a:cubicBezTo>
                  <a:cubicBezTo>
                    <a:pt x="3" y="20095"/>
                    <a:pt x="184" y="20185"/>
                    <a:pt x="344" y="20315"/>
                  </a:cubicBezTo>
                  <a:lnTo>
                    <a:pt x="344" y="20315"/>
                  </a:lnTo>
                  <a:cubicBezTo>
                    <a:pt x="361" y="20332"/>
                    <a:pt x="380" y="20339"/>
                    <a:pt x="399" y="20339"/>
                  </a:cubicBezTo>
                  <a:cubicBezTo>
                    <a:pt x="458" y="20339"/>
                    <a:pt x="510" y="20264"/>
                    <a:pt x="455" y="20206"/>
                  </a:cubicBezTo>
                  <a:cubicBezTo>
                    <a:pt x="414" y="20167"/>
                    <a:pt x="369" y="20132"/>
                    <a:pt x="322" y="20101"/>
                  </a:cubicBezTo>
                  <a:cubicBezTo>
                    <a:pt x="274" y="20068"/>
                    <a:pt x="225" y="20027"/>
                    <a:pt x="204" y="19969"/>
                  </a:cubicBezTo>
                  <a:cubicBezTo>
                    <a:pt x="178" y="19836"/>
                    <a:pt x="266" y="19710"/>
                    <a:pt x="272" y="19576"/>
                  </a:cubicBezTo>
                  <a:cubicBezTo>
                    <a:pt x="281" y="19523"/>
                    <a:pt x="276" y="19467"/>
                    <a:pt x="262" y="19416"/>
                  </a:cubicBezTo>
                  <a:cubicBezTo>
                    <a:pt x="246" y="19358"/>
                    <a:pt x="198" y="19311"/>
                    <a:pt x="196" y="19251"/>
                  </a:cubicBezTo>
                  <a:cubicBezTo>
                    <a:pt x="196" y="19153"/>
                    <a:pt x="266" y="19072"/>
                    <a:pt x="293" y="18980"/>
                  </a:cubicBezTo>
                  <a:cubicBezTo>
                    <a:pt x="361" y="18811"/>
                    <a:pt x="365" y="18628"/>
                    <a:pt x="353" y="18449"/>
                  </a:cubicBezTo>
                  <a:cubicBezTo>
                    <a:pt x="295" y="17741"/>
                    <a:pt x="344" y="17048"/>
                    <a:pt x="441" y="16340"/>
                  </a:cubicBezTo>
                  <a:cubicBezTo>
                    <a:pt x="591" y="15248"/>
                    <a:pt x="935" y="14186"/>
                    <a:pt x="1377" y="13178"/>
                  </a:cubicBezTo>
                  <a:cubicBezTo>
                    <a:pt x="1780" y="12244"/>
                    <a:pt x="2334" y="11384"/>
                    <a:pt x="3019" y="10634"/>
                  </a:cubicBezTo>
                  <a:cubicBezTo>
                    <a:pt x="3562" y="10066"/>
                    <a:pt x="4154" y="9562"/>
                    <a:pt x="4767" y="9070"/>
                  </a:cubicBezTo>
                  <a:cubicBezTo>
                    <a:pt x="5831" y="8220"/>
                    <a:pt x="7028" y="7558"/>
                    <a:pt x="8242" y="6949"/>
                  </a:cubicBezTo>
                  <a:cubicBezTo>
                    <a:pt x="8791" y="6673"/>
                    <a:pt x="9326" y="6394"/>
                    <a:pt x="9892" y="6147"/>
                  </a:cubicBezTo>
                  <a:cubicBezTo>
                    <a:pt x="10443" y="5902"/>
                    <a:pt x="11003" y="5682"/>
                    <a:pt x="11548" y="5431"/>
                  </a:cubicBezTo>
                  <a:cubicBezTo>
                    <a:pt x="13009" y="4752"/>
                    <a:pt x="14488" y="4106"/>
                    <a:pt x="15895" y="3322"/>
                  </a:cubicBezTo>
                  <a:cubicBezTo>
                    <a:pt x="16485" y="3001"/>
                    <a:pt x="17063" y="2660"/>
                    <a:pt x="17607" y="2267"/>
                  </a:cubicBezTo>
                  <a:cubicBezTo>
                    <a:pt x="18325" y="1742"/>
                    <a:pt x="19045" y="1238"/>
                    <a:pt x="19816" y="794"/>
                  </a:cubicBezTo>
                  <a:cubicBezTo>
                    <a:pt x="20287" y="524"/>
                    <a:pt x="20785" y="286"/>
                    <a:pt x="21324" y="195"/>
                  </a:cubicBezTo>
                  <a:cubicBezTo>
                    <a:pt x="21445" y="173"/>
                    <a:pt x="21567" y="156"/>
                    <a:pt x="21690" y="156"/>
                  </a:cubicBezTo>
                  <a:cubicBezTo>
                    <a:pt x="21726" y="156"/>
                    <a:pt x="21761" y="157"/>
                    <a:pt x="21797" y="160"/>
                  </a:cubicBezTo>
                  <a:cubicBezTo>
                    <a:pt x="22130" y="199"/>
                    <a:pt x="22515" y="510"/>
                    <a:pt x="22659" y="810"/>
                  </a:cubicBezTo>
                  <a:cubicBezTo>
                    <a:pt x="22842" y="1240"/>
                    <a:pt x="22678" y="1724"/>
                    <a:pt x="22468" y="2115"/>
                  </a:cubicBezTo>
                  <a:cubicBezTo>
                    <a:pt x="22075" y="2886"/>
                    <a:pt x="21412" y="3454"/>
                    <a:pt x="20723" y="3960"/>
                  </a:cubicBezTo>
                  <a:cubicBezTo>
                    <a:pt x="20369" y="4213"/>
                    <a:pt x="20003" y="4445"/>
                    <a:pt x="19660" y="4711"/>
                  </a:cubicBezTo>
                  <a:cubicBezTo>
                    <a:pt x="19310" y="4976"/>
                    <a:pt x="18985" y="5272"/>
                    <a:pt x="18650" y="5556"/>
                  </a:cubicBezTo>
                  <a:cubicBezTo>
                    <a:pt x="18327" y="5824"/>
                    <a:pt x="17956" y="6058"/>
                    <a:pt x="17600" y="6285"/>
                  </a:cubicBezTo>
                  <a:cubicBezTo>
                    <a:pt x="16858" y="6739"/>
                    <a:pt x="16179" y="7286"/>
                    <a:pt x="15516" y="7850"/>
                  </a:cubicBezTo>
                  <a:cubicBezTo>
                    <a:pt x="15257" y="8074"/>
                    <a:pt x="14990" y="8288"/>
                    <a:pt x="14749" y="8533"/>
                  </a:cubicBezTo>
                  <a:cubicBezTo>
                    <a:pt x="14696" y="8583"/>
                    <a:pt x="14652" y="8675"/>
                    <a:pt x="14747" y="8712"/>
                  </a:cubicBezTo>
                  <a:cubicBezTo>
                    <a:pt x="14755" y="8715"/>
                    <a:pt x="14763" y="8716"/>
                    <a:pt x="14770" y="8716"/>
                  </a:cubicBezTo>
                  <a:cubicBezTo>
                    <a:pt x="14815" y="8716"/>
                    <a:pt x="14838" y="8668"/>
                    <a:pt x="14868" y="8636"/>
                  </a:cubicBezTo>
                  <a:cubicBezTo>
                    <a:pt x="15230" y="8276"/>
                    <a:pt x="15636" y="7961"/>
                    <a:pt x="16025" y="7630"/>
                  </a:cubicBezTo>
                  <a:cubicBezTo>
                    <a:pt x="16333" y="7377"/>
                    <a:pt x="16644" y="7124"/>
                    <a:pt x="16969" y="6889"/>
                  </a:cubicBezTo>
                  <a:cubicBezTo>
                    <a:pt x="17454" y="6544"/>
                    <a:pt x="17977" y="6250"/>
                    <a:pt x="18460" y="5900"/>
                  </a:cubicBezTo>
                  <a:cubicBezTo>
                    <a:pt x="18948" y="5538"/>
                    <a:pt x="19368" y="5114"/>
                    <a:pt x="19861" y="4754"/>
                  </a:cubicBezTo>
                  <a:cubicBezTo>
                    <a:pt x="20548" y="4260"/>
                    <a:pt x="21275" y="3810"/>
                    <a:pt x="21867" y="3197"/>
                  </a:cubicBezTo>
                  <a:cubicBezTo>
                    <a:pt x="22420" y="2643"/>
                    <a:pt x="23188" y="1493"/>
                    <a:pt x="22780" y="701"/>
                  </a:cubicBezTo>
                  <a:cubicBezTo>
                    <a:pt x="22614" y="407"/>
                    <a:pt x="22332" y="177"/>
                    <a:pt x="22019" y="53"/>
                  </a:cubicBezTo>
                  <a:cubicBezTo>
                    <a:pt x="21913" y="14"/>
                    <a:pt x="21802" y="0"/>
                    <a:pt x="21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5379630" y="3083683"/>
              <a:ext cx="1581012" cy="2001230"/>
            </a:xfrm>
            <a:custGeom>
              <a:avLst/>
              <a:gdLst/>
              <a:ahLst/>
              <a:cxnLst/>
              <a:rect l="l" t="t" r="r" b="b"/>
              <a:pathLst>
                <a:path w="20915" h="26474" extrusionOk="0">
                  <a:moveTo>
                    <a:pt x="19868" y="1"/>
                  </a:moveTo>
                  <a:cubicBezTo>
                    <a:pt x="19652" y="1"/>
                    <a:pt x="19436" y="29"/>
                    <a:pt x="19225" y="76"/>
                  </a:cubicBezTo>
                  <a:cubicBezTo>
                    <a:pt x="18205" y="307"/>
                    <a:pt x="17388" y="969"/>
                    <a:pt x="16761" y="1784"/>
                  </a:cubicBezTo>
                  <a:cubicBezTo>
                    <a:pt x="16310" y="2372"/>
                    <a:pt x="15876" y="2975"/>
                    <a:pt x="15432" y="3567"/>
                  </a:cubicBezTo>
                  <a:cubicBezTo>
                    <a:pt x="14944" y="4224"/>
                    <a:pt x="14428" y="4861"/>
                    <a:pt x="13967" y="5538"/>
                  </a:cubicBezTo>
                  <a:cubicBezTo>
                    <a:pt x="13928" y="5594"/>
                    <a:pt x="13893" y="5697"/>
                    <a:pt x="13982" y="5726"/>
                  </a:cubicBezTo>
                  <a:cubicBezTo>
                    <a:pt x="13988" y="5727"/>
                    <a:pt x="13995" y="5728"/>
                    <a:pt x="14002" y="5728"/>
                  </a:cubicBezTo>
                  <a:cubicBezTo>
                    <a:pt x="14036" y="5728"/>
                    <a:pt x="14068" y="5706"/>
                    <a:pt x="14080" y="5672"/>
                  </a:cubicBezTo>
                  <a:cubicBezTo>
                    <a:pt x="14113" y="5575"/>
                    <a:pt x="14189" y="5495"/>
                    <a:pt x="14245" y="5409"/>
                  </a:cubicBezTo>
                  <a:cubicBezTo>
                    <a:pt x="14438" y="5139"/>
                    <a:pt x="14638" y="4876"/>
                    <a:pt x="14835" y="4613"/>
                  </a:cubicBezTo>
                  <a:cubicBezTo>
                    <a:pt x="15475" y="3771"/>
                    <a:pt x="16103" y="2924"/>
                    <a:pt x="16732" y="2078"/>
                  </a:cubicBezTo>
                  <a:cubicBezTo>
                    <a:pt x="17209" y="1436"/>
                    <a:pt x="17783" y="835"/>
                    <a:pt x="18514" y="488"/>
                  </a:cubicBezTo>
                  <a:cubicBezTo>
                    <a:pt x="18937" y="296"/>
                    <a:pt x="19397" y="157"/>
                    <a:pt x="19864" y="157"/>
                  </a:cubicBezTo>
                  <a:cubicBezTo>
                    <a:pt x="19928" y="157"/>
                    <a:pt x="19992" y="159"/>
                    <a:pt x="20057" y="165"/>
                  </a:cubicBezTo>
                  <a:cubicBezTo>
                    <a:pt x="20258" y="189"/>
                    <a:pt x="20484" y="212"/>
                    <a:pt x="20643" y="348"/>
                  </a:cubicBezTo>
                  <a:cubicBezTo>
                    <a:pt x="20838" y="613"/>
                    <a:pt x="20211" y="1302"/>
                    <a:pt x="19950" y="1628"/>
                  </a:cubicBezTo>
                  <a:cubicBezTo>
                    <a:pt x="19260" y="2417"/>
                    <a:pt x="18617" y="3249"/>
                    <a:pt x="18094" y="4158"/>
                  </a:cubicBezTo>
                  <a:cubicBezTo>
                    <a:pt x="17705" y="4818"/>
                    <a:pt x="17320" y="5483"/>
                    <a:pt x="16967" y="6162"/>
                  </a:cubicBezTo>
                  <a:cubicBezTo>
                    <a:pt x="16623" y="6859"/>
                    <a:pt x="16341" y="7589"/>
                    <a:pt x="15870" y="8217"/>
                  </a:cubicBezTo>
                  <a:cubicBezTo>
                    <a:pt x="15395" y="8887"/>
                    <a:pt x="14772" y="9449"/>
                    <a:pt x="14228" y="10068"/>
                  </a:cubicBezTo>
                  <a:cubicBezTo>
                    <a:pt x="13774" y="10587"/>
                    <a:pt x="13371" y="11146"/>
                    <a:pt x="13021" y="11741"/>
                  </a:cubicBezTo>
                  <a:cubicBezTo>
                    <a:pt x="12340" y="12895"/>
                    <a:pt x="11918" y="14222"/>
                    <a:pt x="10974" y="15203"/>
                  </a:cubicBezTo>
                  <a:cubicBezTo>
                    <a:pt x="10614" y="15594"/>
                    <a:pt x="10204" y="15933"/>
                    <a:pt x="9756" y="16217"/>
                  </a:cubicBezTo>
                  <a:cubicBezTo>
                    <a:pt x="9314" y="16489"/>
                    <a:pt x="8832" y="16688"/>
                    <a:pt x="8355" y="16904"/>
                  </a:cubicBezTo>
                  <a:cubicBezTo>
                    <a:pt x="7859" y="17121"/>
                    <a:pt x="7363" y="17337"/>
                    <a:pt x="6864" y="17548"/>
                  </a:cubicBezTo>
                  <a:cubicBezTo>
                    <a:pt x="6489" y="17705"/>
                    <a:pt x="6109" y="17851"/>
                    <a:pt x="5744" y="18034"/>
                  </a:cubicBezTo>
                  <a:cubicBezTo>
                    <a:pt x="5181" y="18314"/>
                    <a:pt x="4654" y="18661"/>
                    <a:pt x="4140" y="19025"/>
                  </a:cubicBezTo>
                  <a:cubicBezTo>
                    <a:pt x="3498" y="19484"/>
                    <a:pt x="2858" y="19955"/>
                    <a:pt x="2305" y="20517"/>
                  </a:cubicBezTo>
                  <a:cubicBezTo>
                    <a:pt x="1576" y="21249"/>
                    <a:pt x="889" y="22068"/>
                    <a:pt x="529" y="23049"/>
                  </a:cubicBezTo>
                  <a:cubicBezTo>
                    <a:pt x="412" y="23366"/>
                    <a:pt x="307" y="23693"/>
                    <a:pt x="289" y="24033"/>
                  </a:cubicBezTo>
                  <a:cubicBezTo>
                    <a:pt x="274" y="24259"/>
                    <a:pt x="344" y="24475"/>
                    <a:pt x="389" y="24693"/>
                  </a:cubicBezTo>
                  <a:cubicBezTo>
                    <a:pt x="396" y="24734"/>
                    <a:pt x="406" y="24780"/>
                    <a:pt x="385" y="24819"/>
                  </a:cubicBezTo>
                  <a:cubicBezTo>
                    <a:pt x="282" y="24969"/>
                    <a:pt x="1" y="25037"/>
                    <a:pt x="42" y="25259"/>
                  </a:cubicBezTo>
                  <a:cubicBezTo>
                    <a:pt x="81" y="25393"/>
                    <a:pt x="239" y="25409"/>
                    <a:pt x="328" y="25493"/>
                  </a:cubicBezTo>
                  <a:cubicBezTo>
                    <a:pt x="332" y="25510"/>
                    <a:pt x="313" y="25522"/>
                    <a:pt x="303" y="25535"/>
                  </a:cubicBezTo>
                  <a:cubicBezTo>
                    <a:pt x="260" y="25578"/>
                    <a:pt x="212" y="25617"/>
                    <a:pt x="180" y="25668"/>
                  </a:cubicBezTo>
                  <a:cubicBezTo>
                    <a:pt x="116" y="25771"/>
                    <a:pt x="118" y="25903"/>
                    <a:pt x="186" y="26004"/>
                  </a:cubicBezTo>
                  <a:cubicBezTo>
                    <a:pt x="237" y="26096"/>
                    <a:pt x="324" y="26195"/>
                    <a:pt x="289" y="26310"/>
                  </a:cubicBezTo>
                  <a:cubicBezTo>
                    <a:pt x="276" y="26341"/>
                    <a:pt x="245" y="26368"/>
                    <a:pt x="252" y="26405"/>
                  </a:cubicBezTo>
                  <a:cubicBezTo>
                    <a:pt x="254" y="26423"/>
                    <a:pt x="264" y="26442"/>
                    <a:pt x="280" y="26456"/>
                  </a:cubicBezTo>
                  <a:cubicBezTo>
                    <a:pt x="298" y="26469"/>
                    <a:pt x="314" y="26474"/>
                    <a:pt x="329" y="26474"/>
                  </a:cubicBezTo>
                  <a:cubicBezTo>
                    <a:pt x="395" y="26474"/>
                    <a:pt x="439" y="26374"/>
                    <a:pt x="451" y="26310"/>
                  </a:cubicBezTo>
                  <a:cubicBezTo>
                    <a:pt x="482" y="26146"/>
                    <a:pt x="365" y="26010"/>
                    <a:pt x="299" y="25872"/>
                  </a:cubicBezTo>
                  <a:cubicBezTo>
                    <a:pt x="247" y="25707"/>
                    <a:pt x="492" y="25654"/>
                    <a:pt x="488" y="25498"/>
                  </a:cubicBezTo>
                  <a:cubicBezTo>
                    <a:pt x="490" y="25419"/>
                    <a:pt x="431" y="25360"/>
                    <a:pt x="367" y="25321"/>
                  </a:cubicBezTo>
                  <a:cubicBezTo>
                    <a:pt x="313" y="25282"/>
                    <a:pt x="233" y="25271"/>
                    <a:pt x="196" y="25214"/>
                  </a:cubicBezTo>
                  <a:cubicBezTo>
                    <a:pt x="200" y="25193"/>
                    <a:pt x="210" y="25177"/>
                    <a:pt x="227" y="25164"/>
                  </a:cubicBezTo>
                  <a:cubicBezTo>
                    <a:pt x="229" y="25162"/>
                    <a:pt x="239" y="25152"/>
                    <a:pt x="250" y="25144"/>
                  </a:cubicBezTo>
                  <a:cubicBezTo>
                    <a:pt x="517" y="24946"/>
                    <a:pt x="616" y="24866"/>
                    <a:pt x="521" y="24551"/>
                  </a:cubicBezTo>
                  <a:cubicBezTo>
                    <a:pt x="488" y="24413"/>
                    <a:pt x="455" y="24296"/>
                    <a:pt x="447" y="24150"/>
                  </a:cubicBezTo>
                  <a:cubicBezTo>
                    <a:pt x="437" y="23807"/>
                    <a:pt x="548" y="23473"/>
                    <a:pt x="659" y="23154"/>
                  </a:cubicBezTo>
                  <a:cubicBezTo>
                    <a:pt x="955" y="22315"/>
                    <a:pt x="1502" y="21599"/>
                    <a:pt x="2103" y="20953"/>
                  </a:cubicBezTo>
                  <a:cubicBezTo>
                    <a:pt x="2942" y="20034"/>
                    <a:pt x="3973" y="19307"/>
                    <a:pt x="5014" y="18626"/>
                  </a:cubicBezTo>
                  <a:cubicBezTo>
                    <a:pt x="5765" y="18137"/>
                    <a:pt x="6627" y="17824"/>
                    <a:pt x="7450" y="17468"/>
                  </a:cubicBezTo>
                  <a:cubicBezTo>
                    <a:pt x="7923" y="17265"/>
                    <a:pt x="8398" y="17061"/>
                    <a:pt x="8867" y="16845"/>
                  </a:cubicBezTo>
                  <a:cubicBezTo>
                    <a:pt x="9221" y="16682"/>
                    <a:pt x="9577" y="16522"/>
                    <a:pt x="9902" y="16308"/>
                  </a:cubicBezTo>
                  <a:cubicBezTo>
                    <a:pt x="10931" y="15652"/>
                    <a:pt x="11727" y="14677"/>
                    <a:pt x="12251" y="13580"/>
                  </a:cubicBezTo>
                  <a:cubicBezTo>
                    <a:pt x="12696" y="12685"/>
                    <a:pt x="13118" y="11776"/>
                    <a:pt x="13712" y="10967"/>
                  </a:cubicBezTo>
                  <a:cubicBezTo>
                    <a:pt x="14161" y="10332"/>
                    <a:pt x="14718" y="9764"/>
                    <a:pt x="15255" y="9200"/>
                  </a:cubicBezTo>
                  <a:cubicBezTo>
                    <a:pt x="15712" y="8715"/>
                    <a:pt x="16138" y="8176"/>
                    <a:pt x="16454" y="7585"/>
                  </a:cubicBezTo>
                  <a:cubicBezTo>
                    <a:pt x="16734" y="7077"/>
                    <a:pt x="16942" y="6532"/>
                    <a:pt x="17218" y="6022"/>
                  </a:cubicBezTo>
                  <a:cubicBezTo>
                    <a:pt x="17767" y="5032"/>
                    <a:pt x="18308" y="4032"/>
                    <a:pt x="18962" y="3107"/>
                  </a:cubicBezTo>
                  <a:cubicBezTo>
                    <a:pt x="19439" y="2430"/>
                    <a:pt x="20018" y="1835"/>
                    <a:pt x="20513" y="1173"/>
                  </a:cubicBezTo>
                  <a:cubicBezTo>
                    <a:pt x="20639" y="990"/>
                    <a:pt x="20779" y="803"/>
                    <a:pt x="20828" y="582"/>
                  </a:cubicBezTo>
                  <a:cubicBezTo>
                    <a:pt x="20914" y="206"/>
                    <a:pt x="20575" y="93"/>
                    <a:pt x="20281" y="37"/>
                  </a:cubicBezTo>
                  <a:cubicBezTo>
                    <a:pt x="20144" y="12"/>
                    <a:pt x="20006" y="1"/>
                    <a:pt x="19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4847236" y="5033216"/>
              <a:ext cx="558929" cy="66294"/>
            </a:xfrm>
            <a:custGeom>
              <a:avLst/>
              <a:gdLst/>
              <a:ahLst/>
              <a:cxnLst/>
              <a:rect l="l" t="t" r="r" b="b"/>
              <a:pathLst>
                <a:path w="7394" h="877" extrusionOk="0">
                  <a:moveTo>
                    <a:pt x="107" y="0"/>
                  </a:moveTo>
                  <a:cubicBezTo>
                    <a:pt x="53" y="0"/>
                    <a:pt x="1" y="59"/>
                    <a:pt x="37" y="121"/>
                  </a:cubicBezTo>
                  <a:cubicBezTo>
                    <a:pt x="94" y="199"/>
                    <a:pt x="205" y="216"/>
                    <a:pt x="292" y="253"/>
                  </a:cubicBezTo>
                  <a:cubicBezTo>
                    <a:pt x="530" y="333"/>
                    <a:pt x="779" y="372"/>
                    <a:pt x="1030" y="409"/>
                  </a:cubicBezTo>
                  <a:cubicBezTo>
                    <a:pt x="2051" y="549"/>
                    <a:pt x="3079" y="654"/>
                    <a:pt x="4106" y="736"/>
                  </a:cubicBezTo>
                  <a:cubicBezTo>
                    <a:pt x="4774" y="796"/>
                    <a:pt x="5462" y="855"/>
                    <a:pt x="6136" y="860"/>
                  </a:cubicBezTo>
                  <a:cubicBezTo>
                    <a:pt x="6525" y="855"/>
                    <a:pt x="6924" y="876"/>
                    <a:pt x="7299" y="765"/>
                  </a:cubicBezTo>
                  <a:cubicBezTo>
                    <a:pt x="7394" y="736"/>
                    <a:pt x="7364" y="610"/>
                    <a:pt x="7283" y="610"/>
                  </a:cubicBezTo>
                  <a:cubicBezTo>
                    <a:pt x="7276" y="610"/>
                    <a:pt x="7269" y="611"/>
                    <a:pt x="7262" y="613"/>
                  </a:cubicBezTo>
                  <a:cubicBezTo>
                    <a:pt x="6979" y="689"/>
                    <a:pt x="6687" y="707"/>
                    <a:pt x="6394" y="707"/>
                  </a:cubicBezTo>
                  <a:cubicBezTo>
                    <a:pt x="6164" y="707"/>
                    <a:pt x="5934" y="696"/>
                    <a:pt x="5706" y="693"/>
                  </a:cubicBezTo>
                  <a:cubicBezTo>
                    <a:pt x="4655" y="644"/>
                    <a:pt x="3622" y="543"/>
                    <a:pt x="2573" y="436"/>
                  </a:cubicBezTo>
                  <a:cubicBezTo>
                    <a:pt x="2073" y="382"/>
                    <a:pt x="1571" y="329"/>
                    <a:pt x="1074" y="257"/>
                  </a:cubicBezTo>
                  <a:cubicBezTo>
                    <a:pt x="812" y="220"/>
                    <a:pt x="551" y="181"/>
                    <a:pt x="302" y="90"/>
                  </a:cubicBezTo>
                  <a:cubicBezTo>
                    <a:pt x="259" y="76"/>
                    <a:pt x="214" y="57"/>
                    <a:pt x="170" y="37"/>
                  </a:cubicBezTo>
                  <a:cubicBezTo>
                    <a:pt x="154" y="11"/>
                    <a:pt x="131"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4799915" y="5030344"/>
              <a:ext cx="57904" cy="657653"/>
            </a:xfrm>
            <a:custGeom>
              <a:avLst/>
              <a:gdLst/>
              <a:ahLst/>
              <a:cxnLst/>
              <a:rect l="l" t="t" r="r" b="b"/>
              <a:pathLst>
                <a:path w="766" h="8700" extrusionOk="0">
                  <a:moveTo>
                    <a:pt x="668" y="1"/>
                  </a:moveTo>
                  <a:cubicBezTo>
                    <a:pt x="618" y="1"/>
                    <a:pt x="589" y="49"/>
                    <a:pt x="587" y="95"/>
                  </a:cubicBezTo>
                  <a:cubicBezTo>
                    <a:pt x="574" y="163"/>
                    <a:pt x="566" y="231"/>
                    <a:pt x="556" y="301"/>
                  </a:cubicBezTo>
                  <a:cubicBezTo>
                    <a:pt x="74" y="3060"/>
                    <a:pt x="27" y="5827"/>
                    <a:pt x="0" y="8622"/>
                  </a:cubicBezTo>
                  <a:cubicBezTo>
                    <a:pt x="3" y="8676"/>
                    <a:pt x="39" y="8700"/>
                    <a:pt x="76" y="8700"/>
                  </a:cubicBezTo>
                  <a:cubicBezTo>
                    <a:pt x="116" y="8700"/>
                    <a:pt x="157" y="8671"/>
                    <a:pt x="157" y="8620"/>
                  </a:cubicBezTo>
                  <a:cubicBezTo>
                    <a:pt x="165" y="8065"/>
                    <a:pt x="167" y="7510"/>
                    <a:pt x="177" y="6952"/>
                  </a:cubicBezTo>
                  <a:cubicBezTo>
                    <a:pt x="229" y="4843"/>
                    <a:pt x="301" y="2726"/>
                    <a:pt x="661" y="643"/>
                  </a:cubicBezTo>
                  <a:cubicBezTo>
                    <a:pt x="689" y="466"/>
                    <a:pt x="714" y="289"/>
                    <a:pt x="741" y="112"/>
                  </a:cubicBezTo>
                  <a:cubicBezTo>
                    <a:pt x="766" y="60"/>
                    <a:pt x="728" y="1"/>
                    <a:pt x="671" y="1"/>
                  </a:cubicBezTo>
                  <a:cubicBezTo>
                    <a:pt x="670" y="1"/>
                    <a:pt x="669" y="1"/>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5386358" y="5083334"/>
              <a:ext cx="15572" cy="565355"/>
            </a:xfrm>
            <a:custGeom>
              <a:avLst/>
              <a:gdLst/>
              <a:ahLst/>
              <a:cxnLst/>
              <a:rect l="l" t="t" r="r" b="b"/>
              <a:pathLst>
                <a:path w="206" h="7479" extrusionOk="0">
                  <a:moveTo>
                    <a:pt x="80" y="1"/>
                  </a:moveTo>
                  <a:cubicBezTo>
                    <a:pt x="41" y="1"/>
                    <a:pt x="1" y="27"/>
                    <a:pt x="0" y="77"/>
                  </a:cubicBezTo>
                  <a:cubicBezTo>
                    <a:pt x="8" y="2519"/>
                    <a:pt x="58" y="4961"/>
                    <a:pt x="49" y="7401"/>
                  </a:cubicBezTo>
                  <a:cubicBezTo>
                    <a:pt x="51" y="7453"/>
                    <a:pt x="89" y="7478"/>
                    <a:pt x="126" y="7478"/>
                  </a:cubicBezTo>
                  <a:cubicBezTo>
                    <a:pt x="165" y="7478"/>
                    <a:pt x="205" y="7451"/>
                    <a:pt x="206" y="7401"/>
                  </a:cubicBezTo>
                  <a:cubicBezTo>
                    <a:pt x="206" y="6979"/>
                    <a:pt x="206" y="6558"/>
                    <a:pt x="206" y="6136"/>
                  </a:cubicBezTo>
                  <a:cubicBezTo>
                    <a:pt x="198" y="4181"/>
                    <a:pt x="161" y="2229"/>
                    <a:pt x="161" y="275"/>
                  </a:cubicBezTo>
                  <a:cubicBezTo>
                    <a:pt x="161" y="209"/>
                    <a:pt x="156" y="143"/>
                    <a:pt x="156" y="77"/>
                  </a:cubicBezTo>
                  <a:cubicBezTo>
                    <a:pt x="155" y="26"/>
                    <a:pt x="118"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6115216" y="2813667"/>
              <a:ext cx="530204" cy="870672"/>
            </a:xfrm>
            <a:custGeom>
              <a:avLst/>
              <a:gdLst/>
              <a:ahLst/>
              <a:cxnLst/>
              <a:rect l="l" t="t" r="r" b="b"/>
              <a:pathLst>
                <a:path w="7014" h="11518" extrusionOk="0">
                  <a:moveTo>
                    <a:pt x="6256" y="1"/>
                  </a:moveTo>
                  <a:cubicBezTo>
                    <a:pt x="6058" y="1"/>
                    <a:pt x="5850" y="48"/>
                    <a:pt x="5687" y="106"/>
                  </a:cubicBezTo>
                  <a:cubicBezTo>
                    <a:pt x="4997" y="340"/>
                    <a:pt x="4473" y="900"/>
                    <a:pt x="4133" y="1527"/>
                  </a:cubicBezTo>
                  <a:cubicBezTo>
                    <a:pt x="3909" y="1933"/>
                    <a:pt x="3784" y="2385"/>
                    <a:pt x="3574" y="2797"/>
                  </a:cubicBezTo>
                  <a:cubicBezTo>
                    <a:pt x="3263" y="3389"/>
                    <a:pt x="2878" y="3959"/>
                    <a:pt x="2660" y="4597"/>
                  </a:cubicBezTo>
                  <a:cubicBezTo>
                    <a:pt x="2535" y="4955"/>
                    <a:pt x="2444" y="5323"/>
                    <a:pt x="2389" y="5695"/>
                  </a:cubicBezTo>
                  <a:cubicBezTo>
                    <a:pt x="2344" y="5989"/>
                    <a:pt x="2313" y="6284"/>
                    <a:pt x="2237" y="6570"/>
                  </a:cubicBezTo>
                  <a:cubicBezTo>
                    <a:pt x="2165" y="6819"/>
                    <a:pt x="2072" y="7057"/>
                    <a:pt x="1957" y="7288"/>
                  </a:cubicBezTo>
                  <a:cubicBezTo>
                    <a:pt x="1683" y="7818"/>
                    <a:pt x="1342" y="8308"/>
                    <a:pt x="1064" y="8837"/>
                  </a:cubicBezTo>
                  <a:cubicBezTo>
                    <a:pt x="731" y="9468"/>
                    <a:pt x="445" y="10122"/>
                    <a:pt x="208" y="10797"/>
                  </a:cubicBezTo>
                  <a:cubicBezTo>
                    <a:pt x="140" y="10997"/>
                    <a:pt x="70" y="11207"/>
                    <a:pt x="11" y="11419"/>
                  </a:cubicBezTo>
                  <a:cubicBezTo>
                    <a:pt x="0" y="11460"/>
                    <a:pt x="25" y="11503"/>
                    <a:pt x="66" y="11515"/>
                  </a:cubicBezTo>
                  <a:cubicBezTo>
                    <a:pt x="72" y="11517"/>
                    <a:pt x="79" y="11518"/>
                    <a:pt x="85" y="11518"/>
                  </a:cubicBezTo>
                  <a:cubicBezTo>
                    <a:pt x="119" y="11518"/>
                    <a:pt x="150" y="11494"/>
                    <a:pt x="161" y="11460"/>
                  </a:cubicBezTo>
                  <a:cubicBezTo>
                    <a:pt x="220" y="11256"/>
                    <a:pt x="286" y="11054"/>
                    <a:pt x="354" y="10853"/>
                  </a:cubicBezTo>
                  <a:cubicBezTo>
                    <a:pt x="401" y="10717"/>
                    <a:pt x="453" y="10579"/>
                    <a:pt x="504" y="10443"/>
                  </a:cubicBezTo>
                  <a:cubicBezTo>
                    <a:pt x="749" y="9804"/>
                    <a:pt x="1041" y="9186"/>
                    <a:pt x="1379" y="8592"/>
                  </a:cubicBezTo>
                  <a:cubicBezTo>
                    <a:pt x="1607" y="8195"/>
                    <a:pt x="1860" y="7812"/>
                    <a:pt x="2072" y="7405"/>
                  </a:cubicBezTo>
                  <a:cubicBezTo>
                    <a:pt x="2292" y="6987"/>
                    <a:pt x="2434" y="6535"/>
                    <a:pt x="2494" y="6066"/>
                  </a:cubicBezTo>
                  <a:cubicBezTo>
                    <a:pt x="2560" y="5582"/>
                    <a:pt x="2644" y="5099"/>
                    <a:pt x="2813" y="4640"/>
                  </a:cubicBezTo>
                  <a:cubicBezTo>
                    <a:pt x="3051" y="3934"/>
                    <a:pt x="3504" y="3329"/>
                    <a:pt x="3814" y="2655"/>
                  </a:cubicBezTo>
                  <a:cubicBezTo>
                    <a:pt x="3952" y="2338"/>
                    <a:pt x="4059" y="2007"/>
                    <a:pt x="4220" y="1698"/>
                  </a:cubicBezTo>
                  <a:cubicBezTo>
                    <a:pt x="4495" y="1159"/>
                    <a:pt x="4905" y="653"/>
                    <a:pt x="5454" y="375"/>
                  </a:cubicBezTo>
                  <a:cubicBezTo>
                    <a:pt x="5642" y="278"/>
                    <a:pt x="5980" y="155"/>
                    <a:pt x="6267" y="155"/>
                  </a:cubicBezTo>
                  <a:cubicBezTo>
                    <a:pt x="6501" y="155"/>
                    <a:pt x="6701" y="237"/>
                    <a:pt x="6756" y="482"/>
                  </a:cubicBezTo>
                  <a:cubicBezTo>
                    <a:pt x="6802" y="762"/>
                    <a:pt x="6742" y="1046"/>
                    <a:pt x="6695" y="1324"/>
                  </a:cubicBezTo>
                  <a:cubicBezTo>
                    <a:pt x="6598" y="1789"/>
                    <a:pt x="6444" y="2231"/>
                    <a:pt x="6277" y="2679"/>
                  </a:cubicBezTo>
                  <a:cubicBezTo>
                    <a:pt x="6112" y="3126"/>
                    <a:pt x="5935" y="3570"/>
                    <a:pt x="5800" y="4029"/>
                  </a:cubicBezTo>
                  <a:cubicBezTo>
                    <a:pt x="5485" y="5169"/>
                    <a:pt x="5306" y="6343"/>
                    <a:pt x="4969" y="7479"/>
                  </a:cubicBezTo>
                  <a:cubicBezTo>
                    <a:pt x="4857" y="7882"/>
                    <a:pt x="4734" y="8292"/>
                    <a:pt x="4557" y="8666"/>
                  </a:cubicBezTo>
                  <a:cubicBezTo>
                    <a:pt x="4551" y="8727"/>
                    <a:pt x="4591" y="8759"/>
                    <a:pt x="4633" y="8759"/>
                  </a:cubicBezTo>
                  <a:cubicBezTo>
                    <a:pt x="4666" y="8759"/>
                    <a:pt x="4699" y="8740"/>
                    <a:pt x="4713" y="8701"/>
                  </a:cubicBezTo>
                  <a:cubicBezTo>
                    <a:pt x="4851" y="8405"/>
                    <a:pt x="4952" y="8096"/>
                    <a:pt x="5045" y="7783"/>
                  </a:cubicBezTo>
                  <a:cubicBezTo>
                    <a:pt x="5388" y="6652"/>
                    <a:pt x="5596" y="5485"/>
                    <a:pt x="5876" y="4338"/>
                  </a:cubicBezTo>
                  <a:cubicBezTo>
                    <a:pt x="6044" y="3677"/>
                    <a:pt x="6316" y="3052"/>
                    <a:pt x="6540" y="2410"/>
                  </a:cubicBezTo>
                  <a:cubicBezTo>
                    <a:pt x="6736" y="1824"/>
                    <a:pt x="7013" y="1021"/>
                    <a:pt x="6898" y="406"/>
                  </a:cubicBezTo>
                  <a:cubicBezTo>
                    <a:pt x="6811" y="99"/>
                    <a:pt x="6543" y="1"/>
                    <a:pt x="6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5912100" y="2927131"/>
              <a:ext cx="526047" cy="879592"/>
            </a:xfrm>
            <a:custGeom>
              <a:avLst/>
              <a:gdLst/>
              <a:ahLst/>
              <a:cxnLst/>
              <a:rect l="l" t="t" r="r" b="b"/>
              <a:pathLst>
                <a:path w="6959" h="11636" extrusionOk="0">
                  <a:moveTo>
                    <a:pt x="6666" y="1"/>
                  </a:moveTo>
                  <a:cubicBezTo>
                    <a:pt x="6579" y="1"/>
                    <a:pt x="6492" y="14"/>
                    <a:pt x="6407" y="24"/>
                  </a:cubicBezTo>
                  <a:cubicBezTo>
                    <a:pt x="5870" y="98"/>
                    <a:pt x="5345" y="302"/>
                    <a:pt x="4924" y="648"/>
                  </a:cubicBezTo>
                  <a:cubicBezTo>
                    <a:pt x="4471" y="1049"/>
                    <a:pt x="4049" y="1501"/>
                    <a:pt x="3780" y="2049"/>
                  </a:cubicBezTo>
                  <a:cubicBezTo>
                    <a:pt x="3097" y="3415"/>
                    <a:pt x="2854" y="4953"/>
                    <a:pt x="2122" y="6299"/>
                  </a:cubicBezTo>
                  <a:cubicBezTo>
                    <a:pt x="1918" y="6708"/>
                    <a:pt x="1673" y="7122"/>
                    <a:pt x="1502" y="7552"/>
                  </a:cubicBezTo>
                  <a:cubicBezTo>
                    <a:pt x="1307" y="8015"/>
                    <a:pt x="1200" y="8506"/>
                    <a:pt x="1033" y="8979"/>
                  </a:cubicBezTo>
                  <a:cubicBezTo>
                    <a:pt x="723" y="9843"/>
                    <a:pt x="270" y="10650"/>
                    <a:pt x="13" y="11537"/>
                  </a:cubicBezTo>
                  <a:cubicBezTo>
                    <a:pt x="1" y="11578"/>
                    <a:pt x="25" y="11621"/>
                    <a:pt x="66" y="11633"/>
                  </a:cubicBezTo>
                  <a:cubicBezTo>
                    <a:pt x="73" y="11635"/>
                    <a:pt x="79" y="11636"/>
                    <a:pt x="85" y="11636"/>
                  </a:cubicBezTo>
                  <a:cubicBezTo>
                    <a:pt x="120" y="11636"/>
                    <a:pt x="153" y="11613"/>
                    <a:pt x="163" y="11578"/>
                  </a:cubicBezTo>
                  <a:cubicBezTo>
                    <a:pt x="200" y="11458"/>
                    <a:pt x="241" y="11337"/>
                    <a:pt x="282" y="11218"/>
                  </a:cubicBezTo>
                  <a:cubicBezTo>
                    <a:pt x="535" y="10457"/>
                    <a:pt x="945" y="9736"/>
                    <a:pt x="1202" y="8971"/>
                  </a:cubicBezTo>
                  <a:cubicBezTo>
                    <a:pt x="1321" y="8628"/>
                    <a:pt x="1410" y="8257"/>
                    <a:pt x="1531" y="7910"/>
                  </a:cubicBezTo>
                  <a:cubicBezTo>
                    <a:pt x="1739" y="7299"/>
                    <a:pt x="2095" y="6729"/>
                    <a:pt x="2373" y="6142"/>
                  </a:cubicBezTo>
                  <a:cubicBezTo>
                    <a:pt x="2698" y="5488"/>
                    <a:pt x="2951" y="4801"/>
                    <a:pt x="3160" y="4102"/>
                  </a:cubicBezTo>
                  <a:cubicBezTo>
                    <a:pt x="3428" y="3287"/>
                    <a:pt x="3687" y="2452"/>
                    <a:pt x="4152" y="1719"/>
                  </a:cubicBezTo>
                  <a:cubicBezTo>
                    <a:pt x="4409" y="1347"/>
                    <a:pt x="4728" y="1024"/>
                    <a:pt x="5068" y="730"/>
                  </a:cubicBezTo>
                  <a:cubicBezTo>
                    <a:pt x="5403" y="477"/>
                    <a:pt x="5792" y="302"/>
                    <a:pt x="6203" y="220"/>
                  </a:cubicBezTo>
                  <a:cubicBezTo>
                    <a:pt x="6362" y="189"/>
                    <a:pt x="6515" y="157"/>
                    <a:pt x="6678" y="157"/>
                  </a:cubicBezTo>
                  <a:cubicBezTo>
                    <a:pt x="6692" y="157"/>
                    <a:pt x="6706" y="158"/>
                    <a:pt x="6720" y="158"/>
                  </a:cubicBezTo>
                  <a:cubicBezTo>
                    <a:pt x="6767" y="160"/>
                    <a:pt x="6810" y="183"/>
                    <a:pt x="6855" y="183"/>
                  </a:cubicBezTo>
                  <a:cubicBezTo>
                    <a:pt x="6959" y="179"/>
                    <a:pt x="6956" y="26"/>
                    <a:pt x="6855" y="26"/>
                  </a:cubicBezTo>
                  <a:cubicBezTo>
                    <a:pt x="6854" y="26"/>
                    <a:pt x="6853" y="26"/>
                    <a:pt x="6851" y="26"/>
                  </a:cubicBezTo>
                  <a:cubicBezTo>
                    <a:pt x="6791" y="7"/>
                    <a:pt x="6729" y="1"/>
                    <a:pt x="6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5743983" y="3226402"/>
              <a:ext cx="406308" cy="645104"/>
            </a:xfrm>
            <a:custGeom>
              <a:avLst/>
              <a:gdLst/>
              <a:ahLst/>
              <a:cxnLst/>
              <a:rect l="l" t="t" r="r" b="b"/>
              <a:pathLst>
                <a:path w="5375" h="8534" extrusionOk="0">
                  <a:moveTo>
                    <a:pt x="5267" y="1"/>
                  </a:moveTo>
                  <a:cubicBezTo>
                    <a:pt x="5243" y="1"/>
                    <a:pt x="5220" y="13"/>
                    <a:pt x="5206" y="32"/>
                  </a:cubicBezTo>
                  <a:cubicBezTo>
                    <a:pt x="5080" y="110"/>
                    <a:pt x="4961" y="196"/>
                    <a:pt x="4845" y="289"/>
                  </a:cubicBezTo>
                  <a:cubicBezTo>
                    <a:pt x="4171" y="850"/>
                    <a:pt x="3547" y="1496"/>
                    <a:pt x="3095" y="2253"/>
                  </a:cubicBezTo>
                  <a:cubicBezTo>
                    <a:pt x="2724" y="2864"/>
                    <a:pt x="2358" y="3488"/>
                    <a:pt x="2122" y="4165"/>
                  </a:cubicBezTo>
                  <a:cubicBezTo>
                    <a:pt x="1978" y="4615"/>
                    <a:pt x="1834" y="5092"/>
                    <a:pt x="1603" y="5514"/>
                  </a:cubicBezTo>
                  <a:cubicBezTo>
                    <a:pt x="1101" y="6430"/>
                    <a:pt x="457" y="7277"/>
                    <a:pt x="118" y="8273"/>
                  </a:cubicBezTo>
                  <a:cubicBezTo>
                    <a:pt x="102" y="8343"/>
                    <a:pt x="1" y="8491"/>
                    <a:pt x="118" y="8530"/>
                  </a:cubicBezTo>
                  <a:cubicBezTo>
                    <a:pt x="125" y="8532"/>
                    <a:pt x="132" y="8533"/>
                    <a:pt x="140" y="8533"/>
                  </a:cubicBezTo>
                  <a:cubicBezTo>
                    <a:pt x="173" y="8533"/>
                    <a:pt x="204" y="8510"/>
                    <a:pt x="215" y="8477"/>
                  </a:cubicBezTo>
                  <a:cubicBezTo>
                    <a:pt x="233" y="8421"/>
                    <a:pt x="250" y="8370"/>
                    <a:pt x="270" y="8312"/>
                  </a:cubicBezTo>
                  <a:cubicBezTo>
                    <a:pt x="359" y="8065"/>
                    <a:pt x="464" y="7822"/>
                    <a:pt x="583" y="7586"/>
                  </a:cubicBezTo>
                  <a:cubicBezTo>
                    <a:pt x="750" y="7255"/>
                    <a:pt x="935" y="6934"/>
                    <a:pt x="1128" y="6617"/>
                  </a:cubicBezTo>
                  <a:cubicBezTo>
                    <a:pt x="1408" y="6166"/>
                    <a:pt x="1704" y="5720"/>
                    <a:pt x="1914" y="5230"/>
                  </a:cubicBezTo>
                  <a:cubicBezTo>
                    <a:pt x="2068" y="4885"/>
                    <a:pt x="2167" y="4521"/>
                    <a:pt x="2288" y="4165"/>
                  </a:cubicBezTo>
                  <a:cubicBezTo>
                    <a:pt x="2572" y="3395"/>
                    <a:pt x="3004" y="2683"/>
                    <a:pt x="3447" y="1996"/>
                  </a:cubicBezTo>
                  <a:cubicBezTo>
                    <a:pt x="3868" y="1389"/>
                    <a:pt x="4401" y="863"/>
                    <a:pt x="4967" y="392"/>
                  </a:cubicBezTo>
                  <a:cubicBezTo>
                    <a:pt x="5078" y="301"/>
                    <a:pt x="5195" y="225"/>
                    <a:pt x="5312" y="147"/>
                  </a:cubicBezTo>
                  <a:cubicBezTo>
                    <a:pt x="5374" y="102"/>
                    <a:pt x="5343" y="3"/>
                    <a:pt x="5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6200861" y="3713596"/>
              <a:ext cx="58660" cy="86100"/>
            </a:xfrm>
            <a:custGeom>
              <a:avLst/>
              <a:gdLst/>
              <a:ahLst/>
              <a:cxnLst/>
              <a:rect l="l" t="t" r="r" b="b"/>
              <a:pathLst>
                <a:path w="776" h="1139" extrusionOk="0">
                  <a:moveTo>
                    <a:pt x="82" y="0"/>
                  </a:moveTo>
                  <a:cubicBezTo>
                    <a:pt x="42" y="0"/>
                    <a:pt x="1" y="28"/>
                    <a:pt x="3" y="81"/>
                  </a:cubicBezTo>
                  <a:cubicBezTo>
                    <a:pt x="7" y="137"/>
                    <a:pt x="40" y="188"/>
                    <a:pt x="63" y="240"/>
                  </a:cubicBezTo>
                  <a:cubicBezTo>
                    <a:pt x="215" y="546"/>
                    <a:pt x="398" y="836"/>
                    <a:pt x="606" y="1106"/>
                  </a:cubicBezTo>
                  <a:cubicBezTo>
                    <a:pt x="623" y="1129"/>
                    <a:pt x="645" y="1139"/>
                    <a:pt x="667" y="1139"/>
                  </a:cubicBezTo>
                  <a:cubicBezTo>
                    <a:pt x="723" y="1139"/>
                    <a:pt x="775" y="1072"/>
                    <a:pt x="729" y="1011"/>
                  </a:cubicBezTo>
                  <a:cubicBezTo>
                    <a:pt x="665" y="929"/>
                    <a:pt x="604" y="842"/>
                    <a:pt x="544" y="754"/>
                  </a:cubicBezTo>
                  <a:cubicBezTo>
                    <a:pt x="427" y="581"/>
                    <a:pt x="320" y="400"/>
                    <a:pt x="225" y="215"/>
                  </a:cubicBezTo>
                  <a:cubicBezTo>
                    <a:pt x="200" y="170"/>
                    <a:pt x="180" y="122"/>
                    <a:pt x="159" y="75"/>
                  </a:cubicBezTo>
                  <a:cubicBezTo>
                    <a:pt x="157" y="24"/>
                    <a:pt x="120" y="0"/>
                    <a:pt x="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6236919" y="3721307"/>
              <a:ext cx="44524" cy="49891"/>
            </a:xfrm>
            <a:custGeom>
              <a:avLst/>
              <a:gdLst/>
              <a:ahLst/>
              <a:cxnLst/>
              <a:rect l="l" t="t" r="r" b="b"/>
              <a:pathLst>
                <a:path w="589" h="660" extrusionOk="0">
                  <a:moveTo>
                    <a:pt x="93" y="1"/>
                  </a:moveTo>
                  <a:cubicBezTo>
                    <a:pt x="47" y="1"/>
                    <a:pt x="1" y="39"/>
                    <a:pt x="16" y="99"/>
                  </a:cubicBezTo>
                  <a:cubicBezTo>
                    <a:pt x="96" y="313"/>
                    <a:pt x="264" y="477"/>
                    <a:pt x="421" y="636"/>
                  </a:cubicBezTo>
                  <a:cubicBezTo>
                    <a:pt x="438" y="653"/>
                    <a:pt x="457" y="660"/>
                    <a:pt x="476" y="660"/>
                  </a:cubicBezTo>
                  <a:cubicBezTo>
                    <a:pt x="537" y="660"/>
                    <a:pt x="589" y="581"/>
                    <a:pt x="532" y="524"/>
                  </a:cubicBezTo>
                  <a:cubicBezTo>
                    <a:pt x="394" y="385"/>
                    <a:pt x="246" y="241"/>
                    <a:pt x="166" y="57"/>
                  </a:cubicBezTo>
                  <a:cubicBezTo>
                    <a:pt x="154" y="18"/>
                    <a:pt x="124"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4824558" y="4973649"/>
              <a:ext cx="175072" cy="41122"/>
            </a:xfrm>
            <a:custGeom>
              <a:avLst/>
              <a:gdLst/>
              <a:ahLst/>
              <a:cxnLst/>
              <a:rect l="l" t="t" r="r" b="b"/>
              <a:pathLst>
                <a:path w="2316" h="544" extrusionOk="0">
                  <a:moveTo>
                    <a:pt x="98" y="0"/>
                  </a:moveTo>
                  <a:cubicBezTo>
                    <a:pt x="46" y="0"/>
                    <a:pt x="1" y="47"/>
                    <a:pt x="24" y="109"/>
                  </a:cubicBezTo>
                  <a:cubicBezTo>
                    <a:pt x="195" y="347"/>
                    <a:pt x="1832" y="508"/>
                    <a:pt x="2198" y="543"/>
                  </a:cubicBezTo>
                  <a:cubicBezTo>
                    <a:pt x="2202" y="543"/>
                    <a:pt x="2206" y="544"/>
                    <a:pt x="2210" y="544"/>
                  </a:cubicBezTo>
                  <a:cubicBezTo>
                    <a:pt x="2303" y="544"/>
                    <a:pt x="2316" y="400"/>
                    <a:pt x="2219" y="387"/>
                  </a:cubicBezTo>
                  <a:cubicBezTo>
                    <a:pt x="2034" y="374"/>
                    <a:pt x="1851" y="352"/>
                    <a:pt x="1668" y="329"/>
                  </a:cubicBezTo>
                  <a:cubicBezTo>
                    <a:pt x="1164" y="255"/>
                    <a:pt x="639" y="220"/>
                    <a:pt x="162" y="29"/>
                  </a:cubicBezTo>
                  <a:cubicBezTo>
                    <a:pt x="143" y="9"/>
                    <a:pt x="120"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4852905" y="4941976"/>
              <a:ext cx="85419" cy="31371"/>
            </a:xfrm>
            <a:custGeom>
              <a:avLst/>
              <a:gdLst/>
              <a:ahLst/>
              <a:cxnLst/>
              <a:rect l="l" t="t" r="r" b="b"/>
              <a:pathLst>
                <a:path w="1130" h="415" extrusionOk="0">
                  <a:moveTo>
                    <a:pt x="82" y="1"/>
                  </a:moveTo>
                  <a:cubicBezTo>
                    <a:pt x="52" y="1"/>
                    <a:pt x="26" y="15"/>
                    <a:pt x="11" y="57"/>
                  </a:cubicBezTo>
                  <a:cubicBezTo>
                    <a:pt x="1" y="98"/>
                    <a:pt x="25" y="141"/>
                    <a:pt x="67" y="153"/>
                  </a:cubicBezTo>
                  <a:cubicBezTo>
                    <a:pt x="137" y="182"/>
                    <a:pt x="209" y="209"/>
                    <a:pt x="283" y="229"/>
                  </a:cubicBezTo>
                  <a:cubicBezTo>
                    <a:pt x="519" y="297"/>
                    <a:pt x="756" y="357"/>
                    <a:pt x="996" y="413"/>
                  </a:cubicBezTo>
                  <a:cubicBezTo>
                    <a:pt x="1004" y="414"/>
                    <a:pt x="1010" y="415"/>
                    <a:pt x="1017" y="415"/>
                  </a:cubicBezTo>
                  <a:cubicBezTo>
                    <a:pt x="1100" y="415"/>
                    <a:pt x="1129" y="289"/>
                    <a:pt x="1038" y="260"/>
                  </a:cubicBezTo>
                  <a:cubicBezTo>
                    <a:pt x="768" y="199"/>
                    <a:pt x="499" y="135"/>
                    <a:pt x="233" y="51"/>
                  </a:cubicBezTo>
                  <a:cubicBezTo>
                    <a:pt x="190" y="37"/>
                    <a:pt x="131" y="1"/>
                    <a:pt x="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5223457" y="5004718"/>
              <a:ext cx="180212" cy="26986"/>
            </a:xfrm>
            <a:custGeom>
              <a:avLst/>
              <a:gdLst/>
              <a:ahLst/>
              <a:cxnLst/>
              <a:rect l="l" t="t" r="r" b="b"/>
              <a:pathLst>
                <a:path w="2384" h="357" extrusionOk="0">
                  <a:moveTo>
                    <a:pt x="110" y="0"/>
                  </a:moveTo>
                  <a:cubicBezTo>
                    <a:pt x="45" y="0"/>
                    <a:pt x="0" y="93"/>
                    <a:pt x="63" y="140"/>
                  </a:cubicBezTo>
                  <a:cubicBezTo>
                    <a:pt x="478" y="235"/>
                    <a:pt x="908" y="284"/>
                    <a:pt x="1334" y="319"/>
                  </a:cubicBezTo>
                  <a:cubicBezTo>
                    <a:pt x="1574" y="339"/>
                    <a:pt x="1814" y="356"/>
                    <a:pt x="2054" y="356"/>
                  </a:cubicBezTo>
                  <a:cubicBezTo>
                    <a:pt x="2067" y="356"/>
                    <a:pt x="2080" y="356"/>
                    <a:pt x="2093" y="356"/>
                  </a:cubicBezTo>
                  <a:cubicBezTo>
                    <a:pt x="2165" y="356"/>
                    <a:pt x="2235" y="354"/>
                    <a:pt x="2305" y="352"/>
                  </a:cubicBezTo>
                  <a:cubicBezTo>
                    <a:pt x="2348" y="350"/>
                    <a:pt x="2381" y="315"/>
                    <a:pt x="2383" y="274"/>
                  </a:cubicBezTo>
                  <a:cubicBezTo>
                    <a:pt x="2381" y="231"/>
                    <a:pt x="2348" y="198"/>
                    <a:pt x="2305" y="198"/>
                  </a:cubicBezTo>
                  <a:cubicBezTo>
                    <a:pt x="2237" y="200"/>
                    <a:pt x="2170" y="201"/>
                    <a:pt x="2102" y="201"/>
                  </a:cubicBezTo>
                  <a:cubicBezTo>
                    <a:pt x="1442" y="201"/>
                    <a:pt x="785" y="114"/>
                    <a:pt x="136" y="5"/>
                  </a:cubicBezTo>
                  <a:lnTo>
                    <a:pt x="136" y="5"/>
                  </a:lnTo>
                  <a:cubicBezTo>
                    <a:pt x="140" y="6"/>
                    <a:pt x="144" y="8"/>
                    <a:pt x="147" y="10"/>
                  </a:cubicBezTo>
                  <a:cubicBezTo>
                    <a:pt x="142" y="8"/>
                    <a:pt x="137" y="5"/>
                    <a:pt x="132" y="4"/>
                  </a:cubicBezTo>
                  <a:lnTo>
                    <a:pt x="132" y="4"/>
                  </a:lnTo>
                  <a:cubicBezTo>
                    <a:pt x="133" y="4"/>
                    <a:pt x="135" y="4"/>
                    <a:pt x="136" y="5"/>
                  </a:cubicBezTo>
                  <a:lnTo>
                    <a:pt x="136" y="5"/>
                  </a:lnTo>
                  <a:cubicBezTo>
                    <a:pt x="133" y="3"/>
                    <a:pt x="130" y="3"/>
                    <a:pt x="127" y="2"/>
                  </a:cubicBezTo>
                  <a:lnTo>
                    <a:pt x="127" y="2"/>
                  </a:lnTo>
                  <a:cubicBezTo>
                    <a:pt x="128" y="3"/>
                    <a:pt x="130" y="3"/>
                    <a:pt x="132" y="4"/>
                  </a:cubicBezTo>
                  <a:lnTo>
                    <a:pt x="132" y="4"/>
                  </a:lnTo>
                  <a:cubicBezTo>
                    <a:pt x="129" y="3"/>
                    <a:pt x="126" y="3"/>
                    <a:pt x="123" y="2"/>
                  </a:cubicBezTo>
                  <a:cubicBezTo>
                    <a:pt x="124" y="2"/>
                    <a:pt x="125" y="2"/>
                    <a:pt x="127" y="2"/>
                  </a:cubicBezTo>
                  <a:lnTo>
                    <a:pt x="127" y="2"/>
                  </a:lnTo>
                  <a:cubicBezTo>
                    <a:pt x="121" y="1"/>
                    <a:pt x="116" y="0"/>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5292624" y="4972893"/>
              <a:ext cx="109155" cy="20561"/>
            </a:xfrm>
            <a:custGeom>
              <a:avLst/>
              <a:gdLst/>
              <a:ahLst/>
              <a:cxnLst/>
              <a:rect l="l" t="t" r="r" b="b"/>
              <a:pathLst>
                <a:path w="1444" h="272" extrusionOk="0">
                  <a:moveTo>
                    <a:pt x="1336" y="1"/>
                  </a:moveTo>
                  <a:cubicBezTo>
                    <a:pt x="1332" y="1"/>
                    <a:pt x="1328" y="1"/>
                    <a:pt x="1324" y="2"/>
                  </a:cubicBezTo>
                  <a:cubicBezTo>
                    <a:pt x="1199" y="24"/>
                    <a:pt x="1073" y="47"/>
                    <a:pt x="950" y="65"/>
                  </a:cubicBezTo>
                  <a:cubicBezTo>
                    <a:pt x="778" y="92"/>
                    <a:pt x="604" y="114"/>
                    <a:pt x="431" y="114"/>
                  </a:cubicBezTo>
                  <a:cubicBezTo>
                    <a:pt x="323" y="114"/>
                    <a:pt x="214" y="105"/>
                    <a:pt x="107" y="84"/>
                  </a:cubicBezTo>
                  <a:cubicBezTo>
                    <a:pt x="105" y="84"/>
                    <a:pt x="104" y="84"/>
                    <a:pt x="103" y="84"/>
                  </a:cubicBezTo>
                  <a:cubicBezTo>
                    <a:pt x="4" y="84"/>
                    <a:pt x="1" y="236"/>
                    <a:pt x="104" y="240"/>
                  </a:cubicBezTo>
                  <a:cubicBezTo>
                    <a:pt x="195" y="259"/>
                    <a:pt x="288" y="269"/>
                    <a:pt x="380" y="271"/>
                  </a:cubicBezTo>
                  <a:cubicBezTo>
                    <a:pt x="394" y="271"/>
                    <a:pt x="409" y="271"/>
                    <a:pt x="423" y="271"/>
                  </a:cubicBezTo>
                  <a:cubicBezTo>
                    <a:pt x="733" y="271"/>
                    <a:pt x="1040" y="209"/>
                    <a:pt x="1345" y="156"/>
                  </a:cubicBezTo>
                  <a:cubicBezTo>
                    <a:pt x="1444" y="144"/>
                    <a:pt x="1429" y="1"/>
                    <a:pt x="1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4478952" y="3651611"/>
              <a:ext cx="515993" cy="701874"/>
            </a:xfrm>
            <a:custGeom>
              <a:avLst/>
              <a:gdLst/>
              <a:ahLst/>
              <a:cxnLst/>
              <a:rect l="l" t="t" r="r" b="b"/>
              <a:pathLst>
                <a:path w="6826" h="9285" extrusionOk="0">
                  <a:moveTo>
                    <a:pt x="1262" y="0"/>
                  </a:moveTo>
                  <a:cubicBezTo>
                    <a:pt x="1243" y="0"/>
                    <a:pt x="1223" y="7"/>
                    <a:pt x="1208" y="21"/>
                  </a:cubicBezTo>
                  <a:cubicBezTo>
                    <a:pt x="1146" y="66"/>
                    <a:pt x="1080" y="107"/>
                    <a:pt x="1020" y="159"/>
                  </a:cubicBezTo>
                  <a:cubicBezTo>
                    <a:pt x="730" y="401"/>
                    <a:pt x="521" y="724"/>
                    <a:pt x="346" y="1056"/>
                  </a:cubicBezTo>
                  <a:cubicBezTo>
                    <a:pt x="130" y="1479"/>
                    <a:pt x="0" y="1957"/>
                    <a:pt x="41" y="2436"/>
                  </a:cubicBezTo>
                  <a:cubicBezTo>
                    <a:pt x="74" y="3312"/>
                    <a:pt x="481" y="4166"/>
                    <a:pt x="1119" y="4765"/>
                  </a:cubicBezTo>
                  <a:cubicBezTo>
                    <a:pt x="1845" y="5433"/>
                    <a:pt x="2784" y="5777"/>
                    <a:pt x="3637" y="6242"/>
                  </a:cubicBezTo>
                  <a:cubicBezTo>
                    <a:pt x="4532" y="6744"/>
                    <a:pt x="5337" y="7400"/>
                    <a:pt x="5987" y="8202"/>
                  </a:cubicBezTo>
                  <a:cubicBezTo>
                    <a:pt x="6236" y="8530"/>
                    <a:pt x="6485" y="8863"/>
                    <a:pt x="6655" y="9239"/>
                  </a:cubicBezTo>
                  <a:lnTo>
                    <a:pt x="6655" y="9241"/>
                  </a:lnTo>
                  <a:cubicBezTo>
                    <a:pt x="6670" y="9272"/>
                    <a:pt x="6696" y="9285"/>
                    <a:pt x="6721" y="9285"/>
                  </a:cubicBezTo>
                  <a:cubicBezTo>
                    <a:pt x="6773" y="9285"/>
                    <a:pt x="6825" y="9233"/>
                    <a:pt x="6795" y="9171"/>
                  </a:cubicBezTo>
                  <a:cubicBezTo>
                    <a:pt x="6666" y="8875"/>
                    <a:pt x="6480" y="8608"/>
                    <a:pt x="6291" y="8348"/>
                  </a:cubicBezTo>
                  <a:cubicBezTo>
                    <a:pt x="6069" y="8038"/>
                    <a:pt x="5820" y="7750"/>
                    <a:pt x="5546" y="7486"/>
                  </a:cubicBezTo>
                  <a:cubicBezTo>
                    <a:pt x="5001" y="6943"/>
                    <a:pt x="4384" y="6478"/>
                    <a:pt x="3711" y="6106"/>
                  </a:cubicBezTo>
                  <a:cubicBezTo>
                    <a:pt x="3376" y="5917"/>
                    <a:pt x="3024" y="5752"/>
                    <a:pt x="2679" y="5584"/>
                  </a:cubicBezTo>
                  <a:cubicBezTo>
                    <a:pt x="2029" y="5259"/>
                    <a:pt x="1368" y="4884"/>
                    <a:pt x="907" y="4304"/>
                  </a:cubicBezTo>
                  <a:cubicBezTo>
                    <a:pt x="737" y="4076"/>
                    <a:pt x="576" y="3839"/>
                    <a:pt x="467" y="3576"/>
                  </a:cubicBezTo>
                  <a:cubicBezTo>
                    <a:pt x="362" y="3308"/>
                    <a:pt x="261" y="3035"/>
                    <a:pt x="226" y="2749"/>
                  </a:cubicBezTo>
                  <a:cubicBezTo>
                    <a:pt x="163" y="2298"/>
                    <a:pt x="179" y="1844"/>
                    <a:pt x="356" y="1416"/>
                  </a:cubicBezTo>
                  <a:cubicBezTo>
                    <a:pt x="498" y="1049"/>
                    <a:pt x="706" y="712"/>
                    <a:pt x="969" y="420"/>
                  </a:cubicBezTo>
                  <a:cubicBezTo>
                    <a:pt x="1060" y="325"/>
                    <a:pt x="1160" y="241"/>
                    <a:pt x="1271" y="169"/>
                  </a:cubicBezTo>
                  <a:cubicBezTo>
                    <a:pt x="1286" y="159"/>
                    <a:pt x="1300" y="148"/>
                    <a:pt x="1315" y="136"/>
                  </a:cubicBezTo>
                  <a:cubicBezTo>
                    <a:pt x="1348" y="107"/>
                    <a:pt x="1350" y="58"/>
                    <a:pt x="1321" y="25"/>
                  </a:cubicBezTo>
                  <a:cubicBezTo>
                    <a:pt x="1305" y="9"/>
                    <a:pt x="1283" y="0"/>
                    <a:pt x="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4429288" y="3640574"/>
              <a:ext cx="545776" cy="757813"/>
            </a:xfrm>
            <a:custGeom>
              <a:avLst/>
              <a:gdLst/>
              <a:ahLst/>
              <a:cxnLst/>
              <a:rect l="l" t="t" r="r" b="b"/>
              <a:pathLst>
                <a:path w="7220" h="10025" extrusionOk="0">
                  <a:moveTo>
                    <a:pt x="1424" y="1"/>
                  </a:moveTo>
                  <a:cubicBezTo>
                    <a:pt x="1382" y="1"/>
                    <a:pt x="1337" y="32"/>
                    <a:pt x="1305" y="64"/>
                  </a:cubicBezTo>
                  <a:cubicBezTo>
                    <a:pt x="1233" y="128"/>
                    <a:pt x="1167" y="194"/>
                    <a:pt x="1104" y="263"/>
                  </a:cubicBezTo>
                  <a:cubicBezTo>
                    <a:pt x="834" y="556"/>
                    <a:pt x="602" y="879"/>
                    <a:pt x="412" y="1226"/>
                  </a:cubicBezTo>
                  <a:cubicBezTo>
                    <a:pt x="1" y="2047"/>
                    <a:pt x="17" y="3119"/>
                    <a:pt x="386" y="3952"/>
                  </a:cubicBezTo>
                  <a:cubicBezTo>
                    <a:pt x="511" y="4238"/>
                    <a:pt x="647" y="4520"/>
                    <a:pt x="818" y="4783"/>
                  </a:cubicBezTo>
                  <a:cubicBezTo>
                    <a:pt x="994" y="5038"/>
                    <a:pt x="1198" y="5273"/>
                    <a:pt x="1427" y="5485"/>
                  </a:cubicBezTo>
                  <a:cubicBezTo>
                    <a:pt x="1877" y="5904"/>
                    <a:pt x="2445" y="6162"/>
                    <a:pt x="2990" y="6431"/>
                  </a:cubicBezTo>
                  <a:cubicBezTo>
                    <a:pt x="3525" y="6684"/>
                    <a:pt x="4068" y="6927"/>
                    <a:pt x="4588" y="7207"/>
                  </a:cubicBezTo>
                  <a:cubicBezTo>
                    <a:pt x="5292" y="7598"/>
                    <a:pt x="5899" y="8159"/>
                    <a:pt x="6391" y="8795"/>
                  </a:cubicBezTo>
                  <a:cubicBezTo>
                    <a:pt x="6668" y="9140"/>
                    <a:pt x="6907" y="9546"/>
                    <a:pt x="7051" y="9972"/>
                  </a:cubicBezTo>
                  <a:cubicBezTo>
                    <a:pt x="7063" y="10009"/>
                    <a:pt x="7092" y="10025"/>
                    <a:pt x="7122" y="10025"/>
                  </a:cubicBezTo>
                  <a:cubicBezTo>
                    <a:pt x="7170" y="10025"/>
                    <a:pt x="7220" y="9982"/>
                    <a:pt x="7199" y="9920"/>
                  </a:cubicBezTo>
                  <a:cubicBezTo>
                    <a:pt x="7135" y="9741"/>
                    <a:pt x="7061" y="9568"/>
                    <a:pt x="6975" y="9400"/>
                  </a:cubicBezTo>
                  <a:cubicBezTo>
                    <a:pt x="6487" y="8525"/>
                    <a:pt x="5769" y="7770"/>
                    <a:pt x="4930" y="7229"/>
                  </a:cubicBezTo>
                  <a:cubicBezTo>
                    <a:pt x="4426" y="6910"/>
                    <a:pt x="3875" y="6682"/>
                    <a:pt x="3340" y="6423"/>
                  </a:cubicBezTo>
                  <a:cubicBezTo>
                    <a:pt x="2803" y="6168"/>
                    <a:pt x="2258" y="5921"/>
                    <a:pt x="1774" y="5573"/>
                  </a:cubicBezTo>
                  <a:cubicBezTo>
                    <a:pt x="1468" y="5335"/>
                    <a:pt x="1198" y="5051"/>
                    <a:pt x="974" y="4734"/>
                  </a:cubicBezTo>
                  <a:cubicBezTo>
                    <a:pt x="783" y="4456"/>
                    <a:pt x="643" y="4148"/>
                    <a:pt x="507" y="3839"/>
                  </a:cubicBezTo>
                  <a:cubicBezTo>
                    <a:pt x="170" y="3043"/>
                    <a:pt x="167" y="2008"/>
                    <a:pt x="581" y="1241"/>
                  </a:cubicBezTo>
                  <a:cubicBezTo>
                    <a:pt x="776" y="901"/>
                    <a:pt x="1011" y="586"/>
                    <a:pt x="1282" y="303"/>
                  </a:cubicBezTo>
                  <a:cubicBezTo>
                    <a:pt x="1330" y="253"/>
                    <a:pt x="1381" y="204"/>
                    <a:pt x="1437" y="159"/>
                  </a:cubicBezTo>
                  <a:cubicBezTo>
                    <a:pt x="1488" y="150"/>
                    <a:pt x="1517" y="95"/>
                    <a:pt x="1494" y="45"/>
                  </a:cubicBezTo>
                  <a:cubicBezTo>
                    <a:pt x="1475" y="13"/>
                    <a:pt x="1451" y="1"/>
                    <a:pt x="1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5400191" y="3093586"/>
              <a:ext cx="249681" cy="579944"/>
            </a:xfrm>
            <a:custGeom>
              <a:avLst/>
              <a:gdLst/>
              <a:ahLst/>
              <a:cxnLst/>
              <a:rect l="l" t="t" r="r" b="b"/>
              <a:pathLst>
                <a:path w="3303" h="7672" extrusionOk="0">
                  <a:moveTo>
                    <a:pt x="3166" y="1"/>
                  </a:moveTo>
                  <a:cubicBezTo>
                    <a:pt x="3164" y="1"/>
                    <a:pt x="3161" y="1"/>
                    <a:pt x="3158" y="1"/>
                  </a:cubicBezTo>
                  <a:cubicBezTo>
                    <a:pt x="3115" y="7"/>
                    <a:pt x="3086" y="48"/>
                    <a:pt x="3090" y="89"/>
                  </a:cubicBezTo>
                  <a:cubicBezTo>
                    <a:pt x="3100" y="192"/>
                    <a:pt x="3117" y="293"/>
                    <a:pt x="3125" y="396"/>
                  </a:cubicBezTo>
                  <a:cubicBezTo>
                    <a:pt x="3142" y="604"/>
                    <a:pt x="3139" y="811"/>
                    <a:pt x="3121" y="1017"/>
                  </a:cubicBezTo>
                  <a:cubicBezTo>
                    <a:pt x="2930" y="3225"/>
                    <a:pt x="1957" y="5329"/>
                    <a:pt x="547" y="7026"/>
                  </a:cubicBezTo>
                  <a:cubicBezTo>
                    <a:pt x="401" y="7193"/>
                    <a:pt x="247" y="7351"/>
                    <a:pt x="80" y="7497"/>
                  </a:cubicBezTo>
                  <a:cubicBezTo>
                    <a:pt x="68" y="7510"/>
                    <a:pt x="56" y="7518"/>
                    <a:pt x="41" y="7532"/>
                  </a:cubicBezTo>
                  <a:cubicBezTo>
                    <a:pt x="8" y="7559"/>
                    <a:pt x="0" y="7606"/>
                    <a:pt x="27" y="7641"/>
                  </a:cubicBezTo>
                  <a:cubicBezTo>
                    <a:pt x="43" y="7661"/>
                    <a:pt x="66" y="7672"/>
                    <a:pt x="89" y="7672"/>
                  </a:cubicBezTo>
                  <a:cubicBezTo>
                    <a:pt x="105" y="7672"/>
                    <a:pt x="122" y="7667"/>
                    <a:pt x="136" y="7656"/>
                  </a:cubicBezTo>
                  <a:cubicBezTo>
                    <a:pt x="319" y="7499"/>
                    <a:pt x="490" y="7329"/>
                    <a:pt x="648" y="7148"/>
                  </a:cubicBezTo>
                  <a:cubicBezTo>
                    <a:pt x="936" y="6823"/>
                    <a:pt x="1181" y="6471"/>
                    <a:pt x="1424" y="6111"/>
                  </a:cubicBezTo>
                  <a:cubicBezTo>
                    <a:pt x="2434" y="4605"/>
                    <a:pt x="3115" y="2863"/>
                    <a:pt x="3275" y="1050"/>
                  </a:cubicBezTo>
                  <a:cubicBezTo>
                    <a:pt x="3302" y="758"/>
                    <a:pt x="3298" y="466"/>
                    <a:pt x="3259" y="176"/>
                  </a:cubicBezTo>
                  <a:cubicBezTo>
                    <a:pt x="3247" y="106"/>
                    <a:pt x="3260" y="1"/>
                    <a:pt x="3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5598167" y="3004689"/>
              <a:ext cx="29179" cy="39988"/>
            </a:xfrm>
            <a:custGeom>
              <a:avLst/>
              <a:gdLst/>
              <a:ahLst/>
              <a:cxnLst/>
              <a:rect l="l" t="t" r="r" b="b"/>
              <a:pathLst>
                <a:path w="386" h="529" extrusionOk="0">
                  <a:moveTo>
                    <a:pt x="114" y="1"/>
                  </a:moveTo>
                  <a:cubicBezTo>
                    <a:pt x="101" y="1"/>
                    <a:pt x="88" y="4"/>
                    <a:pt x="76" y="10"/>
                  </a:cubicBezTo>
                  <a:cubicBezTo>
                    <a:pt x="0" y="56"/>
                    <a:pt x="58" y="138"/>
                    <a:pt x="88" y="194"/>
                  </a:cubicBezTo>
                  <a:cubicBezTo>
                    <a:pt x="134" y="288"/>
                    <a:pt x="177" y="383"/>
                    <a:pt x="214" y="479"/>
                  </a:cubicBezTo>
                  <a:cubicBezTo>
                    <a:pt x="229" y="514"/>
                    <a:pt x="256" y="528"/>
                    <a:pt x="284" y="528"/>
                  </a:cubicBezTo>
                  <a:cubicBezTo>
                    <a:pt x="334" y="528"/>
                    <a:pt x="385" y="481"/>
                    <a:pt x="360" y="420"/>
                  </a:cubicBezTo>
                  <a:cubicBezTo>
                    <a:pt x="307" y="288"/>
                    <a:pt x="249" y="163"/>
                    <a:pt x="181" y="39"/>
                  </a:cubicBezTo>
                  <a:cubicBezTo>
                    <a:pt x="167" y="14"/>
                    <a:pt x="141"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5595672" y="3199567"/>
              <a:ext cx="136671" cy="334345"/>
            </a:xfrm>
            <a:custGeom>
              <a:avLst/>
              <a:gdLst/>
              <a:ahLst/>
              <a:cxnLst/>
              <a:rect l="l" t="t" r="r" b="b"/>
              <a:pathLst>
                <a:path w="1808" h="4423" extrusionOk="0">
                  <a:moveTo>
                    <a:pt x="1724" y="0"/>
                  </a:moveTo>
                  <a:cubicBezTo>
                    <a:pt x="1688" y="0"/>
                    <a:pt x="1654" y="22"/>
                    <a:pt x="1648" y="68"/>
                  </a:cubicBezTo>
                  <a:cubicBezTo>
                    <a:pt x="1584" y="782"/>
                    <a:pt x="1391" y="1487"/>
                    <a:pt x="1171" y="2170"/>
                  </a:cubicBezTo>
                  <a:cubicBezTo>
                    <a:pt x="971" y="2732"/>
                    <a:pt x="728" y="3291"/>
                    <a:pt x="393" y="3787"/>
                  </a:cubicBezTo>
                  <a:cubicBezTo>
                    <a:pt x="276" y="3960"/>
                    <a:pt x="150" y="4129"/>
                    <a:pt x="25" y="4297"/>
                  </a:cubicBezTo>
                  <a:cubicBezTo>
                    <a:pt x="0" y="4332"/>
                    <a:pt x="6" y="4380"/>
                    <a:pt x="39" y="4406"/>
                  </a:cubicBezTo>
                  <a:cubicBezTo>
                    <a:pt x="57" y="4418"/>
                    <a:pt x="73" y="4423"/>
                    <a:pt x="88" y="4423"/>
                  </a:cubicBezTo>
                  <a:cubicBezTo>
                    <a:pt x="161" y="4423"/>
                    <a:pt x="203" y="4304"/>
                    <a:pt x="251" y="4254"/>
                  </a:cubicBezTo>
                  <a:cubicBezTo>
                    <a:pt x="852" y="3479"/>
                    <a:pt x="1243" y="2563"/>
                    <a:pt x="1500" y="1619"/>
                  </a:cubicBezTo>
                  <a:cubicBezTo>
                    <a:pt x="1636" y="1115"/>
                    <a:pt x="1761" y="611"/>
                    <a:pt x="1802" y="86"/>
                  </a:cubicBezTo>
                  <a:cubicBezTo>
                    <a:pt x="1808" y="30"/>
                    <a:pt x="1766" y="0"/>
                    <a:pt x="1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5115058" y="3378419"/>
              <a:ext cx="205082" cy="27516"/>
            </a:xfrm>
            <a:custGeom>
              <a:avLst/>
              <a:gdLst/>
              <a:ahLst/>
              <a:cxnLst/>
              <a:rect l="l" t="t" r="r" b="b"/>
              <a:pathLst>
                <a:path w="2713" h="364" extrusionOk="0">
                  <a:moveTo>
                    <a:pt x="2602" y="1"/>
                  </a:moveTo>
                  <a:cubicBezTo>
                    <a:pt x="2595" y="1"/>
                    <a:pt x="2587" y="2"/>
                    <a:pt x="2579" y="4"/>
                  </a:cubicBezTo>
                  <a:cubicBezTo>
                    <a:pt x="2207" y="111"/>
                    <a:pt x="1824" y="203"/>
                    <a:pt x="1435" y="207"/>
                  </a:cubicBezTo>
                  <a:cubicBezTo>
                    <a:pt x="999" y="193"/>
                    <a:pt x="567" y="129"/>
                    <a:pt x="145" y="16"/>
                  </a:cubicBezTo>
                  <a:cubicBezTo>
                    <a:pt x="134" y="11"/>
                    <a:pt x="122" y="9"/>
                    <a:pt x="112" y="9"/>
                  </a:cubicBezTo>
                  <a:cubicBezTo>
                    <a:pt x="38" y="9"/>
                    <a:pt x="1" y="124"/>
                    <a:pt x="84" y="160"/>
                  </a:cubicBezTo>
                  <a:cubicBezTo>
                    <a:pt x="419" y="259"/>
                    <a:pt x="771" y="304"/>
                    <a:pt x="1118" y="347"/>
                  </a:cubicBezTo>
                  <a:cubicBezTo>
                    <a:pt x="1215" y="359"/>
                    <a:pt x="1311" y="364"/>
                    <a:pt x="1407" y="364"/>
                  </a:cubicBezTo>
                  <a:cubicBezTo>
                    <a:pt x="1818" y="364"/>
                    <a:pt x="2227" y="269"/>
                    <a:pt x="2620" y="156"/>
                  </a:cubicBezTo>
                  <a:cubicBezTo>
                    <a:pt x="2713" y="130"/>
                    <a:pt x="2686" y="1"/>
                    <a:pt x="2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5353475" y="3346821"/>
              <a:ext cx="44599" cy="26533"/>
            </a:xfrm>
            <a:custGeom>
              <a:avLst/>
              <a:gdLst/>
              <a:ahLst/>
              <a:cxnLst/>
              <a:rect l="l" t="t" r="r" b="b"/>
              <a:pathLst>
                <a:path w="590" h="351" extrusionOk="0">
                  <a:moveTo>
                    <a:pt x="505" y="1"/>
                  </a:moveTo>
                  <a:cubicBezTo>
                    <a:pt x="453" y="1"/>
                    <a:pt x="393" y="52"/>
                    <a:pt x="347" y="72"/>
                  </a:cubicBezTo>
                  <a:cubicBezTo>
                    <a:pt x="252" y="117"/>
                    <a:pt x="157" y="161"/>
                    <a:pt x="61" y="204"/>
                  </a:cubicBezTo>
                  <a:cubicBezTo>
                    <a:pt x="20" y="218"/>
                    <a:pt x="1" y="265"/>
                    <a:pt x="17" y="307"/>
                  </a:cubicBezTo>
                  <a:cubicBezTo>
                    <a:pt x="33" y="339"/>
                    <a:pt x="57" y="351"/>
                    <a:pt x="86" y="351"/>
                  </a:cubicBezTo>
                  <a:cubicBezTo>
                    <a:pt x="156" y="351"/>
                    <a:pt x="253" y="279"/>
                    <a:pt x="310" y="261"/>
                  </a:cubicBezTo>
                  <a:cubicBezTo>
                    <a:pt x="388" y="226"/>
                    <a:pt x="464" y="187"/>
                    <a:pt x="540" y="146"/>
                  </a:cubicBezTo>
                  <a:cubicBezTo>
                    <a:pt x="577" y="123"/>
                    <a:pt x="589" y="76"/>
                    <a:pt x="567" y="39"/>
                  </a:cubicBezTo>
                  <a:cubicBezTo>
                    <a:pt x="549" y="11"/>
                    <a:pt x="528"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4571930" y="3247417"/>
              <a:ext cx="401244" cy="413187"/>
            </a:xfrm>
            <a:custGeom>
              <a:avLst/>
              <a:gdLst/>
              <a:ahLst/>
              <a:cxnLst/>
              <a:rect l="l" t="t" r="r" b="b"/>
              <a:pathLst>
                <a:path w="5308" h="5466" extrusionOk="0">
                  <a:moveTo>
                    <a:pt x="145" y="5459"/>
                  </a:moveTo>
                  <a:cubicBezTo>
                    <a:pt x="144" y="5460"/>
                    <a:pt x="142" y="5460"/>
                    <a:pt x="140" y="5460"/>
                  </a:cubicBezTo>
                  <a:lnTo>
                    <a:pt x="142" y="5460"/>
                  </a:lnTo>
                  <a:cubicBezTo>
                    <a:pt x="143" y="5460"/>
                    <a:pt x="144" y="5460"/>
                    <a:pt x="145" y="5459"/>
                  </a:cubicBezTo>
                  <a:close/>
                  <a:moveTo>
                    <a:pt x="5227" y="0"/>
                  </a:moveTo>
                  <a:cubicBezTo>
                    <a:pt x="5129" y="0"/>
                    <a:pt x="5149" y="116"/>
                    <a:pt x="5137" y="186"/>
                  </a:cubicBezTo>
                  <a:cubicBezTo>
                    <a:pt x="5098" y="509"/>
                    <a:pt x="5018" y="825"/>
                    <a:pt x="4897" y="1128"/>
                  </a:cubicBezTo>
                  <a:cubicBezTo>
                    <a:pt x="4448" y="2311"/>
                    <a:pt x="3566" y="3276"/>
                    <a:pt x="2576" y="4041"/>
                  </a:cubicBezTo>
                  <a:cubicBezTo>
                    <a:pt x="2220" y="4319"/>
                    <a:pt x="1842" y="4565"/>
                    <a:pt x="1442" y="4775"/>
                  </a:cubicBezTo>
                  <a:cubicBezTo>
                    <a:pt x="1142" y="4930"/>
                    <a:pt x="834" y="5065"/>
                    <a:pt x="519" y="5183"/>
                  </a:cubicBezTo>
                  <a:cubicBezTo>
                    <a:pt x="389" y="5230"/>
                    <a:pt x="257" y="5269"/>
                    <a:pt x="124" y="5302"/>
                  </a:cubicBezTo>
                  <a:cubicBezTo>
                    <a:pt x="48" y="5312"/>
                    <a:pt x="0" y="5386"/>
                    <a:pt x="62" y="5448"/>
                  </a:cubicBezTo>
                  <a:cubicBezTo>
                    <a:pt x="75" y="5460"/>
                    <a:pt x="93" y="5466"/>
                    <a:pt x="111" y="5466"/>
                  </a:cubicBezTo>
                  <a:cubicBezTo>
                    <a:pt x="121" y="5466"/>
                    <a:pt x="131" y="5464"/>
                    <a:pt x="140" y="5460"/>
                  </a:cubicBezTo>
                  <a:cubicBezTo>
                    <a:pt x="150" y="5456"/>
                    <a:pt x="161" y="5450"/>
                    <a:pt x="169" y="5442"/>
                  </a:cubicBezTo>
                  <a:lnTo>
                    <a:pt x="169" y="5442"/>
                  </a:lnTo>
                  <a:cubicBezTo>
                    <a:pt x="162" y="5449"/>
                    <a:pt x="154" y="5455"/>
                    <a:pt x="145" y="5459"/>
                  </a:cubicBezTo>
                  <a:lnTo>
                    <a:pt x="145" y="5459"/>
                  </a:lnTo>
                  <a:cubicBezTo>
                    <a:pt x="421" y="5389"/>
                    <a:pt x="689" y="5295"/>
                    <a:pt x="949" y="5179"/>
                  </a:cubicBezTo>
                  <a:cubicBezTo>
                    <a:pt x="1595" y="4907"/>
                    <a:pt x="2200" y="4547"/>
                    <a:pt x="2745" y="4105"/>
                  </a:cubicBezTo>
                  <a:cubicBezTo>
                    <a:pt x="3788" y="3294"/>
                    <a:pt x="4691" y="2245"/>
                    <a:pt x="5117" y="980"/>
                  </a:cubicBezTo>
                  <a:cubicBezTo>
                    <a:pt x="5215" y="690"/>
                    <a:pt x="5279" y="387"/>
                    <a:pt x="5304" y="83"/>
                  </a:cubicBezTo>
                  <a:cubicBezTo>
                    <a:pt x="5308" y="38"/>
                    <a:pt x="5273" y="0"/>
                    <a:pt x="5230" y="0"/>
                  </a:cubicBezTo>
                  <a:cubicBezTo>
                    <a:pt x="5229" y="0"/>
                    <a:pt x="5228" y="0"/>
                    <a:pt x="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4669292" y="3612756"/>
              <a:ext cx="310004" cy="63951"/>
            </a:xfrm>
            <a:custGeom>
              <a:avLst/>
              <a:gdLst/>
              <a:ahLst/>
              <a:cxnLst/>
              <a:rect l="l" t="t" r="r" b="b"/>
              <a:pathLst>
                <a:path w="4101" h="846" extrusionOk="0">
                  <a:moveTo>
                    <a:pt x="111" y="1"/>
                  </a:moveTo>
                  <a:cubicBezTo>
                    <a:pt x="32" y="1"/>
                    <a:pt x="0" y="123"/>
                    <a:pt x="89" y="154"/>
                  </a:cubicBezTo>
                  <a:cubicBezTo>
                    <a:pt x="124" y="165"/>
                    <a:pt x="161" y="171"/>
                    <a:pt x="198" y="179"/>
                  </a:cubicBezTo>
                  <a:cubicBezTo>
                    <a:pt x="988" y="378"/>
                    <a:pt x="1782" y="570"/>
                    <a:pt x="2586" y="712"/>
                  </a:cubicBezTo>
                  <a:cubicBezTo>
                    <a:pt x="3043" y="782"/>
                    <a:pt x="3524" y="819"/>
                    <a:pt x="3989" y="845"/>
                  </a:cubicBezTo>
                  <a:cubicBezTo>
                    <a:pt x="3991" y="846"/>
                    <a:pt x="3993" y="846"/>
                    <a:pt x="3995" y="846"/>
                  </a:cubicBezTo>
                  <a:cubicBezTo>
                    <a:pt x="4092" y="846"/>
                    <a:pt x="4100" y="699"/>
                    <a:pt x="4004" y="689"/>
                  </a:cubicBezTo>
                  <a:cubicBezTo>
                    <a:pt x="3534" y="660"/>
                    <a:pt x="3067" y="627"/>
                    <a:pt x="2603" y="555"/>
                  </a:cubicBezTo>
                  <a:cubicBezTo>
                    <a:pt x="1773" y="409"/>
                    <a:pt x="957" y="204"/>
                    <a:pt x="140" y="6"/>
                  </a:cubicBezTo>
                  <a:cubicBezTo>
                    <a:pt x="130" y="2"/>
                    <a:pt x="120" y="1"/>
                    <a:pt x="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4760607" y="3555759"/>
              <a:ext cx="129490" cy="39535"/>
            </a:xfrm>
            <a:custGeom>
              <a:avLst/>
              <a:gdLst/>
              <a:ahLst/>
              <a:cxnLst/>
              <a:rect l="l" t="t" r="r" b="b"/>
              <a:pathLst>
                <a:path w="1713" h="523" extrusionOk="0">
                  <a:moveTo>
                    <a:pt x="115" y="0"/>
                  </a:moveTo>
                  <a:cubicBezTo>
                    <a:pt x="48" y="0"/>
                    <a:pt x="0" y="81"/>
                    <a:pt x="66" y="143"/>
                  </a:cubicBezTo>
                  <a:cubicBezTo>
                    <a:pt x="236" y="229"/>
                    <a:pt x="434" y="262"/>
                    <a:pt x="617" y="316"/>
                  </a:cubicBezTo>
                  <a:cubicBezTo>
                    <a:pt x="936" y="404"/>
                    <a:pt x="1261" y="472"/>
                    <a:pt x="1590" y="521"/>
                  </a:cubicBezTo>
                  <a:cubicBezTo>
                    <a:pt x="1595" y="522"/>
                    <a:pt x="1600" y="523"/>
                    <a:pt x="1605" y="523"/>
                  </a:cubicBezTo>
                  <a:cubicBezTo>
                    <a:pt x="1695" y="523"/>
                    <a:pt x="1712" y="383"/>
                    <a:pt x="1615" y="367"/>
                  </a:cubicBezTo>
                  <a:cubicBezTo>
                    <a:pt x="1407" y="336"/>
                    <a:pt x="1201" y="299"/>
                    <a:pt x="995" y="250"/>
                  </a:cubicBezTo>
                  <a:cubicBezTo>
                    <a:pt x="730" y="184"/>
                    <a:pt x="440" y="114"/>
                    <a:pt x="177" y="24"/>
                  </a:cubicBezTo>
                  <a:cubicBezTo>
                    <a:pt x="156" y="7"/>
                    <a:pt x="135"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5228446" y="2725526"/>
              <a:ext cx="231161" cy="36209"/>
            </a:xfrm>
            <a:custGeom>
              <a:avLst/>
              <a:gdLst/>
              <a:ahLst/>
              <a:cxnLst/>
              <a:rect l="l" t="t" r="r" b="b"/>
              <a:pathLst>
                <a:path w="3058" h="479" extrusionOk="0">
                  <a:moveTo>
                    <a:pt x="1774" y="1"/>
                  </a:moveTo>
                  <a:cubicBezTo>
                    <a:pt x="1406" y="1"/>
                    <a:pt x="1038" y="26"/>
                    <a:pt x="682" y="124"/>
                  </a:cubicBezTo>
                  <a:cubicBezTo>
                    <a:pt x="484" y="175"/>
                    <a:pt x="291" y="239"/>
                    <a:pt x="104" y="313"/>
                  </a:cubicBezTo>
                  <a:cubicBezTo>
                    <a:pt x="15" y="338"/>
                    <a:pt x="1" y="455"/>
                    <a:pt x="96" y="478"/>
                  </a:cubicBezTo>
                  <a:cubicBezTo>
                    <a:pt x="98" y="478"/>
                    <a:pt x="101" y="478"/>
                    <a:pt x="104" y="478"/>
                  </a:cubicBezTo>
                  <a:cubicBezTo>
                    <a:pt x="124" y="478"/>
                    <a:pt x="143" y="472"/>
                    <a:pt x="157" y="461"/>
                  </a:cubicBezTo>
                  <a:cubicBezTo>
                    <a:pt x="421" y="354"/>
                    <a:pt x="692" y="272"/>
                    <a:pt x="970" y="216"/>
                  </a:cubicBezTo>
                  <a:cubicBezTo>
                    <a:pt x="1243" y="172"/>
                    <a:pt x="1518" y="156"/>
                    <a:pt x="1794" y="156"/>
                  </a:cubicBezTo>
                  <a:cubicBezTo>
                    <a:pt x="1983" y="156"/>
                    <a:pt x="2171" y="164"/>
                    <a:pt x="2359" y="175"/>
                  </a:cubicBezTo>
                  <a:cubicBezTo>
                    <a:pt x="2550" y="192"/>
                    <a:pt x="2739" y="225"/>
                    <a:pt x="2922" y="274"/>
                  </a:cubicBezTo>
                  <a:cubicBezTo>
                    <a:pt x="2932" y="277"/>
                    <a:pt x="2940" y="278"/>
                    <a:pt x="2949" y="278"/>
                  </a:cubicBezTo>
                  <a:cubicBezTo>
                    <a:pt x="3030" y="278"/>
                    <a:pt x="3057" y="152"/>
                    <a:pt x="2968" y="124"/>
                  </a:cubicBezTo>
                  <a:cubicBezTo>
                    <a:pt x="2636" y="33"/>
                    <a:pt x="2295" y="2"/>
                    <a:pt x="1951" y="2"/>
                  </a:cubicBezTo>
                  <a:cubicBezTo>
                    <a:pt x="1892" y="1"/>
                    <a:pt x="1833" y="1"/>
                    <a:pt x="1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5353173" y="3491279"/>
              <a:ext cx="113766" cy="148161"/>
            </a:xfrm>
            <a:custGeom>
              <a:avLst/>
              <a:gdLst/>
              <a:ahLst/>
              <a:cxnLst/>
              <a:rect l="l" t="t" r="r" b="b"/>
              <a:pathLst>
                <a:path w="1505" h="1960" extrusionOk="0">
                  <a:moveTo>
                    <a:pt x="1401" y="0"/>
                  </a:moveTo>
                  <a:cubicBezTo>
                    <a:pt x="1375" y="0"/>
                    <a:pt x="1350" y="13"/>
                    <a:pt x="1334" y="43"/>
                  </a:cubicBezTo>
                  <a:cubicBezTo>
                    <a:pt x="1169" y="443"/>
                    <a:pt x="953" y="819"/>
                    <a:pt x="690" y="1163"/>
                  </a:cubicBezTo>
                  <a:cubicBezTo>
                    <a:pt x="511" y="1377"/>
                    <a:pt x="318" y="1578"/>
                    <a:pt x="116" y="1769"/>
                  </a:cubicBezTo>
                  <a:cubicBezTo>
                    <a:pt x="71" y="1811"/>
                    <a:pt x="1" y="1866"/>
                    <a:pt x="52" y="1930"/>
                  </a:cubicBezTo>
                  <a:cubicBezTo>
                    <a:pt x="73" y="1951"/>
                    <a:pt x="93" y="1960"/>
                    <a:pt x="112" y="1960"/>
                  </a:cubicBezTo>
                  <a:cubicBezTo>
                    <a:pt x="152" y="1960"/>
                    <a:pt x="188" y="1922"/>
                    <a:pt x="217" y="1889"/>
                  </a:cubicBezTo>
                  <a:cubicBezTo>
                    <a:pt x="303" y="1806"/>
                    <a:pt x="388" y="1722"/>
                    <a:pt x="472" y="1636"/>
                  </a:cubicBezTo>
                  <a:cubicBezTo>
                    <a:pt x="910" y="1208"/>
                    <a:pt x="1237" y="679"/>
                    <a:pt x="1472" y="115"/>
                  </a:cubicBezTo>
                  <a:cubicBezTo>
                    <a:pt x="1505" y="53"/>
                    <a:pt x="1453"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3008687" y="2151551"/>
              <a:ext cx="101294" cy="222317"/>
            </a:xfrm>
            <a:custGeom>
              <a:avLst/>
              <a:gdLst/>
              <a:ahLst/>
              <a:cxnLst/>
              <a:rect l="l" t="t" r="r" b="b"/>
              <a:pathLst>
                <a:path w="1340" h="2941" extrusionOk="0">
                  <a:moveTo>
                    <a:pt x="1231" y="0"/>
                  </a:moveTo>
                  <a:cubicBezTo>
                    <a:pt x="1210" y="0"/>
                    <a:pt x="1189" y="9"/>
                    <a:pt x="1172" y="31"/>
                  </a:cubicBezTo>
                  <a:cubicBezTo>
                    <a:pt x="945" y="301"/>
                    <a:pt x="781" y="615"/>
                    <a:pt x="618" y="924"/>
                  </a:cubicBezTo>
                  <a:cubicBezTo>
                    <a:pt x="297" y="1523"/>
                    <a:pt x="131" y="2187"/>
                    <a:pt x="7" y="2852"/>
                  </a:cubicBezTo>
                  <a:cubicBezTo>
                    <a:pt x="1" y="2895"/>
                    <a:pt x="32" y="2934"/>
                    <a:pt x="75" y="2940"/>
                  </a:cubicBezTo>
                  <a:cubicBezTo>
                    <a:pt x="78" y="2940"/>
                    <a:pt x="81" y="2940"/>
                    <a:pt x="83" y="2940"/>
                  </a:cubicBezTo>
                  <a:cubicBezTo>
                    <a:pt x="189" y="2940"/>
                    <a:pt x="168" y="2786"/>
                    <a:pt x="194" y="2712"/>
                  </a:cubicBezTo>
                  <a:cubicBezTo>
                    <a:pt x="236" y="2516"/>
                    <a:pt x="277" y="2323"/>
                    <a:pt x="326" y="2129"/>
                  </a:cubicBezTo>
                  <a:cubicBezTo>
                    <a:pt x="499" y="1442"/>
                    <a:pt x="816" y="796"/>
                    <a:pt x="1223" y="214"/>
                  </a:cubicBezTo>
                  <a:cubicBezTo>
                    <a:pt x="1246" y="185"/>
                    <a:pt x="1270" y="154"/>
                    <a:pt x="1295" y="126"/>
                  </a:cubicBezTo>
                  <a:cubicBezTo>
                    <a:pt x="1340" y="66"/>
                    <a:pt x="1288" y="0"/>
                    <a:pt x="1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000145" y="2417713"/>
              <a:ext cx="14211" cy="51705"/>
            </a:xfrm>
            <a:custGeom>
              <a:avLst/>
              <a:gdLst/>
              <a:ahLst/>
              <a:cxnLst/>
              <a:rect l="l" t="t" r="r" b="b"/>
              <a:pathLst>
                <a:path w="188" h="684" extrusionOk="0">
                  <a:moveTo>
                    <a:pt x="81" y="1"/>
                  </a:moveTo>
                  <a:cubicBezTo>
                    <a:pt x="42" y="1"/>
                    <a:pt x="3" y="27"/>
                    <a:pt x="3" y="79"/>
                  </a:cubicBezTo>
                  <a:cubicBezTo>
                    <a:pt x="1" y="258"/>
                    <a:pt x="7" y="437"/>
                    <a:pt x="26" y="616"/>
                  </a:cubicBezTo>
                  <a:cubicBezTo>
                    <a:pt x="32" y="663"/>
                    <a:pt x="67" y="684"/>
                    <a:pt x="102" y="684"/>
                  </a:cubicBezTo>
                  <a:cubicBezTo>
                    <a:pt x="145" y="684"/>
                    <a:pt x="188" y="652"/>
                    <a:pt x="180" y="596"/>
                  </a:cubicBezTo>
                  <a:cubicBezTo>
                    <a:pt x="163" y="423"/>
                    <a:pt x="155" y="250"/>
                    <a:pt x="159" y="79"/>
                  </a:cubicBezTo>
                  <a:cubicBezTo>
                    <a:pt x="159" y="27"/>
                    <a:pt x="120"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5120425" y="2060840"/>
              <a:ext cx="135915" cy="75214"/>
            </a:xfrm>
            <a:custGeom>
              <a:avLst/>
              <a:gdLst/>
              <a:ahLst/>
              <a:cxnLst/>
              <a:rect l="l" t="t" r="r" b="b"/>
              <a:pathLst>
                <a:path w="1798" h="995" extrusionOk="0">
                  <a:moveTo>
                    <a:pt x="98" y="0"/>
                  </a:moveTo>
                  <a:cubicBezTo>
                    <a:pt x="46" y="0"/>
                    <a:pt x="1" y="58"/>
                    <a:pt x="25" y="110"/>
                  </a:cubicBezTo>
                  <a:cubicBezTo>
                    <a:pt x="33" y="128"/>
                    <a:pt x="48" y="143"/>
                    <a:pt x="66" y="151"/>
                  </a:cubicBezTo>
                  <a:cubicBezTo>
                    <a:pt x="142" y="186"/>
                    <a:pt x="222" y="217"/>
                    <a:pt x="303" y="239"/>
                  </a:cubicBezTo>
                  <a:cubicBezTo>
                    <a:pt x="794" y="377"/>
                    <a:pt x="1257" y="614"/>
                    <a:pt x="1630" y="972"/>
                  </a:cubicBezTo>
                  <a:lnTo>
                    <a:pt x="1630" y="970"/>
                  </a:lnTo>
                  <a:cubicBezTo>
                    <a:pt x="1647" y="987"/>
                    <a:pt x="1666" y="994"/>
                    <a:pt x="1684" y="994"/>
                  </a:cubicBezTo>
                  <a:cubicBezTo>
                    <a:pt x="1745" y="994"/>
                    <a:pt x="1797" y="916"/>
                    <a:pt x="1741" y="861"/>
                  </a:cubicBezTo>
                  <a:cubicBezTo>
                    <a:pt x="1564" y="692"/>
                    <a:pt x="1366" y="544"/>
                    <a:pt x="1154" y="423"/>
                  </a:cubicBezTo>
                  <a:cubicBezTo>
                    <a:pt x="936" y="301"/>
                    <a:pt x="708" y="202"/>
                    <a:pt x="471" y="128"/>
                  </a:cubicBezTo>
                  <a:cubicBezTo>
                    <a:pt x="356" y="91"/>
                    <a:pt x="237" y="60"/>
                    <a:pt x="128" y="7"/>
                  </a:cubicBezTo>
                  <a:cubicBezTo>
                    <a:pt x="118" y="2"/>
                    <a:pt x="108"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5996687" y="2656737"/>
              <a:ext cx="80355" cy="254368"/>
            </a:xfrm>
            <a:custGeom>
              <a:avLst/>
              <a:gdLst/>
              <a:ahLst/>
              <a:cxnLst/>
              <a:rect l="l" t="t" r="r" b="b"/>
              <a:pathLst>
                <a:path w="1063" h="3365" extrusionOk="0">
                  <a:moveTo>
                    <a:pt x="950" y="1"/>
                  </a:moveTo>
                  <a:cubicBezTo>
                    <a:pt x="911" y="1"/>
                    <a:pt x="872" y="27"/>
                    <a:pt x="871" y="77"/>
                  </a:cubicBezTo>
                  <a:cubicBezTo>
                    <a:pt x="904" y="851"/>
                    <a:pt x="743" y="1614"/>
                    <a:pt x="462" y="2332"/>
                  </a:cubicBezTo>
                  <a:cubicBezTo>
                    <a:pt x="373" y="2546"/>
                    <a:pt x="274" y="2756"/>
                    <a:pt x="171" y="2961"/>
                  </a:cubicBezTo>
                  <a:cubicBezTo>
                    <a:pt x="124" y="3058"/>
                    <a:pt x="73" y="3153"/>
                    <a:pt x="21" y="3247"/>
                  </a:cubicBezTo>
                  <a:cubicBezTo>
                    <a:pt x="1" y="3284"/>
                    <a:pt x="13" y="3332"/>
                    <a:pt x="50" y="3354"/>
                  </a:cubicBezTo>
                  <a:cubicBezTo>
                    <a:pt x="62" y="3361"/>
                    <a:pt x="75" y="3364"/>
                    <a:pt x="88" y="3364"/>
                  </a:cubicBezTo>
                  <a:cubicBezTo>
                    <a:pt x="115" y="3364"/>
                    <a:pt x="142" y="3351"/>
                    <a:pt x="157" y="3326"/>
                  </a:cubicBezTo>
                  <a:cubicBezTo>
                    <a:pt x="223" y="3206"/>
                    <a:pt x="285" y="3085"/>
                    <a:pt x="346" y="2964"/>
                  </a:cubicBezTo>
                  <a:cubicBezTo>
                    <a:pt x="420" y="2813"/>
                    <a:pt x="490" y="2663"/>
                    <a:pt x="556" y="2511"/>
                  </a:cubicBezTo>
                  <a:cubicBezTo>
                    <a:pt x="877" y="1744"/>
                    <a:pt x="1062" y="912"/>
                    <a:pt x="1027" y="77"/>
                  </a:cubicBezTo>
                  <a:cubicBezTo>
                    <a:pt x="1026" y="26"/>
                    <a:pt x="988" y="1"/>
                    <a:pt x="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5930167" y="2951548"/>
              <a:ext cx="44070" cy="48228"/>
            </a:xfrm>
            <a:custGeom>
              <a:avLst/>
              <a:gdLst/>
              <a:ahLst/>
              <a:cxnLst/>
              <a:rect l="l" t="t" r="r" b="b"/>
              <a:pathLst>
                <a:path w="583" h="638" extrusionOk="0">
                  <a:moveTo>
                    <a:pt x="495" y="0"/>
                  </a:moveTo>
                  <a:cubicBezTo>
                    <a:pt x="456" y="0"/>
                    <a:pt x="423" y="34"/>
                    <a:pt x="408" y="70"/>
                  </a:cubicBezTo>
                  <a:cubicBezTo>
                    <a:pt x="348" y="154"/>
                    <a:pt x="282" y="236"/>
                    <a:pt x="214" y="312"/>
                  </a:cubicBezTo>
                  <a:cubicBezTo>
                    <a:pt x="159" y="372"/>
                    <a:pt x="95" y="440"/>
                    <a:pt x="31" y="506"/>
                  </a:cubicBezTo>
                  <a:cubicBezTo>
                    <a:pt x="0" y="537"/>
                    <a:pt x="0" y="584"/>
                    <a:pt x="31" y="615"/>
                  </a:cubicBezTo>
                  <a:cubicBezTo>
                    <a:pt x="46" y="630"/>
                    <a:pt x="65" y="637"/>
                    <a:pt x="85" y="637"/>
                  </a:cubicBezTo>
                  <a:cubicBezTo>
                    <a:pt x="104" y="637"/>
                    <a:pt x="124" y="629"/>
                    <a:pt x="140" y="615"/>
                  </a:cubicBezTo>
                  <a:cubicBezTo>
                    <a:pt x="222" y="532"/>
                    <a:pt x="305" y="446"/>
                    <a:pt x="381" y="358"/>
                  </a:cubicBezTo>
                  <a:cubicBezTo>
                    <a:pt x="447" y="281"/>
                    <a:pt x="506" y="203"/>
                    <a:pt x="560" y="119"/>
                  </a:cubicBezTo>
                  <a:cubicBezTo>
                    <a:pt x="582" y="82"/>
                    <a:pt x="570" y="35"/>
                    <a:pt x="533" y="12"/>
                  </a:cubicBezTo>
                  <a:cubicBezTo>
                    <a:pt x="520" y="4"/>
                    <a:pt x="507" y="0"/>
                    <a:pt x="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4101899" y="3439044"/>
              <a:ext cx="221712" cy="143021"/>
            </a:xfrm>
            <a:custGeom>
              <a:avLst/>
              <a:gdLst/>
              <a:ahLst/>
              <a:cxnLst/>
              <a:rect l="l" t="t" r="r" b="b"/>
              <a:pathLst>
                <a:path w="2933" h="1892" extrusionOk="0">
                  <a:moveTo>
                    <a:pt x="114" y="1"/>
                  </a:moveTo>
                  <a:cubicBezTo>
                    <a:pt x="42" y="1"/>
                    <a:pt x="0" y="110"/>
                    <a:pt x="80" y="150"/>
                  </a:cubicBezTo>
                  <a:cubicBezTo>
                    <a:pt x="326" y="239"/>
                    <a:pt x="563" y="350"/>
                    <a:pt x="787" y="483"/>
                  </a:cubicBezTo>
                  <a:cubicBezTo>
                    <a:pt x="1188" y="734"/>
                    <a:pt x="1538" y="1053"/>
                    <a:pt x="1921" y="1331"/>
                  </a:cubicBezTo>
                  <a:cubicBezTo>
                    <a:pt x="2196" y="1535"/>
                    <a:pt x="2484" y="1718"/>
                    <a:pt x="2785" y="1882"/>
                  </a:cubicBezTo>
                  <a:cubicBezTo>
                    <a:pt x="2798" y="1889"/>
                    <a:pt x="2810" y="1891"/>
                    <a:pt x="2822" y="1891"/>
                  </a:cubicBezTo>
                  <a:cubicBezTo>
                    <a:pt x="2893" y="1891"/>
                    <a:pt x="2933" y="1785"/>
                    <a:pt x="2857" y="1745"/>
                  </a:cubicBezTo>
                  <a:cubicBezTo>
                    <a:pt x="2495" y="1545"/>
                    <a:pt x="2147" y="1317"/>
                    <a:pt x="1822" y="1062"/>
                  </a:cubicBezTo>
                  <a:cubicBezTo>
                    <a:pt x="1559" y="858"/>
                    <a:pt x="1304" y="642"/>
                    <a:pt x="1030" y="455"/>
                  </a:cubicBezTo>
                  <a:cubicBezTo>
                    <a:pt x="756" y="269"/>
                    <a:pt x="462" y="119"/>
                    <a:pt x="152" y="10"/>
                  </a:cubicBezTo>
                  <a:cubicBezTo>
                    <a:pt x="138" y="4"/>
                    <a:pt x="126"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4556509" y="3125411"/>
              <a:ext cx="61079" cy="107568"/>
            </a:xfrm>
            <a:custGeom>
              <a:avLst/>
              <a:gdLst/>
              <a:ahLst/>
              <a:cxnLst/>
              <a:rect l="l" t="t" r="r" b="b"/>
              <a:pathLst>
                <a:path w="808" h="1423" extrusionOk="0">
                  <a:moveTo>
                    <a:pt x="711" y="0"/>
                  </a:moveTo>
                  <a:cubicBezTo>
                    <a:pt x="682" y="0"/>
                    <a:pt x="654" y="16"/>
                    <a:pt x="640" y="51"/>
                  </a:cubicBezTo>
                  <a:cubicBezTo>
                    <a:pt x="536" y="415"/>
                    <a:pt x="392" y="763"/>
                    <a:pt x="206" y="1092"/>
                  </a:cubicBezTo>
                  <a:cubicBezTo>
                    <a:pt x="167" y="1154"/>
                    <a:pt x="122" y="1211"/>
                    <a:pt x="73" y="1265"/>
                  </a:cubicBezTo>
                  <a:cubicBezTo>
                    <a:pt x="34" y="1292"/>
                    <a:pt x="1" y="1337"/>
                    <a:pt x="32" y="1386"/>
                  </a:cubicBezTo>
                  <a:cubicBezTo>
                    <a:pt x="50" y="1411"/>
                    <a:pt x="71" y="1422"/>
                    <a:pt x="94" y="1422"/>
                  </a:cubicBezTo>
                  <a:cubicBezTo>
                    <a:pt x="213" y="1422"/>
                    <a:pt x="375" y="1113"/>
                    <a:pt x="416" y="1036"/>
                  </a:cubicBezTo>
                  <a:cubicBezTo>
                    <a:pt x="568" y="738"/>
                    <a:pt x="694" y="425"/>
                    <a:pt x="787" y="104"/>
                  </a:cubicBezTo>
                  <a:cubicBezTo>
                    <a:pt x="807" y="43"/>
                    <a:pt x="759" y="0"/>
                    <a:pt x="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5083385" y="2717059"/>
              <a:ext cx="71888" cy="29632"/>
            </a:xfrm>
            <a:custGeom>
              <a:avLst/>
              <a:gdLst/>
              <a:ahLst/>
              <a:cxnLst/>
              <a:rect l="l" t="t" r="r" b="b"/>
              <a:pathLst>
                <a:path w="951" h="392" extrusionOk="0">
                  <a:moveTo>
                    <a:pt x="133" y="0"/>
                  </a:moveTo>
                  <a:cubicBezTo>
                    <a:pt x="119" y="0"/>
                    <a:pt x="105" y="2"/>
                    <a:pt x="91" y="5"/>
                  </a:cubicBezTo>
                  <a:cubicBezTo>
                    <a:pt x="0" y="48"/>
                    <a:pt x="38" y="159"/>
                    <a:pt x="126" y="159"/>
                  </a:cubicBezTo>
                  <a:cubicBezTo>
                    <a:pt x="132" y="159"/>
                    <a:pt x="138" y="159"/>
                    <a:pt x="145" y="158"/>
                  </a:cubicBezTo>
                  <a:cubicBezTo>
                    <a:pt x="373" y="189"/>
                    <a:pt x="593" y="265"/>
                    <a:pt x="795" y="378"/>
                  </a:cubicBezTo>
                  <a:cubicBezTo>
                    <a:pt x="810" y="387"/>
                    <a:pt x="824" y="391"/>
                    <a:pt x="838" y="391"/>
                  </a:cubicBezTo>
                  <a:cubicBezTo>
                    <a:pt x="906" y="391"/>
                    <a:pt x="951" y="292"/>
                    <a:pt x="879" y="246"/>
                  </a:cubicBezTo>
                  <a:cubicBezTo>
                    <a:pt x="688" y="137"/>
                    <a:pt x="478" y="59"/>
                    <a:pt x="260" y="18"/>
                  </a:cubicBezTo>
                  <a:cubicBezTo>
                    <a:pt x="218" y="13"/>
                    <a:pt x="175"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5461874" y="3096610"/>
              <a:ext cx="33790" cy="61305"/>
            </a:xfrm>
            <a:custGeom>
              <a:avLst/>
              <a:gdLst/>
              <a:ahLst/>
              <a:cxnLst/>
              <a:rect l="l" t="t" r="r" b="b"/>
              <a:pathLst>
                <a:path w="447" h="811" extrusionOk="0">
                  <a:moveTo>
                    <a:pt x="357" y="1"/>
                  </a:moveTo>
                  <a:cubicBezTo>
                    <a:pt x="323" y="1"/>
                    <a:pt x="290" y="21"/>
                    <a:pt x="283" y="66"/>
                  </a:cubicBezTo>
                  <a:cubicBezTo>
                    <a:pt x="279" y="86"/>
                    <a:pt x="274" y="107"/>
                    <a:pt x="270" y="128"/>
                  </a:cubicBezTo>
                  <a:cubicBezTo>
                    <a:pt x="250" y="200"/>
                    <a:pt x="225" y="272"/>
                    <a:pt x="198" y="339"/>
                  </a:cubicBezTo>
                  <a:cubicBezTo>
                    <a:pt x="153" y="451"/>
                    <a:pt x="102" y="557"/>
                    <a:pt x="46" y="660"/>
                  </a:cubicBezTo>
                  <a:cubicBezTo>
                    <a:pt x="15" y="704"/>
                    <a:pt x="1" y="765"/>
                    <a:pt x="52" y="798"/>
                  </a:cubicBezTo>
                  <a:cubicBezTo>
                    <a:pt x="65" y="806"/>
                    <a:pt x="80" y="810"/>
                    <a:pt x="94" y="810"/>
                  </a:cubicBezTo>
                  <a:cubicBezTo>
                    <a:pt x="120" y="810"/>
                    <a:pt x="145" y="797"/>
                    <a:pt x="161" y="773"/>
                  </a:cubicBezTo>
                  <a:cubicBezTo>
                    <a:pt x="227" y="658"/>
                    <a:pt x="285" y="539"/>
                    <a:pt x="336" y="416"/>
                  </a:cubicBezTo>
                  <a:cubicBezTo>
                    <a:pt x="381" y="313"/>
                    <a:pt x="414" y="204"/>
                    <a:pt x="437" y="93"/>
                  </a:cubicBezTo>
                  <a:cubicBezTo>
                    <a:pt x="446" y="35"/>
                    <a:pt x="401" y="1"/>
                    <a:pt x="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6265266" y="3891541"/>
              <a:ext cx="236150" cy="358761"/>
            </a:xfrm>
            <a:custGeom>
              <a:avLst/>
              <a:gdLst/>
              <a:ahLst/>
              <a:cxnLst/>
              <a:rect l="l" t="t" r="r" b="b"/>
              <a:pathLst>
                <a:path w="3124" h="4746" extrusionOk="0">
                  <a:moveTo>
                    <a:pt x="3039" y="0"/>
                  </a:moveTo>
                  <a:cubicBezTo>
                    <a:pt x="2971" y="0"/>
                    <a:pt x="2918" y="106"/>
                    <a:pt x="2870" y="153"/>
                  </a:cubicBezTo>
                  <a:cubicBezTo>
                    <a:pt x="2152" y="1072"/>
                    <a:pt x="1661" y="2138"/>
                    <a:pt x="1042" y="3123"/>
                  </a:cubicBezTo>
                  <a:cubicBezTo>
                    <a:pt x="760" y="3586"/>
                    <a:pt x="455" y="4039"/>
                    <a:pt x="136" y="4477"/>
                  </a:cubicBezTo>
                  <a:cubicBezTo>
                    <a:pt x="108" y="4514"/>
                    <a:pt x="79" y="4553"/>
                    <a:pt x="52" y="4592"/>
                  </a:cubicBezTo>
                  <a:cubicBezTo>
                    <a:pt x="17" y="4629"/>
                    <a:pt x="1" y="4687"/>
                    <a:pt x="44" y="4726"/>
                  </a:cubicBezTo>
                  <a:cubicBezTo>
                    <a:pt x="62" y="4739"/>
                    <a:pt x="79" y="4745"/>
                    <a:pt x="95" y="4745"/>
                  </a:cubicBezTo>
                  <a:cubicBezTo>
                    <a:pt x="140" y="4745"/>
                    <a:pt x="172" y="4696"/>
                    <a:pt x="200" y="4654"/>
                  </a:cubicBezTo>
                  <a:cubicBezTo>
                    <a:pt x="420" y="4354"/>
                    <a:pt x="634" y="4047"/>
                    <a:pt x="838" y="3736"/>
                  </a:cubicBezTo>
                  <a:cubicBezTo>
                    <a:pt x="1463" y="2798"/>
                    <a:pt x="1961" y="1788"/>
                    <a:pt x="2572" y="842"/>
                  </a:cubicBezTo>
                  <a:cubicBezTo>
                    <a:pt x="2700" y="644"/>
                    <a:pt x="2833" y="453"/>
                    <a:pt x="2979" y="268"/>
                  </a:cubicBezTo>
                  <a:cubicBezTo>
                    <a:pt x="3014" y="223"/>
                    <a:pt x="3051" y="177"/>
                    <a:pt x="3093" y="134"/>
                  </a:cubicBezTo>
                  <a:cubicBezTo>
                    <a:pt x="3121" y="103"/>
                    <a:pt x="3123" y="56"/>
                    <a:pt x="3095" y="25"/>
                  </a:cubicBezTo>
                  <a:cubicBezTo>
                    <a:pt x="3075" y="8"/>
                    <a:pt x="3056" y="0"/>
                    <a:pt x="3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6136004" y="4304201"/>
              <a:ext cx="83605" cy="55938"/>
            </a:xfrm>
            <a:custGeom>
              <a:avLst/>
              <a:gdLst/>
              <a:ahLst/>
              <a:cxnLst/>
              <a:rect l="l" t="t" r="r" b="b"/>
              <a:pathLst>
                <a:path w="1106" h="740" extrusionOk="0">
                  <a:moveTo>
                    <a:pt x="993" y="0"/>
                  </a:moveTo>
                  <a:cubicBezTo>
                    <a:pt x="976" y="0"/>
                    <a:pt x="958" y="7"/>
                    <a:pt x="941" y="22"/>
                  </a:cubicBezTo>
                  <a:cubicBezTo>
                    <a:pt x="799" y="141"/>
                    <a:pt x="649" y="246"/>
                    <a:pt x="491" y="341"/>
                  </a:cubicBezTo>
                  <a:cubicBezTo>
                    <a:pt x="347" y="429"/>
                    <a:pt x="201" y="514"/>
                    <a:pt x="52" y="594"/>
                  </a:cubicBezTo>
                  <a:cubicBezTo>
                    <a:pt x="15" y="614"/>
                    <a:pt x="1" y="660"/>
                    <a:pt x="20" y="699"/>
                  </a:cubicBezTo>
                  <a:cubicBezTo>
                    <a:pt x="37" y="728"/>
                    <a:pt x="60" y="739"/>
                    <a:pt x="84" y="739"/>
                  </a:cubicBezTo>
                  <a:cubicBezTo>
                    <a:pt x="132" y="739"/>
                    <a:pt x="187" y="696"/>
                    <a:pt x="229" y="674"/>
                  </a:cubicBezTo>
                  <a:cubicBezTo>
                    <a:pt x="377" y="592"/>
                    <a:pt x="524" y="505"/>
                    <a:pt x="668" y="413"/>
                  </a:cubicBezTo>
                  <a:cubicBezTo>
                    <a:pt x="801" y="331"/>
                    <a:pt x="927" y="238"/>
                    <a:pt x="1046" y="137"/>
                  </a:cubicBezTo>
                  <a:cubicBezTo>
                    <a:pt x="1106" y="83"/>
                    <a:pt x="1054" y="0"/>
                    <a:pt x="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3047617" y="4136839"/>
              <a:ext cx="281052" cy="256031"/>
            </a:xfrm>
            <a:custGeom>
              <a:avLst/>
              <a:gdLst/>
              <a:ahLst/>
              <a:cxnLst/>
              <a:rect l="l" t="t" r="r" b="b"/>
              <a:pathLst>
                <a:path w="3718" h="3387" extrusionOk="0">
                  <a:moveTo>
                    <a:pt x="103" y="1"/>
                  </a:moveTo>
                  <a:cubicBezTo>
                    <a:pt x="52" y="1"/>
                    <a:pt x="0" y="52"/>
                    <a:pt x="29" y="113"/>
                  </a:cubicBezTo>
                  <a:cubicBezTo>
                    <a:pt x="288" y="658"/>
                    <a:pt x="700" y="1113"/>
                    <a:pt x="1111" y="1547"/>
                  </a:cubicBezTo>
                  <a:cubicBezTo>
                    <a:pt x="1469" y="1909"/>
                    <a:pt x="1844" y="2257"/>
                    <a:pt x="2249" y="2565"/>
                  </a:cubicBezTo>
                  <a:cubicBezTo>
                    <a:pt x="2664" y="2872"/>
                    <a:pt x="3113" y="3131"/>
                    <a:pt x="3568" y="3378"/>
                  </a:cubicBezTo>
                  <a:cubicBezTo>
                    <a:pt x="3580" y="3384"/>
                    <a:pt x="3592" y="3387"/>
                    <a:pt x="3604" y="3387"/>
                  </a:cubicBezTo>
                  <a:cubicBezTo>
                    <a:pt x="3676" y="3387"/>
                    <a:pt x="3717" y="3277"/>
                    <a:pt x="3637" y="3238"/>
                  </a:cubicBezTo>
                  <a:cubicBezTo>
                    <a:pt x="3514" y="3174"/>
                    <a:pt x="3395" y="3106"/>
                    <a:pt x="3277" y="3038"/>
                  </a:cubicBezTo>
                  <a:cubicBezTo>
                    <a:pt x="2876" y="2804"/>
                    <a:pt x="2473" y="2563"/>
                    <a:pt x="2117" y="2263"/>
                  </a:cubicBezTo>
                  <a:cubicBezTo>
                    <a:pt x="1428" y="1674"/>
                    <a:pt x="753" y="1033"/>
                    <a:pt x="276" y="253"/>
                  </a:cubicBezTo>
                  <a:cubicBezTo>
                    <a:pt x="237" y="185"/>
                    <a:pt x="200" y="115"/>
                    <a:pt x="169" y="43"/>
                  </a:cubicBezTo>
                  <a:cubicBezTo>
                    <a:pt x="153" y="13"/>
                    <a:pt x="128"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3376518" y="4405117"/>
              <a:ext cx="85570" cy="43314"/>
            </a:xfrm>
            <a:custGeom>
              <a:avLst/>
              <a:gdLst/>
              <a:ahLst/>
              <a:cxnLst/>
              <a:rect l="l" t="t" r="r" b="b"/>
              <a:pathLst>
                <a:path w="1132" h="573" extrusionOk="0">
                  <a:moveTo>
                    <a:pt x="114" y="1"/>
                  </a:moveTo>
                  <a:cubicBezTo>
                    <a:pt x="40" y="1"/>
                    <a:pt x="1" y="111"/>
                    <a:pt x="81" y="150"/>
                  </a:cubicBezTo>
                  <a:cubicBezTo>
                    <a:pt x="153" y="185"/>
                    <a:pt x="225" y="213"/>
                    <a:pt x="297" y="244"/>
                  </a:cubicBezTo>
                  <a:cubicBezTo>
                    <a:pt x="527" y="345"/>
                    <a:pt x="755" y="452"/>
                    <a:pt x="982" y="563"/>
                  </a:cubicBezTo>
                  <a:cubicBezTo>
                    <a:pt x="994" y="569"/>
                    <a:pt x="1006" y="572"/>
                    <a:pt x="1018" y="572"/>
                  </a:cubicBezTo>
                  <a:cubicBezTo>
                    <a:pt x="1090" y="572"/>
                    <a:pt x="1132" y="462"/>
                    <a:pt x="1052" y="423"/>
                  </a:cubicBezTo>
                  <a:cubicBezTo>
                    <a:pt x="823" y="310"/>
                    <a:pt x="591" y="203"/>
                    <a:pt x="360" y="100"/>
                  </a:cubicBezTo>
                  <a:cubicBezTo>
                    <a:pt x="290" y="72"/>
                    <a:pt x="218" y="43"/>
                    <a:pt x="151" y="10"/>
                  </a:cubicBezTo>
                  <a:cubicBezTo>
                    <a:pt x="138" y="4"/>
                    <a:pt x="125"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3603521" y="3624700"/>
              <a:ext cx="83529" cy="174618"/>
            </a:xfrm>
            <a:custGeom>
              <a:avLst/>
              <a:gdLst/>
              <a:ahLst/>
              <a:cxnLst/>
              <a:rect l="l" t="t" r="r" b="b"/>
              <a:pathLst>
                <a:path w="1105" h="2310" extrusionOk="0">
                  <a:moveTo>
                    <a:pt x="107" y="1"/>
                  </a:moveTo>
                  <a:cubicBezTo>
                    <a:pt x="53" y="1"/>
                    <a:pt x="0" y="58"/>
                    <a:pt x="36" y="118"/>
                  </a:cubicBezTo>
                  <a:cubicBezTo>
                    <a:pt x="307" y="519"/>
                    <a:pt x="528" y="953"/>
                    <a:pt x="690" y="1410"/>
                  </a:cubicBezTo>
                  <a:cubicBezTo>
                    <a:pt x="783" y="1685"/>
                    <a:pt x="861" y="1969"/>
                    <a:pt x="937" y="2251"/>
                  </a:cubicBezTo>
                  <a:cubicBezTo>
                    <a:pt x="948" y="2291"/>
                    <a:pt x="979" y="2309"/>
                    <a:pt x="1010" y="2309"/>
                  </a:cubicBezTo>
                  <a:cubicBezTo>
                    <a:pt x="1057" y="2309"/>
                    <a:pt x="1104" y="2270"/>
                    <a:pt x="1087" y="2210"/>
                  </a:cubicBezTo>
                  <a:cubicBezTo>
                    <a:pt x="1011" y="1926"/>
                    <a:pt x="933" y="1644"/>
                    <a:pt x="840" y="1366"/>
                  </a:cubicBezTo>
                  <a:cubicBezTo>
                    <a:pt x="676" y="897"/>
                    <a:pt x="451" y="451"/>
                    <a:pt x="172" y="39"/>
                  </a:cubicBezTo>
                  <a:cubicBezTo>
                    <a:pt x="155" y="12"/>
                    <a:pt x="131"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3564062" y="3555306"/>
              <a:ext cx="31371" cy="31824"/>
            </a:xfrm>
            <a:custGeom>
              <a:avLst/>
              <a:gdLst/>
              <a:ahLst/>
              <a:cxnLst/>
              <a:rect l="l" t="t" r="r" b="b"/>
              <a:pathLst>
                <a:path w="415" h="421" extrusionOk="0">
                  <a:moveTo>
                    <a:pt x="108" y="1"/>
                  </a:moveTo>
                  <a:cubicBezTo>
                    <a:pt x="91" y="1"/>
                    <a:pt x="75" y="6"/>
                    <a:pt x="60" y="17"/>
                  </a:cubicBezTo>
                  <a:cubicBezTo>
                    <a:pt x="0" y="63"/>
                    <a:pt x="44" y="130"/>
                    <a:pt x="81" y="176"/>
                  </a:cubicBezTo>
                  <a:cubicBezTo>
                    <a:pt x="138" y="252"/>
                    <a:pt x="177" y="359"/>
                    <a:pt x="264" y="410"/>
                  </a:cubicBezTo>
                  <a:cubicBezTo>
                    <a:pt x="277" y="418"/>
                    <a:pt x="290" y="421"/>
                    <a:pt x="302" y="421"/>
                  </a:cubicBezTo>
                  <a:cubicBezTo>
                    <a:pt x="373" y="421"/>
                    <a:pt x="415" y="314"/>
                    <a:pt x="338" y="272"/>
                  </a:cubicBezTo>
                  <a:cubicBezTo>
                    <a:pt x="274" y="198"/>
                    <a:pt x="229" y="110"/>
                    <a:pt x="169" y="32"/>
                  </a:cubicBezTo>
                  <a:cubicBezTo>
                    <a:pt x="153" y="11"/>
                    <a:pt x="131"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4480010" y="4055728"/>
              <a:ext cx="177491" cy="122686"/>
            </a:xfrm>
            <a:custGeom>
              <a:avLst/>
              <a:gdLst/>
              <a:ahLst/>
              <a:cxnLst/>
              <a:rect l="l" t="t" r="r" b="b"/>
              <a:pathLst>
                <a:path w="2348" h="1623" extrusionOk="0">
                  <a:moveTo>
                    <a:pt x="101" y="0"/>
                  </a:moveTo>
                  <a:cubicBezTo>
                    <a:pt x="40" y="0"/>
                    <a:pt x="0" y="83"/>
                    <a:pt x="44" y="131"/>
                  </a:cubicBezTo>
                  <a:cubicBezTo>
                    <a:pt x="301" y="402"/>
                    <a:pt x="572" y="668"/>
                    <a:pt x="867" y="898"/>
                  </a:cubicBezTo>
                  <a:cubicBezTo>
                    <a:pt x="1274" y="1196"/>
                    <a:pt x="1741" y="1406"/>
                    <a:pt x="2200" y="1614"/>
                  </a:cubicBezTo>
                  <a:cubicBezTo>
                    <a:pt x="2212" y="1620"/>
                    <a:pt x="2224" y="1623"/>
                    <a:pt x="2236" y="1623"/>
                  </a:cubicBezTo>
                  <a:cubicBezTo>
                    <a:pt x="2308" y="1623"/>
                    <a:pt x="2348" y="1513"/>
                    <a:pt x="2270" y="1474"/>
                  </a:cubicBezTo>
                  <a:cubicBezTo>
                    <a:pt x="2216" y="1451"/>
                    <a:pt x="2165" y="1429"/>
                    <a:pt x="2113" y="1404"/>
                  </a:cubicBezTo>
                  <a:cubicBezTo>
                    <a:pt x="1811" y="1268"/>
                    <a:pt x="1515" y="1118"/>
                    <a:pt x="1227" y="953"/>
                  </a:cubicBezTo>
                  <a:cubicBezTo>
                    <a:pt x="842" y="723"/>
                    <a:pt x="525" y="402"/>
                    <a:pt x="212" y="83"/>
                  </a:cubicBezTo>
                  <a:cubicBezTo>
                    <a:pt x="184" y="57"/>
                    <a:pt x="157" y="5"/>
                    <a:pt x="110" y="1"/>
                  </a:cubicBezTo>
                  <a:cubicBezTo>
                    <a:pt x="107" y="1"/>
                    <a:pt x="104" y="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698773" y="4186352"/>
              <a:ext cx="51100" cy="33714"/>
            </a:xfrm>
            <a:custGeom>
              <a:avLst/>
              <a:gdLst/>
              <a:ahLst/>
              <a:cxnLst/>
              <a:rect l="l" t="t" r="r" b="b"/>
              <a:pathLst>
                <a:path w="676" h="446" extrusionOk="0">
                  <a:moveTo>
                    <a:pt x="112" y="1"/>
                  </a:moveTo>
                  <a:cubicBezTo>
                    <a:pt x="51" y="1"/>
                    <a:pt x="1" y="82"/>
                    <a:pt x="59" y="137"/>
                  </a:cubicBezTo>
                  <a:cubicBezTo>
                    <a:pt x="213" y="248"/>
                    <a:pt x="384" y="328"/>
                    <a:pt x="544" y="431"/>
                  </a:cubicBezTo>
                  <a:cubicBezTo>
                    <a:pt x="558" y="441"/>
                    <a:pt x="574" y="445"/>
                    <a:pt x="589" y="445"/>
                  </a:cubicBezTo>
                  <a:cubicBezTo>
                    <a:pt x="614" y="445"/>
                    <a:pt x="638" y="434"/>
                    <a:pt x="653" y="412"/>
                  </a:cubicBezTo>
                  <a:cubicBezTo>
                    <a:pt x="676" y="375"/>
                    <a:pt x="668" y="328"/>
                    <a:pt x="633" y="303"/>
                  </a:cubicBezTo>
                  <a:cubicBezTo>
                    <a:pt x="478" y="205"/>
                    <a:pt x="316" y="122"/>
                    <a:pt x="164" y="22"/>
                  </a:cubicBezTo>
                  <a:cubicBezTo>
                    <a:pt x="147" y="7"/>
                    <a:pt x="129"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3971049" y="5372854"/>
              <a:ext cx="16857" cy="293374"/>
            </a:xfrm>
            <a:custGeom>
              <a:avLst/>
              <a:gdLst/>
              <a:ahLst/>
              <a:cxnLst/>
              <a:rect l="l" t="t" r="r" b="b"/>
              <a:pathLst>
                <a:path w="223" h="3881" extrusionOk="0">
                  <a:moveTo>
                    <a:pt x="139" y="1"/>
                  </a:moveTo>
                  <a:cubicBezTo>
                    <a:pt x="101" y="1"/>
                    <a:pt x="68" y="30"/>
                    <a:pt x="62" y="68"/>
                  </a:cubicBezTo>
                  <a:cubicBezTo>
                    <a:pt x="0" y="1312"/>
                    <a:pt x="52" y="2559"/>
                    <a:pt x="19" y="3803"/>
                  </a:cubicBezTo>
                  <a:cubicBezTo>
                    <a:pt x="21" y="3855"/>
                    <a:pt x="59" y="3881"/>
                    <a:pt x="96" y="3881"/>
                  </a:cubicBezTo>
                  <a:cubicBezTo>
                    <a:pt x="135" y="3881"/>
                    <a:pt x="174" y="3854"/>
                    <a:pt x="175" y="3803"/>
                  </a:cubicBezTo>
                  <a:cubicBezTo>
                    <a:pt x="179" y="3590"/>
                    <a:pt x="181" y="3376"/>
                    <a:pt x="183" y="3164"/>
                  </a:cubicBezTo>
                  <a:cubicBezTo>
                    <a:pt x="198" y="2156"/>
                    <a:pt x="169" y="1146"/>
                    <a:pt x="214" y="138"/>
                  </a:cubicBezTo>
                  <a:cubicBezTo>
                    <a:pt x="222" y="82"/>
                    <a:pt x="218" y="12"/>
                    <a:pt x="150" y="2"/>
                  </a:cubicBezTo>
                  <a:cubicBezTo>
                    <a:pt x="147" y="1"/>
                    <a:pt x="143" y="1"/>
                    <a:pt x="139" y="1"/>
                  </a:cubicBezTo>
                  <a:close/>
                </a:path>
              </a:pathLst>
            </a:custGeom>
            <a:solidFill>
              <a:srgbClr val="471D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40"/>
          <p:cNvSpPr txBox="1">
            <a:spLocks noGrp="1"/>
          </p:cNvSpPr>
          <p:nvPr>
            <p:ph type="body" idx="1"/>
          </p:nvPr>
        </p:nvSpPr>
        <p:spPr>
          <a:xfrm>
            <a:off x="683568" y="1498381"/>
            <a:ext cx="4319714" cy="3361361"/>
          </a:xfrm>
          <a:prstGeom prst="rect">
            <a:avLst/>
          </a:prstGeom>
        </p:spPr>
        <p:txBody>
          <a:bodyPr spcFirstLastPara="1" wrap="square" lIns="91425" tIns="91425" rIns="91425" bIns="91425" anchor="t" anchorCtr="0">
            <a:noAutofit/>
          </a:bodyPr>
          <a:lstStyle/>
          <a:p>
            <a:pPr marL="0" lvl="0" indent="0" algn="just">
              <a:buNone/>
            </a:pPr>
            <a:r>
              <a:rPr lang="en-US" sz="1200" dirty="0">
                <a:latin typeface="Be Vietnam Pro" charset="0"/>
              </a:rPr>
              <a:t>Stunting </a:t>
            </a:r>
            <a:r>
              <a:rPr lang="en-US" sz="1200" dirty="0" err="1">
                <a:latin typeface="Be Vietnam Pro" charset="0"/>
              </a:rPr>
              <a:t>adalah</a:t>
            </a:r>
            <a:r>
              <a:rPr lang="en-US" sz="1200" dirty="0">
                <a:latin typeface="Be Vietnam Pro" charset="0"/>
              </a:rPr>
              <a:t> </a:t>
            </a:r>
            <a:r>
              <a:rPr lang="en-US" sz="1200" dirty="0" err="1">
                <a:latin typeface="Be Vietnam Pro" charset="0"/>
              </a:rPr>
              <a:t>masalah</a:t>
            </a:r>
            <a:r>
              <a:rPr lang="en-US" sz="1200" dirty="0">
                <a:latin typeface="Be Vietnam Pro" charset="0"/>
              </a:rPr>
              <a:t> </a:t>
            </a:r>
            <a:r>
              <a:rPr lang="en-US" sz="1200" dirty="0" err="1">
                <a:latin typeface="Be Vietnam Pro" charset="0"/>
              </a:rPr>
              <a:t>gizi</a:t>
            </a:r>
            <a:r>
              <a:rPr lang="en-US" sz="1200" dirty="0">
                <a:latin typeface="Be Vietnam Pro" charset="0"/>
              </a:rPr>
              <a:t> </a:t>
            </a:r>
            <a:r>
              <a:rPr lang="en-US" sz="1200" dirty="0" err="1">
                <a:latin typeface="Be Vietnam Pro" charset="0"/>
              </a:rPr>
              <a:t>kronis</a:t>
            </a:r>
            <a:r>
              <a:rPr lang="en-US" sz="1200" dirty="0">
                <a:latin typeface="Be Vietnam Pro" charset="0"/>
              </a:rPr>
              <a:t> yang </a:t>
            </a:r>
            <a:r>
              <a:rPr lang="en-US" sz="1200" dirty="0" err="1">
                <a:latin typeface="Be Vietnam Pro" charset="0"/>
              </a:rPr>
              <a:t>memengaruhi</a:t>
            </a:r>
            <a:r>
              <a:rPr lang="en-US" sz="1200" dirty="0">
                <a:latin typeface="Be Vietnam Pro" charset="0"/>
              </a:rPr>
              <a:t> </a:t>
            </a:r>
            <a:r>
              <a:rPr lang="en-US" sz="1200" dirty="0" err="1">
                <a:latin typeface="Be Vietnam Pro" charset="0"/>
              </a:rPr>
              <a:t>pertumbuhan</a:t>
            </a:r>
            <a:r>
              <a:rPr lang="en-US" sz="1200" dirty="0">
                <a:latin typeface="Be Vietnam Pro" charset="0"/>
              </a:rPr>
              <a:t> </a:t>
            </a:r>
            <a:r>
              <a:rPr lang="en-US" sz="1200" dirty="0" err="1">
                <a:latin typeface="Be Vietnam Pro" charset="0"/>
              </a:rPr>
              <a:t>dan</a:t>
            </a:r>
            <a:r>
              <a:rPr lang="en-US" sz="1200" dirty="0">
                <a:latin typeface="Be Vietnam Pro" charset="0"/>
              </a:rPr>
              <a:t> </a:t>
            </a:r>
            <a:r>
              <a:rPr lang="en-US" sz="1200" dirty="0" err="1">
                <a:latin typeface="Be Vietnam Pro" charset="0"/>
              </a:rPr>
              <a:t>perkembangan</a:t>
            </a:r>
            <a:r>
              <a:rPr lang="en-US" sz="1200" dirty="0">
                <a:latin typeface="Be Vietnam Pro" charset="0"/>
              </a:rPr>
              <a:t> </a:t>
            </a:r>
            <a:r>
              <a:rPr lang="en-US" sz="1200" dirty="0" err="1">
                <a:latin typeface="Be Vietnam Pro" charset="0"/>
              </a:rPr>
              <a:t>anak</a:t>
            </a:r>
            <a:r>
              <a:rPr lang="en-US" sz="1200" dirty="0">
                <a:latin typeface="Be Vietnam Pro" charset="0"/>
              </a:rPr>
              <a:t> </a:t>
            </a:r>
            <a:r>
              <a:rPr lang="en-US" sz="1200" dirty="0" err="1">
                <a:latin typeface="Be Vietnam Pro" charset="0"/>
              </a:rPr>
              <a:t>balita</a:t>
            </a:r>
            <a:r>
              <a:rPr lang="en-US" sz="1200" dirty="0">
                <a:latin typeface="Be Vietnam Pro" charset="0"/>
              </a:rPr>
              <a:t> di </a:t>
            </a:r>
            <a:r>
              <a:rPr lang="en-US" sz="1200" dirty="0" err="1">
                <a:latin typeface="Be Vietnam Pro" charset="0"/>
              </a:rPr>
              <a:t>seluruh</a:t>
            </a:r>
            <a:r>
              <a:rPr lang="en-US" sz="1200" dirty="0">
                <a:latin typeface="Be Vietnam Pro" charset="0"/>
              </a:rPr>
              <a:t> </a:t>
            </a:r>
            <a:r>
              <a:rPr lang="en-US" sz="1200" dirty="0" err="1">
                <a:latin typeface="Be Vietnam Pro" charset="0"/>
              </a:rPr>
              <a:t>dunia</a:t>
            </a:r>
            <a:r>
              <a:rPr lang="en-US" sz="1200" dirty="0">
                <a:latin typeface="Be Vietnam Pro" charset="0"/>
              </a:rPr>
              <a:t>. </a:t>
            </a:r>
            <a:r>
              <a:rPr lang="en-US" sz="1200" dirty="0" err="1">
                <a:latin typeface="Be Vietnam Pro" charset="0"/>
              </a:rPr>
              <a:t>Ini</a:t>
            </a:r>
            <a:r>
              <a:rPr lang="en-US" sz="1200" dirty="0">
                <a:latin typeface="Be Vietnam Pro" charset="0"/>
              </a:rPr>
              <a:t> </a:t>
            </a:r>
            <a:r>
              <a:rPr lang="en-US" sz="1200" dirty="0" err="1">
                <a:latin typeface="Be Vietnam Pro" charset="0"/>
              </a:rPr>
              <a:t>ditandai</a:t>
            </a:r>
            <a:r>
              <a:rPr lang="en-US" sz="1200" dirty="0">
                <a:latin typeface="Be Vietnam Pro" charset="0"/>
              </a:rPr>
              <a:t> </a:t>
            </a:r>
            <a:r>
              <a:rPr lang="en-US" sz="1200" dirty="0" err="1">
                <a:latin typeface="Be Vietnam Pro" charset="0"/>
              </a:rPr>
              <a:t>oleh</a:t>
            </a:r>
            <a:r>
              <a:rPr lang="en-US" sz="1200" dirty="0">
                <a:latin typeface="Be Vietnam Pro" charset="0"/>
              </a:rPr>
              <a:t> </a:t>
            </a:r>
            <a:r>
              <a:rPr lang="en-US" sz="1200" dirty="0" err="1">
                <a:latin typeface="Be Vietnam Pro" charset="0"/>
              </a:rPr>
              <a:t>tinggi</a:t>
            </a:r>
            <a:r>
              <a:rPr lang="en-US" sz="1200" dirty="0">
                <a:latin typeface="Be Vietnam Pro" charset="0"/>
              </a:rPr>
              <a:t> </a:t>
            </a:r>
            <a:r>
              <a:rPr lang="en-US" sz="1200" dirty="0" err="1">
                <a:latin typeface="Be Vietnam Pro" charset="0"/>
              </a:rPr>
              <a:t>badan</a:t>
            </a:r>
            <a:r>
              <a:rPr lang="en-US" sz="1200" dirty="0">
                <a:latin typeface="Be Vietnam Pro" charset="0"/>
              </a:rPr>
              <a:t> </a:t>
            </a:r>
            <a:r>
              <a:rPr lang="en-US" sz="1200" dirty="0" err="1">
                <a:latin typeface="Be Vietnam Pro" charset="0"/>
              </a:rPr>
              <a:t>anak</a:t>
            </a:r>
            <a:r>
              <a:rPr lang="en-US" sz="1200" dirty="0">
                <a:latin typeface="Be Vietnam Pro" charset="0"/>
              </a:rPr>
              <a:t> yang </a:t>
            </a:r>
            <a:r>
              <a:rPr lang="en-US" sz="1200" dirty="0" err="1">
                <a:latin typeface="Be Vietnam Pro" charset="0"/>
              </a:rPr>
              <a:t>lebih</a:t>
            </a:r>
            <a:r>
              <a:rPr lang="en-US" sz="1200" dirty="0">
                <a:latin typeface="Be Vietnam Pro" charset="0"/>
              </a:rPr>
              <a:t> </a:t>
            </a:r>
            <a:r>
              <a:rPr lang="en-US" sz="1200" dirty="0" err="1">
                <a:latin typeface="Be Vietnam Pro" charset="0"/>
              </a:rPr>
              <a:t>rendah</a:t>
            </a:r>
            <a:r>
              <a:rPr lang="en-US" sz="1200" dirty="0">
                <a:latin typeface="Be Vietnam Pro" charset="0"/>
              </a:rPr>
              <a:t> </a:t>
            </a:r>
            <a:r>
              <a:rPr lang="en-US" sz="1200" dirty="0" err="1">
                <a:latin typeface="Be Vietnam Pro" charset="0"/>
              </a:rPr>
              <a:t>dari</a:t>
            </a:r>
            <a:r>
              <a:rPr lang="en-US" sz="1200" dirty="0">
                <a:latin typeface="Be Vietnam Pro" charset="0"/>
              </a:rPr>
              <a:t> </a:t>
            </a:r>
            <a:r>
              <a:rPr lang="en-US" sz="1200" dirty="0" err="1">
                <a:latin typeface="Be Vietnam Pro" charset="0"/>
              </a:rPr>
              <a:t>standar</a:t>
            </a:r>
            <a:r>
              <a:rPr lang="en-US" sz="1200" dirty="0">
                <a:latin typeface="Be Vietnam Pro" charset="0"/>
              </a:rPr>
              <a:t> </a:t>
            </a:r>
            <a:r>
              <a:rPr lang="en-US" sz="1200" dirty="0" err="1">
                <a:latin typeface="Be Vietnam Pro" charset="0"/>
              </a:rPr>
              <a:t>pertumbuhan</a:t>
            </a:r>
            <a:r>
              <a:rPr lang="en-US" sz="1200" dirty="0">
                <a:latin typeface="Be Vietnam Pro" charset="0"/>
              </a:rPr>
              <a:t> yang </a:t>
            </a:r>
            <a:r>
              <a:rPr lang="en-US" sz="1200" dirty="0" err="1">
                <a:latin typeface="Be Vietnam Pro" charset="0"/>
              </a:rPr>
              <a:t>diukur</a:t>
            </a:r>
            <a:r>
              <a:rPr lang="en-US" sz="1200" dirty="0">
                <a:latin typeface="Be Vietnam Pro" charset="0"/>
              </a:rPr>
              <a:t> </a:t>
            </a:r>
            <a:r>
              <a:rPr lang="en-US" sz="1200" dirty="0" err="1">
                <a:latin typeface="Be Vietnam Pro" charset="0"/>
              </a:rPr>
              <a:t>dengan</a:t>
            </a:r>
            <a:r>
              <a:rPr lang="en-US" sz="1200" dirty="0">
                <a:latin typeface="Be Vietnam Pro" charset="0"/>
              </a:rPr>
              <a:t> </a:t>
            </a:r>
            <a:r>
              <a:rPr lang="en-US" sz="1200" dirty="0" err="1">
                <a:latin typeface="Be Vietnam Pro" charset="0"/>
              </a:rPr>
              <a:t>panduan</a:t>
            </a:r>
            <a:r>
              <a:rPr lang="en-US" sz="1200" dirty="0">
                <a:latin typeface="Be Vietnam Pro" charset="0"/>
              </a:rPr>
              <a:t> WHO. Di Sulawesi Tenggara, </a:t>
            </a:r>
            <a:r>
              <a:rPr lang="en-US" sz="1200" dirty="0" err="1">
                <a:latin typeface="Be Vietnam Pro" charset="0"/>
              </a:rPr>
              <a:t>tingkat</a:t>
            </a:r>
            <a:r>
              <a:rPr lang="en-US" sz="1200" dirty="0">
                <a:latin typeface="Be Vietnam Pro" charset="0"/>
              </a:rPr>
              <a:t> stunting </a:t>
            </a:r>
            <a:r>
              <a:rPr lang="en-US" sz="1200" dirty="0" err="1">
                <a:latin typeface="Be Vietnam Pro" charset="0"/>
              </a:rPr>
              <a:t>pada</a:t>
            </a:r>
            <a:r>
              <a:rPr lang="en-US" sz="1200" dirty="0">
                <a:latin typeface="Be Vietnam Pro" charset="0"/>
              </a:rPr>
              <a:t> </a:t>
            </a:r>
            <a:r>
              <a:rPr lang="en-US" sz="1200" dirty="0" err="1">
                <a:latin typeface="Be Vietnam Pro" charset="0"/>
              </a:rPr>
              <a:t>balita</a:t>
            </a:r>
            <a:r>
              <a:rPr lang="en-US" sz="1200" dirty="0">
                <a:latin typeface="Be Vietnam Pro" charset="0"/>
              </a:rPr>
              <a:t> </a:t>
            </a:r>
            <a:r>
              <a:rPr lang="en-US" sz="1200" dirty="0" err="1">
                <a:latin typeface="Be Vietnam Pro" charset="0"/>
              </a:rPr>
              <a:t>tetap</a:t>
            </a:r>
            <a:r>
              <a:rPr lang="en-US" sz="1200" dirty="0">
                <a:latin typeface="Be Vietnam Pro" charset="0"/>
              </a:rPr>
              <a:t> </a:t>
            </a:r>
            <a:r>
              <a:rPr lang="en-US" sz="1200" dirty="0" err="1">
                <a:latin typeface="Be Vietnam Pro" charset="0"/>
              </a:rPr>
              <a:t>tinggi</a:t>
            </a:r>
            <a:r>
              <a:rPr lang="en-US" sz="1200" dirty="0">
                <a:latin typeface="Be Vietnam Pro" charset="0"/>
              </a:rPr>
              <a:t> </a:t>
            </a:r>
            <a:r>
              <a:rPr lang="en-US" sz="1200" dirty="0" err="1">
                <a:latin typeface="Be Vietnam Pro" charset="0"/>
              </a:rPr>
              <a:t>dan</a:t>
            </a:r>
            <a:r>
              <a:rPr lang="en-US" sz="1200" dirty="0">
                <a:latin typeface="Be Vietnam Pro" charset="0"/>
              </a:rPr>
              <a:t> </a:t>
            </a:r>
            <a:r>
              <a:rPr lang="en-US" sz="1200" dirty="0" err="1">
                <a:latin typeface="Be Vietnam Pro" charset="0"/>
              </a:rPr>
              <a:t>dipengaruhi</a:t>
            </a:r>
            <a:r>
              <a:rPr lang="en-US" sz="1200" dirty="0">
                <a:latin typeface="Be Vietnam Pro" charset="0"/>
              </a:rPr>
              <a:t> </a:t>
            </a:r>
            <a:r>
              <a:rPr lang="en-US" sz="1200" dirty="0" err="1">
                <a:latin typeface="Be Vietnam Pro" charset="0"/>
              </a:rPr>
              <a:t>oleh</a:t>
            </a:r>
            <a:r>
              <a:rPr lang="en-US" sz="1200" dirty="0">
                <a:latin typeface="Be Vietnam Pro" charset="0"/>
              </a:rPr>
              <a:t> </a:t>
            </a:r>
            <a:r>
              <a:rPr lang="en-US" sz="1200" dirty="0" err="1">
                <a:latin typeface="Be Vietnam Pro" charset="0"/>
              </a:rPr>
              <a:t>sejumlah</a:t>
            </a:r>
            <a:r>
              <a:rPr lang="en-US" sz="1200" dirty="0">
                <a:latin typeface="Be Vietnam Pro" charset="0"/>
              </a:rPr>
              <a:t> </a:t>
            </a:r>
            <a:r>
              <a:rPr lang="en-US" sz="1200" dirty="0" err="1">
                <a:latin typeface="Be Vietnam Pro" charset="0"/>
              </a:rPr>
              <a:t>faktor</a:t>
            </a:r>
            <a:r>
              <a:rPr lang="en-US" sz="1200" dirty="0">
                <a:latin typeface="Be Vietnam Pro" charset="0"/>
              </a:rPr>
              <a:t> </a:t>
            </a:r>
            <a:r>
              <a:rPr lang="en-US" sz="1200" dirty="0" err="1">
                <a:latin typeface="Be Vietnam Pro" charset="0"/>
              </a:rPr>
              <a:t>kompleks</a:t>
            </a:r>
            <a:r>
              <a:rPr lang="en-US" sz="1200" dirty="0">
                <a:latin typeface="Be Vietnam Pro" charset="0"/>
              </a:rPr>
              <a:t> </a:t>
            </a:r>
            <a:r>
              <a:rPr lang="en-US" sz="1200" dirty="0" err="1">
                <a:latin typeface="Be Vietnam Pro" charset="0"/>
              </a:rPr>
              <a:t>seperti</a:t>
            </a:r>
            <a:r>
              <a:rPr lang="en-US" sz="1200" dirty="0">
                <a:latin typeface="Be Vietnam Pro" charset="0"/>
              </a:rPr>
              <a:t> </a:t>
            </a:r>
            <a:r>
              <a:rPr lang="en-US" sz="1200" dirty="0" err="1">
                <a:latin typeface="Be Vietnam Pro" charset="0"/>
              </a:rPr>
              <a:t>kondisi</a:t>
            </a:r>
            <a:r>
              <a:rPr lang="en-US" sz="1200" dirty="0">
                <a:latin typeface="Be Vietnam Pro" charset="0"/>
              </a:rPr>
              <a:t> </a:t>
            </a:r>
            <a:r>
              <a:rPr lang="en-US" sz="1200" dirty="0" err="1">
                <a:latin typeface="Be Vietnam Pro" charset="0"/>
              </a:rPr>
              <a:t>sosial</a:t>
            </a:r>
            <a:r>
              <a:rPr lang="en-US" sz="1200" dirty="0">
                <a:latin typeface="Be Vietnam Pro" charset="0"/>
              </a:rPr>
              <a:t> </a:t>
            </a:r>
            <a:r>
              <a:rPr lang="en-US" sz="1200" dirty="0" err="1">
                <a:latin typeface="Be Vietnam Pro" charset="0"/>
              </a:rPr>
              <a:t>ekonomi</a:t>
            </a:r>
            <a:r>
              <a:rPr lang="en-US" sz="1200" dirty="0">
                <a:latin typeface="Be Vietnam Pro" charset="0"/>
              </a:rPr>
              <a:t> </a:t>
            </a:r>
            <a:r>
              <a:rPr lang="en-US" sz="1200" dirty="0" err="1">
                <a:latin typeface="Be Vietnam Pro" charset="0"/>
              </a:rPr>
              <a:t>rendah</a:t>
            </a:r>
            <a:r>
              <a:rPr lang="en-US" sz="1200" dirty="0">
                <a:latin typeface="Be Vietnam Pro" charset="0"/>
              </a:rPr>
              <a:t>, </a:t>
            </a:r>
            <a:r>
              <a:rPr lang="en-US" sz="1200" dirty="0" err="1">
                <a:latin typeface="Be Vietnam Pro" charset="0"/>
              </a:rPr>
              <a:t>berat</a:t>
            </a:r>
            <a:r>
              <a:rPr lang="en-US" sz="1200" dirty="0">
                <a:latin typeface="Be Vietnam Pro" charset="0"/>
              </a:rPr>
              <a:t> </a:t>
            </a:r>
            <a:r>
              <a:rPr lang="en-US" sz="1200" dirty="0" err="1">
                <a:latin typeface="Be Vietnam Pro" charset="0"/>
              </a:rPr>
              <a:t>badan</a:t>
            </a:r>
            <a:r>
              <a:rPr lang="en-US" sz="1200" dirty="0">
                <a:latin typeface="Be Vietnam Pro" charset="0"/>
              </a:rPr>
              <a:t> </a:t>
            </a:r>
            <a:r>
              <a:rPr lang="en-US" sz="1200" dirty="0" err="1">
                <a:latin typeface="Be Vietnam Pro" charset="0"/>
              </a:rPr>
              <a:t>lahir</a:t>
            </a:r>
            <a:r>
              <a:rPr lang="en-US" sz="1200" dirty="0">
                <a:latin typeface="Be Vietnam Pro" charset="0"/>
              </a:rPr>
              <a:t> </a:t>
            </a:r>
            <a:r>
              <a:rPr lang="en-US" sz="1200" dirty="0" err="1">
                <a:latin typeface="Be Vietnam Pro" charset="0"/>
              </a:rPr>
              <a:t>rendah</a:t>
            </a:r>
            <a:r>
              <a:rPr lang="en-US" sz="1200" dirty="0">
                <a:latin typeface="Be Vietnam Pro" charset="0"/>
              </a:rPr>
              <a:t>, </a:t>
            </a:r>
            <a:r>
              <a:rPr lang="en-US" sz="1200" dirty="0" err="1">
                <a:latin typeface="Be Vietnam Pro" charset="0"/>
              </a:rPr>
              <a:t>dan</a:t>
            </a:r>
            <a:r>
              <a:rPr lang="en-US" sz="1200" dirty="0">
                <a:latin typeface="Be Vietnam Pro" charset="0"/>
              </a:rPr>
              <a:t> </a:t>
            </a:r>
            <a:r>
              <a:rPr lang="en-US" sz="1200" dirty="0" err="1">
                <a:latin typeface="Be Vietnam Pro" charset="0"/>
              </a:rPr>
              <a:t>asupan</a:t>
            </a:r>
            <a:r>
              <a:rPr lang="en-US" sz="1200" dirty="0">
                <a:latin typeface="Be Vietnam Pro" charset="0"/>
              </a:rPr>
              <a:t> </a:t>
            </a:r>
            <a:r>
              <a:rPr lang="en-US" sz="1200" dirty="0" err="1">
                <a:latin typeface="Be Vietnam Pro" charset="0"/>
              </a:rPr>
              <a:t>gizi</a:t>
            </a:r>
            <a:r>
              <a:rPr lang="en-US" sz="1200" dirty="0">
                <a:latin typeface="Be Vietnam Pro" charset="0"/>
              </a:rPr>
              <a:t> </a:t>
            </a:r>
            <a:r>
              <a:rPr lang="en-US" sz="1200" dirty="0" err="1">
                <a:latin typeface="Be Vietnam Pro" charset="0"/>
              </a:rPr>
              <a:t>rendah</a:t>
            </a:r>
            <a:r>
              <a:rPr lang="en-US" sz="1200" dirty="0">
                <a:latin typeface="Be Vietnam Pro" charset="0"/>
              </a:rPr>
              <a:t> </a:t>
            </a:r>
            <a:r>
              <a:rPr lang="en-US" sz="1200" dirty="0" err="1">
                <a:latin typeface="Be Vietnam Pro" charset="0"/>
              </a:rPr>
              <a:t>pada</a:t>
            </a:r>
            <a:r>
              <a:rPr lang="en-US" sz="1200" dirty="0">
                <a:latin typeface="Be Vietnam Pro" charset="0"/>
              </a:rPr>
              <a:t> </a:t>
            </a:r>
            <a:r>
              <a:rPr lang="en-US" sz="1200" dirty="0" err="1">
                <a:latin typeface="Be Vietnam Pro" charset="0"/>
              </a:rPr>
              <a:t>bayi</a:t>
            </a:r>
            <a:r>
              <a:rPr lang="en-US" sz="1200" dirty="0">
                <a:latin typeface="Be Vietnam Pro" charset="0"/>
              </a:rPr>
              <a:t>. </a:t>
            </a:r>
            <a:r>
              <a:rPr lang="en-US" sz="1200" dirty="0" err="1">
                <a:latin typeface="Be Vietnam Pro" charset="0"/>
              </a:rPr>
              <a:t>Faktor</a:t>
            </a:r>
            <a:r>
              <a:rPr lang="en-US" sz="1200" dirty="0">
                <a:latin typeface="Be Vietnam Pro" charset="0"/>
              </a:rPr>
              <a:t> lain </a:t>
            </a:r>
            <a:r>
              <a:rPr lang="en-US" sz="1200" dirty="0" err="1">
                <a:latin typeface="Be Vietnam Pro" charset="0"/>
              </a:rPr>
              <a:t>termasuk</a:t>
            </a:r>
            <a:r>
              <a:rPr lang="en-US" sz="1200" dirty="0">
                <a:latin typeface="Be Vietnam Pro" charset="0"/>
              </a:rPr>
              <a:t> </a:t>
            </a:r>
            <a:r>
              <a:rPr lang="en-US" sz="1200" dirty="0" err="1">
                <a:latin typeface="Be Vietnam Pro" charset="0"/>
              </a:rPr>
              <a:t>akses</a:t>
            </a:r>
            <a:r>
              <a:rPr lang="en-US" sz="1200" dirty="0">
                <a:latin typeface="Be Vietnam Pro" charset="0"/>
              </a:rPr>
              <a:t> </a:t>
            </a:r>
            <a:r>
              <a:rPr lang="en-US" sz="1200" dirty="0" err="1">
                <a:latin typeface="Be Vietnam Pro" charset="0"/>
              </a:rPr>
              <a:t>sanitasi</a:t>
            </a:r>
            <a:r>
              <a:rPr lang="en-US" sz="1200" dirty="0">
                <a:latin typeface="Be Vietnam Pro" charset="0"/>
              </a:rPr>
              <a:t> yang </a:t>
            </a:r>
            <a:r>
              <a:rPr lang="en-US" sz="1200" dirty="0" err="1">
                <a:latin typeface="Be Vietnam Pro" charset="0"/>
              </a:rPr>
              <a:t>buruk</a:t>
            </a:r>
            <a:r>
              <a:rPr lang="en-US" sz="1200" dirty="0">
                <a:latin typeface="Be Vietnam Pro" charset="0"/>
              </a:rPr>
              <a:t> </a:t>
            </a:r>
            <a:r>
              <a:rPr lang="en-US" sz="1200" dirty="0" err="1">
                <a:latin typeface="Be Vietnam Pro" charset="0"/>
              </a:rPr>
              <a:t>dan</a:t>
            </a:r>
            <a:r>
              <a:rPr lang="en-US" sz="1200" dirty="0">
                <a:latin typeface="Be Vietnam Pro" charset="0"/>
              </a:rPr>
              <a:t> </a:t>
            </a:r>
            <a:r>
              <a:rPr lang="en-US" sz="1200" dirty="0" err="1">
                <a:latin typeface="Be Vietnam Pro" charset="0"/>
              </a:rPr>
              <a:t>praktik</a:t>
            </a:r>
            <a:r>
              <a:rPr lang="en-US" sz="1200" dirty="0">
                <a:latin typeface="Be Vietnam Pro" charset="0"/>
              </a:rPr>
              <a:t> </a:t>
            </a:r>
            <a:r>
              <a:rPr lang="en-US" sz="1200" dirty="0" err="1">
                <a:latin typeface="Be Vietnam Pro" charset="0"/>
              </a:rPr>
              <a:t>pernikahan</a:t>
            </a:r>
            <a:r>
              <a:rPr lang="en-US" sz="1200" dirty="0">
                <a:latin typeface="Be Vietnam Pro" charset="0"/>
              </a:rPr>
              <a:t> </a:t>
            </a:r>
            <a:r>
              <a:rPr lang="en-US" sz="1200" dirty="0" err="1">
                <a:latin typeface="Be Vietnam Pro" charset="0"/>
              </a:rPr>
              <a:t>dini</a:t>
            </a:r>
            <a:r>
              <a:rPr lang="en-US" sz="1200" dirty="0">
                <a:latin typeface="Be Vietnam Pro" charset="0"/>
              </a:rPr>
              <a:t>. </a:t>
            </a:r>
            <a:r>
              <a:rPr lang="en-US" sz="1200" dirty="0" err="1">
                <a:latin typeface="Be Vietnam Pro" charset="0"/>
              </a:rPr>
              <a:t>Penelitian</a:t>
            </a:r>
            <a:r>
              <a:rPr lang="en-US" sz="1200" dirty="0">
                <a:latin typeface="Be Vietnam Pro" charset="0"/>
              </a:rPr>
              <a:t> </a:t>
            </a:r>
            <a:r>
              <a:rPr lang="en-US" sz="1200" dirty="0" err="1">
                <a:latin typeface="Be Vietnam Pro" charset="0"/>
              </a:rPr>
              <a:t>ini</a:t>
            </a:r>
            <a:r>
              <a:rPr lang="en-US" sz="1200" dirty="0">
                <a:latin typeface="Be Vietnam Pro" charset="0"/>
              </a:rPr>
              <a:t> </a:t>
            </a:r>
            <a:r>
              <a:rPr lang="en-US" sz="1200" dirty="0" err="1">
                <a:latin typeface="Be Vietnam Pro" charset="0"/>
              </a:rPr>
              <a:t>bertujuan</a:t>
            </a:r>
            <a:r>
              <a:rPr lang="en-US" sz="1200" dirty="0">
                <a:latin typeface="Be Vietnam Pro" charset="0"/>
              </a:rPr>
              <a:t> </a:t>
            </a:r>
            <a:r>
              <a:rPr lang="en-US" sz="1200" dirty="0" err="1">
                <a:latin typeface="Be Vietnam Pro" charset="0"/>
              </a:rPr>
              <a:t>untuk</a:t>
            </a:r>
            <a:r>
              <a:rPr lang="en-US" sz="1200" dirty="0">
                <a:latin typeface="Be Vietnam Pro" charset="0"/>
              </a:rPr>
              <a:t> </a:t>
            </a:r>
            <a:r>
              <a:rPr lang="en-US" sz="1200" dirty="0" err="1">
                <a:latin typeface="Be Vietnam Pro" charset="0"/>
              </a:rPr>
              <a:t>menganalisis</a:t>
            </a:r>
            <a:r>
              <a:rPr lang="en-US" sz="1200" dirty="0">
                <a:latin typeface="Be Vietnam Pro" charset="0"/>
              </a:rPr>
              <a:t> </a:t>
            </a:r>
            <a:r>
              <a:rPr lang="en-US" sz="1200" dirty="0" err="1">
                <a:latin typeface="Be Vietnam Pro" charset="0"/>
              </a:rPr>
              <a:t>faktor-faktor</a:t>
            </a:r>
            <a:r>
              <a:rPr lang="en-US" sz="1200" dirty="0">
                <a:latin typeface="Be Vietnam Pro" charset="0"/>
              </a:rPr>
              <a:t> yang </a:t>
            </a:r>
            <a:r>
              <a:rPr lang="en-US" sz="1200" dirty="0" err="1">
                <a:latin typeface="Be Vietnam Pro" charset="0"/>
              </a:rPr>
              <a:t>memengaruhi</a:t>
            </a:r>
            <a:r>
              <a:rPr lang="en-US" sz="1200" dirty="0">
                <a:latin typeface="Be Vietnam Pro" charset="0"/>
              </a:rPr>
              <a:t> stunting di </a:t>
            </a:r>
            <a:r>
              <a:rPr lang="en-US" sz="1200" dirty="0" err="1">
                <a:latin typeface="Be Vietnam Pro" charset="0"/>
              </a:rPr>
              <a:t>wilayah</a:t>
            </a:r>
            <a:r>
              <a:rPr lang="en-US" sz="1200" dirty="0">
                <a:latin typeface="Be Vietnam Pro" charset="0"/>
              </a:rPr>
              <a:t> </a:t>
            </a:r>
            <a:r>
              <a:rPr lang="en-US" sz="1200" dirty="0" err="1">
                <a:latin typeface="Be Vietnam Pro" charset="0"/>
              </a:rPr>
              <a:t>ini</a:t>
            </a:r>
            <a:r>
              <a:rPr lang="en-US" sz="1200" dirty="0">
                <a:latin typeface="Be Vietnam Pro" charset="0"/>
              </a:rPr>
              <a:t> </a:t>
            </a:r>
            <a:r>
              <a:rPr lang="en-US" sz="1200" dirty="0" err="1">
                <a:latin typeface="Be Vietnam Pro" charset="0"/>
              </a:rPr>
              <a:t>untuk</a:t>
            </a:r>
            <a:r>
              <a:rPr lang="en-US" sz="1200" dirty="0">
                <a:latin typeface="Be Vietnam Pro" charset="0"/>
              </a:rPr>
              <a:t> </a:t>
            </a:r>
            <a:r>
              <a:rPr lang="en-US" sz="1200" dirty="0" err="1">
                <a:latin typeface="Be Vietnam Pro" charset="0"/>
              </a:rPr>
              <a:t>mengidentifikasi</a:t>
            </a:r>
            <a:r>
              <a:rPr lang="en-US" sz="1200" dirty="0">
                <a:latin typeface="Be Vietnam Pro" charset="0"/>
              </a:rPr>
              <a:t> </a:t>
            </a:r>
            <a:r>
              <a:rPr lang="en-US" sz="1200" dirty="0" err="1">
                <a:latin typeface="Be Vietnam Pro" charset="0"/>
              </a:rPr>
              <a:t>potensi</a:t>
            </a:r>
            <a:r>
              <a:rPr lang="en-US" sz="1200" dirty="0">
                <a:latin typeface="Be Vietnam Pro" charset="0"/>
              </a:rPr>
              <a:t> </a:t>
            </a:r>
            <a:r>
              <a:rPr lang="en-US" sz="1200" dirty="0" err="1">
                <a:latin typeface="Be Vietnam Pro" charset="0"/>
              </a:rPr>
              <a:t>titik-titik</a:t>
            </a:r>
            <a:r>
              <a:rPr lang="en-US" sz="1200" dirty="0">
                <a:latin typeface="Be Vietnam Pro" charset="0"/>
              </a:rPr>
              <a:t> </a:t>
            </a:r>
            <a:r>
              <a:rPr lang="en-US" sz="1200" dirty="0" err="1">
                <a:latin typeface="Be Vietnam Pro" charset="0"/>
              </a:rPr>
              <a:t>intervensi</a:t>
            </a:r>
            <a:r>
              <a:rPr lang="en-US" sz="1200" dirty="0">
                <a:latin typeface="Be Vietnam Pro" charset="0"/>
              </a:rPr>
              <a:t> </a:t>
            </a:r>
            <a:r>
              <a:rPr lang="en-US" sz="1200" dirty="0" err="1">
                <a:latin typeface="Be Vietnam Pro" charset="0"/>
              </a:rPr>
              <a:t>dan</a:t>
            </a:r>
            <a:r>
              <a:rPr lang="en-US" sz="1200" dirty="0">
                <a:latin typeface="Be Vietnam Pro" charset="0"/>
              </a:rPr>
              <a:t> </a:t>
            </a:r>
            <a:r>
              <a:rPr lang="en-US" sz="1200" dirty="0" err="1">
                <a:latin typeface="Be Vietnam Pro" charset="0"/>
              </a:rPr>
              <a:t>strategi</a:t>
            </a:r>
            <a:r>
              <a:rPr lang="en-US" sz="1200" dirty="0">
                <a:latin typeface="Be Vietnam Pro" charset="0"/>
              </a:rPr>
              <a:t> yang </a:t>
            </a:r>
            <a:r>
              <a:rPr lang="en-US" sz="1200" dirty="0" err="1">
                <a:latin typeface="Be Vietnam Pro" charset="0"/>
              </a:rPr>
              <a:t>efektif</a:t>
            </a:r>
            <a:r>
              <a:rPr lang="en-US" sz="1200" dirty="0">
                <a:latin typeface="Be Vietnam Pro" charset="0"/>
              </a:rPr>
              <a:t> </a:t>
            </a:r>
            <a:r>
              <a:rPr lang="en-US" sz="1200" dirty="0" err="1">
                <a:latin typeface="Be Vietnam Pro" charset="0"/>
              </a:rPr>
              <a:t>dalam</a:t>
            </a:r>
            <a:r>
              <a:rPr lang="en-US" sz="1200" dirty="0">
                <a:latin typeface="Be Vietnam Pro" charset="0"/>
              </a:rPr>
              <a:t> </a:t>
            </a:r>
            <a:r>
              <a:rPr lang="en-US" sz="1200" dirty="0" err="1">
                <a:latin typeface="Be Vietnam Pro" charset="0"/>
              </a:rPr>
              <a:t>mengatasi</a:t>
            </a:r>
            <a:r>
              <a:rPr lang="en-US" sz="1200" dirty="0">
                <a:latin typeface="Be Vietnam Pro" charset="0"/>
              </a:rPr>
              <a:t> </a:t>
            </a:r>
            <a:r>
              <a:rPr lang="en-US" sz="1200" dirty="0" err="1">
                <a:latin typeface="Be Vietnam Pro" charset="0"/>
              </a:rPr>
              <a:t>masalah</a:t>
            </a:r>
            <a:r>
              <a:rPr lang="en-US" sz="1200" dirty="0">
                <a:latin typeface="Be Vietnam Pro" charset="0"/>
              </a:rPr>
              <a:t> </a:t>
            </a:r>
            <a:r>
              <a:rPr lang="en-US" sz="1200" dirty="0" err="1">
                <a:latin typeface="Be Vietnam Pro" charset="0"/>
              </a:rPr>
              <a:t>gizi</a:t>
            </a:r>
            <a:r>
              <a:rPr lang="en-US" sz="1200" dirty="0">
                <a:latin typeface="Be Vietnam Pro" charset="0"/>
              </a:rPr>
              <a:t> </a:t>
            </a:r>
            <a:r>
              <a:rPr lang="en-US" sz="1200" dirty="0" err="1">
                <a:latin typeface="Be Vietnam Pro" charset="0"/>
              </a:rPr>
              <a:t>ini</a:t>
            </a:r>
            <a:r>
              <a:rPr lang="en-US" sz="1200" dirty="0">
                <a:latin typeface="Be Vietnam Pro" charset="0"/>
              </a:rPr>
              <a:t>. </a:t>
            </a:r>
            <a:r>
              <a:rPr lang="en-US" sz="1200" dirty="0" err="1">
                <a:latin typeface="Be Vietnam Pro" charset="0"/>
              </a:rPr>
              <a:t>Tujuannya</a:t>
            </a:r>
            <a:r>
              <a:rPr lang="en-US" sz="1200" dirty="0">
                <a:latin typeface="Be Vietnam Pro" charset="0"/>
              </a:rPr>
              <a:t> </a:t>
            </a:r>
            <a:r>
              <a:rPr lang="en-US" sz="1200" dirty="0" err="1">
                <a:latin typeface="Be Vietnam Pro" charset="0"/>
              </a:rPr>
              <a:t>adalah</a:t>
            </a:r>
            <a:r>
              <a:rPr lang="en-US" sz="1200" dirty="0">
                <a:latin typeface="Be Vietnam Pro" charset="0"/>
              </a:rPr>
              <a:t> </a:t>
            </a:r>
            <a:r>
              <a:rPr lang="en-US" sz="1200" dirty="0" err="1">
                <a:latin typeface="Be Vietnam Pro" charset="0"/>
              </a:rPr>
              <a:t>untuk</a:t>
            </a:r>
            <a:r>
              <a:rPr lang="en-US" sz="1200" dirty="0">
                <a:latin typeface="Be Vietnam Pro" charset="0"/>
              </a:rPr>
              <a:t> </a:t>
            </a:r>
            <a:r>
              <a:rPr lang="en-US" sz="1200" dirty="0" err="1">
                <a:latin typeface="Be Vietnam Pro" charset="0"/>
              </a:rPr>
              <a:t>meningkatkan</a:t>
            </a:r>
            <a:r>
              <a:rPr lang="en-US" sz="1200" dirty="0">
                <a:latin typeface="Be Vietnam Pro" charset="0"/>
              </a:rPr>
              <a:t> </a:t>
            </a:r>
            <a:r>
              <a:rPr lang="en-US" sz="1200" dirty="0" err="1">
                <a:latin typeface="Be Vietnam Pro" charset="0"/>
              </a:rPr>
              <a:t>kualitas</a:t>
            </a:r>
            <a:r>
              <a:rPr lang="en-US" sz="1200" dirty="0">
                <a:latin typeface="Be Vietnam Pro" charset="0"/>
              </a:rPr>
              <a:t> </a:t>
            </a:r>
            <a:r>
              <a:rPr lang="en-US" sz="1200" dirty="0" err="1">
                <a:latin typeface="Be Vietnam Pro" charset="0"/>
              </a:rPr>
              <a:t>hidup</a:t>
            </a:r>
            <a:r>
              <a:rPr lang="en-US" sz="1200" dirty="0">
                <a:latin typeface="Be Vietnam Pro" charset="0"/>
              </a:rPr>
              <a:t> </a:t>
            </a:r>
            <a:r>
              <a:rPr lang="en-US" sz="1200" dirty="0" err="1">
                <a:latin typeface="Be Vietnam Pro" charset="0"/>
              </a:rPr>
              <a:t>anak-anak</a:t>
            </a:r>
            <a:r>
              <a:rPr lang="en-US" sz="1200" dirty="0">
                <a:latin typeface="Be Vietnam Pro" charset="0"/>
              </a:rPr>
              <a:t> di Sulawesi Tenggara </a:t>
            </a:r>
            <a:r>
              <a:rPr lang="en-US" sz="1200" dirty="0" err="1">
                <a:latin typeface="Be Vietnam Pro" charset="0"/>
              </a:rPr>
              <a:t>melalui</a:t>
            </a:r>
            <a:r>
              <a:rPr lang="en-US" sz="1200" dirty="0">
                <a:latin typeface="Be Vietnam Pro" charset="0"/>
              </a:rPr>
              <a:t> </a:t>
            </a:r>
            <a:r>
              <a:rPr lang="en-US" sz="1200" dirty="0" err="1">
                <a:latin typeface="Be Vietnam Pro" charset="0"/>
              </a:rPr>
              <a:t>pemahaman</a:t>
            </a:r>
            <a:r>
              <a:rPr lang="en-US" sz="1200" dirty="0">
                <a:latin typeface="Be Vietnam Pro" charset="0"/>
              </a:rPr>
              <a:t> yang </a:t>
            </a:r>
            <a:r>
              <a:rPr lang="en-US" sz="1200" dirty="0" err="1">
                <a:latin typeface="Be Vietnam Pro" charset="0"/>
              </a:rPr>
              <a:t>lebih</a:t>
            </a:r>
            <a:r>
              <a:rPr lang="en-US" sz="1200" dirty="0">
                <a:latin typeface="Be Vietnam Pro" charset="0"/>
              </a:rPr>
              <a:t> </a:t>
            </a:r>
            <a:r>
              <a:rPr lang="en-US" sz="1200" dirty="0" err="1">
                <a:latin typeface="Be Vietnam Pro" charset="0"/>
              </a:rPr>
              <a:t>baik</a:t>
            </a:r>
            <a:r>
              <a:rPr lang="en-US" sz="1200" dirty="0">
                <a:latin typeface="Be Vietnam Pro" charset="0"/>
              </a:rPr>
              <a:t> </a:t>
            </a:r>
            <a:r>
              <a:rPr lang="en-US" sz="1200" dirty="0" err="1">
                <a:latin typeface="Be Vietnam Pro" charset="0"/>
              </a:rPr>
              <a:t>dan</a:t>
            </a:r>
            <a:r>
              <a:rPr lang="en-US" sz="1200" dirty="0">
                <a:latin typeface="Be Vietnam Pro" charset="0"/>
              </a:rPr>
              <a:t> </a:t>
            </a:r>
            <a:r>
              <a:rPr lang="en-US" sz="1200" dirty="0" err="1">
                <a:latin typeface="Be Vietnam Pro" charset="0"/>
              </a:rPr>
              <a:t>tindakan</a:t>
            </a:r>
            <a:r>
              <a:rPr lang="en-US" sz="1200" dirty="0">
                <a:latin typeface="Be Vietnam Pro" charset="0"/>
              </a:rPr>
              <a:t> yang </a:t>
            </a:r>
            <a:r>
              <a:rPr lang="en-US" sz="1200" dirty="0" err="1">
                <a:latin typeface="Be Vietnam Pro" charset="0"/>
              </a:rPr>
              <a:t>tepat</a:t>
            </a:r>
            <a:r>
              <a:rPr lang="en-US" sz="1200" dirty="0">
                <a:latin typeface="Be Vietnam Pro" charset="0"/>
              </a:rPr>
              <a:t> </a:t>
            </a:r>
            <a:r>
              <a:rPr lang="en-US" sz="1200" dirty="0" err="1">
                <a:latin typeface="Be Vietnam Pro" charset="0"/>
              </a:rPr>
              <a:t>sasaran</a:t>
            </a:r>
            <a:r>
              <a:rPr lang="en-US" sz="1200" dirty="0">
                <a:latin typeface="Be Vietnam Pro" charset="0"/>
              </a:rPr>
              <a:t>.</a:t>
            </a:r>
          </a:p>
        </p:txBody>
      </p:sp>
      <p:sp>
        <p:nvSpPr>
          <p:cNvPr id="863" name="Google Shape;863;p40"/>
          <p:cNvSpPr txBox="1">
            <a:spLocks noGrp="1"/>
          </p:cNvSpPr>
          <p:nvPr>
            <p:ph type="title"/>
          </p:nvPr>
        </p:nvSpPr>
        <p:spPr>
          <a:xfrm>
            <a:off x="611560" y="555526"/>
            <a:ext cx="4557306" cy="75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3200" dirty="0"/>
              <a:t>Latar </a:t>
            </a:r>
            <a:r>
              <a:rPr lang="id-ID" sz="3200" dirty="0">
                <a:solidFill>
                  <a:schemeClr val="accent1">
                    <a:lumMod val="75000"/>
                  </a:schemeClr>
                </a:solidFill>
              </a:rPr>
              <a:t>Belakang</a:t>
            </a:r>
          </a:p>
        </p:txBody>
      </p:sp>
      <p:sp>
        <p:nvSpPr>
          <p:cNvPr id="864" name="Google Shape;864;p40"/>
          <p:cNvSpPr/>
          <p:nvPr/>
        </p:nvSpPr>
        <p:spPr>
          <a:xfrm flipH="1">
            <a:off x="5256148" y="1139519"/>
            <a:ext cx="2828785" cy="3612049"/>
          </a:xfrm>
          <a:custGeom>
            <a:avLst/>
            <a:gdLst/>
            <a:ahLst/>
            <a:cxnLst/>
            <a:rect l="l" t="t" r="r" b="b"/>
            <a:pathLst>
              <a:path w="33320" h="42546" extrusionOk="0">
                <a:moveTo>
                  <a:pt x="12703" y="0"/>
                </a:moveTo>
                <a:cubicBezTo>
                  <a:pt x="12528" y="0"/>
                  <a:pt x="12422" y="230"/>
                  <a:pt x="12414" y="415"/>
                </a:cubicBezTo>
                <a:cubicBezTo>
                  <a:pt x="12064" y="2073"/>
                  <a:pt x="10897" y="3415"/>
                  <a:pt x="9700" y="4554"/>
                </a:cubicBezTo>
                <a:cubicBezTo>
                  <a:pt x="9136" y="5042"/>
                  <a:pt x="6705" y="6881"/>
                  <a:pt x="6828" y="7583"/>
                </a:cubicBezTo>
                <a:cubicBezTo>
                  <a:pt x="6791" y="7642"/>
                  <a:pt x="6781" y="7714"/>
                  <a:pt x="6795" y="7782"/>
                </a:cubicBezTo>
                <a:cubicBezTo>
                  <a:pt x="6738" y="7864"/>
                  <a:pt x="6721" y="7994"/>
                  <a:pt x="6797" y="8161"/>
                </a:cubicBezTo>
                <a:cubicBezTo>
                  <a:pt x="6734" y="8315"/>
                  <a:pt x="7003" y="8759"/>
                  <a:pt x="7102" y="8893"/>
                </a:cubicBezTo>
                <a:cubicBezTo>
                  <a:pt x="7059" y="9064"/>
                  <a:pt x="7320" y="9424"/>
                  <a:pt x="7384" y="9617"/>
                </a:cubicBezTo>
                <a:cubicBezTo>
                  <a:pt x="7589" y="10064"/>
                  <a:pt x="7834" y="10491"/>
                  <a:pt x="8114" y="10897"/>
                </a:cubicBezTo>
                <a:cubicBezTo>
                  <a:pt x="8614" y="11703"/>
                  <a:pt x="9243" y="12417"/>
                  <a:pt x="9873" y="13127"/>
                </a:cubicBezTo>
                <a:cubicBezTo>
                  <a:pt x="9900" y="13287"/>
                  <a:pt x="9881" y="13460"/>
                  <a:pt x="9941" y="13612"/>
                </a:cubicBezTo>
                <a:cubicBezTo>
                  <a:pt x="10093" y="13824"/>
                  <a:pt x="10397" y="13878"/>
                  <a:pt x="10640" y="13915"/>
                </a:cubicBezTo>
                <a:cubicBezTo>
                  <a:pt x="10688" y="13918"/>
                  <a:pt x="10735" y="13919"/>
                  <a:pt x="10782" y="13919"/>
                </a:cubicBezTo>
                <a:cubicBezTo>
                  <a:pt x="11016" y="13919"/>
                  <a:pt x="11249" y="13884"/>
                  <a:pt x="11482" y="13847"/>
                </a:cubicBezTo>
                <a:cubicBezTo>
                  <a:pt x="11492" y="13859"/>
                  <a:pt x="11502" y="13867"/>
                  <a:pt x="11515" y="13878"/>
                </a:cubicBezTo>
                <a:cubicBezTo>
                  <a:pt x="11990" y="14079"/>
                  <a:pt x="12484" y="14184"/>
                  <a:pt x="12992" y="14281"/>
                </a:cubicBezTo>
                <a:cubicBezTo>
                  <a:pt x="13321" y="14382"/>
                  <a:pt x="13662" y="14419"/>
                  <a:pt x="14006" y="14423"/>
                </a:cubicBezTo>
                <a:cubicBezTo>
                  <a:pt x="14081" y="14424"/>
                  <a:pt x="14154" y="14425"/>
                  <a:pt x="14224" y="14425"/>
                </a:cubicBezTo>
                <a:cubicBezTo>
                  <a:pt x="15525" y="14425"/>
                  <a:pt x="16033" y="14160"/>
                  <a:pt x="16964" y="13141"/>
                </a:cubicBezTo>
                <a:cubicBezTo>
                  <a:pt x="17365" y="12857"/>
                  <a:pt x="17828" y="12674"/>
                  <a:pt x="18246" y="12417"/>
                </a:cubicBezTo>
                <a:cubicBezTo>
                  <a:pt x="18563" y="12199"/>
                  <a:pt x="18908" y="11960"/>
                  <a:pt x="19077" y="11604"/>
                </a:cubicBezTo>
                <a:cubicBezTo>
                  <a:pt x="19114" y="11530"/>
                  <a:pt x="19098" y="11444"/>
                  <a:pt x="19036" y="11388"/>
                </a:cubicBezTo>
                <a:cubicBezTo>
                  <a:pt x="19034" y="11378"/>
                  <a:pt x="19030" y="11370"/>
                  <a:pt x="19028" y="11362"/>
                </a:cubicBezTo>
                <a:cubicBezTo>
                  <a:pt x="18912" y="11098"/>
                  <a:pt x="18826" y="10825"/>
                  <a:pt x="18768" y="10545"/>
                </a:cubicBezTo>
                <a:cubicBezTo>
                  <a:pt x="18775" y="10514"/>
                  <a:pt x="18775" y="10481"/>
                  <a:pt x="18768" y="10450"/>
                </a:cubicBezTo>
                <a:cubicBezTo>
                  <a:pt x="18746" y="10354"/>
                  <a:pt x="18723" y="10257"/>
                  <a:pt x="18703" y="10160"/>
                </a:cubicBezTo>
                <a:cubicBezTo>
                  <a:pt x="18692" y="10070"/>
                  <a:pt x="18682" y="9979"/>
                  <a:pt x="18676" y="9889"/>
                </a:cubicBezTo>
                <a:cubicBezTo>
                  <a:pt x="18674" y="9868"/>
                  <a:pt x="18668" y="9848"/>
                  <a:pt x="18659" y="9827"/>
                </a:cubicBezTo>
                <a:cubicBezTo>
                  <a:pt x="18653" y="9732"/>
                  <a:pt x="18657" y="9638"/>
                  <a:pt x="18672" y="9545"/>
                </a:cubicBezTo>
                <a:cubicBezTo>
                  <a:pt x="18678" y="9453"/>
                  <a:pt x="18715" y="9335"/>
                  <a:pt x="18707" y="9241"/>
                </a:cubicBezTo>
                <a:cubicBezTo>
                  <a:pt x="18727" y="9132"/>
                  <a:pt x="18748" y="9023"/>
                  <a:pt x="18766" y="8916"/>
                </a:cubicBezTo>
                <a:cubicBezTo>
                  <a:pt x="18777" y="8895"/>
                  <a:pt x="18783" y="8874"/>
                  <a:pt x="18787" y="8854"/>
                </a:cubicBezTo>
                <a:cubicBezTo>
                  <a:pt x="18820" y="8667"/>
                  <a:pt x="18851" y="8475"/>
                  <a:pt x="18879" y="8286"/>
                </a:cubicBezTo>
                <a:cubicBezTo>
                  <a:pt x="18982" y="7593"/>
                  <a:pt x="18927" y="6893"/>
                  <a:pt x="18861" y="6200"/>
                </a:cubicBezTo>
                <a:cubicBezTo>
                  <a:pt x="18853" y="5593"/>
                  <a:pt x="18989" y="4984"/>
                  <a:pt x="19015" y="4377"/>
                </a:cubicBezTo>
                <a:cubicBezTo>
                  <a:pt x="19015" y="4237"/>
                  <a:pt x="19023" y="4081"/>
                  <a:pt x="18954" y="3954"/>
                </a:cubicBezTo>
                <a:cubicBezTo>
                  <a:pt x="18912" y="3587"/>
                  <a:pt x="18797" y="3011"/>
                  <a:pt x="18421" y="2855"/>
                </a:cubicBezTo>
                <a:cubicBezTo>
                  <a:pt x="18369" y="2846"/>
                  <a:pt x="18316" y="2841"/>
                  <a:pt x="18263" y="2841"/>
                </a:cubicBezTo>
                <a:cubicBezTo>
                  <a:pt x="18212" y="2841"/>
                  <a:pt x="18162" y="2845"/>
                  <a:pt x="18112" y="2853"/>
                </a:cubicBezTo>
                <a:cubicBezTo>
                  <a:pt x="18067" y="2841"/>
                  <a:pt x="18024" y="2820"/>
                  <a:pt x="17985" y="2795"/>
                </a:cubicBezTo>
                <a:cubicBezTo>
                  <a:pt x="17460" y="2503"/>
                  <a:pt x="16808" y="2493"/>
                  <a:pt x="16236" y="2328"/>
                </a:cubicBezTo>
                <a:cubicBezTo>
                  <a:pt x="15397" y="2145"/>
                  <a:pt x="14640" y="1707"/>
                  <a:pt x="13911" y="1265"/>
                </a:cubicBezTo>
                <a:cubicBezTo>
                  <a:pt x="13634" y="1080"/>
                  <a:pt x="13378" y="857"/>
                  <a:pt x="13195" y="576"/>
                </a:cubicBezTo>
                <a:cubicBezTo>
                  <a:pt x="13070" y="411"/>
                  <a:pt x="13008" y="195"/>
                  <a:pt x="12856" y="53"/>
                </a:cubicBezTo>
                <a:cubicBezTo>
                  <a:pt x="12801" y="16"/>
                  <a:pt x="12749" y="0"/>
                  <a:pt x="12703" y="0"/>
                </a:cubicBezTo>
                <a:close/>
                <a:moveTo>
                  <a:pt x="29011" y="35641"/>
                </a:moveTo>
                <a:lnTo>
                  <a:pt x="29011" y="35641"/>
                </a:lnTo>
                <a:cubicBezTo>
                  <a:pt x="28649" y="36088"/>
                  <a:pt x="28230" y="36528"/>
                  <a:pt x="27870" y="36989"/>
                </a:cubicBezTo>
                <a:cubicBezTo>
                  <a:pt x="27841" y="36993"/>
                  <a:pt x="27812" y="37001"/>
                  <a:pt x="27783" y="37009"/>
                </a:cubicBezTo>
                <a:cubicBezTo>
                  <a:pt x="27693" y="37030"/>
                  <a:pt x="27600" y="37042"/>
                  <a:pt x="27508" y="37056"/>
                </a:cubicBezTo>
                <a:cubicBezTo>
                  <a:pt x="27421" y="37071"/>
                  <a:pt x="27333" y="37087"/>
                  <a:pt x="27246" y="37104"/>
                </a:cubicBezTo>
                <a:lnTo>
                  <a:pt x="27257" y="37091"/>
                </a:lnTo>
                <a:cubicBezTo>
                  <a:pt x="27765" y="36520"/>
                  <a:pt x="28355" y="36032"/>
                  <a:pt x="29011" y="35641"/>
                </a:cubicBezTo>
                <a:close/>
                <a:moveTo>
                  <a:pt x="29125" y="25276"/>
                </a:moveTo>
                <a:cubicBezTo>
                  <a:pt x="28643" y="25276"/>
                  <a:pt x="28298" y="25718"/>
                  <a:pt x="28090" y="26108"/>
                </a:cubicBezTo>
                <a:cubicBezTo>
                  <a:pt x="28026" y="26235"/>
                  <a:pt x="28106" y="26359"/>
                  <a:pt x="28143" y="26480"/>
                </a:cubicBezTo>
                <a:cubicBezTo>
                  <a:pt x="28217" y="26692"/>
                  <a:pt x="28293" y="26949"/>
                  <a:pt x="28308" y="27186"/>
                </a:cubicBezTo>
                <a:cubicBezTo>
                  <a:pt x="28326" y="27468"/>
                  <a:pt x="28293" y="27752"/>
                  <a:pt x="28355" y="28029"/>
                </a:cubicBezTo>
                <a:cubicBezTo>
                  <a:pt x="28448" y="28500"/>
                  <a:pt x="28674" y="28932"/>
                  <a:pt x="28767" y="29404"/>
                </a:cubicBezTo>
                <a:cubicBezTo>
                  <a:pt x="28791" y="29533"/>
                  <a:pt x="28806" y="29661"/>
                  <a:pt x="28820" y="29790"/>
                </a:cubicBezTo>
                <a:cubicBezTo>
                  <a:pt x="28816" y="29881"/>
                  <a:pt x="28779" y="29976"/>
                  <a:pt x="28773" y="30068"/>
                </a:cubicBezTo>
                <a:lnTo>
                  <a:pt x="28769" y="30074"/>
                </a:lnTo>
                <a:cubicBezTo>
                  <a:pt x="28592" y="30342"/>
                  <a:pt x="28398" y="30599"/>
                  <a:pt x="28191" y="30844"/>
                </a:cubicBezTo>
                <a:cubicBezTo>
                  <a:pt x="27903" y="31148"/>
                  <a:pt x="27647" y="31457"/>
                  <a:pt x="27335" y="31745"/>
                </a:cubicBezTo>
                <a:cubicBezTo>
                  <a:pt x="27232" y="31872"/>
                  <a:pt x="26923" y="32070"/>
                  <a:pt x="26888" y="32255"/>
                </a:cubicBezTo>
                <a:cubicBezTo>
                  <a:pt x="26862" y="32294"/>
                  <a:pt x="26835" y="32333"/>
                  <a:pt x="26812" y="32374"/>
                </a:cubicBezTo>
                <a:cubicBezTo>
                  <a:pt x="26300" y="32829"/>
                  <a:pt x="25825" y="33366"/>
                  <a:pt x="25609" y="34026"/>
                </a:cubicBezTo>
                <a:cubicBezTo>
                  <a:pt x="25535" y="34273"/>
                  <a:pt x="25403" y="34769"/>
                  <a:pt x="25722" y="34888"/>
                </a:cubicBezTo>
                <a:cubicBezTo>
                  <a:pt x="25738" y="34893"/>
                  <a:pt x="25755" y="34896"/>
                  <a:pt x="25773" y="34896"/>
                </a:cubicBezTo>
                <a:cubicBezTo>
                  <a:pt x="25804" y="34896"/>
                  <a:pt x="25836" y="34887"/>
                  <a:pt x="25864" y="34870"/>
                </a:cubicBezTo>
                <a:cubicBezTo>
                  <a:pt x="26090" y="34845"/>
                  <a:pt x="26393" y="34656"/>
                  <a:pt x="26522" y="34580"/>
                </a:cubicBezTo>
                <a:cubicBezTo>
                  <a:pt x="26829" y="34376"/>
                  <a:pt x="27098" y="34125"/>
                  <a:pt x="27398" y="33915"/>
                </a:cubicBezTo>
                <a:cubicBezTo>
                  <a:pt x="27413" y="33905"/>
                  <a:pt x="27427" y="33895"/>
                  <a:pt x="27442" y="33884"/>
                </a:cubicBezTo>
                <a:cubicBezTo>
                  <a:pt x="27468" y="33878"/>
                  <a:pt x="27493" y="33866"/>
                  <a:pt x="27516" y="33849"/>
                </a:cubicBezTo>
                <a:cubicBezTo>
                  <a:pt x="27656" y="33740"/>
                  <a:pt x="27798" y="33635"/>
                  <a:pt x="27940" y="33530"/>
                </a:cubicBezTo>
                <a:cubicBezTo>
                  <a:pt x="28007" y="33477"/>
                  <a:pt x="28075" y="33423"/>
                  <a:pt x="28145" y="33370"/>
                </a:cubicBezTo>
                <a:cubicBezTo>
                  <a:pt x="28209" y="33321"/>
                  <a:pt x="28275" y="33269"/>
                  <a:pt x="28337" y="33216"/>
                </a:cubicBezTo>
                <a:cubicBezTo>
                  <a:pt x="28345" y="33209"/>
                  <a:pt x="28351" y="33203"/>
                  <a:pt x="28357" y="33197"/>
                </a:cubicBezTo>
                <a:cubicBezTo>
                  <a:pt x="28454" y="33119"/>
                  <a:pt x="28551" y="33041"/>
                  <a:pt x="28647" y="32963"/>
                </a:cubicBezTo>
                <a:cubicBezTo>
                  <a:pt x="28742" y="32891"/>
                  <a:pt x="28834" y="32814"/>
                  <a:pt x="28927" y="32738"/>
                </a:cubicBezTo>
                <a:cubicBezTo>
                  <a:pt x="28989" y="32685"/>
                  <a:pt x="29053" y="32633"/>
                  <a:pt x="29114" y="32582"/>
                </a:cubicBezTo>
                <a:cubicBezTo>
                  <a:pt x="29199" y="32492"/>
                  <a:pt x="29413" y="32350"/>
                  <a:pt x="29530" y="32203"/>
                </a:cubicBezTo>
                <a:cubicBezTo>
                  <a:pt x="29548" y="32193"/>
                  <a:pt x="29565" y="32181"/>
                  <a:pt x="29579" y="32166"/>
                </a:cubicBezTo>
                <a:cubicBezTo>
                  <a:pt x="29750" y="32010"/>
                  <a:pt x="29917" y="31848"/>
                  <a:pt x="30081" y="31685"/>
                </a:cubicBezTo>
                <a:lnTo>
                  <a:pt x="30081" y="31685"/>
                </a:lnTo>
                <a:cubicBezTo>
                  <a:pt x="29888" y="32251"/>
                  <a:pt x="29447" y="32695"/>
                  <a:pt x="29050" y="33127"/>
                </a:cubicBezTo>
                <a:cubicBezTo>
                  <a:pt x="28413" y="33849"/>
                  <a:pt x="27633" y="34444"/>
                  <a:pt x="27053" y="35213"/>
                </a:cubicBezTo>
                <a:cubicBezTo>
                  <a:pt x="26600" y="35684"/>
                  <a:pt x="26092" y="36127"/>
                  <a:pt x="25777" y="36709"/>
                </a:cubicBezTo>
                <a:cubicBezTo>
                  <a:pt x="25726" y="36826"/>
                  <a:pt x="25629" y="36945"/>
                  <a:pt x="25603" y="37073"/>
                </a:cubicBezTo>
                <a:cubicBezTo>
                  <a:pt x="25413" y="37075"/>
                  <a:pt x="25179" y="37147"/>
                  <a:pt x="25022" y="37155"/>
                </a:cubicBezTo>
                <a:cubicBezTo>
                  <a:pt x="24872" y="37195"/>
                  <a:pt x="24721" y="37209"/>
                  <a:pt x="24570" y="37209"/>
                </a:cubicBezTo>
                <a:cubicBezTo>
                  <a:pt x="24239" y="37209"/>
                  <a:pt x="23905" y="37140"/>
                  <a:pt x="23572" y="37110"/>
                </a:cubicBezTo>
                <a:cubicBezTo>
                  <a:pt x="23496" y="37100"/>
                  <a:pt x="23422" y="37091"/>
                  <a:pt x="23346" y="37081"/>
                </a:cubicBezTo>
                <a:cubicBezTo>
                  <a:pt x="23504" y="37007"/>
                  <a:pt x="23663" y="36931"/>
                  <a:pt x="23821" y="36853"/>
                </a:cubicBezTo>
                <a:cubicBezTo>
                  <a:pt x="24167" y="36674"/>
                  <a:pt x="24512" y="36478"/>
                  <a:pt x="24790" y="36203"/>
                </a:cubicBezTo>
                <a:cubicBezTo>
                  <a:pt x="24852" y="36149"/>
                  <a:pt x="24905" y="36088"/>
                  <a:pt x="24950" y="36020"/>
                </a:cubicBezTo>
                <a:cubicBezTo>
                  <a:pt x="25101" y="35894"/>
                  <a:pt x="25234" y="35750"/>
                  <a:pt x="25347" y="35590"/>
                </a:cubicBezTo>
                <a:cubicBezTo>
                  <a:pt x="25471" y="35400"/>
                  <a:pt x="25605" y="35086"/>
                  <a:pt x="25360" y="34931"/>
                </a:cubicBezTo>
                <a:cubicBezTo>
                  <a:pt x="25300" y="34896"/>
                  <a:pt x="25237" y="34883"/>
                  <a:pt x="25174" y="34883"/>
                </a:cubicBezTo>
                <a:cubicBezTo>
                  <a:pt x="25028" y="34883"/>
                  <a:pt x="24876" y="34953"/>
                  <a:pt x="24736" y="34989"/>
                </a:cubicBezTo>
                <a:cubicBezTo>
                  <a:pt x="24508" y="35045"/>
                  <a:pt x="24282" y="35102"/>
                  <a:pt x="24051" y="35152"/>
                </a:cubicBezTo>
                <a:cubicBezTo>
                  <a:pt x="23403" y="35285"/>
                  <a:pt x="22733" y="35232"/>
                  <a:pt x="22085" y="35355"/>
                </a:cubicBezTo>
                <a:cubicBezTo>
                  <a:pt x="21245" y="35567"/>
                  <a:pt x="20433" y="35925"/>
                  <a:pt x="19725" y="36427"/>
                </a:cubicBezTo>
                <a:cubicBezTo>
                  <a:pt x="19486" y="36596"/>
                  <a:pt x="19248" y="36690"/>
                  <a:pt x="18974" y="36822"/>
                </a:cubicBezTo>
                <a:cubicBezTo>
                  <a:pt x="18838" y="36898"/>
                  <a:pt x="18569" y="36939"/>
                  <a:pt x="18517" y="37089"/>
                </a:cubicBezTo>
                <a:cubicBezTo>
                  <a:pt x="17871" y="37225"/>
                  <a:pt x="17199" y="37213"/>
                  <a:pt x="16536" y="37238"/>
                </a:cubicBezTo>
                <a:cubicBezTo>
                  <a:pt x="16317" y="37239"/>
                  <a:pt x="16098" y="37249"/>
                  <a:pt x="15879" y="37249"/>
                </a:cubicBezTo>
                <a:cubicBezTo>
                  <a:pt x="15833" y="37249"/>
                  <a:pt x="15786" y="37249"/>
                  <a:pt x="15740" y="37248"/>
                </a:cubicBezTo>
                <a:cubicBezTo>
                  <a:pt x="15727" y="37245"/>
                  <a:pt x="15714" y="37244"/>
                  <a:pt x="15701" y="37244"/>
                </a:cubicBezTo>
                <a:cubicBezTo>
                  <a:pt x="15634" y="37244"/>
                  <a:pt x="15571" y="37278"/>
                  <a:pt x="15534" y="37336"/>
                </a:cubicBezTo>
                <a:cubicBezTo>
                  <a:pt x="15345" y="37330"/>
                  <a:pt x="15155" y="37325"/>
                  <a:pt x="14966" y="37325"/>
                </a:cubicBezTo>
                <a:cubicBezTo>
                  <a:pt x="14843" y="37325"/>
                  <a:pt x="14721" y="37327"/>
                  <a:pt x="14598" y="37332"/>
                </a:cubicBezTo>
                <a:cubicBezTo>
                  <a:pt x="14475" y="37349"/>
                  <a:pt x="14325" y="37324"/>
                  <a:pt x="14203" y="37365"/>
                </a:cubicBezTo>
                <a:cubicBezTo>
                  <a:pt x="14066" y="37361"/>
                  <a:pt x="13928" y="37355"/>
                  <a:pt x="13790" y="37349"/>
                </a:cubicBezTo>
                <a:cubicBezTo>
                  <a:pt x="13765" y="37347"/>
                  <a:pt x="13738" y="37340"/>
                  <a:pt x="13714" y="37340"/>
                </a:cubicBezTo>
                <a:cubicBezTo>
                  <a:pt x="13385" y="37303"/>
                  <a:pt x="13055" y="37289"/>
                  <a:pt x="12724" y="37275"/>
                </a:cubicBezTo>
                <a:cubicBezTo>
                  <a:pt x="11967" y="37215"/>
                  <a:pt x="11210" y="37122"/>
                  <a:pt x="10449" y="37094"/>
                </a:cubicBezTo>
                <a:cubicBezTo>
                  <a:pt x="9287" y="37042"/>
                  <a:pt x="8180" y="36655"/>
                  <a:pt x="7087" y="36287"/>
                </a:cubicBezTo>
                <a:cubicBezTo>
                  <a:pt x="6865" y="36112"/>
                  <a:pt x="6563" y="36067"/>
                  <a:pt x="6287" y="35995"/>
                </a:cubicBezTo>
                <a:cubicBezTo>
                  <a:pt x="6260" y="35956"/>
                  <a:pt x="6221" y="35929"/>
                  <a:pt x="6176" y="35917"/>
                </a:cubicBezTo>
                <a:cubicBezTo>
                  <a:pt x="5852" y="35817"/>
                  <a:pt x="5511" y="35804"/>
                  <a:pt x="5171" y="35804"/>
                </a:cubicBezTo>
                <a:cubicBezTo>
                  <a:pt x="5050" y="35804"/>
                  <a:pt x="4930" y="35806"/>
                  <a:pt x="4810" y="35806"/>
                </a:cubicBezTo>
                <a:cubicBezTo>
                  <a:pt x="4794" y="35806"/>
                  <a:pt x="4777" y="35806"/>
                  <a:pt x="4761" y="35806"/>
                </a:cubicBezTo>
                <a:cubicBezTo>
                  <a:pt x="4444" y="35824"/>
                  <a:pt x="4150" y="35941"/>
                  <a:pt x="3868" y="36077"/>
                </a:cubicBezTo>
                <a:cubicBezTo>
                  <a:pt x="3426" y="36221"/>
                  <a:pt x="3028" y="36468"/>
                  <a:pt x="2636" y="36709"/>
                </a:cubicBezTo>
                <a:cubicBezTo>
                  <a:pt x="2397" y="36880"/>
                  <a:pt x="2086" y="37024"/>
                  <a:pt x="1948" y="37291"/>
                </a:cubicBezTo>
                <a:cubicBezTo>
                  <a:pt x="1891" y="37355"/>
                  <a:pt x="1815" y="37423"/>
                  <a:pt x="1776" y="37503"/>
                </a:cubicBezTo>
                <a:cubicBezTo>
                  <a:pt x="1712" y="37550"/>
                  <a:pt x="1656" y="37608"/>
                  <a:pt x="1609" y="37674"/>
                </a:cubicBezTo>
                <a:cubicBezTo>
                  <a:pt x="1580" y="37682"/>
                  <a:pt x="1558" y="37698"/>
                  <a:pt x="1537" y="37719"/>
                </a:cubicBezTo>
                <a:cubicBezTo>
                  <a:pt x="1463" y="37816"/>
                  <a:pt x="1389" y="37914"/>
                  <a:pt x="1315" y="38013"/>
                </a:cubicBezTo>
                <a:cubicBezTo>
                  <a:pt x="1265" y="38065"/>
                  <a:pt x="1222" y="38122"/>
                  <a:pt x="1189" y="38186"/>
                </a:cubicBezTo>
                <a:cubicBezTo>
                  <a:pt x="819" y="38700"/>
                  <a:pt x="486" y="39243"/>
                  <a:pt x="319" y="39858"/>
                </a:cubicBezTo>
                <a:cubicBezTo>
                  <a:pt x="2" y="40832"/>
                  <a:pt x="0" y="41436"/>
                  <a:pt x="1031" y="41899"/>
                </a:cubicBezTo>
                <a:cubicBezTo>
                  <a:pt x="1056" y="41911"/>
                  <a:pt x="1082" y="41916"/>
                  <a:pt x="1108" y="41916"/>
                </a:cubicBezTo>
                <a:cubicBezTo>
                  <a:pt x="1134" y="41916"/>
                  <a:pt x="1161" y="41911"/>
                  <a:pt x="1185" y="41899"/>
                </a:cubicBezTo>
                <a:cubicBezTo>
                  <a:pt x="2140" y="42243"/>
                  <a:pt x="3148" y="42486"/>
                  <a:pt x="4158" y="42545"/>
                </a:cubicBezTo>
                <a:cubicBezTo>
                  <a:pt x="5152" y="42535"/>
                  <a:pt x="6158" y="42459"/>
                  <a:pt x="7157" y="42407"/>
                </a:cubicBezTo>
                <a:lnTo>
                  <a:pt x="7596" y="42395"/>
                </a:lnTo>
                <a:cubicBezTo>
                  <a:pt x="7787" y="42389"/>
                  <a:pt x="7980" y="42381"/>
                  <a:pt x="8174" y="42374"/>
                </a:cubicBezTo>
                <a:lnTo>
                  <a:pt x="8361" y="42372"/>
                </a:lnTo>
                <a:cubicBezTo>
                  <a:pt x="8375" y="42372"/>
                  <a:pt x="8391" y="42371"/>
                  <a:pt x="8407" y="42371"/>
                </a:cubicBezTo>
                <a:cubicBezTo>
                  <a:pt x="8442" y="42371"/>
                  <a:pt x="8480" y="42373"/>
                  <a:pt x="8518" y="42373"/>
                </a:cubicBezTo>
                <a:cubicBezTo>
                  <a:pt x="8619" y="42373"/>
                  <a:pt x="8720" y="42364"/>
                  <a:pt x="8774" y="42304"/>
                </a:cubicBezTo>
                <a:cubicBezTo>
                  <a:pt x="10618" y="42247"/>
                  <a:pt x="12459" y="42150"/>
                  <a:pt x="14298" y="42010"/>
                </a:cubicBezTo>
                <a:cubicBezTo>
                  <a:pt x="14967" y="41992"/>
                  <a:pt x="15666" y="41947"/>
                  <a:pt x="16335" y="41840"/>
                </a:cubicBezTo>
                <a:cubicBezTo>
                  <a:pt x="16452" y="41823"/>
                  <a:pt x="16569" y="41800"/>
                  <a:pt x="16686" y="41774"/>
                </a:cubicBezTo>
                <a:cubicBezTo>
                  <a:pt x="16730" y="41770"/>
                  <a:pt x="16771" y="41749"/>
                  <a:pt x="16804" y="41718"/>
                </a:cubicBezTo>
                <a:cubicBezTo>
                  <a:pt x="16874" y="41714"/>
                  <a:pt x="16942" y="41710"/>
                  <a:pt x="17012" y="41706"/>
                </a:cubicBezTo>
                <a:cubicBezTo>
                  <a:pt x="18106" y="41630"/>
                  <a:pt x="19205" y="41607"/>
                  <a:pt x="20291" y="41449"/>
                </a:cubicBezTo>
                <a:cubicBezTo>
                  <a:pt x="20552" y="41408"/>
                  <a:pt x="20817" y="41379"/>
                  <a:pt x="21068" y="41299"/>
                </a:cubicBezTo>
                <a:cubicBezTo>
                  <a:pt x="21110" y="41286"/>
                  <a:pt x="21142" y="41259"/>
                  <a:pt x="21167" y="41227"/>
                </a:cubicBezTo>
                <a:cubicBezTo>
                  <a:pt x="21223" y="41216"/>
                  <a:pt x="21276" y="41206"/>
                  <a:pt x="21332" y="41196"/>
                </a:cubicBezTo>
                <a:cubicBezTo>
                  <a:pt x="22387" y="41015"/>
                  <a:pt x="23455" y="40891"/>
                  <a:pt x="24465" y="40521"/>
                </a:cubicBezTo>
                <a:cubicBezTo>
                  <a:pt x="24854" y="40391"/>
                  <a:pt x="25226" y="40221"/>
                  <a:pt x="25592" y="40035"/>
                </a:cubicBezTo>
                <a:cubicBezTo>
                  <a:pt x="25726" y="39949"/>
                  <a:pt x="25897" y="39916"/>
                  <a:pt x="26018" y="39813"/>
                </a:cubicBezTo>
                <a:cubicBezTo>
                  <a:pt x="26195" y="39725"/>
                  <a:pt x="26351" y="39628"/>
                  <a:pt x="26446" y="39527"/>
                </a:cubicBezTo>
                <a:cubicBezTo>
                  <a:pt x="26588" y="39451"/>
                  <a:pt x="26732" y="39373"/>
                  <a:pt x="26872" y="39295"/>
                </a:cubicBezTo>
                <a:cubicBezTo>
                  <a:pt x="27084" y="39182"/>
                  <a:pt x="27285" y="39052"/>
                  <a:pt x="27479" y="38910"/>
                </a:cubicBezTo>
                <a:cubicBezTo>
                  <a:pt x="27522" y="38889"/>
                  <a:pt x="27559" y="38855"/>
                  <a:pt x="27582" y="38813"/>
                </a:cubicBezTo>
                <a:cubicBezTo>
                  <a:pt x="27703" y="38776"/>
                  <a:pt x="27828" y="38661"/>
                  <a:pt x="27935" y="38618"/>
                </a:cubicBezTo>
                <a:cubicBezTo>
                  <a:pt x="28149" y="38503"/>
                  <a:pt x="28361" y="38381"/>
                  <a:pt x="28573" y="38258"/>
                </a:cubicBezTo>
                <a:cubicBezTo>
                  <a:pt x="28760" y="38161"/>
                  <a:pt x="28929" y="38034"/>
                  <a:pt x="29110" y="37925"/>
                </a:cubicBezTo>
                <a:lnTo>
                  <a:pt x="29110" y="37925"/>
                </a:lnTo>
                <a:cubicBezTo>
                  <a:pt x="29108" y="38159"/>
                  <a:pt x="29168" y="38410"/>
                  <a:pt x="29406" y="38488"/>
                </a:cubicBezTo>
                <a:cubicBezTo>
                  <a:pt x="29428" y="38491"/>
                  <a:pt x="29449" y="38493"/>
                  <a:pt x="29471" y="38493"/>
                </a:cubicBezTo>
                <a:cubicBezTo>
                  <a:pt x="29938" y="38493"/>
                  <a:pt x="30614" y="37854"/>
                  <a:pt x="30966" y="37585"/>
                </a:cubicBezTo>
                <a:cubicBezTo>
                  <a:pt x="31583" y="37114"/>
                  <a:pt x="32003" y="36460"/>
                  <a:pt x="32371" y="35787"/>
                </a:cubicBezTo>
                <a:cubicBezTo>
                  <a:pt x="32768" y="35112"/>
                  <a:pt x="33064" y="34384"/>
                  <a:pt x="33173" y="33604"/>
                </a:cubicBezTo>
                <a:cubicBezTo>
                  <a:pt x="33284" y="33119"/>
                  <a:pt x="33319" y="32619"/>
                  <a:pt x="33276" y="32121"/>
                </a:cubicBezTo>
                <a:cubicBezTo>
                  <a:pt x="33272" y="32064"/>
                  <a:pt x="33268" y="32004"/>
                  <a:pt x="33262" y="31944"/>
                </a:cubicBezTo>
                <a:cubicBezTo>
                  <a:pt x="33292" y="31802"/>
                  <a:pt x="33227" y="31627"/>
                  <a:pt x="33225" y="31490"/>
                </a:cubicBezTo>
                <a:cubicBezTo>
                  <a:pt x="33177" y="31088"/>
                  <a:pt x="33099" y="30685"/>
                  <a:pt x="32914" y="30323"/>
                </a:cubicBezTo>
                <a:cubicBezTo>
                  <a:pt x="32893" y="30264"/>
                  <a:pt x="32848" y="30214"/>
                  <a:pt x="32786" y="30192"/>
                </a:cubicBezTo>
                <a:cubicBezTo>
                  <a:pt x="32439" y="29399"/>
                  <a:pt x="31840" y="28655"/>
                  <a:pt x="31186" y="28140"/>
                </a:cubicBezTo>
                <a:cubicBezTo>
                  <a:pt x="30863" y="27937"/>
                  <a:pt x="30536" y="27741"/>
                  <a:pt x="30213" y="27536"/>
                </a:cubicBezTo>
                <a:cubicBezTo>
                  <a:pt x="30118" y="27474"/>
                  <a:pt x="30015" y="27429"/>
                  <a:pt x="29921" y="27371"/>
                </a:cubicBezTo>
                <a:cubicBezTo>
                  <a:pt x="29892" y="27342"/>
                  <a:pt x="29861" y="27316"/>
                  <a:pt x="29828" y="27293"/>
                </a:cubicBezTo>
                <a:cubicBezTo>
                  <a:pt x="29826" y="27276"/>
                  <a:pt x="29824" y="27262"/>
                  <a:pt x="29824" y="27246"/>
                </a:cubicBezTo>
                <a:cubicBezTo>
                  <a:pt x="29812" y="26857"/>
                  <a:pt x="29851" y="26464"/>
                  <a:pt x="29760" y="26081"/>
                </a:cubicBezTo>
                <a:cubicBezTo>
                  <a:pt x="29686" y="25754"/>
                  <a:pt x="29534" y="25322"/>
                  <a:pt x="29151" y="25277"/>
                </a:cubicBezTo>
                <a:cubicBezTo>
                  <a:pt x="29142" y="25276"/>
                  <a:pt x="29134" y="25276"/>
                  <a:pt x="29125" y="25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flipH="1">
            <a:off x="5227029" y="1135104"/>
            <a:ext cx="2854084" cy="3618671"/>
          </a:xfrm>
          <a:custGeom>
            <a:avLst/>
            <a:gdLst/>
            <a:ahLst/>
            <a:cxnLst/>
            <a:rect l="l" t="t" r="r" b="b"/>
            <a:pathLst>
              <a:path w="33618" h="42624" extrusionOk="0">
                <a:moveTo>
                  <a:pt x="18635" y="7196"/>
                </a:moveTo>
                <a:lnTo>
                  <a:pt x="18635" y="7196"/>
                </a:lnTo>
                <a:cubicBezTo>
                  <a:pt x="18647" y="7231"/>
                  <a:pt x="18660" y="7266"/>
                  <a:pt x="18670" y="7299"/>
                </a:cubicBezTo>
                <a:cubicBezTo>
                  <a:pt x="18664" y="7307"/>
                  <a:pt x="18658" y="7314"/>
                  <a:pt x="18651" y="7322"/>
                </a:cubicBezTo>
                <a:cubicBezTo>
                  <a:pt x="18647" y="7281"/>
                  <a:pt x="18641" y="7238"/>
                  <a:pt x="18635" y="7196"/>
                </a:cubicBezTo>
                <a:close/>
                <a:moveTo>
                  <a:pt x="16734" y="6666"/>
                </a:moveTo>
                <a:cubicBezTo>
                  <a:pt x="16704" y="6666"/>
                  <a:pt x="16667" y="6676"/>
                  <a:pt x="16623" y="6701"/>
                </a:cubicBezTo>
                <a:cubicBezTo>
                  <a:pt x="16113" y="6954"/>
                  <a:pt x="15701" y="7351"/>
                  <a:pt x="15253" y="7690"/>
                </a:cubicBezTo>
                <a:cubicBezTo>
                  <a:pt x="15090" y="7805"/>
                  <a:pt x="14922" y="7908"/>
                  <a:pt x="14747" y="8001"/>
                </a:cubicBezTo>
                <a:cubicBezTo>
                  <a:pt x="14677" y="8050"/>
                  <a:pt x="14551" y="8069"/>
                  <a:pt x="14541" y="8169"/>
                </a:cubicBezTo>
                <a:cubicBezTo>
                  <a:pt x="14527" y="8173"/>
                  <a:pt x="14511" y="8174"/>
                  <a:pt x="14496" y="8174"/>
                </a:cubicBezTo>
                <a:cubicBezTo>
                  <a:pt x="14474" y="8174"/>
                  <a:pt x="14452" y="8172"/>
                  <a:pt x="14430" y="8172"/>
                </a:cubicBezTo>
                <a:cubicBezTo>
                  <a:pt x="14392" y="8172"/>
                  <a:pt x="14357" y="8178"/>
                  <a:pt x="14331" y="8209"/>
                </a:cubicBezTo>
                <a:cubicBezTo>
                  <a:pt x="14304" y="8248"/>
                  <a:pt x="14313" y="8303"/>
                  <a:pt x="14350" y="8332"/>
                </a:cubicBezTo>
                <a:lnTo>
                  <a:pt x="14352" y="8332"/>
                </a:lnTo>
                <a:cubicBezTo>
                  <a:pt x="14397" y="8344"/>
                  <a:pt x="14443" y="8350"/>
                  <a:pt x="14490" y="8350"/>
                </a:cubicBezTo>
                <a:cubicBezTo>
                  <a:pt x="14680" y="8350"/>
                  <a:pt x="14874" y="8261"/>
                  <a:pt x="15041" y="8180"/>
                </a:cubicBezTo>
                <a:cubicBezTo>
                  <a:pt x="15687" y="7881"/>
                  <a:pt x="16121" y="7297"/>
                  <a:pt x="16693" y="6896"/>
                </a:cubicBezTo>
                <a:cubicBezTo>
                  <a:pt x="16855" y="6821"/>
                  <a:pt x="16850" y="6666"/>
                  <a:pt x="16734" y="6666"/>
                </a:cubicBezTo>
                <a:close/>
                <a:moveTo>
                  <a:pt x="7929" y="8560"/>
                </a:moveTo>
                <a:cubicBezTo>
                  <a:pt x="7917" y="8618"/>
                  <a:pt x="7906" y="8678"/>
                  <a:pt x="7896" y="8735"/>
                </a:cubicBezTo>
                <a:lnTo>
                  <a:pt x="7886" y="8727"/>
                </a:lnTo>
                <a:cubicBezTo>
                  <a:pt x="7898" y="8671"/>
                  <a:pt x="7913" y="8616"/>
                  <a:pt x="7929" y="8560"/>
                </a:cubicBezTo>
                <a:close/>
                <a:moveTo>
                  <a:pt x="16700" y="7653"/>
                </a:moveTo>
                <a:cubicBezTo>
                  <a:pt x="16654" y="7653"/>
                  <a:pt x="16605" y="7688"/>
                  <a:pt x="16600" y="7754"/>
                </a:cubicBezTo>
                <a:cubicBezTo>
                  <a:pt x="16475" y="8231"/>
                  <a:pt x="16063" y="8655"/>
                  <a:pt x="15551" y="8671"/>
                </a:cubicBezTo>
                <a:cubicBezTo>
                  <a:pt x="15544" y="8672"/>
                  <a:pt x="15537" y="8673"/>
                  <a:pt x="15529" y="8673"/>
                </a:cubicBezTo>
                <a:cubicBezTo>
                  <a:pt x="15428" y="8673"/>
                  <a:pt x="15276" y="8598"/>
                  <a:pt x="15181" y="8598"/>
                </a:cubicBezTo>
                <a:cubicBezTo>
                  <a:pt x="15157" y="8598"/>
                  <a:pt x="15136" y="8603"/>
                  <a:pt x="15121" y="8616"/>
                </a:cubicBezTo>
                <a:cubicBezTo>
                  <a:pt x="15042" y="8598"/>
                  <a:pt x="15018" y="8494"/>
                  <a:pt x="14937" y="8494"/>
                </a:cubicBezTo>
                <a:cubicBezTo>
                  <a:pt x="14934" y="8494"/>
                  <a:pt x="14931" y="8494"/>
                  <a:pt x="14928" y="8494"/>
                </a:cubicBezTo>
                <a:cubicBezTo>
                  <a:pt x="14784" y="8532"/>
                  <a:pt x="14874" y="8686"/>
                  <a:pt x="14967" y="8727"/>
                </a:cubicBezTo>
                <a:cubicBezTo>
                  <a:pt x="15070" y="8793"/>
                  <a:pt x="15187" y="8834"/>
                  <a:pt x="15310" y="8844"/>
                </a:cubicBezTo>
                <a:cubicBezTo>
                  <a:pt x="15306" y="8877"/>
                  <a:pt x="15310" y="8914"/>
                  <a:pt x="15323" y="8947"/>
                </a:cubicBezTo>
                <a:cubicBezTo>
                  <a:pt x="15335" y="8989"/>
                  <a:pt x="15368" y="9007"/>
                  <a:pt x="15402" y="9007"/>
                </a:cubicBezTo>
                <a:cubicBezTo>
                  <a:pt x="15455" y="9007"/>
                  <a:pt x="15509" y="8963"/>
                  <a:pt x="15489" y="8898"/>
                </a:cubicBezTo>
                <a:cubicBezTo>
                  <a:pt x="15487" y="8883"/>
                  <a:pt x="15485" y="8869"/>
                  <a:pt x="15481" y="8854"/>
                </a:cubicBezTo>
                <a:cubicBezTo>
                  <a:pt x="15500" y="8854"/>
                  <a:pt x="15518" y="8857"/>
                  <a:pt x="15535" y="8857"/>
                </a:cubicBezTo>
                <a:cubicBezTo>
                  <a:pt x="15539" y="8926"/>
                  <a:pt x="15584" y="9009"/>
                  <a:pt x="15644" y="9015"/>
                </a:cubicBezTo>
                <a:cubicBezTo>
                  <a:pt x="15647" y="9015"/>
                  <a:pt x="15650" y="9015"/>
                  <a:pt x="15653" y="9015"/>
                </a:cubicBezTo>
                <a:cubicBezTo>
                  <a:pt x="15728" y="9015"/>
                  <a:pt x="15769" y="8926"/>
                  <a:pt x="15718" y="8869"/>
                </a:cubicBezTo>
                <a:cubicBezTo>
                  <a:pt x="15718" y="8863"/>
                  <a:pt x="15716" y="8854"/>
                  <a:pt x="15714" y="8846"/>
                </a:cubicBezTo>
                <a:cubicBezTo>
                  <a:pt x="15753" y="8842"/>
                  <a:pt x="15790" y="8836"/>
                  <a:pt x="15829" y="8828"/>
                </a:cubicBezTo>
                <a:lnTo>
                  <a:pt x="15829" y="8828"/>
                </a:lnTo>
                <a:cubicBezTo>
                  <a:pt x="15827" y="8834"/>
                  <a:pt x="15827" y="8842"/>
                  <a:pt x="15829" y="8848"/>
                </a:cubicBezTo>
                <a:cubicBezTo>
                  <a:pt x="15835" y="8896"/>
                  <a:pt x="15875" y="8921"/>
                  <a:pt x="15915" y="8921"/>
                </a:cubicBezTo>
                <a:cubicBezTo>
                  <a:pt x="15952" y="8921"/>
                  <a:pt x="15990" y="8899"/>
                  <a:pt x="16000" y="8854"/>
                </a:cubicBezTo>
                <a:cubicBezTo>
                  <a:pt x="16002" y="8830"/>
                  <a:pt x="16002" y="8805"/>
                  <a:pt x="15998" y="8780"/>
                </a:cubicBezTo>
                <a:cubicBezTo>
                  <a:pt x="16030" y="8768"/>
                  <a:pt x="16061" y="8756"/>
                  <a:pt x="16092" y="8741"/>
                </a:cubicBezTo>
                <a:cubicBezTo>
                  <a:pt x="16102" y="8772"/>
                  <a:pt x="16121" y="8801"/>
                  <a:pt x="16144" y="8824"/>
                </a:cubicBezTo>
                <a:cubicBezTo>
                  <a:pt x="16162" y="8841"/>
                  <a:pt x="16182" y="8849"/>
                  <a:pt x="16201" y="8849"/>
                </a:cubicBezTo>
                <a:cubicBezTo>
                  <a:pt x="16267" y="8849"/>
                  <a:pt x="16325" y="8766"/>
                  <a:pt x="16269" y="8704"/>
                </a:cubicBezTo>
                <a:cubicBezTo>
                  <a:pt x="16263" y="8688"/>
                  <a:pt x="16255" y="8671"/>
                  <a:pt x="16246" y="8659"/>
                </a:cubicBezTo>
                <a:cubicBezTo>
                  <a:pt x="16275" y="8638"/>
                  <a:pt x="16304" y="8618"/>
                  <a:pt x="16333" y="8597"/>
                </a:cubicBezTo>
                <a:cubicBezTo>
                  <a:pt x="16343" y="8616"/>
                  <a:pt x="16360" y="8630"/>
                  <a:pt x="16380" y="8641"/>
                </a:cubicBezTo>
                <a:cubicBezTo>
                  <a:pt x="16398" y="8647"/>
                  <a:pt x="16414" y="8650"/>
                  <a:pt x="16428" y="8650"/>
                </a:cubicBezTo>
                <a:cubicBezTo>
                  <a:pt x="16514" y="8650"/>
                  <a:pt x="16532" y="8540"/>
                  <a:pt x="16465" y="8478"/>
                </a:cubicBezTo>
                <a:cubicBezTo>
                  <a:pt x="16477" y="8466"/>
                  <a:pt x="16487" y="8451"/>
                  <a:pt x="16500" y="8439"/>
                </a:cubicBezTo>
                <a:cubicBezTo>
                  <a:pt x="16506" y="8449"/>
                  <a:pt x="16516" y="8460"/>
                  <a:pt x="16524" y="8468"/>
                </a:cubicBezTo>
                <a:cubicBezTo>
                  <a:pt x="16540" y="8480"/>
                  <a:pt x="16558" y="8485"/>
                  <a:pt x="16575" y="8485"/>
                </a:cubicBezTo>
                <a:cubicBezTo>
                  <a:pt x="16638" y="8485"/>
                  <a:pt x="16693" y="8412"/>
                  <a:pt x="16650" y="8350"/>
                </a:cubicBezTo>
                <a:cubicBezTo>
                  <a:pt x="16641" y="8328"/>
                  <a:pt x="16625" y="8309"/>
                  <a:pt x="16602" y="8299"/>
                </a:cubicBezTo>
                <a:cubicBezTo>
                  <a:pt x="16623" y="8268"/>
                  <a:pt x="16639" y="8237"/>
                  <a:pt x="16656" y="8204"/>
                </a:cubicBezTo>
                <a:cubicBezTo>
                  <a:pt x="16658" y="8209"/>
                  <a:pt x="16662" y="8213"/>
                  <a:pt x="16664" y="8217"/>
                </a:cubicBezTo>
                <a:lnTo>
                  <a:pt x="16666" y="8215"/>
                </a:lnTo>
                <a:cubicBezTo>
                  <a:pt x="16685" y="8244"/>
                  <a:pt x="16710" y="8256"/>
                  <a:pt x="16736" y="8256"/>
                </a:cubicBezTo>
                <a:cubicBezTo>
                  <a:pt x="16798" y="8256"/>
                  <a:pt x="16860" y="8183"/>
                  <a:pt x="16810" y="8116"/>
                </a:cubicBezTo>
                <a:cubicBezTo>
                  <a:pt x="16795" y="8090"/>
                  <a:pt x="16767" y="8074"/>
                  <a:pt x="16739" y="8074"/>
                </a:cubicBezTo>
                <a:cubicBezTo>
                  <a:pt x="16730" y="8074"/>
                  <a:pt x="16720" y="8075"/>
                  <a:pt x="16711" y="8079"/>
                </a:cubicBezTo>
                <a:cubicBezTo>
                  <a:pt x="16751" y="7974"/>
                  <a:pt x="16775" y="7863"/>
                  <a:pt x="16785" y="7752"/>
                </a:cubicBezTo>
                <a:cubicBezTo>
                  <a:pt x="16786" y="7685"/>
                  <a:pt x="16745" y="7653"/>
                  <a:pt x="16700" y="7653"/>
                </a:cubicBezTo>
                <a:close/>
                <a:moveTo>
                  <a:pt x="11157" y="9271"/>
                </a:moveTo>
                <a:cubicBezTo>
                  <a:pt x="11114" y="9271"/>
                  <a:pt x="11072" y="9305"/>
                  <a:pt x="11050" y="9344"/>
                </a:cubicBezTo>
                <a:cubicBezTo>
                  <a:pt x="10961" y="9443"/>
                  <a:pt x="10854" y="9521"/>
                  <a:pt x="10733" y="9575"/>
                </a:cubicBezTo>
                <a:cubicBezTo>
                  <a:pt x="10717" y="9547"/>
                  <a:pt x="10689" y="9532"/>
                  <a:pt x="10659" y="9532"/>
                </a:cubicBezTo>
                <a:cubicBezTo>
                  <a:pt x="10651" y="9532"/>
                  <a:pt x="10643" y="9533"/>
                  <a:pt x="10634" y="9535"/>
                </a:cubicBezTo>
                <a:cubicBezTo>
                  <a:pt x="10484" y="9593"/>
                  <a:pt x="10328" y="9628"/>
                  <a:pt x="10167" y="9644"/>
                </a:cubicBezTo>
                <a:cubicBezTo>
                  <a:pt x="10091" y="9655"/>
                  <a:pt x="10013" y="9659"/>
                  <a:pt x="9935" y="9659"/>
                </a:cubicBezTo>
                <a:cubicBezTo>
                  <a:pt x="9587" y="9659"/>
                  <a:pt x="9230" y="9573"/>
                  <a:pt x="8883" y="9573"/>
                </a:cubicBezTo>
                <a:cubicBezTo>
                  <a:pt x="8794" y="9573"/>
                  <a:pt x="8706" y="9579"/>
                  <a:pt x="8618" y="9593"/>
                </a:cubicBezTo>
                <a:cubicBezTo>
                  <a:pt x="8610" y="9597"/>
                  <a:pt x="8606" y="9601"/>
                  <a:pt x="8600" y="9607"/>
                </a:cubicBezTo>
                <a:cubicBezTo>
                  <a:pt x="8570" y="9601"/>
                  <a:pt x="8541" y="9597"/>
                  <a:pt x="8513" y="9597"/>
                </a:cubicBezTo>
                <a:cubicBezTo>
                  <a:pt x="8476" y="9597"/>
                  <a:pt x="8440" y="9605"/>
                  <a:pt x="8408" y="9628"/>
                </a:cubicBezTo>
                <a:cubicBezTo>
                  <a:pt x="8351" y="9684"/>
                  <a:pt x="8402" y="9778"/>
                  <a:pt x="8472" y="9778"/>
                </a:cubicBezTo>
                <a:cubicBezTo>
                  <a:pt x="8482" y="9778"/>
                  <a:pt x="8492" y="9776"/>
                  <a:pt x="8503" y="9772"/>
                </a:cubicBezTo>
                <a:cubicBezTo>
                  <a:pt x="8713" y="9803"/>
                  <a:pt x="8923" y="9836"/>
                  <a:pt x="9131" y="9877"/>
                </a:cubicBezTo>
                <a:cubicBezTo>
                  <a:pt x="9369" y="9913"/>
                  <a:pt x="9622" y="9941"/>
                  <a:pt x="9874" y="9941"/>
                </a:cubicBezTo>
                <a:cubicBezTo>
                  <a:pt x="10229" y="9941"/>
                  <a:pt x="10582" y="9885"/>
                  <a:pt x="10887" y="9712"/>
                </a:cubicBezTo>
                <a:cubicBezTo>
                  <a:pt x="10951" y="9657"/>
                  <a:pt x="11116" y="9595"/>
                  <a:pt x="11138" y="9505"/>
                </a:cubicBezTo>
                <a:lnTo>
                  <a:pt x="11145" y="9498"/>
                </a:lnTo>
                <a:cubicBezTo>
                  <a:pt x="11190" y="9443"/>
                  <a:pt x="11278" y="9379"/>
                  <a:pt x="11221" y="9303"/>
                </a:cubicBezTo>
                <a:cubicBezTo>
                  <a:pt x="11202" y="9280"/>
                  <a:pt x="11179" y="9271"/>
                  <a:pt x="11157" y="9271"/>
                </a:cubicBezTo>
                <a:close/>
                <a:moveTo>
                  <a:pt x="10950" y="9928"/>
                </a:moveTo>
                <a:cubicBezTo>
                  <a:pt x="10926" y="9928"/>
                  <a:pt x="10901" y="9939"/>
                  <a:pt x="10883" y="9963"/>
                </a:cubicBezTo>
                <a:cubicBezTo>
                  <a:pt x="10705" y="10342"/>
                  <a:pt x="10304" y="10585"/>
                  <a:pt x="9887" y="10585"/>
                </a:cubicBezTo>
                <a:cubicBezTo>
                  <a:pt x="9885" y="10585"/>
                  <a:pt x="9883" y="10585"/>
                  <a:pt x="9881" y="10585"/>
                </a:cubicBezTo>
                <a:cubicBezTo>
                  <a:pt x="9878" y="10585"/>
                  <a:pt x="9874" y="10585"/>
                  <a:pt x="9870" y="10585"/>
                </a:cubicBezTo>
                <a:cubicBezTo>
                  <a:pt x="9753" y="10585"/>
                  <a:pt x="9640" y="10504"/>
                  <a:pt x="9528" y="10504"/>
                </a:cubicBezTo>
                <a:cubicBezTo>
                  <a:pt x="9517" y="10504"/>
                  <a:pt x="9507" y="10505"/>
                  <a:pt x="9497" y="10506"/>
                </a:cubicBezTo>
                <a:cubicBezTo>
                  <a:pt x="9355" y="10441"/>
                  <a:pt x="9233" y="10338"/>
                  <a:pt x="9122" y="10235"/>
                </a:cubicBezTo>
                <a:cubicBezTo>
                  <a:pt x="9112" y="10231"/>
                  <a:pt x="9101" y="10229"/>
                  <a:pt x="9091" y="10229"/>
                </a:cubicBezTo>
                <a:cubicBezTo>
                  <a:pt x="9056" y="10229"/>
                  <a:pt x="9023" y="10249"/>
                  <a:pt x="9009" y="10284"/>
                </a:cubicBezTo>
                <a:cubicBezTo>
                  <a:pt x="8970" y="10408"/>
                  <a:pt x="9211" y="10537"/>
                  <a:pt x="9330" y="10613"/>
                </a:cubicBezTo>
                <a:cubicBezTo>
                  <a:pt x="9272" y="10665"/>
                  <a:pt x="9307" y="10790"/>
                  <a:pt x="9394" y="10801"/>
                </a:cubicBezTo>
                <a:cubicBezTo>
                  <a:pt x="9397" y="10801"/>
                  <a:pt x="9401" y="10801"/>
                  <a:pt x="9404" y="10801"/>
                </a:cubicBezTo>
                <a:cubicBezTo>
                  <a:pt x="9470" y="10801"/>
                  <a:pt x="9494" y="10742"/>
                  <a:pt x="9484" y="10687"/>
                </a:cubicBezTo>
                <a:lnTo>
                  <a:pt x="9484" y="10687"/>
                </a:lnTo>
                <a:cubicBezTo>
                  <a:pt x="9505" y="10696"/>
                  <a:pt x="9528" y="10704"/>
                  <a:pt x="9550" y="10710"/>
                </a:cubicBezTo>
                <a:cubicBezTo>
                  <a:pt x="9530" y="10743"/>
                  <a:pt x="9530" y="10780"/>
                  <a:pt x="9546" y="10813"/>
                </a:cubicBezTo>
                <a:cubicBezTo>
                  <a:pt x="9563" y="10859"/>
                  <a:pt x="9596" y="10878"/>
                  <a:pt x="9630" y="10878"/>
                </a:cubicBezTo>
                <a:cubicBezTo>
                  <a:pt x="9686" y="10878"/>
                  <a:pt x="9743" y="10823"/>
                  <a:pt x="9713" y="10751"/>
                </a:cubicBezTo>
                <a:lnTo>
                  <a:pt x="9713" y="10751"/>
                </a:lnTo>
                <a:lnTo>
                  <a:pt x="9758" y="10757"/>
                </a:lnTo>
                <a:cubicBezTo>
                  <a:pt x="9756" y="10778"/>
                  <a:pt x="9758" y="10799"/>
                  <a:pt x="9764" y="10819"/>
                </a:cubicBezTo>
                <a:cubicBezTo>
                  <a:pt x="9772" y="10878"/>
                  <a:pt x="9813" y="10904"/>
                  <a:pt x="9854" y="10904"/>
                </a:cubicBezTo>
                <a:cubicBezTo>
                  <a:pt x="9915" y="10904"/>
                  <a:pt x="9976" y="10850"/>
                  <a:pt x="9935" y="10772"/>
                </a:cubicBezTo>
                <a:lnTo>
                  <a:pt x="9964" y="10772"/>
                </a:lnTo>
                <a:cubicBezTo>
                  <a:pt x="9960" y="10840"/>
                  <a:pt x="9992" y="10914"/>
                  <a:pt x="10052" y="10920"/>
                </a:cubicBezTo>
                <a:cubicBezTo>
                  <a:pt x="10055" y="10920"/>
                  <a:pt x="10058" y="10920"/>
                  <a:pt x="10061" y="10920"/>
                </a:cubicBezTo>
                <a:cubicBezTo>
                  <a:pt x="10122" y="10920"/>
                  <a:pt x="10166" y="10860"/>
                  <a:pt x="10143" y="10801"/>
                </a:cubicBezTo>
                <a:cubicBezTo>
                  <a:pt x="10145" y="10784"/>
                  <a:pt x="10145" y="10768"/>
                  <a:pt x="10143" y="10753"/>
                </a:cubicBezTo>
                <a:lnTo>
                  <a:pt x="10149" y="10753"/>
                </a:lnTo>
                <a:cubicBezTo>
                  <a:pt x="10147" y="10766"/>
                  <a:pt x="10149" y="10780"/>
                  <a:pt x="10155" y="10794"/>
                </a:cubicBezTo>
                <a:cubicBezTo>
                  <a:pt x="10175" y="10839"/>
                  <a:pt x="10204" y="10857"/>
                  <a:pt x="10234" y="10857"/>
                </a:cubicBezTo>
                <a:cubicBezTo>
                  <a:pt x="10294" y="10857"/>
                  <a:pt x="10353" y="10779"/>
                  <a:pt x="10320" y="10704"/>
                </a:cubicBezTo>
                <a:cubicBezTo>
                  <a:pt x="10332" y="10700"/>
                  <a:pt x="10344" y="10696"/>
                  <a:pt x="10355" y="10692"/>
                </a:cubicBezTo>
                <a:cubicBezTo>
                  <a:pt x="10367" y="10727"/>
                  <a:pt x="10394" y="10753"/>
                  <a:pt x="10429" y="10764"/>
                </a:cubicBezTo>
                <a:cubicBezTo>
                  <a:pt x="10437" y="10765"/>
                  <a:pt x="10445" y="10766"/>
                  <a:pt x="10453" y="10766"/>
                </a:cubicBezTo>
                <a:cubicBezTo>
                  <a:pt x="10533" y="10766"/>
                  <a:pt x="10547" y="10679"/>
                  <a:pt x="10519" y="10611"/>
                </a:cubicBezTo>
                <a:cubicBezTo>
                  <a:pt x="10747" y="10478"/>
                  <a:pt x="10929" y="10276"/>
                  <a:pt x="11038" y="10035"/>
                </a:cubicBezTo>
                <a:cubicBezTo>
                  <a:pt x="11054" y="9974"/>
                  <a:pt x="11002" y="9928"/>
                  <a:pt x="10950" y="9928"/>
                </a:cubicBezTo>
                <a:close/>
                <a:moveTo>
                  <a:pt x="11928" y="9867"/>
                </a:moveTo>
                <a:cubicBezTo>
                  <a:pt x="11779" y="9867"/>
                  <a:pt x="11639" y="9953"/>
                  <a:pt x="11756" y="10192"/>
                </a:cubicBezTo>
                <a:cubicBezTo>
                  <a:pt x="12041" y="10729"/>
                  <a:pt x="12580" y="11179"/>
                  <a:pt x="12578" y="11831"/>
                </a:cubicBezTo>
                <a:cubicBezTo>
                  <a:pt x="12583" y="11903"/>
                  <a:pt x="12552" y="12002"/>
                  <a:pt x="12626" y="12045"/>
                </a:cubicBezTo>
                <a:lnTo>
                  <a:pt x="12628" y="12045"/>
                </a:lnTo>
                <a:cubicBezTo>
                  <a:pt x="12640" y="12051"/>
                  <a:pt x="12652" y="12053"/>
                  <a:pt x="12667" y="12053"/>
                </a:cubicBezTo>
                <a:cubicBezTo>
                  <a:pt x="12700" y="12053"/>
                  <a:pt x="12729" y="12035"/>
                  <a:pt x="12745" y="12006"/>
                </a:cubicBezTo>
                <a:lnTo>
                  <a:pt x="12745" y="11988"/>
                </a:lnTo>
                <a:cubicBezTo>
                  <a:pt x="12751" y="11916"/>
                  <a:pt x="12764" y="11846"/>
                  <a:pt x="12782" y="11778"/>
                </a:cubicBezTo>
                <a:cubicBezTo>
                  <a:pt x="12784" y="11765"/>
                  <a:pt x="12788" y="11755"/>
                  <a:pt x="12792" y="11743"/>
                </a:cubicBezTo>
                <a:cubicBezTo>
                  <a:pt x="12792" y="11494"/>
                  <a:pt x="12729" y="11171"/>
                  <a:pt x="12708" y="11089"/>
                </a:cubicBezTo>
                <a:cubicBezTo>
                  <a:pt x="12622" y="10708"/>
                  <a:pt x="12451" y="10330"/>
                  <a:pt x="12136" y="10085"/>
                </a:cubicBezTo>
                <a:cubicBezTo>
                  <a:pt x="12259" y="9967"/>
                  <a:pt x="12088" y="9867"/>
                  <a:pt x="11928" y="9867"/>
                </a:cubicBezTo>
                <a:close/>
                <a:moveTo>
                  <a:pt x="12521" y="1"/>
                </a:moveTo>
                <a:cubicBezTo>
                  <a:pt x="12419" y="1"/>
                  <a:pt x="12321" y="97"/>
                  <a:pt x="12239" y="231"/>
                </a:cubicBezTo>
                <a:cubicBezTo>
                  <a:pt x="11974" y="578"/>
                  <a:pt x="11704" y="924"/>
                  <a:pt x="11416" y="1255"/>
                </a:cubicBezTo>
                <a:cubicBezTo>
                  <a:pt x="10653" y="2125"/>
                  <a:pt x="9848" y="2963"/>
                  <a:pt x="9050" y="3802"/>
                </a:cubicBezTo>
                <a:cubicBezTo>
                  <a:pt x="8077" y="4878"/>
                  <a:pt x="6687" y="6330"/>
                  <a:pt x="6440" y="7791"/>
                </a:cubicBezTo>
                <a:cubicBezTo>
                  <a:pt x="6401" y="8474"/>
                  <a:pt x="6876" y="9044"/>
                  <a:pt x="7170" y="9624"/>
                </a:cubicBezTo>
                <a:cubicBezTo>
                  <a:pt x="7382" y="9988"/>
                  <a:pt x="7581" y="10369"/>
                  <a:pt x="7830" y="10706"/>
                </a:cubicBezTo>
                <a:cubicBezTo>
                  <a:pt x="7886" y="11035"/>
                  <a:pt x="7956" y="11370"/>
                  <a:pt x="8032" y="11704"/>
                </a:cubicBezTo>
                <a:cubicBezTo>
                  <a:pt x="8042" y="11742"/>
                  <a:pt x="8078" y="11766"/>
                  <a:pt x="8116" y="11766"/>
                </a:cubicBezTo>
                <a:cubicBezTo>
                  <a:pt x="8124" y="11766"/>
                  <a:pt x="8131" y="11765"/>
                  <a:pt x="8139" y="11763"/>
                </a:cubicBezTo>
                <a:cubicBezTo>
                  <a:pt x="8159" y="11757"/>
                  <a:pt x="8178" y="11743"/>
                  <a:pt x="8188" y="11724"/>
                </a:cubicBezTo>
                <a:cubicBezTo>
                  <a:pt x="8240" y="11852"/>
                  <a:pt x="8299" y="11975"/>
                  <a:pt x="8363" y="12097"/>
                </a:cubicBezTo>
                <a:cubicBezTo>
                  <a:pt x="8381" y="12117"/>
                  <a:pt x="8406" y="12127"/>
                  <a:pt x="8430" y="12127"/>
                </a:cubicBezTo>
                <a:cubicBezTo>
                  <a:pt x="8460" y="12127"/>
                  <a:pt x="8490" y="12113"/>
                  <a:pt x="8507" y="12084"/>
                </a:cubicBezTo>
                <a:cubicBezTo>
                  <a:pt x="8538" y="12021"/>
                  <a:pt x="8493" y="11955"/>
                  <a:pt x="8476" y="11893"/>
                </a:cubicBezTo>
                <a:cubicBezTo>
                  <a:pt x="8343" y="11547"/>
                  <a:pt x="8236" y="11194"/>
                  <a:pt x="8155" y="10831"/>
                </a:cubicBezTo>
                <a:cubicBezTo>
                  <a:pt x="8116" y="10681"/>
                  <a:pt x="8085" y="10535"/>
                  <a:pt x="8061" y="10389"/>
                </a:cubicBezTo>
                <a:cubicBezTo>
                  <a:pt x="7931" y="9173"/>
                  <a:pt x="8281" y="7918"/>
                  <a:pt x="8943" y="6894"/>
                </a:cubicBezTo>
                <a:cubicBezTo>
                  <a:pt x="9161" y="6552"/>
                  <a:pt x="9427" y="6246"/>
                  <a:pt x="9704" y="5950"/>
                </a:cubicBezTo>
                <a:cubicBezTo>
                  <a:pt x="10840" y="4845"/>
                  <a:pt x="12074" y="3800"/>
                  <a:pt x="12749" y="2333"/>
                </a:cubicBezTo>
                <a:cubicBezTo>
                  <a:pt x="12825" y="2177"/>
                  <a:pt x="12889" y="2016"/>
                  <a:pt x="12938" y="1850"/>
                </a:cubicBezTo>
                <a:lnTo>
                  <a:pt x="12988" y="1893"/>
                </a:lnTo>
                <a:cubicBezTo>
                  <a:pt x="13706" y="2496"/>
                  <a:pt x="14640" y="2734"/>
                  <a:pt x="15417" y="3240"/>
                </a:cubicBezTo>
                <a:cubicBezTo>
                  <a:pt x="16135" y="3670"/>
                  <a:pt x="16777" y="4213"/>
                  <a:pt x="17318" y="4849"/>
                </a:cubicBezTo>
                <a:cubicBezTo>
                  <a:pt x="17643" y="5302"/>
                  <a:pt x="17894" y="5802"/>
                  <a:pt x="18059" y="6334"/>
                </a:cubicBezTo>
                <a:cubicBezTo>
                  <a:pt x="18065" y="6349"/>
                  <a:pt x="18071" y="6363"/>
                  <a:pt x="18075" y="6376"/>
                </a:cubicBezTo>
                <a:cubicBezTo>
                  <a:pt x="18172" y="6629"/>
                  <a:pt x="18248" y="6888"/>
                  <a:pt x="18304" y="7153"/>
                </a:cubicBezTo>
                <a:cubicBezTo>
                  <a:pt x="18324" y="7244"/>
                  <a:pt x="18341" y="7334"/>
                  <a:pt x="18355" y="7425"/>
                </a:cubicBezTo>
                <a:cubicBezTo>
                  <a:pt x="18380" y="7589"/>
                  <a:pt x="18398" y="7756"/>
                  <a:pt x="18413" y="7923"/>
                </a:cubicBezTo>
                <a:cubicBezTo>
                  <a:pt x="18425" y="8042"/>
                  <a:pt x="18433" y="8159"/>
                  <a:pt x="18442" y="8278"/>
                </a:cubicBezTo>
                <a:cubicBezTo>
                  <a:pt x="18444" y="8299"/>
                  <a:pt x="18444" y="8322"/>
                  <a:pt x="18446" y="8342"/>
                </a:cubicBezTo>
                <a:lnTo>
                  <a:pt x="18446" y="8355"/>
                </a:lnTo>
                <a:cubicBezTo>
                  <a:pt x="18448" y="8392"/>
                  <a:pt x="18450" y="8431"/>
                  <a:pt x="18452" y="8470"/>
                </a:cubicBezTo>
                <a:lnTo>
                  <a:pt x="18454" y="8494"/>
                </a:lnTo>
                <a:cubicBezTo>
                  <a:pt x="18456" y="8529"/>
                  <a:pt x="18456" y="8564"/>
                  <a:pt x="18458" y="8597"/>
                </a:cubicBezTo>
                <a:cubicBezTo>
                  <a:pt x="18460" y="8610"/>
                  <a:pt x="18460" y="8624"/>
                  <a:pt x="18460" y="8636"/>
                </a:cubicBezTo>
                <a:lnTo>
                  <a:pt x="18460" y="8661"/>
                </a:lnTo>
                <a:lnTo>
                  <a:pt x="18460" y="8676"/>
                </a:lnTo>
                <a:lnTo>
                  <a:pt x="18460" y="8700"/>
                </a:lnTo>
                <a:lnTo>
                  <a:pt x="18460" y="8713"/>
                </a:lnTo>
                <a:lnTo>
                  <a:pt x="18460" y="8727"/>
                </a:lnTo>
                <a:lnTo>
                  <a:pt x="18460" y="8739"/>
                </a:lnTo>
                <a:lnTo>
                  <a:pt x="18460" y="8752"/>
                </a:lnTo>
                <a:lnTo>
                  <a:pt x="18460" y="8764"/>
                </a:lnTo>
                <a:lnTo>
                  <a:pt x="18460" y="8776"/>
                </a:lnTo>
                <a:lnTo>
                  <a:pt x="18460" y="8789"/>
                </a:lnTo>
                <a:lnTo>
                  <a:pt x="18460" y="8803"/>
                </a:lnTo>
                <a:lnTo>
                  <a:pt x="18460" y="8815"/>
                </a:lnTo>
                <a:lnTo>
                  <a:pt x="18460" y="8828"/>
                </a:lnTo>
                <a:lnTo>
                  <a:pt x="18460" y="8840"/>
                </a:lnTo>
                <a:lnTo>
                  <a:pt x="18460" y="8852"/>
                </a:lnTo>
                <a:lnTo>
                  <a:pt x="18460" y="8865"/>
                </a:lnTo>
                <a:lnTo>
                  <a:pt x="18460" y="8877"/>
                </a:lnTo>
                <a:lnTo>
                  <a:pt x="18460" y="8892"/>
                </a:lnTo>
                <a:lnTo>
                  <a:pt x="18460" y="8904"/>
                </a:lnTo>
                <a:lnTo>
                  <a:pt x="18460" y="8916"/>
                </a:lnTo>
                <a:lnTo>
                  <a:pt x="18460" y="8929"/>
                </a:lnTo>
                <a:lnTo>
                  <a:pt x="18460" y="8941"/>
                </a:lnTo>
                <a:lnTo>
                  <a:pt x="18460" y="8953"/>
                </a:lnTo>
                <a:lnTo>
                  <a:pt x="18460" y="8968"/>
                </a:lnTo>
                <a:lnTo>
                  <a:pt x="18460" y="8980"/>
                </a:lnTo>
                <a:lnTo>
                  <a:pt x="18460" y="8992"/>
                </a:lnTo>
                <a:lnTo>
                  <a:pt x="18460" y="9005"/>
                </a:lnTo>
                <a:lnTo>
                  <a:pt x="18460" y="9017"/>
                </a:lnTo>
                <a:lnTo>
                  <a:pt x="18460" y="9029"/>
                </a:lnTo>
                <a:lnTo>
                  <a:pt x="18460" y="9044"/>
                </a:lnTo>
                <a:lnTo>
                  <a:pt x="18460" y="9056"/>
                </a:lnTo>
                <a:lnTo>
                  <a:pt x="18460" y="9068"/>
                </a:lnTo>
                <a:lnTo>
                  <a:pt x="18460" y="9081"/>
                </a:lnTo>
                <a:lnTo>
                  <a:pt x="18460" y="9093"/>
                </a:lnTo>
                <a:cubicBezTo>
                  <a:pt x="18460" y="9245"/>
                  <a:pt x="18456" y="9398"/>
                  <a:pt x="18446" y="9550"/>
                </a:cubicBezTo>
                <a:cubicBezTo>
                  <a:pt x="18425" y="9803"/>
                  <a:pt x="18370" y="10050"/>
                  <a:pt x="18281" y="10286"/>
                </a:cubicBezTo>
                <a:cubicBezTo>
                  <a:pt x="18256" y="10352"/>
                  <a:pt x="18230" y="10414"/>
                  <a:pt x="18201" y="10478"/>
                </a:cubicBezTo>
                <a:cubicBezTo>
                  <a:pt x="18189" y="10509"/>
                  <a:pt x="18166" y="10537"/>
                  <a:pt x="18139" y="10558"/>
                </a:cubicBezTo>
                <a:cubicBezTo>
                  <a:pt x="18119" y="10653"/>
                  <a:pt x="18108" y="10743"/>
                  <a:pt x="18131" y="10813"/>
                </a:cubicBezTo>
                <a:cubicBezTo>
                  <a:pt x="18098" y="10928"/>
                  <a:pt x="18065" y="11043"/>
                  <a:pt x="18026" y="11154"/>
                </a:cubicBezTo>
                <a:cubicBezTo>
                  <a:pt x="17938" y="11422"/>
                  <a:pt x="17826" y="11681"/>
                  <a:pt x="17697" y="11930"/>
                </a:cubicBezTo>
                <a:cubicBezTo>
                  <a:pt x="17666" y="12037"/>
                  <a:pt x="17530" y="12142"/>
                  <a:pt x="17571" y="12255"/>
                </a:cubicBezTo>
                <a:cubicBezTo>
                  <a:pt x="17516" y="12356"/>
                  <a:pt x="17462" y="12459"/>
                  <a:pt x="17396" y="12555"/>
                </a:cubicBezTo>
                <a:cubicBezTo>
                  <a:pt x="17351" y="12648"/>
                  <a:pt x="17224" y="12722"/>
                  <a:pt x="17238" y="12833"/>
                </a:cubicBezTo>
                <a:cubicBezTo>
                  <a:pt x="17246" y="12871"/>
                  <a:pt x="17273" y="12888"/>
                  <a:pt x="17317" y="12888"/>
                </a:cubicBezTo>
                <a:cubicBezTo>
                  <a:pt x="17637" y="12888"/>
                  <a:pt x="18805" y="11969"/>
                  <a:pt x="18904" y="11833"/>
                </a:cubicBezTo>
                <a:cubicBezTo>
                  <a:pt x="19162" y="11638"/>
                  <a:pt x="18974" y="11340"/>
                  <a:pt x="18894" y="11099"/>
                </a:cubicBezTo>
                <a:cubicBezTo>
                  <a:pt x="18769" y="10759"/>
                  <a:pt x="18686" y="10408"/>
                  <a:pt x="18621" y="10050"/>
                </a:cubicBezTo>
                <a:cubicBezTo>
                  <a:pt x="18619" y="9983"/>
                  <a:pt x="18565" y="9930"/>
                  <a:pt x="18501" y="9930"/>
                </a:cubicBezTo>
                <a:cubicBezTo>
                  <a:pt x="18500" y="9930"/>
                  <a:pt x="18498" y="9930"/>
                  <a:pt x="18497" y="9930"/>
                </a:cubicBezTo>
                <a:cubicBezTo>
                  <a:pt x="18600" y="9330"/>
                  <a:pt x="18668" y="8645"/>
                  <a:pt x="18672" y="8542"/>
                </a:cubicBezTo>
                <a:cubicBezTo>
                  <a:pt x="18691" y="8554"/>
                  <a:pt x="18709" y="8560"/>
                  <a:pt x="18725" y="8560"/>
                </a:cubicBezTo>
                <a:cubicBezTo>
                  <a:pt x="18794" y="8560"/>
                  <a:pt x="18835" y="8460"/>
                  <a:pt x="18837" y="8392"/>
                </a:cubicBezTo>
                <a:cubicBezTo>
                  <a:pt x="18954" y="8270"/>
                  <a:pt x="18841" y="8058"/>
                  <a:pt x="18876" y="7904"/>
                </a:cubicBezTo>
                <a:cubicBezTo>
                  <a:pt x="18878" y="7890"/>
                  <a:pt x="18880" y="7865"/>
                  <a:pt x="18880" y="7834"/>
                </a:cubicBezTo>
                <a:cubicBezTo>
                  <a:pt x="18889" y="7836"/>
                  <a:pt x="18898" y="7837"/>
                  <a:pt x="18906" y="7837"/>
                </a:cubicBezTo>
                <a:cubicBezTo>
                  <a:pt x="19056" y="7837"/>
                  <a:pt x="19066" y="7516"/>
                  <a:pt x="19094" y="7390"/>
                </a:cubicBezTo>
                <a:cubicBezTo>
                  <a:pt x="19157" y="7030"/>
                  <a:pt x="19219" y="6670"/>
                  <a:pt x="19275" y="6308"/>
                </a:cubicBezTo>
                <a:cubicBezTo>
                  <a:pt x="19404" y="5491"/>
                  <a:pt x="19454" y="4643"/>
                  <a:pt x="19246" y="3833"/>
                </a:cubicBezTo>
                <a:lnTo>
                  <a:pt x="19244" y="3833"/>
                </a:lnTo>
                <a:cubicBezTo>
                  <a:pt x="19106" y="3393"/>
                  <a:pt x="18845" y="2975"/>
                  <a:pt x="18524" y="2646"/>
                </a:cubicBezTo>
                <a:cubicBezTo>
                  <a:pt x="18248" y="2380"/>
                  <a:pt x="17880" y="2257"/>
                  <a:pt x="17520" y="2144"/>
                </a:cubicBezTo>
                <a:cubicBezTo>
                  <a:pt x="16625" y="1880"/>
                  <a:pt x="15745" y="1574"/>
                  <a:pt x="14870" y="1245"/>
                </a:cubicBezTo>
                <a:cubicBezTo>
                  <a:pt x="14362" y="1058"/>
                  <a:pt x="13833" y="930"/>
                  <a:pt x="13296" y="860"/>
                </a:cubicBezTo>
                <a:cubicBezTo>
                  <a:pt x="13292" y="861"/>
                  <a:pt x="13288" y="861"/>
                  <a:pt x="13283" y="861"/>
                </a:cubicBezTo>
                <a:cubicBezTo>
                  <a:pt x="13222" y="861"/>
                  <a:pt x="13125" y="825"/>
                  <a:pt x="13033" y="802"/>
                </a:cubicBezTo>
                <a:cubicBezTo>
                  <a:pt x="13017" y="675"/>
                  <a:pt x="12986" y="547"/>
                  <a:pt x="12945" y="424"/>
                </a:cubicBezTo>
                <a:cubicBezTo>
                  <a:pt x="12912" y="342"/>
                  <a:pt x="12892" y="165"/>
                  <a:pt x="12791" y="165"/>
                </a:cubicBezTo>
                <a:cubicBezTo>
                  <a:pt x="12777" y="165"/>
                  <a:pt x="12762" y="168"/>
                  <a:pt x="12745" y="175"/>
                </a:cubicBezTo>
                <a:cubicBezTo>
                  <a:pt x="12671" y="51"/>
                  <a:pt x="12595" y="1"/>
                  <a:pt x="12521" y="1"/>
                </a:cubicBezTo>
                <a:close/>
                <a:moveTo>
                  <a:pt x="15110" y="11024"/>
                </a:moveTo>
                <a:cubicBezTo>
                  <a:pt x="15040" y="11024"/>
                  <a:pt x="14984" y="11097"/>
                  <a:pt x="14961" y="11259"/>
                </a:cubicBezTo>
                <a:cubicBezTo>
                  <a:pt x="14866" y="11558"/>
                  <a:pt x="14634" y="11784"/>
                  <a:pt x="14383" y="11961"/>
                </a:cubicBezTo>
                <a:cubicBezTo>
                  <a:pt x="14290" y="12031"/>
                  <a:pt x="14197" y="12105"/>
                  <a:pt x="14101" y="12173"/>
                </a:cubicBezTo>
                <a:cubicBezTo>
                  <a:pt x="14072" y="12204"/>
                  <a:pt x="14041" y="12235"/>
                  <a:pt x="14010" y="12261"/>
                </a:cubicBezTo>
                <a:cubicBezTo>
                  <a:pt x="13907" y="12358"/>
                  <a:pt x="13772" y="12413"/>
                  <a:pt x="13630" y="12422"/>
                </a:cubicBezTo>
                <a:lnTo>
                  <a:pt x="13609" y="12422"/>
                </a:lnTo>
                <a:cubicBezTo>
                  <a:pt x="13589" y="12420"/>
                  <a:pt x="13569" y="12418"/>
                  <a:pt x="13549" y="12418"/>
                </a:cubicBezTo>
                <a:cubicBezTo>
                  <a:pt x="13514" y="12418"/>
                  <a:pt x="13479" y="12422"/>
                  <a:pt x="13445" y="12430"/>
                </a:cubicBezTo>
                <a:lnTo>
                  <a:pt x="13442" y="12430"/>
                </a:lnTo>
                <a:cubicBezTo>
                  <a:pt x="13383" y="12428"/>
                  <a:pt x="13323" y="12420"/>
                  <a:pt x="13263" y="12409"/>
                </a:cubicBezTo>
                <a:cubicBezTo>
                  <a:pt x="13214" y="12399"/>
                  <a:pt x="13165" y="12391"/>
                  <a:pt x="13113" y="12385"/>
                </a:cubicBezTo>
                <a:cubicBezTo>
                  <a:pt x="13062" y="12381"/>
                  <a:pt x="13013" y="12370"/>
                  <a:pt x="12963" y="12358"/>
                </a:cubicBezTo>
                <a:cubicBezTo>
                  <a:pt x="12924" y="12346"/>
                  <a:pt x="12887" y="12325"/>
                  <a:pt x="12856" y="12298"/>
                </a:cubicBezTo>
                <a:cubicBezTo>
                  <a:pt x="12807" y="12257"/>
                  <a:pt x="12772" y="12202"/>
                  <a:pt x="12757" y="12142"/>
                </a:cubicBezTo>
                <a:lnTo>
                  <a:pt x="12757" y="12138"/>
                </a:lnTo>
                <a:cubicBezTo>
                  <a:pt x="12745" y="12138"/>
                  <a:pt x="12735" y="12140"/>
                  <a:pt x="12724" y="12142"/>
                </a:cubicBezTo>
                <a:cubicBezTo>
                  <a:pt x="12693" y="12121"/>
                  <a:pt x="12667" y="12112"/>
                  <a:pt x="12644" y="12112"/>
                </a:cubicBezTo>
                <a:cubicBezTo>
                  <a:pt x="12504" y="12112"/>
                  <a:pt x="12537" y="12483"/>
                  <a:pt x="12574" y="12584"/>
                </a:cubicBezTo>
                <a:cubicBezTo>
                  <a:pt x="12792" y="13072"/>
                  <a:pt x="13436" y="13070"/>
                  <a:pt x="13893" y="13136"/>
                </a:cubicBezTo>
                <a:lnTo>
                  <a:pt x="13891" y="13136"/>
                </a:lnTo>
                <a:cubicBezTo>
                  <a:pt x="13914" y="13138"/>
                  <a:pt x="13936" y="13138"/>
                  <a:pt x="13957" y="13138"/>
                </a:cubicBezTo>
                <a:cubicBezTo>
                  <a:pt x="14385" y="13138"/>
                  <a:pt x="14697" y="12806"/>
                  <a:pt x="14977" y="12518"/>
                </a:cubicBezTo>
                <a:cubicBezTo>
                  <a:pt x="15370" y="12183"/>
                  <a:pt x="15697" y="11683"/>
                  <a:pt x="15333" y="11202"/>
                </a:cubicBezTo>
                <a:cubicBezTo>
                  <a:pt x="15255" y="11088"/>
                  <a:pt x="15176" y="11024"/>
                  <a:pt x="15110" y="11024"/>
                </a:cubicBezTo>
                <a:close/>
                <a:moveTo>
                  <a:pt x="15195" y="13328"/>
                </a:moveTo>
                <a:cubicBezTo>
                  <a:pt x="15175" y="13328"/>
                  <a:pt x="15155" y="13332"/>
                  <a:pt x="15138" y="13341"/>
                </a:cubicBezTo>
                <a:cubicBezTo>
                  <a:pt x="15053" y="13389"/>
                  <a:pt x="14977" y="13454"/>
                  <a:pt x="14889" y="13500"/>
                </a:cubicBezTo>
                <a:cubicBezTo>
                  <a:pt x="14856" y="13508"/>
                  <a:pt x="14827" y="13531"/>
                  <a:pt x="14811" y="13561"/>
                </a:cubicBezTo>
                <a:cubicBezTo>
                  <a:pt x="14805" y="13561"/>
                  <a:pt x="14800" y="13561"/>
                  <a:pt x="14795" y="13561"/>
                </a:cubicBezTo>
                <a:cubicBezTo>
                  <a:pt x="14781" y="13561"/>
                  <a:pt x="14767" y="13563"/>
                  <a:pt x="14753" y="13568"/>
                </a:cubicBezTo>
                <a:cubicBezTo>
                  <a:pt x="14623" y="13666"/>
                  <a:pt x="14763" y="13753"/>
                  <a:pt x="14874" y="13753"/>
                </a:cubicBezTo>
                <a:cubicBezTo>
                  <a:pt x="14879" y="13753"/>
                  <a:pt x="14884" y="13753"/>
                  <a:pt x="14889" y="13753"/>
                </a:cubicBezTo>
                <a:lnTo>
                  <a:pt x="14889" y="13755"/>
                </a:lnTo>
                <a:cubicBezTo>
                  <a:pt x="14902" y="13756"/>
                  <a:pt x="14915" y="13757"/>
                  <a:pt x="14928" y="13757"/>
                </a:cubicBezTo>
                <a:cubicBezTo>
                  <a:pt x="15034" y="13757"/>
                  <a:pt x="15133" y="13707"/>
                  <a:pt x="15195" y="13621"/>
                </a:cubicBezTo>
                <a:cubicBezTo>
                  <a:pt x="15206" y="13605"/>
                  <a:pt x="15212" y="13584"/>
                  <a:pt x="15210" y="13563"/>
                </a:cubicBezTo>
                <a:cubicBezTo>
                  <a:pt x="15271" y="13520"/>
                  <a:pt x="15315" y="13450"/>
                  <a:pt x="15290" y="13385"/>
                </a:cubicBezTo>
                <a:cubicBezTo>
                  <a:pt x="15272" y="13346"/>
                  <a:pt x="15234" y="13328"/>
                  <a:pt x="15195" y="13328"/>
                </a:cubicBezTo>
                <a:close/>
                <a:moveTo>
                  <a:pt x="9929" y="13200"/>
                </a:moveTo>
                <a:cubicBezTo>
                  <a:pt x="9875" y="13200"/>
                  <a:pt x="9835" y="13233"/>
                  <a:pt x="9828" y="13323"/>
                </a:cubicBezTo>
                <a:cubicBezTo>
                  <a:pt x="9857" y="13434"/>
                  <a:pt x="9910" y="13535"/>
                  <a:pt x="9916" y="13654"/>
                </a:cubicBezTo>
                <a:cubicBezTo>
                  <a:pt x="9922" y="13702"/>
                  <a:pt x="9963" y="13727"/>
                  <a:pt x="10004" y="13727"/>
                </a:cubicBezTo>
                <a:cubicBezTo>
                  <a:pt x="10039" y="13727"/>
                  <a:pt x="10074" y="13708"/>
                  <a:pt x="10085" y="13668"/>
                </a:cubicBezTo>
                <a:cubicBezTo>
                  <a:pt x="10174" y="13794"/>
                  <a:pt x="10326" y="13812"/>
                  <a:pt x="10466" y="13823"/>
                </a:cubicBezTo>
                <a:cubicBezTo>
                  <a:pt x="10467" y="13823"/>
                  <a:pt x="10468" y="13823"/>
                  <a:pt x="10469" y="13823"/>
                </a:cubicBezTo>
                <a:cubicBezTo>
                  <a:pt x="10531" y="13823"/>
                  <a:pt x="10594" y="13859"/>
                  <a:pt x="10654" y="13859"/>
                </a:cubicBezTo>
                <a:cubicBezTo>
                  <a:pt x="10675" y="13859"/>
                  <a:pt x="10695" y="13855"/>
                  <a:pt x="10715" y="13843"/>
                </a:cubicBezTo>
                <a:cubicBezTo>
                  <a:pt x="10774" y="13868"/>
                  <a:pt x="10836" y="13891"/>
                  <a:pt x="10900" y="13905"/>
                </a:cubicBezTo>
                <a:cubicBezTo>
                  <a:pt x="10922" y="13911"/>
                  <a:pt x="10947" y="13917"/>
                  <a:pt x="10972" y="13919"/>
                </a:cubicBezTo>
                <a:cubicBezTo>
                  <a:pt x="10984" y="13922"/>
                  <a:pt x="10996" y="13923"/>
                  <a:pt x="11006" y="13923"/>
                </a:cubicBezTo>
                <a:cubicBezTo>
                  <a:pt x="11149" y="13923"/>
                  <a:pt x="11131" y="13743"/>
                  <a:pt x="10978" y="13726"/>
                </a:cubicBezTo>
                <a:cubicBezTo>
                  <a:pt x="10725" y="13660"/>
                  <a:pt x="10486" y="13557"/>
                  <a:pt x="10285" y="13387"/>
                </a:cubicBezTo>
                <a:cubicBezTo>
                  <a:pt x="10211" y="13334"/>
                  <a:pt x="10040" y="13200"/>
                  <a:pt x="9929" y="13200"/>
                </a:cubicBezTo>
                <a:close/>
                <a:moveTo>
                  <a:pt x="28990" y="27353"/>
                </a:moveTo>
                <a:lnTo>
                  <a:pt x="28990" y="27353"/>
                </a:lnTo>
                <a:cubicBezTo>
                  <a:pt x="28991" y="27354"/>
                  <a:pt x="28991" y="27354"/>
                  <a:pt x="28991" y="27354"/>
                </a:cubicBezTo>
                <a:lnTo>
                  <a:pt x="28991" y="27354"/>
                </a:lnTo>
                <a:cubicBezTo>
                  <a:pt x="28991" y="27354"/>
                  <a:pt x="28991" y="27354"/>
                  <a:pt x="28991" y="27353"/>
                </a:cubicBezTo>
                <a:close/>
                <a:moveTo>
                  <a:pt x="28199" y="26008"/>
                </a:moveTo>
                <a:cubicBezTo>
                  <a:pt x="28199" y="26018"/>
                  <a:pt x="28197" y="26026"/>
                  <a:pt x="28197" y="26036"/>
                </a:cubicBezTo>
                <a:cubicBezTo>
                  <a:pt x="28181" y="26033"/>
                  <a:pt x="28166" y="26031"/>
                  <a:pt x="28154" y="26031"/>
                </a:cubicBezTo>
                <a:cubicBezTo>
                  <a:pt x="27916" y="26031"/>
                  <a:pt x="28216" y="26651"/>
                  <a:pt x="28226" y="26789"/>
                </a:cubicBezTo>
                <a:cubicBezTo>
                  <a:pt x="28327" y="27372"/>
                  <a:pt x="28263" y="27981"/>
                  <a:pt x="28421" y="28555"/>
                </a:cubicBezTo>
                <a:cubicBezTo>
                  <a:pt x="28551" y="28945"/>
                  <a:pt x="28674" y="29338"/>
                  <a:pt x="28752" y="29742"/>
                </a:cubicBezTo>
                <a:cubicBezTo>
                  <a:pt x="28722" y="29789"/>
                  <a:pt x="28740" y="29853"/>
                  <a:pt x="28794" y="29875"/>
                </a:cubicBezTo>
                <a:cubicBezTo>
                  <a:pt x="28808" y="29902"/>
                  <a:pt x="28833" y="29921"/>
                  <a:pt x="28861" y="29931"/>
                </a:cubicBezTo>
                <a:cubicBezTo>
                  <a:pt x="28872" y="29923"/>
                  <a:pt x="28880" y="29916"/>
                  <a:pt x="28890" y="29910"/>
                </a:cubicBezTo>
                <a:cubicBezTo>
                  <a:pt x="28913" y="29890"/>
                  <a:pt x="28933" y="29869"/>
                  <a:pt x="28954" y="29846"/>
                </a:cubicBezTo>
                <a:cubicBezTo>
                  <a:pt x="28989" y="29805"/>
                  <a:pt x="29022" y="29764"/>
                  <a:pt x="29055" y="29721"/>
                </a:cubicBezTo>
                <a:cubicBezTo>
                  <a:pt x="29094" y="29661"/>
                  <a:pt x="29133" y="29600"/>
                  <a:pt x="29170" y="29536"/>
                </a:cubicBezTo>
                <a:cubicBezTo>
                  <a:pt x="29205" y="29472"/>
                  <a:pt x="29236" y="29404"/>
                  <a:pt x="29263" y="29334"/>
                </a:cubicBezTo>
                <a:cubicBezTo>
                  <a:pt x="29279" y="29287"/>
                  <a:pt x="29293" y="29238"/>
                  <a:pt x="29306" y="29188"/>
                </a:cubicBezTo>
                <a:cubicBezTo>
                  <a:pt x="29330" y="29075"/>
                  <a:pt x="29351" y="28962"/>
                  <a:pt x="29363" y="28847"/>
                </a:cubicBezTo>
                <a:cubicBezTo>
                  <a:pt x="29372" y="28734"/>
                  <a:pt x="29374" y="28620"/>
                  <a:pt x="29372" y="28507"/>
                </a:cubicBezTo>
                <a:lnTo>
                  <a:pt x="29372" y="28505"/>
                </a:lnTo>
                <a:cubicBezTo>
                  <a:pt x="29365" y="28411"/>
                  <a:pt x="29355" y="28316"/>
                  <a:pt x="29341" y="28223"/>
                </a:cubicBezTo>
                <a:cubicBezTo>
                  <a:pt x="29324" y="28129"/>
                  <a:pt x="29302" y="28034"/>
                  <a:pt x="29273" y="27944"/>
                </a:cubicBezTo>
                <a:cubicBezTo>
                  <a:pt x="29244" y="27855"/>
                  <a:pt x="29211" y="27769"/>
                  <a:pt x="29172" y="27686"/>
                </a:cubicBezTo>
                <a:cubicBezTo>
                  <a:pt x="29117" y="27572"/>
                  <a:pt x="29058" y="27460"/>
                  <a:pt x="28991" y="27354"/>
                </a:cubicBezTo>
                <a:lnTo>
                  <a:pt x="28991" y="27354"/>
                </a:lnTo>
                <a:cubicBezTo>
                  <a:pt x="28991" y="27355"/>
                  <a:pt x="28991" y="27355"/>
                  <a:pt x="28991" y="27355"/>
                </a:cubicBezTo>
                <a:lnTo>
                  <a:pt x="28995" y="27361"/>
                </a:lnTo>
                <a:cubicBezTo>
                  <a:pt x="28993" y="27359"/>
                  <a:pt x="28991" y="27357"/>
                  <a:pt x="28989" y="27353"/>
                </a:cubicBezTo>
                <a:lnTo>
                  <a:pt x="28990" y="27353"/>
                </a:lnTo>
                <a:cubicBezTo>
                  <a:pt x="28990" y="27352"/>
                  <a:pt x="28989" y="27352"/>
                  <a:pt x="28989" y="27351"/>
                </a:cubicBezTo>
                <a:cubicBezTo>
                  <a:pt x="28927" y="27258"/>
                  <a:pt x="28861" y="27168"/>
                  <a:pt x="28794" y="27079"/>
                </a:cubicBezTo>
                <a:cubicBezTo>
                  <a:pt x="28719" y="26983"/>
                  <a:pt x="28643" y="26888"/>
                  <a:pt x="28573" y="26789"/>
                </a:cubicBezTo>
                <a:cubicBezTo>
                  <a:pt x="28499" y="26680"/>
                  <a:pt x="28429" y="26569"/>
                  <a:pt x="28368" y="26454"/>
                </a:cubicBezTo>
                <a:cubicBezTo>
                  <a:pt x="28298" y="26329"/>
                  <a:pt x="28244" y="26197"/>
                  <a:pt x="28207" y="26059"/>
                </a:cubicBezTo>
                <a:cubicBezTo>
                  <a:pt x="28205" y="26043"/>
                  <a:pt x="28201" y="26024"/>
                  <a:pt x="28199" y="26008"/>
                </a:cubicBezTo>
                <a:close/>
                <a:moveTo>
                  <a:pt x="29972" y="31426"/>
                </a:moveTo>
                <a:lnTo>
                  <a:pt x="29944" y="31437"/>
                </a:lnTo>
                <a:cubicBezTo>
                  <a:pt x="29917" y="31449"/>
                  <a:pt x="29888" y="31461"/>
                  <a:pt x="29861" y="31476"/>
                </a:cubicBezTo>
                <a:cubicBezTo>
                  <a:pt x="29806" y="31507"/>
                  <a:pt x="29752" y="31542"/>
                  <a:pt x="29703" y="31579"/>
                </a:cubicBezTo>
                <a:cubicBezTo>
                  <a:pt x="29608" y="31647"/>
                  <a:pt x="29518" y="31714"/>
                  <a:pt x="29425" y="31784"/>
                </a:cubicBezTo>
                <a:lnTo>
                  <a:pt x="29413" y="31793"/>
                </a:lnTo>
                <a:cubicBezTo>
                  <a:pt x="29281" y="31887"/>
                  <a:pt x="29147" y="31978"/>
                  <a:pt x="29018" y="32074"/>
                </a:cubicBezTo>
                <a:cubicBezTo>
                  <a:pt x="28802" y="32239"/>
                  <a:pt x="28602" y="32424"/>
                  <a:pt x="28399" y="32603"/>
                </a:cubicBezTo>
                <a:cubicBezTo>
                  <a:pt x="28189" y="32790"/>
                  <a:pt x="27979" y="32976"/>
                  <a:pt x="27769" y="33161"/>
                </a:cubicBezTo>
                <a:cubicBezTo>
                  <a:pt x="27471" y="33424"/>
                  <a:pt x="27170" y="33687"/>
                  <a:pt x="26854" y="33928"/>
                </a:cubicBezTo>
                <a:cubicBezTo>
                  <a:pt x="26664" y="34072"/>
                  <a:pt x="26467" y="34206"/>
                  <a:pt x="26263" y="34329"/>
                </a:cubicBezTo>
                <a:cubicBezTo>
                  <a:pt x="26154" y="34393"/>
                  <a:pt x="26041" y="34451"/>
                  <a:pt x="25924" y="34496"/>
                </a:cubicBezTo>
                <a:cubicBezTo>
                  <a:pt x="25819" y="34539"/>
                  <a:pt x="25712" y="34576"/>
                  <a:pt x="25607" y="34617"/>
                </a:cubicBezTo>
                <a:lnTo>
                  <a:pt x="25601" y="34621"/>
                </a:lnTo>
                <a:cubicBezTo>
                  <a:pt x="25582" y="34632"/>
                  <a:pt x="25564" y="34638"/>
                  <a:pt x="25543" y="34642"/>
                </a:cubicBezTo>
                <a:cubicBezTo>
                  <a:pt x="25576" y="34734"/>
                  <a:pt x="25689" y="34819"/>
                  <a:pt x="25782" y="34823"/>
                </a:cubicBezTo>
                <a:cubicBezTo>
                  <a:pt x="26364" y="34821"/>
                  <a:pt x="26946" y="34243"/>
                  <a:pt x="27419" y="33926"/>
                </a:cubicBezTo>
                <a:cubicBezTo>
                  <a:pt x="27820" y="33605"/>
                  <a:pt x="28250" y="33319"/>
                  <a:pt x="28652" y="32998"/>
                </a:cubicBezTo>
                <a:cubicBezTo>
                  <a:pt x="29055" y="32665"/>
                  <a:pt x="29427" y="32297"/>
                  <a:pt x="29808" y="31937"/>
                </a:cubicBezTo>
                <a:cubicBezTo>
                  <a:pt x="29956" y="31809"/>
                  <a:pt x="30100" y="31673"/>
                  <a:pt x="30211" y="31513"/>
                </a:cubicBezTo>
                <a:lnTo>
                  <a:pt x="30174" y="31492"/>
                </a:lnTo>
                <a:cubicBezTo>
                  <a:pt x="30151" y="31480"/>
                  <a:pt x="30127" y="31470"/>
                  <a:pt x="30102" y="31459"/>
                </a:cubicBezTo>
                <a:cubicBezTo>
                  <a:pt x="30079" y="31449"/>
                  <a:pt x="30046" y="31443"/>
                  <a:pt x="30018" y="31435"/>
                </a:cubicBezTo>
                <a:cubicBezTo>
                  <a:pt x="30003" y="31433"/>
                  <a:pt x="29989" y="31431"/>
                  <a:pt x="29972" y="31426"/>
                </a:cubicBezTo>
                <a:close/>
                <a:moveTo>
                  <a:pt x="5932" y="35899"/>
                </a:moveTo>
                <a:lnTo>
                  <a:pt x="5932" y="35899"/>
                </a:lnTo>
                <a:cubicBezTo>
                  <a:pt x="5926" y="35906"/>
                  <a:pt x="5920" y="35914"/>
                  <a:pt x="5915" y="35924"/>
                </a:cubicBezTo>
                <a:cubicBezTo>
                  <a:pt x="5917" y="35919"/>
                  <a:pt x="5921" y="35913"/>
                  <a:pt x="5923" y="35909"/>
                </a:cubicBezTo>
                <a:cubicBezTo>
                  <a:pt x="5926" y="35905"/>
                  <a:pt x="5929" y="35902"/>
                  <a:pt x="5932" y="35899"/>
                </a:cubicBezTo>
                <a:close/>
                <a:moveTo>
                  <a:pt x="27788" y="37213"/>
                </a:moveTo>
                <a:cubicBezTo>
                  <a:pt x="27786" y="37215"/>
                  <a:pt x="27784" y="37217"/>
                  <a:pt x="27782" y="37219"/>
                </a:cubicBezTo>
                <a:lnTo>
                  <a:pt x="27782" y="37219"/>
                </a:lnTo>
                <a:cubicBezTo>
                  <a:pt x="27783" y="37217"/>
                  <a:pt x="27784" y="37215"/>
                  <a:pt x="27786" y="37213"/>
                </a:cubicBezTo>
                <a:close/>
                <a:moveTo>
                  <a:pt x="25316" y="35134"/>
                </a:moveTo>
                <a:cubicBezTo>
                  <a:pt x="25188" y="35134"/>
                  <a:pt x="25087" y="35401"/>
                  <a:pt x="24977" y="35463"/>
                </a:cubicBezTo>
                <a:cubicBezTo>
                  <a:pt x="24794" y="35627"/>
                  <a:pt x="24587" y="35761"/>
                  <a:pt x="24379" y="35893"/>
                </a:cubicBezTo>
                <a:cubicBezTo>
                  <a:pt x="23984" y="36152"/>
                  <a:pt x="23537" y="36310"/>
                  <a:pt x="23130" y="36547"/>
                </a:cubicBezTo>
                <a:cubicBezTo>
                  <a:pt x="23002" y="36609"/>
                  <a:pt x="22159" y="37158"/>
                  <a:pt x="22484" y="37273"/>
                </a:cubicBezTo>
                <a:lnTo>
                  <a:pt x="22496" y="37273"/>
                </a:lnTo>
                <a:cubicBezTo>
                  <a:pt x="22519" y="37273"/>
                  <a:pt x="22542" y="37265"/>
                  <a:pt x="22558" y="37248"/>
                </a:cubicBezTo>
                <a:cubicBezTo>
                  <a:pt x="22587" y="37250"/>
                  <a:pt x="22615" y="37250"/>
                  <a:pt x="22644" y="37250"/>
                </a:cubicBezTo>
                <a:cubicBezTo>
                  <a:pt x="23019" y="37250"/>
                  <a:pt x="23386" y="37137"/>
                  <a:pt x="23696" y="36921"/>
                </a:cubicBezTo>
                <a:cubicBezTo>
                  <a:pt x="24220" y="36625"/>
                  <a:pt x="25685" y="35919"/>
                  <a:pt x="25397" y="35171"/>
                </a:cubicBezTo>
                <a:cubicBezTo>
                  <a:pt x="25369" y="35145"/>
                  <a:pt x="25342" y="35134"/>
                  <a:pt x="25316" y="35134"/>
                </a:cubicBezTo>
                <a:close/>
                <a:moveTo>
                  <a:pt x="29045" y="35617"/>
                </a:moveTo>
                <a:lnTo>
                  <a:pt x="29045" y="35617"/>
                </a:lnTo>
                <a:cubicBezTo>
                  <a:pt x="28835" y="35882"/>
                  <a:pt x="28265" y="36518"/>
                  <a:pt x="27841" y="37133"/>
                </a:cubicBezTo>
                <a:lnTo>
                  <a:pt x="27843" y="37125"/>
                </a:lnTo>
                <a:cubicBezTo>
                  <a:pt x="27842" y="37054"/>
                  <a:pt x="27802" y="37030"/>
                  <a:pt x="27751" y="37030"/>
                </a:cubicBezTo>
                <a:cubicBezTo>
                  <a:pt x="27697" y="37030"/>
                  <a:pt x="27631" y="37057"/>
                  <a:pt x="27588" y="37080"/>
                </a:cubicBezTo>
                <a:cubicBezTo>
                  <a:pt x="27569" y="37066"/>
                  <a:pt x="27550" y="37061"/>
                  <a:pt x="27530" y="37061"/>
                </a:cubicBezTo>
                <a:cubicBezTo>
                  <a:pt x="27476" y="37061"/>
                  <a:pt x="27419" y="37098"/>
                  <a:pt x="27370" y="37113"/>
                </a:cubicBezTo>
                <a:cubicBezTo>
                  <a:pt x="27292" y="37154"/>
                  <a:pt x="27127" y="37180"/>
                  <a:pt x="27158" y="37300"/>
                </a:cubicBezTo>
                <a:cubicBezTo>
                  <a:pt x="27031" y="37401"/>
                  <a:pt x="26897" y="37495"/>
                  <a:pt x="26759" y="37588"/>
                </a:cubicBezTo>
                <a:cubicBezTo>
                  <a:pt x="27049" y="37318"/>
                  <a:pt x="27251" y="36967"/>
                  <a:pt x="27551" y="36707"/>
                </a:cubicBezTo>
                <a:cubicBezTo>
                  <a:pt x="28018" y="36304"/>
                  <a:pt x="28499" y="35913"/>
                  <a:pt x="29045" y="35617"/>
                </a:cubicBezTo>
                <a:close/>
                <a:moveTo>
                  <a:pt x="27012" y="37911"/>
                </a:moveTo>
                <a:cubicBezTo>
                  <a:pt x="27014" y="37917"/>
                  <a:pt x="27014" y="37921"/>
                  <a:pt x="27016" y="37925"/>
                </a:cubicBezTo>
                <a:lnTo>
                  <a:pt x="26981" y="37942"/>
                </a:lnTo>
                <a:lnTo>
                  <a:pt x="27012" y="37911"/>
                </a:lnTo>
                <a:close/>
                <a:moveTo>
                  <a:pt x="25562" y="37592"/>
                </a:moveTo>
                <a:cubicBezTo>
                  <a:pt x="25576" y="37600"/>
                  <a:pt x="25592" y="37606"/>
                  <a:pt x="25609" y="37610"/>
                </a:cubicBezTo>
                <a:cubicBezTo>
                  <a:pt x="25603" y="37650"/>
                  <a:pt x="25603" y="37689"/>
                  <a:pt x="25611" y="37728"/>
                </a:cubicBezTo>
                <a:cubicBezTo>
                  <a:pt x="25669" y="37911"/>
                  <a:pt x="25798" y="37977"/>
                  <a:pt x="25950" y="37977"/>
                </a:cubicBezTo>
                <a:cubicBezTo>
                  <a:pt x="26018" y="37977"/>
                  <a:pt x="26091" y="37964"/>
                  <a:pt x="26164" y="37942"/>
                </a:cubicBezTo>
                <a:lnTo>
                  <a:pt x="26164" y="37942"/>
                </a:lnTo>
                <a:cubicBezTo>
                  <a:pt x="26144" y="37960"/>
                  <a:pt x="26134" y="37987"/>
                  <a:pt x="26138" y="38012"/>
                </a:cubicBezTo>
                <a:cubicBezTo>
                  <a:pt x="26069" y="38023"/>
                  <a:pt x="26007" y="38029"/>
                  <a:pt x="25952" y="38029"/>
                </a:cubicBezTo>
                <a:cubicBezTo>
                  <a:pt x="25643" y="38029"/>
                  <a:pt x="25546" y="37854"/>
                  <a:pt x="25562" y="37592"/>
                </a:cubicBezTo>
                <a:close/>
                <a:moveTo>
                  <a:pt x="29996" y="27551"/>
                </a:moveTo>
                <a:cubicBezTo>
                  <a:pt x="29969" y="27551"/>
                  <a:pt x="29947" y="27556"/>
                  <a:pt x="29929" y="27567"/>
                </a:cubicBezTo>
                <a:cubicBezTo>
                  <a:pt x="29869" y="27581"/>
                  <a:pt x="29822" y="27643"/>
                  <a:pt x="29793" y="27721"/>
                </a:cubicBezTo>
                <a:cubicBezTo>
                  <a:pt x="29797" y="27738"/>
                  <a:pt x="29802" y="27752"/>
                  <a:pt x="29806" y="27769"/>
                </a:cubicBezTo>
                <a:cubicBezTo>
                  <a:pt x="29837" y="27888"/>
                  <a:pt x="29861" y="28007"/>
                  <a:pt x="29880" y="28129"/>
                </a:cubicBezTo>
                <a:cubicBezTo>
                  <a:pt x="29886" y="28155"/>
                  <a:pt x="29890" y="28182"/>
                  <a:pt x="29894" y="28211"/>
                </a:cubicBezTo>
                <a:cubicBezTo>
                  <a:pt x="29904" y="28217"/>
                  <a:pt x="29919" y="28223"/>
                  <a:pt x="29931" y="28229"/>
                </a:cubicBezTo>
                <a:cubicBezTo>
                  <a:pt x="29921" y="28373"/>
                  <a:pt x="29919" y="28518"/>
                  <a:pt x="29927" y="28662"/>
                </a:cubicBezTo>
                <a:cubicBezTo>
                  <a:pt x="29960" y="28989"/>
                  <a:pt x="30114" y="29277"/>
                  <a:pt x="30269" y="29567"/>
                </a:cubicBezTo>
                <a:cubicBezTo>
                  <a:pt x="30289" y="29579"/>
                  <a:pt x="30308" y="29591"/>
                  <a:pt x="30328" y="29606"/>
                </a:cubicBezTo>
                <a:cubicBezTo>
                  <a:pt x="30388" y="29647"/>
                  <a:pt x="30441" y="29696"/>
                  <a:pt x="30491" y="29750"/>
                </a:cubicBezTo>
                <a:cubicBezTo>
                  <a:pt x="30534" y="29801"/>
                  <a:pt x="30573" y="29859"/>
                  <a:pt x="30604" y="29916"/>
                </a:cubicBezTo>
                <a:cubicBezTo>
                  <a:pt x="30670" y="30034"/>
                  <a:pt x="30701" y="30169"/>
                  <a:pt x="30715" y="30301"/>
                </a:cubicBezTo>
                <a:cubicBezTo>
                  <a:pt x="30729" y="30451"/>
                  <a:pt x="30731" y="30601"/>
                  <a:pt x="30723" y="30752"/>
                </a:cubicBezTo>
                <a:cubicBezTo>
                  <a:pt x="30717" y="30898"/>
                  <a:pt x="30705" y="31042"/>
                  <a:pt x="30705" y="31188"/>
                </a:cubicBezTo>
                <a:cubicBezTo>
                  <a:pt x="30707" y="31239"/>
                  <a:pt x="30707" y="31293"/>
                  <a:pt x="30713" y="31344"/>
                </a:cubicBezTo>
                <a:lnTo>
                  <a:pt x="30713" y="31350"/>
                </a:lnTo>
                <a:cubicBezTo>
                  <a:pt x="30779" y="31474"/>
                  <a:pt x="30853" y="31591"/>
                  <a:pt x="30937" y="31702"/>
                </a:cubicBezTo>
                <a:cubicBezTo>
                  <a:pt x="31034" y="31758"/>
                  <a:pt x="31137" y="31803"/>
                  <a:pt x="31223" y="31875"/>
                </a:cubicBezTo>
                <a:cubicBezTo>
                  <a:pt x="31310" y="31945"/>
                  <a:pt x="31375" y="32039"/>
                  <a:pt x="31410" y="32146"/>
                </a:cubicBezTo>
                <a:cubicBezTo>
                  <a:pt x="31449" y="32272"/>
                  <a:pt x="31447" y="32402"/>
                  <a:pt x="31441" y="32531"/>
                </a:cubicBezTo>
                <a:cubicBezTo>
                  <a:pt x="31433" y="32653"/>
                  <a:pt x="31421" y="32772"/>
                  <a:pt x="31408" y="32891"/>
                </a:cubicBezTo>
                <a:cubicBezTo>
                  <a:pt x="31396" y="32998"/>
                  <a:pt x="31386" y="33105"/>
                  <a:pt x="31386" y="33214"/>
                </a:cubicBezTo>
                <a:cubicBezTo>
                  <a:pt x="31386" y="33270"/>
                  <a:pt x="31390" y="33327"/>
                  <a:pt x="31396" y="33383"/>
                </a:cubicBezTo>
                <a:cubicBezTo>
                  <a:pt x="31402" y="33430"/>
                  <a:pt x="31410" y="33475"/>
                  <a:pt x="31423" y="33521"/>
                </a:cubicBezTo>
                <a:cubicBezTo>
                  <a:pt x="31439" y="33578"/>
                  <a:pt x="31458" y="33632"/>
                  <a:pt x="31480" y="33687"/>
                </a:cubicBezTo>
                <a:cubicBezTo>
                  <a:pt x="31540" y="33831"/>
                  <a:pt x="31620" y="33967"/>
                  <a:pt x="31670" y="34117"/>
                </a:cubicBezTo>
                <a:cubicBezTo>
                  <a:pt x="31740" y="34230"/>
                  <a:pt x="31783" y="34360"/>
                  <a:pt x="31795" y="34494"/>
                </a:cubicBezTo>
                <a:cubicBezTo>
                  <a:pt x="31807" y="34638"/>
                  <a:pt x="31772" y="34788"/>
                  <a:pt x="31725" y="34924"/>
                </a:cubicBezTo>
                <a:cubicBezTo>
                  <a:pt x="31705" y="34985"/>
                  <a:pt x="31678" y="35045"/>
                  <a:pt x="31647" y="35103"/>
                </a:cubicBezTo>
                <a:cubicBezTo>
                  <a:pt x="31647" y="35115"/>
                  <a:pt x="31645" y="35127"/>
                  <a:pt x="31643" y="35140"/>
                </a:cubicBezTo>
                <a:cubicBezTo>
                  <a:pt x="31641" y="35142"/>
                  <a:pt x="31639" y="35146"/>
                  <a:pt x="31637" y="35148"/>
                </a:cubicBezTo>
                <a:cubicBezTo>
                  <a:pt x="31633" y="35148"/>
                  <a:pt x="31626" y="35150"/>
                  <a:pt x="31620" y="35152"/>
                </a:cubicBezTo>
                <a:cubicBezTo>
                  <a:pt x="31593" y="35197"/>
                  <a:pt x="31565" y="35243"/>
                  <a:pt x="31532" y="35286"/>
                </a:cubicBezTo>
                <a:cubicBezTo>
                  <a:pt x="31472" y="35366"/>
                  <a:pt x="31400" y="35436"/>
                  <a:pt x="31318" y="35494"/>
                </a:cubicBezTo>
                <a:cubicBezTo>
                  <a:pt x="30633" y="36284"/>
                  <a:pt x="29812" y="36960"/>
                  <a:pt x="28968" y="37578"/>
                </a:cubicBezTo>
                <a:cubicBezTo>
                  <a:pt x="28639" y="37794"/>
                  <a:pt x="28160" y="38250"/>
                  <a:pt x="27729" y="38250"/>
                </a:cubicBezTo>
                <a:cubicBezTo>
                  <a:pt x="27705" y="38250"/>
                  <a:pt x="27681" y="38249"/>
                  <a:pt x="27658" y="38246"/>
                </a:cubicBezTo>
                <a:cubicBezTo>
                  <a:pt x="27670" y="38230"/>
                  <a:pt x="27683" y="38213"/>
                  <a:pt x="27693" y="38199"/>
                </a:cubicBezTo>
                <a:cubicBezTo>
                  <a:pt x="27798" y="38065"/>
                  <a:pt x="27907" y="37931"/>
                  <a:pt x="28020" y="37804"/>
                </a:cubicBezTo>
                <a:cubicBezTo>
                  <a:pt x="28183" y="37619"/>
                  <a:pt x="28355" y="37444"/>
                  <a:pt x="28524" y="37267"/>
                </a:cubicBezTo>
                <a:cubicBezTo>
                  <a:pt x="29501" y="36218"/>
                  <a:pt x="30388" y="35086"/>
                  <a:pt x="31038" y="33805"/>
                </a:cubicBezTo>
                <a:cubicBezTo>
                  <a:pt x="31046" y="33794"/>
                  <a:pt x="31054" y="33784"/>
                  <a:pt x="31061" y="33772"/>
                </a:cubicBezTo>
                <a:cubicBezTo>
                  <a:pt x="31046" y="33733"/>
                  <a:pt x="31034" y="33693"/>
                  <a:pt x="31022" y="33654"/>
                </a:cubicBezTo>
                <a:cubicBezTo>
                  <a:pt x="31012" y="33652"/>
                  <a:pt x="31001" y="33650"/>
                  <a:pt x="30991" y="33650"/>
                </a:cubicBezTo>
                <a:cubicBezTo>
                  <a:pt x="30969" y="33650"/>
                  <a:pt x="30947" y="33656"/>
                  <a:pt x="30929" y="33669"/>
                </a:cubicBezTo>
                <a:cubicBezTo>
                  <a:pt x="30917" y="33638"/>
                  <a:pt x="30896" y="33626"/>
                  <a:pt x="30870" y="33626"/>
                </a:cubicBezTo>
                <a:cubicBezTo>
                  <a:pt x="30780" y="33626"/>
                  <a:pt x="30628" y="33778"/>
                  <a:pt x="30563" y="33835"/>
                </a:cubicBezTo>
                <a:cubicBezTo>
                  <a:pt x="30293" y="34064"/>
                  <a:pt x="30013" y="34280"/>
                  <a:pt x="29721" y="34479"/>
                </a:cubicBezTo>
                <a:cubicBezTo>
                  <a:pt x="28633" y="35150"/>
                  <a:pt x="27642" y="35954"/>
                  <a:pt x="26708" y="36825"/>
                </a:cubicBezTo>
                <a:cubicBezTo>
                  <a:pt x="26448" y="37053"/>
                  <a:pt x="26177" y="37277"/>
                  <a:pt x="25854" y="37409"/>
                </a:cubicBezTo>
                <a:cubicBezTo>
                  <a:pt x="25818" y="37431"/>
                  <a:pt x="25776" y="37438"/>
                  <a:pt x="25735" y="37438"/>
                </a:cubicBezTo>
                <a:cubicBezTo>
                  <a:pt x="25712" y="37438"/>
                  <a:pt x="25689" y="37436"/>
                  <a:pt x="25667" y="37434"/>
                </a:cubicBezTo>
                <a:cubicBezTo>
                  <a:pt x="25648" y="37432"/>
                  <a:pt x="25629" y="37431"/>
                  <a:pt x="25609" y="37431"/>
                </a:cubicBezTo>
                <a:cubicBezTo>
                  <a:pt x="25601" y="37431"/>
                  <a:pt x="25593" y="37431"/>
                  <a:pt x="25584" y="37431"/>
                </a:cubicBezTo>
                <a:cubicBezTo>
                  <a:pt x="25595" y="37378"/>
                  <a:pt x="25607" y="37325"/>
                  <a:pt x="25623" y="37269"/>
                </a:cubicBezTo>
                <a:cubicBezTo>
                  <a:pt x="25639" y="37209"/>
                  <a:pt x="25587" y="37162"/>
                  <a:pt x="25534" y="37162"/>
                </a:cubicBezTo>
                <a:cubicBezTo>
                  <a:pt x="25511" y="37162"/>
                  <a:pt x="25488" y="37171"/>
                  <a:pt x="25471" y="37191"/>
                </a:cubicBezTo>
                <a:cubicBezTo>
                  <a:pt x="25366" y="37452"/>
                  <a:pt x="25311" y="37968"/>
                  <a:pt x="25615" y="38119"/>
                </a:cubicBezTo>
                <a:cubicBezTo>
                  <a:pt x="25387" y="38306"/>
                  <a:pt x="25148" y="38481"/>
                  <a:pt x="24887" y="38621"/>
                </a:cubicBezTo>
                <a:cubicBezTo>
                  <a:pt x="24840" y="38656"/>
                  <a:pt x="24724" y="38699"/>
                  <a:pt x="24638" y="38752"/>
                </a:cubicBezTo>
                <a:cubicBezTo>
                  <a:pt x="24619" y="38758"/>
                  <a:pt x="24603" y="38769"/>
                  <a:pt x="24591" y="38785"/>
                </a:cubicBezTo>
                <a:cubicBezTo>
                  <a:pt x="24529" y="38837"/>
                  <a:pt x="24502" y="38894"/>
                  <a:pt x="24576" y="38960"/>
                </a:cubicBezTo>
                <a:cubicBezTo>
                  <a:pt x="24587" y="38964"/>
                  <a:pt x="24600" y="38966"/>
                  <a:pt x="24616" y="38966"/>
                </a:cubicBezTo>
                <a:cubicBezTo>
                  <a:pt x="24659" y="38966"/>
                  <a:pt x="24718" y="38951"/>
                  <a:pt x="24788" y="38927"/>
                </a:cubicBezTo>
                <a:cubicBezTo>
                  <a:pt x="24914" y="38917"/>
                  <a:pt x="25041" y="38853"/>
                  <a:pt x="25169" y="38832"/>
                </a:cubicBezTo>
                <a:lnTo>
                  <a:pt x="25235" y="38818"/>
                </a:lnTo>
                <a:cubicBezTo>
                  <a:pt x="25252" y="38850"/>
                  <a:pt x="25286" y="38861"/>
                  <a:pt x="25327" y="38861"/>
                </a:cubicBezTo>
                <a:cubicBezTo>
                  <a:pt x="25430" y="38861"/>
                  <a:pt x="25581" y="38791"/>
                  <a:pt x="25662" y="38791"/>
                </a:cubicBezTo>
                <a:cubicBezTo>
                  <a:pt x="25664" y="38791"/>
                  <a:pt x="25666" y="38791"/>
                  <a:pt x="25669" y="38791"/>
                </a:cubicBezTo>
                <a:cubicBezTo>
                  <a:pt x="25761" y="38777"/>
                  <a:pt x="25854" y="38758"/>
                  <a:pt x="25948" y="38738"/>
                </a:cubicBezTo>
                <a:cubicBezTo>
                  <a:pt x="26051" y="38738"/>
                  <a:pt x="26152" y="38744"/>
                  <a:pt x="26255" y="38756"/>
                </a:cubicBezTo>
                <a:cubicBezTo>
                  <a:pt x="26327" y="38767"/>
                  <a:pt x="26395" y="38787"/>
                  <a:pt x="26461" y="38818"/>
                </a:cubicBezTo>
                <a:cubicBezTo>
                  <a:pt x="26411" y="38839"/>
                  <a:pt x="26364" y="38859"/>
                  <a:pt x="26313" y="38878"/>
                </a:cubicBezTo>
                <a:cubicBezTo>
                  <a:pt x="25780" y="39088"/>
                  <a:pt x="25224" y="39230"/>
                  <a:pt x="24656" y="39302"/>
                </a:cubicBezTo>
                <a:cubicBezTo>
                  <a:pt x="24392" y="39334"/>
                  <a:pt x="24127" y="39342"/>
                  <a:pt x="23860" y="39342"/>
                </a:cubicBezTo>
                <a:cubicBezTo>
                  <a:pt x="23565" y="39342"/>
                  <a:pt x="23269" y="39332"/>
                  <a:pt x="22972" y="39332"/>
                </a:cubicBezTo>
                <a:cubicBezTo>
                  <a:pt x="22771" y="39332"/>
                  <a:pt x="22570" y="39337"/>
                  <a:pt x="22369" y="39353"/>
                </a:cubicBezTo>
                <a:cubicBezTo>
                  <a:pt x="22196" y="39357"/>
                  <a:pt x="22060" y="39361"/>
                  <a:pt x="21996" y="39365"/>
                </a:cubicBezTo>
                <a:cubicBezTo>
                  <a:pt x="20976" y="39421"/>
                  <a:pt x="19962" y="39579"/>
                  <a:pt x="18948" y="39703"/>
                </a:cubicBezTo>
                <a:cubicBezTo>
                  <a:pt x="17666" y="39865"/>
                  <a:pt x="16384" y="40046"/>
                  <a:pt x="15094" y="40149"/>
                </a:cubicBezTo>
                <a:cubicBezTo>
                  <a:pt x="13794" y="40252"/>
                  <a:pt x="12486" y="40227"/>
                  <a:pt x="11182" y="40252"/>
                </a:cubicBezTo>
                <a:cubicBezTo>
                  <a:pt x="10735" y="40264"/>
                  <a:pt x="10289" y="40270"/>
                  <a:pt x="9843" y="40270"/>
                </a:cubicBezTo>
                <a:cubicBezTo>
                  <a:pt x="9068" y="40270"/>
                  <a:pt x="8292" y="40251"/>
                  <a:pt x="7518" y="40211"/>
                </a:cubicBezTo>
                <a:cubicBezTo>
                  <a:pt x="6711" y="40147"/>
                  <a:pt x="5718" y="40042"/>
                  <a:pt x="4839" y="39849"/>
                </a:cubicBezTo>
                <a:cubicBezTo>
                  <a:pt x="4660" y="39797"/>
                  <a:pt x="4483" y="39740"/>
                  <a:pt x="4308" y="39672"/>
                </a:cubicBezTo>
                <a:cubicBezTo>
                  <a:pt x="2796" y="39137"/>
                  <a:pt x="2630" y="38252"/>
                  <a:pt x="3142" y="37503"/>
                </a:cubicBezTo>
                <a:cubicBezTo>
                  <a:pt x="3675" y="36927"/>
                  <a:pt x="4347" y="36500"/>
                  <a:pt x="5098" y="36265"/>
                </a:cubicBezTo>
                <a:cubicBezTo>
                  <a:pt x="5380" y="36187"/>
                  <a:pt x="5670" y="36135"/>
                  <a:pt x="5962" y="36135"/>
                </a:cubicBezTo>
                <a:cubicBezTo>
                  <a:pt x="5976" y="36133"/>
                  <a:pt x="5991" y="36131"/>
                  <a:pt x="6006" y="36131"/>
                </a:cubicBezTo>
                <a:cubicBezTo>
                  <a:pt x="6076" y="36131"/>
                  <a:pt x="6162" y="36156"/>
                  <a:pt x="6234" y="36156"/>
                </a:cubicBezTo>
                <a:cubicBezTo>
                  <a:pt x="6292" y="36156"/>
                  <a:pt x="6341" y="36140"/>
                  <a:pt x="6366" y="36082"/>
                </a:cubicBezTo>
                <a:cubicBezTo>
                  <a:pt x="6369" y="35980"/>
                  <a:pt x="6267" y="35965"/>
                  <a:pt x="6159" y="35965"/>
                </a:cubicBezTo>
                <a:cubicBezTo>
                  <a:pt x="6133" y="35965"/>
                  <a:pt x="6107" y="35966"/>
                  <a:pt x="6082" y="35967"/>
                </a:cubicBezTo>
                <a:cubicBezTo>
                  <a:pt x="6092" y="35907"/>
                  <a:pt x="6041" y="35882"/>
                  <a:pt x="5952" y="35882"/>
                </a:cubicBezTo>
                <a:lnTo>
                  <a:pt x="5950" y="35882"/>
                </a:lnTo>
                <a:cubicBezTo>
                  <a:pt x="5923" y="35882"/>
                  <a:pt x="5894" y="35884"/>
                  <a:pt x="5868" y="35889"/>
                </a:cubicBezTo>
                <a:cubicBezTo>
                  <a:pt x="5773" y="35847"/>
                  <a:pt x="5596" y="35866"/>
                  <a:pt x="5522" y="35841"/>
                </a:cubicBezTo>
                <a:cubicBezTo>
                  <a:pt x="5416" y="35825"/>
                  <a:pt x="5311" y="35819"/>
                  <a:pt x="5205" y="35819"/>
                </a:cubicBezTo>
                <a:cubicBezTo>
                  <a:pt x="5000" y="35819"/>
                  <a:pt x="4795" y="35841"/>
                  <a:pt x="4590" y="35854"/>
                </a:cubicBezTo>
                <a:cubicBezTo>
                  <a:pt x="3681" y="35924"/>
                  <a:pt x="2903" y="36489"/>
                  <a:pt x="2228" y="37059"/>
                </a:cubicBezTo>
                <a:cubicBezTo>
                  <a:pt x="1434" y="37736"/>
                  <a:pt x="850" y="38637"/>
                  <a:pt x="445" y="39596"/>
                </a:cubicBezTo>
                <a:cubicBezTo>
                  <a:pt x="377" y="39758"/>
                  <a:pt x="0" y="40838"/>
                  <a:pt x="99" y="41120"/>
                </a:cubicBezTo>
                <a:cubicBezTo>
                  <a:pt x="155" y="41336"/>
                  <a:pt x="381" y="41532"/>
                  <a:pt x="669" y="41698"/>
                </a:cubicBezTo>
                <a:cubicBezTo>
                  <a:pt x="669" y="41725"/>
                  <a:pt x="681" y="41748"/>
                  <a:pt x="704" y="41762"/>
                </a:cubicBezTo>
                <a:cubicBezTo>
                  <a:pt x="994" y="41894"/>
                  <a:pt x="1290" y="42007"/>
                  <a:pt x="1595" y="42099"/>
                </a:cubicBezTo>
                <a:cubicBezTo>
                  <a:pt x="1796" y="42167"/>
                  <a:pt x="1977" y="42217"/>
                  <a:pt x="2109" y="42247"/>
                </a:cubicBezTo>
                <a:cubicBezTo>
                  <a:pt x="2115" y="42250"/>
                  <a:pt x="2121" y="42251"/>
                  <a:pt x="2127" y="42251"/>
                </a:cubicBezTo>
                <a:cubicBezTo>
                  <a:pt x="2131" y="42251"/>
                  <a:pt x="2135" y="42250"/>
                  <a:pt x="2138" y="42250"/>
                </a:cubicBezTo>
                <a:cubicBezTo>
                  <a:pt x="2946" y="42447"/>
                  <a:pt x="3784" y="42542"/>
                  <a:pt x="4607" y="42603"/>
                </a:cubicBezTo>
                <a:cubicBezTo>
                  <a:pt x="4751" y="42618"/>
                  <a:pt x="4896" y="42624"/>
                  <a:pt x="5040" y="42624"/>
                </a:cubicBezTo>
                <a:cubicBezTo>
                  <a:pt x="5397" y="42624"/>
                  <a:pt x="5753" y="42587"/>
                  <a:pt x="6106" y="42546"/>
                </a:cubicBezTo>
                <a:cubicBezTo>
                  <a:pt x="6796" y="42459"/>
                  <a:pt x="7487" y="42447"/>
                  <a:pt x="8178" y="42412"/>
                </a:cubicBezTo>
                <a:cubicBezTo>
                  <a:pt x="11340" y="42322"/>
                  <a:pt x="14490" y="42021"/>
                  <a:pt x="17641" y="41787"/>
                </a:cubicBezTo>
                <a:cubicBezTo>
                  <a:pt x="17966" y="41758"/>
                  <a:pt x="18289" y="41733"/>
                  <a:pt x="18610" y="41671"/>
                </a:cubicBezTo>
                <a:cubicBezTo>
                  <a:pt x="18635" y="41669"/>
                  <a:pt x="18658" y="41653"/>
                  <a:pt x="18670" y="41630"/>
                </a:cubicBezTo>
                <a:cubicBezTo>
                  <a:pt x="18765" y="41620"/>
                  <a:pt x="18859" y="41610"/>
                  <a:pt x="18954" y="41597"/>
                </a:cubicBezTo>
                <a:cubicBezTo>
                  <a:pt x="19709" y="41495"/>
                  <a:pt x="20474" y="41464"/>
                  <a:pt x="21221" y="41295"/>
                </a:cubicBezTo>
                <a:cubicBezTo>
                  <a:pt x="21990" y="41100"/>
                  <a:pt x="22778" y="40984"/>
                  <a:pt x="23554" y="40812"/>
                </a:cubicBezTo>
                <a:cubicBezTo>
                  <a:pt x="24325" y="40614"/>
                  <a:pt x="25064" y="40305"/>
                  <a:pt x="25790" y="39985"/>
                </a:cubicBezTo>
                <a:cubicBezTo>
                  <a:pt x="26097" y="39859"/>
                  <a:pt x="27598" y="39059"/>
                  <a:pt x="27506" y="38723"/>
                </a:cubicBezTo>
                <a:cubicBezTo>
                  <a:pt x="27479" y="38678"/>
                  <a:pt x="27448" y="38637"/>
                  <a:pt x="27413" y="38596"/>
                </a:cubicBezTo>
                <a:lnTo>
                  <a:pt x="27413" y="38596"/>
                </a:lnTo>
                <a:cubicBezTo>
                  <a:pt x="27436" y="38610"/>
                  <a:pt x="27458" y="38623"/>
                  <a:pt x="27485" y="38631"/>
                </a:cubicBezTo>
                <a:cubicBezTo>
                  <a:pt x="27551" y="38649"/>
                  <a:pt x="27621" y="38660"/>
                  <a:pt x="27693" y="38660"/>
                </a:cubicBezTo>
                <a:cubicBezTo>
                  <a:pt x="28213" y="38660"/>
                  <a:pt x="28623" y="38092"/>
                  <a:pt x="29139" y="37997"/>
                </a:cubicBezTo>
                <a:cubicBezTo>
                  <a:pt x="29169" y="38363"/>
                  <a:pt x="29259" y="38493"/>
                  <a:pt x="29379" y="38493"/>
                </a:cubicBezTo>
                <a:cubicBezTo>
                  <a:pt x="29444" y="38493"/>
                  <a:pt x="29518" y="38454"/>
                  <a:pt x="29596" y="38394"/>
                </a:cubicBezTo>
                <a:cubicBezTo>
                  <a:pt x="29598" y="38398"/>
                  <a:pt x="29602" y="38400"/>
                  <a:pt x="29604" y="38405"/>
                </a:cubicBezTo>
                <a:cubicBezTo>
                  <a:pt x="29609" y="38422"/>
                  <a:pt x="29622" y="38430"/>
                  <a:pt x="29642" y="38430"/>
                </a:cubicBezTo>
                <a:cubicBezTo>
                  <a:pt x="29717" y="38430"/>
                  <a:pt x="29890" y="38317"/>
                  <a:pt x="30083" y="38172"/>
                </a:cubicBezTo>
                <a:cubicBezTo>
                  <a:pt x="30250" y="38080"/>
                  <a:pt x="30411" y="37933"/>
                  <a:pt x="30548" y="37804"/>
                </a:cubicBezTo>
                <a:cubicBezTo>
                  <a:pt x="30690" y="37689"/>
                  <a:pt x="30803" y="37594"/>
                  <a:pt x="30847" y="37565"/>
                </a:cubicBezTo>
                <a:cubicBezTo>
                  <a:pt x="32075" y="36639"/>
                  <a:pt x="32723" y="35158"/>
                  <a:pt x="33085" y="33702"/>
                </a:cubicBezTo>
                <a:cubicBezTo>
                  <a:pt x="33618" y="31655"/>
                  <a:pt x="32990" y="29875"/>
                  <a:pt x="31466" y="28439"/>
                </a:cubicBezTo>
                <a:lnTo>
                  <a:pt x="31466" y="28441"/>
                </a:lnTo>
                <a:cubicBezTo>
                  <a:pt x="31249" y="28282"/>
                  <a:pt x="30318" y="27551"/>
                  <a:pt x="29996" y="27551"/>
                </a:cubicBezTo>
                <a:close/>
              </a:path>
            </a:pathLst>
          </a:custGeom>
          <a:solidFill>
            <a:srgbClr val="DAA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flipH="1">
            <a:off x="5586502" y="1794829"/>
            <a:ext cx="1683517" cy="2476205"/>
          </a:xfrm>
          <a:custGeom>
            <a:avLst/>
            <a:gdLst/>
            <a:ahLst/>
            <a:cxnLst/>
            <a:rect l="l" t="t" r="r" b="b"/>
            <a:pathLst>
              <a:path w="19830" h="29167" extrusionOk="0">
                <a:moveTo>
                  <a:pt x="6573" y="0"/>
                </a:moveTo>
                <a:cubicBezTo>
                  <a:pt x="6417" y="0"/>
                  <a:pt x="6274" y="215"/>
                  <a:pt x="6121" y="261"/>
                </a:cubicBezTo>
                <a:cubicBezTo>
                  <a:pt x="5972" y="339"/>
                  <a:pt x="5691" y="351"/>
                  <a:pt x="5748" y="588"/>
                </a:cubicBezTo>
                <a:cubicBezTo>
                  <a:pt x="5785" y="691"/>
                  <a:pt x="5854" y="726"/>
                  <a:pt x="5935" y="726"/>
                </a:cubicBezTo>
                <a:cubicBezTo>
                  <a:pt x="6069" y="726"/>
                  <a:pt x="6236" y="628"/>
                  <a:pt x="6345" y="579"/>
                </a:cubicBezTo>
                <a:cubicBezTo>
                  <a:pt x="6516" y="472"/>
                  <a:pt x="6902" y="298"/>
                  <a:pt x="6703" y="55"/>
                </a:cubicBezTo>
                <a:cubicBezTo>
                  <a:pt x="6658" y="16"/>
                  <a:pt x="6615" y="0"/>
                  <a:pt x="6573" y="0"/>
                </a:cubicBezTo>
                <a:close/>
                <a:moveTo>
                  <a:pt x="560" y="2194"/>
                </a:moveTo>
                <a:cubicBezTo>
                  <a:pt x="506" y="2194"/>
                  <a:pt x="449" y="2203"/>
                  <a:pt x="399" y="2213"/>
                </a:cubicBezTo>
                <a:cubicBezTo>
                  <a:pt x="384" y="2213"/>
                  <a:pt x="369" y="2212"/>
                  <a:pt x="352" y="2212"/>
                </a:cubicBezTo>
                <a:cubicBezTo>
                  <a:pt x="199" y="2212"/>
                  <a:pt x="0" y="2237"/>
                  <a:pt x="0" y="2427"/>
                </a:cubicBezTo>
                <a:cubicBezTo>
                  <a:pt x="2" y="2539"/>
                  <a:pt x="93" y="2620"/>
                  <a:pt x="195" y="2620"/>
                </a:cubicBezTo>
                <a:cubicBezTo>
                  <a:pt x="221" y="2620"/>
                  <a:pt x="248" y="2615"/>
                  <a:pt x="274" y="2604"/>
                </a:cubicBezTo>
                <a:cubicBezTo>
                  <a:pt x="455" y="2591"/>
                  <a:pt x="801" y="2626"/>
                  <a:pt x="778" y="2357"/>
                </a:cubicBezTo>
                <a:cubicBezTo>
                  <a:pt x="759" y="2228"/>
                  <a:pt x="664" y="2194"/>
                  <a:pt x="560" y="2194"/>
                </a:cubicBezTo>
                <a:close/>
                <a:moveTo>
                  <a:pt x="4305" y="4102"/>
                </a:moveTo>
                <a:cubicBezTo>
                  <a:pt x="4273" y="4102"/>
                  <a:pt x="4241" y="4111"/>
                  <a:pt x="4211" y="4130"/>
                </a:cubicBezTo>
                <a:cubicBezTo>
                  <a:pt x="4160" y="4163"/>
                  <a:pt x="4107" y="4190"/>
                  <a:pt x="4051" y="4208"/>
                </a:cubicBezTo>
                <a:cubicBezTo>
                  <a:pt x="3915" y="4258"/>
                  <a:pt x="3705" y="4262"/>
                  <a:pt x="3705" y="4453"/>
                </a:cubicBezTo>
                <a:cubicBezTo>
                  <a:pt x="3704" y="4569"/>
                  <a:pt x="3804" y="4647"/>
                  <a:pt x="3909" y="4647"/>
                </a:cubicBezTo>
                <a:cubicBezTo>
                  <a:pt x="3937" y="4647"/>
                  <a:pt x="3965" y="4642"/>
                  <a:pt x="3991" y="4630"/>
                </a:cubicBezTo>
                <a:cubicBezTo>
                  <a:pt x="4166" y="4570"/>
                  <a:pt x="4415" y="4538"/>
                  <a:pt x="4495" y="4348"/>
                </a:cubicBezTo>
                <a:cubicBezTo>
                  <a:pt x="4534" y="4223"/>
                  <a:pt x="4423" y="4102"/>
                  <a:pt x="4305" y="4102"/>
                </a:cubicBezTo>
                <a:close/>
                <a:moveTo>
                  <a:pt x="5496" y="5146"/>
                </a:moveTo>
                <a:cubicBezTo>
                  <a:pt x="5493" y="5146"/>
                  <a:pt x="5491" y="5146"/>
                  <a:pt x="5489" y="5147"/>
                </a:cubicBezTo>
                <a:cubicBezTo>
                  <a:pt x="5488" y="5146"/>
                  <a:pt x="5486" y="5146"/>
                  <a:pt x="5485" y="5146"/>
                </a:cubicBezTo>
                <a:cubicBezTo>
                  <a:pt x="5399" y="5146"/>
                  <a:pt x="5348" y="5213"/>
                  <a:pt x="5279" y="5260"/>
                </a:cubicBezTo>
                <a:cubicBezTo>
                  <a:pt x="5176" y="5315"/>
                  <a:pt x="5034" y="5371"/>
                  <a:pt x="5061" y="5519"/>
                </a:cubicBezTo>
                <a:cubicBezTo>
                  <a:pt x="5089" y="5638"/>
                  <a:pt x="5157" y="5681"/>
                  <a:pt x="5238" y="5681"/>
                </a:cubicBezTo>
                <a:cubicBezTo>
                  <a:pt x="5370" y="5681"/>
                  <a:pt x="5538" y="5567"/>
                  <a:pt x="5627" y="5478"/>
                </a:cubicBezTo>
                <a:cubicBezTo>
                  <a:pt x="5751" y="5368"/>
                  <a:pt x="5658" y="5146"/>
                  <a:pt x="5496" y="5146"/>
                </a:cubicBezTo>
                <a:close/>
                <a:moveTo>
                  <a:pt x="19033" y="22838"/>
                </a:moveTo>
                <a:cubicBezTo>
                  <a:pt x="18982" y="22838"/>
                  <a:pt x="18930" y="22860"/>
                  <a:pt x="18890" y="22913"/>
                </a:cubicBezTo>
                <a:cubicBezTo>
                  <a:pt x="18678" y="23164"/>
                  <a:pt x="18458" y="23415"/>
                  <a:pt x="18215" y="23637"/>
                </a:cubicBezTo>
                <a:cubicBezTo>
                  <a:pt x="18032" y="23836"/>
                  <a:pt x="17695" y="23958"/>
                  <a:pt x="17631" y="24236"/>
                </a:cubicBezTo>
                <a:cubicBezTo>
                  <a:pt x="17641" y="24367"/>
                  <a:pt x="17722" y="24425"/>
                  <a:pt x="17812" y="24425"/>
                </a:cubicBezTo>
                <a:cubicBezTo>
                  <a:pt x="17896" y="24425"/>
                  <a:pt x="17988" y="24375"/>
                  <a:pt x="18040" y="24287"/>
                </a:cubicBezTo>
                <a:cubicBezTo>
                  <a:pt x="18468" y="23954"/>
                  <a:pt x="18857" y="23571"/>
                  <a:pt x="19196" y="23149"/>
                </a:cubicBezTo>
                <a:cubicBezTo>
                  <a:pt x="19311" y="23006"/>
                  <a:pt x="19174" y="22838"/>
                  <a:pt x="19033" y="22838"/>
                </a:cubicBezTo>
                <a:close/>
                <a:moveTo>
                  <a:pt x="19576" y="25582"/>
                </a:moveTo>
                <a:cubicBezTo>
                  <a:pt x="19566" y="25582"/>
                  <a:pt x="19556" y="25583"/>
                  <a:pt x="19546" y="25585"/>
                </a:cubicBezTo>
                <a:cubicBezTo>
                  <a:pt x="19480" y="25593"/>
                  <a:pt x="19433" y="25641"/>
                  <a:pt x="19392" y="25690"/>
                </a:cubicBezTo>
                <a:cubicBezTo>
                  <a:pt x="19219" y="25881"/>
                  <a:pt x="19034" y="26062"/>
                  <a:pt x="18840" y="26231"/>
                </a:cubicBezTo>
                <a:cubicBezTo>
                  <a:pt x="18608" y="26480"/>
                  <a:pt x="18122" y="26688"/>
                  <a:pt x="18030" y="27015"/>
                </a:cubicBezTo>
                <a:lnTo>
                  <a:pt x="18030" y="27017"/>
                </a:lnTo>
                <a:cubicBezTo>
                  <a:pt x="18030" y="27122"/>
                  <a:pt x="18116" y="27208"/>
                  <a:pt x="18223" y="27210"/>
                </a:cubicBezTo>
                <a:cubicBezTo>
                  <a:pt x="18353" y="27210"/>
                  <a:pt x="18406" y="27079"/>
                  <a:pt x="18499" y="27013"/>
                </a:cubicBezTo>
                <a:cubicBezTo>
                  <a:pt x="18929" y="26665"/>
                  <a:pt x="19367" y="26320"/>
                  <a:pt x="19727" y="25896"/>
                </a:cubicBezTo>
                <a:cubicBezTo>
                  <a:pt x="19829" y="25776"/>
                  <a:pt x="19724" y="25582"/>
                  <a:pt x="19576" y="25582"/>
                </a:cubicBezTo>
                <a:close/>
                <a:moveTo>
                  <a:pt x="15443" y="27157"/>
                </a:moveTo>
                <a:cubicBezTo>
                  <a:pt x="15311" y="27157"/>
                  <a:pt x="15177" y="27185"/>
                  <a:pt x="15055" y="27221"/>
                </a:cubicBezTo>
                <a:cubicBezTo>
                  <a:pt x="14895" y="27284"/>
                  <a:pt x="14909" y="27507"/>
                  <a:pt x="15045" y="27585"/>
                </a:cubicBezTo>
                <a:cubicBezTo>
                  <a:pt x="15114" y="27626"/>
                  <a:pt x="15194" y="27642"/>
                  <a:pt x="15277" y="27642"/>
                </a:cubicBezTo>
                <a:cubicBezTo>
                  <a:pt x="15404" y="27642"/>
                  <a:pt x="15537" y="27603"/>
                  <a:pt x="15644" y="27554"/>
                </a:cubicBezTo>
                <a:cubicBezTo>
                  <a:pt x="15796" y="27476"/>
                  <a:pt x="15794" y="27243"/>
                  <a:pt x="15633" y="27179"/>
                </a:cubicBezTo>
                <a:cubicBezTo>
                  <a:pt x="15572" y="27164"/>
                  <a:pt x="15507" y="27157"/>
                  <a:pt x="15443" y="27157"/>
                </a:cubicBezTo>
                <a:close/>
                <a:moveTo>
                  <a:pt x="13236" y="27601"/>
                </a:moveTo>
                <a:cubicBezTo>
                  <a:pt x="13151" y="27601"/>
                  <a:pt x="13056" y="27622"/>
                  <a:pt x="12981" y="27626"/>
                </a:cubicBezTo>
                <a:cubicBezTo>
                  <a:pt x="12970" y="27624"/>
                  <a:pt x="12960" y="27623"/>
                  <a:pt x="12949" y="27623"/>
                </a:cubicBezTo>
                <a:cubicBezTo>
                  <a:pt x="12730" y="27623"/>
                  <a:pt x="12692" y="27983"/>
                  <a:pt x="12930" y="28011"/>
                </a:cubicBezTo>
                <a:cubicBezTo>
                  <a:pt x="13115" y="28006"/>
                  <a:pt x="13471" y="28033"/>
                  <a:pt x="13450" y="27764"/>
                </a:cubicBezTo>
                <a:cubicBezTo>
                  <a:pt x="13429" y="27632"/>
                  <a:pt x="13340" y="27601"/>
                  <a:pt x="13236" y="27601"/>
                </a:cubicBezTo>
                <a:close/>
                <a:moveTo>
                  <a:pt x="11932" y="27945"/>
                </a:moveTo>
                <a:cubicBezTo>
                  <a:pt x="11663" y="27945"/>
                  <a:pt x="11202" y="28284"/>
                  <a:pt x="11037" y="28364"/>
                </a:cubicBezTo>
                <a:cubicBezTo>
                  <a:pt x="10830" y="28513"/>
                  <a:pt x="10077" y="28953"/>
                  <a:pt x="10579" y="29167"/>
                </a:cubicBezTo>
                <a:lnTo>
                  <a:pt x="10579" y="29165"/>
                </a:lnTo>
                <a:cubicBezTo>
                  <a:pt x="10587" y="29166"/>
                  <a:pt x="10595" y="29166"/>
                  <a:pt x="10603" y="29166"/>
                </a:cubicBezTo>
                <a:cubicBezTo>
                  <a:pt x="10682" y="29166"/>
                  <a:pt x="10753" y="29120"/>
                  <a:pt x="10786" y="29047"/>
                </a:cubicBezTo>
                <a:cubicBezTo>
                  <a:pt x="10967" y="28868"/>
                  <a:pt x="11155" y="28747"/>
                  <a:pt x="11377" y="28609"/>
                </a:cubicBezTo>
                <a:cubicBezTo>
                  <a:pt x="11578" y="28492"/>
                  <a:pt x="11788" y="28391"/>
                  <a:pt x="12004" y="28305"/>
                </a:cubicBezTo>
                <a:cubicBezTo>
                  <a:pt x="12103" y="28264"/>
                  <a:pt x="12148" y="28150"/>
                  <a:pt x="12107" y="28052"/>
                </a:cubicBezTo>
                <a:cubicBezTo>
                  <a:pt x="12074" y="27976"/>
                  <a:pt x="12012" y="27945"/>
                  <a:pt x="11932" y="27945"/>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flipH="1">
            <a:off x="5520479" y="4035824"/>
            <a:ext cx="497245" cy="385095"/>
          </a:xfrm>
          <a:custGeom>
            <a:avLst/>
            <a:gdLst/>
            <a:ahLst/>
            <a:cxnLst/>
            <a:rect l="l" t="t" r="r" b="b"/>
            <a:pathLst>
              <a:path w="5857" h="4536" extrusionOk="0">
                <a:moveTo>
                  <a:pt x="1918" y="1"/>
                </a:moveTo>
                <a:cubicBezTo>
                  <a:pt x="1823" y="1"/>
                  <a:pt x="1732" y="92"/>
                  <a:pt x="1660" y="149"/>
                </a:cubicBezTo>
                <a:cubicBezTo>
                  <a:pt x="1506" y="194"/>
                  <a:pt x="1413" y="363"/>
                  <a:pt x="1318" y="482"/>
                </a:cubicBezTo>
                <a:cubicBezTo>
                  <a:pt x="1239" y="601"/>
                  <a:pt x="1326" y="691"/>
                  <a:pt x="1432" y="691"/>
                </a:cubicBezTo>
                <a:cubicBezTo>
                  <a:pt x="1461" y="691"/>
                  <a:pt x="1493" y="685"/>
                  <a:pt x="1522" y="669"/>
                </a:cubicBezTo>
                <a:cubicBezTo>
                  <a:pt x="1528" y="678"/>
                  <a:pt x="1534" y="688"/>
                  <a:pt x="1545" y="694"/>
                </a:cubicBezTo>
                <a:lnTo>
                  <a:pt x="1547" y="694"/>
                </a:lnTo>
                <a:cubicBezTo>
                  <a:pt x="1565" y="708"/>
                  <a:pt x="1584" y="714"/>
                  <a:pt x="1604" y="714"/>
                </a:cubicBezTo>
                <a:cubicBezTo>
                  <a:pt x="1649" y="714"/>
                  <a:pt x="1697" y="683"/>
                  <a:pt x="1734" y="659"/>
                </a:cubicBezTo>
                <a:cubicBezTo>
                  <a:pt x="1747" y="664"/>
                  <a:pt x="1760" y="666"/>
                  <a:pt x="1773" y="666"/>
                </a:cubicBezTo>
                <a:cubicBezTo>
                  <a:pt x="1858" y="666"/>
                  <a:pt x="1923" y="563"/>
                  <a:pt x="1981" y="509"/>
                </a:cubicBezTo>
                <a:cubicBezTo>
                  <a:pt x="2112" y="387"/>
                  <a:pt x="2285" y="46"/>
                  <a:pt x="1993" y="21"/>
                </a:cubicBezTo>
                <a:cubicBezTo>
                  <a:pt x="1968" y="7"/>
                  <a:pt x="1943" y="1"/>
                  <a:pt x="1918" y="1"/>
                </a:cubicBezTo>
                <a:close/>
                <a:moveTo>
                  <a:pt x="771" y="717"/>
                </a:moveTo>
                <a:cubicBezTo>
                  <a:pt x="754" y="717"/>
                  <a:pt x="737" y="719"/>
                  <a:pt x="720" y="725"/>
                </a:cubicBezTo>
                <a:cubicBezTo>
                  <a:pt x="676" y="739"/>
                  <a:pt x="637" y="752"/>
                  <a:pt x="594" y="766"/>
                </a:cubicBezTo>
                <a:cubicBezTo>
                  <a:pt x="564" y="755"/>
                  <a:pt x="533" y="750"/>
                  <a:pt x="502" y="750"/>
                </a:cubicBezTo>
                <a:cubicBezTo>
                  <a:pt x="250" y="750"/>
                  <a:pt x="1" y="1081"/>
                  <a:pt x="325" y="1217"/>
                </a:cubicBezTo>
                <a:cubicBezTo>
                  <a:pt x="353" y="1221"/>
                  <a:pt x="389" y="1223"/>
                  <a:pt x="429" y="1223"/>
                </a:cubicBezTo>
                <a:cubicBezTo>
                  <a:pt x="638" y="1223"/>
                  <a:pt x="970" y="1160"/>
                  <a:pt x="985" y="974"/>
                </a:cubicBezTo>
                <a:cubicBezTo>
                  <a:pt x="998" y="853"/>
                  <a:pt x="894" y="717"/>
                  <a:pt x="771" y="717"/>
                </a:cubicBezTo>
                <a:close/>
                <a:moveTo>
                  <a:pt x="2056" y="2883"/>
                </a:moveTo>
                <a:cubicBezTo>
                  <a:pt x="2005" y="2883"/>
                  <a:pt x="1952" y="2896"/>
                  <a:pt x="1909" y="2922"/>
                </a:cubicBezTo>
                <a:cubicBezTo>
                  <a:pt x="1689" y="3017"/>
                  <a:pt x="1329" y="3354"/>
                  <a:pt x="1308" y="3599"/>
                </a:cubicBezTo>
                <a:cubicBezTo>
                  <a:pt x="1209" y="3708"/>
                  <a:pt x="1378" y="3792"/>
                  <a:pt x="1475" y="3798"/>
                </a:cubicBezTo>
                <a:lnTo>
                  <a:pt x="1483" y="3807"/>
                </a:lnTo>
                <a:cubicBezTo>
                  <a:pt x="1523" y="3824"/>
                  <a:pt x="1562" y="3831"/>
                  <a:pt x="1600" y="3831"/>
                </a:cubicBezTo>
                <a:cubicBezTo>
                  <a:pt x="1813" y="3831"/>
                  <a:pt x="1982" y="3587"/>
                  <a:pt x="2069" y="3407"/>
                </a:cubicBezTo>
                <a:cubicBezTo>
                  <a:pt x="2131" y="3313"/>
                  <a:pt x="2199" y="3222"/>
                  <a:pt x="2242" y="3117"/>
                </a:cubicBezTo>
                <a:cubicBezTo>
                  <a:pt x="2305" y="2964"/>
                  <a:pt x="2185" y="2883"/>
                  <a:pt x="2056" y="2883"/>
                </a:cubicBezTo>
                <a:close/>
                <a:moveTo>
                  <a:pt x="5703" y="3713"/>
                </a:moveTo>
                <a:cubicBezTo>
                  <a:pt x="5662" y="3713"/>
                  <a:pt x="5615" y="3732"/>
                  <a:pt x="5573" y="3778"/>
                </a:cubicBezTo>
                <a:cubicBezTo>
                  <a:pt x="5565" y="3777"/>
                  <a:pt x="5557" y="3776"/>
                  <a:pt x="5550" y="3776"/>
                </a:cubicBezTo>
                <a:cubicBezTo>
                  <a:pt x="5494" y="3776"/>
                  <a:pt x="5447" y="3802"/>
                  <a:pt x="5398" y="3825"/>
                </a:cubicBezTo>
                <a:cubicBezTo>
                  <a:pt x="5380" y="3815"/>
                  <a:pt x="5361" y="3810"/>
                  <a:pt x="5343" y="3810"/>
                </a:cubicBezTo>
                <a:cubicBezTo>
                  <a:pt x="5266" y="3810"/>
                  <a:pt x="5190" y="3888"/>
                  <a:pt x="5128" y="3928"/>
                </a:cubicBezTo>
                <a:cubicBezTo>
                  <a:pt x="5017" y="4000"/>
                  <a:pt x="4849" y="4191"/>
                  <a:pt x="5023" y="4286"/>
                </a:cubicBezTo>
                <a:cubicBezTo>
                  <a:pt x="5049" y="4293"/>
                  <a:pt x="5074" y="4296"/>
                  <a:pt x="5100" y="4296"/>
                </a:cubicBezTo>
                <a:cubicBezTo>
                  <a:pt x="5241" y="4296"/>
                  <a:pt x="5378" y="4201"/>
                  <a:pt x="5507" y="4150"/>
                </a:cubicBezTo>
                <a:cubicBezTo>
                  <a:pt x="5599" y="4101"/>
                  <a:pt x="5770" y="4049"/>
                  <a:pt x="5731" y="3916"/>
                </a:cubicBezTo>
                <a:cubicBezTo>
                  <a:pt x="5856" y="3815"/>
                  <a:pt x="5797" y="3713"/>
                  <a:pt x="5703" y="3713"/>
                </a:cubicBezTo>
                <a:close/>
                <a:moveTo>
                  <a:pt x="3865" y="3664"/>
                </a:moveTo>
                <a:cubicBezTo>
                  <a:pt x="3793" y="3664"/>
                  <a:pt x="3710" y="3705"/>
                  <a:pt x="3659" y="3749"/>
                </a:cubicBezTo>
                <a:cubicBezTo>
                  <a:pt x="3637" y="3717"/>
                  <a:pt x="3611" y="3703"/>
                  <a:pt x="3583" y="3703"/>
                </a:cubicBezTo>
                <a:cubicBezTo>
                  <a:pt x="3449" y="3703"/>
                  <a:pt x="3267" y="4017"/>
                  <a:pt x="3190" y="4086"/>
                </a:cubicBezTo>
                <a:cubicBezTo>
                  <a:pt x="3063" y="4224"/>
                  <a:pt x="2902" y="4494"/>
                  <a:pt x="3199" y="4533"/>
                </a:cubicBezTo>
                <a:lnTo>
                  <a:pt x="3199" y="4535"/>
                </a:lnTo>
                <a:cubicBezTo>
                  <a:pt x="3209" y="4536"/>
                  <a:pt x="3220" y="4536"/>
                  <a:pt x="3231" y="4536"/>
                </a:cubicBezTo>
                <a:cubicBezTo>
                  <a:pt x="3305" y="4536"/>
                  <a:pt x="3379" y="4518"/>
                  <a:pt x="3448" y="4483"/>
                </a:cubicBezTo>
                <a:cubicBezTo>
                  <a:pt x="3455" y="4484"/>
                  <a:pt x="3464" y="4485"/>
                  <a:pt x="3473" y="4485"/>
                </a:cubicBezTo>
                <a:cubicBezTo>
                  <a:pt x="3569" y="4485"/>
                  <a:pt x="3716" y="4424"/>
                  <a:pt x="3655" y="4313"/>
                </a:cubicBezTo>
                <a:cubicBezTo>
                  <a:pt x="3764" y="4177"/>
                  <a:pt x="4007" y="3936"/>
                  <a:pt x="3993" y="3757"/>
                </a:cubicBezTo>
                <a:cubicBezTo>
                  <a:pt x="3970" y="3689"/>
                  <a:pt x="3921" y="3664"/>
                  <a:pt x="3865" y="36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flipH="1">
            <a:off x="6505954" y="1819110"/>
            <a:ext cx="219715" cy="237034"/>
          </a:xfrm>
          <a:custGeom>
            <a:avLst/>
            <a:gdLst/>
            <a:ahLst/>
            <a:cxnLst/>
            <a:rect l="l" t="t" r="r" b="b"/>
            <a:pathLst>
              <a:path w="2588" h="2792" extrusionOk="0">
                <a:moveTo>
                  <a:pt x="1717" y="1"/>
                </a:moveTo>
                <a:cubicBezTo>
                  <a:pt x="1280" y="1"/>
                  <a:pt x="911" y="432"/>
                  <a:pt x="659" y="760"/>
                </a:cubicBezTo>
                <a:cubicBezTo>
                  <a:pt x="610" y="818"/>
                  <a:pt x="566" y="880"/>
                  <a:pt x="527" y="944"/>
                </a:cubicBezTo>
                <a:cubicBezTo>
                  <a:pt x="62" y="1513"/>
                  <a:pt x="1" y="2585"/>
                  <a:pt x="859" y="2772"/>
                </a:cubicBezTo>
                <a:cubicBezTo>
                  <a:pt x="912" y="2785"/>
                  <a:pt x="966" y="2791"/>
                  <a:pt x="1020" y="2791"/>
                </a:cubicBezTo>
                <a:cubicBezTo>
                  <a:pt x="1785" y="2791"/>
                  <a:pt x="2588" y="1560"/>
                  <a:pt x="2401" y="793"/>
                </a:cubicBezTo>
                <a:cubicBezTo>
                  <a:pt x="2391" y="472"/>
                  <a:pt x="2260" y="193"/>
                  <a:pt x="1955" y="45"/>
                </a:cubicBezTo>
                <a:cubicBezTo>
                  <a:pt x="1874" y="15"/>
                  <a:pt x="1794" y="1"/>
                  <a:pt x="1717" y="1"/>
                </a:cubicBezTo>
                <a:close/>
              </a:path>
            </a:pathLst>
          </a:custGeom>
          <a:solidFill>
            <a:srgbClr val="F0A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flipH="1">
            <a:off x="7072632" y="2095191"/>
            <a:ext cx="252061" cy="161560"/>
          </a:xfrm>
          <a:custGeom>
            <a:avLst/>
            <a:gdLst/>
            <a:ahLst/>
            <a:cxnLst/>
            <a:rect l="l" t="t" r="r" b="b"/>
            <a:pathLst>
              <a:path w="2969" h="1903" extrusionOk="0">
                <a:moveTo>
                  <a:pt x="778" y="0"/>
                </a:moveTo>
                <a:cubicBezTo>
                  <a:pt x="672" y="0"/>
                  <a:pt x="567" y="7"/>
                  <a:pt x="463" y="24"/>
                </a:cubicBezTo>
                <a:cubicBezTo>
                  <a:pt x="2" y="175"/>
                  <a:pt x="0" y="763"/>
                  <a:pt x="253" y="1100"/>
                </a:cubicBezTo>
                <a:cubicBezTo>
                  <a:pt x="515" y="1489"/>
                  <a:pt x="959" y="1707"/>
                  <a:pt x="1397" y="1839"/>
                </a:cubicBezTo>
                <a:cubicBezTo>
                  <a:pt x="1532" y="1879"/>
                  <a:pt x="1683" y="1902"/>
                  <a:pt x="1833" y="1902"/>
                </a:cubicBezTo>
                <a:cubicBezTo>
                  <a:pt x="2196" y="1902"/>
                  <a:pt x="2561" y="1769"/>
                  <a:pt x="2724" y="1427"/>
                </a:cubicBezTo>
                <a:cubicBezTo>
                  <a:pt x="2969" y="810"/>
                  <a:pt x="2671" y="306"/>
                  <a:pt x="2029" y="175"/>
                </a:cubicBezTo>
                <a:cubicBezTo>
                  <a:pt x="1622" y="112"/>
                  <a:pt x="1195" y="0"/>
                  <a:pt x="778" y="0"/>
                </a:cubicBezTo>
                <a:close/>
              </a:path>
            </a:pathLst>
          </a:custGeom>
          <a:solidFill>
            <a:srgbClr val="F0A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flipH="1">
            <a:off x="6280519" y="728368"/>
            <a:ext cx="1915203" cy="2237728"/>
          </a:xfrm>
          <a:custGeom>
            <a:avLst/>
            <a:gdLst/>
            <a:ahLst/>
            <a:cxnLst/>
            <a:rect l="l" t="t" r="r" b="b"/>
            <a:pathLst>
              <a:path w="22559" h="26358" extrusionOk="0">
                <a:moveTo>
                  <a:pt x="8380" y="14631"/>
                </a:moveTo>
                <a:cubicBezTo>
                  <a:pt x="8382" y="14633"/>
                  <a:pt x="8384" y="14637"/>
                  <a:pt x="8388" y="14639"/>
                </a:cubicBezTo>
                <a:lnTo>
                  <a:pt x="8386" y="14639"/>
                </a:lnTo>
                <a:lnTo>
                  <a:pt x="8380" y="14633"/>
                </a:lnTo>
                <a:lnTo>
                  <a:pt x="8380" y="14631"/>
                </a:lnTo>
                <a:close/>
                <a:moveTo>
                  <a:pt x="10924" y="18751"/>
                </a:moveTo>
                <a:lnTo>
                  <a:pt x="10924" y="18751"/>
                </a:lnTo>
                <a:cubicBezTo>
                  <a:pt x="10935" y="18764"/>
                  <a:pt x="10947" y="18775"/>
                  <a:pt x="10962" y="18784"/>
                </a:cubicBezTo>
                <a:cubicBezTo>
                  <a:pt x="10946" y="18777"/>
                  <a:pt x="10934" y="18765"/>
                  <a:pt x="10924" y="18751"/>
                </a:cubicBezTo>
                <a:close/>
                <a:moveTo>
                  <a:pt x="10910" y="1"/>
                </a:moveTo>
                <a:cubicBezTo>
                  <a:pt x="10274" y="1"/>
                  <a:pt x="9636" y="98"/>
                  <a:pt x="9018" y="245"/>
                </a:cubicBezTo>
                <a:cubicBezTo>
                  <a:pt x="8135" y="422"/>
                  <a:pt x="7354" y="907"/>
                  <a:pt x="6629" y="1421"/>
                </a:cubicBezTo>
                <a:cubicBezTo>
                  <a:pt x="5288" y="2405"/>
                  <a:pt x="4383" y="3456"/>
                  <a:pt x="3616" y="4933"/>
                </a:cubicBezTo>
                <a:cubicBezTo>
                  <a:pt x="3562" y="5052"/>
                  <a:pt x="3218" y="5639"/>
                  <a:pt x="3167" y="5881"/>
                </a:cubicBezTo>
                <a:cubicBezTo>
                  <a:pt x="3105" y="5999"/>
                  <a:pt x="3050" y="6122"/>
                  <a:pt x="2990" y="6237"/>
                </a:cubicBezTo>
                <a:cubicBezTo>
                  <a:pt x="2795" y="6727"/>
                  <a:pt x="2663" y="7241"/>
                  <a:pt x="2513" y="7747"/>
                </a:cubicBezTo>
                <a:cubicBezTo>
                  <a:pt x="2482" y="7856"/>
                  <a:pt x="2453" y="7970"/>
                  <a:pt x="2426" y="8081"/>
                </a:cubicBezTo>
                <a:cubicBezTo>
                  <a:pt x="2426" y="8083"/>
                  <a:pt x="2426" y="8083"/>
                  <a:pt x="2426" y="8085"/>
                </a:cubicBezTo>
                <a:cubicBezTo>
                  <a:pt x="2159" y="9144"/>
                  <a:pt x="2091" y="10249"/>
                  <a:pt x="2134" y="11341"/>
                </a:cubicBezTo>
                <a:cubicBezTo>
                  <a:pt x="2192" y="12393"/>
                  <a:pt x="2381" y="13429"/>
                  <a:pt x="2523" y="14472"/>
                </a:cubicBezTo>
                <a:cubicBezTo>
                  <a:pt x="2614" y="15053"/>
                  <a:pt x="2706" y="15635"/>
                  <a:pt x="2721" y="16223"/>
                </a:cubicBezTo>
                <a:cubicBezTo>
                  <a:pt x="2731" y="16328"/>
                  <a:pt x="2682" y="16487"/>
                  <a:pt x="2725" y="16585"/>
                </a:cubicBezTo>
                <a:cubicBezTo>
                  <a:pt x="2716" y="16657"/>
                  <a:pt x="2706" y="16733"/>
                  <a:pt x="2690" y="16810"/>
                </a:cubicBezTo>
                <a:cubicBezTo>
                  <a:pt x="2626" y="17135"/>
                  <a:pt x="2513" y="17449"/>
                  <a:pt x="2354" y="17741"/>
                </a:cubicBezTo>
                <a:cubicBezTo>
                  <a:pt x="2128" y="18198"/>
                  <a:pt x="1873" y="18643"/>
                  <a:pt x="1591" y="19066"/>
                </a:cubicBezTo>
                <a:cubicBezTo>
                  <a:pt x="1523" y="19196"/>
                  <a:pt x="1200" y="19560"/>
                  <a:pt x="1180" y="19780"/>
                </a:cubicBezTo>
                <a:cubicBezTo>
                  <a:pt x="1141" y="19838"/>
                  <a:pt x="1104" y="19899"/>
                  <a:pt x="1069" y="19961"/>
                </a:cubicBezTo>
                <a:cubicBezTo>
                  <a:pt x="886" y="20303"/>
                  <a:pt x="696" y="20642"/>
                  <a:pt x="544" y="20998"/>
                </a:cubicBezTo>
                <a:cubicBezTo>
                  <a:pt x="203" y="21718"/>
                  <a:pt x="32" y="22506"/>
                  <a:pt x="7" y="23300"/>
                </a:cubicBezTo>
                <a:cubicBezTo>
                  <a:pt x="1" y="24082"/>
                  <a:pt x="137" y="24857"/>
                  <a:pt x="402" y="25592"/>
                </a:cubicBezTo>
                <a:cubicBezTo>
                  <a:pt x="456" y="25726"/>
                  <a:pt x="493" y="25960"/>
                  <a:pt x="575" y="26114"/>
                </a:cubicBezTo>
                <a:cubicBezTo>
                  <a:pt x="569" y="26153"/>
                  <a:pt x="563" y="26193"/>
                  <a:pt x="558" y="26230"/>
                </a:cubicBezTo>
                <a:cubicBezTo>
                  <a:pt x="574" y="26316"/>
                  <a:pt x="641" y="26357"/>
                  <a:pt x="709" y="26357"/>
                </a:cubicBezTo>
                <a:cubicBezTo>
                  <a:pt x="786" y="26357"/>
                  <a:pt x="863" y="26304"/>
                  <a:pt x="865" y="26205"/>
                </a:cubicBezTo>
                <a:cubicBezTo>
                  <a:pt x="894" y="26172"/>
                  <a:pt x="906" y="26129"/>
                  <a:pt x="902" y="26086"/>
                </a:cubicBezTo>
                <a:cubicBezTo>
                  <a:pt x="898" y="26075"/>
                  <a:pt x="894" y="26065"/>
                  <a:pt x="890" y="26057"/>
                </a:cubicBezTo>
                <a:cubicBezTo>
                  <a:pt x="916" y="25929"/>
                  <a:pt x="949" y="25806"/>
                  <a:pt x="988" y="25666"/>
                </a:cubicBezTo>
                <a:cubicBezTo>
                  <a:pt x="1097" y="25322"/>
                  <a:pt x="1217" y="24975"/>
                  <a:pt x="1381" y="24646"/>
                </a:cubicBezTo>
                <a:cubicBezTo>
                  <a:pt x="1910" y="23559"/>
                  <a:pt x="2791" y="22724"/>
                  <a:pt x="3772" y="22045"/>
                </a:cubicBezTo>
                <a:lnTo>
                  <a:pt x="3772" y="22045"/>
                </a:lnTo>
                <a:cubicBezTo>
                  <a:pt x="3725" y="22115"/>
                  <a:pt x="3677" y="22185"/>
                  <a:pt x="3634" y="22257"/>
                </a:cubicBezTo>
                <a:cubicBezTo>
                  <a:pt x="3562" y="22415"/>
                  <a:pt x="3362" y="22625"/>
                  <a:pt x="3496" y="22794"/>
                </a:cubicBezTo>
                <a:cubicBezTo>
                  <a:pt x="3534" y="22826"/>
                  <a:pt x="3572" y="22839"/>
                  <a:pt x="3609" y="22839"/>
                </a:cubicBezTo>
                <a:cubicBezTo>
                  <a:pt x="3774" y="22839"/>
                  <a:pt x="3923" y="22570"/>
                  <a:pt x="4058" y="22490"/>
                </a:cubicBezTo>
                <a:cubicBezTo>
                  <a:pt x="4196" y="22372"/>
                  <a:pt x="4340" y="22265"/>
                  <a:pt x="4492" y="22169"/>
                </a:cubicBezTo>
                <a:cubicBezTo>
                  <a:pt x="5179" y="21730"/>
                  <a:pt x="5944" y="21397"/>
                  <a:pt x="6759" y="21294"/>
                </a:cubicBezTo>
                <a:cubicBezTo>
                  <a:pt x="7502" y="21193"/>
                  <a:pt x="8267" y="21140"/>
                  <a:pt x="8970" y="20864"/>
                </a:cubicBezTo>
                <a:cubicBezTo>
                  <a:pt x="9460" y="20665"/>
                  <a:pt x="9966" y="20459"/>
                  <a:pt x="10357" y="20089"/>
                </a:cubicBezTo>
                <a:cubicBezTo>
                  <a:pt x="10513" y="19941"/>
                  <a:pt x="10653" y="19811"/>
                  <a:pt x="10779" y="19626"/>
                </a:cubicBezTo>
                <a:cubicBezTo>
                  <a:pt x="10789" y="19611"/>
                  <a:pt x="10795" y="19595"/>
                  <a:pt x="10799" y="19579"/>
                </a:cubicBezTo>
                <a:cubicBezTo>
                  <a:pt x="10968" y="19346"/>
                  <a:pt x="11106" y="19089"/>
                  <a:pt x="11178" y="18811"/>
                </a:cubicBezTo>
                <a:cubicBezTo>
                  <a:pt x="11238" y="18791"/>
                  <a:pt x="11277" y="18733"/>
                  <a:pt x="11273" y="18669"/>
                </a:cubicBezTo>
                <a:cubicBezTo>
                  <a:pt x="11256" y="18447"/>
                  <a:pt x="11264" y="18208"/>
                  <a:pt x="11170" y="18003"/>
                </a:cubicBezTo>
                <a:cubicBezTo>
                  <a:pt x="11022" y="17713"/>
                  <a:pt x="10717" y="17550"/>
                  <a:pt x="10513" y="17303"/>
                </a:cubicBezTo>
                <a:cubicBezTo>
                  <a:pt x="9800" y="16546"/>
                  <a:pt x="9409" y="15544"/>
                  <a:pt x="8843" y="14680"/>
                </a:cubicBezTo>
                <a:cubicBezTo>
                  <a:pt x="8775" y="14602"/>
                  <a:pt x="8717" y="14431"/>
                  <a:pt x="8631" y="14339"/>
                </a:cubicBezTo>
                <a:cubicBezTo>
                  <a:pt x="8590" y="14273"/>
                  <a:pt x="8549" y="14205"/>
                  <a:pt x="8510" y="14137"/>
                </a:cubicBezTo>
                <a:cubicBezTo>
                  <a:pt x="8349" y="13771"/>
                  <a:pt x="8215" y="13395"/>
                  <a:pt x="8113" y="13010"/>
                </a:cubicBezTo>
                <a:cubicBezTo>
                  <a:pt x="8109" y="12962"/>
                  <a:pt x="8084" y="12921"/>
                  <a:pt x="8047" y="12897"/>
                </a:cubicBezTo>
                <a:cubicBezTo>
                  <a:pt x="8442" y="11448"/>
                  <a:pt x="9787" y="10595"/>
                  <a:pt x="10797" y="9580"/>
                </a:cubicBezTo>
                <a:cubicBezTo>
                  <a:pt x="10855" y="9552"/>
                  <a:pt x="10894" y="9496"/>
                  <a:pt x="10900" y="9434"/>
                </a:cubicBezTo>
                <a:cubicBezTo>
                  <a:pt x="10962" y="9385"/>
                  <a:pt x="11024" y="9336"/>
                  <a:pt x="11085" y="9286"/>
                </a:cubicBezTo>
                <a:cubicBezTo>
                  <a:pt x="11281" y="9126"/>
                  <a:pt x="11478" y="8967"/>
                  <a:pt x="11674" y="8807"/>
                </a:cubicBezTo>
                <a:cubicBezTo>
                  <a:pt x="12135" y="8457"/>
                  <a:pt x="12521" y="8033"/>
                  <a:pt x="12848" y="7566"/>
                </a:cubicBezTo>
                <a:cubicBezTo>
                  <a:pt x="12966" y="7416"/>
                  <a:pt x="13071" y="7235"/>
                  <a:pt x="13138" y="7165"/>
                </a:cubicBezTo>
                <a:cubicBezTo>
                  <a:pt x="13416" y="6752"/>
                  <a:pt x="13649" y="6295"/>
                  <a:pt x="13776" y="5814"/>
                </a:cubicBezTo>
                <a:cubicBezTo>
                  <a:pt x="13811" y="5725"/>
                  <a:pt x="13844" y="5637"/>
                  <a:pt x="13879" y="5548"/>
                </a:cubicBezTo>
                <a:cubicBezTo>
                  <a:pt x="13920" y="5493"/>
                  <a:pt x="13916" y="5415"/>
                  <a:pt x="13867" y="5365"/>
                </a:cubicBezTo>
                <a:cubicBezTo>
                  <a:pt x="13891" y="5215"/>
                  <a:pt x="13916" y="5065"/>
                  <a:pt x="13930" y="4913"/>
                </a:cubicBezTo>
                <a:cubicBezTo>
                  <a:pt x="14611" y="6042"/>
                  <a:pt x="15780" y="6803"/>
                  <a:pt x="17066" y="7089"/>
                </a:cubicBezTo>
                <a:cubicBezTo>
                  <a:pt x="17732" y="7223"/>
                  <a:pt x="18362" y="7494"/>
                  <a:pt x="19024" y="7645"/>
                </a:cubicBezTo>
                <a:cubicBezTo>
                  <a:pt x="19034" y="7647"/>
                  <a:pt x="19045" y="7648"/>
                  <a:pt x="19055" y="7648"/>
                </a:cubicBezTo>
                <a:cubicBezTo>
                  <a:pt x="19065" y="7648"/>
                  <a:pt x="19076" y="7647"/>
                  <a:pt x="19086" y="7645"/>
                </a:cubicBezTo>
                <a:cubicBezTo>
                  <a:pt x="19146" y="7663"/>
                  <a:pt x="19218" y="7653"/>
                  <a:pt x="19279" y="7667"/>
                </a:cubicBezTo>
                <a:cubicBezTo>
                  <a:pt x="19417" y="7700"/>
                  <a:pt x="19553" y="7745"/>
                  <a:pt x="19685" y="7799"/>
                </a:cubicBezTo>
                <a:cubicBezTo>
                  <a:pt x="20248" y="8112"/>
                  <a:pt x="20322" y="8924"/>
                  <a:pt x="20310" y="9504"/>
                </a:cubicBezTo>
                <a:cubicBezTo>
                  <a:pt x="20289" y="9938"/>
                  <a:pt x="20222" y="10364"/>
                  <a:pt x="20150" y="10790"/>
                </a:cubicBezTo>
                <a:cubicBezTo>
                  <a:pt x="20133" y="11572"/>
                  <a:pt x="20308" y="12362"/>
                  <a:pt x="20139" y="13139"/>
                </a:cubicBezTo>
                <a:cubicBezTo>
                  <a:pt x="20123" y="13234"/>
                  <a:pt x="20100" y="13349"/>
                  <a:pt x="20075" y="13467"/>
                </a:cubicBezTo>
                <a:cubicBezTo>
                  <a:pt x="20038" y="13615"/>
                  <a:pt x="19983" y="13814"/>
                  <a:pt x="20160" y="13894"/>
                </a:cubicBezTo>
                <a:cubicBezTo>
                  <a:pt x="20382" y="14001"/>
                  <a:pt x="20631" y="14034"/>
                  <a:pt x="20863" y="14115"/>
                </a:cubicBezTo>
                <a:cubicBezTo>
                  <a:pt x="21055" y="14174"/>
                  <a:pt x="21256" y="14248"/>
                  <a:pt x="21458" y="14302"/>
                </a:cubicBezTo>
                <a:cubicBezTo>
                  <a:pt x="21477" y="14305"/>
                  <a:pt x="21495" y="14307"/>
                  <a:pt x="21512" y="14307"/>
                </a:cubicBezTo>
                <a:cubicBezTo>
                  <a:pt x="21849" y="14307"/>
                  <a:pt x="21912" y="13649"/>
                  <a:pt x="21985" y="13399"/>
                </a:cubicBezTo>
                <a:cubicBezTo>
                  <a:pt x="22044" y="13150"/>
                  <a:pt x="22100" y="12899"/>
                  <a:pt x="22147" y="12648"/>
                </a:cubicBezTo>
                <a:cubicBezTo>
                  <a:pt x="22194" y="12625"/>
                  <a:pt x="22227" y="12580"/>
                  <a:pt x="22229" y="12526"/>
                </a:cubicBezTo>
                <a:cubicBezTo>
                  <a:pt x="22398" y="11903"/>
                  <a:pt x="22443" y="11259"/>
                  <a:pt x="22482" y="10617"/>
                </a:cubicBezTo>
                <a:cubicBezTo>
                  <a:pt x="22559" y="9572"/>
                  <a:pt x="22353" y="8525"/>
                  <a:pt x="22188" y="7496"/>
                </a:cubicBezTo>
                <a:cubicBezTo>
                  <a:pt x="22001" y="6309"/>
                  <a:pt x="21458" y="5219"/>
                  <a:pt x="20861" y="4188"/>
                </a:cubicBezTo>
                <a:cubicBezTo>
                  <a:pt x="20795" y="3964"/>
                  <a:pt x="20534" y="3530"/>
                  <a:pt x="20312" y="3314"/>
                </a:cubicBezTo>
                <a:cubicBezTo>
                  <a:pt x="19668" y="2370"/>
                  <a:pt x="18882" y="1674"/>
                  <a:pt x="17827" y="1183"/>
                </a:cubicBezTo>
                <a:cubicBezTo>
                  <a:pt x="16963" y="730"/>
                  <a:pt x="16029" y="364"/>
                  <a:pt x="15039" y="358"/>
                </a:cubicBezTo>
                <a:cubicBezTo>
                  <a:pt x="15012" y="353"/>
                  <a:pt x="14987" y="351"/>
                  <a:pt x="14964" y="351"/>
                </a:cubicBezTo>
                <a:cubicBezTo>
                  <a:pt x="14900" y="351"/>
                  <a:pt x="14849" y="368"/>
                  <a:pt x="14813" y="395"/>
                </a:cubicBezTo>
                <a:cubicBezTo>
                  <a:pt x="14748" y="392"/>
                  <a:pt x="14684" y="390"/>
                  <a:pt x="14619" y="390"/>
                </a:cubicBezTo>
                <a:cubicBezTo>
                  <a:pt x="14266" y="390"/>
                  <a:pt x="13914" y="439"/>
                  <a:pt x="13579" y="559"/>
                </a:cubicBezTo>
                <a:cubicBezTo>
                  <a:pt x="13566" y="559"/>
                  <a:pt x="13556" y="559"/>
                  <a:pt x="13546" y="561"/>
                </a:cubicBezTo>
                <a:cubicBezTo>
                  <a:pt x="13538" y="555"/>
                  <a:pt x="13529" y="551"/>
                  <a:pt x="13519" y="547"/>
                </a:cubicBezTo>
                <a:cubicBezTo>
                  <a:pt x="13169" y="401"/>
                  <a:pt x="12801" y="308"/>
                  <a:pt x="12433" y="216"/>
                </a:cubicBezTo>
                <a:cubicBezTo>
                  <a:pt x="11935" y="64"/>
                  <a:pt x="11424" y="1"/>
                  <a:pt x="10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flipH="1">
            <a:off x="6659955" y="1692530"/>
            <a:ext cx="208423" cy="139402"/>
          </a:xfrm>
          <a:custGeom>
            <a:avLst/>
            <a:gdLst/>
            <a:ahLst/>
            <a:cxnLst/>
            <a:rect l="l" t="t" r="r" b="b"/>
            <a:pathLst>
              <a:path w="2455" h="1642" extrusionOk="0">
                <a:moveTo>
                  <a:pt x="2333" y="1"/>
                </a:moveTo>
                <a:cubicBezTo>
                  <a:pt x="2327" y="1"/>
                  <a:pt x="2320" y="1"/>
                  <a:pt x="2313" y="3"/>
                </a:cubicBezTo>
                <a:cubicBezTo>
                  <a:pt x="2153" y="40"/>
                  <a:pt x="1999" y="91"/>
                  <a:pt x="1850" y="157"/>
                </a:cubicBezTo>
                <a:cubicBezTo>
                  <a:pt x="1839" y="154"/>
                  <a:pt x="1828" y="153"/>
                  <a:pt x="1816" y="153"/>
                </a:cubicBezTo>
                <a:cubicBezTo>
                  <a:pt x="1728" y="153"/>
                  <a:pt x="1644" y="231"/>
                  <a:pt x="1562" y="258"/>
                </a:cubicBezTo>
                <a:cubicBezTo>
                  <a:pt x="1392" y="340"/>
                  <a:pt x="1225" y="435"/>
                  <a:pt x="1065" y="538"/>
                </a:cubicBezTo>
                <a:cubicBezTo>
                  <a:pt x="894" y="595"/>
                  <a:pt x="793" y="778"/>
                  <a:pt x="655" y="888"/>
                </a:cubicBezTo>
                <a:cubicBezTo>
                  <a:pt x="581" y="976"/>
                  <a:pt x="295" y="1194"/>
                  <a:pt x="330" y="1307"/>
                </a:cubicBezTo>
                <a:cubicBezTo>
                  <a:pt x="312" y="1322"/>
                  <a:pt x="293" y="1336"/>
                  <a:pt x="277" y="1352"/>
                </a:cubicBezTo>
                <a:cubicBezTo>
                  <a:pt x="270" y="1361"/>
                  <a:pt x="266" y="1367"/>
                  <a:pt x="262" y="1377"/>
                </a:cubicBezTo>
                <a:cubicBezTo>
                  <a:pt x="190" y="1437"/>
                  <a:pt x="1" y="1482"/>
                  <a:pt x="69" y="1605"/>
                </a:cubicBezTo>
                <a:cubicBezTo>
                  <a:pt x="90" y="1631"/>
                  <a:pt x="113" y="1641"/>
                  <a:pt x="137" y="1641"/>
                </a:cubicBezTo>
                <a:cubicBezTo>
                  <a:pt x="201" y="1641"/>
                  <a:pt x="269" y="1567"/>
                  <a:pt x="328" y="1542"/>
                </a:cubicBezTo>
                <a:cubicBezTo>
                  <a:pt x="530" y="1424"/>
                  <a:pt x="698" y="1264"/>
                  <a:pt x="869" y="1110"/>
                </a:cubicBezTo>
                <a:cubicBezTo>
                  <a:pt x="964" y="1081"/>
                  <a:pt x="1017" y="980"/>
                  <a:pt x="1087" y="916"/>
                </a:cubicBezTo>
                <a:cubicBezTo>
                  <a:pt x="1143" y="850"/>
                  <a:pt x="1221" y="820"/>
                  <a:pt x="1293" y="774"/>
                </a:cubicBezTo>
                <a:cubicBezTo>
                  <a:pt x="1445" y="680"/>
                  <a:pt x="1593" y="579"/>
                  <a:pt x="1748" y="484"/>
                </a:cubicBezTo>
                <a:cubicBezTo>
                  <a:pt x="1824" y="421"/>
                  <a:pt x="2038" y="363"/>
                  <a:pt x="2050" y="264"/>
                </a:cubicBezTo>
                <a:cubicBezTo>
                  <a:pt x="2149" y="227"/>
                  <a:pt x="2247" y="196"/>
                  <a:pt x="2350" y="174"/>
                </a:cubicBezTo>
                <a:cubicBezTo>
                  <a:pt x="2454" y="149"/>
                  <a:pt x="2428" y="1"/>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flipH="1">
            <a:off x="7138427" y="1922088"/>
            <a:ext cx="191189" cy="30648"/>
          </a:xfrm>
          <a:custGeom>
            <a:avLst/>
            <a:gdLst/>
            <a:ahLst/>
            <a:cxnLst/>
            <a:rect l="l" t="t" r="r" b="b"/>
            <a:pathLst>
              <a:path w="2252" h="361" extrusionOk="0">
                <a:moveTo>
                  <a:pt x="1849" y="1"/>
                </a:moveTo>
                <a:cubicBezTo>
                  <a:pt x="1748" y="1"/>
                  <a:pt x="1621" y="18"/>
                  <a:pt x="1550" y="18"/>
                </a:cubicBezTo>
                <a:cubicBezTo>
                  <a:pt x="1540" y="18"/>
                  <a:pt x="1531" y="17"/>
                  <a:pt x="1523" y="17"/>
                </a:cubicBezTo>
                <a:cubicBezTo>
                  <a:pt x="1212" y="19"/>
                  <a:pt x="902" y="43"/>
                  <a:pt x="593" y="91"/>
                </a:cubicBezTo>
                <a:cubicBezTo>
                  <a:pt x="420" y="115"/>
                  <a:pt x="248" y="148"/>
                  <a:pt x="77" y="175"/>
                </a:cubicBezTo>
                <a:cubicBezTo>
                  <a:pt x="30" y="187"/>
                  <a:pt x="1" y="233"/>
                  <a:pt x="9" y="278"/>
                </a:cubicBezTo>
                <a:cubicBezTo>
                  <a:pt x="25" y="333"/>
                  <a:pt x="69" y="347"/>
                  <a:pt x="122" y="347"/>
                </a:cubicBezTo>
                <a:cubicBezTo>
                  <a:pt x="177" y="347"/>
                  <a:pt x="242" y="331"/>
                  <a:pt x="293" y="331"/>
                </a:cubicBezTo>
                <a:cubicBezTo>
                  <a:pt x="303" y="331"/>
                  <a:pt x="313" y="332"/>
                  <a:pt x="322" y="333"/>
                </a:cubicBezTo>
                <a:cubicBezTo>
                  <a:pt x="333" y="333"/>
                  <a:pt x="345" y="333"/>
                  <a:pt x="356" y="333"/>
                </a:cubicBezTo>
                <a:cubicBezTo>
                  <a:pt x="612" y="333"/>
                  <a:pt x="870" y="354"/>
                  <a:pt x="1126" y="358"/>
                </a:cubicBezTo>
                <a:cubicBezTo>
                  <a:pt x="1156" y="359"/>
                  <a:pt x="1185" y="360"/>
                  <a:pt x="1215" y="360"/>
                </a:cubicBezTo>
                <a:cubicBezTo>
                  <a:pt x="1530" y="360"/>
                  <a:pt x="1837" y="283"/>
                  <a:pt x="2132" y="181"/>
                </a:cubicBezTo>
                <a:cubicBezTo>
                  <a:pt x="2251" y="163"/>
                  <a:pt x="2247" y="9"/>
                  <a:pt x="2117" y="9"/>
                </a:cubicBezTo>
                <a:cubicBezTo>
                  <a:pt x="2085" y="9"/>
                  <a:pt x="2045" y="19"/>
                  <a:pt x="1998" y="41"/>
                </a:cubicBezTo>
                <a:cubicBezTo>
                  <a:pt x="1984" y="10"/>
                  <a:pt x="1924" y="1"/>
                  <a:pt x="18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flipH="1">
            <a:off x="6286462" y="728962"/>
            <a:ext cx="1919193" cy="2236030"/>
          </a:xfrm>
          <a:custGeom>
            <a:avLst/>
            <a:gdLst/>
            <a:ahLst/>
            <a:cxnLst/>
            <a:rect l="l" t="t" r="r" b="b"/>
            <a:pathLst>
              <a:path w="22606" h="26338" extrusionOk="0">
                <a:moveTo>
                  <a:pt x="16119" y="6167"/>
                </a:moveTo>
                <a:cubicBezTo>
                  <a:pt x="16117" y="6169"/>
                  <a:pt x="16117" y="6173"/>
                  <a:pt x="16117" y="6177"/>
                </a:cubicBezTo>
                <a:lnTo>
                  <a:pt x="16099" y="6171"/>
                </a:lnTo>
                <a:lnTo>
                  <a:pt x="16119" y="6167"/>
                </a:lnTo>
                <a:close/>
                <a:moveTo>
                  <a:pt x="15891" y="6181"/>
                </a:moveTo>
                <a:lnTo>
                  <a:pt x="15891" y="6183"/>
                </a:lnTo>
                <a:lnTo>
                  <a:pt x="15885" y="6181"/>
                </a:lnTo>
                <a:close/>
                <a:moveTo>
                  <a:pt x="11202" y="616"/>
                </a:moveTo>
                <a:cubicBezTo>
                  <a:pt x="11334" y="616"/>
                  <a:pt x="11462" y="618"/>
                  <a:pt x="11591" y="629"/>
                </a:cubicBezTo>
                <a:cubicBezTo>
                  <a:pt x="11613" y="628"/>
                  <a:pt x="11634" y="628"/>
                  <a:pt x="11655" y="628"/>
                </a:cubicBezTo>
                <a:cubicBezTo>
                  <a:pt x="11724" y="628"/>
                  <a:pt x="11793" y="631"/>
                  <a:pt x="11861" y="637"/>
                </a:cubicBezTo>
                <a:cubicBezTo>
                  <a:pt x="12005" y="651"/>
                  <a:pt x="12147" y="678"/>
                  <a:pt x="12286" y="715"/>
                </a:cubicBezTo>
                <a:cubicBezTo>
                  <a:pt x="12430" y="750"/>
                  <a:pt x="12572" y="793"/>
                  <a:pt x="12712" y="843"/>
                </a:cubicBezTo>
                <a:cubicBezTo>
                  <a:pt x="12844" y="892"/>
                  <a:pt x="12972" y="952"/>
                  <a:pt x="13093" y="1024"/>
                </a:cubicBezTo>
                <a:lnTo>
                  <a:pt x="13097" y="1026"/>
                </a:lnTo>
                <a:cubicBezTo>
                  <a:pt x="13194" y="1069"/>
                  <a:pt x="13290" y="1118"/>
                  <a:pt x="13383" y="1170"/>
                </a:cubicBezTo>
                <a:lnTo>
                  <a:pt x="13420" y="1192"/>
                </a:lnTo>
                <a:cubicBezTo>
                  <a:pt x="13369" y="1219"/>
                  <a:pt x="13373" y="1283"/>
                  <a:pt x="13381" y="1332"/>
                </a:cubicBezTo>
                <a:cubicBezTo>
                  <a:pt x="13449" y="1713"/>
                  <a:pt x="13093" y="1916"/>
                  <a:pt x="12776" y="1999"/>
                </a:cubicBezTo>
                <a:cubicBezTo>
                  <a:pt x="12556" y="2048"/>
                  <a:pt x="12145" y="2176"/>
                  <a:pt x="12546" y="2365"/>
                </a:cubicBezTo>
                <a:cubicBezTo>
                  <a:pt x="12780" y="2531"/>
                  <a:pt x="12356" y="2776"/>
                  <a:pt x="12217" y="2854"/>
                </a:cubicBezTo>
                <a:cubicBezTo>
                  <a:pt x="12042" y="2929"/>
                  <a:pt x="11857" y="2978"/>
                  <a:pt x="11678" y="3033"/>
                </a:cubicBezTo>
                <a:cubicBezTo>
                  <a:pt x="11575" y="3038"/>
                  <a:pt x="11525" y="3175"/>
                  <a:pt x="11630" y="3214"/>
                </a:cubicBezTo>
                <a:cubicBezTo>
                  <a:pt x="11654" y="3214"/>
                  <a:pt x="11678" y="3214"/>
                  <a:pt x="11703" y="3214"/>
                </a:cubicBezTo>
                <a:cubicBezTo>
                  <a:pt x="12162" y="3214"/>
                  <a:pt x="12867" y="3289"/>
                  <a:pt x="13319" y="3560"/>
                </a:cubicBezTo>
                <a:cubicBezTo>
                  <a:pt x="13334" y="3566"/>
                  <a:pt x="13348" y="3572"/>
                  <a:pt x="13360" y="3581"/>
                </a:cubicBezTo>
                <a:cubicBezTo>
                  <a:pt x="13480" y="3642"/>
                  <a:pt x="13585" y="3727"/>
                  <a:pt x="13673" y="3828"/>
                </a:cubicBezTo>
                <a:cubicBezTo>
                  <a:pt x="13718" y="3879"/>
                  <a:pt x="13757" y="3937"/>
                  <a:pt x="13792" y="3996"/>
                </a:cubicBezTo>
                <a:cubicBezTo>
                  <a:pt x="13811" y="4027"/>
                  <a:pt x="13827" y="4058"/>
                  <a:pt x="13840" y="4091"/>
                </a:cubicBezTo>
                <a:cubicBezTo>
                  <a:pt x="13852" y="4118"/>
                  <a:pt x="13862" y="4144"/>
                  <a:pt x="13873" y="4171"/>
                </a:cubicBezTo>
                <a:cubicBezTo>
                  <a:pt x="13938" y="4389"/>
                  <a:pt x="13971" y="4618"/>
                  <a:pt x="13971" y="4846"/>
                </a:cubicBezTo>
                <a:cubicBezTo>
                  <a:pt x="13941" y="4982"/>
                  <a:pt x="13906" y="5117"/>
                  <a:pt x="13864" y="5247"/>
                </a:cubicBezTo>
                <a:cubicBezTo>
                  <a:pt x="13823" y="5377"/>
                  <a:pt x="13774" y="5504"/>
                  <a:pt x="13724" y="5630"/>
                </a:cubicBezTo>
                <a:cubicBezTo>
                  <a:pt x="13677" y="5751"/>
                  <a:pt x="13630" y="5872"/>
                  <a:pt x="13574" y="5990"/>
                </a:cubicBezTo>
                <a:cubicBezTo>
                  <a:pt x="13519" y="6111"/>
                  <a:pt x="13455" y="6226"/>
                  <a:pt x="13385" y="6339"/>
                </a:cubicBezTo>
                <a:cubicBezTo>
                  <a:pt x="13243" y="6568"/>
                  <a:pt x="13085" y="6788"/>
                  <a:pt x="12926" y="7006"/>
                </a:cubicBezTo>
                <a:cubicBezTo>
                  <a:pt x="12753" y="7240"/>
                  <a:pt x="12581" y="7477"/>
                  <a:pt x="12393" y="7699"/>
                </a:cubicBezTo>
                <a:cubicBezTo>
                  <a:pt x="12223" y="7901"/>
                  <a:pt x="12048" y="8098"/>
                  <a:pt x="11867" y="8288"/>
                </a:cubicBezTo>
                <a:cubicBezTo>
                  <a:pt x="11680" y="8479"/>
                  <a:pt x="11484" y="8662"/>
                  <a:pt x="11278" y="8833"/>
                </a:cubicBezTo>
                <a:cubicBezTo>
                  <a:pt x="11073" y="9008"/>
                  <a:pt x="10867" y="9180"/>
                  <a:pt x="10651" y="9341"/>
                </a:cubicBezTo>
                <a:cubicBezTo>
                  <a:pt x="10412" y="9518"/>
                  <a:pt x="10159" y="9676"/>
                  <a:pt x="9908" y="9835"/>
                </a:cubicBezTo>
                <a:cubicBezTo>
                  <a:pt x="9793" y="9909"/>
                  <a:pt x="9672" y="9977"/>
                  <a:pt x="9548" y="10034"/>
                </a:cubicBezTo>
                <a:cubicBezTo>
                  <a:pt x="9429" y="10088"/>
                  <a:pt x="9306" y="10131"/>
                  <a:pt x="9178" y="10162"/>
                </a:cubicBezTo>
                <a:cubicBezTo>
                  <a:pt x="9098" y="10182"/>
                  <a:pt x="9015" y="10193"/>
                  <a:pt x="8933" y="10195"/>
                </a:cubicBezTo>
                <a:cubicBezTo>
                  <a:pt x="8876" y="10195"/>
                  <a:pt x="8820" y="10186"/>
                  <a:pt x="8767" y="10172"/>
                </a:cubicBezTo>
                <a:cubicBezTo>
                  <a:pt x="8678" y="10149"/>
                  <a:pt x="8602" y="10098"/>
                  <a:pt x="8544" y="10030"/>
                </a:cubicBezTo>
                <a:cubicBezTo>
                  <a:pt x="8524" y="10003"/>
                  <a:pt x="8507" y="9977"/>
                  <a:pt x="8493" y="9948"/>
                </a:cubicBezTo>
                <a:cubicBezTo>
                  <a:pt x="8483" y="9952"/>
                  <a:pt x="8474" y="9956"/>
                  <a:pt x="8464" y="9962"/>
                </a:cubicBezTo>
                <a:cubicBezTo>
                  <a:pt x="8783" y="9450"/>
                  <a:pt x="9143" y="8967"/>
                  <a:pt x="9606" y="8576"/>
                </a:cubicBezTo>
                <a:cubicBezTo>
                  <a:pt x="9956" y="8265"/>
                  <a:pt x="10316" y="7965"/>
                  <a:pt x="10661" y="7644"/>
                </a:cubicBezTo>
                <a:lnTo>
                  <a:pt x="10661" y="7644"/>
                </a:lnTo>
                <a:cubicBezTo>
                  <a:pt x="10585" y="7687"/>
                  <a:pt x="10511" y="7732"/>
                  <a:pt x="10439" y="7777"/>
                </a:cubicBezTo>
                <a:lnTo>
                  <a:pt x="10412" y="7796"/>
                </a:lnTo>
                <a:cubicBezTo>
                  <a:pt x="10184" y="7942"/>
                  <a:pt x="9962" y="8096"/>
                  <a:pt x="9744" y="8255"/>
                </a:cubicBezTo>
                <a:cubicBezTo>
                  <a:pt x="9633" y="8335"/>
                  <a:pt x="9526" y="8413"/>
                  <a:pt x="9421" y="8502"/>
                </a:cubicBezTo>
                <a:cubicBezTo>
                  <a:pt x="9314" y="8590"/>
                  <a:pt x="9209" y="8679"/>
                  <a:pt x="9106" y="8769"/>
                </a:cubicBezTo>
                <a:cubicBezTo>
                  <a:pt x="9015" y="8849"/>
                  <a:pt x="8923" y="8929"/>
                  <a:pt x="8837" y="9014"/>
                </a:cubicBezTo>
                <a:cubicBezTo>
                  <a:pt x="8717" y="9129"/>
                  <a:pt x="8606" y="9252"/>
                  <a:pt x="8501" y="9380"/>
                </a:cubicBezTo>
                <a:cubicBezTo>
                  <a:pt x="8341" y="9588"/>
                  <a:pt x="8207" y="9816"/>
                  <a:pt x="8051" y="10028"/>
                </a:cubicBezTo>
                <a:cubicBezTo>
                  <a:pt x="7970" y="10135"/>
                  <a:pt x="7882" y="10238"/>
                  <a:pt x="7793" y="10339"/>
                </a:cubicBezTo>
                <a:cubicBezTo>
                  <a:pt x="7699" y="10448"/>
                  <a:pt x="7588" y="10544"/>
                  <a:pt x="7466" y="10623"/>
                </a:cubicBezTo>
                <a:cubicBezTo>
                  <a:pt x="7380" y="10680"/>
                  <a:pt x="7277" y="10711"/>
                  <a:pt x="7172" y="10713"/>
                </a:cubicBezTo>
                <a:cubicBezTo>
                  <a:pt x="7167" y="10713"/>
                  <a:pt x="7163" y="10713"/>
                  <a:pt x="7158" y="10713"/>
                </a:cubicBezTo>
                <a:cubicBezTo>
                  <a:pt x="7126" y="10713"/>
                  <a:pt x="7093" y="10708"/>
                  <a:pt x="7061" y="10699"/>
                </a:cubicBezTo>
                <a:cubicBezTo>
                  <a:pt x="6995" y="10682"/>
                  <a:pt x="6934" y="10651"/>
                  <a:pt x="6882" y="10606"/>
                </a:cubicBezTo>
                <a:cubicBezTo>
                  <a:pt x="6825" y="10553"/>
                  <a:pt x="6781" y="10487"/>
                  <a:pt x="6750" y="10415"/>
                </a:cubicBezTo>
                <a:cubicBezTo>
                  <a:pt x="6746" y="10415"/>
                  <a:pt x="6742" y="10413"/>
                  <a:pt x="6738" y="10413"/>
                </a:cubicBezTo>
                <a:cubicBezTo>
                  <a:pt x="6646" y="10429"/>
                  <a:pt x="6627" y="10487"/>
                  <a:pt x="6646" y="10551"/>
                </a:cubicBezTo>
                <a:cubicBezTo>
                  <a:pt x="6631" y="10557"/>
                  <a:pt x="6617" y="10563"/>
                  <a:pt x="6604" y="10573"/>
                </a:cubicBezTo>
                <a:cubicBezTo>
                  <a:pt x="6332" y="11084"/>
                  <a:pt x="5934" y="11293"/>
                  <a:pt x="5518" y="11293"/>
                </a:cubicBezTo>
                <a:cubicBezTo>
                  <a:pt x="4890" y="11293"/>
                  <a:pt x="4222" y="10815"/>
                  <a:pt x="3893" y="10176"/>
                </a:cubicBezTo>
                <a:cubicBezTo>
                  <a:pt x="3329" y="9166"/>
                  <a:pt x="3288" y="7919"/>
                  <a:pt x="3609" y="6823"/>
                </a:cubicBezTo>
                <a:cubicBezTo>
                  <a:pt x="3640" y="6718"/>
                  <a:pt x="3673" y="6613"/>
                  <a:pt x="3708" y="6510"/>
                </a:cubicBezTo>
                <a:cubicBezTo>
                  <a:pt x="3716" y="6469"/>
                  <a:pt x="3726" y="6430"/>
                  <a:pt x="3737" y="6391"/>
                </a:cubicBezTo>
                <a:cubicBezTo>
                  <a:pt x="3776" y="6247"/>
                  <a:pt x="3817" y="6105"/>
                  <a:pt x="3864" y="5963"/>
                </a:cubicBezTo>
                <a:cubicBezTo>
                  <a:pt x="3909" y="5831"/>
                  <a:pt x="3961" y="5700"/>
                  <a:pt x="4014" y="5570"/>
                </a:cubicBezTo>
                <a:cubicBezTo>
                  <a:pt x="4119" y="5317"/>
                  <a:pt x="4237" y="5072"/>
                  <a:pt x="4368" y="4831"/>
                </a:cubicBezTo>
                <a:cubicBezTo>
                  <a:pt x="4500" y="4585"/>
                  <a:pt x="4632" y="4336"/>
                  <a:pt x="4776" y="4093"/>
                </a:cubicBezTo>
                <a:cubicBezTo>
                  <a:pt x="4845" y="3976"/>
                  <a:pt x="4924" y="3863"/>
                  <a:pt x="5008" y="3756"/>
                </a:cubicBezTo>
                <a:cubicBezTo>
                  <a:pt x="5096" y="3638"/>
                  <a:pt x="5187" y="3525"/>
                  <a:pt x="5286" y="3416"/>
                </a:cubicBezTo>
                <a:cubicBezTo>
                  <a:pt x="5475" y="3200"/>
                  <a:pt x="5687" y="3003"/>
                  <a:pt x="5899" y="2809"/>
                </a:cubicBezTo>
                <a:cubicBezTo>
                  <a:pt x="5998" y="2721"/>
                  <a:pt x="6096" y="2632"/>
                  <a:pt x="6199" y="2548"/>
                </a:cubicBezTo>
                <a:cubicBezTo>
                  <a:pt x="6251" y="2503"/>
                  <a:pt x="6304" y="2459"/>
                  <a:pt x="6355" y="2418"/>
                </a:cubicBezTo>
                <a:cubicBezTo>
                  <a:pt x="6407" y="2375"/>
                  <a:pt x="6465" y="2338"/>
                  <a:pt x="6526" y="2309"/>
                </a:cubicBezTo>
                <a:cubicBezTo>
                  <a:pt x="6911" y="1955"/>
                  <a:pt x="7368" y="1692"/>
                  <a:pt x="7833" y="1458"/>
                </a:cubicBezTo>
                <a:cubicBezTo>
                  <a:pt x="8082" y="1330"/>
                  <a:pt x="8339" y="1217"/>
                  <a:pt x="8600" y="1118"/>
                </a:cubicBezTo>
                <a:cubicBezTo>
                  <a:pt x="8853" y="1028"/>
                  <a:pt x="9110" y="939"/>
                  <a:pt x="9367" y="865"/>
                </a:cubicBezTo>
                <a:cubicBezTo>
                  <a:pt x="9503" y="824"/>
                  <a:pt x="9641" y="785"/>
                  <a:pt x="9781" y="754"/>
                </a:cubicBezTo>
                <a:cubicBezTo>
                  <a:pt x="9914" y="725"/>
                  <a:pt x="10050" y="699"/>
                  <a:pt x="10188" y="678"/>
                </a:cubicBezTo>
                <a:cubicBezTo>
                  <a:pt x="10458" y="641"/>
                  <a:pt x="10731" y="620"/>
                  <a:pt x="11005" y="618"/>
                </a:cubicBezTo>
                <a:cubicBezTo>
                  <a:pt x="11071" y="616"/>
                  <a:pt x="11136" y="616"/>
                  <a:pt x="11202" y="616"/>
                </a:cubicBezTo>
                <a:close/>
                <a:moveTo>
                  <a:pt x="10987" y="1"/>
                </a:moveTo>
                <a:cubicBezTo>
                  <a:pt x="9685" y="1"/>
                  <a:pt x="8406" y="441"/>
                  <a:pt x="7304" y="1128"/>
                </a:cubicBezTo>
                <a:cubicBezTo>
                  <a:pt x="5967" y="1904"/>
                  <a:pt x="4924" y="3046"/>
                  <a:pt x="4107" y="4346"/>
                </a:cubicBezTo>
                <a:cubicBezTo>
                  <a:pt x="3767" y="4875"/>
                  <a:pt x="3457" y="5432"/>
                  <a:pt x="3245" y="6025"/>
                </a:cubicBezTo>
                <a:cubicBezTo>
                  <a:pt x="3241" y="6041"/>
                  <a:pt x="3235" y="6058"/>
                  <a:pt x="3231" y="6074"/>
                </a:cubicBezTo>
                <a:cubicBezTo>
                  <a:pt x="3218" y="6080"/>
                  <a:pt x="3210" y="6091"/>
                  <a:pt x="3204" y="6103"/>
                </a:cubicBezTo>
                <a:cubicBezTo>
                  <a:pt x="3179" y="6148"/>
                  <a:pt x="3156" y="6195"/>
                  <a:pt x="3134" y="6241"/>
                </a:cubicBezTo>
                <a:cubicBezTo>
                  <a:pt x="2597" y="7442"/>
                  <a:pt x="2329" y="8771"/>
                  <a:pt x="2299" y="10086"/>
                </a:cubicBezTo>
                <a:cubicBezTo>
                  <a:pt x="2292" y="10972"/>
                  <a:pt x="2346" y="11859"/>
                  <a:pt x="2490" y="12733"/>
                </a:cubicBezTo>
                <a:cubicBezTo>
                  <a:pt x="2554" y="13254"/>
                  <a:pt x="2609" y="13770"/>
                  <a:pt x="2720" y="14282"/>
                </a:cubicBezTo>
                <a:cubicBezTo>
                  <a:pt x="2722" y="14307"/>
                  <a:pt x="2737" y="14330"/>
                  <a:pt x="2757" y="14342"/>
                </a:cubicBezTo>
                <a:cubicBezTo>
                  <a:pt x="2749" y="14359"/>
                  <a:pt x="2747" y="14377"/>
                  <a:pt x="2749" y="14393"/>
                </a:cubicBezTo>
                <a:cubicBezTo>
                  <a:pt x="2803" y="14780"/>
                  <a:pt x="2821" y="15171"/>
                  <a:pt x="2852" y="15560"/>
                </a:cubicBezTo>
                <a:cubicBezTo>
                  <a:pt x="2866" y="15642"/>
                  <a:pt x="2842" y="15741"/>
                  <a:pt x="2891" y="15811"/>
                </a:cubicBezTo>
                <a:cubicBezTo>
                  <a:pt x="2899" y="15821"/>
                  <a:pt x="2910" y="15829"/>
                  <a:pt x="2922" y="15834"/>
                </a:cubicBezTo>
                <a:cubicBezTo>
                  <a:pt x="2910" y="16229"/>
                  <a:pt x="2801" y="16632"/>
                  <a:pt x="2840" y="17023"/>
                </a:cubicBezTo>
                <a:cubicBezTo>
                  <a:pt x="2823" y="17167"/>
                  <a:pt x="2601" y="17555"/>
                  <a:pt x="2583" y="17765"/>
                </a:cubicBezTo>
                <a:cubicBezTo>
                  <a:pt x="2541" y="17800"/>
                  <a:pt x="2500" y="17837"/>
                  <a:pt x="2463" y="17876"/>
                </a:cubicBezTo>
                <a:cubicBezTo>
                  <a:pt x="2420" y="17911"/>
                  <a:pt x="2379" y="17953"/>
                  <a:pt x="2338" y="17990"/>
                </a:cubicBezTo>
                <a:lnTo>
                  <a:pt x="2332" y="18006"/>
                </a:lnTo>
                <a:cubicBezTo>
                  <a:pt x="2313" y="18059"/>
                  <a:pt x="2292" y="18113"/>
                  <a:pt x="2270" y="18164"/>
                </a:cubicBezTo>
                <a:cubicBezTo>
                  <a:pt x="2285" y="18185"/>
                  <a:pt x="2309" y="18195"/>
                  <a:pt x="2332" y="18195"/>
                </a:cubicBezTo>
                <a:cubicBezTo>
                  <a:pt x="2349" y="18195"/>
                  <a:pt x="2366" y="18190"/>
                  <a:pt x="2381" y="18179"/>
                </a:cubicBezTo>
                <a:cubicBezTo>
                  <a:pt x="2593" y="18022"/>
                  <a:pt x="2784" y="17753"/>
                  <a:pt x="3062" y="17732"/>
                </a:cubicBezTo>
                <a:cubicBezTo>
                  <a:pt x="3434" y="17815"/>
                  <a:pt x="3516" y="18302"/>
                  <a:pt x="3475" y="18627"/>
                </a:cubicBezTo>
                <a:cubicBezTo>
                  <a:pt x="3372" y="19039"/>
                  <a:pt x="3390" y="19185"/>
                  <a:pt x="3474" y="19185"/>
                </a:cubicBezTo>
                <a:cubicBezTo>
                  <a:pt x="3649" y="19185"/>
                  <a:pt x="4109" y="18557"/>
                  <a:pt x="4366" y="18397"/>
                </a:cubicBezTo>
                <a:cubicBezTo>
                  <a:pt x="4890" y="17917"/>
                  <a:pt x="5722" y="17631"/>
                  <a:pt x="6518" y="17631"/>
                </a:cubicBezTo>
                <a:cubicBezTo>
                  <a:pt x="7210" y="17631"/>
                  <a:pt x="7876" y="17848"/>
                  <a:pt x="8287" y="18343"/>
                </a:cubicBezTo>
                <a:cubicBezTo>
                  <a:pt x="8544" y="18738"/>
                  <a:pt x="8608" y="19275"/>
                  <a:pt x="8269" y="19648"/>
                </a:cubicBezTo>
                <a:cubicBezTo>
                  <a:pt x="7929" y="20020"/>
                  <a:pt x="7419" y="20146"/>
                  <a:pt x="6944" y="20242"/>
                </a:cubicBezTo>
                <a:cubicBezTo>
                  <a:pt x="6244" y="20370"/>
                  <a:pt x="5516" y="20582"/>
                  <a:pt x="4955" y="21032"/>
                </a:cubicBezTo>
                <a:cubicBezTo>
                  <a:pt x="4994" y="20954"/>
                  <a:pt x="5031" y="20876"/>
                  <a:pt x="4967" y="20843"/>
                </a:cubicBezTo>
                <a:lnTo>
                  <a:pt x="4967" y="20843"/>
                </a:lnTo>
                <a:cubicBezTo>
                  <a:pt x="4874" y="20940"/>
                  <a:pt x="4771" y="21028"/>
                  <a:pt x="4677" y="21123"/>
                </a:cubicBezTo>
                <a:cubicBezTo>
                  <a:pt x="4574" y="21223"/>
                  <a:pt x="4469" y="21322"/>
                  <a:pt x="4362" y="21417"/>
                </a:cubicBezTo>
                <a:cubicBezTo>
                  <a:pt x="4249" y="21514"/>
                  <a:pt x="4130" y="21604"/>
                  <a:pt x="4004" y="21686"/>
                </a:cubicBezTo>
                <a:cubicBezTo>
                  <a:pt x="3977" y="21703"/>
                  <a:pt x="3953" y="21719"/>
                  <a:pt x="3926" y="21734"/>
                </a:cubicBezTo>
                <a:cubicBezTo>
                  <a:pt x="3365" y="22225"/>
                  <a:pt x="2716" y="22700"/>
                  <a:pt x="2173" y="22700"/>
                </a:cubicBezTo>
                <a:cubicBezTo>
                  <a:pt x="2053" y="22700"/>
                  <a:pt x="1937" y="22677"/>
                  <a:pt x="1830" y="22624"/>
                </a:cubicBezTo>
                <a:cubicBezTo>
                  <a:pt x="1414" y="22431"/>
                  <a:pt x="1770" y="21952"/>
                  <a:pt x="1539" y="21880"/>
                </a:cubicBezTo>
                <a:cubicBezTo>
                  <a:pt x="1537" y="21880"/>
                  <a:pt x="1534" y="21879"/>
                  <a:pt x="1531" y="21879"/>
                </a:cubicBezTo>
                <a:cubicBezTo>
                  <a:pt x="1454" y="21879"/>
                  <a:pt x="1414" y="21962"/>
                  <a:pt x="1365" y="22011"/>
                </a:cubicBezTo>
                <a:cubicBezTo>
                  <a:pt x="1160" y="22231"/>
                  <a:pt x="991" y="22324"/>
                  <a:pt x="862" y="22324"/>
                </a:cubicBezTo>
                <a:cubicBezTo>
                  <a:pt x="726" y="22324"/>
                  <a:pt x="635" y="22221"/>
                  <a:pt x="595" y="22057"/>
                </a:cubicBezTo>
                <a:cubicBezTo>
                  <a:pt x="583" y="22030"/>
                  <a:pt x="571" y="22001"/>
                  <a:pt x="564" y="21972"/>
                </a:cubicBezTo>
                <a:cubicBezTo>
                  <a:pt x="552" y="21927"/>
                  <a:pt x="546" y="21882"/>
                  <a:pt x="542" y="21837"/>
                </a:cubicBezTo>
                <a:cubicBezTo>
                  <a:pt x="534" y="21752"/>
                  <a:pt x="531" y="21668"/>
                  <a:pt x="536" y="21584"/>
                </a:cubicBezTo>
                <a:cubicBezTo>
                  <a:pt x="542" y="21423"/>
                  <a:pt x="566" y="21265"/>
                  <a:pt x="606" y="21110"/>
                </a:cubicBezTo>
                <a:cubicBezTo>
                  <a:pt x="601" y="21110"/>
                  <a:pt x="597" y="21109"/>
                  <a:pt x="593" y="21109"/>
                </a:cubicBezTo>
                <a:cubicBezTo>
                  <a:pt x="555" y="21109"/>
                  <a:pt x="520" y="21135"/>
                  <a:pt x="509" y="21174"/>
                </a:cubicBezTo>
                <a:cubicBezTo>
                  <a:pt x="478" y="21328"/>
                  <a:pt x="433" y="21503"/>
                  <a:pt x="412" y="21678"/>
                </a:cubicBezTo>
                <a:cubicBezTo>
                  <a:pt x="392" y="21703"/>
                  <a:pt x="379" y="21734"/>
                  <a:pt x="375" y="21765"/>
                </a:cubicBezTo>
                <a:cubicBezTo>
                  <a:pt x="276" y="22157"/>
                  <a:pt x="124" y="22536"/>
                  <a:pt x="69" y="22939"/>
                </a:cubicBezTo>
                <a:cubicBezTo>
                  <a:pt x="21" y="23299"/>
                  <a:pt x="1" y="23667"/>
                  <a:pt x="34" y="24032"/>
                </a:cubicBezTo>
                <a:cubicBezTo>
                  <a:pt x="93" y="24554"/>
                  <a:pt x="274" y="25050"/>
                  <a:pt x="478" y="25531"/>
                </a:cubicBezTo>
                <a:cubicBezTo>
                  <a:pt x="568" y="25754"/>
                  <a:pt x="680" y="25965"/>
                  <a:pt x="782" y="26181"/>
                </a:cubicBezTo>
                <a:cubicBezTo>
                  <a:pt x="809" y="26233"/>
                  <a:pt x="817" y="26305"/>
                  <a:pt x="875" y="26334"/>
                </a:cubicBezTo>
                <a:cubicBezTo>
                  <a:pt x="887" y="26336"/>
                  <a:pt x="902" y="26338"/>
                  <a:pt x="914" y="26338"/>
                </a:cubicBezTo>
                <a:cubicBezTo>
                  <a:pt x="1033" y="26338"/>
                  <a:pt x="1021" y="26140"/>
                  <a:pt x="1044" y="26048"/>
                </a:cubicBezTo>
                <a:cubicBezTo>
                  <a:pt x="1066" y="25885"/>
                  <a:pt x="1099" y="25725"/>
                  <a:pt x="1138" y="25566"/>
                </a:cubicBezTo>
                <a:cubicBezTo>
                  <a:pt x="1295" y="25064"/>
                  <a:pt x="1533" y="24573"/>
                  <a:pt x="1811" y="24124"/>
                </a:cubicBezTo>
                <a:cubicBezTo>
                  <a:pt x="2210" y="23556"/>
                  <a:pt x="2716" y="23067"/>
                  <a:pt x="3208" y="22579"/>
                </a:cubicBezTo>
                <a:cubicBezTo>
                  <a:pt x="3233" y="22557"/>
                  <a:pt x="3241" y="22520"/>
                  <a:pt x="3228" y="22489"/>
                </a:cubicBezTo>
                <a:cubicBezTo>
                  <a:pt x="3510" y="22308"/>
                  <a:pt x="3772" y="22090"/>
                  <a:pt x="4023" y="21886"/>
                </a:cubicBezTo>
                <a:lnTo>
                  <a:pt x="4023" y="21886"/>
                </a:lnTo>
                <a:cubicBezTo>
                  <a:pt x="3965" y="22034"/>
                  <a:pt x="3444" y="22762"/>
                  <a:pt x="3675" y="22818"/>
                </a:cubicBezTo>
                <a:cubicBezTo>
                  <a:pt x="3678" y="22818"/>
                  <a:pt x="3681" y="22818"/>
                  <a:pt x="3685" y="22818"/>
                </a:cubicBezTo>
                <a:cubicBezTo>
                  <a:pt x="3811" y="22818"/>
                  <a:pt x="4020" y="22522"/>
                  <a:pt x="4152" y="22450"/>
                </a:cubicBezTo>
                <a:cubicBezTo>
                  <a:pt x="4527" y="22172"/>
                  <a:pt x="4934" y="21939"/>
                  <a:pt x="5366" y="21762"/>
                </a:cubicBezTo>
                <a:cubicBezTo>
                  <a:pt x="5514" y="21707"/>
                  <a:pt x="5761" y="21608"/>
                  <a:pt x="5841" y="21509"/>
                </a:cubicBezTo>
                <a:cubicBezTo>
                  <a:pt x="6249" y="21382"/>
                  <a:pt x="6666" y="21291"/>
                  <a:pt x="7088" y="21234"/>
                </a:cubicBezTo>
                <a:cubicBezTo>
                  <a:pt x="7530" y="21160"/>
                  <a:pt x="7997" y="21129"/>
                  <a:pt x="8431" y="21010"/>
                </a:cubicBezTo>
                <a:cubicBezTo>
                  <a:pt x="8457" y="21011"/>
                  <a:pt x="8482" y="21012"/>
                  <a:pt x="8508" y="21012"/>
                </a:cubicBezTo>
                <a:cubicBezTo>
                  <a:pt x="9187" y="21012"/>
                  <a:pt x="9910" y="20472"/>
                  <a:pt x="10433" y="20084"/>
                </a:cubicBezTo>
                <a:cubicBezTo>
                  <a:pt x="10760" y="19800"/>
                  <a:pt x="11015" y="19442"/>
                  <a:pt x="11178" y="19039"/>
                </a:cubicBezTo>
                <a:cubicBezTo>
                  <a:pt x="11213" y="18967"/>
                  <a:pt x="11301" y="18777"/>
                  <a:pt x="11254" y="18710"/>
                </a:cubicBezTo>
                <a:cubicBezTo>
                  <a:pt x="11336" y="18253"/>
                  <a:pt x="11270" y="17876"/>
                  <a:pt x="10908" y="17564"/>
                </a:cubicBezTo>
                <a:cubicBezTo>
                  <a:pt x="10834" y="17507"/>
                  <a:pt x="10776" y="17327"/>
                  <a:pt x="10677" y="17327"/>
                </a:cubicBezTo>
                <a:cubicBezTo>
                  <a:pt x="10666" y="17327"/>
                  <a:pt x="10653" y="17330"/>
                  <a:pt x="10641" y="17335"/>
                </a:cubicBezTo>
                <a:cubicBezTo>
                  <a:pt x="10534" y="17154"/>
                  <a:pt x="10402" y="16986"/>
                  <a:pt x="10277" y="16823"/>
                </a:cubicBezTo>
                <a:cubicBezTo>
                  <a:pt x="9956" y="16399"/>
                  <a:pt x="9659" y="15961"/>
                  <a:pt x="9386" y="15506"/>
                </a:cubicBezTo>
                <a:cubicBezTo>
                  <a:pt x="8993" y="14840"/>
                  <a:pt x="8631" y="14122"/>
                  <a:pt x="8355" y="13394"/>
                </a:cubicBezTo>
                <a:cubicBezTo>
                  <a:pt x="8300" y="13313"/>
                  <a:pt x="8277" y="13056"/>
                  <a:pt x="8203" y="12949"/>
                </a:cubicBezTo>
                <a:cubicBezTo>
                  <a:pt x="8487" y="11869"/>
                  <a:pt x="9378" y="11090"/>
                  <a:pt x="10174" y="10353"/>
                </a:cubicBezTo>
                <a:cubicBezTo>
                  <a:pt x="11692" y="8948"/>
                  <a:pt x="13648" y="7681"/>
                  <a:pt x="14056" y="5500"/>
                </a:cubicBezTo>
                <a:cubicBezTo>
                  <a:pt x="14058" y="5438"/>
                  <a:pt x="14095" y="5313"/>
                  <a:pt x="14107" y="5200"/>
                </a:cubicBezTo>
                <a:cubicBezTo>
                  <a:pt x="14126" y="5161"/>
                  <a:pt x="14138" y="5117"/>
                  <a:pt x="14142" y="5074"/>
                </a:cubicBezTo>
                <a:cubicBezTo>
                  <a:pt x="14154" y="5115"/>
                  <a:pt x="14175" y="5152"/>
                  <a:pt x="14204" y="5185"/>
                </a:cubicBezTo>
                <a:cubicBezTo>
                  <a:pt x="15140" y="6560"/>
                  <a:pt x="16646" y="7018"/>
                  <a:pt x="18189" y="7341"/>
                </a:cubicBezTo>
                <a:cubicBezTo>
                  <a:pt x="18672" y="7444"/>
                  <a:pt x="19110" y="7697"/>
                  <a:pt x="19614" y="7722"/>
                </a:cubicBezTo>
                <a:cubicBezTo>
                  <a:pt x="20524" y="7969"/>
                  <a:pt x="20417" y="9726"/>
                  <a:pt x="20232" y="10439"/>
                </a:cubicBezTo>
                <a:cubicBezTo>
                  <a:pt x="20168" y="10937"/>
                  <a:pt x="20264" y="11437"/>
                  <a:pt x="20273" y="11935"/>
                </a:cubicBezTo>
                <a:cubicBezTo>
                  <a:pt x="20274" y="11983"/>
                  <a:pt x="20319" y="12014"/>
                  <a:pt x="20363" y="12014"/>
                </a:cubicBezTo>
                <a:cubicBezTo>
                  <a:pt x="20377" y="12014"/>
                  <a:pt x="20392" y="12010"/>
                  <a:pt x="20404" y="12003"/>
                </a:cubicBezTo>
                <a:lnTo>
                  <a:pt x="20404" y="12003"/>
                </a:lnTo>
                <a:cubicBezTo>
                  <a:pt x="20404" y="12196"/>
                  <a:pt x="20396" y="12390"/>
                  <a:pt x="20376" y="12583"/>
                </a:cubicBezTo>
                <a:cubicBezTo>
                  <a:pt x="20347" y="12853"/>
                  <a:pt x="20291" y="13120"/>
                  <a:pt x="20240" y="13385"/>
                </a:cubicBezTo>
                <a:cubicBezTo>
                  <a:pt x="20192" y="13612"/>
                  <a:pt x="20090" y="13854"/>
                  <a:pt x="20400" y="13922"/>
                </a:cubicBezTo>
                <a:cubicBezTo>
                  <a:pt x="20723" y="14040"/>
                  <a:pt x="21048" y="14155"/>
                  <a:pt x="21388" y="14206"/>
                </a:cubicBezTo>
                <a:cubicBezTo>
                  <a:pt x="21415" y="14214"/>
                  <a:pt x="21443" y="14218"/>
                  <a:pt x="21470" y="14218"/>
                </a:cubicBezTo>
                <a:cubicBezTo>
                  <a:pt x="21539" y="14218"/>
                  <a:pt x="21607" y="14194"/>
                  <a:pt x="21661" y="14149"/>
                </a:cubicBezTo>
                <a:lnTo>
                  <a:pt x="21661" y="14149"/>
                </a:lnTo>
                <a:cubicBezTo>
                  <a:pt x="21651" y="14186"/>
                  <a:pt x="21651" y="14225"/>
                  <a:pt x="21659" y="14262"/>
                </a:cubicBezTo>
                <a:cubicBezTo>
                  <a:pt x="21674" y="14292"/>
                  <a:pt x="21703" y="14305"/>
                  <a:pt x="21732" y="14305"/>
                </a:cubicBezTo>
                <a:cubicBezTo>
                  <a:pt x="21775" y="14305"/>
                  <a:pt x="21819" y="14276"/>
                  <a:pt x="21822" y="14227"/>
                </a:cubicBezTo>
                <a:cubicBezTo>
                  <a:pt x="21836" y="14155"/>
                  <a:pt x="21914" y="14048"/>
                  <a:pt x="21867" y="13986"/>
                </a:cubicBezTo>
                <a:cubicBezTo>
                  <a:pt x="21873" y="13970"/>
                  <a:pt x="21881" y="13953"/>
                  <a:pt x="21888" y="13935"/>
                </a:cubicBezTo>
                <a:cubicBezTo>
                  <a:pt x="22005" y="13702"/>
                  <a:pt x="22093" y="13159"/>
                  <a:pt x="22132" y="13044"/>
                </a:cubicBezTo>
                <a:cubicBezTo>
                  <a:pt x="22398" y="12672"/>
                  <a:pt x="22527" y="11464"/>
                  <a:pt x="22560" y="10474"/>
                </a:cubicBezTo>
                <a:cubicBezTo>
                  <a:pt x="22562" y="10460"/>
                  <a:pt x="22564" y="10444"/>
                  <a:pt x="22566" y="10429"/>
                </a:cubicBezTo>
                <a:cubicBezTo>
                  <a:pt x="22589" y="10250"/>
                  <a:pt x="22601" y="10069"/>
                  <a:pt x="22606" y="9888"/>
                </a:cubicBezTo>
                <a:cubicBezTo>
                  <a:pt x="22606" y="9703"/>
                  <a:pt x="22601" y="9516"/>
                  <a:pt x="22587" y="9329"/>
                </a:cubicBezTo>
                <a:cubicBezTo>
                  <a:pt x="22573" y="9152"/>
                  <a:pt x="22550" y="8975"/>
                  <a:pt x="22529" y="8796"/>
                </a:cubicBezTo>
                <a:cubicBezTo>
                  <a:pt x="22503" y="8613"/>
                  <a:pt x="22472" y="8430"/>
                  <a:pt x="22437" y="8246"/>
                </a:cubicBezTo>
                <a:cubicBezTo>
                  <a:pt x="22420" y="8154"/>
                  <a:pt x="22400" y="8061"/>
                  <a:pt x="22381" y="7971"/>
                </a:cubicBezTo>
                <a:cubicBezTo>
                  <a:pt x="22303" y="7526"/>
                  <a:pt x="22198" y="7088"/>
                  <a:pt x="22067" y="6658"/>
                </a:cubicBezTo>
                <a:cubicBezTo>
                  <a:pt x="22065" y="6652"/>
                  <a:pt x="22062" y="6646"/>
                  <a:pt x="22062" y="6640"/>
                </a:cubicBezTo>
                <a:cubicBezTo>
                  <a:pt x="22011" y="6459"/>
                  <a:pt x="21960" y="6276"/>
                  <a:pt x="21904" y="6095"/>
                </a:cubicBezTo>
                <a:cubicBezTo>
                  <a:pt x="21851" y="5920"/>
                  <a:pt x="21791" y="5745"/>
                  <a:pt x="21723" y="5576"/>
                </a:cubicBezTo>
                <a:cubicBezTo>
                  <a:pt x="21657" y="5408"/>
                  <a:pt x="21585" y="5241"/>
                  <a:pt x="21511" y="5074"/>
                </a:cubicBezTo>
                <a:cubicBezTo>
                  <a:pt x="21498" y="5041"/>
                  <a:pt x="21466" y="5019"/>
                  <a:pt x="21430" y="5019"/>
                </a:cubicBezTo>
                <a:cubicBezTo>
                  <a:pt x="21420" y="5019"/>
                  <a:pt x="21410" y="5021"/>
                  <a:pt x="21400" y="5025"/>
                </a:cubicBezTo>
                <a:cubicBezTo>
                  <a:pt x="21359" y="4947"/>
                  <a:pt x="21318" y="4873"/>
                  <a:pt x="21275" y="4797"/>
                </a:cubicBezTo>
                <a:cubicBezTo>
                  <a:pt x="21540" y="4772"/>
                  <a:pt x="20552" y="3385"/>
                  <a:pt x="20468" y="3307"/>
                </a:cubicBezTo>
                <a:cubicBezTo>
                  <a:pt x="20176" y="2937"/>
                  <a:pt x="19863" y="2579"/>
                  <a:pt x="19514" y="2262"/>
                </a:cubicBezTo>
                <a:cubicBezTo>
                  <a:pt x="19359" y="2097"/>
                  <a:pt x="19189" y="1947"/>
                  <a:pt x="19005" y="1811"/>
                </a:cubicBezTo>
                <a:cubicBezTo>
                  <a:pt x="18355" y="1363"/>
                  <a:pt x="17648" y="1005"/>
                  <a:pt x="16899" y="750"/>
                </a:cubicBezTo>
                <a:cubicBezTo>
                  <a:pt x="16868" y="682"/>
                  <a:pt x="16777" y="688"/>
                  <a:pt x="16716" y="666"/>
                </a:cubicBezTo>
                <a:cubicBezTo>
                  <a:pt x="16436" y="581"/>
                  <a:pt x="16154" y="511"/>
                  <a:pt x="15874" y="427"/>
                </a:cubicBezTo>
                <a:cubicBezTo>
                  <a:pt x="15685" y="394"/>
                  <a:pt x="15492" y="369"/>
                  <a:pt x="15300" y="336"/>
                </a:cubicBezTo>
                <a:cubicBezTo>
                  <a:pt x="15249" y="334"/>
                  <a:pt x="15168" y="310"/>
                  <a:pt x="15102" y="310"/>
                </a:cubicBezTo>
                <a:cubicBezTo>
                  <a:pt x="15041" y="310"/>
                  <a:pt x="14992" y="331"/>
                  <a:pt x="14988" y="406"/>
                </a:cubicBezTo>
                <a:cubicBezTo>
                  <a:pt x="14963" y="404"/>
                  <a:pt x="14936" y="404"/>
                  <a:pt x="14912" y="404"/>
                </a:cubicBezTo>
                <a:cubicBezTo>
                  <a:pt x="14873" y="381"/>
                  <a:pt x="14828" y="374"/>
                  <a:pt x="14781" y="374"/>
                </a:cubicBezTo>
                <a:cubicBezTo>
                  <a:pt x="14690" y="374"/>
                  <a:pt x="14589" y="402"/>
                  <a:pt x="14506" y="402"/>
                </a:cubicBezTo>
                <a:cubicBezTo>
                  <a:pt x="14375" y="421"/>
                  <a:pt x="13922" y="392"/>
                  <a:pt x="13899" y="550"/>
                </a:cubicBezTo>
                <a:cubicBezTo>
                  <a:pt x="13881" y="554"/>
                  <a:pt x="13863" y="555"/>
                  <a:pt x="13845" y="555"/>
                </a:cubicBezTo>
                <a:cubicBezTo>
                  <a:pt x="13781" y="555"/>
                  <a:pt x="13714" y="540"/>
                  <a:pt x="13650" y="538"/>
                </a:cubicBezTo>
                <a:cubicBezTo>
                  <a:pt x="13552" y="476"/>
                  <a:pt x="13369" y="450"/>
                  <a:pt x="13299" y="408"/>
                </a:cubicBezTo>
                <a:cubicBezTo>
                  <a:pt x="12756" y="217"/>
                  <a:pt x="12192" y="79"/>
                  <a:pt x="11618" y="36"/>
                </a:cubicBezTo>
                <a:cubicBezTo>
                  <a:pt x="11407" y="12"/>
                  <a:pt x="11197" y="1"/>
                  <a:pt x="10987" y="1"/>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flipH="1">
            <a:off x="6698309" y="914630"/>
            <a:ext cx="1087792" cy="474832"/>
          </a:xfrm>
          <a:custGeom>
            <a:avLst/>
            <a:gdLst/>
            <a:ahLst/>
            <a:cxnLst/>
            <a:rect l="l" t="t" r="r" b="b"/>
            <a:pathLst>
              <a:path w="12813" h="5593" extrusionOk="0">
                <a:moveTo>
                  <a:pt x="10821" y="1"/>
                </a:moveTo>
                <a:cubicBezTo>
                  <a:pt x="10772" y="32"/>
                  <a:pt x="10745" y="83"/>
                  <a:pt x="10749" y="168"/>
                </a:cubicBezTo>
                <a:cubicBezTo>
                  <a:pt x="10794" y="307"/>
                  <a:pt x="10967" y="384"/>
                  <a:pt x="10976" y="534"/>
                </a:cubicBezTo>
                <a:cubicBezTo>
                  <a:pt x="10356" y="713"/>
                  <a:pt x="10282" y="707"/>
                  <a:pt x="10743" y="1225"/>
                </a:cubicBezTo>
                <a:cubicBezTo>
                  <a:pt x="10519" y="1338"/>
                  <a:pt x="10190" y="1285"/>
                  <a:pt x="10027" y="1507"/>
                </a:cubicBezTo>
                <a:cubicBezTo>
                  <a:pt x="9982" y="1591"/>
                  <a:pt x="10004" y="1663"/>
                  <a:pt x="10054" y="1723"/>
                </a:cubicBezTo>
                <a:lnTo>
                  <a:pt x="10068" y="1727"/>
                </a:lnTo>
                <a:cubicBezTo>
                  <a:pt x="10144" y="1743"/>
                  <a:pt x="10223" y="1762"/>
                  <a:pt x="10295" y="1783"/>
                </a:cubicBezTo>
                <a:cubicBezTo>
                  <a:pt x="10369" y="1805"/>
                  <a:pt x="10443" y="1832"/>
                  <a:pt x="10513" y="1857"/>
                </a:cubicBezTo>
                <a:cubicBezTo>
                  <a:pt x="10585" y="1881"/>
                  <a:pt x="10653" y="1914"/>
                  <a:pt x="10718" y="1945"/>
                </a:cubicBezTo>
                <a:cubicBezTo>
                  <a:pt x="10786" y="1974"/>
                  <a:pt x="10852" y="2007"/>
                  <a:pt x="10916" y="2040"/>
                </a:cubicBezTo>
                <a:cubicBezTo>
                  <a:pt x="11052" y="2108"/>
                  <a:pt x="11179" y="2188"/>
                  <a:pt x="11307" y="2266"/>
                </a:cubicBezTo>
                <a:cubicBezTo>
                  <a:pt x="11416" y="2334"/>
                  <a:pt x="11523" y="2408"/>
                  <a:pt x="11626" y="2482"/>
                </a:cubicBezTo>
                <a:cubicBezTo>
                  <a:pt x="11975" y="2426"/>
                  <a:pt x="11621" y="1986"/>
                  <a:pt x="11533" y="1805"/>
                </a:cubicBezTo>
                <a:lnTo>
                  <a:pt x="11533" y="1805"/>
                </a:lnTo>
                <a:cubicBezTo>
                  <a:pt x="11753" y="1820"/>
                  <a:pt x="11949" y="2016"/>
                  <a:pt x="12172" y="2016"/>
                </a:cubicBezTo>
                <a:cubicBezTo>
                  <a:pt x="12200" y="2016"/>
                  <a:pt x="12227" y="2013"/>
                  <a:pt x="12255" y="2007"/>
                </a:cubicBezTo>
                <a:cubicBezTo>
                  <a:pt x="12584" y="1803"/>
                  <a:pt x="11879" y="1285"/>
                  <a:pt x="11809" y="1052"/>
                </a:cubicBezTo>
                <a:cubicBezTo>
                  <a:pt x="11814" y="1052"/>
                  <a:pt x="11820" y="1052"/>
                  <a:pt x="11825" y="1052"/>
                </a:cubicBezTo>
                <a:cubicBezTo>
                  <a:pt x="12023" y="1052"/>
                  <a:pt x="12217" y="1157"/>
                  <a:pt x="12418" y="1165"/>
                </a:cubicBezTo>
                <a:cubicBezTo>
                  <a:pt x="12813" y="1065"/>
                  <a:pt x="12346" y="602"/>
                  <a:pt x="12130" y="447"/>
                </a:cubicBezTo>
                <a:lnTo>
                  <a:pt x="12117" y="439"/>
                </a:lnTo>
                <a:cubicBezTo>
                  <a:pt x="12039" y="392"/>
                  <a:pt x="11961" y="351"/>
                  <a:pt x="11881" y="310"/>
                </a:cubicBezTo>
                <a:cubicBezTo>
                  <a:pt x="11776" y="260"/>
                  <a:pt x="11671" y="213"/>
                  <a:pt x="11562" y="174"/>
                </a:cubicBezTo>
                <a:cubicBezTo>
                  <a:pt x="11397" y="120"/>
                  <a:pt x="11231" y="75"/>
                  <a:pt x="11062" y="42"/>
                </a:cubicBezTo>
                <a:cubicBezTo>
                  <a:pt x="10988" y="28"/>
                  <a:pt x="10914" y="13"/>
                  <a:pt x="10840" y="3"/>
                </a:cubicBezTo>
                <a:lnTo>
                  <a:pt x="10821" y="1"/>
                </a:lnTo>
                <a:close/>
                <a:moveTo>
                  <a:pt x="2121" y="836"/>
                </a:moveTo>
                <a:cubicBezTo>
                  <a:pt x="2088" y="836"/>
                  <a:pt x="2051" y="842"/>
                  <a:pt x="2010" y="853"/>
                </a:cubicBezTo>
                <a:lnTo>
                  <a:pt x="1934" y="898"/>
                </a:lnTo>
                <a:cubicBezTo>
                  <a:pt x="1815" y="968"/>
                  <a:pt x="1695" y="1044"/>
                  <a:pt x="1582" y="1120"/>
                </a:cubicBezTo>
                <a:cubicBezTo>
                  <a:pt x="1469" y="1196"/>
                  <a:pt x="1358" y="1278"/>
                  <a:pt x="1249" y="1363"/>
                </a:cubicBezTo>
                <a:cubicBezTo>
                  <a:pt x="996" y="1566"/>
                  <a:pt x="757" y="1787"/>
                  <a:pt x="535" y="2023"/>
                </a:cubicBezTo>
                <a:cubicBezTo>
                  <a:pt x="512" y="2046"/>
                  <a:pt x="492" y="2068"/>
                  <a:pt x="471" y="2091"/>
                </a:cubicBezTo>
                <a:cubicBezTo>
                  <a:pt x="370" y="2204"/>
                  <a:pt x="272" y="2319"/>
                  <a:pt x="181" y="2441"/>
                </a:cubicBezTo>
                <a:cubicBezTo>
                  <a:pt x="117" y="2533"/>
                  <a:pt x="58" y="2626"/>
                  <a:pt x="0" y="2721"/>
                </a:cubicBezTo>
                <a:cubicBezTo>
                  <a:pt x="22" y="2741"/>
                  <a:pt x="51" y="2750"/>
                  <a:pt x="83" y="2750"/>
                </a:cubicBezTo>
                <a:cubicBezTo>
                  <a:pt x="173" y="2750"/>
                  <a:pt x="288" y="2683"/>
                  <a:pt x="352" y="2628"/>
                </a:cubicBezTo>
                <a:lnTo>
                  <a:pt x="352" y="2628"/>
                </a:lnTo>
                <a:cubicBezTo>
                  <a:pt x="317" y="2741"/>
                  <a:pt x="268" y="2902"/>
                  <a:pt x="391" y="2976"/>
                </a:cubicBezTo>
                <a:cubicBezTo>
                  <a:pt x="416" y="2984"/>
                  <a:pt x="441" y="2988"/>
                  <a:pt x="466" y="2988"/>
                </a:cubicBezTo>
                <a:cubicBezTo>
                  <a:pt x="574" y="2988"/>
                  <a:pt x="681" y="2919"/>
                  <a:pt x="788" y="2850"/>
                </a:cubicBezTo>
                <a:cubicBezTo>
                  <a:pt x="895" y="2782"/>
                  <a:pt x="1002" y="2713"/>
                  <a:pt x="1110" y="2713"/>
                </a:cubicBezTo>
                <a:cubicBezTo>
                  <a:pt x="1135" y="2713"/>
                  <a:pt x="1160" y="2717"/>
                  <a:pt x="1185" y="2725"/>
                </a:cubicBezTo>
                <a:cubicBezTo>
                  <a:pt x="1230" y="3002"/>
                  <a:pt x="1074" y="3297"/>
                  <a:pt x="1140" y="3581"/>
                </a:cubicBezTo>
                <a:cubicBezTo>
                  <a:pt x="1182" y="3760"/>
                  <a:pt x="1268" y="3820"/>
                  <a:pt x="1373" y="3820"/>
                </a:cubicBezTo>
                <a:cubicBezTo>
                  <a:pt x="1539" y="3820"/>
                  <a:pt x="1752" y="3667"/>
                  <a:pt x="1907" y="3595"/>
                </a:cubicBezTo>
                <a:lnTo>
                  <a:pt x="1907" y="3595"/>
                </a:lnTo>
                <a:cubicBezTo>
                  <a:pt x="1824" y="4123"/>
                  <a:pt x="1829" y="4437"/>
                  <a:pt x="2151" y="4437"/>
                </a:cubicBezTo>
                <a:cubicBezTo>
                  <a:pt x="2268" y="4437"/>
                  <a:pt x="2426" y="4396"/>
                  <a:pt x="2638" y="4309"/>
                </a:cubicBezTo>
                <a:cubicBezTo>
                  <a:pt x="2654" y="4307"/>
                  <a:pt x="2670" y="4305"/>
                  <a:pt x="2689" y="4301"/>
                </a:cubicBezTo>
                <a:cubicBezTo>
                  <a:pt x="2717" y="4294"/>
                  <a:pt x="2749" y="4288"/>
                  <a:pt x="2776" y="4288"/>
                </a:cubicBezTo>
                <a:cubicBezTo>
                  <a:pt x="2812" y="4288"/>
                  <a:pt x="2839" y="4299"/>
                  <a:pt x="2839" y="4338"/>
                </a:cubicBezTo>
                <a:cubicBezTo>
                  <a:pt x="2753" y="4796"/>
                  <a:pt x="2801" y="5105"/>
                  <a:pt x="3108" y="5105"/>
                </a:cubicBezTo>
                <a:cubicBezTo>
                  <a:pt x="3212" y="5105"/>
                  <a:pt x="3348" y="5068"/>
                  <a:pt x="3518" y="4990"/>
                </a:cubicBezTo>
                <a:lnTo>
                  <a:pt x="3520" y="4990"/>
                </a:lnTo>
                <a:cubicBezTo>
                  <a:pt x="3500" y="5171"/>
                  <a:pt x="3327" y="5560"/>
                  <a:pt x="3615" y="5592"/>
                </a:cubicBezTo>
                <a:cubicBezTo>
                  <a:pt x="3629" y="5586"/>
                  <a:pt x="3644" y="5580"/>
                  <a:pt x="3660" y="5574"/>
                </a:cubicBezTo>
                <a:cubicBezTo>
                  <a:pt x="3728" y="5475"/>
                  <a:pt x="3802" y="5381"/>
                  <a:pt x="3878" y="5286"/>
                </a:cubicBezTo>
                <a:cubicBezTo>
                  <a:pt x="3973" y="5169"/>
                  <a:pt x="4071" y="5053"/>
                  <a:pt x="4174" y="4942"/>
                </a:cubicBezTo>
                <a:cubicBezTo>
                  <a:pt x="4267" y="4837"/>
                  <a:pt x="4366" y="4737"/>
                  <a:pt x="4468" y="4642"/>
                </a:cubicBezTo>
                <a:cubicBezTo>
                  <a:pt x="4565" y="4552"/>
                  <a:pt x="4668" y="4463"/>
                  <a:pt x="4771" y="4379"/>
                </a:cubicBezTo>
                <a:cubicBezTo>
                  <a:pt x="4812" y="4346"/>
                  <a:pt x="4853" y="4315"/>
                  <a:pt x="4896" y="4282"/>
                </a:cubicBezTo>
                <a:cubicBezTo>
                  <a:pt x="4915" y="4224"/>
                  <a:pt x="4894" y="4161"/>
                  <a:pt x="4845" y="4124"/>
                </a:cubicBezTo>
                <a:cubicBezTo>
                  <a:pt x="4761" y="4064"/>
                  <a:pt x="4588" y="4113"/>
                  <a:pt x="4543" y="4013"/>
                </a:cubicBezTo>
                <a:cubicBezTo>
                  <a:pt x="4640" y="3730"/>
                  <a:pt x="4515" y="3675"/>
                  <a:pt x="4338" y="3675"/>
                </a:cubicBezTo>
                <a:cubicBezTo>
                  <a:pt x="4231" y="3675"/>
                  <a:pt x="4104" y="3695"/>
                  <a:pt x="3997" y="3698"/>
                </a:cubicBezTo>
                <a:cubicBezTo>
                  <a:pt x="3841" y="3683"/>
                  <a:pt x="4006" y="3404"/>
                  <a:pt x="3942" y="3299"/>
                </a:cubicBezTo>
                <a:cubicBezTo>
                  <a:pt x="3872" y="3142"/>
                  <a:pt x="3722" y="3136"/>
                  <a:pt x="3587" y="3136"/>
                </a:cubicBezTo>
                <a:cubicBezTo>
                  <a:pt x="3574" y="3136"/>
                  <a:pt x="3562" y="3136"/>
                  <a:pt x="3550" y="3136"/>
                </a:cubicBezTo>
                <a:cubicBezTo>
                  <a:pt x="3371" y="3136"/>
                  <a:pt x="3235" y="3124"/>
                  <a:pt x="3376" y="2743"/>
                </a:cubicBezTo>
                <a:cubicBezTo>
                  <a:pt x="3493" y="2361"/>
                  <a:pt x="3065" y="2379"/>
                  <a:pt x="2810" y="2352"/>
                </a:cubicBezTo>
                <a:cubicBezTo>
                  <a:pt x="2644" y="2334"/>
                  <a:pt x="2779" y="2128"/>
                  <a:pt x="2796" y="2031"/>
                </a:cubicBezTo>
                <a:cubicBezTo>
                  <a:pt x="2897" y="1797"/>
                  <a:pt x="2793" y="1606"/>
                  <a:pt x="2552" y="1606"/>
                </a:cubicBezTo>
                <a:cubicBezTo>
                  <a:pt x="2533" y="1606"/>
                  <a:pt x="2514" y="1607"/>
                  <a:pt x="2494" y="1610"/>
                </a:cubicBezTo>
                <a:cubicBezTo>
                  <a:pt x="2488" y="1609"/>
                  <a:pt x="2482" y="1609"/>
                  <a:pt x="2477" y="1609"/>
                </a:cubicBezTo>
                <a:cubicBezTo>
                  <a:pt x="2388" y="1609"/>
                  <a:pt x="2284" y="1639"/>
                  <a:pt x="2192" y="1639"/>
                </a:cubicBezTo>
                <a:cubicBezTo>
                  <a:pt x="2146" y="1639"/>
                  <a:pt x="2103" y="1631"/>
                  <a:pt x="2066" y="1610"/>
                </a:cubicBezTo>
                <a:cubicBezTo>
                  <a:pt x="2356" y="1039"/>
                  <a:pt x="2317" y="836"/>
                  <a:pt x="2121" y="836"/>
                </a:cubicBezTo>
                <a:close/>
              </a:path>
            </a:pathLst>
          </a:custGeom>
          <a:solidFill>
            <a:srgbClr val="FFFFFF">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flipH="1">
            <a:off x="4465325" y="1904854"/>
            <a:ext cx="3762318" cy="3352263"/>
          </a:xfrm>
          <a:custGeom>
            <a:avLst/>
            <a:gdLst/>
            <a:ahLst/>
            <a:cxnLst/>
            <a:rect l="l" t="t" r="r" b="b"/>
            <a:pathLst>
              <a:path w="44316" h="39486" extrusionOk="0">
                <a:moveTo>
                  <a:pt x="20541" y="0"/>
                </a:moveTo>
                <a:cubicBezTo>
                  <a:pt x="20416" y="0"/>
                  <a:pt x="20303" y="63"/>
                  <a:pt x="20301" y="217"/>
                </a:cubicBezTo>
                <a:cubicBezTo>
                  <a:pt x="20250" y="524"/>
                  <a:pt x="20281" y="839"/>
                  <a:pt x="20349" y="1141"/>
                </a:cubicBezTo>
                <a:cubicBezTo>
                  <a:pt x="20437" y="1483"/>
                  <a:pt x="20511" y="1830"/>
                  <a:pt x="20612" y="2170"/>
                </a:cubicBezTo>
                <a:cubicBezTo>
                  <a:pt x="20614" y="2178"/>
                  <a:pt x="20616" y="2186"/>
                  <a:pt x="20618" y="2194"/>
                </a:cubicBezTo>
                <a:cubicBezTo>
                  <a:pt x="20696" y="2213"/>
                  <a:pt x="20760" y="2269"/>
                  <a:pt x="20789" y="2345"/>
                </a:cubicBezTo>
                <a:cubicBezTo>
                  <a:pt x="20816" y="2419"/>
                  <a:pt x="20807" y="2503"/>
                  <a:pt x="20762" y="2571"/>
                </a:cubicBezTo>
                <a:cubicBezTo>
                  <a:pt x="20748" y="2596"/>
                  <a:pt x="20731" y="2618"/>
                  <a:pt x="20713" y="2641"/>
                </a:cubicBezTo>
                <a:cubicBezTo>
                  <a:pt x="20682" y="2682"/>
                  <a:pt x="20645" y="2719"/>
                  <a:pt x="20610" y="2758"/>
                </a:cubicBezTo>
                <a:cubicBezTo>
                  <a:pt x="20581" y="2787"/>
                  <a:pt x="20546" y="2808"/>
                  <a:pt x="20505" y="2818"/>
                </a:cubicBezTo>
                <a:cubicBezTo>
                  <a:pt x="20318" y="3044"/>
                  <a:pt x="20100" y="3242"/>
                  <a:pt x="19857" y="3406"/>
                </a:cubicBezTo>
                <a:cubicBezTo>
                  <a:pt x="19532" y="3632"/>
                  <a:pt x="19141" y="3741"/>
                  <a:pt x="18814" y="3957"/>
                </a:cubicBezTo>
                <a:cubicBezTo>
                  <a:pt x="18581" y="4229"/>
                  <a:pt x="18318" y="4470"/>
                  <a:pt x="18026" y="4678"/>
                </a:cubicBezTo>
                <a:cubicBezTo>
                  <a:pt x="17808" y="4832"/>
                  <a:pt x="17594" y="4994"/>
                  <a:pt x="17355" y="5114"/>
                </a:cubicBezTo>
                <a:cubicBezTo>
                  <a:pt x="17224" y="5177"/>
                  <a:pt x="17088" y="5231"/>
                  <a:pt x="16950" y="5272"/>
                </a:cubicBezTo>
                <a:cubicBezTo>
                  <a:pt x="16894" y="5276"/>
                  <a:pt x="16845" y="5311"/>
                  <a:pt x="16827" y="5365"/>
                </a:cubicBezTo>
                <a:cubicBezTo>
                  <a:pt x="16592" y="5400"/>
                  <a:pt x="16354" y="5419"/>
                  <a:pt x="16116" y="5419"/>
                </a:cubicBezTo>
                <a:cubicBezTo>
                  <a:pt x="16022" y="5419"/>
                  <a:pt x="15928" y="5416"/>
                  <a:pt x="15835" y="5410"/>
                </a:cubicBezTo>
                <a:cubicBezTo>
                  <a:pt x="15092" y="5338"/>
                  <a:pt x="14366" y="5151"/>
                  <a:pt x="13640" y="4986"/>
                </a:cubicBezTo>
                <a:cubicBezTo>
                  <a:pt x="13527" y="4973"/>
                  <a:pt x="13304" y="4839"/>
                  <a:pt x="13156" y="4839"/>
                </a:cubicBezTo>
                <a:cubicBezTo>
                  <a:pt x="13139" y="4839"/>
                  <a:pt x="13124" y="4840"/>
                  <a:pt x="13109" y="4844"/>
                </a:cubicBezTo>
                <a:cubicBezTo>
                  <a:pt x="13099" y="4838"/>
                  <a:pt x="13089" y="4836"/>
                  <a:pt x="13076" y="4834"/>
                </a:cubicBezTo>
                <a:cubicBezTo>
                  <a:pt x="12685" y="4799"/>
                  <a:pt x="12295" y="4764"/>
                  <a:pt x="11908" y="4682"/>
                </a:cubicBezTo>
                <a:cubicBezTo>
                  <a:pt x="11861" y="4674"/>
                  <a:pt x="11797" y="4651"/>
                  <a:pt x="11739" y="4651"/>
                </a:cubicBezTo>
                <a:cubicBezTo>
                  <a:pt x="11723" y="4651"/>
                  <a:pt x="11708" y="4653"/>
                  <a:pt x="11694" y="4657"/>
                </a:cubicBezTo>
                <a:cubicBezTo>
                  <a:pt x="11540" y="4696"/>
                  <a:pt x="11636" y="5035"/>
                  <a:pt x="11554" y="5179"/>
                </a:cubicBezTo>
                <a:cubicBezTo>
                  <a:pt x="11457" y="5445"/>
                  <a:pt x="11262" y="5659"/>
                  <a:pt x="11081" y="5873"/>
                </a:cubicBezTo>
                <a:cubicBezTo>
                  <a:pt x="10649" y="6362"/>
                  <a:pt x="10118" y="6774"/>
                  <a:pt x="9493" y="6980"/>
                </a:cubicBezTo>
                <a:cubicBezTo>
                  <a:pt x="8612" y="7282"/>
                  <a:pt x="7664" y="7251"/>
                  <a:pt x="6756" y="7434"/>
                </a:cubicBezTo>
                <a:cubicBezTo>
                  <a:pt x="5779" y="7685"/>
                  <a:pt x="4845" y="8193"/>
                  <a:pt x="4125" y="8903"/>
                </a:cubicBezTo>
                <a:cubicBezTo>
                  <a:pt x="4012" y="9045"/>
                  <a:pt x="3790" y="9189"/>
                  <a:pt x="3775" y="9374"/>
                </a:cubicBezTo>
                <a:cubicBezTo>
                  <a:pt x="3743" y="9407"/>
                  <a:pt x="3710" y="9440"/>
                  <a:pt x="3677" y="9471"/>
                </a:cubicBezTo>
                <a:cubicBezTo>
                  <a:pt x="3677" y="9399"/>
                  <a:pt x="3677" y="9329"/>
                  <a:pt x="3697" y="9284"/>
                </a:cubicBezTo>
                <a:cubicBezTo>
                  <a:pt x="3755" y="9024"/>
                  <a:pt x="3860" y="8780"/>
                  <a:pt x="4008" y="8560"/>
                </a:cubicBezTo>
                <a:cubicBezTo>
                  <a:pt x="4041" y="8510"/>
                  <a:pt x="4076" y="8465"/>
                  <a:pt x="4113" y="8422"/>
                </a:cubicBezTo>
                <a:cubicBezTo>
                  <a:pt x="4220" y="8376"/>
                  <a:pt x="4185" y="8218"/>
                  <a:pt x="4070" y="8218"/>
                </a:cubicBezTo>
                <a:cubicBezTo>
                  <a:pt x="3992" y="8237"/>
                  <a:pt x="3928" y="8296"/>
                  <a:pt x="3872" y="8370"/>
                </a:cubicBezTo>
                <a:cubicBezTo>
                  <a:pt x="3858" y="8374"/>
                  <a:pt x="3845" y="8381"/>
                  <a:pt x="3833" y="8391"/>
                </a:cubicBezTo>
                <a:cubicBezTo>
                  <a:pt x="2914" y="9084"/>
                  <a:pt x="2177" y="9991"/>
                  <a:pt x="1687" y="11032"/>
                </a:cubicBezTo>
                <a:cubicBezTo>
                  <a:pt x="1570" y="11129"/>
                  <a:pt x="1556" y="11308"/>
                  <a:pt x="1496" y="11440"/>
                </a:cubicBezTo>
                <a:cubicBezTo>
                  <a:pt x="1473" y="11532"/>
                  <a:pt x="1387" y="11699"/>
                  <a:pt x="1412" y="11808"/>
                </a:cubicBezTo>
                <a:cubicBezTo>
                  <a:pt x="1377" y="11923"/>
                  <a:pt x="1276" y="12260"/>
                  <a:pt x="1276" y="12481"/>
                </a:cubicBezTo>
                <a:cubicBezTo>
                  <a:pt x="1214" y="12633"/>
                  <a:pt x="1259" y="12985"/>
                  <a:pt x="1229" y="13108"/>
                </a:cubicBezTo>
                <a:cubicBezTo>
                  <a:pt x="1183" y="13814"/>
                  <a:pt x="1081" y="14521"/>
                  <a:pt x="1017" y="15225"/>
                </a:cubicBezTo>
                <a:cubicBezTo>
                  <a:pt x="974" y="15793"/>
                  <a:pt x="891" y="16354"/>
                  <a:pt x="827" y="16918"/>
                </a:cubicBezTo>
                <a:cubicBezTo>
                  <a:pt x="784" y="16963"/>
                  <a:pt x="790" y="17027"/>
                  <a:pt x="786" y="17085"/>
                </a:cubicBezTo>
                <a:cubicBezTo>
                  <a:pt x="753" y="17506"/>
                  <a:pt x="671" y="17922"/>
                  <a:pt x="632" y="18342"/>
                </a:cubicBezTo>
                <a:cubicBezTo>
                  <a:pt x="626" y="18418"/>
                  <a:pt x="618" y="18494"/>
                  <a:pt x="614" y="18572"/>
                </a:cubicBezTo>
                <a:cubicBezTo>
                  <a:pt x="609" y="18601"/>
                  <a:pt x="605" y="18630"/>
                  <a:pt x="603" y="18658"/>
                </a:cubicBezTo>
                <a:cubicBezTo>
                  <a:pt x="568" y="19014"/>
                  <a:pt x="544" y="19372"/>
                  <a:pt x="525" y="19730"/>
                </a:cubicBezTo>
                <a:cubicBezTo>
                  <a:pt x="519" y="19739"/>
                  <a:pt x="517" y="19749"/>
                  <a:pt x="515" y="19757"/>
                </a:cubicBezTo>
                <a:cubicBezTo>
                  <a:pt x="496" y="19887"/>
                  <a:pt x="480" y="20014"/>
                  <a:pt x="463" y="20144"/>
                </a:cubicBezTo>
                <a:cubicBezTo>
                  <a:pt x="463" y="20146"/>
                  <a:pt x="463" y="20150"/>
                  <a:pt x="463" y="20152"/>
                </a:cubicBezTo>
                <a:cubicBezTo>
                  <a:pt x="463" y="20160"/>
                  <a:pt x="461" y="20166"/>
                  <a:pt x="461" y="20175"/>
                </a:cubicBezTo>
                <a:cubicBezTo>
                  <a:pt x="410" y="20623"/>
                  <a:pt x="373" y="21076"/>
                  <a:pt x="350" y="21528"/>
                </a:cubicBezTo>
                <a:cubicBezTo>
                  <a:pt x="278" y="22629"/>
                  <a:pt x="243" y="23732"/>
                  <a:pt x="155" y="24836"/>
                </a:cubicBezTo>
                <a:cubicBezTo>
                  <a:pt x="124" y="25614"/>
                  <a:pt x="70" y="26390"/>
                  <a:pt x="56" y="27169"/>
                </a:cubicBezTo>
                <a:cubicBezTo>
                  <a:pt x="68" y="27494"/>
                  <a:pt x="0" y="27840"/>
                  <a:pt x="126" y="28148"/>
                </a:cubicBezTo>
                <a:cubicBezTo>
                  <a:pt x="177" y="28266"/>
                  <a:pt x="237" y="28399"/>
                  <a:pt x="321" y="28508"/>
                </a:cubicBezTo>
                <a:cubicBezTo>
                  <a:pt x="303" y="28607"/>
                  <a:pt x="391" y="28722"/>
                  <a:pt x="381" y="28827"/>
                </a:cubicBezTo>
                <a:cubicBezTo>
                  <a:pt x="391" y="29161"/>
                  <a:pt x="309" y="29496"/>
                  <a:pt x="336" y="29829"/>
                </a:cubicBezTo>
                <a:cubicBezTo>
                  <a:pt x="354" y="30109"/>
                  <a:pt x="523" y="30331"/>
                  <a:pt x="704" y="30529"/>
                </a:cubicBezTo>
                <a:cubicBezTo>
                  <a:pt x="801" y="30708"/>
                  <a:pt x="821" y="30920"/>
                  <a:pt x="928" y="31099"/>
                </a:cubicBezTo>
                <a:cubicBezTo>
                  <a:pt x="815" y="31265"/>
                  <a:pt x="1048" y="31465"/>
                  <a:pt x="1138" y="31596"/>
                </a:cubicBezTo>
                <a:cubicBezTo>
                  <a:pt x="1259" y="31765"/>
                  <a:pt x="1391" y="31932"/>
                  <a:pt x="1560" y="32059"/>
                </a:cubicBezTo>
                <a:cubicBezTo>
                  <a:pt x="1585" y="32078"/>
                  <a:pt x="1615" y="32087"/>
                  <a:pt x="1645" y="32087"/>
                </a:cubicBezTo>
                <a:cubicBezTo>
                  <a:pt x="1686" y="32087"/>
                  <a:pt x="1728" y="32069"/>
                  <a:pt x="1755" y="32033"/>
                </a:cubicBezTo>
                <a:cubicBezTo>
                  <a:pt x="1780" y="32000"/>
                  <a:pt x="1788" y="31958"/>
                  <a:pt x="1782" y="31919"/>
                </a:cubicBezTo>
                <a:cubicBezTo>
                  <a:pt x="1786" y="31903"/>
                  <a:pt x="1788" y="31886"/>
                  <a:pt x="1788" y="31870"/>
                </a:cubicBezTo>
                <a:cubicBezTo>
                  <a:pt x="1788" y="31872"/>
                  <a:pt x="1788" y="31874"/>
                  <a:pt x="1788" y="31876"/>
                </a:cubicBezTo>
                <a:cubicBezTo>
                  <a:pt x="1811" y="31572"/>
                  <a:pt x="1899" y="31275"/>
                  <a:pt x="1977" y="30983"/>
                </a:cubicBezTo>
                <a:cubicBezTo>
                  <a:pt x="2113" y="30525"/>
                  <a:pt x="2257" y="30066"/>
                  <a:pt x="2508" y="29648"/>
                </a:cubicBezTo>
                <a:cubicBezTo>
                  <a:pt x="2932" y="28963"/>
                  <a:pt x="3453" y="28346"/>
                  <a:pt x="4055" y="27813"/>
                </a:cubicBezTo>
                <a:cubicBezTo>
                  <a:pt x="4068" y="27818"/>
                  <a:pt x="4081" y="27820"/>
                  <a:pt x="4095" y="27820"/>
                </a:cubicBezTo>
                <a:cubicBezTo>
                  <a:pt x="4155" y="27820"/>
                  <a:pt x="4216" y="27777"/>
                  <a:pt x="4257" y="27727"/>
                </a:cubicBezTo>
                <a:cubicBezTo>
                  <a:pt x="4471" y="27548"/>
                  <a:pt x="4703" y="27391"/>
                  <a:pt x="4948" y="27260"/>
                </a:cubicBezTo>
                <a:cubicBezTo>
                  <a:pt x="5560" y="26967"/>
                  <a:pt x="6434" y="26762"/>
                  <a:pt x="7172" y="26762"/>
                </a:cubicBezTo>
                <a:cubicBezTo>
                  <a:pt x="7275" y="26762"/>
                  <a:pt x="7376" y="26766"/>
                  <a:pt x="7472" y="26774"/>
                </a:cubicBezTo>
                <a:cubicBezTo>
                  <a:pt x="7481" y="26813"/>
                  <a:pt x="7509" y="26846"/>
                  <a:pt x="7546" y="26861"/>
                </a:cubicBezTo>
                <a:cubicBezTo>
                  <a:pt x="7582" y="26899"/>
                  <a:pt x="7633" y="26917"/>
                  <a:pt x="7684" y="26917"/>
                </a:cubicBezTo>
                <a:cubicBezTo>
                  <a:pt x="7730" y="26917"/>
                  <a:pt x="7777" y="26903"/>
                  <a:pt x="7812" y="26877"/>
                </a:cubicBezTo>
                <a:cubicBezTo>
                  <a:pt x="7818" y="26879"/>
                  <a:pt x="7824" y="26881"/>
                  <a:pt x="7830" y="26883"/>
                </a:cubicBezTo>
                <a:cubicBezTo>
                  <a:pt x="8005" y="26945"/>
                  <a:pt x="8172" y="27021"/>
                  <a:pt x="8343" y="27091"/>
                </a:cubicBezTo>
                <a:cubicBezTo>
                  <a:pt x="8686" y="27235"/>
                  <a:pt x="9013" y="27412"/>
                  <a:pt x="9369" y="27527"/>
                </a:cubicBezTo>
                <a:cubicBezTo>
                  <a:pt x="10305" y="27856"/>
                  <a:pt x="11284" y="28033"/>
                  <a:pt x="12268" y="28157"/>
                </a:cubicBezTo>
                <a:cubicBezTo>
                  <a:pt x="12273" y="28157"/>
                  <a:pt x="12278" y="28158"/>
                  <a:pt x="12283" y="28158"/>
                </a:cubicBezTo>
                <a:cubicBezTo>
                  <a:pt x="12313" y="28158"/>
                  <a:pt x="12342" y="28148"/>
                  <a:pt x="12367" y="28130"/>
                </a:cubicBezTo>
                <a:cubicBezTo>
                  <a:pt x="12373" y="28131"/>
                  <a:pt x="12380" y="28131"/>
                  <a:pt x="12388" y="28131"/>
                </a:cubicBezTo>
                <a:cubicBezTo>
                  <a:pt x="12398" y="28131"/>
                  <a:pt x="12408" y="28130"/>
                  <a:pt x="12418" y="28128"/>
                </a:cubicBezTo>
                <a:cubicBezTo>
                  <a:pt x="15066" y="28002"/>
                  <a:pt x="17676" y="27385"/>
                  <a:pt x="20126" y="26381"/>
                </a:cubicBezTo>
                <a:cubicBezTo>
                  <a:pt x="22873" y="25281"/>
                  <a:pt x="25833" y="23871"/>
                  <a:pt x="27783" y="21590"/>
                </a:cubicBezTo>
                <a:cubicBezTo>
                  <a:pt x="28606" y="20648"/>
                  <a:pt x="29579" y="19664"/>
                  <a:pt x="29662" y="18344"/>
                </a:cubicBezTo>
                <a:cubicBezTo>
                  <a:pt x="29707" y="17978"/>
                  <a:pt x="29639" y="17589"/>
                  <a:pt x="29789" y="17241"/>
                </a:cubicBezTo>
                <a:cubicBezTo>
                  <a:pt x="29882" y="17019"/>
                  <a:pt x="29989" y="16803"/>
                  <a:pt x="30108" y="16595"/>
                </a:cubicBezTo>
                <a:cubicBezTo>
                  <a:pt x="30129" y="16556"/>
                  <a:pt x="30157" y="16513"/>
                  <a:pt x="30184" y="16468"/>
                </a:cubicBezTo>
                <a:cubicBezTo>
                  <a:pt x="30356" y="16358"/>
                  <a:pt x="30563" y="16300"/>
                  <a:pt x="30769" y="16300"/>
                </a:cubicBezTo>
                <a:cubicBezTo>
                  <a:pt x="30893" y="16300"/>
                  <a:pt x="31017" y="16321"/>
                  <a:pt x="31133" y="16365"/>
                </a:cubicBezTo>
                <a:cubicBezTo>
                  <a:pt x="31482" y="16519"/>
                  <a:pt x="31433" y="16953"/>
                  <a:pt x="31456" y="17290"/>
                </a:cubicBezTo>
                <a:cubicBezTo>
                  <a:pt x="31421" y="17521"/>
                  <a:pt x="31443" y="17762"/>
                  <a:pt x="31441" y="17994"/>
                </a:cubicBezTo>
                <a:cubicBezTo>
                  <a:pt x="31425" y="18274"/>
                  <a:pt x="31552" y="18442"/>
                  <a:pt x="31809" y="18537"/>
                </a:cubicBezTo>
                <a:cubicBezTo>
                  <a:pt x="32202" y="18724"/>
                  <a:pt x="32571" y="18953"/>
                  <a:pt x="32937" y="19187"/>
                </a:cubicBezTo>
                <a:cubicBezTo>
                  <a:pt x="33725" y="19800"/>
                  <a:pt x="34385" y="20631"/>
                  <a:pt x="34688" y="21588"/>
                </a:cubicBezTo>
                <a:cubicBezTo>
                  <a:pt x="34688" y="21598"/>
                  <a:pt x="34690" y="21611"/>
                  <a:pt x="34692" y="21623"/>
                </a:cubicBezTo>
                <a:cubicBezTo>
                  <a:pt x="34722" y="21728"/>
                  <a:pt x="34749" y="21831"/>
                  <a:pt x="34780" y="21934"/>
                </a:cubicBezTo>
                <a:cubicBezTo>
                  <a:pt x="34858" y="22180"/>
                  <a:pt x="34957" y="22425"/>
                  <a:pt x="34963" y="22689"/>
                </a:cubicBezTo>
                <a:cubicBezTo>
                  <a:pt x="34969" y="22810"/>
                  <a:pt x="34967" y="22933"/>
                  <a:pt x="34959" y="23057"/>
                </a:cubicBezTo>
                <a:cubicBezTo>
                  <a:pt x="34953" y="23125"/>
                  <a:pt x="34924" y="23197"/>
                  <a:pt x="34951" y="23263"/>
                </a:cubicBezTo>
                <a:cubicBezTo>
                  <a:pt x="34973" y="23318"/>
                  <a:pt x="35026" y="23352"/>
                  <a:pt x="35082" y="23352"/>
                </a:cubicBezTo>
                <a:cubicBezTo>
                  <a:pt x="35099" y="23352"/>
                  <a:pt x="35116" y="23349"/>
                  <a:pt x="35132" y="23343"/>
                </a:cubicBezTo>
                <a:cubicBezTo>
                  <a:pt x="35251" y="23318"/>
                  <a:pt x="35253" y="22979"/>
                  <a:pt x="35245" y="22754"/>
                </a:cubicBezTo>
                <a:cubicBezTo>
                  <a:pt x="35294" y="22728"/>
                  <a:pt x="35323" y="22676"/>
                  <a:pt x="35319" y="22621"/>
                </a:cubicBezTo>
                <a:cubicBezTo>
                  <a:pt x="35331" y="22514"/>
                  <a:pt x="35354" y="22409"/>
                  <a:pt x="35377" y="22302"/>
                </a:cubicBezTo>
                <a:cubicBezTo>
                  <a:pt x="35504" y="21738"/>
                  <a:pt x="35550" y="21164"/>
                  <a:pt x="35603" y="20588"/>
                </a:cubicBezTo>
                <a:cubicBezTo>
                  <a:pt x="35622" y="20465"/>
                  <a:pt x="35642" y="20339"/>
                  <a:pt x="35661" y="20216"/>
                </a:cubicBezTo>
                <a:cubicBezTo>
                  <a:pt x="35698" y="20166"/>
                  <a:pt x="35710" y="20086"/>
                  <a:pt x="35720" y="20022"/>
                </a:cubicBezTo>
                <a:cubicBezTo>
                  <a:pt x="35751" y="19872"/>
                  <a:pt x="35778" y="19720"/>
                  <a:pt x="35803" y="19568"/>
                </a:cubicBezTo>
                <a:cubicBezTo>
                  <a:pt x="35938" y="18640"/>
                  <a:pt x="35835" y="17710"/>
                  <a:pt x="35782" y="16774"/>
                </a:cubicBezTo>
                <a:lnTo>
                  <a:pt x="35782" y="16774"/>
                </a:lnTo>
                <a:lnTo>
                  <a:pt x="35784" y="16776"/>
                </a:lnTo>
                <a:cubicBezTo>
                  <a:pt x="35743" y="16424"/>
                  <a:pt x="35743" y="16075"/>
                  <a:pt x="35733" y="15721"/>
                </a:cubicBezTo>
                <a:cubicBezTo>
                  <a:pt x="35733" y="15311"/>
                  <a:pt x="35632" y="14918"/>
                  <a:pt x="35533" y="14525"/>
                </a:cubicBezTo>
                <a:cubicBezTo>
                  <a:pt x="35541" y="14493"/>
                  <a:pt x="35547" y="14460"/>
                  <a:pt x="35550" y="14427"/>
                </a:cubicBezTo>
                <a:cubicBezTo>
                  <a:pt x="35566" y="14219"/>
                  <a:pt x="35636" y="14021"/>
                  <a:pt x="35656" y="13816"/>
                </a:cubicBezTo>
                <a:cubicBezTo>
                  <a:pt x="35675" y="13505"/>
                  <a:pt x="35580" y="13203"/>
                  <a:pt x="35471" y="12917"/>
                </a:cubicBezTo>
                <a:cubicBezTo>
                  <a:pt x="35340" y="12602"/>
                  <a:pt x="35296" y="12402"/>
                  <a:pt x="35385" y="12067"/>
                </a:cubicBezTo>
                <a:cubicBezTo>
                  <a:pt x="35545" y="11337"/>
                  <a:pt x="34914" y="10964"/>
                  <a:pt x="34599" y="10405"/>
                </a:cubicBezTo>
                <a:cubicBezTo>
                  <a:pt x="34344" y="9983"/>
                  <a:pt x="34184" y="9516"/>
                  <a:pt x="33955" y="9082"/>
                </a:cubicBezTo>
                <a:cubicBezTo>
                  <a:pt x="33774" y="8728"/>
                  <a:pt x="33566" y="8389"/>
                  <a:pt x="33359" y="8049"/>
                </a:cubicBezTo>
                <a:cubicBezTo>
                  <a:pt x="33075" y="7609"/>
                  <a:pt x="32855" y="7132"/>
                  <a:pt x="32536" y="6714"/>
                </a:cubicBezTo>
                <a:cubicBezTo>
                  <a:pt x="32097" y="5992"/>
                  <a:pt x="31626" y="5286"/>
                  <a:pt x="31081" y="4640"/>
                </a:cubicBezTo>
                <a:cubicBezTo>
                  <a:pt x="30768" y="4274"/>
                  <a:pt x="30435" y="3929"/>
                  <a:pt x="30110" y="3575"/>
                </a:cubicBezTo>
                <a:cubicBezTo>
                  <a:pt x="29779" y="3215"/>
                  <a:pt x="29437" y="2855"/>
                  <a:pt x="29032" y="2571"/>
                </a:cubicBezTo>
                <a:cubicBezTo>
                  <a:pt x="28236" y="2026"/>
                  <a:pt x="27345" y="1614"/>
                  <a:pt x="26444" y="1269"/>
                </a:cubicBezTo>
                <a:cubicBezTo>
                  <a:pt x="25745" y="1042"/>
                  <a:pt x="25019" y="905"/>
                  <a:pt x="24294" y="773"/>
                </a:cubicBezTo>
                <a:cubicBezTo>
                  <a:pt x="23799" y="684"/>
                  <a:pt x="23303" y="606"/>
                  <a:pt x="22799" y="592"/>
                </a:cubicBezTo>
                <a:lnTo>
                  <a:pt x="22788" y="592"/>
                </a:lnTo>
                <a:cubicBezTo>
                  <a:pt x="22772" y="588"/>
                  <a:pt x="22753" y="588"/>
                  <a:pt x="22737" y="588"/>
                </a:cubicBezTo>
                <a:cubicBezTo>
                  <a:pt x="22404" y="555"/>
                  <a:pt x="22070" y="514"/>
                  <a:pt x="21748" y="423"/>
                </a:cubicBezTo>
                <a:cubicBezTo>
                  <a:pt x="21688" y="394"/>
                  <a:pt x="21618" y="388"/>
                  <a:pt x="21560" y="364"/>
                </a:cubicBezTo>
                <a:cubicBezTo>
                  <a:pt x="21534" y="351"/>
                  <a:pt x="21507" y="345"/>
                  <a:pt x="21480" y="341"/>
                </a:cubicBezTo>
                <a:cubicBezTo>
                  <a:pt x="21406" y="314"/>
                  <a:pt x="21334" y="283"/>
                  <a:pt x="21262" y="254"/>
                </a:cubicBezTo>
                <a:cubicBezTo>
                  <a:pt x="21073" y="182"/>
                  <a:pt x="20888" y="96"/>
                  <a:pt x="20696" y="30"/>
                </a:cubicBezTo>
                <a:cubicBezTo>
                  <a:pt x="20647" y="11"/>
                  <a:pt x="20593" y="0"/>
                  <a:pt x="20541" y="0"/>
                </a:cubicBezTo>
                <a:close/>
                <a:moveTo>
                  <a:pt x="33745" y="27432"/>
                </a:moveTo>
                <a:cubicBezTo>
                  <a:pt x="33687" y="27432"/>
                  <a:pt x="33629" y="27460"/>
                  <a:pt x="33601" y="27519"/>
                </a:cubicBezTo>
                <a:cubicBezTo>
                  <a:pt x="33334" y="27959"/>
                  <a:pt x="32931" y="28303"/>
                  <a:pt x="32550" y="28644"/>
                </a:cubicBezTo>
                <a:cubicBezTo>
                  <a:pt x="32470" y="28716"/>
                  <a:pt x="32390" y="28786"/>
                  <a:pt x="32307" y="28854"/>
                </a:cubicBezTo>
                <a:cubicBezTo>
                  <a:pt x="32217" y="28916"/>
                  <a:pt x="32097" y="28961"/>
                  <a:pt x="32046" y="29062"/>
                </a:cubicBezTo>
                <a:cubicBezTo>
                  <a:pt x="31787" y="29233"/>
                  <a:pt x="31515" y="29393"/>
                  <a:pt x="31213" y="29473"/>
                </a:cubicBezTo>
                <a:cubicBezTo>
                  <a:pt x="31175" y="29486"/>
                  <a:pt x="31142" y="29492"/>
                  <a:pt x="31113" y="29492"/>
                </a:cubicBezTo>
                <a:cubicBezTo>
                  <a:pt x="30963" y="29492"/>
                  <a:pt x="30906" y="29341"/>
                  <a:pt x="30843" y="29194"/>
                </a:cubicBezTo>
                <a:cubicBezTo>
                  <a:pt x="30838" y="29175"/>
                  <a:pt x="30832" y="29157"/>
                  <a:pt x="30822" y="29140"/>
                </a:cubicBezTo>
                <a:cubicBezTo>
                  <a:pt x="30823" y="29049"/>
                  <a:pt x="30749" y="28984"/>
                  <a:pt x="30660" y="28984"/>
                </a:cubicBezTo>
                <a:cubicBezTo>
                  <a:pt x="30595" y="28984"/>
                  <a:pt x="30521" y="29020"/>
                  <a:pt x="30464" y="29107"/>
                </a:cubicBezTo>
                <a:cubicBezTo>
                  <a:pt x="30240" y="29303"/>
                  <a:pt x="29987" y="29467"/>
                  <a:pt x="29707" y="29572"/>
                </a:cubicBezTo>
                <a:cubicBezTo>
                  <a:pt x="29466" y="29661"/>
                  <a:pt x="29359" y="29640"/>
                  <a:pt x="29193" y="29860"/>
                </a:cubicBezTo>
                <a:cubicBezTo>
                  <a:pt x="28771" y="30222"/>
                  <a:pt x="28271" y="30479"/>
                  <a:pt x="27781" y="30734"/>
                </a:cubicBezTo>
                <a:cubicBezTo>
                  <a:pt x="27442" y="30922"/>
                  <a:pt x="27090" y="31086"/>
                  <a:pt x="26730" y="31226"/>
                </a:cubicBezTo>
                <a:cubicBezTo>
                  <a:pt x="26605" y="31280"/>
                  <a:pt x="26411" y="31282"/>
                  <a:pt x="26360" y="31430"/>
                </a:cubicBezTo>
                <a:cubicBezTo>
                  <a:pt x="25932" y="31570"/>
                  <a:pt x="25492" y="31670"/>
                  <a:pt x="25062" y="31814"/>
                </a:cubicBezTo>
                <a:cubicBezTo>
                  <a:pt x="24971" y="31843"/>
                  <a:pt x="24883" y="31876"/>
                  <a:pt x="24796" y="31913"/>
                </a:cubicBezTo>
                <a:cubicBezTo>
                  <a:pt x="24630" y="31940"/>
                  <a:pt x="24463" y="31963"/>
                  <a:pt x="24298" y="31991"/>
                </a:cubicBezTo>
                <a:cubicBezTo>
                  <a:pt x="24130" y="32043"/>
                  <a:pt x="23747" y="32026"/>
                  <a:pt x="23601" y="32160"/>
                </a:cubicBezTo>
                <a:cubicBezTo>
                  <a:pt x="23072" y="32244"/>
                  <a:pt x="22544" y="32333"/>
                  <a:pt x="22013" y="32407"/>
                </a:cubicBezTo>
                <a:cubicBezTo>
                  <a:pt x="21877" y="32425"/>
                  <a:pt x="21741" y="32440"/>
                  <a:pt x="21608" y="32458"/>
                </a:cubicBezTo>
                <a:cubicBezTo>
                  <a:pt x="21511" y="32479"/>
                  <a:pt x="21350" y="32479"/>
                  <a:pt x="21243" y="32522"/>
                </a:cubicBezTo>
                <a:cubicBezTo>
                  <a:pt x="21141" y="32539"/>
                  <a:pt x="21036" y="32555"/>
                  <a:pt x="20933" y="32574"/>
                </a:cubicBezTo>
                <a:cubicBezTo>
                  <a:pt x="20871" y="32582"/>
                  <a:pt x="20814" y="32594"/>
                  <a:pt x="20756" y="32617"/>
                </a:cubicBezTo>
                <a:cubicBezTo>
                  <a:pt x="20616" y="32625"/>
                  <a:pt x="20478" y="32637"/>
                  <a:pt x="20338" y="32650"/>
                </a:cubicBezTo>
                <a:cubicBezTo>
                  <a:pt x="19978" y="32685"/>
                  <a:pt x="19622" y="32732"/>
                  <a:pt x="19260" y="32753"/>
                </a:cubicBezTo>
                <a:cubicBezTo>
                  <a:pt x="18981" y="32771"/>
                  <a:pt x="18701" y="32788"/>
                  <a:pt x="18421" y="32800"/>
                </a:cubicBezTo>
                <a:cubicBezTo>
                  <a:pt x="18364" y="32806"/>
                  <a:pt x="18308" y="32809"/>
                  <a:pt x="18250" y="32809"/>
                </a:cubicBezTo>
                <a:cubicBezTo>
                  <a:pt x="18233" y="32809"/>
                  <a:pt x="18215" y="32809"/>
                  <a:pt x="18197" y="32808"/>
                </a:cubicBezTo>
                <a:cubicBezTo>
                  <a:pt x="17999" y="32808"/>
                  <a:pt x="17748" y="32808"/>
                  <a:pt x="17647" y="32892"/>
                </a:cubicBezTo>
                <a:cubicBezTo>
                  <a:pt x="17143" y="32907"/>
                  <a:pt x="16641" y="32944"/>
                  <a:pt x="16139" y="32985"/>
                </a:cubicBezTo>
                <a:cubicBezTo>
                  <a:pt x="15932" y="33001"/>
                  <a:pt x="15722" y="33020"/>
                  <a:pt x="15514" y="33041"/>
                </a:cubicBezTo>
                <a:cubicBezTo>
                  <a:pt x="15415" y="33059"/>
                  <a:pt x="15300" y="33039"/>
                  <a:pt x="15218" y="33102"/>
                </a:cubicBezTo>
                <a:cubicBezTo>
                  <a:pt x="14218" y="33170"/>
                  <a:pt x="13214" y="33154"/>
                  <a:pt x="12218" y="33255"/>
                </a:cubicBezTo>
                <a:cubicBezTo>
                  <a:pt x="12103" y="33259"/>
                  <a:pt x="11992" y="33294"/>
                  <a:pt x="11883" y="33316"/>
                </a:cubicBezTo>
                <a:cubicBezTo>
                  <a:pt x="11823" y="33324"/>
                  <a:pt x="11739" y="33324"/>
                  <a:pt x="11659" y="33333"/>
                </a:cubicBezTo>
                <a:cubicBezTo>
                  <a:pt x="11632" y="33316"/>
                  <a:pt x="11601" y="33306"/>
                  <a:pt x="11569" y="33306"/>
                </a:cubicBezTo>
                <a:cubicBezTo>
                  <a:pt x="11566" y="33306"/>
                  <a:pt x="11563" y="33306"/>
                  <a:pt x="11560" y="33306"/>
                </a:cubicBezTo>
                <a:cubicBezTo>
                  <a:pt x="11545" y="33306"/>
                  <a:pt x="11531" y="33306"/>
                  <a:pt x="11516" y="33306"/>
                </a:cubicBezTo>
                <a:cubicBezTo>
                  <a:pt x="10303" y="33306"/>
                  <a:pt x="9099" y="33471"/>
                  <a:pt x="7886" y="33499"/>
                </a:cubicBezTo>
                <a:cubicBezTo>
                  <a:pt x="7491" y="33516"/>
                  <a:pt x="7094" y="33508"/>
                  <a:pt x="6699" y="33528"/>
                </a:cubicBezTo>
                <a:cubicBezTo>
                  <a:pt x="6571" y="33547"/>
                  <a:pt x="6359" y="33508"/>
                  <a:pt x="6267" y="33604"/>
                </a:cubicBezTo>
                <a:cubicBezTo>
                  <a:pt x="6250" y="33594"/>
                  <a:pt x="6232" y="33588"/>
                  <a:pt x="6213" y="33586"/>
                </a:cubicBezTo>
                <a:cubicBezTo>
                  <a:pt x="6171" y="33554"/>
                  <a:pt x="6132" y="33540"/>
                  <a:pt x="6097" y="33540"/>
                </a:cubicBezTo>
                <a:cubicBezTo>
                  <a:pt x="5851" y="33540"/>
                  <a:pt x="5785" y="34245"/>
                  <a:pt x="5707" y="34423"/>
                </a:cubicBezTo>
                <a:cubicBezTo>
                  <a:pt x="5413" y="35555"/>
                  <a:pt x="5323" y="36789"/>
                  <a:pt x="5629" y="37922"/>
                </a:cubicBezTo>
                <a:cubicBezTo>
                  <a:pt x="5639" y="37955"/>
                  <a:pt x="5650" y="37990"/>
                  <a:pt x="5658" y="38025"/>
                </a:cubicBezTo>
                <a:cubicBezTo>
                  <a:pt x="5602" y="38103"/>
                  <a:pt x="5611" y="38249"/>
                  <a:pt x="5794" y="38420"/>
                </a:cubicBezTo>
                <a:lnTo>
                  <a:pt x="5814" y="38476"/>
                </a:lnTo>
                <a:cubicBezTo>
                  <a:pt x="5843" y="38505"/>
                  <a:pt x="5882" y="38521"/>
                  <a:pt x="5923" y="38523"/>
                </a:cubicBezTo>
                <a:cubicBezTo>
                  <a:pt x="5999" y="38577"/>
                  <a:pt x="6080" y="38624"/>
                  <a:pt x="6162" y="38665"/>
                </a:cubicBezTo>
                <a:cubicBezTo>
                  <a:pt x="6997" y="39056"/>
                  <a:pt x="7941" y="39148"/>
                  <a:pt x="8849" y="39239"/>
                </a:cubicBezTo>
                <a:cubicBezTo>
                  <a:pt x="10735" y="39448"/>
                  <a:pt x="12632" y="39466"/>
                  <a:pt x="14528" y="39466"/>
                </a:cubicBezTo>
                <a:cubicBezTo>
                  <a:pt x="14708" y="39466"/>
                  <a:pt x="14888" y="39465"/>
                  <a:pt x="15068" y="39465"/>
                </a:cubicBezTo>
                <a:cubicBezTo>
                  <a:pt x="15588" y="39465"/>
                  <a:pt x="16111" y="39465"/>
                  <a:pt x="16631" y="39469"/>
                </a:cubicBezTo>
                <a:cubicBezTo>
                  <a:pt x="17438" y="39482"/>
                  <a:pt x="18242" y="39486"/>
                  <a:pt x="19048" y="39486"/>
                </a:cubicBezTo>
                <a:cubicBezTo>
                  <a:pt x="23087" y="39486"/>
                  <a:pt x="27121" y="39360"/>
                  <a:pt x="31157" y="39317"/>
                </a:cubicBezTo>
                <a:cubicBezTo>
                  <a:pt x="35076" y="39231"/>
                  <a:pt x="39012" y="39352"/>
                  <a:pt x="42919" y="39019"/>
                </a:cubicBezTo>
                <a:cubicBezTo>
                  <a:pt x="43330" y="38912"/>
                  <a:pt x="44095" y="38945"/>
                  <a:pt x="44287" y="38498"/>
                </a:cubicBezTo>
                <a:cubicBezTo>
                  <a:pt x="44315" y="38406"/>
                  <a:pt x="44264" y="38336"/>
                  <a:pt x="44194" y="38307"/>
                </a:cubicBezTo>
                <a:cubicBezTo>
                  <a:pt x="44128" y="38175"/>
                  <a:pt x="44060" y="38048"/>
                  <a:pt x="43990" y="37920"/>
                </a:cubicBezTo>
                <a:cubicBezTo>
                  <a:pt x="43848" y="37661"/>
                  <a:pt x="43694" y="37410"/>
                  <a:pt x="43532" y="37155"/>
                </a:cubicBezTo>
                <a:cubicBezTo>
                  <a:pt x="43023" y="36320"/>
                  <a:pt x="42293" y="35643"/>
                  <a:pt x="41503" y="35075"/>
                </a:cubicBezTo>
                <a:cubicBezTo>
                  <a:pt x="41007" y="34738"/>
                  <a:pt x="40516" y="34370"/>
                  <a:pt x="40226" y="33828"/>
                </a:cubicBezTo>
                <a:cubicBezTo>
                  <a:pt x="40112" y="33641"/>
                  <a:pt x="40032" y="33436"/>
                  <a:pt x="39923" y="33244"/>
                </a:cubicBezTo>
                <a:cubicBezTo>
                  <a:pt x="39685" y="32864"/>
                  <a:pt x="39218" y="32707"/>
                  <a:pt x="38798" y="32621"/>
                </a:cubicBezTo>
                <a:cubicBezTo>
                  <a:pt x="38718" y="32602"/>
                  <a:pt x="38637" y="32588"/>
                  <a:pt x="38557" y="32580"/>
                </a:cubicBezTo>
                <a:cubicBezTo>
                  <a:pt x="38535" y="32596"/>
                  <a:pt x="38510" y="32606"/>
                  <a:pt x="38483" y="32611"/>
                </a:cubicBezTo>
                <a:cubicBezTo>
                  <a:pt x="38380" y="32625"/>
                  <a:pt x="38277" y="32633"/>
                  <a:pt x="38175" y="32633"/>
                </a:cubicBezTo>
                <a:cubicBezTo>
                  <a:pt x="38152" y="32633"/>
                  <a:pt x="38129" y="32635"/>
                  <a:pt x="38107" y="32635"/>
                </a:cubicBezTo>
                <a:cubicBezTo>
                  <a:pt x="38101" y="32635"/>
                  <a:pt x="38095" y="32636"/>
                  <a:pt x="38090" y="32636"/>
                </a:cubicBezTo>
                <a:cubicBezTo>
                  <a:pt x="38027" y="32636"/>
                  <a:pt x="37965" y="32625"/>
                  <a:pt x="37905" y="32606"/>
                </a:cubicBezTo>
                <a:cubicBezTo>
                  <a:pt x="37845" y="32586"/>
                  <a:pt x="37794" y="32547"/>
                  <a:pt x="37759" y="32493"/>
                </a:cubicBezTo>
                <a:cubicBezTo>
                  <a:pt x="37743" y="32469"/>
                  <a:pt x="37734" y="32440"/>
                  <a:pt x="37732" y="32411"/>
                </a:cubicBezTo>
                <a:cubicBezTo>
                  <a:pt x="37681" y="32279"/>
                  <a:pt x="37808" y="32084"/>
                  <a:pt x="37819" y="31948"/>
                </a:cubicBezTo>
                <a:cubicBezTo>
                  <a:pt x="38308" y="30103"/>
                  <a:pt x="36012" y="29013"/>
                  <a:pt x="34799" y="28097"/>
                </a:cubicBezTo>
                <a:cubicBezTo>
                  <a:pt x="34509" y="27900"/>
                  <a:pt x="34210" y="27710"/>
                  <a:pt x="33904" y="27537"/>
                </a:cubicBezTo>
                <a:cubicBezTo>
                  <a:pt x="33881" y="27469"/>
                  <a:pt x="33812" y="27432"/>
                  <a:pt x="33745" y="27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flipH="1">
            <a:off x="4467447" y="1908250"/>
            <a:ext cx="3768430" cy="3379769"/>
          </a:xfrm>
          <a:custGeom>
            <a:avLst/>
            <a:gdLst/>
            <a:ahLst/>
            <a:cxnLst/>
            <a:rect l="l" t="t" r="r" b="b"/>
            <a:pathLst>
              <a:path w="44388" h="39810" extrusionOk="0">
                <a:moveTo>
                  <a:pt x="28101" y="1794"/>
                </a:moveTo>
                <a:cubicBezTo>
                  <a:pt x="28129" y="1817"/>
                  <a:pt x="28158" y="1842"/>
                  <a:pt x="28187" y="1864"/>
                </a:cubicBezTo>
                <a:cubicBezTo>
                  <a:pt x="28203" y="1877"/>
                  <a:pt x="28218" y="1891"/>
                  <a:pt x="28234" y="1903"/>
                </a:cubicBezTo>
                <a:cubicBezTo>
                  <a:pt x="28267" y="1912"/>
                  <a:pt x="28296" y="1930"/>
                  <a:pt x="28321" y="1955"/>
                </a:cubicBezTo>
                <a:cubicBezTo>
                  <a:pt x="28376" y="1989"/>
                  <a:pt x="28432" y="2020"/>
                  <a:pt x="28487" y="2056"/>
                </a:cubicBezTo>
                <a:lnTo>
                  <a:pt x="28487" y="2056"/>
                </a:lnTo>
                <a:cubicBezTo>
                  <a:pt x="28399" y="1992"/>
                  <a:pt x="28310" y="1928"/>
                  <a:pt x="28220" y="1866"/>
                </a:cubicBezTo>
                <a:cubicBezTo>
                  <a:pt x="28183" y="1842"/>
                  <a:pt x="28146" y="1817"/>
                  <a:pt x="28109" y="1794"/>
                </a:cubicBezTo>
                <a:close/>
                <a:moveTo>
                  <a:pt x="28487" y="2056"/>
                </a:moveTo>
                <a:lnTo>
                  <a:pt x="28487" y="2056"/>
                </a:lnTo>
                <a:cubicBezTo>
                  <a:pt x="28490" y="2058"/>
                  <a:pt x="28493" y="2060"/>
                  <a:pt x="28496" y="2062"/>
                </a:cubicBezTo>
                <a:lnTo>
                  <a:pt x="28493" y="2060"/>
                </a:lnTo>
                <a:cubicBezTo>
                  <a:pt x="28491" y="2058"/>
                  <a:pt x="28489" y="2057"/>
                  <a:pt x="28487" y="2056"/>
                </a:cubicBezTo>
                <a:close/>
                <a:moveTo>
                  <a:pt x="20621" y="1"/>
                </a:moveTo>
                <a:cubicBezTo>
                  <a:pt x="20534" y="1"/>
                  <a:pt x="20475" y="45"/>
                  <a:pt x="20479" y="184"/>
                </a:cubicBezTo>
                <a:cubicBezTo>
                  <a:pt x="20479" y="184"/>
                  <a:pt x="20479" y="186"/>
                  <a:pt x="20479" y="186"/>
                </a:cubicBezTo>
                <a:cubicBezTo>
                  <a:pt x="20324" y="507"/>
                  <a:pt x="20415" y="895"/>
                  <a:pt x="20505" y="1229"/>
                </a:cubicBezTo>
                <a:cubicBezTo>
                  <a:pt x="20546" y="1391"/>
                  <a:pt x="20592" y="1552"/>
                  <a:pt x="20641" y="1714"/>
                </a:cubicBezTo>
                <a:cubicBezTo>
                  <a:pt x="20707" y="1881"/>
                  <a:pt x="20717" y="2095"/>
                  <a:pt x="20828" y="2235"/>
                </a:cubicBezTo>
                <a:cubicBezTo>
                  <a:pt x="20822" y="2247"/>
                  <a:pt x="20820" y="2257"/>
                  <a:pt x="20820" y="2270"/>
                </a:cubicBezTo>
                <a:cubicBezTo>
                  <a:pt x="20820" y="2313"/>
                  <a:pt x="20853" y="2350"/>
                  <a:pt x="20896" y="2356"/>
                </a:cubicBezTo>
                <a:cubicBezTo>
                  <a:pt x="21028" y="2346"/>
                  <a:pt x="21102" y="2113"/>
                  <a:pt x="21174" y="2013"/>
                </a:cubicBezTo>
                <a:cubicBezTo>
                  <a:pt x="21443" y="1480"/>
                  <a:pt x="21530" y="811"/>
                  <a:pt x="21293" y="252"/>
                </a:cubicBezTo>
                <a:cubicBezTo>
                  <a:pt x="21207" y="126"/>
                  <a:pt x="21038" y="136"/>
                  <a:pt x="20906" y="89"/>
                </a:cubicBezTo>
                <a:cubicBezTo>
                  <a:pt x="20865" y="70"/>
                  <a:pt x="20820" y="50"/>
                  <a:pt x="20777" y="36"/>
                </a:cubicBezTo>
                <a:cubicBezTo>
                  <a:pt x="20738" y="15"/>
                  <a:pt x="20695" y="3"/>
                  <a:pt x="20651" y="3"/>
                </a:cubicBezTo>
                <a:cubicBezTo>
                  <a:pt x="20641" y="2"/>
                  <a:pt x="20631" y="1"/>
                  <a:pt x="20621" y="1"/>
                </a:cubicBezTo>
                <a:close/>
                <a:moveTo>
                  <a:pt x="32760" y="13368"/>
                </a:moveTo>
                <a:cubicBezTo>
                  <a:pt x="32984" y="13368"/>
                  <a:pt x="33207" y="13385"/>
                  <a:pt x="33429" y="13403"/>
                </a:cubicBezTo>
                <a:cubicBezTo>
                  <a:pt x="33163" y="13761"/>
                  <a:pt x="33992" y="14008"/>
                  <a:pt x="34171" y="14239"/>
                </a:cubicBezTo>
                <a:cubicBezTo>
                  <a:pt x="34355" y="14393"/>
                  <a:pt x="34601" y="14734"/>
                  <a:pt x="34412" y="14909"/>
                </a:cubicBezTo>
                <a:cubicBezTo>
                  <a:pt x="34159" y="14757"/>
                  <a:pt x="33888" y="14640"/>
                  <a:pt x="33604" y="14557"/>
                </a:cubicBezTo>
                <a:cubicBezTo>
                  <a:pt x="33252" y="14434"/>
                  <a:pt x="32882" y="14381"/>
                  <a:pt x="32511" y="14360"/>
                </a:cubicBezTo>
                <a:cubicBezTo>
                  <a:pt x="32314" y="14339"/>
                  <a:pt x="32110" y="14339"/>
                  <a:pt x="31911" y="14313"/>
                </a:cubicBezTo>
                <a:cubicBezTo>
                  <a:pt x="31900" y="14288"/>
                  <a:pt x="31876" y="14272"/>
                  <a:pt x="31849" y="14267"/>
                </a:cubicBezTo>
                <a:cubicBezTo>
                  <a:pt x="31540" y="14197"/>
                  <a:pt x="31380" y="14082"/>
                  <a:pt x="31433" y="13907"/>
                </a:cubicBezTo>
                <a:cubicBezTo>
                  <a:pt x="31518" y="13786"/>
                  <a:pt x="31637" y="13683"/>
                  <a:pt x="31748" y="13589"/>
                </a:cubicBezTo>
                <a:cubicBezTo>
                  <a:pt x="31775" y="13582"/>
                  <a:pt x="31795" y="13566"/>
                  <a:pt x="31808" y="13541"/>
                </a:cubicBezTo>
                <a:cubicBezTo>
                  <a:pt x="31810" y="13539"/>
                  <a:pt x="31812" y="13537"/>
                  <a:pt x="31812" y="13533"/>
                </a:cubicBezTo>
                <a:lnTo>
                  <a:pt x="31822" y="13525"/>
                </a:lnTo>
                <a:cubicBezTo>
                  <a:pt x="31841" y="13496"/>
                  <a:pt x="31849" y="13461"/>
                  <a:pt x="31845" y="13428"/>
                </a:cubicBezTo>
                <a:cubicBezTo>
                  <a:pt x="32137" y="13414"/>
                  <a:pt x="32429" y="13370"/>
                  <a:pt x="32721" y="13370"/>
                </a:cubicBezTo>
                <a:lnTo>
                  <a:pt x="32760" y="13368"/>
                </a:lnTo>
                <a:close/>
                <a:moveTo>
                  <a:pt x="34003" y="15008"/>
                </a:moveTo>
                <a:lnTo>
                  <a:pt x="34054" y="15029"/>
                </a:lnTo>
                <a:lnTo>
                  <a:pt x="34042" y="15033"/>
                </a:lnTo>
                <a:lnTo>
                  <a:pt x="34003" y="15008"/>
                </a:lnTo>
                <a:close/>
                <a:moveTo>
                  <a:pt x="33748" y="15086"/>
                </a:moveTo>
                <a:lnTo>
                  <a:pt x="33748" y="15086"/>
                </a:lnTo>
                <a:cubicBezTo>
                  <a:pt x="33772" y="15109"/>
                  <a:pt x="33799" y="15131"/>
                  <a:pt x="33824" y="15154"/>
                </a:cubicBezTo>
                <a:cubicBezTo>
                  <a:pt x="33822" y="15156"/>
                  <a:pt x="33822" y="15156"/>
                  <a:pt x="33822" y="15158"/>
                </a:cubicBezTo>
                <a:cubicBezTo>
                  <a:pt x="33797" y="15136"/>
                  <a:pt x="33774" y="15111"/>
                  <a:pt x="33748" y="15086"/>
                </a:cubicBezTo>
                <a:close/>
                <a:moveTo>
                  <a:pt x="31557" y="16965"/>
                </a:moveTo>
                <a:cubicBezTo>
                  <a:pt x="31549" y="16965"/>
                  <a:pt x="31540" y="16966"/>
                  <a:pt x="31532" y="16969"/>
                </a:cubicBezTo>
                <a:cubicBezTo>
                  <a:pt x="31464" y="16987"/>
                  <a:pt x="31462" y="17063"/>
                  <a:pt x="31487" y="17119"/>
                </a:cubicBezTo>
                <a:cubicBezTo>
                  <a:pt x="31497" y="17150"/>
                  <a:pt x="31507" y="17180"/>
                  <a:pt x="31516" y="17211"/>
                </a:cubicBezTo>
                <a:cubicBezTo>
                  <a:pt x="31413" y="17296"/>
                  <a:pt x="31586" y="17578"/>
                  <a:pt x="31602" y="17684"/>
                </a:cubicBezTo>
                <a:cubicBezTo>
                  <a:pt x="31386" y="17732"/>
                  <a:pt x="31620" y="17999"/>
                  <a:pt x="31606" y="18133"/>
                </a:cubicBezTo>
                <a:cubicBezTo>
                  <a:pt x="31538" y="18217"/>
                  <a:pt x="31719" y="18497"/>
                  <a:pt x="31842" y="18497"/>
                </a:cubicBezTo>
                <a:cubicBezTo>
                  <a:pt x="31872" y="18497"/>
                  <a:pt x="31898" y="18481"/>
                  <a:pt x="31917" y="18442"/>
                </a:cubicBezTo>
                <a:cubicBezTo>
                  <a:pt x="31989" y="18532"/>
                  <a:pt x="32081" y="18602"/>
                  <a:pt x="32170" y="18676"/>
                </a:cubicBezTo>
                <a:cubicBezTo>
                  <a:pt x="32185" y="18691"/>
                  <a:pt x="32205" y="18699"/>
                  <a:pt x="32226" y="18699"/>
                </a:cubicBezTo>
                <a:cubicBezTo>
                  <a:pt x="32241" y="18699"/>
                  <a:pt x="32257" y="18695"/>
                  <a:pt x="32271" y="18686"/>
                </a:cubicBezTo>
                <a:cubicBezTo>
                  <a:pt x="32328" y="18744"/>
                  <a:pt x="32392" y="18797"/>
                  <a:pt x="32458" y="18847"/>
                </a:cubicBezTo>
                <a:cubicBezTo>
                  <a:pt x="32475" y="18864"/>
                  <a:pt x="32494" y="18871"/>
                  <a:pt x="32513" y="18871"/>
                </a:cubicBezTo>
                <a:cubicBezTo>
                  <a:pt x="32577" y="18871"/>
                  <a:pt x="32637" y="18789"/>
                  <a:pt x="32583" y="18727"/>
                </a:cubicBezTo>
                <a:cubicBezTo>
                  <a:pt x="32423" y="18594"/>
                  <a:pt x="32266" y="18454"/>
                  <a:pt x="32147" y="18279"/>
                </a:cubicBezTo>
                <a:cubicBezTo>
                  <a:pt x="31882" y="17913"/>
                  <a:pt x="31767" y="17456"/>
                  <a:pt x="31641" y="17026"/>
                </a:cubicBezTo>
                <a:cubicBezTo>
                  <a:pt x="31629" y="16989"/>
                  <a:pt x="31594" y="16965"/>
                  <a:pt x="31557" y="16965"/>
                </a:cubicBezTo>
                <a:close/>
                <a:moveTo>
                  <a:pt x="28975" y="2432"/>
                </a:moveTo>
                <a:lnTo>
                  <a:pt x="29014" y="2467"/>
                </a:lnTo>
                <a:cubicBezTo>
                  <a:pt x="29113" y="2558"/>
                  <a:pt x="29211" y="2650"/>
                  <a:pt x="29308" y="2747"/>
                </a:cubicBezTo>
                <a:cubicBezTo>
                  <a:pt x="29286" y="2854"/>
                  <a:pt x="29483" y="2944"/>
                  <a:pt x="29541" y="3035"/>
                </a:cubicBezTo>
                <a:cubicBezTo>
                  <a:pt x="29734" y="3237"/>
                  <a:pt x="29917" y="3451"/>
                  <a:pt x="30094" y="3667"/>
                </a:cubicBezTo>
                <a:cubicBezTo>
                  <a:pt x="30600" y="4304"/>
                  <a:pt x="31081" y="4958"/>
                  <a:pt x="31551" y="5627"/>
                </a:cubicBezTo>
                <a:cubicBezTo>
                  <a:pt x="32419" y="6892"/>
                  <a:pt x="33330" y="8145"/>
                  <a:pt x="33840" y="9610"/>
                </a:cubicBezTo>
                <a:cubicBezTo>
                  <a:pt x="33997" y="10083"/>
                  <a:pt x="34237" y="10585"/>
                  <a:pt x="34155" y="11093"/>
                </a:cubicBezTo>
                <a:cubicBezTo>
                  <a:pt x="34003" y="11519"/>
                  <a:pt x="33507" y="11642"/>
                  <a:pt x="33122" y="11786"/>
                </a:cubicBezTo>
                <a:cubicBezTo>
                  <a:pt x="33044" y="11807"/>
                  <a:pt x="32892" y="11881"/>
                  <a:pt x="32830" y="11967"/>
                </a:cubicBezTo>
                <a:cubicBezTo>
                  <a:pt x="32740" y="12015"/>
                  <a:pt x="32676" y="12081"/>
                  <a:pt x="32653" y="12175"/>
                </a:cubicBezTo>
                <a:cubicBezTo>
                  <a:pt x="32705" y="12410"/>
                  <a:pt x="32999" y="12430"/>
                  <a:pt x="33188" y="12494"/>
                </a:cubicBezTo>
                <a:cubicBezTo>
                  <a:pt x="33384" y="12523"/>
                  <a:pt x="34355" y="12971"/>
                  <a:pt x="34079" y="13210"/>
                </a:cubicBezTo>
                <a:cubicBezTo>
                  <a:pt x="34032" y="13239"/>
                  <a:pt x="33980" y="13259"/>
                  <a:pt x="33925" y="13268"/>
                </a:cubicBezTo>
                <a:cubicBezTo>
                  <a:pt x="33478" y="13204"/>
                  <a:pt x="33015" y="13202"/>
                  <a:pt x="32563" y="13179"/>
                </a:cubicBezTo>
                <a:cubicBezTo>
                  <a:pt x="32476" y="13177"/>
                  <a:pt x="32389" y="13176"/>
                  <a:pt x="32303" y="13176"/>
                </a:cubicBezTo>
                <a:cubicBezTo>
                  <a:pt x="32202" y="13176"/>
                  <a:pt x="32102" y="13178"/>
                  <a:pt x="32003" y="13183"/>
                </a:cubicBezTo>
                <a:cubicBezTo>
                  <a:pt x="31994" y="13183"/>
                  <a:pt x="31986" y="13183"/>
                  <a:pt x="31977" y="13183"/>
                </a:cubicBezTo>
                <a:cubicBezTo>
                  <a:pt x="31899" y="13183"/>
                  <a:pt x="31822" y="13191"/>
                  <a:pt x="31748" y="13206"/>
                </a:cubicBezTo>
                <a:cubicBezTo>
                  <a:pt x="31673" y="13217"/>
                  <a:pt x="31598" y="13229"/>
                  <a:pt x="31526" y="13229"/>
                </a:cubicBezTo>
                <a:cubicBezTo>
                  <a:pt x="31430" y="13229"/>
                  <a:pt x="31340" y="13208"/>
                  <a:pt x="31269" y="13140"/>
                </a:cubicBezTo>
                <a:cubicBezTo>
                  <a:pt x="31133" y="12866"/>
                  <a:pt x="31699" y="12659"/>
                  <a:pt x="31571" y="12515"/>
                </a:cubicBezTo>
                <a:cubicBezTo>
                  <a:pt x="31528" y="12456"/>
                  <a:pt x="31458" y="12429"/>
                  <a:pt x="31387" y="12429"/>
                </a:cubicBezTo>
                <a:cubicBezTo>
                  <a:pt x="31350" y="12429"/>
                  <a:pt x="31313" y="12436"/>
                  <a:pt x="31279" y="12451"/>
                </a:cubicBezTo>
                <a:cubicBezTo>
                  <a:pt x="31139" y="12508"/>
                  <a:pt x="31026" y="12618"/>
                  <a:pt x="30964" y="12757"/>
                </a:cubicBezTo>
                <a:cubicBezTo>
                  <a:pt x="30933" y="12784"/>
                  <a:pt x="30903" y="12815"/>
                  <a:pt x="30874" y="12842"/>
                </a:cubicBezTo>
                <a:cubicBezTo>
                  <a:pt x="30880" y="12692"/>
                  <a:pt x="30878" y="12525"/>
                  <a:pt x="30870" y="12364"/>
                </a:cubicBezTo>
                <a:cubicBezTo>
                  <a:pt x="30853" y="12342"/>
                  <a:pt x="30843" y="12317"/>
                  <a:pt x="30837" y="12288"/>
                </a:cubicBezTo>
                <a:cubicBezTo>
                  <a:pt x="30808" y="12151"/>
                  <a:pt x="30781" y="12011"/>
                  <a:pt x="30750" y="11871"/>
                </a:cubicBezTo>
                <a:cubicBezTo>
                  <a:pt x="30717" y="11729"/>
                  <a:pt x="30687" y="11585"/>
                  <a:pt x="30654" y="11441"/>
                </a:cubicBezTo>
                <a:cubicBezTo>
                  <a:pt x="30553" y="11027"/>
                  <a:pt x="30438" y="10616"/>
                  <a:pt x="30312" y="10206"/>
                </a:cubicBezTo>
                <a:cubicBezTo>
                  <a:pt x="30226" y="9935"/>
                  <a:pt x="30127" y="9667"/>
                  <a:pt x="30020" y="9402"/>
                </a:cubicBezTo>
                <a:cubicBezTo>
                  <a:pt x="29969" y="9277"/>
                  <a:pt x="29909" y="9157"/>
                  <a:pt x="29847" y="9038"/>
                </a:cubicBezTo>
                <a:cubicBezTo>
                  <a:pt x="29777" y="8912"/>
                  <a:pt x="29699" y="8793"/>
                  <a:pt x="29619" y="8674"/>
                </a:cubicBezTo>
                <a:cubicBezTo>
                  <a:pt x="29520" y="8534"/>
                  <a:pt x="29415" y="8402"/>
                  <a:pt x="29306" y="8273"/>
                </a:cubicBezTo>
                <a:cubicBezTo>
                  <a:pt x="29166" y="8116"/>
                  <a:pt x="29020" y="7970"/>
                  <a:pt x="28870" y="7828"/>
                </a:cubicBezTo>
                <a:cubicBezTo>
                  <a:pt x="28668" y="7643"/>
                  <a:pt x="28452" y="7479"/>
                  <a:pt x="28245" y="7304"/>
                </a:cubicBezTo>
                <a:cubicBezTo>
                  <a:pt x="28084" y="7168"/>
                  <a:pt x="27926" y="7028"/>
                  <a:pt x="27776" y="6882"/>
                </a:cubicBezTo>
                <a:lnTo>
                  <a:pt x="27776" y="6882"/>
                </a:lnTo>
                <a:cubicBezTo>
                  <a:pt x="27763" y="6956"/>
                  <a:pt x="27913" y="7051"/>
                  <a:pt x="27983" y="7092"/>
                </a:cubicBezTo>
                <a:cubicBezTo>
                  <a:pt x="27858" y="7209"/>
                  <a:pt x="28261" y="7602"/>
                  <a:pt x="28321" y="7748"/>
                </a:cubicBezTo>
                <a:cubicBezTo>
                  <a:pt x="28681" y="8308"/>
                  <a:pt x="29055" y="8857"/>
                  <a:pt x="29421" y="9408"/>
                </a:cubicBezTo>
                <a:cubicBezTo>
                  <a:pt x="29781" y="10015"/>
                  <a:pt x="30129" y="10632"/>
                  <a:pt x="30283" y="11326"/>
                </a:cubicBezTo>
                <a:cubicBezTo>
                  <a:pt x="30382" y="11721"/>
                  <a:pt x="30458" y="12120"/>
                  <a:pt x="30512" y="12523"/>
                </a:cubicBezTo>
                <a:cubicBezTo>
                  <a:pt x="30538" y="12741"/>
                  <a:pt x="30561" y="12959"/>
                  <a:pt x="30586" y="13179"/>
                </a:cubicBezTo>
                <a:cubicBezTo>
                  <a:pt x="30577" y="13189"/>
                  <a:pt x="30571" y="13202"/>
                  <a:pt x="30563" y="13212"/>
                </a:cubicBezTo>
                <a:cubicBezTo>
                  <a:pt x="30542" y="13220"/>
                  <a:pt x="30522" y="13235"/>
                  <a:pt x="30508" y="13253"/>
                </a:cubicBezTo>
                <a:cubicBezTo>
                  <a:pt x="30448" y="13424"/>
                  <a:pt x="30396" y="13603"/>
                  <a:pt x="30279" y="13747"/>
                </a:cubicBezTo>
                <a:cubicBezTo>
                  <a:pt x="30125" y="13929"/>
                  <a:pt x="29990" y="14005"/>
                  <a:pt x="29871" y="14005"/>
                </a:cubicBezTo>
                <a:cubicBezTo>
                  <a:pt x="29331" y="14005"/>
                  <a:pt x="29123" y="12423"/>
                  <a:pt x="28891" y="12025"/>
                </a:cubicBezTo>
                <a:cubicBezTo>
                  <a:pt x="28547" y="11227"/>
                  <a:pt x="27893" y="10603"/>
                  <a:pt x="27078" y="10301"/>
                </a:cubicBezTo>
                <a:cubicBezTo>
                  <a:pt x="26146" y="9941"/>
                  <a:pt x="26138" y="9768"/>
                  <a:pt x="25928" y="8836"/>
                </a:cubicBezTo>
                <a:cubicBezTo>
                  <a:pt x="25716" y="8106"/>
                  <a:pt x="25299" y="7415"/>
                  <a:pt x="24714" y="6925"/>
                </a:cubicBezTo>
                <a:cubicBezTo>
                  <a:pt x="24641" y="6858"/>
                  <a:pt x="24054" y="6460"/>
                  <a:pt x="23831" y="6460"/>
                </a:cubicBezTo>
                <a:cubicBezTo>
                  <a:pt x="23773" y="6460"/>
                  <a:pt x="23740" y="6487"/>
                  <a:pt x="23747" y="6555"/>
                </a:cubicBezTo>
                <a:cubicBezTo>
                  <a:pt x="23859" y="6705"/>
                  <a:pt x="24107" y="6709"/>
                  <a:pt x="24260" y="6824"/>
                </a:cubicBezTo>
                <a:cubicBezTo>
                  <a:pt x="24657" y="7047"/>
                  <a:pt x="24974" y="7382"/>
                  <a:pt x="25227" y="7756"/>
                </a:cubicBezTo>
                <a:cubicBezTo>
                  <a:pt x="25196" y="7878"/>
                  <a:pt x="25311" y="8003"/>
                  <a:pt x="25288" y="8135"/>
                </a:cubicBezTo>
                <a:cubicBezTo>
                  <a:pt x="25278" y="8670"/>
                  <a:pt x="25179" y="9188"/>
                  <a:pt x="25134" y="9731"/>
                </a:cubicBezTo>
                <a:cubicBezTo>
                  <a:pt x="25050" y="10410"/>
                  <a:pt x="25083" y="11155"/>
                  <a:pt x="25790" y="11476"/>
                </a:cubicBezTo>
                <a:cubicBezTo>
                  <a:pt x="26646" y="11984"/>
                  <a:pt x="27387" y="12683"/>
                  <a:pt x="27878" y="13556"/>
                </a:cubicBezTo>
                <a:cubicBezTo>
                  <a:pt x="28187" y="14049"/>
                  <a:pt x="28440" y="14576"/>
                  <a:pt x="28633" y="15127"/>
                </a:cubicBezTo>
                <a:cubicBezTo>
                  <a:pt x="28897" y="15835"/>
                  <a:pt x="29010" y="16730"/>
                  <a:pt x="29701" y="17162"/>
                </a:cubicBezTo>
                <a:cubicBezTo>
                  <a:pt x="29739" y="17183"/>
                  <a:pt x="29772" y="17192"/>
                  <a:pt x="29800" y="17192"/>
                </a:cubicBezTo>
                <a:cubicBezTo>
                  <a:pt x="29960" y="17192"/>
                  <a:pt x="29986" y="16910"/>
                  <a:pt x="30069" y="16788"/>
                </a:cubicBezTo>
                <a:cubicBezTo>
                  <a:pt x="30156" y="16685"/>
                  <a:pt x="30232" y="16569"/>
                  <a:pt x="30289" y="16446"/>
                </a:cubicBezTo>
                <a:cubicBezTo>
                  <a:pt x="30331" y="16425"/>
                  <a:pt x="30374" y="16388"/>
                  <a:pt x="30411" y="16370"/>
                </a:cubicBezTo>
                <a:cubicBezTo>
                  <a:pt x="30582" y="16267"/>
                  <a:pt x="30779" y="16253"/>
                  <a:pt x="30975" y="16240"/>
                </a:cubicBezTo>
                <a:cubicBezTo>
                  <a:pt x="30987" y="16277"/>
                  <a:pt x="31020" y="16300"/>
                  <a:pt x="31056" y="16300"/>
                </a:cubicBezTo>
                <a:cubicBezTo>
                  <a:pt x="31062" y="16300"/>
                  <a:pt x="31069" y="16299"/>
                  <a:pt x="31075" y="16298"/>
                </a:cubicBezTo>
                <a:cubicBezTo>
                  <a:pt x="31094" y="16294"/>
                  <a:pt x="31110" y="16284"/>
                  <a:pt x="31121" y="16267"/>
                </a:cubicBezTo>
                <a:lnTo>
                  <a:pt x="31121" y="16269"/>
                </a:lnTo>
                <a:cubicBezTo>
                  <a:pt x="31136" y="16304"/>
                  <a:pt x="31165" y="16319"/>
                  <a:pt x="31195" y="16319"/>
                </a:cubicBezTo>
                <a:cubicBezTo>
                  <a:pt x="31251" y="16319"/>
                  <a:pt x="31310" y="16265"/>
                  <a:pt x="31279" y="16197"/>
                </a:cubicBezTo>
                <a:cubicBezTo>
                  <a:pt x="31246" y="16144"/>
                  <a:pt x="31250" y="16051"/>
                  <a:pt x="31228" y="15985"/>
                </a:cubicBezTo>
                <a:cubicBezTo>
                  <a:pt x="31230" y="15915"/>
                  <a:pt x="31228" y="15843"/>
                  <a:pt x="31252" y="15788"/>
                </a:cubicBezTo>
                <a:cubicBezTo>
                  <a:pt x="31273" y="15707"/>
                  <a:pt x="31298" y="15627"/>
                  <a:pt x="31330" y="15551"/>
                </a:cubicBezTo>
                <a:cubicBezTo>
                  <a:pt x="31551" y="15158"/>
                  <a:pt x="31902" y="14854"/>
                  <a:pt x="32322" y="14693"/>
                </a:cubicBezTo>
                <a:cubicBezTo>
                  <a:pt x="32415" y="14695"/>
                  <a:pt x="32507" y="14704"/>
                  <a:pt x="32598" y="14718"/>
                </a:cubicBezTo>
                <a:cubicBezTo>
                  <a:pt x="33270" y="14804"/>
                  <a:pt x="33649" y="15216"/>
                  <a:pt x="33925" y="15726"/>
                </a:cubicBezTo>
                <a:cubicBezTo>
                  <a:pt x="34044" y="16160"/>
                  <a:pt x="34153" y="16594"/>
                  <a:pt x="34155" y="17047"/>
                </a:cubicBezTo>
                <a:cubicBezTo>
                  <a:pt x="34171" y="17625"/>
                  <a:pt x="34075" y="18199"/>
                  <a:pt x="33873" y="18740"/>
                </a:cubicBezTo>
                <a:cubicBezTo>
                  <a:pt x="33820" y="18880"/>
                  <a:pt x="33748" y="19011"/>
                  <a:pt x="33661" y="19133"/>
                </a:cubicBezTo>
                <a:cubicBezTo>
                  <a:pt x="33616" y="19176"/>
                  <a:pt x="33579" y="19229"/>
                  <a:pt x="33552" y="19287"/>
                </a:cubicBezTo>
                <a:cubicBezTo>
                  <a:pt x="33511" y="19326"/>
                  <a:pt x="33468" y="19365"/>
                  <a:pt x="33458" y="19411"/>
                </a:cubicBezTo>
                <a:cubicBezTo>
                  <a:pt x="33423" y="19472"/>
                  <a:pt x="33429" y="19552"/>
                  <a:pt x="33517" y="19561"/>
                </a:cubicBezTo>
                <a:cubicBezTo>
                  <a:pt x="33519" y="19561"/>
                  <a:pt x="33521" y="19561"/>
                  <a:pt x="33523" y="19561"/>
                </a:cubicBezTo>
                <a:cubicBezTo>
                  <a:pt x="33550" y="19561"/>
                  <a:pt x="33574" y="19549"/>
                  <a:pt x="33589" y="19528"/>
                </a:cubicBezTo>
                <a:cubicBezTo>
                  <a:pt x="34402" y="20536"/>
                  <a:pt x="34879" y="21309"/>
                  <a:pt x="35019" y="22640"/>
                </a:cubicBezTo>
                <a:cubicBezTo>
                  <a:pt x="35023" y="22685"/>
                  <a:pt x="35062" y="22719"/>
                  <a:pt x="35106" y="22719"/>
                </a:cubicBezTo>
                <a:cubicBezTo>
                  <a:pt x="35109" y="22719"/>
                  <a:pt x="35111" y="22719"/>
                  <a:pt x="35114" y="22719"/>
                </a:cubicBezTo>
                <a:lnTo>
                  <a:pt x="35116" y="22719"/>
                </a:lnTo>
                <a:cubicBezTo>
                  <a:pt x="35112" y="22881"/>
                  <a:pt x="35093" y="23046"/>
                  <a:pt x="35097" y="23206"/>
                </a:cubicBezTo>
                <a:cubicBezTo>
                  <a:pt x="35122" y="23245"/>
                  <a:pt x="35149" y="23262"/>
                  <a:pt x="35173" y="23262"/>
                </a:cubicBezTo>
                <a:lnTo>
                  <a:pt x="35177" y="23258"/>
                </a:lnTo>
                <a:cubicBezTo>
                  <a:pt x="35369" y="23258"/>
                  <a:pt x="35457" y="22202"/>
                  <a:pt x="35496" y="22089"/>
                </a:cubicBezTo>
                <a:cubicBezTo>
                  <a:pt x="35612" y="21511"/>
                  <a:pt x="35663" y="20923"/>
                  <a:pt x="35721" y="20338"/>
                </a:cubicBezTo>
                <a:cubicBezTo>
                  <a:pt x="35817" y="20264"/>
                  <a:pt x="35778" y="20007"/>
                  <a:pt x="35809" y="19880"/>
                </a:cubicBezTo>
                <a:cubicBezTo>
                  <a:pt x="35836" y="19596"/>
                  <a:pt x="35873" y="19312"/>
                  <a:pt x="35895" y="19030"/>
                </a:cubicBezTo>
                <a:cubicBezTo>
                  <a:pt x="35976" y="18123"/>
                  <a:pt x="35961" y="17205"/>
                  <a:pt x="35786" y="16314"/>
                </a:cubicBezTo>
                <a:cubicBezTo>
                  <a:pt x="35846" y="15691"/>
                  <a:pt x="35955" y="15310"/>
                  <a:pt x="35669" y="14708"/>
                </a:cubicBezTo>
                <a:cubicBezTo>
                  <a:pt x="35525" y="14302"/>
                  <a:pt x="35760" y="13887"/>
                  <a:pt x="35679" y="13473"/>
                </a:cubicBezTo>
                <a:cubicBezTo>
                  <a:pt x="35647" y="13015"/>
                  <a:pt x="35258" y="12642"/>
                  <a:pt x="35326" y="12165"/>
                </a:cubicBezTo>
                <a:cubicBezTo>
                  <a:pt x="35328" y="12130"/>
                  <a:pt x="35332" y="12091"/>
                  <a:pt x="35338" y="12052"/>
                </a:cubicBezTo>
                <a:cubicBezTo>
                  <a:pt x="35339" y="12052"/>
                  <a:pt x="35340" y="12052"/>
                  <a:pt x="35341" y="12052"/>
                </a:cubicBezTo>
                <a:cubicBezTo>
                  <a:pt x="35391" y="12052"/>
                  <a:pt x="35439" y="12003"/>
                  <a:pt x="35447" y="11949"/>
                </a:cubicBezTo>
                <a:cubicBezTo>
                  <a:pt x="35468" y="11854"/>
                  <a:pt x="35548" y="11698"/>
                  <a:pt x="35445" y="11632"/>
                </a:cubicBezTo>
                <a:cubicBezTo>
                  <a:pt x="35441" y="11579"/>
                  <a:pt x="35430" y="11527"/>
                  <a:pt x="35412" y="11478"/>
                </a:cubicBezTo>
                <a:cubicBezTo>
                  <a:pt x="35408" y="11426"/>
                  <a:pt x="35396" y="11375"/>
                  <a:pt x="35377" y="11326"/>
                </a:cubicBezTo>
                <a:cubicBezTo>
                  <a:pt x="35307" y="11231"/>
                  <a:pt x="35231" y="11142"/>
                  <a:pt x="35145" y="11062"/>
                </a:cubicBezTo>
                <a:cubicBezTo>
                  <a:pt x="34992" y="10879"/>
                  <a:pt x="34852" y="10686"/>
                  <a:pt x="34725" y="10484"/>
                </a:cubicBezTo>
                <a:lnTo>
                  <a:pt x="34708" y="10459"/>
                </a:lnTo>
                <a:cubicBezTo>
                  <a:pt x="34566" y="10075"/>
                  <a:pt x="34313" y="9746"/>
                  <a:pt x="34136" y="9375"/>
                </a:cubicBezTo>
                <a:cubicBezTo>
                  <a:pt x="33875" y="8900"/>
                  <a:pt x="33711" y="8373"/>
                  <a:pt x="33377" y="7935"/>
                </a:cubicBezTo>
                <a:cubicBezTo>
                  <a:pt x="33375" y="7933"/>
                  <a:pt x="33371" y="7929"/>
                  <a:pt x="33367" y="7925"/>
                </a:cubicBezTo>
                <a:cubicBezTo>
                  <a:pt x="33248" y="7701"/>
                  <a:pt x="33128" y="7479"/>
                  <a:pt x="33019" y="7250"/>
                </a:cubicBezTo>
                <a:cubicBezTo>
                  <a:pt x="32849" y="6847"/>
                  <a:pt x="32604" y="6489"/>
                  <a:pt x="32324" y="6156"/>
                </a:cubicBezTo>
                <a:cubicBezTo>
                  <a:pt x="32225" y="6028"/>
                  <a:pt x="32131" y="5899"/>
                  <a:pt x="32040" y="5767"/>
                </a:cubicBezTo>
                <a:cubicBezTo>
                  <a:pt x="32024" y="5744"/>
                  <a:pt x="31998" y="5731"/>
                  <a:pt x="31971" y="5731"/>
                </a:cubicBezTo>
                <a:cubicBezTo>
                  <a:pt x="31959" y="5731"/>
                  <a:pt x="31947" y="5733"/>
                  <a:pt x="31935" y="5738"/>
                </a:cubicBezTo>
                <a:cubicBezTo>
                  <a:pt x="31511" y="5139"/>
                  <a:pt x="31061" y="4559"/>
                  <a:pt x="30596" y="4000"/>
                </a:cubicBezTo>
                <a:cubicBezTo>
                  <a:pt x="30561" y="3961"/>
                  <a:pt x="30524" y="3922"/>
                  <a:pt x="30487" y="3883"/>
                </a:cubicBezTo>
                <a:cubicBezTo>
                  <a:pt x="30289" y="3627"/>
                  <a:pt x="30084" y="3376"/>
                  <a:pt x="29870" y="3136"/>
                </a:cubicBezTo>
                <a:cubicBezTo>
                  <a:pt x="29797" y="3075"/>
                  <a:pt x="29502" y="2678"/>
                  <a:pt x="29374" y="2678"/>
                </a:cubicBezTo>
                <a:cubicBezTo>
                  <a:pt x="29358" y="2678"/>
                  <a:pt x="29345" y="2684"/>
                  <a:pt x="29335" y="2698"/>
                </a:cubicBezTo>
                <a:cubicBezTo>
                  <a:pt x="29327" y="2706"/>
                  <a:pt x="29320" y="2714"/>
                  <a:pt x="29316" y="2724"/>
                </a:cubicBezTo>
                <a:cubicBezTo>
                  <a:pt x="29205" y="2626"/>
                  <a:pt x="29090" y="2529"/>
                  <a:pt x="28975" y="2432"/>
                </a:cubicBezTo>
                <a:close/>
                <a:moveTo>
                  <a:pt x="9301" y="16261"/>
                </a:moveTo>
                <a:cubicBezTo>
                  <a:pt x="9289" y="16261"/>
                  <a:pt x="9276" y="16263"/>
                  <a:pt x="9265" y="16269"/>
                </a:cubicBezTo>
                <a:cubicBezTo>
                  <a:pt x="9153" y="16333"/>
                  <a:pt x="9244" y="16888"/>
                  <a:pt x="9201" y="17057"/>
                </a:cubicBezTo>
                <a:cubicBezTo>
                  <a:pt x="9071" y="18413"/>
                  <a:pt x="8835" y="19758"/>
                  <a:pt x="8584" y="21095"/>
                </a:cubicBezTo>
                <a:cubicBezTo>
                  <a:pt x="8215" y="23081"/>
                  <a:pt x="7668" y="24772"/>
                  <a:pt x="5541" y="25395"/>
                </a:cubicBezTo>
                <a:cubicBezTo>
                  <a:pt x="5438" y="25409"/>
                  <a:pt x="5356" y="25535"/>
                  <a:pt x="5473" y="25592"/>
                </a:cubicBezTo>
                <a:cubicBezTo>
                  <a:pt x="5711" y="25592"/>
                  <a:pt x="5953" y="25562"/>
                  <a:pt x="6193" y="25562"/>
                </a:cubicBezTo>
                <a:cubicBezTo>
                  <a:pt x="6225" y="25562"/>
                  <a:pt x="6256" y="25562"/>
                  <a:pt x="6288" y="25564"/>
                </a:cubicBezTo>
                <a:cubicBezTo>
                  <a:pt x="6652" y="25592"/>
                  <a:pt x="7209" y="25578"/>
                  <a:pt x="7462" y="25870"/>
                </a:cubicBezTo>
                <a:cubicBezTo>
                  <a:pt x="7460" y="25878"/>
                  <a:pt x="7454" y="25887"/>
                  <a:pt x="7448" y="25893"/>
                </a:cubicBezTo>
                <a:cubicBezTo>
                  <a:pt x="7448" y="25893"/>
                  <a:pt x="7444" y="25893"/>
                  <a:pt x="7442" y="25897"/>
                </a:cubicBezTo>
                <a:cubicBezTo>
                  <a:pt x="7434" y="25901"/>
                  <a:pt x="7425" y="25905"/>
                  <a:pt x="7417" y="25911"/>
                </a:cubicBezTo>
                <a:cubicBezTo>
                  <a:pt x="7125" y="26027"/>
                  <a:pt x="5934" y="26022"/>
                  <a:pt x="6502" y="26557"/>
                </a:cubicBezTo>
                <a:cubicBezTo>
                  <a:pt x="6751" y="26740"/>
                  <a:pt x="7071" y="26705"/>
                  <a:pt x="7362" y="26751"/>
                </a:cubicBezTo>
                <a:cubicBezTo>
                  <a:pt x="7559" y="26777"/>
                  <a:pt x="7750" y="26833"/>
                  <a:pt x="7944" y="26870"/>
                </a:cubicBezTo>
                <a:cubicBezTo>
                  <a:pt x="8547" y="27179"/>
                  <a:pt x="9190" y="27393"/>
                  <a:pt x="9836" y="27596"/>
                </a:cubicBezTo>
                <a:cubicBezTo>
                  <a:pt x="10655" y="27853"/>
                  <a:pt x="11511" y="27948"/>
                  <a:pt x="12363" y="28063"/>
                </a:cubicBezTo>
                <a:cubicBezTo>
                  <a:pt x="12371" y="28065"/>
                  <a:pt x="12379" y="28066"/>
                  <a:pt x="12386" y="28066"/>
                </a:cubicBezTo>
                <a:cubicBezTo>
                  <a:pt x="12455" y="28066"/>
                  <a:pt x="12487" y="27979"/>
                  <a:pt x="12453" y="27927"/>
                </a:cubicBezTo>
                <a:cubicBezTo>
                  <a:pt x="12459" y="27890"/>
                  <a:pt x="12439" y="27853"/>
                  <a:pt x="12402" y="27841"/>
                </a:cubicBezTo>
                <a:cubicBezTo>
                  <a:pt x="12114" y="27518"/>
                  <a:pt x="12093" y="26829"/>
                  <a:pt x="12149" y="26411"/>
                </a:cubicBezTo>
                <a:cubicBezTo>
                  <a:pt x="12242" y="25949"/>
                  <a:pt x="12579" y="25811"/>
                  <a:pt x="12969" y="25811"/>
                </a:cubicBezTo>
                <a:cubicBezTo>
                  <a:pt x="13346" y="25811"/>
                  <a:pt x="13773" y="25940"/>
                  <a:pt x="14078" y="26027"/>
                </a:cubicBezTo>
                <a:cubicBezTo>
                  <a:pt x="14085" y="26028"/>
                  <a:pt x="14092" y="26029"/>
                  <a:pt x="14099" y="26029"/>
                </a:cubicBezTo>
                <a:cubicBezTo>
                  <a:pt x="14129" y="26029"/>
                  <a:pt x="14156" y="26015"/>
                  <a:pt x="14173" y="25990"/>
                </a:cubicBezTo>
                <a:cubicBezTo>
                  <a:pt x="14198" y="25955"/>
                  <a:pt x="14210" y="25913"/>
                  <a:pt x="14208" y="25870"/>
                </a:cubicBezTo>
                <a:cubicBezTo>
                  <a:pt x="14436" y="25048"/>
                  <a:pt x="15325" y="24961"/>
                  <a:pt x="16105" y="24961"/>
                </a:cubicBezTo>
                <a:cubicBezTo>
                  <a:pt x="16275" y="24961"/>
                  <a:pt x="16440" y="24966"/>
                  <a:pt x="16592" y="24967"/>
                </a:cubicBezTo>
                <a:cubicBezTo>
                  <a:pt x="16574" y="25004"/>
                  <a:pt x="16580" y="25041"/>
                  <a:pt x="16638" y="25084"/>
                </a:cubicBezTo>
                <a:cubicBezTo>
                  <a:pt x="16640" y="25084"/>
                  <a:pt x="16642" y="25084"/>
                  <a:pt x="16645" y="25084"/>
                </a:cubicBezTo>
                <a:cubicBezTo>
                  <a:pt x="16735" y="25084"/>
                  <a:pt x="16840" y="25006"/>
                  <a:pt x="16932" y="24924"/>
                </a:cubicBezTo>
                <a:cubicBezTo>
                  <a:pt x="16969" y="24907"/>
                  <a:pt x="16998" y="24879"/>
                  <a:pt x="17016" y="24844"/>
                </a:cubicBezTo>
                <a:lnTo>
                  <a:pt x="17078" y="24786"/>
                </a:lnTo>
                <a:cubicBezTo>
                  <a:pt x="17530" y="24336"/>
                  <a:pt x="17572" y="23671"/>
                  <a:pt x="17841" y="23120"/>
                </a:cubicBezTo>
                <a:cubicBezTo>
                  <a:pt x="17993" y="22741"/>
                  <a:pt x="18300" y="22474"/>
                  <a:pt x="18541" y="22159"/>
                </a:cubicBezTo>
                <a:cubicBezTo>
                  <a:pt x="18633" y="22013"/>
                  <a:pt x="18713" y="21857"/>
                  <a:pt x="18810" y="21713"/>
                </a:cubicBezTo>
                <a:cubicBezTo>
                  <a:pt x="19059" y="21346"/>
                  <a:pt x="19403" y="21040"/>
                  <a:pt x="19711" y="20721"/>
                </a:cubicBezTo>
                <a:cubicBezTo>
                  <a:pt x="19894" y="20515"/>
                  <a:pt x="19711" y="20223"/>
                  <a:pt x="19684" y="19987"/>
                </a:cubicBezTo>
                <a:lnTo>
                  <a:pt x="19686" y="19987"/>
                </a:lnTo>
                <a:cubicBezTo>
                  <a:pt x="19623" y="19701"/>
                  <a:pt x="19565" y="19415"/>
                  <a:pt x="19538" y="19122"/>
                </a:cubicBezTo>
                <a:cubicBezTo>
                  <a:pt x="19530" y="19055"/>
                  <a:pt x="19542" y="18952"/>
                  <a:pt x="19475" y="18902"/>
                </a:cubicBezTo>
                <a:cubicBezTo>
                  <a:pt x="19447" y="18896"/>
                  <a:pt x="19420" y="18893"/>
                  <a:pt x="19394" y="18893"/>
                </a:cubicBezTo>
                <a:cubicBezTo>
                  <a:pt x="19012" y="18893"/>
                  <a:pt x="18875" y="19586"/>
                  <a:pt x="18765" y="19871"/>
                </a:cubicBezTo>
                <a:cubicBezTo>
                  <a:pt x="18709" y="20046"/>
                  <a:pt x="18613" y="20192"/>
                  <a:pt x="18504" y="20332"/>
                </a:cubicBezTo>
                <a:cubicBezTo>
                  <a:pt x="18267" y="20062"/>
                  <a:pt x="17829" y="19723"/>
                  <a:pt x="17491" y="19723"/>
                </a:cubicBezTo>
                <a:cubicBezTo>
                  <a:pt x="17463" y="19723"/>
                  <a:pt x="17437" y="19725"/>
                  <a:pt x="17411" y="19729"/>
                </a:cubicBezTo>
                <a:cubicBezTo>
                  <a:pt x="17399" y="19728"/>
                  <a:pt x="17387" y="19727"/>
                  <a:pt x="17374" y="19727"/>
                </a:cubicBezTo>
                <a:cubicBezTo>
                  <a:pt x="17262" y="19727"/>
                  <a:pt x="17137" y="19791"/>
                  <a:pt x="17026" y="19884"/>
                </a:cubicBezTo>
                <a:cubicBezTo>
                  <a:pt x="17037" y="19867"/>
                  <a:pt x="17047" y="19853"/>
                  <a:pt x="17057" y="19836"/>
                </a:cubicBezTo>
                <a:cubicBezTo>
                  <a:pt x="17165" y="19780"/>
                  <a:pt x="17127" y="19667"/>
                  <a:pt x="17040" y="19667"/>
                </a:cubicBezTo>
                <a:cubicBezTo>
                  <a:pt x="16969" y="19667"/>
                  <a:pt x="16866" y="19742"/>
                  <a:pt x="16784" y="19987"/>
                </a:cubicBezTo>
                <a:cubicBezTo>
                  <a:pt x="16755" y="20071"/>
                  <a:pt x="16738" y="20159"/>
                  <a:pt x="16736" y="20250"/>
                </a:cubicBezTo>
                <a:cubicBezTo>
                  <a:pt x="16691" y="20355"/>
                  <a:pt x="16689" y="20445"/>
                  <a:pt x="16757" y="20484"/>
                </a:cubicBezTo>
                <a:cubicBezTo>
                  <a:pt x="16780" y="20589"/>
                  <a:pt x="16823" y="20688"/>
                  <a:pt x="16887" y="20774"/>
                </a:cubicBezTo>
                <a:cubicBezTo>
                  <a:pt x="17018" y="20914"/>
                  <a:pt x="17164" y="21027"/>
                  <a:pt x="17228" y="21217"/>
                </a:cubicBezTo>
                <a:cubicBezTo>
                  <a:pt x="17310" y="21363"/>
                  <a:pt x="17475" y="21422"/>
                  <a:pt x="17631" y="21451"/>
                </a:cubicBezTo>
                <a:cubicBezTo>
                  <a:pt x="17640" y="21455"/>
                  <a:pt x="17648" y="21460"/>
                  <a:pt x="17654" y="21466"/>
                </a:cubicBezTo>
                <a:cubicBezTo>
                  <a:pt x="17633" y="21499"/>
                  <a:pt x="17609" y="21529"/>
                  <a:pt x="17582" y="21560"/>
                </a:cubicBezTo>
                <a:cubicBezTo>
                  <a:pt x="17570" y="21577"/>
                  <a:pt x="17563" y="21597"/>
                  <a:pt x="17565" y="21618"/>
                </a:cubicBezTo>
                <a:cubicBezTo>
                  <a:pt x="17154" y="22136"/>
                  <a:pt x="16584" y="22500"/>
                  <a:pt x="16025" y="22844"/>
                </a:cubicBezTo>
                <a:cubicBezTo>
                  <a:pt x="15545" y="23157"/>
                  <a:pt x="14986" y="23299"/>
                  <a:pt x="14424" y="23373"/>
                </a:cubicBezTo>
                <a:cubicBezTo>
                  <a:pt x="14196" y="23399"/>
                  <a:pt x="13966" y="23412"/>
                  <a:pt x="13735" y="23412"/>
                </a:cubicBezTo>
                <a:cubicBezTo>
                  <a:pt x="13049" y="23412"/>
                  <a:pt x="12360" y="23297"/>
                  <a:pt x="11717" y="23064"/>
                </a:cubicBezTo>
                <a:cubicBezTo>
                  <a:pt x="11081" y="22786"/>
                  <a:pt x="10581" y="22256"/>
                  <a:pt x="10211" y="21678"/>
                </a:cubicBezTo>
                <a:cubicBezTo>
                  <a:pt x="9505" y="20398"/>
                  <a:pt x="9518" y="18859"/>
                  <a:pt x="9491" y="17434"/>
                </a:cubicBezTo>
                <a:cubicBezTo>
                  <a:pt x="9483" y="17086"/>
                  <a:pt x="9511" y="16738"/>
                  <a:pt x="9503" y="16393"/>
                </a:cubicBezTo>
                <a:cubicBezTo>
                  <a:pt x="9495" y="16353"/>
                  <a:pt x="9460" y="16325"/>
                  <a:pt x="9422" y="16325"/>
                </a:cubicBezTo>
                <a:cubicBezTo>
                  <a:pt x="9411" y="16325"/>
                  <a:pt x="9399" y="16328"/>
                  <a:pt x="9388" y="16333"/>
                </a:cubicBezTo>
                <a:cubicBezTo>
                  <a:pt x="9380" y="16290"/>
                  <a:pt x="9342" y="16261"/>
                  <a:pt x="9301" y="16261"/>
                </a:cubicBezTo>
                <a:close/>
                <a:moveTo>
                  <a:pt x="20871" y="2533"/>
                </a:moveTo>
                <a:cubicBezTo>
                  <a:pt x="20827" y="2533"/>
                  <a:pt x="20783" y="2562"/>
                  <a:pt x="20783" y="2617"/>
                </a:cubicBezTo>
                <a:cubicBezTo>
                  <a:pt x="20779" y="2638"/>
                  <a:pt x="20775" y="2658"/>
                  <a:pt x="20771" y="2679"/>
                </a:cubicBezTo>
                <a:cubicBezTo>
                  <a:pt x="20752" y="2685"/>
                  <a:pt x="20736" y="2696"/>
                  <a:pt x="20725" y="2710"/>
                </a:cubicBezTo>
                <a:cubicBezTo>
                  <a:pt x="20680" y="2778"/>
                  <a:pt x="20629" y="2842"/>
                  <a:pt x="20575" y="2903"/>
                </a:cubicBezTo>
                <a:cubicBezTo>
                  <a:pt x="20380" y="3125"/>
                  <a:pt x="20123" y="3296"/>
                  <a:pt x="19863" y="3438"/>
                </a:cubicBezTo>
                <a:cubicBezTo>
                  <a:pt x="19598" y="3607"/>
                  <a:pt x="19306" y="3724"/>
                  <a:pt x="19018" y="3852"/>
                </a:cubicBezTo>
                <a:cubicBezTo>
                  <a:pt x="18835" y="3924"/>
                  <a:pt x="18783" y="4117"/>
                  <a:pt x="18648" y="4253"/>
                </a:cubicBezTo>
                <a:cubicBezTo>
                  <a:pt x="18411" y="4526"/>
                  <a:pt x="18129" y="4759"/>
                  <a:pt x="17814" y="4938"/>
                </a:cubicBezTo>
                <a:cubicBezTo>
                  <a:pt x="17391" y="5203"/>
                  <a:pt x="16954" y="5323"/>
                  <a:pt x="16483" y="5323"/>
                </a:cubicBezTo>
                <a:cubicBezTo>
                  <a:pt x="16347" y="5323"/>
                  <a:pt x="16208" y="5313"/>
                  <a:pt x="16066" y="5294"/>
                </a:cubicBezTo>
                <a:cubicBezTo>
                  <a:pt x="15710" y="5253"/>
                  <a:pt x="15352" y="5228"/>
                  <a:pt x="14998" y="5166"/>
                </a:cubicBezTo>
                <a:cubicBezTo>
                  <a:pt x="14605" y="5074"/>
                  <a:pt x="14210" y="4989"/>
                  <a:pt x="13815" y="4903"/>
                </a:cubicBezTo>
                <a:cubicBezTo>
                  <a:pt x="13552" y="4860"/>
                  <a:pt x="13291" y="4784"/>
                  <a:pt x="13021" y="4779"/>
                </a:cubicBezTo>
                <a:cubicBezTo>
                  <a:pt x="12996" y="4786"/>
                  <a:pt x="12972" y="4790"/>
                  <a:pt x="12949" y="4794"/>
                </a:cubicBezTo>
                <a:cubicBezTo>
                  <a:pt x="12935" y="4771"/>
                  <a:pt x="12912" y="4757"/>
                  <a:pt x="12887" y="4755"/>
                </a:cubicBezTo>
                <a:cubicBezTo>
                  <a:pt x="12486" y="4693"/>
                  <a:pt x="12218" y="4663"/>
                  <a:pt x="12033" y="4663"/>
                </a:cubicBezTo>
                <a:cubicBezTo>
                  <a:pt x="12015" y="4663"/>
                  <a:pt x="11998" y="4664"/>
                  <a:pt x="11982" y="4664"/>
                </a:cubicBezTo>
                <a:lnTo>
                  <a:pt x="11951" y="4654"/>
                </a:lnTo>
                <a:cubicBezTo>
                  <a:pt x="11886" y="4608"/>
                  <a:pt x="11836" y="4591"/>
                  <a:pt x="11799" y="4591"/>
                </a:cubicBezTo>
                <a:cubicBezTo>
                  <a:pt x="11723" y="4591"/>
                  <a:pt x="11702" y="4664"/>
                  <a:pt x="11717" y="4730"/>
                </a:cubicBezTo>
                <a:cubicBezTo>
                  <a:pt x="11431" y="4934"/>
                  <a:pt x="11803" y="5598"/>
                  <a:pt x="9991" y="6711"/>
                </a:cubicBezTo>
                <a:cubicBezTo>
                  <a:pt x="9962" y="6742"/>
                  <a:pt x="9939" y="6781"/>
                  <a:pt x="9927" y="6820"/>
                </a:cubicBezTo>
                <a:cubicBezTo>
                  <a:pt x="9855" y="6853"/>
                  <a:pt x="9781" y="6884"/>
                  <a:pt x="9707" y="6913"/>
                </a:cubicBezTo>
                <a:cubicBezTo>
                  <a:pt x="9695" y="6908"/>
                  <a:pt x="9680" y="6906"/>
                  <a:pt x="9664" y="6906"/>
                </a:cubicBezTo>
                <a:cubicBezTo>
                  <a:pt x="9549" y="6906"/>
                  <a:pt x="9345" y="7010"/>
                  <a:pt x="9250" y="7010"/>
                </a:cubicBezTo>
                <a:cubicBezTo>
                  <a:pt x="8742" y="7129"/>
                  <a:pt x="8242" y="7289"/>
                  <a:pt x="7724" y="7353"/>
                </a:cubicBezTo>
                <a:cubicBezTo>
                  <a:pt x="6049" y="7565"/>
                  <a:pt x="4844" y="7974"/>
                  <a:pt x="3794" y="9373"/>
                </a:cubicBezTo>
                <a:cubicBezTo>
                  <a:pt x="3827" y="9137"/>
                  <a:pt x="3897" y="8906"/>
                  <a:pt x="4004" y="8690"/>
                </a:cubicBezTo>
                <a:cubicBezTo>
                  <a:pt x="4029" y="8565"/>
                  <a:pt x="4399" y="8227"/>
                  <a:pt x="4132" y="8201"/>
                </a:cubicBezTo>
                <a:lnTo>
                  <a:pt x="4132" y="8201"/>
                </a:lnTo>
                <a:cubicBezTo>
                  <a:pt x="3502" y="8736"/>
                  <a:pt x="2848" y="9297"/>
                  <a:pt x="2325" y="9951"/>
                </a:cubicBezTo>
                <a:cubicBezTo>
                  <a:pt x="1760" y="10667"/>
                  <a:pt x="1402" y="11527"/>
                  <a:pt x="1348" y="12443"/>
                </a:cubicBezTo>
                <a:cubicBezTo>
                  <a:pt x="1324" y="12696"/>
                  <a:pt x="1301" y="12951"/>
                  <a:pt x="1280" y="13206"/>
                </a:cubicBezTo>
                <a:cubicBezTo>
                  <a:pt x="1293" y="13307"/>
                  <a:pt x="1204" y="13492"/>
                  <a:pt x="1313" y="13545"/>
                </a:cubicBezTo>
                <a:cubicBezTo>
                  <a:pt x="1274" y="13693"/>
                  <a:pt x="1233" y="13842"/>
                  <a:pt x="1192" y="13988"/>
                </a:cubicBezTo>
                <a:cubicBezTo>
                  <a:pt x="1190" y="14034"/>
                  <a:pt x="1229" y="14072"/>
                  <a:pt x="1277" y="14072"/>
                </a:cubicBezTo>
                <a:cubicBezTo>
                  <a:pt x="1278" y="14072"/>
                  <a:pt x="1279" y="14072"/>
                  <a:pt x="1280" y="14072"/>
                </a:cubicBezTo>
                <a:lnTo>
                  <a:pt x="1293" y="14072"/>
                </a:lnTo>
                <a:cubicBezTo>
                  <a:pt x="953" y="16267"/>
                  <a:pt x="585" y="18466"/>
                  <a:pt x="457" y="20688"/>
                </a:cubicBezTo>
                <a:cubicBezTo>
                  <a:pt x="439" y="21223"/>
                  <a:pt x="394" y="21756"/>
                  <a:pt x="348" y="22291"/>
                </a:cubicBezTo>
                <a:cubicBezTo>
                  <a:pt x="365" y="22396"/>
                  <a:pt x="268" y="22817"/>
                  <a:pt x="355" y="22914"/>
                </a:cubicBezTo>
                <a:cubicBezTo>
                  <a:pt x="357" y="22980"/>
                  <a:pt x="351" y="23044"/>
                  <a:pt x="342" y="23107"/>
                </a:cubicBezTo>
                <a:cubicBezTo>
                  <a:pt x="344" y="23282"/>
                  <a:pt x="285" y="23480"/>
                  <a:pt x="334" y="23646"/>
                </a:cubicBezTo>
                <a:cubicBezTo>
                  <a:pt x="309" y="24638"/>
                  <a:pt x="287" y="25634"/>
                  <a:pt x="147" y="26619"/>
                </a:cubicBezTo>
                <a:cubicBezTo>
                  <a:pt x="106" y="27148"/>
                  <a:pt x="1" y="27705"/>
                  <a:pt x="192" y="28215"/>
                </a:cubicBezTo>
                <a:cubicBezTo>
                  <a:pt x="254" y="28396"/>
                  <a:pt x="445" y="28512"/>
                  <a:pt x="451" y="28713"/>
                </a:cubicBezTo>
                <a:cubicBezTo>
                  <a:pt x="468" y="29491"/>
                  <a:pt x="246" y="29997"/>
                  <a:pt x="867" y="30614"/>
                </a:cubicBezTo>
                <a:cubicBezTo>
                  <a:pt x="1009" y="30931"/>
                  <a:pt x="1034" y="31297"/>
                  <a:pt x="1256" y="31579"/>
                </a:cubicBezTo>
                <a:cubicBezTo>
                  <a:pt x="1321" y="31646"/>
                  <a:pt x="1390" y="31801"/>
                  <a:pt x="1495" y="31801"/>
                </a:cubicBezTo>
                <a:cubicBezTo>
                  <a:pt x="1509" y="31801"/>
                  <a:pt x="1523" y="31799"/>
                  <a:pt x="1538" y="31793"/>
                </a:cubicBezTo>
                <a:cubicBezTo>
                  <a:pt x="1558" y="31818"/>
                  <a:pt x="1581" y="31840"/>
                  <a:pt x="1605" y="31865"/>
                </a:cubicBezTo>
                <a:cubicBezTo>
                  <a:pt x="1638" y="31898"/>
                  <a:pt x="1675" y="31929"/>
                  <a:pt x="1714" y="31955"/>
                </a:cubicBezTo>
                <a:cubicBezTo>
                  <a:pt x="1743" y="31971"/>
                  <a:pt x="1767" y="31978"/>
                  <a:pt x="1787" y="31978"/>
                </a:cubicBezTo>
                <a:cubicBezTo>
                  <a:pt x="1825" y="31978"/>
                  <a:pt x="1848" y="31954"/>
                  <a:pt x="1861" y="31921"/>
                </a:cubicBezTo>
                <a:cubicBezTo>
                  <a:pt x="1893" y="31898"/>
                  <a:pt x="1910" y="31855"/>
                  <a:pt x="1898" y="31816"/>
                </a:cubicBezTo>
                <a:cubicBezTo>
                  <a:pt x="1926" y="31499"/>
                  <a:pt x="1994" y="31184"/>
                  <a:pt x="2101" y="30884"/>
                </a:cubicBezTo>
                <a:cubicBezTo>
                  <a:pt x="2578" y="29680"/>
                  <a:pt x="3233" y="28446"/>
                  <a:pt x="4352" y="27726"/>
                </a:cubicBezTo>
                <a:cubicBezTo>
                  <a:pt x="4543" y="27618"/>
                  <a:pt x="4552" y="27430"/>
                  <a:pt x="4362" y="27430"/>
                </a:cubicBezTo>
                <a:cubicBezTo>
                  <a:pt x="4335" y="27430"/>
                  <a:pt x="4304" y="27434"/>
                  <a:pt x="4270" y="27442"/>
                </a:cubicBezTo>
                <a:cubicBezTo>
                  <a:pt x="3827" y="27530"/>
                  <a:pt x="3451" y="27829"/>
                  <a:pt x="3002" y="27899"/>
                </a:cubicBezTo>
                <a:cubicBezTo>
                  <a:pt x="2521" y="27837"/>
                  <a:pt x="3173" y="27358"/>
                  <a:pt x="3266" y="27170"/>
                </a:cubicBezTo>
                <a:cubicBezTo>
                  <a:pt x="3410" y="27008"/>
                  <a:pt x="3484" y="26736"/>
                  <a:pt x="3236" y="26736"/>
                </a:cubicBezTo>
                <a:cubicBezTo>
                  <a:pt x="3212" y="26736"/>
                  <a:pt x="3184" y="26739"/>
                  <a:pt x="3152" y="26745"/>
                </a:cubicBezTo>
                <a:cubicBezTo>
                  <a:pt x="2609" y="26899"/>
                  <a:pt x="2177" y="27376"/>
                  <a:pt x="1610" y="27432"/>
                </a:cubicBezTo>
                <a:cubicBezTo>
                  <a:pt x="1953" y="26893"/>
                  <a:pt x="2585" y="26592"/>
                  <a:pt x="3095" y="26224"/>
                </a:cubicBezTo>
                <a:cubicBezTo>
                  <a:pt x="3338" y="26033"/>
                  <a:pt x="3848" y="25905"/>
                  <a:pt x="3807" y="25527"/>
                </a:cubicBezTo>
                <a:cubicBezTo>
                  <a:pt x="3739" y="25423"/>
                  <a:pt x="3638" y="25387"/>
                  <a:pt x="3524" y="25387"/>
                </a:cubicBezTo>
                <a:cubicBezTo>
                  <a:pt x="3305" y="25387"/>
                  <a:pt x="3036" y="25519"/>
                  <a:pt x="2856" y="25555"/>
                </a:cubicBezTo>
                <a:cubicBezTo>
                  <a:pt x="2464" y="25690"/>
                  <a:pt x="2169" y="25814"/>
                  <a:pt x="1957" y="25814"/>
                </a:cubicBezTo>
                <a:cubicBezTo>
                  <a:pt x="1684" y="25814"/>
                  <a:pt x="1552" y="25605"/>
                  <a:pt x="1533" y="24936"/>
                </a:cubicBezTo>
                <a:cubicBezTo>
                  <a:pt x="1488" y="21013"/>
                  <a:pt x="1939" y="17030"/>
                  <a:pt x="3097" y="13272"/>
                </a:cubicBezTo>
                <a:cubicBezTo>
                  <a:pt x="4150" y="10377"/>
                  <a:pt x="5477" y="8655"/>
                  <a:pt x="8596" y="7968"/>
                </a:cubicBezTo>
                <a:lnTo>
                  <a:pt x="8602" y="7968"/>
                </a:lnTo>
                <a:cubicBezTo>
                  <a:pt x="9729" y="7822"/>
                  <a:pt x="10867" y="7695"/>
                  <a:pt x="11892" y="7207"/>
                </a:cubicBezTo>
                <a:cubicBezTo>
                  <a:pt x="13177" y="7446"/>
                  <a:pt x="14395" y="7995"/>
                  <a:pt x="15697" y="8145"/>
                </a:cubicBezTo>
                <a:cubicBezTo>
                  <a:pt x="15835" y="8153"/>
                  <a:pt x="15976" y="8158"/>
                  <a:pt x="16119" y="8158"/>
                </a:cubicBezTo>
                <a:cubicBezTo>
                  <a:pt x="16285" y="8158"/>
                  <a:pt x="16454" y="8151"/>
                  <a:pt x="16619" y="8131"/>
                </a:cubicBezTo>
                <a:lnTo>
                  <a:pt x="16619" y="8131"/>
                </a:lnTo>
                <a:cubicBezTo>
                  <a:pt x="16341" y="8563"/>
                  <a:pt x="16138" y="9036"/>
                  <a:pt x="16012" y="9534"/>
                </a:cubicBezTo>
                <a:cubicBezTo>
                  <a:pt x="15804" y="10396"/>
                  <a:pt x="15955" y="11326"/>
                  <a:pt x="16461" y="12056"/>
                </a:cubicBezTo>
                <a:cubicBezTo>
                  <a:pt x="16664" y="12377"/>
                  <a:pt x="16928" y="12657"/>
                  <a:pt x="17066" y="13019"/>
                </a:cubicBezTo>
                <a:cubicBezTo>
                  <a:pt x="17191" y="13333"/>
                  <a:pt x="17127" y="13696"/>
                  <a:pt x="17282" y="13998"/>
                </a:cubicBezTo>
                <a:cubicBezTo>
                  <a:pt x="17411" y="14214"/>
                  <a:pt x="17689" y="14272"/>
                  <a:pt x="17849" y="14461"/>
                </a:cubicBezTo>
                <a:cubicBezTo>
                  <a:pt x="18028" y="14679"/>
                  <a:pt x="18100" y="14950"/>
                  <a:pt x="18257" y="15189"/>
                </a:cubicBezTo>
                <a:cubicBezTo>
                  <a:pt x="18650" y="15893"/>
                  <a:pt x="19320" y="15880"/>
                  <a:pt x="19275" y="16244"/>
                </a:cubicBezTo>
                <a:cubicBezTo>
                  <a:pt x="19244" y="16514"/>
                  <a:pt x="18397" y="17261"/>
                  <a:pt x="18859" y="17421"/>
                </a:cubicBezTo>
                <a:cubicBezTo>
                  <a:pt x="19294" y="17403"/>
                  <a:pt x="19717" y="16973"/>
                  <a:pt x="20030" y="16693"/>
                </a:cubicBezTo>
                <a:cubicBezTo>
                  <a:pt x="20729" y="15993"/>
                  <a:pt x="21433" y="14850"/>
                  <a:pt x="20771" y="13909"/>
                </a:cubicBezTo>
                <a:cubicBezTo>
                  <a:pt x="19699" y="12188"/>
                  <a:pt x="17366" y="10392"/>
                  <a:pt x="17343" y="8219"/>
                </a:cubicBezTo>
                <a:cubicBezTo>
                  <a:pt x="17417" y="8186"/>
                  <a:pt x="17458" y="8048"/>
                  <a:pt x="17516" y="7995"/>
                </a:cubicBezTo>
                <a:cubicBezTo>
                  <a:pt x="17559" y="7904"/>
                  <a:pt x="17709" y="7806"/>
                  <a:pt x="17664" y="7701"/>
                </a:cubicBezTo>
                <a:cubicBezTo>
                  <a:pt x="17818" y="7544"/>
                  <a:pt x="17952" y="7367"/>
                  <a:pt x="18098" y="7203"/>
                </a:cubicBezTo>
                <a:cubicBezTo>
                  <a:pt x="18248" y="7034"/>
                  <a:pt x="18407" y="6876"/>
                  <a:pt x="18576" y="6728"/>
                </a:cubicBezTo>
                <a:cubicBezTo>
                  <a:pt x="18639" y="6635"/>
                  <a:pt x="19084" y="6364"/>
                  <a:pt x="19232" y="6166"/>
                </a:cubicBezTo>
                <a:cubicBezTo>
                  <a:pt x="19271" y="6160"/>
                  <a:pt x="19316" y="6131"/>
                  <a:pt x="19361" y="6086"/>
                </a:cubicBezTo>
                <a:cubicBezTo>
                  <a:pt x="19819" y="5887"/>
                  <a:pt x="20264" y="5806"/>
                  <a:pt x="20714" y="5806"/>
                </a:cubicBezTo>
                <a:cubicBezTo>
                  <a:pt x="21192" y="5806"/>
                  <a:pt x="21676" y="5897"/>
                  <a:pt x="22190" y="6034"/>
                </a:cubicBezTo>
                <a:cubicBezTo>
                  <a:pt x="22196" y="6036"/>
                  <a:pt x="22202" y="6036"/>
                  <a:pt x="22208" y="6036"/>
                </a:cubicBezTo>
                <a:cubicBezTo>
                  <a:pt x="22304" y="6036"/>
                  <a:pt x="22324" y="5879"/>
                  <a:pt x="22219" y="5862"/>
                </a:cubicBezTo>
                <a:cubicBezTo>
                  <a:pt x="22061" y="5820"/>
                  <a:pt x="21904" y="5781"/>
                  <a:pt x="21748" y="5750"/>
                </a:cubicBezTo>
                <a:cubicBezTo>
                  <a:pt x="21744" y="5716"/>
                  <a:pt x="21721" y="5689"/>
                  <a:pt x="21688" y="5678"/>
                </a:cubicBezTo>
                <a:cubicBezTo>
                  <a:pt x="21411" y="5614"/>
                  <a:pt x="21128" y="5583"/>
                  <a:pt x="20844" y="5583"/>
                </a:cubicBezTo>
                <a:cubicBezTo>
                  <a:pt x="20818" y="5583"/>
                  <a:pt x="20792" y="5583"/>
                  <a:pt x="20767" y="5584"/>
                </a:cubicBezTo>
                <a:cubicBezTo>
                  <a:pt x="20857" y="5578"/>
                  <a:pt x="20947" y="5575"/>
                  <a:pt x="21038" y="5575"/>
                </a:cubicBezTo>
                <a:cubicBezTo>
                  <a:pt x="21585" y="5575"/>
                  <a:pt x="22128" y="5681"/>
                  <a:pt x="22639" y="5886"/>
                </a:cubicBezTo>
                <a:cubicBezTo>
                  <a:pt x="22653" y="5899"/>
                  <a:pt x="22672" y="5903"/>
                  <a:pt x="22690" y="5905"/>
                </a:cubicBezTo>
                <a:cubicBezTo>
                  <a:pt x="22976" y="6045"/>
                  <a:pt x="23254" y="6209"/>
                  <a:pt x="23536" y="6361"/>
                </a:cubicBezTo>
                <a:cubicBezTo>
                  <a:pt x="23550" y="6370"/>
                  <a:pt x="23566" y="6375"/>
                  <a:pt x="23582" y="6375"/>
                </a:cubicBezTo>
                <a:cubicBezTo>
                  <a:pt x="23610" y="6375"/>
                  <a:pt x="23638" y="6361"/>
                  <a:pt x="23655" y="6335"/>
                </a:cubicBezTo>
                <a:cubicBezTo>
                  <a:pt x="23752" y="6189"/>
                  <a:pt x="23233" y="6026"/>
                  <a:pt x="23128" y="5942"/>
                </a:cubicBezTo>
                <a:cubicBezTo>
                  <a:pt x="22517" y="5564"/>
                  <a:pt x="21819" y="5376"/>
                  <a:pt x="21111" y="5376"/>
                </a:cubicBezTo>
                <a:cubicBezTo>
                  <a:pt x="20890" y="5376"/>
                  <a:pt x="20667" y="5395"/>
                  <a:pt x="20446" y="5432"/>
                </a:cubicBezTo>
                <a:cubicBezTo>
                  <a:pt x="20217" y="5460"/>
                  <a:pt x="19981" y="5489"/>
                  <a:pt x="19752" y="5539"/>
                </a:cubicBezTo>
                <a:cubicBezTo>
                  <a:pt x="20295" y="4635"/>
                  <a:pt x="20750" y="3654"/>
                  <a:pt x="20958" y="2617"/>
                </a:cubicBezTo>
                <a:cubicBezTo>
                  <a:pt x="20958" y="2561"/>
                  <a:pt x="20915" y="2533"/>
                  <a:pt x="20871" y="2533"/>
                </a:cubicBezTo>
                <a:close/>
                <a:moveTo>
                  <a:pt x="33810" y="27392"/>
                </a:moveTo>
                <a:cubicBezTo>
                  <a:pt x="33746" y="27392"/>
                  <a:pt x="33679" y="27440"/>
                  <a:pt x="33678" y="27512"/>
                </a:cubicBezTo>
                <a:cubicBezTo>
                  <a:pt x="33600" y="27586"/>
                  <a:pt x="33521" y="27705"/>
                  <a:pt x="33453" y="27755"/>
                </a:cubicBezTo>
                <a:cubicBezTo>
                  <a:pt x="33254" y="27948"/>
                  <a:pt x="33065" y="28156"/>
                  <a:pt x="32871" y="28353"/>
                </a:cubicBezTo>
                <a:cubicBezTo>
                  <a:pt x="32513" y="28703"/>
                  <a:pt x="32090" y="28979"/>
                  <a:pt x="31641" y="29211"/>
                </a:cubicBezTo>
                <a:cubicBezTo>
                  <a:pt x="31481" y="29293"/>
                  <a:pt x="31322" y="29386"/>
                  <a:pt x="31147" y="29439"/>
                </a:cubicBezTo>
                <a:cubicBezTo>
                  <a:pt x="31140" y="29441"/>
                  <a:pt x="31134" y="29442"/>
                  <a:pt x="31127" y="29442"/>
                </a:cubicBezTo>
                <a:cubicBezTo>
                  <a:pt x="30989" y="29442"/>
                  <a:pt x="30962" y="29114"/>
                  <a:pt x="30917" y="29016"/>
                </a:cubicBezTo>
                <a:cubicBezTo>
                  <a:pt x="30889" y="28961"/>
                  <a:pt x="30846" y="28938"/>
                  <a:pt x="30794" y="28938"/>
                </a:cubicBezTo>
                <a:cubicBezTo>
                  <a:pt x="30582" y="28938"/>
                  <a:pt x="30217" y="29306"/>
                  <a:pt x="30059" y="29365"/>
                </a:cubicBezTo>
                <a:cubicBezTo>
                  <a:pt x="29901" y="29458"/>
                  <a:pt x="29738" y="29542"/>
                  <a:pt x="29569" y="29618"/>
                </a:cubicBezTo>
                <a:cubicBezTo>
                  <a:pt x="29487" y="29662"/>
                  <a:pt x="29345" y="29653"/>
                  <a:pt x="29323" y="29756"/>
                </a:cubicBezTo>
                <a:cubicBezTo>
                  <a:pt x="29214" y="29837"/>
                  <a:pt x="29098" y="29941"/>
                  <a:pt x="29000" y="29991"/>
                </a:cubicBezTo>
                <a:cubicBezTo>
                  <a:pt x="28596" y="30250"/>
                  <a:pt x="28164" y="30524"/>
                  <a:pt x="27732" y="30750"/>
                </a:cubicBezTo>
                <a:cubicBezTo>
                  <a:pt x="26447" y="31474"/>
                  <a:pt x="25019" y="31834"/>
                  <a:pt x="23564" y="32044"/>
                </a:cubicBezTo>
                <a:cubicBezTo>
                  <a:pt x="22386" y="32287"/>
                  <a:pt x="21194" y="32517"/>
                  <a:pt x="19991" y="32628"/>
                </a:cubicBezTo>
                <a:cubicBezTo>
                  <a:pt x="17876" y="32785"/>
                  <a:pt x="15759" y="32937"/>
                  <a:pt x="13642" y="33083"/>
                </a:cubicBezTo>
                <a:cubicBezTo>
                  <a:pt x="12326" y="33184"/>
                  <a:pt x="11013" y="33311"/>
                  <a:pt x="9690" y="33375"/>
                </a:cubicBezTo>
                <a:cubicBezTo>
                  <a:pt x="8841" y="33457"/>
                  <a:pt x="7989" y="33453"/>
                  <a:pt x="7135" y="33480"/>
                </a:cubicBezTo>
                <a:cubicBezTo>
                  <a:pt x="6897" y="33486"/>
                  <a:pt x="6659" y="33516"/>
                  <a:pt x="6421" y="33516"/>
                </a:cubicBezTo>
                <a:cubicBezTo>
                  <a:pt x="6327" y="33516"/>
                  <a:pt x="6233" y="33511"/>
                  <a:pt x="6140" y="33498"/>
                </a:cubicBezTo>
                <a:cubicBezTo>
                  <a:pt x="6105" y="33511"/>
                  <a:pt x="6070" y="33527"/>
                  <a:pt x="6039" y="33550"/>
                </a:cubicBezTo>
                <a:cubicBezTo>
                  <a:pt x="6022" y="33585"/>
                  <a:pt x="6010" y="33622"/>
                  <a:pt x="5996" y="33657"/>
                </a:cubicBezTo>
                <a:cubicBezTo>
                  <a:pt x="5971" y="33719"/>
                  <a:pt x="5948" y="33778"/>
                  <a:pt x="5926" y="33840"/>
                </a:cubicBezTo>
                <a:cubicBezTo>
                  <a:pt x="5856" y="34035"/>
                  <a:pt x="5786" y="34229"/>
                  <a:pt x="5708" y="34420"/>
                </a:cubicBezTo>
                <a:cubicBezTo>
                  <a:pt x="5572" y="34971"/>
                  <a:pt x="5450" y="35527"/>
                  <a:pt x="5461" y="36097"/>
                </a:cubicBezTo>
                <a:cubicBezTo>
                  <a:pt x="5479" y="36630"/>
                  <a:pt x="5564" y="37160"/>
                  <a:pt x="5648" y="37687"/>
                </a:cubicBezTo>
                <a:cubicBezTo>
                  <a:pt x="5660" y="37753"/>
                  <a:pt x="5671" y="37817"/>
                  <a:pt x="5685" y="37880"/>
                </a:cubicBezTo>
                <a:cubicBezTo>
                  <a:pt x="5810" y="38454"/>
                  <a:pt x="6074" y="38897"/>
                  <a:pt x="6674" y="39123"/>
                </a:cubicBezTo>
                <a:cubicBezTo>
                  <a:pt x="7890" y="39608"/>
                  <a:pt x="9232" y="39631"/>
                  <a:pt x="10524" y="39666"/>
                </a:cubicBezTo>
                <a:cubicBezTo>
                  <a:pt x="11746" y="39674"/>
                  <a:pt x="12968" y="39773"/>
                  <a:pt x="14190" y="39806"/>
                </a:cubicBezTo>
                <a:cubicBezTo>
                  <a:pt x="14227" y="39803"/>
                  <a:pt x="14264" y="39801"/>
                  <a:pt x="14301" y="39801"/>
                </a:cubicBezTo>
                <a:cubicBezTo>
                  <a:pt x="14338" y="39801"/>
                  <a:pt x="14376" y="39803"/>
                  <a:pt x="14414" y="39806"/>
                </a:cubicBezTo>
                <a:cubicBezTo>
                  <a:pt x="14471" y="39808"/>
                  <a:pt x="14535" y="39810"/>
                  <a:pt x="14599" y="39810"/>
                </a:cubicBezTo>
                <a:cubicBezTo>
                  <a:pt x="14710" y="39810"/>
                  <a:pt x="14819" y="39802"/>
                  <a:pt x="14891" y="39771"/>
                </a:cubicBezTo>
                <a:cubicBezTo>
                  <a:pt x="14908" y="39781"/>
                  <a:pt x="14924" y="39789"/>
                  <a:pt x="14942" y="39798"/>
                </a:cubicBezTo>
                <a:cubicBezTo>
                  <a:pt x="14955" y="39802"/>
                  <a:pt x="14968" y="39804"/>
                  <a:pt x="14981" y="39804"/>
                </a:cubicBezTo>
                <a:cubicBezTo>
                  <a:pt x="15034" y="39804"/>
                  <a:pt x="15085" y="39771"/>
                  <a:pt x="15103" y="39717"/>
                </a:cubicBezTo>
                <a:cubicBezTo>
                  <a:pt x="15150" y="39588"/>
                  <a:pt x="14998" y="39559"/>
                  <a:pt x="14924" y="39495"/>
                </a:cubicBezTo>
                <a:cubicBezTo>
                  <a:pt x="14475" y="39100"/>
                  <a:pt x="14309" y="38481"/>
                  <a:pt x="14344" y="37878"/>
                </a:cubicBezTo>
                <a:cubicBezTo>
                  <a:pt x="14358" y="37588"/>
                  <a:pt x="14422" y="37300"/>
                  <a:pt x="14531" y="37031"/>
                </a:cubicBezTo>
                <a:cubicBezTo>
                  <a:pt x="15041" y="35860"/>
                  <a:pt x="16255" y="35185"/>
                  <a:pt x="17440" y="34871"/>
                </a:cubicBezTo>
                <a:cubicBezTo>
                  <a:pt x="20007" y="34272"/>
                  <a:pt x="22672" y="34297"/>
                  <a:pt x="25268" y="33865"/>
                </a:cubicBezTo>
                <a:cubicBezTo>
                  <a:pt x="26054" y="33723"/>
                  <a:pt x="26858" y="33591"/>
                  <a:pt x="27638" y="33387"/>
                </a:cubicBezTo>
                <a:cubicBezTo>
                  <a:pt x="28870" y="33274"/>
                  <a:pt x="30102" y="32912"/>
                  <a:pt x="31330" y="32838"/>
                </a:cubicBezTo>
                <a:cubicBezTo>
                  <a:pt x="31521" y="32828"/>
                  <a:pt x="31713" y="32823"/>
                  <a:pt x="31905" y="32823"/>
                </a:cubicBezTo>
                <a:cubicBezTo>
                  <a:pt x="33078" y="32823"/>
                  <a:pt x="34258" y="33021"/>
                  <a:pt x="35291" y="33601"/>
                </a:cubicBezTo>
                <a:cubicBezTo>
                  <a:pt x="36116" y="34044"/>
                  <a:pt x="36957" y="34636"/>
                  <a:pt x="37381" y="35498"/>
                </a:cubicBezTo>
                <a:cubicBezTo>
                  <a:pt x="37796" y="36300"/>
                  <a:pt x="37669" y="37121"/>
                  <a:pt x="37331" y="37878"/>
                </a:cubicBezTo>
                <a:cubicBezTo>
                  <a:pt x="37171" y="38230"/>
                  <a:pt x="36980" y="38565"/>
                  <a:pt x="36759" y="38882"/>
                </a:cubicBezTo>
                <a:cubicBezTo>
                  <a:pt x="36412" y="39493"/>
                  <a:pt x="37879" y="39423"/>
                  <a:pt x="38204" y="39466"/>
                </a:cubicBezTo>
                <a:cubicBezTo>
                  <a:pt x="38306" y="39470"/>
                  <a:pt x="38409" y="39472"/>
                  <a:pt x="38511" y="39472"/>
                </a:cubicBezTo>
                <a:cubicBezTo>
                  <a:pt x="39170" y="39472"/>
                  <a:pt x="39828" y="39403"/>
                  <a:pt x="40485" y="39339"/>
                </a:cubicBezTo>
                <a:cubicBezTo>
                  <a:pt x="41602" y="39215"/>
                  <a:pt x="42758" y="39106"/>
                  <a:pt x="43785" y="38611"/>
                </a:cubicBezTo>
                <a:lnTo>
                  <a:pt x="43828" y="38584"/>
                </a:lnTo>
                <a:cubicBezTo>
                  <a:pt x="43871" y="38617"/>
                  <a:pt x="43921" y="38644"/>
                  <a:pt x="43974" y="38662"/>
                </a:cubicBezTo>
                <a:cubicBezTo>
                  <a:pt x="43984" y="38663"/>
                  <a:pt x="43994" y="38663"/>
                  <a:pt x="44003" y="38663"/>
                </a:cubicBezTo>
                <a:cubicBezTo>
                  <a:pt x="44388" y="38663"/>
                  <a:pt x="44261" y="38133"/>
                  <a:pt x="44122" y="37882"/>
                </a:cubicBezTo>
                <a:lnTo>
                  <a:pt x="44118" y="37878"/>
                </a:lnTo>
                <a:cubicBezTo>
                  <a:pt x="44110" y="37860"/>
                  <a:pt x="44100" y="37843"/>
                  <a:pt x="44089" y="37829"/>
                </a:cubicBezTo>
                <a:cubicBezTo>
                  <a:pt x="43624" y="37080"/>
                  <a:pt x="43024" y="36416"/>
                  <a:pt x="42415" y="35784"/>
                </a:cubicBezTo>
                <a:cubicBezTo>
                  <a:pt x="42378" y="35562"/>
                  <a:pt x="41851" y="35268"/>
                  <a:pt x="41668" y="35099"/>
                </a:cubicBezTo>
                <a:cubicBezTo>
                  <a:pt x="41242" y="34759"/>
                  <a:pt x="40792" y="34437"/>
                  <a:pt x="40428" y="34027"/>
                </a:cubicBezTo>
                <a:cubicBezTo>
                  <a:pt x="40098" y="33659"/>
                  <a:pt x="40063" y="33085"/>
                  <a:pt x="39625" y="32803"/>
                </a:cubicBezTo>
                <a:cubicBezTo>
                  <a:pt x="39354" y="32641"/>
                  <a:pt x="39027" y="32583"/>
                  <a:pt x="38712" y="32554"/>
                </a:cubicBezTo>
                <a:cubicBezTo>
                  <a:pt x="38695" y="32562"/>
                  <a:pt x="38679" y="32569"/>
                  <a:pt x="38660" y="32571"/>
                </a:cubicBezTo>
                <a:cubicBezTo>
                  <a:pt x="38574" y="32585"/>
                  <a:pt x="38485" y="32597"/>
                  <a:pt x="38397" y="32610"/>
                </a:cubicBezTo>
                <a:cubicBezTo>
                  <a:pt x="38352" y="32616"/>
                  <a:pt x="38304" y="32620"/>
                  <a:pt x="38257" y="32620"/>
                </a:cubicBezTo>
                <a:cubicBezTo>
                  <a:pt x="38214" y="32620"/>
                  <a:pt x="38171" y="32616"/>
                  <a:pt x="38128" y="32610"/>
                </a:cubicBezTo>
                <a:cubicBezTo>
                  <a:pt x="38076" y="32601"/>
                  <a:pt x="38027" y="32587"/>
                  <a:pt x="37979" y="32566"/>
                </a:cubicBezTo>
                <a:cubicBezTo>
                  <a:pt x="37914" y="32536"/>
                  <a:pt x="37846" y="32490"/>
                  <a:pt x="37811" y="32422"/>
                </a:cubicBezTo>
                <a:cubicBezTo>
                  <a:pt x="37784" y="32373"/>
                  <a:pt x="37780" y="32313"/>
                  <a:pt x="37798" y="32260"/>
                </a:cubicBezTo>
                <a:lnTo>
                  <a:pt x="37798" y="32237"/>
                </a:lnTo>
                <a:cubicBezTo>
                  <a:pt x="37798" y="32233"/>
                  <a:pt x="37794" y="32231"/>
                  <a:pt x="37796" y="32227"/>
                </a:cubicBezTo>
                <a:cubicBezTo>
                  <a:pt x="37798" y="32221"/>
                  <a:pt x="37798" y="32217"/>
                  <a:pt x="37800" y="32213"/>
                </a:cubicBezTo>
                <a:cubicBezTo>
                  <a:pt x="37800" y="32196"/>
                  <a:pt x="37802" y="32180"/>
                  <a:pt x="37805" y="32163"/>
                </a:cubicBezTo>
                <a:cubicBezTo>
                  <a:pt x="37809" y="32143"/>
                  <a:pt x="37817" y="32122"/>
                  <a:pt x="37825" y="32102"/>
                </a:cubicBezTo>
                <a:cubicBezTo>
                  <a:pt x="37848" y="32009"/>
                  <a:pt x="37868" y="31916"/>
                  <a:pt x="37883" y="31822"/>
                </a:cubicBezTo>
                <a:cubicBezTo>
                  <a:pt x="38018" y="31203"/>
                  <a:pt x="37870" y="30565"/>
                  <a:pt x="37420" y="30123"/>
                </a:cubicBezTo>
                <a:cubicBezTo>
                  <a:pt x="37416" y="30077"/>
                  <a:pt x="37389" y="30038"/>
                  <a:pt x="37348" y="30020"/>
                </a:cubicBezTo>
                <a:cubicBezTo>
                  <a:pt x="37272" y="29948"/>
                  <a:pt x="37202" y="29872"/>
                  <a:pt x="37136" y="29789"/>
                </a:cubicBezTo>
                <a:cubicBezTo>
                  <a:pt x="36901" y="29439"/>
                  <a:pt x="36541" y="29226"/>
                  <a:pt x="36225" y="28956"/>
                </a:cubicBezTo>
                <a:cubicBezTo>
                  <a:pt x="35729" y="28543"/>
                  <a:pt x="35142" y="28265"/>
                  <a:pt x="34581" y="27954"/>
                </a:cubicBezTo>
                <a:cubicBezTo>
                  <a:pt x="34344" y="27806"/>
                  <a:pt x="34089" y="27650"/>
                  <a:pt x="33900" y="27434"/>
                </a:cubicBezTo>
                <a:cubicBezTo>
                  <a:pt x="33877" y="27405"/>
                  <a:pt x="33844" y="27392"/>
                  <a:pt x="33810" y="27392"/>
                </a:cubicBezTo>
                <a:close/>
              </a:path>
            </a:pathLst>
          </a:custGeom>
          <a:solidFill>
            <a:srgbClr val="80573B">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flipH="1">
            <a:off x="6071446" y="2380696"/>
            <a:ext cx="758135" cy="1621967"/>
          </a:xfrm>
          <a:custGeom>
            <a:avLst/>
            <a:gdLst/>
            <a:ahLst/>
            <a:cxnLst/>
            <a:rect l="l" t="t" r="r" b="b"/>
            <a:pathLst>
              <a:path w="8930" h="19105" extrusionOk="0">
                <a:moveTo>
                  <a:pt x="4943" y="0"/>
                </a:moveTo>
                <a:cubicBezTo>
                  <a:pt x="4893" y="0"/>
                  <a:pt x="4846" y="7"/>
                  <a:pt x="4808" y="25"/>
                </a:cubicBezTo>
                <a:cubicBezTo>
                  <a:pt x="4755" y="31"/>
                  <a:pt x="4701" y="37"/>
                  <a:pt x="4646" y="46"/>
                </a:cubicBezTo>
                <a:cubicBezTo>
                  <a:pt x="3547" y="146"/>
                  <a:pt x="2515" y="618"/>
                  <a:pt x="1714" y="1379"/>
                </a:cubicBezTo>
                <a:cubicBezTo>
                  <a:pt x="1214" y="1817"/>
                  <a:pt x="830" y="2372"/>
                  <a:pt x="595" y="2998"/>
                </a:cubicBezTo>
                <a:cubicBezTo>
                  <a:pt x="538" y="3037"/>
                  <a:pt x="527" y="3115"/>
                  <a:pt x="507" y="3177"/>
                </a:cubicBezTo>
                <a:cubicBezTo>
                  <a:pt x="433" y="3419"/>
                  <a:pt x="365" y="3662"/>
                  <a:pt x="309" y="3911"/>
                </a:cubicBezTo>
                <a:cubicBezTo>
                  <a:pt x="301" y="3993"/>
                  <a:pt x="243" y="4150"/>
                  <a:pt x="213" y="4296"/>
                </a:cubicBezTo>
                <a:cubicBezTo>
                  <a:pt x="204" y="4314"/>
                  <a:pt x="200" y="4333"/>
                  <a:pt x="200" y="4351"/>
                </a:cubicBezTo>
                <a:cubicBezTo>
                  <a:pt x="155" y="4748"/>
                  <a:pt x="141" y="5162"/>
                  <a:pt x="258" y="5545"/>
                </a:cubicBezTo>
                <a:cubicBezTo>
                  <a:pt x="373" y="5874"/>
                  <a:pt x="533" y="6184"/>
                  <a:pt x="737" y="6468"/>
                </a:cubicBezTo>
                <a:cubicBezTo>
                  <a:pt x="916" y="6723"/>
                  <a:pt x="1136" y="6991"/>
                  <a:pt x="1140" y="7318"/>
                </a:cubicBezTo>
                <a:cubicBezTo>
                  <a:pt x="1171" y="7550"/>
                  <a:pt x="1005" y="7789"/>
                  <a:pt x="1107" y="8011"/>
                </a:cubicBezTo>
                <a:cubicBezTo>
                  <a:pt x="1171" y="8147"/>
                  <a:pt x="1323" y="8180"/>
                  <a:pt x="1459" y="8194"/>
                </a:cubicBezTo>
                <a:cubicBezTo>
                  <a:pt x="1708" y="8334"/>
                  <a:pt x="1788" y="8647"/>
                  <a:pt x="1967" y="8857"/>
                </a:cubicBezTo>
                <a:cubicBezTo>
                  <a:pt x="2066" y="9087"/>
                  <a:pt x="2153" y="9048"/>
                  <a:pt x="2338" y="9149"/>
                </a:cubicBezTo>
                <a:cubicBezTo>
                  <a:pt x="2521" y="9474"/>
                  <a:pt x="2751" y="9632"/>
                  <a:pt x="3128" y="9675"/>
                </a:cubicBezTo>
                <a:cubicBezTo>
                  <a:pt x="3164" y="9680"/>
                  <a:pt x="3200" y="9682"/>
                  <a:pt x="3235" y="9682"/>
                </a:cubicBezTo>
                <a:cubicBezTo>
                  <a:pt x="3468" y="9682"/>
                  <a:pt x="3694" y="9591"/>
                  <a:pt x="3909" y="9511"/>
                </a:cubicBezTo>
                <a:cubicBezTo>
                  <a:pt x="3965" y="9492"/>
                  <a:pt x="4002" y="9441"/>
                  <a:pt x="3998" y="9383"/>
                </a:cubicBezTo>
                <a:cubicBezTo>
                  <a:pt x="4298" y="9239"/>
                  <a:pt x="4835" y="8754"/>
                  <a:pt x="5148" y="8451"/>
                </a:cubicBezTo>
                <a:cubicBezTo>
                  <a:pt x="5187" y="8414"/>
                  <a:pt x="5226" y="8377"/>
                  <a:pt x="5263" y="8338"/>
                </a:cubicBezTo>
                <a:cubicBezTo>
                  <a:pt x="5411" y="8192"/>
                  <a:pt x="5547" y="8034"/>
                  <a:pt x="5685" y="7880"/>
                </a:cubicBezTo>
                <a:cubicBezTo>
                  <a:pt x="5860" y="7686"/>
                  <a:pt x="6028" y="7493"/>
                  <a:pt x="6193" y="7287"/>
                </a:cubicBezTo>
                <a:cubicBezTo>
                  <a:pt x="6357" y="7083"/>
                  <a:pt x="6518" y="6874"/>
                  <a:pt x="6695" y="6680"/>
                </a:cubicBezTo>
                <a:cubicBezTo>
                  <a:pt x="6845" y="6518"/>
                  <a:pt x="7008" y="6367"/>
                  <a:pt x="7176" y="6226"/>
                </a:cubicBezTo>
                <a:cubicBezTo>
                  <a:pt x="7294" y="6129"/>
                  <a:pt x="7413" y="6040"/>
                  <a:pt x="7532" y="5950"/>
                </a:cubicBezTo>
                <a:cubicBezTo>
                  <a:pt x="7658" y="5855"/>
                  <a:pt x="7787" y="5765"/>
                  <a:pt x="7921" y="5678"/>
                </a:cubicBezTo>
                <a:cubicBezTo>
                  <a:pt x="8086" y="5577"/>
                  <a:pt x="8254" y="5481"/>
                  <a:pt x="8423" y="5386"/>
                </a:cubicBezTo>
                <a:cubicBezTo>
                  <a:pt x="8509" y="5337"/>
                  <a:pt x="8596" y="5283"/>
                  <a:pt x="8686" y="5240"/>
                </a:cubicBezTo>
                <a:lnTo>
                  <a:pt x="8705" y="5234"/>
                </a:lnTo>
                <a:cubicBezTo>
                  <a:pt x="8721" y="5234"/>
                  <a:pt x="8740" y="5232"/>
                  <a:pt x="8756" y="5226"/>
                </a:cubicBezTo>
                <a:cubicBezTo>
                  <a:pt x="8808" y="5205"/>
                  <a:pt x="8843" y="5156"/>
                  <a:pt x="8847" y="5100"/>
                </a:cubicBezTo>
                <a:cubicBezTo>
                  <a:pt x="8847" y="5080"/>
                  <a:pt x="8843" y="5059"/>
                  <a:pt x="8836" y="5038"/>
                </a:cubicBezTo>
                <a:cubicBezTo>
                  <a:pt x="8832" y="5022"/>
                  <a:pt x="8828" y="5004"/>
                  <a:pt x="8824" y="4987"/>
                </a:cubicBezTo>
                <a:cubicBezTo>
                  <a:pt x="8822" y="4962"/>
                  <a:pt x="8820" y="4938"/>
                  <a:pt x="8820" y="4915"/>
                </a:cubicBezTo>
                <a:cubicBezTo>
                  <a:pt x="8818" y="4775"/>
                  <a:pt x="8828" y="4635"/>
                  <a:pt x="8834" y="4495"/>
                </a:cubicBezTo>
                <a:cubicBezTo>
                  <a:pt x="8898" y="4238"/>
                  <a:pt x="8929" y="3974"/>
                  <a:pt x="8929" y="3709"/>
                </a:cubicBezTo>
                <a:lnTo>
                  <a:pt x="8929" y="3709"/>
                </a:lnTo>
                <a:cubicBezTo>
                  <a:pt x="8929" y="3709"/>
                  <a:pt x="8929" y="3710"/>
                  <a:pt x="8929" y="3710"/>
                </a:cubicBezTo>
                <a:lnTo>
                  <a:pt x="8929" y="3705"/>
                </a:lnTo>
                <a:cubicBezTo>
                  <a:pt x="8929" y="3707"/>
                  <a:pt x="8929" y="3708"/>
                  <a:pt x="8929" y="3709"/>
                </a:cubicBezTo>
                <a:lnTo>
                  <a:pt x="8929" y="3709"/>
                </a:lnTo>
                <a:cubicBezTo>
                  <a:pt x="8906" y="3331"/>
                  <a:pt x="8832" y="2957"/>
                  <a:pt x="8705" y="2597"/>
                </a:cubicBezTo>
                <a:cubicBezTo>
                  <a:pt x="8715" y="2572"/>
                  <a:pt x="8715" y="2543"/>
                  <a:pt x="8709" y="2516"/>
                </a:cubicBezTo>
                <a:cubicBezTo>
                  <a:pt x="8627" y="2175"/>
                  <a:pt x="8415" y="1885"/>
                  <a:pt x="8203" y="1611"/>
                </a:cubicBezTo>
                <a:cubicBezTo>
                  <a:pt x="7874" y="1222"/>
                  <a:pt x="7458" y="916"/>
                  <a:pt x="7028" y="640"/>
                </a:cubicBezTo>
                <a:cubicBezTo>
                  <a:pt x="6925" y="588"/>
                  <a:pt x="6780" y="451"/>
                  <a:pt x="6657" y="451"/>
                </a:cubicBezTo>
                <a:cubicBezTo>
                  <a:pt x="6645" y="451"/>
                  <a:pt x="6633" y="452"/>
                  <a:pt x="6621" y="455"/>
                </a:cubicBezTo>
                <a:cubicBezTo>
                  <a:pt x="6345" y="344"/>
                  <a:pt x="6076" y="223"/>
                  <a:pt x="5794" y="130"/>
                </a:cubicBezTo>
                <a:cubicBezTo>
                  <a:pt x="5623" y="89"/>
                  <a:pt x="5450" y="74"/>
                  <a:pt x="5280" y="44"/>
                </a:cubicBezTo>
                <a:cubicBezTo>
                  <a:pt x="5189" y="35"/>
                  <a:pt x="5057" y="0"/>
                  <a:pt x="4943" y="0"/>
                </a:cubicBezTo>
                <a:close/>
                <a:moveTo>
                  <a:pt x="3062" y="10832"/>
                </a:moveTo>
                <a:cubicBezTo>
                  <a:pt x="3044" y="10832"/>
                  <a:pt x="3026" y="10835"/>
                  <a:pt x="3008" y="10842"/>
                </a:cubicBezTo>
                <a:cubicBezTo>
                  <a:pt x="2905" y="10910"/>
                  <a:pt x="2852" y="11033"/>
                  <a:pt x="2751" y="11107"/>
                </a:cubicBezTo>
                <a:cubicBezTo>
                  <a:pt x="2513" y="11309"/>
                  <a:pt x="2227" y="11439"/>
                  <a:pt x="1969" y="11611"/>
                </a:cubicBezTo>
                <a:cubicBezTo>
                  <a:pt x="1544" y="11895"/>
                  <a:pt x="1149" y="12237"/>
                  <a:pt x="854" y="12654"/>
                </a:cubicBezTo>
                <a:cubicBezTo>
                  <a:pt x="723" y="12858"/>
                  <a:pt x="585" y="13056"/>
                  <a:pt x="457" y="13261"/>
                </a:cubicBezTo>
                <a:cubicBezTo>
                  <a:pt x="365" y="13413"/>
                  <a:pt x="313" y="13584"/>
                  <a:pt x="260" y="13753"/>
                </a:cubicBezTo>
                <a:cubicBezTo>
                  <a:pt x="159" y="14072"/>
                  <a:pt x="1" y="14971"/>
                  <a:pt x="494" y="15010"/>
                </a:cubicBezTo>
                <a:cubicBezTo>
                  <a:pt x="566" y="15119"/>
                  <a:pt x="669" y="15271"/>
                  <a:pt x="809" y="15271"/>
                </a:cubicBezTo>
                <a:cubicBezTo>
                  <a:pt x="830" y="15271"/>
                  <a:pt x="851" y="15268"/>
                  <a:pt x="873" y="15261"/>
                </a:cubicBezTo>
                <a:cubicBezTo>
                  <a:pt x="952" y="15340"/>
                  <a:pt x="1055" y="15423"/>
                  <a:pt x="1171" y="15423"/>
                </a:cubicBezTo>
                <a:cubicBezTo>
                  <a:pt x="1185" y="15423"/>
                  <a:pt x="1200" y="15422"/>
                  <a:pt x="1214" y="15419"/>
                </a:cubicBezTo>
                <a:cubicBezTo>
                  <a:pt x="1249" y="15460"/>
                  <a:pt x="1282" y="15504"/>
                  <a:pt x="1317" y="15547"/>
                </a:cubicBezTo>
                <a:cubicBezTo>
                  <a:pt x="1356" y="15598"/>
                  <a:pt x="1395" y="15656"/>
                  <a:pt x="1451" y="15693"/>
                </a:cubicBezTo>
                <a:cubicBezTo>
                  <a:pt x="1480" y="15709"/>
                  <a:pt x="1511" y="15718"/>
                  <a:pt x="1542" y="15718"/>
                </a:cubicBezTo>
                <a:cubicBezTo>
                  <a:pt x="1644" y="15718"/>
                  <a:pt x="1706" y="15600"/>
                  <a:pt x="1702" y="15483"/>
                </a:cubicBezTo>
                <a:cubicBezTo>
                  <a:pt x="1690" y="15477"/>
                  <a:pt x="1679" y="15471"/>
                  <a:pt x="1667" y="15462"/>
                </a:cubicBezTo>
                <a:cubicBezTo>
                  <a:pt x="1683" y="15318"/>
                  <a:pt x="1690" y="15172"/>
                  <a:pt x="1690" y="15026"/>
                </a:cubicBezTo>
                <a:cubicBezTo>
                  <a:pt x="1728" y="15004"/>
                  <a:pt x="1773" y="14993"/>
                  <a:pt x="1817" y="14993"/>
                </a:cubicBezTo>
                <a:cubicBezTo>
                  <a:pt x="1829" y="14993"/>
                  <a:pt x="1842" y="14994"/>
                  <a:pt x="1854" y="14995"/>
                </a:cubicBezTo>
                <a:cubicBezTo>
                  <a:pt x="2235" y="14681"/>
                  <a:pt x="2278" y="14123"/>
                  <a:pt x="2494" y="13693"/>
                </a:cubicBezTo>
                <a:cubicBezTo>
                  <a:pt x="2578" y="13516"/>
                  <a:pt x="2720" y="13383"/>
                  <a:pt x="2850" y="13241"/>
                </a:cubicBezTo>
                <a:cubicBezTo>
                  <a:pt x="2967" y="13093"/>
                  <a:pt x="2965" y="12891"/>
                  <a:pt x="2971" y="12712"/>
                </a:cubicBezTo>
                <a:cubicBezTo>
                  <a:pt x="2975" y="12482"/>
                  <a:pt x="2986" y="12251"/>
                  <a:pt x="3000" y="12023"/>
                </a:cubicBezTo>
                <a:cubicBezTo>
                  <a:pt x="3017" y="11755"/>
                  <a:pt x="3062" y="11492"/>
                  <a:pt x="3136" y="11235"/>
                </a:cubicBezTo>
                <a:cubicBezTo>
                  <a:pt x="3154" y="11130"/>
                  <a:pt x="3228" y="11025"/>
                  <a:pt x="3193" y="10918"/>
                </a:cubicBezTo>
                <a:cubicBezTo>
                  <a:pt x="3170" y="10864"/>
                  <a:pt x="3117" y="10832"/>
                  <a:pt x="3062" y="10832"/>
                </a:cubicBezTo>
                <a:close/>
                <a:moveTo>
                  <a:pt x="4835" y="14069"/>
                </a:moveTo>
                <a:cubicBezTo>
                  <a:pt x="4762" y="14069"/>
                  <a:pt x="4723" y="14135"/>
                  <a:pt x="4673" y="14189"/>
                </a:cubicBezTo>
                <a:cubicBezTo>
                  <a:pt x="4539" y="14296"/>
                  <a:pt x="4383" y="14372"/>
                  <a:pt x="4236" y="14461"/>
                </a:cubicBezTo>
                <a:cubicBezTo>
                  <a:pt x="3632" y="14802"/>
                  <a:pt x="3054" y="15205"/>
                  <a:pt x="2628" y="15763"/>
                </a:cubicBezTo>
                <a:cubicBezTo>
                  <a:pt x="2159" y="16310"/>
                  <a:pt x="1753" y="16927"/>
                  <a:pt x="1576" y="17635"/>
                </a:cubicBezTo>
                <a:cubicBezTo>
                  <a:pt x="1529" y="17804"/>
                  <a:pt x="1507" y="17981"/>
                  <a:pt x="1513" y="18157"/>
                </a:cubicBezTo>
                <a:cubicBezTo>
                  <a:pt x="1513" y="18209"/>
                  <a:pt x="1513" y="18271"/>
                  <a:pt x="1539" y="18316"/>
                </a:cubicBezTo>
                <a:cubicBezTo>
                  <a:pt x="1562" y="18357"/>
                  <a:pt x="1607" y="18384"/>
                  <a:pt x="1657" y="18384"/>
                </a:cubicBezTo>
                <a:cubicBezTo>
                  <a:pt x="1716" y="18573"/>
                  <a:pt x="1846" y="18786"/>
                  <a:pt x="2053" y="18786"/>
                </a:cubicBezTo>
                <a:cubicBezTo>
                  <a:pt x="2061" y="18786"/>
                  <a:pt x="2070" y="18786"/>
                  <a:pt x="2078" y="18785"/>
                </a:cubicBezTo>
                <a:cubicBezTo>
                  <a:pt x="2172" y="18873"/>
                  <a:pt x="2282" y="18948"/>
                  <a:pt x="2411" y="18948"/>
                </a:cubicBezTo>
                <a:cubicBezTo>
                  <a:pt x="2429" y="18948"/>
                  <a:pt x="2447" y="18946"/>
                  <a:pt x="2465" y="18943"/>
                </a:cubicBezTo>
                <a:cubicBezTo>
                  <a:pt x="2570" y="18999"/>
                  <a:pt x="2661" y="19085"/>
                  <a:pt x="2784" y="19096"/>
                </a:cubicBezTo>
                <a:cubicBezTo>
                  <a:pt x="2818" y="19102"/>
                  <a:pt x="2851" y="19104"/>
                  <a:pt x="2884" y="19104"/>
                </a:cubicBezTo>
                <a:cubicBezTo>
                  <a:pt x="3088" y="19104"/>
                  <a:pt x="3279" y="18997"/>
                  <a:pt x="3436" y="18873"/>
                </a:cubicBezTo>
                <a:cubicBezTo>
                  <a:pt x="3506" y="18814"/>
                  <a:pt x="3584" y="18729"/>
                  <a:pt x="3572" y="18629"/>
                </a:cubicBezTo>
                <a:cubicBezTo>
                  <a:pt x="3565" y="18552"/>
                  <a:pt x="3495" y="18502"/>
                  <a:pt x="3421" y="18502"/>
                </a:cubicBezTo>
                <a:cubicBezTo>
                  <a:pt x="3408" y="18502"/>
                  <a:pt x="3394" y="18504"/>
                  <a:pt x="3381" y="18507"/>
                </a:cubicBezTo>
                <a:cubicBezTo>
                  <a:pt x="3383" y="18306"/>
                  <a:pt x="3432" y="18108"/>
                  <a:pt x="3523" y="17929"/>
                </a:cubicBezTo>
                <a:cubicBezTo>
                  <a:pt x="3623" y="17736"/>
                  <a:pt x="3739" y="17553"/>
                  <a:pt x="3856" y="17370"/>
                </a:cubicBezTo>
                <a:cubicBezTo>
                  <a:pt x="3876" y="17337"/>
                  <a:pt x="3881" y="17298"/>
                  <a:pt x="3870" y="17261"/>
                </a:cubicBezTo>
                <a:cubicBezTo>
                  <a:pt x="4051" y="17034"/>
                  <a:pt x="4292" y="16880"/>
                  <a:pt x="4572" y="16746"/>
                </a:cubicBezTo>
                <a:cubicBezTo>
                  <a:pt x="5041" y="16501"/>
                  <a:pt x="5537" y="16316"/>
                  <a:pt x="6010" y="16082"/>
                </a:cubicBezTo>
                <a:cubicBezTo>
                  <a:pt x="6090" y="16039"/>
                  <a:pt x="6176" y="16004"/>
                  <a:pt x="6244" y="15942"/>
                </a:cubicBezTo>
                <a:cubicBezTo>
                  <a:pt x="6294" y="15895"/>
                  <a:pt x="6300" y="15818"/>
                  <a:pt x="6259" y="15763"/>
                </a:cubicBezTo>
                <a:lnTo>
                  <a:pt x="6263" y="15763"/>
                </a:lnTo>
                <a:cubicBezTo>
                  <a:pt x="6269" y="15691"/>
                  <a:pt x="6230" y="15598"/>
                  <a:pt x="6201" y="15532"/>
                </a:cubicBezTo>
                <a:cubicBezTo>
                  <a:pt x="6164" y="15434"/>
                  <a:pt x="6121" y="15339"/>
                  <a:pt x="6074" y="15246"/>
                </a:cubicBezTo>
                <a:cubicBezTo>
                  <a:pt x="5868" y="14858"/>
                  <a:pt x="5547" y="14539"/>
                  <a:pt x="5193" y="14282"/>
                </a:cubicBezTo>
                <a:cubicBezTo>
                  <a:pt x="5086" y="14216"/>
                  <a:pt x="4991" y="14129"/>
                  <a:pt x="4878" y="14076"/>
                </a:cubicBezTo>
                <a:cubicBezTo>
                  <a:pt x="4863" y="14071"/>
                  <a:pt x="4848" y="14069"/>
                  <a:pt x="4835" y="140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flipH="1">
            <a:off x="6070767" y="2385195"/>
            <a:ext cx="748117" cy="1612204"/>
          </a:xfrm>
          <a:custGeom>
            <a:avLst/>
            <a:gdLst/>
            <a:ahLst/>
            <a:cxnLst/>
            <a:rect l="l" t="t" r="r" b="b"/>
            <a:pathLst>
              <a:path w="8812" h="18990" extrusionOk="0">
                <a:moveTo>
                  <a:pt x="5440" y="3356"/>
                </a:moveTo>
                <a:cubicBezTo>
                  <a:pt x="5309" y="3356"/>
                  <a:pt x="5186" y="3449"/>
                  <a:pt x="5176" y="3589"/>
                </a:cubicBezTo>
                <a:cubicBezTo>
                  <a:pt x="5151" y="3850"/>
                  <a:pt x="5343" y="4066"/>
                  <a:pt x="5370" y="4319"/>
                </a:cubicBezTo>
                <a:cubicBezTo>
                  <a:pt x="5392" y="4430"/>
                  <a:pt x="5339" y="4588"/>
                  <a:pt x="5442" y="4665"/>
                </a:cubicBezTo>
                <a:cubicBezTo>
                  <a:pt x="5459" y="4671"/>
                  <a:pt x="5477" y="4673"/>
                  <a:pt x="5495" y="4673"/>
                </a:cubicBezTo>
                <a:cubicBezTo>
                  <a:pt x="5707" y="4673"/>
                  <a:pt x="5963" y="4289"/>
                  <a:pt x="5972" y="4111"/>
                </a:cubicBezTo>
                <a:cubicBezTo>
                  <a:pt x="6015" y="3811"/>
                  <a:pt x="5802" y="3461"/>
                  <a:pt x="5516" y="3364"/>
                </a:cubicBezTo>
                <a:lnTo>
                  <a:pt x="5516" y="3366"/>
                </a:lnTo>
                <a:cubicBezTo>
                  <a:pt x="5491" y="3359"/>
                  <a:pt x="5465" y="3356"/>
                  <a:pt x="5440" y="3356"/>
                </a:cubicBezTo>
                <a:close/>
                <a:moveTo>
                  <a:pt x="1129" y="5162"/>
                </a:moveTo>
                <a:cubicBezTo>
                  <a:pt x="1076" y="5162"/>
                  <a:pt x="1013" y="5199"/>
                  <a:pt x="967" y="5214"/>
                </a:cubicBezTo>
                <a:cubicBezTo>
                  <a:pt x="866" y="5232"/>
                  <a:pt x="790" y="5360"/>
                  <a:pt x="909" y="5411"/>
                </a:cubicBezTo>
                <a:cubicBezTo>
                  <a:pt x="917" y="5413"/>
                  <a:pt x="925" y="5414"/>
                  <a:pt x="933" y="5414"/>
                </a:cubicBezTo>
                <a:cubicBezTo>
                  <a:pt x="957" y="5414"/>
                  <a:pt x="981" y="5406"/>
                  <a:pt x="998" y="5389"/>
                </a:cubicBezTo>
                <a:cubicBezTo>
                  <a:pt x="1074" y="5346"/>
                  <a:pt x="1243" y="5341"/>
                  <a:pt x="1208" y="5218"/>
                </a:cubicBezTo>
                <a:cubicBezTo>
                  <a:pt x="1190" y="5176"/>
                  <a:pt x="1162" y="5162"/>
                  <a:pt x="1129" y="5162"/>
                </a:cubicBezTo>
                <a:close/>
                <a:moveTo>
                  <a:pt x="1973" y="5574"/>
                </a:moveTo>
                <a:cubicBezTo>
                  <a:pt x="1888" y="5574"/>
                  <a:pt x="1775" y="5671"/>
                  <a:pt x="1720" y="5712"/>
                </a:cubicBezTo>
                <a:cubicBezTo>
                  <a:pt x="1570" y="5864"/>
                  <a:pt x="1413" y="6070"/>
                  <a:pt x="1436" y="6296"/>
                </a:cubicBezTo>
                <a:lnTo>
                  <a:pt x="1438" y="6296"/>
                </a:lnTo>
                <a:cubicBezTo>
                  <a:pt x="1451" y="6330"/>
                  <a:pt x="1484" y="6353"/>
                  <a:pt x="1520" y="6353"/>
                </a:cubicBezTo>
                <a:cubicBezTo>
                  <a:pt x="1530" y="6353"/>
                  <a:pt x="1540" y="6351"/>
                  <a:pt x="1549" y="6347"/>
                </a:cubicBezTo>
                <a:cubicBezTo>
                  <a:pt x="1623" y="6323"/>
                  <a:pt x="1601" y="6234"/>
                  <a:pt x="1621" y="6175"/>
                </a:cubicBezTo>
                <a:cubicBezTo>
                  <a:pt x="1671" y="6018"/>
                  <a:pt x="1771" y="5885"/>
                  <a:pt x="1903" y="5790"/>
                </a:cubicBezTo>
                <a:cubicBezTo>
                  <a:pt x="1969" y="5751"/>
                  <a:pt x="2096" y="5720"/>
                  <a:pt x="2049" y="5617"/>
                </a:cubicBezTo>
                <a:cubicBezTo>
                  <a:pt x="2030" y="5586"/>
                  <a:pt x="2003" y="5574"/>
                  <a:pt x="1973" y="5574"/>
                </a:cubicBezTo>
                <a:close/>
                <a:moveTo>
                  <a:pt x="283" y="3403"/>
                </a:moveTo>
                <a:cubicBezTo>
                  <a:pt x="254" y="3403"/>
                  <a:pt x="225" y="3418"/>
                  <a:pt x="208" y="3453"/>
                </a:cubicBezTo>
                <a:cubicBezTo>
                  <a:pt x="93" y="3784"/>
                  <a:pt x="80" y="4152"/>
                  <a:pt x="80" y="4502"/>
                </a:cubicBezTo>
                <a:cubicBezTo>
                  <a:pt x="10" y="4514"/>
                  <a:pt x="0" y="4588"/>
                  <a:pt x="12" y="4646"/>
                </a:cubicBezTo>
                <a:cubicBezTo>
                  <a:pt x="25" y="4825"/>
                  <a:pt x="35" y="5006"/>
                  <a:pt x="70" y="5183"/>
                </a:cubicBezTo>
                <a:cubicBezTo>
                  <a:pt x="138" y="5537"/>
                  <a:pt x="296" y="5862"/>
                  <a:pt x="471" y="6175"/>
                </a:cubicBezTo>
                <a:cubicBezTo>
                  <a:pt x="601" y="6403"/>
                  <a:pt x="765" y="6609"/>
                  <a:pt x="868" y="6851"/>
                </a:cubicBezTo>
                <a:cubicBezTo>
                  <a:pt x="911" y="6958"/>
                  <a:pt x="946" y="7067"/>
                  <a:pt x="973" y="7181"/>
                </a:cubicBezTo>
                <a:cubicBezTo>
                  <a:pt x="983" y="7224"/>
                  <a:pt x="988" y="7273"/>
                  <a:pt x="1023" y="7304"/>
                </a:cubicBezTo>
                <a:cubicBezTo>
                  <a:pt x="1049" y="7317"/>
                  <a:pt x="1071" y="7323"/>
                  <a:pt x="1089" y="7323"/>
                </a:cubicBezTo>
                <a:cubicBezTo>
                  <a:pt x="1279" y="7323"/>
                  <a:pt x="1088" y="6688"/>
                  <a:pt x="1025" y="6590"/>
                </a:cubicBezTo>
                <a:cubicBezTo>
                  <a:pt x="815" y="6160"/>
                  <a:pt x="519" y="5771"/>
                  <a:pt x="397" y="5300"/>
                </a:cubicBezTo>
                <a:cubicBezTo>
                  <a:pt x="231" y="4751"/>
                  <a:pt x="210" y="4169"/>
                  <a:pt x="338" y="3611"/>
                </a:cubicBezTo>
                <a:cubicBezTo>
                  <a:pt x="344" y="3582"/>
                  <a:pt x="354" y="3554"/>
                  <a:pt x="366" y="3527"/>
                </a:cubicBezTo>
                <a:cubicBezTo>
                  <a:pt x="398" y="3459"/>
                  <a:pt x="340" y="3403"/>
                  <a:pt x="283" y="3403"/>
                </a:cubicBezTo>
                <a:close/>
                <a:moveTo>
                  <a:pt x="4612" y="8532"/>
                </a:moveTo>
                <a:lnTo>
                  <a:pt x="4598" y="8553"/>
                </a:lnTo>
                <a:cubicBezTo>
                  <a:pt x="4584" y="8579"/>
                  <a:pt x="4565" y="8604"/>
                  <a:pt x="4545" y="8627"/>
                </a:cubicBezTo>
                <a:cubicBezTo>
                  <a:pt x="4468" y="8699"/>
                  <a:pt x="4388" y="8767"/>
                  <a:pt x="4304" y="8833"/>
                </a:cubicBezTo>
                <a:cubicBezTo>
                  <a:pt x="4415" y="8740"/>
                  <a:pt x="4518" y="8639"/>
                  <a:pt x="4612" y="8532"/>
                </a:cubicBezTo>
                <a:close/>
                <a:moveTo>
                  <a:pt x="4762" y="1"/>
                </a:moveTo>
                <a:cubicBezTo>
                  <a:pt x="4322" y="1"/>
                  <a:pt x="3882" y="70"/>
                  <a:pt x="3462" y="215"/>
                </a:cubicBezTo>
                <a:cubicBezTo>
                  <a:pt x="3329" y="266"/>
                  <a:pt x="2347" y="544"/>
                  <a:pt x="2481" y="723"/>
                </a:cubicBezTo>
                <a:cubicBezTo>
                  <a:pt x="2162" y="883"/>
                  <a:pt x="1868" y="1116"/>
                  <a:pt x="1599" y="1350"/>
                </a:cubicBezTo>
                <a:cubicBezTo>
                  <a:pt x="1586" y="1369"/>
                  <a:pt x="1580" y="1392"/>
                  <a:pt x="1586" y="1414"/>
                </a:cubicBezTo>
                <a:cubicBezTo>
                  <a:pt x="1483" y="1474"/>
                  <a:pt x="1383" y="1538"/>
                  <a:pt x="1290" y="1610"/>
                </a:cubicBezTo>
                <a:cubicBezTo>
                  <a:pt x="1282" y="1622"/>
                  <a:pt x="1276" y="1632"/>
                  <a:pt x="1265" y="1642"/>
                </a:cubicBezTo>
                <a:cubicBezTo>
                  <a:pt x="1267" y="1640"/>
                  <a:pt x="1269" y="1638"/>
                  <a:pt x="1271" y="1636"/>
                </a:cubicBezTo>
                <a:lnTo>
                  <a:pt x="1271" y="1636"/>
                </a:lnTo>
                <a:cubicBezTo>
                  <a:pt x="1263" y="1645"/>
                  <a:pt x="1257" y="1655"/>
                  <a:pt x="1251" y="1663"/>
                </a:cubicBezTo>
                <a:cubicBezTo>
                  <a:pt x="1251" y="1663"/>
                  <a:pt x="1251" y="1663"/>
                  <a:pt x="1251" y="1664"/>
                </a:cubicBezTo>
                <a:lnTo>
                  <a:pt x="1251" y="1664"/>
                </a:lnTo>
                <a:cubicBezTo>
                  <a:pt x="1251" y="1664"/>
                  <a:pt x="1251" y="1664"/>
                  <a:pt x="1251" y="1664"/>
                </a:cubicBezTo>
                <a:lnTo>
                  <a:pt x="1251" y="1664"/>
                </a:lnTo>
                <a:cubicBezTo>
                  <a:pt x="1177" y="1774"/>
                  <a:pt x="1105" y="1890"/>
                  <a:pt x="1031" y="2000"/>
                </a:cubicBezTo>
                <a:lnTo>
                  <a:pt x="990" y="2062"/>
                </a:lnTo>
                <a:cubicBezTo>
                  <a:pt x="992" y="2062"/>
                  <a:pt x="995" y="2062"/>
                  <a:pt x="997" y="2062"/>
                </a:cubicBezTo>
                <a:cubicBezTo>
                  <a:pt x="1020" y="2062"/>
                  <a:pt x="1043" y="2054"/>
                  <a:pt x="1058" y="2035"/>
                </a:cubicBezTo>
                <a:cubicBezTo>
                  <a:pt x="1335" y="1778"/>
                  <a:pt x="1652" y="1562"/>
                  <a:pt x="1996" y="1400"/>
                </a:cubicBezTo>
                <a:cubicBezTo>
                  <a:pt x="2303" y="1278"/>
                  <a:pt x="2643" y="1219"/>
                  <a:pt x="2986" y="1219"/>
                </a:cubicBezTo>
                <a:cubicBezTo>
                  <a:pt x="4095" y="1219"/>
                  <a:pt x="5248" y="1834"/>
                  <a:pt x="5514" y="2943"/>
                </a:cubicBezTo>
                <a:cubicBezTo>
                  <a:pt x="5489" y="2940"/>
                  <a:pt x="5464" y="2939"/>
                  <a:pt x="5440" y="2939"/>
                </a:cubicBezTo>
                <a:cubicBezTo>
                  <a:pt x="5088" y="2939"/>
                  <a:pt x="4774" y="3170"/>
                  <a:pt x="4674" y="3510"/>
                </a:cubicBezTo>
                <a:cubicBezTo>
                  <a:pt x="4648" y="3577"/>
                  <a:pt x="4706" y="3626"/>
                  <a:pt x="4761" y="3626"/>
                </a:cubicBezTo>
                <a:cubicBezTo>
                  <a:pt x="4793" y="3626"/>
                  <a:pt x="4823" y="3610"/>
                  <a:pt x="4837" y="3572"/>
                </a:cubicBezTo>
                <a:cubicBezTo>
                  <a:pt x="4914" y="3314"/>
                  <a:pt x="5150" y="3108"/>
                  <a:pt x="5423" y="3108"/>
                </a:cubicBezTo>
                <a:cubicBezTo>
                  <a:pt x="5435" y="3108"/>
                  <a:pt x="5446" y="3109"/>
                  <a:pt x="5458" y="3109"/>
                </a:cubicBezTo>
                <a:cubicBezTo>
                  <a:pt x="5964" y="3165"/>
                  <a:pt x="6192" y="3796"/>
                  <a:pt x="6178" y="4321"/>
                </a:cubicBezTo>
                <a:cubicBezTo>
                  <a:pt x="6147" y="4623"/>
                  <a:pt x="6028" y="4901"/>
                  <a:pt x="5771" y="5082"/>
                </a:cubicBezTo>
                <a:cubicBezTo>
                  <a:pt x="5701" y="5113"/>
                  <a:pt x="5639" y="5132"/>
                  <a:pt x="5610" y="5162"/>
                </a:cubicBezTo>
                <a:lnTo>
                  <a:pt x="5600" y="5164"/>
                </a:lnTo>
                <a:cubicBezTo>
                  <a:pt x="5583" y="5138"/>
                  <a:pt x="5567" y="5113"/>
                  <a:pt x="5548" y="5090"/>
                </a:cubicBezTo>
                <a:cubicBezTo>
                  <a:pt x="5531" y="5075"/>
                  <a:pt x="5509" y="5067"/>
                  <a:pt x="5488" y="5067"/>
                </a:cubicBezTo>
                <a:cubicBezTo>
                  <a:pt x="5465" y="5067"/>
                  <a:pt x="5442" y="5076"/>
                  <a:pt x="5425" y="5095"/>
                </a:cubicBezTo>
                <a:cubicBezTo>
                  <a:pt x="5372" y="5150"/>
                  <a:pt x="5423" y="5210"/>
                  <a:pt x="5454" y="5259"/>
                </a:cubicBezTo>
                <a:cubicBezTo>
                  <a:pt x="5487" y="5323"/>
                  <a:pt x="5516" y="5389"/>
                  <a:pt x="5540" y="5457"/>
                </a:cubicBezTo>
                <a:cubicBezTo>
                  <a:pt x="5532" y="5562"/>
                  <a:pt x="5530" y="5666"/>
                  <a:pt x="5534" y="5771"/>
                </a:cubicBezTo>
                <a:cubicBezTo>
                  <a:pt x="5530" y="5771"/>
                  <a:pt x="5526" y="5771"/>
                  <a:pt x="5522" y="5773"/>
                </a:cubicBezTo>
                <a:cubicBezTo>
                  <a:pt x="5283" y="5833"/>
                  <a:pt x="5047" y="5905"/>
                  <a:pt x="4814" y="5991"/>
                </a:cubicBezTo>
                <a:cubicBezTo>
                  <a:pt x="4765" y="6010"/>
                  <a:pt x="4707" y="6026"/>
                  <a:pt x="4672" y="6068"/>
                </a:cubicBezTo>
                <a:cubicBezTo>
                  <a:pt x="4635" y="6127"/>
                  <a:pt x="4649" y="6170"/>
                  <a:pt x="4684" y="6193"/>
                </a:cubicBezTo>
                <a:cubicBezTo>
                  <a:pt x="4662" y="6205"/>
                  <a:pt x="4639" y="6220"/>
                  <a:pt x="4617" y="6234"/>
                </a:cubicBezTo>
                <a:cubicBezTo>
                  <a:pt x="4604" y="6240"/>
                  <a:pt x="4594" y="6251"/>
                  <a:pt x="4586" y="6261"/>
                </a:cubicBezTo>
                <a:cubicBezTo>
                  <a:pt x="4555" y="6292"/>
                  <a:pt x="4549" y="6331"/>
                  <a:pt x="4594" y="6382"/>
                </a:cubicBezTo>
                <a:cubicBezTo>
                  <a:pt x="4600" y="6391"/>
                  <a:pt x="4608" y="6395"/>
                  <a:pt x="4617" y="6399"/>
                </a:cubicBezTo>
                <a:cubicBezTo>
                  <a:pt x="4610" y="6405"/>
                  <a:pt x="4602" y="6411"/>
                  <a:pt x="4594" y="6417"/>
                </a:cubicBezTo>
                <a:cubicBezTo>
                  <a:pt x="4236" y="6685"/>
                  <a:pt x="3822" y="6934"/>
                  <a:pt x="3372" y="6993"/>
                </a:cubicBezTo>
                <a:cubicBezTo>
                  <a:pt x="3343" y="6948"/>
                  <a:pt x="3323" y="6893"/>
                  <a:pt x="3279" y="6860"/>
                </a:cubicBezTo>
                <a:cubicBezTo>
                  <a:pt x="3266" y="6850"/>
                  <a:pt x="3250" y="6846"/>
                  <a:pt x="3234" y="6846"/>
                </a:cubicBezTo>
                <a:cubicBezTo>
                  <a:pt x="3207" y="6846"/>
                  <a:pt x="3181" y="6858"/>
                  <a:pt x="3164" y="6880"/>
                </a:cubicBezTo>
                <a:cubicBezTo>
                  <a:pt x="3121" y="6886"/>
                  <a:pt x="3084" y="6928"/>
                  <a:pt x="3055" y="6958"/>
                </a:cubicBezTo>
                <a:cubicBezTo>
                  <a:pt x="2993" y="7022"/>
                  <a:pt x="2928" y="7082"/>
                  <a:pt x="2860" y="7139"/>
                </a:cubicBezTo>
                <a:cubicBezTo>
                  <a:pt x="2672" y="7277"/>
                  <a:pt x="2477" y="7407"/>
                  <a:pt x="2292" y="7551"/>
                </a:cubicBezTo>
                <a:cubicBezTo>
                  <a:pt x="2247" y="7584"/>
                  <a:pt x="2243" y="7652"/>
                  <a:pt x="2286" y="7689"/>
                </a:cubicBezTo>
                <a:cubicBezTo>
                  <a:pt x="2158" y="7816"/>
                  <a:pt x="1434" y="8092"/>
                  <a:pt x="1494" y="8219"/>
                </a:cubicBezTo>
                <a:cubicBezTo>
                  <a:pt x="1498" y="8238"/>
                  <a:pt x="1508" y="8252"/>
                  <a:pt x="1518" y="8267"/>
                </a:cubicBezTo>
                <a:cubicBezTo>
                  <a:pt x="1518" y="8277"/>
                  <a:pt x="1520" y="8287"/>
                  <a:pt x="1525" y="8300"/>
                </a:cubicBezTo>
                <a:cubicBezTo>
                  <a:pt x="1590" y="8427"/>
                  <a:pt x="1654" y="8573"/>
                  <a:pt x="1815" y="8600"/>
                </a:cubicBezTo>
                <a:cubicBezTo>
                  <a:pt x="1817" y="8619"/>
                  <a:pt x="1823" y="8637"/>
                  <a:pt x="1831" y="8654"/>
                </a:cubicBezTo>
                <a:cubicBezTo>
                  <a:pt x="1845" y="8678"/>
                  <a:pt x="1866" y="8697"/>
                  <a:pt x="1893" y="8707"/>
                </a:cubicBezTo>
                <a:cubicBezTo>
                  <a:pt x="1908" y="8712"/>
                  <a:pt x="1923" y="8714"/>
                  <a:pt x="1937" y="8714"/>
                </a:cubicBezTo>
                <a:cubicBezTo>
                  <a:pt x="2003" y="8714"/>
                  <a:pt x="2067" y="8672"/>
                  <a:pt x="2119" y="8633"/>
                </a:cubicBezTo>
                <a:cubicBezTo>
                  <a:pt x="2195" y="8556"/>
                  <a:pt x="2142" y="8479"/>
                  <a:pt x="2067" y="8479"/>
                </a:cubicBezTo>
                <a:cubicBezTo>
                  <a:pt x="2036" y="8479"/>
                  <a:pt x="2002" y="8492"/>
                  <a:pt x="1971" y="8524"/>
                </a:cubicBezTo>
                <a:cubicBezTo>
                  <a:pt x="1864" y="8351"/>
                  <a:pt x="1798" y="8522"/>
                  <a:pt x="1691" y="8232"/>
                </a:cubicBezTo>
                <a:cubicBezTo>
                  <a:pt x="1714" y="8217"/>
                  <a:pt x="1736" y="8201"/>
                  <a:pt x="1755" y="8191"/>
                </a:cubicBezTo>
                <a:cubicBezTo>
                  <a:pt x="1887" y="8115"/>
                  <a:pt x="2024" y="8049"/>
                  <a:pt x="2156" y="7975"/>
                </a:cubicBezTo>
                <a:lnTo>
                  <a:pt x="2234" y="7927"/>
                </a:lnTo>
                <a:cubicBezTo>
                  <a:pt x="2259" y="7913"/>
                  <a:pt x="2286" y="7896"/>
                  <a:pt x="2310" y="7880"/>
                </a:cubicBezTo>
                <a:cubicBezTo>
                  <a:pt x="2528" y="7742"/>
                  <a:pt x="2738" y="7590"/>
                  <a:pt x="2915" y="7403"/>
                </a:cubicBezTo>
                <a:cubicBezTo>
                  <a:pt x="2969" y="7360"/>
                  <a:pt x="3022" y="7316"/>
                  <a:pt x="3078" y="7275"/>
                </a:cubicBezTo>
                <a:cubicBezTo>
                  <a:pt x="3137" y="7224"/>
                  <a:pt x="3209" y="7193"/>
                  <a:pt x="3288" y="7185"/>
                </a:cubicBezTo>
                <a:cubicBezTo>
                  <a:pt x="3308" y="7193"/>
                  <a:pt x="3327" y="7199"/>
                  <a:pt x="3349" y="7201"/>
                </a:cubicBezTo>
                <a:lnTo>
                  <a:pt x="3345" y="7203"/>
                </a:lnTo>
                <a:cubicBezTo>
                  <a:pt x="3375" y="7206"/>
                  <a:pt x="3405" y="7207"/>
                  <a:pt x="3434" y="7207"/>
                </a:cubicBezTo>
                <a:cubicBezTo>
                  <a:pt x="3844" y="7207"/>
                  <a:pt x="4232" y="6989"/>
                  <a:pt x="4575" y="6781"/>
                </a:cubicBezTo>
                <a:cubicBezTo>
                  <a:pt x="4812" y="6640"/>
                  <a:pt x="5052" y="6450"/>
                  <a:pt x="5339" y="6450"/>
                </a:cubicBezTo>
                <a:cubicBezTo>
                  <a:pt x="5349" y="6450"/>
                  <a:pt x="5359" y="6450"/>
                  <a:pt x="5370" y="6450"/>
                </a:cubicBezTo>
                <a:cubicBezTo>
                  <a:pt x="5375" y="6449"/>
                  <a:pt x="5380" y="6449"/>
                  <a:pt x="5385" y="6449"/>
                </a:cubicBezTo>
                <a:cubicBezTo>
                  <a:pt x="5390" y="6449"/>
                  <a:pt x="5395" y="6449"/>
                  <a:pt x="5400" y="6450"/>
                </a:cubicBezTo>
                <a:cubicBezTo>
                  <a:pt x="5380" y="6533"/>
                  <a:pt x="5357" y="6615"/>
                  <a:pt x="5335" y="6697"/>
                </a:cubicBezTo>
                <a:cubicBezTo>
                  <a:pt x="5079" y="7703"/>
                  <a:pt x="4497" y="8773"/>
                  <a:pt x="3448" y="9108"/>
                </a:cubicBezTo>
                <a:cubicBezTo>
                  <a:pt x="3267" y="9164"/>
                  <a:pt x="3061" y="9227"/>
                  <a:pt x="2864" y="9227"/>
                </a:cubicBezTo>
                <a:cubicBezTo>
                  <a:pt x="2739" y="9227"/>
                  <a:pt x="2617" y="9201"/>
                  <a:pt x="2506" y="9133"/>
                </a:cubicBezTo>
                <a:cubicBezTo>
                  <a:pt x="2487" y="9116"/>
                  <a:pt x="2471" y="9102"/>
                  <a:pt x="2452" y="9086"/>
                </a:cubicBezTo>
                <a:cubicBezTo>
                  <a:pt x="2428" y="9059"/>
                  <a:pt x="2407" y="9030"/>
                  <a:pt x="2368" y="9026"/>
                </a:cubicBezTo>
                <a:cubicBezTo>
                  <a:pt x="2360" y="9020"/>
                  <a:pt x="2352" y="9016"/>
                  <a:pt x="2343" y="9009"/>
                </a:cubicBezTo>
                <a:cubicBezTo>
                  <a:pt x="2329" y="8991"/>
                  <a:pt x="2306" y="8979"/>
                  <a:pt x="2282" y="8979"/>
                </a:cubicBezTo>
                <a:cubicBezTo>
                  <a:pt x="2266" y="8971"/>
                  <a:pt x="2251" y="8967"/>
                  <a:pt x="2237" y="8967"/>
                </a:cubicBezTo>
                <a:cubicBezTo>
                  <a:pt x="2157" y="8967"/>
                  <a:pt x="2104" y="9074"/>
                  <a:pt x="2191" y="9133"/>
                </a:cubicBezTo>
                <a:cubicBezTo>
                  <a:pt x="2205" y="9139"/>
                  <a:pt x="2220" y="9145"/>
                  <a:pt x="2234" y="9149"/>
                </a:cubicBezTo>
                <a:cubicBezTo>
                  <a:pt x="2300" y="9219"/>
                  <a:pt x="2372" y="9279"/>
                  <a:pt x="2452" y="9328"/>
                </a:cubicBezTo>
                <a:cubicBezTo>
                  <a:pt x="2600" y="9474"/>
                  <a:pt x="2759" y="9618"/>
                  <a:pt x="2979" y="9641"/>
                </a:cubicBezTo>
                <a:cubicBezTo>
                  <a:pt x="3034" y="9650"/>
                  <a:pt x="3088" y="9654"/>
                  <a:pt x="3142" y="9654"/>
                </a:cubicBezTo>
                <a:cubicBezTo>
                  <a:pt x="3443" y="9654"/>
                  <a:pt x="3733" y="9526"/>
                  <a:pt x="3981" y="9359"/>
                </a:cubicBezTo>
                <a:cubicBezTo>
                  <a:pt x="4135" y="9258"/>
                  <a:pt x="4287" y="9156"/>
                  <a:pt x="4436" y="9046"/>
                </a:cubicBezTo>
                <a:cubicBezTo>
                  <a:pt x="4448" y="9038"/>
                  <a:pt x="4456" y="9026"/>
                  <a:pt x="4462" y="9011"/>
                </a:cubicBezTo>
                <a:cubicBezTo>
                  <a:pt x="4643" y="8935"/>
                  <a:pt x="4880" y="8614"/>
                  <a:pt x="4991" y="8530"/>
                </a:cubicBezTo>
                <a:cubicBezTo>
                  <a:pt x="5723" y="7843"/>
                  <a:pt x="6221" y="6942"/>
                  <a:pt x="7007" y="6306"/>
                </a:cubicBezTo>
                <a:cubicBezTo>
                  <a:pt x="7340" y="6014"/>
                  <a:pt x="7680" y="5728"/>
                  <a:pt x="8060" y="5500"/>
                </a:cubicBezTo>
                <a:cubicBezTo>
                  <a:pt x="8227" y="5368"/>
                  <a:pt x="8581" y="5319"/>
                  <a:pt x="8653" y="5123"/>
                </a:cubicBezTo>
                <a:cubicBezTo>
                  <a:pt x="8717" y="4615"/>
                  <a:pt x="8811" y="4074"/>
                  <a:pt x="8776" y="3554"/>
                </a:cubicBezTo>
                <a:cubicBezTo>
                  <a:pt x="8795" y="3297"/>
                  <a:pt x="8760" y="3039"/>
                  <a:pt x="8673" y="2799"/>
                </a:cubicBezTo>
                <a:cubicBezTo>
                  <a:pt x="8503" y="2262"/>
                  <a:pt x="8233" y="1747"/>
                  <a:pt x="7834" y="1346"/>
                </a:cubicBezTo>
                <a:cubicBezTo>
                  <a:pt x="7462" y="978"/>
                  <a:pt x="7054" y="630"/>
                  <a:pt x="6579" y="400"/>
                </a:cubicBezTo>
                <a:cubicBezTo>
                  <a:pt x="6011" y="140"/>
                  <a:pt x="5386" y="1"/>
                  <a:pt x="4762" y="1"/>
                </a:cubicBezTo>
                <a:close/>
                <a:moveTo>
                  <a:pt x="264" y="14220"/>
                </a:moveTo>
                <a:cubicBezTo>
                  <a:pt x="100" y="14220"/>
                  <a:pt x="183" y="14668"/>
                  <a:pt x="204" y="14770"/>
                </a:cubicBezTo>
                <a:cubicBezTo>
                  <a:pt x="222" y="14816"/>
                  <a:pt x="254" y="14836"/>
                  <a:pt x="285" y="14836"/>
                </a:cubicBezTo>
                <a:cubicBezTo>
                  <a:pt x="344" y="14836"/>
                  <a:pt x="401" y="14766"/>
                  <a:pt x="362" y="14683"/>
                </a:cubicBezTo>
                <a:cubicBezTo>
                  <a:pt x="346" y="14578"/>
                  <a:pt x="340" y="14471"/>
                  <a:pt x="344" y="14364"/>
                </a:cubicBezTo>
                <a:cubicBezTo>
                  <a:pt x="356" y="14317"/>
                  <a:pt x="360" y="14259"/>
                  <a:pt x="313" y="14231"/>
                </a:cubicBezTo>
                <a:cubicBezTo>
                  <a:pt x="294" y="14223"/>
                  <a:pt x="278" y="14220"/>
                  <a:pt x="264" y="14220"/>
                </a:cubicBezTo>
                <a:close/>
                <a:moveTo>
                  <a:pt x="616" y="14372"/>
                </a:moveTo>
                <a:cubicBezTo>
                  <a:pt x="612" y="14372"/>
                  <a:pt x="609" y="14372"/>
                  <a:pt x="605" y="14373"/>
                </a:cubicBezTo>
                <a:cubicBezTo>
                  <a:pt x="432" y="14401"/>
                  <a:pt x="496" y="14973"/>
                  <a:pt x="549" y="15097"/>
                </a:cubicBezTo>
                <a:cubicBezTo>
                  <a:pt x="563" y="15135"/>
                  <a:pt x="594" y="15150"/>
                  <a:pt x="625" y="15150"/>
                </a:cubicBezTo>
                <a:cubicBezTo>
                  <a:pt x="680" y="15150"/>
                  <a:pt x="738" y="15100"/>
                  <a:pt x="712" y="15033"/>
                </a:cubicBezTo>
                <a:cubicBezTo>
                  <a:pt x="648" y="14846"/>
                  <a:pt x="663" y="14638"/>
                  <a:pt x="700" y="14449"/>
                </a:cubicBezTo>
                <a:cubicBezTo>
                  <a:pt x="696" y="14405"/>
                  <a:pt x="659" y="14372"/>
                  <a:pt x="616" y="14372"/>
                </a:cubicBezTo>
                <a:close/>
                <a:moveTo>
                  <a:pt x="999" y="14529"/>
                </a:moveTo>
                <a:cubicBezTo>
                  <a:pt x="954" y="14529"/>
                  <a:pt x="909" y="14559"/>
                  <a:pt x="911" y="14615"/>
                </a:cubicBezTo>
                <a:cubicBezTo>
                  <a:pt x="895" y="14823"/>
                  <a:pt x="809" y="15148"/>
                  <a:pt x="942" y="15321"/>
                </a:cubicBezTo>
                <a:lnTo>
                  <a:pt x="944" y="15321"/>
                </a:lnTo>
                <a:cubicBezTo>
                  <a:pt x="958" y="15331"/>
                  <a:pt x="972" y="15335"/>
                  <a:pt x="987" y="15335"/>
                </a:cubicBezTo>
                <a:cubicBezTo>
                  <a:pt x="1039" y="15335"/>
                  <a:pt x="1090" y="15282"/>
                  <a:pt x="1072" y="15226"/>
                </a:cubicBezTo>
                <a:cubicBezTo>
                  <a:pt x="1033" y="15105"/>
                  <a:pt x="1047" y="14975"/>
                  <a:pt x="1055" y="14850"/>
                </a:cubicBezTo>
                <a:cubicBezTo>
                  <a:pt x="1062" y="14768"/>
                  <a:pt x="1084" y="14687"/>
                  <a:pt x="1084" y="14605"/>
                </a:cubicBezTo>
                <a:cubicBezTo>
                  <a:pt x="1079" y="14553"/>
                  <a:pt x="1039" y="14529"/>
                  <a:pt x="999" y="14529"/>
                </a:cubicBezTo>
                <a:close/>
                <a:moveTo>
                  <a:pt x="2957" y="10822"/>
                </a:moveTo>
                <a:cubicBezTo>
                  <a:pt x="2811" y="10822"/>
                  <a:pt x="2631" y="11106"/>
                  <a:pt x="2498" y="11192"/>
                </a:cubicBezTo>
                <a:cubicBezTo>
                  <a:pt x="2493" y="11191"/>
                  <a:pt x="2488" y="11191"/>
                  <a:pt x="2483" y="11191"/>
                </a:cubicBezTo>
                <a:cubicBezTo>
                  <a:pt x="2470" y="11191"/>
                  <a:pt x="2456" y="11195"/>
                  <a:pt x="2444" y="11202"/>
                </a:cubicBezTo>
                <a:cubicBezTo>
                  <a:pt x="2185" y="11357"/>
                  <a:pt x="1936" y="11530"/>
                  <a:pt x="1691" y="11706"/>
                </a:cubicBezTo>
                <a:cubicBezTo>
                  <a:pt x="1555" y="11818"/>
                  <a:pt x="1033" y="12134"/>
                  <a:pt x="1043" y="12299"/>
                </a:cubicBezTo>
                <a:cubicBezTo>
                  <a:pt x="918" y="12352"/>
                  <a:pt x="687" y="12509"/>
                  <a:pt x="648" y="12638"/>
                </a:cubicBezTo>
                <a:cubicBezTo>
                  <a:pt x="644" y="12690"/>
                  <a:pt x="691" y="12728"/>
                  <a:pt x="738" y="12728"/>
                </a:cubicBezTo>
                <a:cubicBezTo>
                  <a:pt x="758" y="12728"/>
                  <a:pt x="779" y="12720"/>
                  <a:pt x="794" y="12704"/>
                </a:cubicBezTo>
                <a:cubicBezTo>
                  <a:pt x="925" y="12551"/>
                  <a:pt x="1103" y="12419"/>
                  <a:pt x="1307" y="12419"/>
                </a:cubicBezTo>
                <a:cubicBezTo>
                  <a:pt x="1334" y="12419"/>
                  <a:pt x="1361" y="12422"/>
                  <a:pt x="1389" y="12426"/>
                </a:cubicBezTo>
                <a:cubicBezTo>
                  <a:pt x="1664" y="12431"/>
                  <a:pt x="1794" y="12673"/>
                  <a:pt x="1823" y="12920"/>
                </a:cubicBezTo>
                <a:cubicBezTo>
                  <a:pt x="1852" y="13107"/>
                  <a:pt x="1856" y="13297"/>
                  <a:pt x="1835" y="13486"/>
                </a:cubicBezTo>
                <a:cubicBezTo>
                  <a:pt x="1833" y="13494"/>
                  <a:pt x="1831" y="13502"/>
                  <a:pt x="1831" y="13511"/>
                </a:cubicBezTo>
                <a:cubicBezTo>
                  <a:pt x="1819" y="13614"/>
                  <a:pt x="1800" y="13716"/>
                  <a:pt x="1773" y="13817"/>
                </a:cubicBezTo>
                <a:cubicBezTo>
                  <a:pt x="1755" y="13877"/>
                  <a:pt x="1734" y="13939"/>
                  <a:pt x="1712" y="13996"/>
                </a:cubicBezTo>
                <a:cubicBezTo>
                  <a:pt x="1518" y="14488"/>
                  <a:pt x="1247" y="15008"/>
                  <a:pt x="1360" y="15553"/>
                </a:cubicBezTo>
                <a:cubicBezTo>
                  <a:pt x="1371" y="15598"/>
                  <a:pt x="1405" y="15617"/>
                  <a:pt x="1440" y="15617"/>
                </a:cubicBezTo>
                <a:cubicBezTo>
                  <a:pt x="1492" y="15617"/>
                  <a:pt x="1546" y="15575"/>
                  <a:pt x="1529" y="15510"/>
                </a:cubicBezTo>
                <a:cubicBezTo>
                  <a:pt x="1479" y="15313"/>
                  <a:pt x="1520" y="15105"/>
                  <a:pt x="1560" y="14908"/>
                </a:cubicBezTo>
                <a:cubicBezTo>
                  <a:pt x="1562" y="14881"/>
                  <a:pt x="1566" y="14856"/>
                  <a:pt x="1574" y="14831"/>
                </a:cubicBezTo>
                <a:cubicBezTo>
                  <a:pt x="1584" y="14842"/>
                  <a:pt x="1597" y="14852"/>
                  <a:pt x="1609" y="14860"/>
                </a:cubicBezTo>
                <a:cubicBezTo>
                  <a:pt x="1621" y="14863"/>
                  <a:pt x="1633" y="14864"/>
                  <a:pt x="1645" y="14864"/>
                </a:cubicBezTo>
                <a:cubicBezTo>
                  <a:pt x="1965" y="14864"/>
                  <a:pt x="2133" y="14018"/>
                  <a:pt x="2240" y="13780"/>
                </a:cubicBezTo>
                <a:cubicBezTo>
                  <a:pt x="2345" y="13418"/>
                  <a:pt x="2749" y="13297"/>
                  <a:pt x="2761" y="12968"/>
                </a:cubicBezTo>
                <a:cubicBezTo>
                  <a:pt x="2784" y="12381"/>
                  <a:pt x="2847" y="11799"/>
                  <a:pt x="2950" y="11223"/>
                </a:cubicBezTo>
                <a:cubicBezTo>
                  <a:pt x="2954" y="11104"/>
                  <a:pt x="3135" y="10877"/>
                  <a:pt x="2958" y="10822"/>
                </a:cubicBezTo>
                <a:cubicBezTo>
                  <a:pt x="2958" y="10822"/>
                  <a:pt x="2957" y="10822"/>
                  <a:pt x="2957" y="10822"/>
                </a:cubicBezTo>
                <a:close/>
                <a:moveTo>
                  <a:pt x="4633" y="14049"/>
                </a:moveTo>
                <a:cubicBezTo>
                  <a:pt x="4573" y="14049"/>
                  <a:pt x="4517" y="14066"/>
                  <a:pt x="4471" y="14111"/>
                </a:cubicBezTo>
                <a:cubicBezTo>
                  <a:pt x="4448" y="14144"/>
                  <a:pt x="4427" y="14179"/>
                  <a:pt x="4409" y="14216"/>
                </a:cubicBezTo>
                <a:cubicBezTo>
                  <a:pt x="4397" y="14214"/>
                  <a:pt x="4386" y="14213"/>
                  <a:pt x="4375" y="14213"/>
                </a:cubicBezTo>
                <a:cubicBezTo>
                  <a:pt x="4358" y="14213"/>
                  <a:pt x="4341" y="14215"/>
                  <a:pt x="4324" y="14220"/>
                </a:cubicBezTo>
                <a:cubicBezTo>
                  <a:pt x="4320" y="14222"/>
                  <a:pt x="4318" y="14225"/>
                  <a:pt x="4314" y="14227"/>
                </a:cubicBezTo>
                <a:lnTo>
                  <a:pt x="4287" y="14227"/>
                </a:lnTo>
                <a:cubicBezTo>
                  <a:pt x="4178" y="14237"/>
                  <a:pt x="4189" y="14399"/>
                  <a:pt x="4296" y="14399"/>
                </a:cubicBezTo>
                <a:cubicBezTo>
                  <a:pt x="4318" y="14401"/>
                  <a:pt x="4343" y="14403"/>
                  <a:pt x="4366" y="14406"/>
                </a:cubicBezTo>
                <a:lnTo>
                  <a:pt x="4368" y="14406"/>
                </a:lnTo>
                <a:cubicBezTo>
                  <a:pt x="4382" y="14420"/>
                  <a:pt x="4403" y="14430"/>
                  <a:pt x="4423" y="14436"/>
                </a:cubicBezTo>
                <a:cubicBezTo>
                  <a:pt x="4954" y="14712"/>
                  <a:pt x="4989" y="15383"/>
                  <a:pt x="4641" y="15825"/>
                </a:cubicBezTo>
                <a:cubicBezTo>
                  <a:pt x="4431" y="16121"/>
                  <a:pt x="4129" y="16317"/>
                  <a:pt x="3860" y="16555"/>
                </a:cubicBezTo>
                <a:cubicBezTo>
                  <a:pt x="3613" y="16771"/>
                  <a:pt x="3382" y="17008"/>
                  <a:pt x="3203" y="17284"/>
                </a:cubicBezTo>
                <a:cubicBezTo>
                  <a:pt x="3070" y="17477"/>
                  <a:pt x="2960" y="17681"/>
                  <a:pt x="2798" y="17856"/>
                </a:cubicBezTo>
                <a:cubicBezTo>
                  <a:pt x="2650" y="18024"/>
                  <a:pt x="2448" y="18133"/>
                  <a:pt x="2228" y="18168"/>
                </a:cubicBezTo>
                <a:cubicBezTo>
                  <a:pt x="2107" y="18137"/>
                  <a:pt x="1994" y="18078"/>
                  <a:pt x="1897" y="17997"/>
                </a:cubicBezTo>
                <a:cubicBezTo>
                  <a:pt x="1776" y="17872"/>
                  <a:pt x="1712" y="17705"/>
                  <a:pt x="1592" y="17580"/>
                </a:cubicBezTo>
                <a:cubicBezTo>
                  <a:pt x="1580" y="17514"/>
                  <a:pt x="1541" y="17486"/>
                  <a:pt x="1504" y="17486"/>
                </a:cubicBezTo>
                <a:cubicBezTo>
                  <a:pt x="1444" y="17486"/>
                  <a:pt x="1387" y="17556"/>
                  <a:pt x="1436" y="17656"/>
                </a:cubicBezTo>
                <a:cubicBezTo>
                  <a:pt x="1436" y="17670"/>
                  <a:pt x="1438" y="17683"/>
                  <a:pt x="1442" y="17695"/>
                </a:cubicBezTo>
                <a:cubicBezTo>
                  <a:pt x="1333" y="17868"/>
                  <a:pt x="1362" y="18218"/>
                  <a:pt x="1535" y="18349"/>
                </a:cubicBezTo>
                <a:cubicBezTo>
                  <a:pt x="1629" y="18460"/>
                  <a:pt x="1679" y="18621"/>
                  <a:pt x="1823" y="18680"/>
                </a:cubicBezTo>
                <a:cubicBezTo>
                  <a:pt x="1860" y="18697"/>
                  <a:pt x="1899" y="18691"/>
                  <a:pt x="1938" y="18699"/>
                </a:cubicBezTo>
                <a:cubicBezTo>
                  <a:pt x="2002" y="18736"/>
                  <a:pt x="2055" y="18792"/>
                  <a:pt x="2125" y="18820"/>
                </a:cubicBezTo>
                <a:cubicBezTo>
                  <a:pt x="2195" y="18859"/>
                  <a:pt x="2273" y="18847"/>
                  <a:pt x="2349" y="18862"/>
                </a:cubicBezTo>
                <a:cubicBezTo>
                  <a:pt x="2477" y="18901"/>
                  <a:pt x="2596" y="18983"/>
                  <a:pt x="2734" y="18989"/>
                </a:cubicBezTo>
                <a:cubicBezTo>
                  <a:pt x="2739" y="18989"/>
                  <a:pt x="2743" y="18989"/>
                  <a:pt x="2748" y="18989"/>
                </a:cubicBezTo>
                <a:cubicBezTo>
                  <a:pt x="2917" y="18989"/>
                  <a:pt x="3098" y="18951"/>
                  <a:pt x="3228" y="18841"/>
                </a:cubicBezTo>
                <a:cubicBezTo>
                  <a:pt x="3302" y="18775"/>
                  <a:pt x="3395" y="18699"/>
                  <a:pt x="3399" y="18590"/>
                </a:cubicBezTo>
                <a:cubicBezTo>
                  <a:pt x="3400" y="18529"/>
                  <a:pt x="3350" y="18482"/>
                  <a:pt x="3294" y="18482"/>
                </a:cubicBezTo>
                <a:cubicBezTo>
                  <a:pt x="3281" y="18482"/>
                  <a:pt x="3266" y="18485"/>
                  <a:pt x="3253" y="18491"/>
                </a:cubicBezTo>
                <a:cubicBezTo>
                  <a:pt x="3323" y="17796"/>
                  <a:pt x="3660" y="17098"/>
                  <a:pt x="4257" y="16708"/>
                </a:cubicBezTo>
                <a:cubicBezTo>
                  <a:pt x="4668" y="16457"/>
                  <a:pt x="5137" y="16333"/>
                  <a:pt x="5567" y="16125"/>
                </a:cubicBezTo>
                <a:cubicBezTo>
                  <a:pt x="5841" y="15994"/>
                  <a:pt x="6295" y="15895"/>
                  <a:pt x="6096" y="15498"/>
                </a:cubicBezTo>
                <a:cubicBezTo>
                  <a:pt x="5874" y="15031"/>
                  <a:pt x="5442" y="14432"/>
                  <a:pt x="4993" y="14169"/>
                </a:cubicBezTo>
                <a:cubicBezTo>
                  <a:pt x="4894" y="14121"/>
                  <a:pt x="4756" y="14049"/>
                  <a:pt x="4633" y="14049"/>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flipH="1">
            <a:off x="6309924" y="2549638"/>
            <a:ext cx="499028" cy="1269472"/>
          </a:xfrm>
          <a:custGeom>
            <a:avLst/>
            <a:gdLst/>
            <a:ahLst/>
            <a:cxnLst/>
            <a:rect l="l" t="t" r="r" b="b"/>
            <a:pathLst>
              <a:path w="5878" h="14953" extrusionOk="0">
                <a:moveTo>
                  <a:pt x="1294" y="0"/>
                </a:moveTo>
                <a:cubicBezTo>
                  <a:pt x="1262" y="0"/>
                  <a:pt x="1228" y="11"/>
                  <a:pt x="1196" y="37"/>
                </a:cubicBezTo>
                <a:cubicBezTo>
                  <a:pt x="1039" y="121"/>
                  <a:pt x="953" y="386"/>
                  <a:pt x="1181" y="432"/>
                </a:cubicBezTo>
                <a:cubicBezTo>
                  <a:pt x="1192" y="434"/>
                  <a:pt x="1202" y="435"/>
                  <a:pt x="1212" y="435"/>
                </a:cubicBezTo>
                <a:cubicBezTo>
                  <a:pt x="1296" y="435"/>
                  <a:pt x="1342" y="352"/>
                  <a:pt x="1399" y="300"/>
                </a:cubicBezTo>
                <a:cubicBezTo>
                  <a:pt x="1539" y="194"/>
                  <a:pt x="1430" y="0"/>
                  <a:pt x="1294" y="0"/>
                </a:cubicBezTo>
                <a:close/>
                <a:moveTo>
                  <a:pt x="785" y="679"/>
                </a:moveTo>
                <a:cubicBezTo>
                  <a:pt x="494" y="679"/>
                  <a:pt x="202" y="1816"/>
                  <a:pt x="223" y="2016"/>
                </a:cubicBezTo>
                <a:lnTo>
                  <a:pt x="223" y="2016"/>
                </a:lnTo>
                <a:cubicBezTo>
                  <a:pt x="223" y="2123"/>
                  <a:pt x="306" y="2176"/>
                  <a:pt x="389" y="2176"/>
                </a:cubicBezTo>
                <a:cubicBezTo>
                  <a:pt x="474" y="2176"/>
                  <a:pt x="558" y="2122"/>
                  <a:pt x="556" y="2014"/>
                </a:cubicBezTo>
                <a:cubicBezTo>
                  <a:pt x="558" y="1831"/>
                  <a:pt x="616" y="1652"/>
                  <a:pt x="671" y="1479"/>
                </a:cubicBezTo>
                <a:cubicBezTo>
                  <a:pt x="729" y="1316"/>
                  <a:pt x="799" y="1160"/>
                  <a:pt x="875" y="1008"/>
                </a:cubicBezTo>
                <a:cubicBezTo>
                  <a:pt x="936" y="923"/>
                  <a:pt x="976" y="769"/>
                  <a:pt x="856" y="703"/>
                </a:cubicBezTo>
                <a:cubicBezTo>
                  <a:pt x="833" y="687"/>
                  <a:pt x="809" y="679"/>
                  <a:pt x="785" y="679"/>
                </a:cubicBezTo>
                <a:close/>
                <a:moveTo>
                  <a:pt x="5682" y="2514"/>
                </a:moveTo>
                <a:cubicBezTo>
                  <a:pt x="5588" y="2514"/>
                  <a:pt x="5499" y="2607"/>
                  <a:pt x="5446" y="2686"/>
                </a:cubicBezTo>
                <a:cubicBezTo>
                  <a:pt x="5339" y="2789"/>
                  <a:pt x="5339" y="3001"/>
                  <a:pt x="5512" y="3026"/>
                </a:cubicBezTo>
                <a:cubicBezTo>
                  <a:pt x="5522" y="3028"/>
                  <a:pt x="5531" y="3029"/>
                  <a:pt x="5541" y="3029"/>
                </a:cubicBezTo>
                <a:cubicBezTo>
                  <a:pt x="5646" y="3029"/>
                  <a:pt x="5688" y="2915"/>
                  <a:pt x="5748" y="2843"/>
                </a:cubicBezTo>
                <a:cubicBezTo>
                  <a:pt x="5835" y="2775"/>
                  <a:pt x="5878" y="2649"/>
                  <a:pt x="5792" y="2563"/>
                </a:cubicBezTo>
                <a:cubicBezTo>
                  <a:pt x="5756" y="2528"/>
                  <a:pt x="5718" y="2514"/>
                  <a:pt x="5682" y="2514"/>
                </a:cubicBezTo>
                <a:close/>
                <a:moveTo>
                  <a:pt x="1930" y="3778"/>
                </a:moveTo>
                <a:cubicBezTo>
                  <a:pt x="1793" y="3778"/>
                  <a:pt x="1664" y="3979"/>
                  <a:pt x="1574" y="4075"/>
                </a:cubicBezTo>
                <a:cubicBezTo>
                  <a:pt x="1519" y="4149"/>
                  <a:pt x="1440" y="4221"/>
                  <a:pt x="1438" y="4320"/>
                </a:cubicBezTo>
                <a:cubicBezTo>
                  <a:pt x="1440" y="4410"/>
                  <a:pt x="1515" y="4484"/>
                  <a:pt x="1605" y="4487"/>
                </a:cubicBezTo>
                <a:cubicBezTo>
                  <a:pt x="1763" y="4476"/>
                  <a:pt x="1798" y="4287"/>
                  <a:pt x="1907" y="4198"/>
                </a:cubicBezTo>
                <a:cubicBezTo>
                  <a:pt x="1994" y="4098"/>
                  <a:pt x="2169" y="3989"/>
                  <a:pt x="2058" y="3843"/>
                </a:cubicBezTo>
                <a:cubicBezTo>
                  <a:pt x="2015" y="3796"/>
                  <a:pt x="1972" y="3778"/>
                  <a:pt x="1930" y="3778"/>
                </a:cubicBezTo>
                <a:close/>
                <a:moveTo>
                  <a:pt x="366" y="11216"/>
                </a:moveTo>
                <a:cubicBezTo>
                  <a:pt x="315" y="11216"/>
                  <a:pt x="264" y="11240"/>
                  <a:pt x="229" y="11298"/>
                </a:cubicBezTo>
                <a:cubicBezTo>
                  <a:pt x="128" y="11473"/>
                  <a:pt x="5" y="11662"/>
                  <a:pt x="0" y="11870"/>
                </a:cubicBezTo>
                <a:cubicBezTo>
                  <a:pt x="7" y="11960"/>
                  <a:pt x="89" y="12013"/>
                  <a:pt x="170" y="12013"/>
                </a:cubicBezTo>
                <a:cubicBezTo>
                  <a:pt x="219" y="12013"/>
                  <a:pt x="268" y="11994"/>
                  <a:pt x="299" y="11950"/>
                </a:cubicBezTo>
                <a:cubicBezTo>
                  <a:pt x="362" y="11786"/>
                  <a:pt x="410" y="11613"/>
                  <a:pt x="517" y="11467"/>
                </a:cubicBezTo>
                <a:cubicBezTo>
                  <a:pt x="592" y="11336"/>
                  <a:pt x="480" y="11216"/>
                  <a:pt x="366" y="11216"/>
                </a:cubicBezTo>
                <a:close/>
                <a:moveTo>
                  <a:pt x="3128" y="13060"/>
                </a:moveTo>
                <a:cubicBezTo>
                  <a:pt x="3018" y="13060"/>
                  <a:pt x="2904" y="13186"/>
                  <a:pt x="2821" y="13254"/>
                </a:cubicBezTo>
                <a:cubicBezTo>
                  <a:pt x="2749" y="13304"/>
                  <a:pt x="2728" y="13400"/>
                  <a:pt x="2771" y="13475"/>
                </a:cubicBezTo>
                <a:cubicBezTo>
                  <a:pt x="2804" y="13530"/>
                  <a:pt x="2857" y="13556"/>
                  <a:pt x="2913" y="13556"/>
                </a:cubicBezTo>
                <a:cubicBezTo>
                  <a:pt x="2967" y="13556"/>
                  <a:pt x="3024" y="13531"/>
                  <a:pt x="3062" y="13485"/>
                </a:cubicBezTo>
                <a:cubicBezTo>
                  <a:pt x="3169" y="13394"/>
                  <a:pt x="3370" y="13287"/>
                  <a:pt x="3251" y="13125"/>
                </a:cubicBezTo>
                <a:cubicBezTo>
                  <a:pt x="3212" y="13078"/>
                  <a:pt x="3170" y="13060"/>
                  <a:pt x="3128" y="13060"/>
                </a:cubicBezTo>
                <a:close/>
                <a:moveTo>
                  <a:pt x="2488" y="13730"/>
                </a:moveTo>
                <a:cubicBezTo>
                  <a:pt x="2444" y="13730"/>
                  <a:pt x="2398" y="13748"/>
                  <a:pt x="2362" y="13793"/>
                </a:cubicBezTo>
                <a:cubicBezTo>
                  <a:pt x="2296" y="13874"/>
                  <a:pt x="2232" y="13954"/>
                  <a:pt x="2171" y="14034"/>
                </a:cubicBezTo>
                <a:cubicBezTo>
                  <a:pt x="2049" y="14197"/>
                  <a:pt x="1944" y="14369"/>
                  <a:pt x="1838" y="14542"/>
                </a:cubicBezTo>
                <a:cubicBezTo>
                  <a:pt x="1745" y="14670"/>
                  <a:pt x="1617" y="14869"/>
                  <a:pt x="1833" y="14948"/>
                </a:cubicBezTo>
                <a:cubicBezTo>
                  <a:pt x="1849" y="14951"/>
                  <a:pt x="1863" y="14953"/>
                  <a:pt x="1877" y="14953"/>
                </a:cubicBezTo>
                <a:cubicBezTo>
                  <a:pt x="2032" y="14953"/>
                  <a:pt x="2086" y="14743"/>
                  <a:pt x="2171" y="14637"/>
                </a:cubicBezTo>
                <a:cubicBezTo>
                  <a:pt x="2304" y="14413"/>
                  <a:pt x="2459" y="14199"/>
                  <a:pt x="2627" y="13999"/>
                </a:cubicBezTo>
                <a:cubicBezTo>
                  <a:pt x="2724" y="13871"/>
                  <a:pt x="2609" y="13730"/>
                  <a:pt x="2488" y="13730"/>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flipH="1">
            <a:off x="5535310" y="2814683"/>
            <a:ext cx="1680376" cy="1495979"/>
          </a:xfrm>
          <a:custGeom>
            <a:avLst/>
            <a:gdLst/>
            <a:ahLst/>
            <a:cxnLst/>
            <a:rect l="l" t="t" r="r" b="b"/>
            <a:pathLst>
              <a:path w="19793" h="17621" extrusionOk="0">
                <a:moveTo>
                  <a:pt x="18393" y="16147"/>
                </a:moveTo>
                <a:cubicBezTo>
                  <a:pt x="18361" y="16147"/>
                  <a:pt x="18329" y="16157"/>
                  <a:pt x="18301" y="16177"/>
                </a:cubicBezTo>
                <a:cubicBezTo>
                  <a:pt x="18015" y="16417"/>
                  <a:pt x="17738" y="16670"/>
                  <a:pt x="17435" y="16895"/>
                </a:cubicBezTo>
                <a:cubicBezTo>
                  <a:pt x="17363" y="16956"/>
                  <a:pt x="17269" y="16999"/>
                  <a:pt x="17219" y="17084"/>
                </a:cubicBezTo>
                <a:cubicBezTo>
                  <a:pt x="17178" y="17174"/>
                  <a:pt x="17234" y="17281"/>
                  <a:pt x="17332" y="17298"/>
                </a:cubicBezTo>
                <a:cubicBezTo>
                  <a:pt x="17337" y="17299"/>
                  <a:pt x="17341" y="17301"/>
                  <a:pt x="17346" y="17301"/>
                </a:cubicBezTo>
                <a:cubicBezTo>
                  <a:pt x="17348" y="17301"/>
                  <a:pt x="17350" y="17300"/>
                  <a:pt x="17353" y="17300"/>
                </a:cubicBezTo>
                <a:cubicBezTo>
                  <a:pt x="17448" y="17300"/>
                  <a:pt x="17672" y="17180"/>
                  <a:pt x="17680" y="17100"/>
                </a:cubicBezTo>
                <a:cubicBezTo>
                  <a:pt x="17709" y="17114"/>
                  <a:pt x="17734" y="17120"/>
                  <a:pt x="17757" y="17120"/>
                </a:cubicBezTo>
                <a:cubicBezTo>
                  <a:pt x="17869" y="17120"/>
                  <a:pt x="17922" y="16976"/>
                  <a:pt x="18007" y="16903"/>
                </a:cubicBezTo>
                <a:cubicBezTo>
                  <a:pt x="18048" y="16858"/>
                  <a:pt x="18091" y="16814"/>
                  <a:pt x="18135" y="16771"/>
                </a:cubicBezTo>
                <a:cubicBezTo>
                  <a:pt x="18124" y="16738"/>
                  <a:pt x="18122" y="16703"/>
                  <a:pt x="18128" y="16668"/>
                </a:cubicBezTo>
                <a:lnTo>
                  <a:pt x="18128" y="16668"/>
                </a:lnTo>
                <a:cubicBezTo>
                  <a:pt x="18128" y="16670"/>
                  <a:pt x="18128" y="16670"/>
                  <a:pt x="18128" y="16670"/>
                </a:cubicBezTo>
                <a:cubicBezTo>
                  <a:pt x="18131" y="16648"/>
                  <a:pt x="18139" y="16625"/>
                  <a:pt x="18151" y="16604"/>
                </a:cubicBezTo>
                <a:cubicBezTo>
                  <a:pt x="18155" y="16598"/>
                  <a:pt x="18159" y="16592"/>
                  <a:pt x="18163" y="16588"/>
                </a:cubicBezTo>
                <a:cubicBezTo>
                  <a:pt x="18184" y="16557"/>
                  <a:pt x="18209" y="16528"/>
                  <a:pt x="18231" y="16502"/>
                </a:cubicBezTo>
                <a:cubicBezTo>
                  <a:pt x="18270" y="16452"/>
                  <a:pt x="18312" y="16405"/>
                  <a:pt x="18355" y="16358"/>
                </a:cubicBezTo>
                <a:cubicBezTo>
                  <a:pt x="18404" y="16302"/>
                  <a:pt x="18453" y="16249"/>
                  <a:pt x="18505" y="16195"/>
                </a:cubicBezTo>
                <a:cubicBezTo>
                  <a:pt x="18475" y="16164"/>
                  <a:pt x="18434" y="16147"/>
                  <a:pt x="18393" y="16147"/>
                </a:cubicBezTo>
                <a:close/>
                <a:moveTo>
                  <a:pt x="13980" y="0"/>
                </a:moveTo>
                <a:cubicBezTo>
                  <a:pt x="13864" y="0"/>
                  <a:pt x="13743" y="18"/>
                  <a:pt x="13611" y="60"/>
                </a:cubicBezTo>
                <a:cubicBezTo>
                  <a:pt x="13603" y="59"/>
                  <a:pt x="13595" y="58"/>
                  <a:pt x="13587" y="58"/>
                </a:cubicBezTo>
                <a:cubicBezTo>
                  <a:pt x="13568" y="58"/>
                  <a:pt x="13550" y="62"/>
                  <a:pt x="13535" y="71"/>
                </a:cubicBezTo>
                <a:cubicBezTo>
                  <a:pt x="13216" y="198"/>
                  <a:pt x="12926" y="385"/>
                  <a:pt x="12632" y="562"/>
                </a:cubicBezTo>
                <a:cubicBezTo>
                  <a:pt x="12049" y="900"/>
                  <a:pt x="11504" y="1303"/>
                  <a:pt x="11064" y="1815"/>
                </a:cubicBezTo>
                <a:cubicBezTo>
                  <a:pt x="10889" y="2021"/>
                  <a:pt x="10731" y="2237"/>
                  <a:pt x="10556" y="2440"/>
                </a:cubicBezTo>
                <a:cubicBezTo>
                  <a:pt x="10480" y="2562"/>
                  <a:pt x="10278" y="2687"/>
                  <a:pt x="10286" y="2835"/>
                </a:cubicBezTo>
                <a:cubicBezTo>
                  <a:pt x="9904" y="3265"/>
                  <a:pt x="9480" y="3656"/>
                  <a:pt x="9019" y="4002"/>
                </a:cubicBezTo>
                <a:cubicBezTo>
                  <a:pt x="8743" y="4224"/>
                  <a:pt x="8408" y="4395"/>
                  <a:pt x="8213" y="4697"/>
                </a:cubicBezTo>
                <a:cubicBezTo>
                  <a:pt x="7890" y="5325"/>
                  <a:pt x="7608" y="5989"/>
                  <a:pt x="7542" y="6697"/>
                </a:cubicBezTo>
                <a:cubicBezTo>
                  <a:pt x="7546" y="6824"/>
                  <a:pt x="7490" y="6987"/>
                  <a:pt x="7534" y="7108"/>
                </a:cubicBezTo>
                <a:cubicBezTo>
                  <a:pt x="7488" y="7507"/>
                  <a:pt x="7486" y="7911"/>
                  <a:pt x="7530" y="8310"/>
                </a:cubicBezTo>
                <a:cubicBezTo>
                  <a:pt x="7554" y="8875"/>
                  <a:pt x="7634" y="9585"/>
                  <a:pt x="7822" y="9811"/>
                </a:cubicBezTo>
                <a:cubicBezTo>
                  <a:pt x="7842" y="9822"/>
                  <a:pt x="7864" y="9827"/>
                  <a:pt x="7886" y="9827"/>
                </a:cubicBezTo>
                <a:cubicBezTo>
                  <a:pt x="8046" y="9827"/>
                  <a:pt x="8257" y="9596"/>
                  <a:pt x="8381" y="9526"/>
                </a:cubicBezTo>
                <a:cubicBezTo>
                  <a:pt x="8523" y="9427"/>
                  <a:pt x="8661" y="9328"/>
                  <a:pt x="8799" y="9223"/>
                </a:cubicBezTo>
                <a:cubicBezTo>
                  <a:pt x="8805" y="9221"/>
                  <a:pt x="8813" y="9217"/>
                  <a:pt x="8822" y="9213"/>
                </a:cubicBezTo>
                <a:cubicBezTo>
                  <a:pt x="8904" y="9151"/>
                  <a:pt x="8992" y="9102"/>
                  <a:pt x="9077" y="9040"/>
                </a:cubicBezTo>
                <a:cubicBezTo>
                  <a:pt x="9142" y="8993"/>
                  <a:pt x="9206" y="8937"/>
                  <a:pt x="9276" y="8896"/>
                </a:cubicBezTo>
                <a:cubicBezTo>
                  <a:pt x="9430" y="8908"/>
                  <a:pt x="9560" y="9009"/>
                  <a:pt x="9694" y="9079"/>
                </a:cubicBezTo>
                <a:cubicBezTo>
                  <a:pt x="10027" y="9231"/>
                  <a:pt x="10218" y="9548"/>
                  <a:pt x="10422" y="9834"/>
                </a:cubicBezTo>
                <a:cubicBezTo>
                  <a:pt x="10556" y="10046"/>
                  <a:pt x="10704" y="10252"/>
                  <a:pt x="10815" y="10476"/>
                </a:cubicBezTo>
                <a:cubicBezTo>
                  <a:pt x="10807" y="10529"/>
                  <a:pt x="10811" y="10583"/>
                  <a:pt x="10825" y="10634"/>
                </a:cubicBezTo>
                <a:cubicBezTo>
                  <a:pt x="10831" y="10676"/>
                  <a:pt x="10838" y="10719"/>
                  <a:pt x="10844" y="10760"/>
                </a:cubicBezTo>
                <a:cubicBezTo>
                  <a:pt x="10823" y="10764"/>
                  <a:pt x="10805" y="10774"/>
                  <a:pt x="10788" y="10789"/>
                </a:cubicBezTo>
                <a:cubicBezTo>
                  <a:pt x="10395" y="11075"/>
                  <a:pt x="9924" y="11223"/>
                  <a:pt x="9482" y="11410"/>
                </a:cubicBezTo>
                <a:cubicBezTo>
                  <a:pt x="9046" y="11620"/>
                  <a:pt x="8620" y="11914"/>
                  <a:pt x="8375" y="12340"/>
                </a:cubicBezTo>
                <a:cubicBezTo>
                  <a:pt x="8215" y="12601"/>
                  <a:pt x="8081" y="12879"/>
                  <a:pt x="7974" y="13167"/>
                </a:cubicBezTo>
                <a:cubicBezTo>
                  <a:pt x="7917" y="13274"/>
                  <a:pt x="7979" y="13413"/>
                  <a:pt x="8098" y="13413"/>
                </a:cubicBezTo>
                <a:cubicBezTo>
                  <a:pt x="8105" y="13413"/>
                  <a:pt x="8111" y="13412"/>
                  <a:pt x="8118" y="13412"/>
                </a:cubicBezTo>
                <a:lnTo>
                  <a:pt x="8120" y="13412"/>
                </a:lnTo>
                <a:cubicBezTo>
                  <a:pt x="8196" y="13494"/>
                  <a:pt x="8192" y="13624"/>
                  <a:pt x="8112" y="13702"/>
                </a:cubicBezTo>
                <a:cubicBezTo>
                  <a:pt x="8073" y="13737"/>
                  <a:pt x="8032" y="13768"/>
                  <a:pt x="7988" y="13796"/>
                </a:cubicBezTo>
                <a:cubicBezTo>
                  <a:pt x="7927" y="13837"/>
                  <a:pt x="7867" y="13877"/>
                  <a:pt x="7803" y="13912"/>
                </a:cubicBezTo>
                <a:cubicBezTo>
                  <a:pt x="7766" y="13932"/>
                  <a:pt x="7729" y="13951"/>
                  <a:pt x="7690" y="13965"/>
                </a:cubicBezTo>
                <a:cubicBezTo>
                  <a:pt x="7634" y="13986"/>
                  <a:pt x="7575" y="13998"/>
                  <a:pt x="7517" y="14002"/>
                </a:cubicBezTo>
                <a:cubicBezTo>
                  <a:pt x="7501" y="14004"/>
                  <a:pt x="7486" y="14004"/>
                  <a:pt x="7470" y="14004"/>
                </a:cubicBezTo>
                <a:cubicBezTo>
                  <a:pt x="7406" y="14004"/>
                  <a:pt x="7342" y="13996"/>
                  <a:pt x="7281" y="13994"/>
                </a:cubicBezTo>
                <a:cubicBezTo>
                  <a:pt x="7194" y="13988"/>
                  <a:pt x="7120" y="13926"/>
                  <a:pt x="7100" y="13842"/>
                </a:cubicBezTo>
                <a:cubicBezTo>
                  <a:pt x="6991" y="13794"/>
                  <a:pt x="6865" y="13809"/>
                  <a:pt x="6770" y="13728"/>
                </a:cubicBezTo>
                <a:cubicBezTo>
                  <a:pt x="6507" y="13646"/>
                  <a:pt x="6384" y="13644"/>
                  <a:pt x="6256" y="13370"/>
                </a:cubicBezTo>
                <a:cubicBezTo>
                  <a:pt x="6242" y="13315"/>
                  <a:pt x="6196" y="13272"/>
                  <a:pt x="6139" y="13264"/>
                </a:cubicBezTo>
                <a:cubicBezTo>
                  <a:pt x="6087" y="13173"/>
                  <a:pt x="6052" y="13074"/>
                  <a:pt x="6036" y="12971"/>
                </a:cubicBezTo>
                <a:cubicBezTo>
                  <a:pt x="6044" y="12916"/>
                  <a:pt x="6018" y="12860"/>
                  <a:pt x="5968" y="12836"/>
                </a:cubicBezTo>
                <a:cubicBezTo>
                  <a:pt x="6024" y="12683"/>
                  <a:pt x="6085" y="12533"/>
                  <a:pt x="6151" y="12383"/>
                </a:cubicBezTo>
                <a:cubicBezTo>
                  <a:pt x="6186" y="12264"/>
                  <a:pt x="6306" y="12165"/>
                  <a:pt x="6301" y="12037"/>
                </a:cubicBezTo>
                <a:cubicBezTo>
                  <a:pt x="6290" y="11966"/>
                  <a:pt x="6223" y="11923"/>
                  <a:pt x="6158" y="11923"/>
                </a:cubicBezTo>
                <a:cubicBezTo>
                  <a:pt x="6115" y="11923"/>
                  <a:pt x="6073" y="11941"/>
                  <a:pt x="6048" y="11982"/>
                </a:cubicBezTo>
                <a:cubicBezTo>
                  <a:pt x="6013" y="12037"/>
                  <a:pt x="5978" y="12095"/>
                  <a:pt x="5950" y="12155"/>
                </a:cubicBezTo>
                <a:cubicBezTo>
                  <a:pt x="5637" y="12755"/>
                  <a:pt x="5536" y="13443"/>
                  <a:pt x="5213" y="14039"/>
                </a:cubicBezTo>
                <a:cubicBezTo>
                  <a:pt x="5123" y="14115"/>
                  <a:pt x="5026" y="14187"/>
                  <a:pt x="4925" y="14251"/>
                </a:cubicBezTo>
                <a:cubicBezTo>
                  <a:pt x="4907" y="14259"/>
                  <a:pt x="4890" y="14272"/>
                  <a:pt x="4878" y="14288"/>
                </a:cubicBezTo>
                <a:cubicBezTo>
                  <a:pt x="4765" y="14320"/>
                  <a:pt x="4649" y="14336"/>
                  <a:pt x="4532" y="14336"/>
                </a:cubicBezTo>
                <a:cubicBezTo>
                  <a:pt x="4476" y="14336"/>
                  <a:pt x="4421" y="14332"/>
                  <a:pt x="4366" y="14325"/>
                </a:cubicBezTo>
                <a:cubicBezTo>
                  <a:pt x="4204" y="14292"/>
                  <a:pt x="4039" y="14283"/>
                  <a:pt x="3874" y="14283"/>
                </a:cubicBezTo>
                <a:cubicBezTo>
                  <a:pt x="3764" y="14283"/>
                  <a:pt x="3654" y="14287"/>
                  <a:pt x="3545" y="14290"/>
                </a:cubicBezTo>
                <a:cubicBezTo>
                  <a:pt x="3121" y="14315"/>
                  <a:pt x="2714" y="14444"/>
                  <a:pt x="2434" y="14778"/>
                </a:cubicBezTo>
                <a:cubicBezTo>
                  <a:pt x="2302" y="14940"/>
                  <a:pt x="2251" y="15152"/>
                  <a:pt x="2226" y="15356"/>
                </a:cubicBezTo>
                <a:lnTo>
                  <a:pt x="2226" y="15362"/>
                </a:lnTo>
                <a:cubicBezTo>
                  <a:pt x="2222" y="15362"/>
                  <a:pt x="2216" y="15364"/>
                  <a:pt x="2212" y="15366"/>
                </a:cubicBezTo>
                <a:cubicBezTo>
                  <a:pt x="1936" y="15364"/>
                  <a:pt x="1685" y="15212"/>
                  <a:pt x="1420" y="15150"/>
                </a:cubicBezTo>
                <a:cubicBezTo>
                  <a:pt x="1267" y="15097"/>
                  <a:pt x="1114" y="15070"/>
                  <a:pt x="969" y="15070"/>
                </a:cubicBezTo>
                <a:cubicBezTo>
                  <a:pt x="521" y="15070"/>
                  <a:pt x="144" y="15326"/>
                  <a:pt x="49" y="15852"/>
                </a:cubicBezTo>
                <a:cubicBezTo>
                  <a:pt x="0" y="16144"/>
                  <a:pt x="80" y="16440"/>
                  <a:pt x="165" y="16718"/>
                </a:cubicBezTo>
                <a:cubicBezTo>
                  <a:pt x="263" y="16938"/>
                  <a:pt x="387" y="17378"/>
                  <a:pt x="638" y="17440"/>
                </a:cubicBezTo>
                <a:cubicBezTo>
                  <a:pt x="651" y="17443"/>
                  <a:pt x="665" y="17445"/>
                  <a:pt x="679" y="17445"/>
                </a:cubicBezTo>
                <a:cubicBezTo>
                  <a:pt x="696" y="17445"/>
                  <a:pt x="713" y="17442"/>
                  <a:pt x="730" y="17436"/>
                </a:cubicBezTo>
                <a:cubicBezTo>
                  <a:pt x="763" y="17442"/>
                  <a:pt x="796" y="17444"/>
                  <a:pt x="829" y="17446"/>
                </a:cubicBezTo>
                <a:cubicBezTo>
                  <a:pt x="1095" y="17479"/>
                  <a:pt x="1358" y="17524"/>
                  <a:pt x="1625" y="17530"/>
                </a:cubicBezTo>
                <a:cubicBezTo>
                  <a:pt x="1656" y="17531"/>
                  <a:pt x="1686" y="17531"/>
                  <a:pt x="1716" y="17531"/>
                </a:cubicBezTo>
                <a:cubicBezTo>
                  <a:pt x="1838" y="17531"/>
                  <a:pt x="1958" y="17528"/>
                  <a:pt x="2080" y="17528"/>
                </a:cubicBezTo>
                <a:cubicBezTo>
                  <a:pt x="2607" y="17573"/>
                  <a:pt x="3135" y="17608"/>
                  <a:pt x="3666" y="17619"/>
                </a:cubicBezTo>
                <a:cubicBezTo>
                  <a:pt x="3799" y="17617"/>
                  <a:pt x="3932" y="17617"/>
                  <a:pt x="4065" y="17617"/>
                </a:cubicBezTo>
                <a:cubicBezTo>
                  <a:pt x="4428" y="17617"/>
                  <a:pt x="4792" y="17620"/>
                  <a:pt x="5155" y="17620"/>
                </a:cubicBezTo>
                <a:cubicBezTo>
                  <a:pt x="6023" y="17620"/>
                  <a:pt x="6890" y="17602"/>
                  <a:pt x="7750" y="17475"/>
                </a:cubicBezTo>
                <a:cubicBezTo>
                  <a:pt x="8529" y="17359"/>
                  <a:pt x="9231" y="16962"/>
                  <a:pt x="9883" y="16539"/>
                </a:cubicBezTo>
                <a:cubicBezTo>
                  <a:pt x="10570" y="16068"/>
                  <a:pt x="11360" y="15722"/>
                  <a:pt x="12183" y="15582"/>
                </a:cubicBezTo>
                <a:cubicBezTo>
                  <a:pt x="12660" y="15512"/>
                  <a:pt x="13142" y="15500"/>
                  <a:pt x="13619" y="15440"/>
                </a:cubicBezTo>
                <a:cubicBezTo>
                  <a:pt x="13646" y="15438"/>
                  <a:pt x="13672" y="15426"/>
                  <a:pt x="13695" y="15409"/>
                </a:cubicBezTo>
                <a:cubicBezTo>
                  <a:pt x="14018" y="15345"/>
                  <a:pt x="14339" y="15265"/>
                  <a:pt x="14656" y="15169"/>
                </a:cubicBezTo>
                <a:cubicBezTo>
                  <a:pt x="14736" y="15140"/>
                  <a:pt x="14814" y="15126"/>
                  <a:pt x="14886" y="15126"/>
                </a:cubicBezTo>
                <a:cubicBezTo>
                  <a:pt x="15143" y="15126"/>
                  <a:pt x="15326" y="15303"/>
                  <a:pt x="15302" y="15623"/>
                </a:cubicBezTo>
                <a:cubicBezTo>
                  <a:pt x="15300" y="15652"/>
                  <a:pt x="15296" y="15683"/>
                  <a:pt x="15285" y="15712"/>
                </a:cubicBezTo>
                <a:cubicBezTo>
                  <a:pt x="15096" y="15944"/>
                  <a:pt x="14932" y="16205"/>
                  <a:pt x="14691" y="16397"/>
                </a:cubicBezTo>
                <a:cubicBezTo>
                  <a:pt x="14444" y="16600"/>
                  <a:pt x="14193" y="16806"/>
                  <a:pt x="13926" y="16985"/>
                </a:cubicBezTo>
                <a:cubicBezTo>
                  <a:pt x="13827" y="17043"/>
                  <a:pt x="13724" y="17094"/>
                  <a:pt x="13617" y="17139"/>
                </a:cubicBezTo>
                <a:cubicBezTo>
                  <a:pt x="13588" y="17154"/>
                  <a:pt x="13557" y="17166"/>
                  <a:pt x="13524" y="17176"/>
                </a:cubicBezTo>
                <a:cubicBezTo>
                  <a:pt x="13415" y="17199"/>
                  <a:pt x="13308" y="17222"/>
                  <a:pt x="13201" y="17242"/>
                </a:cubicBezTo>
                <a:cubicBezTo>
                  <a:pt x="13080" y="17263"/>
                  <a:pt x="13051" y="17440"/>
                  <a:pt x="13154" y="17499"/>
                </a:cubicBezTo>
                <a:cubicBezTo>
                  <a:pt x="13182" y="17513"/>
                  <a:pt x="13212" y="17518"/>
                  <a:pt x="13242" y="17518"/>
                </a:cubicBezTo>
                <a:cubicBezTo>
                  <a:pt x="13301" y="17518"/>
                  <a:pt x="13363" y="17498"/>
                  <a:pt x="13424" y="17483"/>
                </a:cubicBezTo>
                <a:cubicBezTo>
                  <a:pt x="13435" y="17484"/>
                  <a:pt x="13446" y="17485"/>
                  <a:pt x="13457" y="17485"/>
                </a:cubicBezTo>
                <a:cubicBezTo>
                  <a:pt x="13480" y="17485"/>
                  <a:pt x="13502" y="17482"/>
                  <a:pt x="13524" y="17477"/>
                </a:cubicBezTo>
                <a:cubicBezTo>
                  <a:pt x="13552" y="17496"/>
                  <a:pt x="13588" y="17503"/>
                  <a:pt x="13626" y="17503"/>
                </a:cubicBezTo>
                <a:cubicBezTo>
                  <a:pt x="13664" y="17503"/>
                  <a:pt x="13704" y="17496"/>
                  <a:pt x="13740" y="17487"/>
                </a:cubicBezTo>
                <a:cubicBezTo>
                  <a:pt x="13847" y="17473"/>
                  <a:pt x="13952" y="17458"/>
                  <a:pt x="14059" y="17448"/>
                </a:cubicBezTo>
                <a:cubicBezTo>
                  <a:pt x="14201" y="17436"/>
                  <a:pt x="14345" y="17427"/>
                  <a:pt x="14487" y="17417"/>
                </a:cubicBezTo>
                <a:cubicBezTo>
                  <a:pt x="14516" y="17441"/>
                  <a:pt x="14553" y="17456"/>
                  <a:pt x="14590" y="17456"/>
                </a:cubicBezTo>
                <a:cubicBezTo>
                  <a:pt x="14603" y="17456"/>
                  <a:pt x="14616" y="17454"/>
                  <a:pt x="14629" y="17450"/>
                </a:cubicBezTo>
                <a:cubicBezTo>
                  <a:pt x="14862" y="17413"/>
                  <a:pt x="15100" y="17407"/>
                  <a:pt x="15333" y="17366"/>
                </a:cubicBezTo>
                <a:cubicBezTo>
                  <a:pt x="15431" y="17335"/>
                  <a:pt x="15458" y="17228"/>
                  <a:pt x="15497" y="17146"/>
                </a:cubicBezTo>
                <a:cubicBezTo>
                  <a:pt x="15565" y="17006"/>
                  <a:pt x="15641" y="16872"/>
                  <a:pt x="15721" y="16740"/>
                </a:cubicBezTo>
                <a:cubicBezTo>
                  <a:pt x="15824" y="16565"/>
                  <a:pt x="15946" y="16403"/>
                  <a:pt x="16082" y="16253"/>
                </a:cubicBezTo>
                <a:cubicBezTo>
                  <a:pt x="16104" y="16244"/>
                  <a:pt x="16127" y="16230"/>
                  <a:pt x="16141" y="16212"/>
                </a:cubicBezTo>
                <a:cubicBezTo>
                  <a:pt x="16211" y="16127"/>
                  <a:pt x="16283" y="16043"/>
                  <a:pt x="16357" y="15963"/>
                </a:cubicBezTo>
                <a:cubicBezTo>
                  <a:pt x="16359" y="15958"/>
                  <a:pt x="16361" y="15956"/>
                  <a:pt x="16363" y="15954"/>
                </a:cubicBezTo>
                <a:cubicBezTo>
                  <a:pt x="16450" y="15858"/>
                  <a:pt x="16540" y="15763"/>
                  <a:pt x="16629" y="15668"/>
                </a:cubicBezTo>
                <a:cubicBezTo>
                  <a:pt x="16972" y="15315"/>
                  <a:pt x="17338" y="14983"/>
                  <a:pt x="17686" y="14636"/>
                </a:cubicBezTo>
                <a:cubicBezTo>
                  <a:pt x="18205" y="14086"/>
                  <a:pt x="18707" y="13531"/>
                  <a:pt x="19233" y="12992"/>
                </a:cubicBezTo>
                <a:cubicBezTo>
                  <a:pt x="19322" y="12899"/>
                  <a:pt x="19414" y="12807"/>
                  <a:pt x="19503" y="12714"/>
                </a:cubicBezTo>
                <a:lnTo>
                  <a:pt x="19507" y="12706"/>
                </a:lnTo>
                <a:cubicBezTo>
                  <a:pt x="19589" y="12531"/>
                  <a:pt x="19671" y="12356"/>
                  <a:pt x="19745" y="12179"/>
                </a:cubicBezTo>
                <a:cubicBezTo>
                  <a:pt x="19750" y="12169"/>
                  <a:pt x="19754" y="12161"/>
                  <a:pt x="19756" y="12153"/>
                </a:cubicBezTo>
                <a:cubicBezTo>
                  <a:pt x="19768" y="12124"/>
                  <a:pt x="19780" y="12096"/>
                  <a:pt x="19792" y="12068"/>
                </a:cubicBezTo>
                <a:lnTo>
                  <a:pt x="19792" y="12068"/>
                </a:lnTo>
                <a:cubicBezTo>
                  <a:pt x="19792" y="12068"/>
                  <a:pt x="19792" y="12068"/>
                  <a:pt x="19793" y="12068"/>
                </a:cubicBezTo>
                <a:lnTo>
                  <a:pt x="19793" y="12066"/>
                </a:lnTo>
                <a:cubicBezTo>
                  <a:pt x="19792" y="12067"/>
                  <a:pt x="19792" y="12067"/>
                  <a:pt x="19792" y="12068"/>
                </a:cubicBezTo>
                <a:lnTo>
                  <a:pt x="19792" y="12068"/>
                </a:lnTo>
                <a:cubicBezTo>
                  <a:pt x="19778" y="12063"/>
                  <a:pt x="19764" y="12061"/>
                  <a:pt x="19750" y="12061"/>
                </a:cubicBezTo>
                <a:cubicBezTo>
                  <a:pt x="19705" y="12061"/>
                  <a:pt x="19662" y="12085"/>
                  <a:pt x="19636" y="12126"/>
                </a:cubicBezTo>
                <a:cubicBezTo>
                  <a:pt x="19525" y="12274"/>
                  <a:pt x="19406" y="12414"/>
                  <a:pt x="19276" y="12548"/>
                </a:cubicBezTo>
                <a:cubicBezTo>
                  <a:pt x="19095" y="12729"/>
                  <a:pt x="18918" y="12914"/>
                  <a:pt x="18744" y="13099"/>
                </a:cubicBezTo>
                <a:cubicBezTo>
                  <a:pt x="18729" y="13094"/>
                  <a:pt x="18713" y="13092"/>
                  <a:pt x="18698" y="13092"/>
                </a:cubicBezTo>
                <a:cubicBezTo>
                  <a:pt x="18661" y="13092"/>
                  <a:pt x="18626" y="13106"/>
                  <a:pt x="18600" y="13132"/>
                </a:cubicBezTo>
                <a:cubicBezTo>
                  <a:pt x="18567" y="13159"/>
                  <a:pt x="18530" y="13179"/>
                  <a:pt x="18497" y="13204"/>
                </a:cubicBezTo>
                <a:cubicBezTo>
                  <a:pt x="17750" y="13747"/>
                  <a:pt x="17053" y="14362"/>
                  <a:pt x="16258" y="14835"/>
                </a:cubicBezTo>
                <a:cubicBezTo>
                  <a:pt x="16114" y="14909"/>
                  <a:pt x="15851" y="15114"/>
                  <a:pt x="15653" y="15114"/>
                </a:cubicBezTo>
                <a:cubicBezTo>
                  <a:pt x="15609" y="15114"/>
                  <a:pt x="15568" y="15104"/>
                  <a:pt x="15532" y="15080"/>
                </a:cubicBezTo>
                <a:cubicBezTo>
                  <a:pt x="15508" y="15063"/>
                  <a:pt x="15480" y="15054"/>
                  <a:pt x="15451" y="15054"/>
                </a:cubicBezTo>
                <a:cubicBezTo>
                  <a:pt x="15435" y="15054"/>
                  <a:pt x="15420" y="15057"/>
                  <a:pt x="15405" y="15062"/>
                </a:cubicBezTo>
                <a:cubicBezTo>
                  <a:pt x="15380" y="15033"/>
                  <a:pt x="15353" y="15008"/>
                  <a:pt x="15324" y="14985"/>
                </a:cubicBezTo>
                <a:cubicBezTo>
                  <a:pt x="15329" y="14959"/>
                  <a:pt x="15324" y="14932"/>
                  <a:pt x="15312" y="14907"/>
                </a:cubicBezTo>
                <a:cubicBezTo>
                  <a:pt x="15294" y="14765"/>
                  <a:pt x="15298" y="14621"/>
                  <a:pt x="15329" y="14481"/>
                </a:cubicBezTo>
                <a:cubicBezTo>
                  <a:pt x="15458" y="14058"/>
                  <a:pt x="15647" y="13654"/>
                  <a:pt x="15894" y="13288"/>
                </a:cubicBezTo>
                <a:cubicBezTo>
                  <a:pt x="15917" y="13278"/>
                  <a:pt x="15935" y="13261"/>
                  <a:pt x="15950" y="13243"/>
                </a:cubicBezTo>
                <a:cubicBezTo>
                  <a:pt x="15995" y="13175"/>
                  <a:pt x="16042" y="13111"/>
                  <a:pt x="16092" y="13050"/>
                </a:cubicBezTo>
                <a:cubicBezTo>
                  <a:pt x="16149" y="13002"/>
                  <a:pt x="16201" y="12924"/>
                  <a:pt x="16252" y="12858"/>
                </a:cubicBezTo>
                <a:lnTo>
                  <a:pt x="16316" y="12786"/>
                </a:lnTo>
                <a:cubicBezTo>
                  <a:pt x="16320" y="12782"/>
                  <a:pt x="16324" y="12778"/>
                  <a:pt x="16328" y="12776"/>
                </a:cubicBezTo>
                <a:cubicBezTo>
                  <a:pt x="16662" y="12414"/>
                  <a:pt x="17011" y="12066"/>
                  <a:pt x="17347" y="11704"/>
                </a:cubicBezTo>
                <a:cubicBezTo>
                  <a:pt x="17534" y="11517"/>
                  <a:pt x="17729" y="11334"/>
                  <a:pt x="17896" y="11128"/>
                </a:cubicBezTo>
                <a:cubicBezTo>
                  <a:pt x="18021" y="10988"/>
                  <a:pt x="18106" y="10815"/>
                  <a:pt x="18256" y="10702"/>
                </a:cubicBezTo>
                <a:cubicBezTo>
                  <a:pt x="18519" y="10476"/>
                  <a:pt x="18591" y="10301"/>
                  <a:pt x="18577" y="9953"/>
                </a:cubicBezTo>
                <a:cubicBezTo>
                  <a:pt x="18544" y="9618"/>
                  <a:pt x="18488" y="9279"/>
                  <a:pt x="18361" y="8962"/>
                </a:cubicBezTo>
                <a:cubicBezTo>
                  <a:pt x="18248" y="8692"/>
                  <a:pt x="18155" y="8417"/>
                  <a:pt x="18155" y="8120"/>
                </a:cubicBezTo>
                <a:cubicBezTo>
                  <a:pt x="18157" y="8071"/>
                  <a:pt x="18133" y="8024"/>
                  <a:pt x="18089" y="7995"/>
                </a:cubicBezTo>
                <a:cubicBezTo>
                  <a:pt x="18091" y="7981"/>
                  <a:pt x="18091" y="7964"/>
                  <a:pt x="18093" y="7950"/>
                </a:cubicBezTo>
                <a:cubicBezTo>
                  <a:pt x="18104" y="7686"/>
                  <a:pt x="18100" y="7419"/>
                  <a:pt x="18028" y="7164"/>
                </a:cubicBezTo>
                <a:cubicBezTo>
                  <a:pt x="17939" y="6695"/>
                  <a:pt x="17664" y="6296"/>
                  <a:pt x="17423" y="5895"/>
                </a:cubicBezTo>
                <a:cubicBezTo>
                  <a:pt x="17287" y="5685"/>
                  <a:pt x="17135" y="5458"/>
                  <a:pt x="17164" y="5197"/>
                </a:cubicBezTo>
                <a:cubicBezTo>
                  <a:pt x="17266" y="4529"/>
                  <a:pt x="17398" y="3778"/>
                  <a:pt x="16976" y="3183"/>
                </a:cubicBezTo>
                <a:cubicBezTo>
                  <a:pt x="16863" y="3014"/>
                  <a:pt x="16725" y="2866"/>
                  <a:pt x="16590" y="2716"/>
                </a:cubicBezTo>
                <a:cubicBezTo>
                  <a:pt x="16528" y="2514"/>
                  <a:pt x="16452" y="2280"/>
                  <a:pt x="16372" y="2080"/>
                </a:cubicBezTo>
                <a:cubicBezTo>
                  <a:pt x="16096" y="1379"/>
                  <a:pt x="15711" y="653"/>
                  <a:pt x="14985" y="336"/>
                </a:cubicBezTo>
                <a:cubicBezTo>
                  <a:pt x="14629" y="166"/>
                  <a:pt x="14332" y="0"/>
                  <a:pt x="139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flipH="1">
            <a:off x="5529283" y="2815023"/>
            <a:ext cx="1683263" cy="1493772"/>
          </a:xfrm>
          <a:custGeom>
            <a:avLst/>
            <a:gdLst/>
            <a:ahLst/>
            <a:cxnLst/>
            <a:rect l="l" t="t" r="r" b="b"/>
            <a:pathLst>
              <a:path w="19827" h="17595" extrusionOk="0">
                <a:moveTo>
                  <a:pt x="12679" y="7551"/>
                </a:moveTo>
                <a:lnTo>
                  <a:pt x="12683" y="7553"/>
                </a:lnTo>
                <a:cubicBezTo>
                  <a:pt x="12728" y="7594"/>
                  <a:pt x="12771" y="7639"/>
                  <a:pt x="12815" y="7684"/>
                </a:cubicBezTo>
                <a:cubicBezTo>
                  <a:pt x="12806" y="7693"/>
                  <a:pt x="12800" y="7705"/>
                  <a:pt x="12796" y="7715"/>
                </a:cubicBezTo>
                <a:cubicBezTo>
                  <a:pt x="12759" y="7660"/>
                  <a:pt x="12720" y="7604"/>
                  <a:pt x="12679" y="7551"/>
                </a:cubicBezTo>
                <a:close/>
                <a:moveTo>
                  <a:pt x="13862" y="0"/>
                </a:moveTo>
                <a:cubicBezTo>
                  <a:pt x="13783" y="0"/>
                  <a:pt x="13703" y="5"/>
                  <a:pt x="13623" y="15"/>
                </a:cubicBezTo>
                <a:cubicBezTo>
                  <a:pt x="13479" y="44"/>
                  <a:pt x="13343" y="101"/>
                  <a:pt x="13224" y="186"/>
                </a:cubicBezTo>
                <a:cubicBezTo>
                  <a:pt x="12790" y="392"/>
                  <a:pt x="12321" y="803"/>
                  <a:pt x="11977" y="1013"/>
                </a:cubicBezTo>
                <a:cubicBezTo>
                  <a:pt x="11508" y="1354"/>
                  <a:pt x="11072" y="1745"/>
                  <a:pt x="10706" y="2196"/>
                </a:cubicBezTo>
                <a:cubicBezTo>
                  <a:pt x="10367" y="2605"/>
                  <a:pt x="10062" y="3043"/>
                  <a:pt x="9677" y="3412"/>
                </a:cubicBezTo>
                <a:cubicBezTo>
                  <a:pt x="9145" y="3975"/>
                  <a:pt x="8379" y="4315"/>
                  <a:pt x="7997" y="5016"/>
                </a:cubicBezTo>
                <a:cubicBezTo>
                  <a:pt x="7947" y="5140"/>
                  <a:pt x="7614" y="5528"/>
                  <a:pt x="7748" y="5623"/>
                </a:cubicBezTo>
                <a:cubicBezTo>
                  <a:pt x="7690" y="5732"/>
                  <a:pt x="7486" y="5919"/>
                  <a:pt x="7645" y="6020"/>
                </a:cubicBezTo>
                <a:cubicBezTo>
                  <a:pt x="7657" y="6024"/>
                  <a:pt x="7672" y="6026"/>
                  <a:pt x="7686" y="6026"/>
                </a:cubicBezTo>
                <a:cubicBezTo>
                  <a:pt x="7785" y="6026"/>
                  <a:pt x="7803" y="5872"/>
                  <a:pt x="7867" y="5804"/>
                </a:cubicBezTo>
                <a:cubicBezTo>
                  <a:pt x="7978" y="5640"/>
                  <a:pt x="8110" y="5489"/>
                  <a:pt x="8260" y="5360"/>
                </a:cubicBezTo>
                <a:cubicBezTo>
                  <a:pt x="8696" y="4936"/>
                  <a:pt x="9311" y="4833"/>
                  <a:pt x="9854" y="4605"/>
                </a:cubicBezTo>
                <a:cubicBezTo>
                  <a:pt x="10418" y="4374"/>
                  <a:pt x="10971" y="4018"/>
                  <a:pt x="11274" y="3473"/>
                </a:cubicBezTo>
                <a:cubicBezTo>
                  <a:pt x="11323" y="3366"/>
                  <a:pt x="11373" y="3259"/>
                  <a:pt x="11422" y="3150"/>
                </a:cubicBezTo>
                <a:cubicBezTo>
                  <a:pt x="11459" y="3093"/>
                  <a:pt x="11494" y="3035"/>
                  <a:pt x="11527" y="2977"/>
                </a:cubicBezTo>
                <a:cubicBezTo>
                  <a:pt x="11829" y="2457"/>
                  <a:pt x="12047" y="1873"/>
                  <a:pt x="12508" y="1467"/>
                </a:cubicBezTo>
                <a:cubicBezTo>
                  <a:pt x="12609" y="1379"/>
                  <a:pt x="12722" y="1303"/>
                  <a:pt x="12841" y="1239"/>
                </a:cubicBezTo>
                <a:cubicBezTo>
                  <a:pt x="13049" y="1160"/>
                  <a:pt x="13251" y="1123"/>
                  <a:pt x="13443" y="1123"/>
                </a:cubicBezTo>
                <a:cubicBezTo>
                  <a:pt x="14451" y="1123"/>
                  <a:pt x="15199" y="2134"/>
                  <a:pt x="15234" y="3296"/>
                </a:cubicBezTo>
                <a:cubicBezTo>
                  <a:pt x="15298" y="4370"/>
                  <a:pt x="14724" y="6652"/>
                  <a:pt x="13915" y="7372"/>
                </a:cubicBezTo>
                <a:cubicBezTo>
                  <a:pt x="13804" y="7477"/>
                  <a:pt x="13670" y="7555"/>
                  <a:pt x="13524" y="7598"/>
                </a:cubicBezTo>
                <a:cubicBezTo>
                  <a:pt x="13510" y="7599"/>
                  <a:pt x="13496" y="7599"/>
                  <a:pt x="13481" y="7599"/>
                </a:cubicBezTo>
                <a:cubicBezTo>
                  <a:pt x="13254" y="7599"/>
                  <a:pt x="13031" y="7537"/>
                  <a:pt x="12835" y="7421"/>
                </a:cubicBezTo>
                <a:cubicBezTo>
                  <a:pt x="12800" y="7384"/>
                  <a:pt x="12761" y="7349"/>
                  <a:pt x="12722" y="7314"/>
                </a:cubicBezTo>
                <a:cubicBezTo>
                  <a:pt x="12570" y="7185"/>
                  <a:pt x="12405" y="7073"/>
                  <a:pt x="12228" y="6979"/>
                </a:cubicBezTo>
                <a:cubicBezTo>
                  <a:pt x="12107" y="6894"/>
                  <a:pt x="11977" y="6822"/>
                  <a:pt x="11842" y="6763"/>
                </a:cubicBezTo>
                <a:cubicBezTo>
                  <a:pt x="11889" y="6760"/>
                  <a:pt x="11937" y="6758"/>
                  <a:pt x="11986" y="6758"/>
                </a:cubicBezTo>
                <a:cubicBezTo>
                  <a:pt x="12144" y="6758"/>
                  <a:pt x="12302" y="6774"/>
                  <a:pt x="12457" y="6804"/>
                </a:cubicBezTo>
                <a:cubicBezTo>
                  <a:pt x="12467" y="6807"/>
                  <a:pt x="12477" y="6808"/>
                  <a:pt x="12486" y="6808"/>
                </a:cubicBezTo>
                <a:cubicBezTo>
                  <a:pt x="12590" y="6808"/>
                  <a:pt x="12625" y="6641"/>
                  <a:pt x="12510" y="6611"/>
                </a:cubicBezTo>
                <a:cubicBezTo>
                  <a:pt x="12409" y="6588"/>
                  <a:pt x="12309" y="6571"/>
                  <a:pt x="12206" y="6565"/>
                </a:cubicBezTo>
                <a:cubicBezTo>
                  <a:pt x="12145" y="6562"/>
                  <a:pt x="12084" y="6561"/>
                  <a:pt x="12023" y="6561"/>
                </a:cubicBezTo>
                <a:cubicBezTo>
                  <a:pt x="11829" y="6561"/>
                  <a:pt x="11635" y="6574"/>
                  <a:pt x="11442" y="6590"/>
                </a:cubicBezTo>
                <a:cubicBezTo>
                  <a:pt x="11437" y="6589"/>
                  <a:pt x="11432" y="6589"/>
                  <a:pt x="11426" y="6589"/>
                </a:cubicBezTo>
                <a:cubicBezTo>
                  <a:pt x="11413" y="6589"/>
                  <a:pt x="11399" y="6591"/>
                  <a:pt x="11385" y="6592"/>
                </a:cubicBezTo>
                <a:cubicBezTo>
                  <a:pt x="11453" y="6351"/>
                  <a:pt x="11305" y="5773"/>
                  <a:pt x="11319" y="5627"/>
                </a:cubicBezTo>
                <a:cubicBezTo>
                  <a:pt x="11317" y="5555"/>
                  <a:pt x="11315" y="5481"/>
                  <a:pt x="11313" y="5407"/>
                </a:cubicBezTo>
                <a:lnTo>
                  <a:pt x="11313" y="5407"/>
                </a:lnTo>
                <a:cubicBezTo>
                  <a:pt x="11318" y="5408"/>
                  <a:pt x="11323" y="5409"/>
                  <a:pt x="11327" y="5409"/>
                </a:cubicBezTo>
                <a:cubicBezTo>
                  <a:pt x="11332" y="5409"/>
                  <a:pt x="11337" y="5408"/>
                  <a:pt x="11342" y="5407"/>
                </a:cubicBezTo>
                <a:cubicBezTo>
                  <a:pt x="11459" y="5391"/>
                  <a:pt x="11426" y="5216"/>
                  <a:pt x="11397" y="5066"/>
                </a:cubicBezTo>
                <a:cubicBezTo>
                  <a:pt x="11422" y="5051"/>
                  <a:pt x="11438" y="5024"/>
                  <a:pt x="11440" y="4996"/>
                </a:cubicBezTo>
                <a:cubicBezTo>
                  <a:pt x="11451" y="4874"/>
                  <a:pt x="11469" y="4755"/>
                  <a:pt x="11492" y="4636"/>
                </a:cubicBezTo>
                <a:cubicBezTo>
                  <a:pt x="11570" y="4335"/>
                  <a:pt x="11615" y="4006"/>
                  <a:pt x="11798" y="3747"/>
                </a:cubicBezTo>
                <a:cubicBezTo>
                  <a:pt x="11860" y="3685"/>
                  <a:pt x="11848" y="3617"/>
                  <a:pt x="11805" y="3584"/>
                </a:cubicBezTo>
                <a:cubicBezTo>
                  <a:pt x="11807" y="3562"/>
                  <a:pt x="11800" y="3541"/>
                  <a:pt x="11786" y="3523"/>
                </a:cubicBezTo>
                <a:cubicBezTo>
                  <a:pt x="11852" y="3428"/>
                  <a:pt x="11926" y="3342"/>
                  <a:pt x="12006" y="3261"/>
                </a:cubicBezTo>
                <a:cubicBezTo>
                  <a:pt x="12051" y="3218"/>
                  <a:pt x="12132" y="3208"/>
                  <a:pt x="12128" y="3130"/>
                </a:cubicBezTo>
                <a:cubicBezTo>
                  <a:pt x="12128" y="3089"/>
                  <a:pt x="12103" y="3049"/>
                  <a:pt x="12064" y="3033"/>
                </a:cubicBezTo>
                <a:cubicBezTo>
                  <a:pt x="12056" y="3032"/>
                  <a:pt x="12048" y="3031"/>
                  <a:pt x="12040" y="3031"/>
                </a:cubicBezTo>
                <a:cubicBezTo>
                  <a:pt x="11847" y="3031"/>
                  <a:pt x="11650" y="3372"/>
                  <a:pt x="11551" y="3512"/>
                </a:cubicBezTo>
                <a:cubicBezTo>
                  <a:pt x="11490" y="3619"/>
                  <a:pt x="11434" y="3732"/>
                  <a:pt x="11387" y="3848"/>
                </a:cubicBezTo>
                <a:cubicBezTo>
                  <a:pt x="11054" y="4564"/>
                  <a:pt x="11037" y="5370"/>
                  <a:pt x="10936" y="6146"/>
                </a:cubicBezTo>
                <a:cubicBezTo>
                  <a:pt x="10856" y="6444"/>
                  <a:pt x="10751" y="6740"/>
                  <a:pt x="10587" y="7003"/>
                </a:cubicBezTo>
                <a:cubicBezTo>
                  <a:pt x="10554" y="7051"/>
                  <a:pt x="10519" y="7098"/>
                  <a:pt x="10480" y="7143"/>
                </a:cubicBezTo>
                <a:cubicBezTo>
                  <a:pt x="10422" y="7205"/>
                  <a:pt x="10317" y="7281"/>
                  <a:pt x="10399" y="7368"/>
                </a:cubicBezTo>
                <a:cubicBezTo>
                  <a:pt x="10421" y="7386"/>
                  <a:pt x="10443" y="7394"/>
                  <a:pt x="10465" y="7394"/>
                </a:cubicBezTo>
                <a:cubicBezTo>
                  <a:pt x="10499" y="7394"/>
                  <a:pt x="10532" y="7376"/>
                  <a:pt x="10564" y="7349"/>
                </a:cubicBezTo>
                <a:cubicBezTo>
                  <a:pt x="10573" y="7351"/>
                  <a:pt x="10583" y="7352"/>
                  <a:pt x="10592" y="7352"/>
                </a:cubicBezTo>
                <a:cubicBezTo>
                  <a:pt x="10614" y="7352"/>
                  <a:pt x="10636" y="7347"/>
                  <a:pt x="10657" y="7337"/>
                </a:cubicBezTo>
                <a:cubicBezTo>
                  <a:pt x="10690" y="7333"/>
                  <a:pt x="10723" y="7331"/>
                  <a:pt x="10756" y="7331"/>
                </a:cubicBezTo>
                <a:cubicBezTo>
                  <a:pt x="11181" y="7331"/>
                  <a:pt x="11596" y="7659"/>
                  <a:pt x="11907" y="7921"/>
                </a:cubicBezTo>
                <a:cubicBezTo>
                  <a:pt x="11927" y="7931"/>
                  <a:pt x="11945" y="7935"/>
                  <a:pt x="11961" y="7935"/>
                </a:cubicBezTo>
                <a:cubicBezTo>
                  <a:pt x="12055" y="7935"/>
                  <a:pt x="12096" y="7795"/>
                  <a:pt x="11998" y="7732"/>
                </a:cubicBezTo>
                <a:cubicBezTo>
                  <a:pt x="11757" y="7499"/>
                  <a:pt x="11525" y="7228"/>
                  <a:pt x="11196" y="7123"/>
                </a:cubicBezTo>
                <a:cubicBezTo>
                  <a:pt x="11241" y="7061"/>
                  <a:pt x="11290" y="7006"/>
                  <a:pt x="11346" y="6954"/>
                </a:cubicBezTo>
                <a:cubicBezTo>
                  <a:pt x="11368" y="6940"/>
                  <a:pt x="11391" y="6923"/>
                  <a:pt x="11410" y="6903"/>
                </a:cubicBezTo>
                <a:cubicBezTo>
                  <a:pt x="11467" y="6921"/>
                  <a:pt x="11545" y="6923"/>
                  <a:pt x="11595" y="6948"/>
                </a:cubicBezTo>
                <a:cubicBezTo>
                  <a:pt x="11842" y="7038"/>
                  <a:pt x="12045" y="7213"/>
                  <a:pt x="12245" y="7380"/>
                </a:cubicBezTo>
                <a:cubicBezTo>
                  <a:pt x="12654" y="7734"/>
                  <a:pt x="13022" y="8384"/>
                  <a:pt x="12872" y="8915"/>
                </a:cubicBezTo>
                <a:cubicBezTo>
                  <a:pt x="12734" y="9172"/>
                  <a:pt x="12498" y="9380"/>
                  <a:pt x="12243" y="9505"/>
                </a:cubicBezTo>
                <a:cubicBezTo>
                  <a:pt x="11860" y="9688"/>
                  <a:pt x="11447" y="9793"/>
                  <a:pt x="11023" y="9814"/>
                </a:cubicBezTo>
                <a:cubicBezTo>
                  <a:pt x="10922" y="9822"/>
                  <a:pt x="10794" y="9812"/>
                  <a:pt x="10702" y="9836"/>
                </a:cubicBezTo>
                <a:cubicBezTo>
                  <a:pt x="10572" y="9655"/>
                  <a:pt x="10430" y="9480"/>
                  <a:pt x="10278" y="9316"/>
                </a:cubicBezTo>
                <a:cubicBezTo>
                  <a:pt x="9998" y="9022"/>
                  <a:pt x="9644" y="8810"/>
                  <a:pt x="9254" y="8703"/>
                </a:cubicBezTo>
                <a:cubicBezTo>
                  <a:pt x="9240" y="8697"/>
                  <a:pt x="9227" y="8695"/>
                  <a:pt x="9215" y="8695"/>
                </a:cubicBezTo>
                <a:cubicBezTo>
                  <a:pt x="9122" y="8695"/>
                  <a:pt x="9072" y="8835"/>
                  <a:pt x="9163" y="8884"/>
                </a:cubicBezTo>
                <a:cubicBezTo>
                  <a:pt x="9021" y="8937"/>
                  <a:pt x="8885" y="8963"/>
                  <a:pt x="8756" y="8963"/>
                </a:cubicBezTo>
                <a:cubicBezTo>
                  <a:pt x="8287" y="8963"/>
                  <a:pt x="7921" y="8628"/>
                  <a:pt x="7752" y="8114"/>
                </a:cubicBezTo>
                <a:cubicBezTo>
                  <a:pt x="7735" y="8065"/>
                  <a:pt x="7721" y="8016"/>
                  <a:pt x="7707" y="7964"/>
                </a:cubicBezTo>
                <a:lnTo>
                  <a:pt x="7698" y="7942"/>
                </a:lnTo>
                <a:cubicBezTo>
                  <a:pt x="7684" y="7900"/>
                  <a:pt x="7672" y="7861"/>
                  <a:pt x="7657" y="7820"/>
                </a:cubicBezTo>
                <a:cubicBezTo>
                  <a:pt x="7639" y="7765"/>
                  <a:pt x="7624" y="7713"/>
                  <a:pt x="7610" y="7654"/>
                </a:cubicBezTo>
                <a:cubicBezTo>
                  <a:pt x="7593" y="7596"/>
                  <a:pt x="7581" y="7536"/>
                  <a:pt x="7571" y="7477"/>
                </a:cubicBezTo>
                <a:cubicBezTo>
                  <a:pt x="7563" y="7421"/>
                  <a:pt x="7554" y="7368"/>
                  <a:pt x="7548" y="7314"/>
                </a:cubicBezTo>
                <a:cubicBezTo>
                  <a:pt x="7544" y="7273"/>
                  <a:pt x="7542" y="7234"/>
                  <a:pt x="7540" y="7195"/>
                </a:cubicBezTo>
                <a:cubicBezTo>
                  <a:pt x="7528" y="7190"/>
                  <a:pt x="7515" y="7188"/>
                  <a:pt x="7503" y="7188"/>
                </a:cubicBezTo>
                <a:cubicBezTo>
                  <a:pt x="7499" y="7188"/>
                  <a:pt x="7495" y="7188"/>
                  <a:pt x="7491" y="7189"/>
                </a:cubicBezTo>
                <a:cubicBezTo>
                  <a:pt x="7307" y="7203"/>
                  <a:pt x="7478" y="7736"/>
                  <a:pt x="7482" y="7874"/>
                </a:cubicBezTo>
                <a:cubicBezTo>
                  <a:pt x="7477" y="7872"/>
                  <a:pt x="7472" y="7872"/>
                  <a:pt x="7467" y="7872"/>
                </a:cubicBezTo>
                <a:cubicBezTo>
                  <a:pt x="7220" y="7872"/>
                  <a:pt x="7643" y="9637"/>
                  <a:pt x="7760" y="9738"/>
                </a:cubicBezTo>
                <a:cubicBezTo>
                  <a:pt x="7788" y="9767"/>
                  <a:pt x="7820" y="9779"/>
                  <a:pt x="7853" y="9779"/>
                </a:cubicBezTo>
                <a:cubicBezTo>
                  <a:pt x="7908" y="9779"/>
                  <a:pt x="7966" y="9746"/>
                  <a:pt x="8011" y="9709"/>
                </a:cubicBezTo>
                <a:cubicBezTo>
                  <a:pt x="8219" y="9575"/>
                  <a:pt x="8433" y="9452"/>
                  <a:pt x="8653" y="9340"/>
                </a:cubicBezTo>
                <a:cubicBezTo>
                  <a:pt x="8747" y="9266"/>
                  <a:pt x="9379" y="9077"/>
                  <a:pt x="9291" y="8925"/>
                </a:cubicBezTo>
                <a:lnTo>
                  <a:pt x="9291" y="8925"/>
                </a:lnTo>
                <a:cubicBezTo>
                  <a:pt x="9313" y="8933"/>
                  <a:pt x="9338" y="8939"/>
                  <a:pt x="9361" y="8946"/>
                </a:cubicBezTo>
                <a:cubicBezTo>
                  <a:pt x="9797" y="9104"/>
                  <a:pt x="10136" y="9419"/>
                  <a:pt x="10414" y="9781"/>
                </a:cubicBezTo>
                <a:cubicBezTo>
                  <a:pt x="10406" y="9789"/>
                  <a:pt x="10397" y="9799"/>
                  <a:pt x="10391" y="9810"/>
                </a:cubicBezTo>
                <a:cubicBezTo>
                  <a:pt x="10344" y="9900"/>
                  <a:pt x="10443" y="9976"/>
                  <a:pt x="10574" y="10034"/>
                </a:cubicBezTo>
                <a:cubicBezTo>
                  <a:pt x="10578" y="10056"/>
                  <a:pt x="10580" y="10077"/>
                  <a:pt x="10587" y="10100"/>
                </a:cubicBezTo>
                <a:cubicBezTo>
                  <a:pt x="10659" y="10340"/>
                  <a:pt x="10731" y="10579"/>
                  <a:pt x="10780" y="10828"/>
                </a:cubicBezTo>
                <a:cubicBezTo>
                  <a:pt x="10780" y="10834"/>
                  <a:pt x="10782" y="10842"/>
                  <a:pt x="10784" y="10848"/>
                </a:cubicBezTo>
                <a:cubicBezTo>
                  <a:pt x="10659" y="10908"/>
                  <a:pt x="10533" y="10966"/>
                  <a:pt x="10408" y="11025"/>
                </a:cubicBezTo>
                <a:cubicBezTo>
                  <a:pt x="10089" y="11202"/>
                  <a:pt x="9640" y="11363"/>
                  <a:pt x="9315" y="11610"/>
                </a:cubicBezTo>
                <a:cubicBezTo>
                  <a:pt x="9297" y="11575"/>
                  <a:pt x="9263" y="11555"/>
                  <a:pt x="9227" y="11555"/>
                </a:cubicBezTo>
                <a:cubicBezTo>
                  <a:pt x="9222" y="11555"/>
                  <a:pt x="9217" y="11555"/>
                  <a:pt x="9212" y="11556"/>
                </a:cubicBezTo>
                <a:cubicBezTo>
                  <a:pt x="8867" y="11747"/>
                  <a:pt x="8566" y="12013"/>
                  <a:pt x="8332" y="12332"/>
                </a:cubicBezTo>
                <a:cubicBezTo>
                  <a:pt x="8163" y="12618"/>
                  <a:pt x="7960" y="12916"/>
                  <a:pt x="7925" y="13251"/>
                </a:cubicBezTo>
                <a:cubicBezTo>
                  <a:pt x="7921" y="13320"/>
                  <a:pt x="7976" y="13374"/>
                  <a:pt x="8041" y="13374"/>
                </a:cubicBezTo>
                <a:cubicBezTo>
                  <a:pt x="8050" y="13374"/>
                  <a:pt x="8059" y="13373"/>
                  <a:pt x="8069" y="13371"/>
                </a:cubicBezTo>
                <a:cubicBezTo>
                  <a:pt x="8071" y="13370"/>
                  <a:pt x="8073" y="13370"/>
                  <a:pt x="8075" y="13370"/>
                </a:cubicBezTo>
                <a:cubicBezTo>
                  <a:pt x="8086" y="13370"/>
                  <a:pt x="8097" y="13374"/>
                  <a:pt x="8106" y="13381"/>
                </a:cubicBezTo>
                <a:cubicBezTo>
                  <a:pt x="8104" y="13508"/>
                  <a:pt x="8023" y="13609"/>
                  <a:pt x="7974" y="13718"/>
                </a:cubicBezTo>
                <a:cubicBezTo>
                  <a:pt x="7929" y="13724"/>
                  <a:pt x="7886" y="13755"/>
                  <a:pt x="7848" y="13782"/>
                </a:cubicBezTo>
                <a:cubicBezTo>
                  <a:pt x="7795" y="13817"/>
                  <a:pt x="7741" y="13850"/>
                  <a:pt x="7686" y="13881"/>
                </a:cubicBezTo>
                <a:cubicBezTo>
                  <a:pt x="7672" y="13879"/>
                  <a:pt x="7658" y="13878"/>
                  <a:pt x="7645" y="13878"/>
                </a:cubicBezTo>
                <a:cubicBezTo>
                  <a:pt x="7521" y="13878"/>
                  <a:pt x="7404" y="13959"/>
                  <a:pt x="7278" y="13959"/>
                </a:cubicBezTo>
                <a:cubicBezTo>
                  <a:pt x="7274" y="13959"/>
                  <a:pt x="7270" y="13959"/>
                  <a:pt x="7266" y="13959"/>
                </a:cubicBezTo>
                <a:cubicBezTo>
                  <a:pt x="7244" y="13961"/>
                  <a:pt x="7221" y="13969"/>
                  <a:pt x="7203" y="13984"/>
                </a:cubicBezTo>
                <a:cubicBezTo>
                  <a:pt x="7183" y="13943"/>
                  <a:pt x="7143" y="13917"/>
                  <a:pt x="7099" y="13917"/>
                </a:cubicBezTo>
                <a:cubicBezTo>
                  <a:pt x="7096" y="13917"/>
                  <a:pt x="7093" y="13918"/>
                  <a:pt x="7089" y="13918"/>
                </a:cubicBezTo>
                <a:cubicBezTo>
                  <a:pt x="6964" y="13899"/>
                  <a:pt x="6871" y="13805"/>
                  <a:pt x="6760" y="13751"/>
                </a:cubicBezTo>
                <a:cubicBezTo>
                  <a:pt x="6692" y="13733"/>
                  <a:pt x="6622" y="13727"/>
                  <a:pt x="6561" y="13692"/>
                </a:cubicBezTo>
                <a:cubicBezTo>
                  <a:pt x="6437" y="13622"/>
                  <a:pt x="6318" y="13535"/>
                  <a:pt x="6236" y="13416"/>
                </a:cubicBezTo>
                <a:cubicBezTo>
                  <a:pt x="6176" y="13305"/>
                  <a:pt x="6094" y="13208"/>
                  <a:pt x="6018" y="13105"/>
                </a:cubicBezTo>
                <a:cubicBezTo>
                  <a:pt x="5923" y="12834"/>
                  <a:pt x="6168" y="12350"/>
                  <a:pt x="6246" y="12060"/>
                </a:cubicBezTo>
                <a:lnTo>
                  <a:pt x="6248" y="12056"/>
                </a:lnTo>
                <a:cubicBezTo>
                  <a:pt x="6256" y="12042"/>
                  <a:pt x="6260" y="12027"/>
                  <a:pt x="6262" y="12013"/>
                </a:cubicBezTo>
                <a:cubicBezTo>
                  <a:pt x="6283" y="11935"/>
                  <a:pt x="6227" y="11886"/>
                  <a:pt x="6167" y="11886"/>
                </a:cubicBezTo>
                <a:cubicBezTo>
                  <a:pt x="6121" y="11886"/>
                  <a:pt x="6074" y="11915"/>
                  <a:pt x="6057" y="11980"/>
                </a:cubicBezTo>
                <a:cubicBezTo>
                  <a:pt x="5970" y="12122"/>
                  <a:pt x="5900" y="12270"/>
                  <a:pt x="5843" y="12426"/>
                </a:cubicBezTo>
                <a:cubicBezTo>
                  <a:pt x="5732" y="12683"/>
                  <a:pt x="5625" y="12945"/>
                  <a:pt x="5516" y="13202"/>
                </a:cubicBezTo>
                <a:cubicBezTo>
                  <a:pt x="5396" y="13513"/>
                  <a:pt x="5324" y="13871"/>
                  <a:pt x="5104" y="14128"/>
                </a:cubicBezTo>
                <a:cubicBezTo>
                  <a:pt x="5053" y="14177"/>
                  <a:pt x="4958" y="14202"/>
                  <a:pt x="4968" y="14284"/>
                </a:cubicBezTo>
                <a:cubicBezTo>
                  <a:pt x="4966" y="14284"/>
                  <a:pt x="4963" y="14284"/>
                  <a:pt x="4961" y="14284"/>
                </a:cubicBezTo>
                <a:cubicBezTo>
                  <a:pt x="4928" y="14284"/>
                  <a:pt x="4894" y="14296"/>
                  <a:pt x="4870" y="14319"/>
                </a:cubicBezTo>
                <a:cubicBezTo>
                  <a:pt x="4662" y="14599"/>
                  <a:pt x="6114" y="14671"/>
                  <a:pt x="6287" y="14689"/>
                </a:cubicBezTo>
                <a:cubicBezTo>
                  <a:pt x="6331" y="14691"/>
                  <a:pt x="6374" y="14692"/>
                  <a:pt x="6418" y="14692"/>
                </a:cubicBezTo>
                <a:cubicBezTo>
                  <a:pt x="6702" y="14692"/>
                  <a:pt x="6986" y="14649"/>
                  <a:pt x="7248" y="14537"/>
                </a:cubicBezTo>
                <a:cubicBezTo>
                  <a:pt x="7324" y="14488"/>
                  <a:pt x="7521" y="14438"/>
                  <a:pt x="7614" y="14354"/>
                </a:cubicBezTo>
                <a:cubicBezTo>
                  <a:pt x="7853" y="14303"/>
                  <a:pt x="8132" y="13881"/>
                  <a:pt x="8221" y="13712"/>
                </a:cubicBezTo>
                <a:cubicBezTo>
                  <a:pt x="8377" y="13681"/>
                  <a:pt x="8519" y="13222"/>
                  <a:pt x="8599" y="13072"/>
                </a:cubicBezTo>
                <a:cubicBezTo>
                  <a:pt x="8601" y="13068"/>
                  <a:pt x="8603" y="13064"/>
                  <a:pt x="8606" y="13060"/>
                </a:cubicBezTo>
                <a:cubicBezTo>
                  <a:pt x="8939" y="12488"/>
                  <a:pt x="9408" y="11949"/>
                  <a:pt x="10041" y="11706"/>
                </a:cubicBezTo>
                <a:cubicBezTo>
                  <a:pt x="10453" y="11564"/>
                  <a:pt x="10897" y="11571"/>
                  <a:pt x="11327" y="11566"/>
                </a:cubicBezTo>
                <a:cubicBezTo>
                  <a:pt x="11368" y="11568"/>
                  <a:pt x="11409" y="11568"/>
                  <a:pt x="11451" y="11568"/>
                </a:cubicBezTo>
                <a:cubicBezTo>
                  <a:pt x="11919" y="11568"/>
                  <a:pt x="12393" y="11481"/>
                  <a:pt x="12817" y="11287"/>
                </a:cubicBezTo>
                <a:cubicBezTo>
                  <a:pt x="13088" y="11239"/>
                  <a:pt x="13360" y="11176"/>
                  <a:pt x="13633" y="11159"/>
                </a:cubicBezTo>
                <a:cubicBezTo>
                  <a:pt x="13674" y="11157"/>
                  <a:pt x="13715" y="11156"/>
                  <a:pt x="13755" y="11156"/>
                </a:cubicBezTo>
                <a:cubicBezTo>
                  <a:pt x="14381" y="11156"/>
                  <a:pt x="14992" y="11389"/>
                  <a:pt x="15545" y="11667"/>
                </a:cubicBezTo>
                <a:lnTo>
                  <a:pt x="15543" y="11665"/>
                </a:lnTo>
                <a:lnTo>
                  <a:pt x="15543" y="11665"/>
                </a:lnTo>
                <a:cubicBezTo>
                  <a:pt x="15559" y="11674"/>
                  <a:pt x="15576" y="11678"/>
                  <a:pt x="15593" y="11678"/>
                </a:cubicBezTo>
                <a:cubicBezTo>
                  <a:pt x="15628" y="11678"/>
                  <a:pt x="15661" y="11661"/>
                  <a:pt x="15680" y="11630"/>
                </a:cubicBezTo>
                <a:cubicBezTo>
                  <a:pt x="15763" y="11523"/>
                  <a:pt x="15485" y="11389"/>
                  <a:pt x="15222" y="11289"/>
                </a:cubicBezTo>
                <a:cubicBezTo>
                  <a:pt x="15234" y="11283"/>
                  <a:pt x="15248" y="11274"/>
                  <a:pt x="15261" y="11266"/>
                </a:cubicBezTo>
                <a:cubicBezTo>
                  <a:pt x="15271" y="11260"/>
                  <a:pt x="15283" y="11250"/>
                  <a:pt x="15294" y="11241"/>
                </a:cubicBezTo>
                <a:cubicBezTo>
                  <a:pt x="15314" y="11221"/>
                  <a:pt x="15335" y="11204"/>
                  <a:pt x="15353" y="11180"/>
                </a:cubicBezTo>
                <a:cubicBezTo>
                  <a:pt x="15374" y="11155"/>
                  <a:pt x="15390" y="11134"/>
                  <a:pt x="15411" y="11106"/>
                </a:cubicBezTo>
                <a:cubicBezTo>
                  <a:pt x="15429" y="11077"/>
                  <a:pt x="15446" y="11048"/>
                  <a:pt x="15462" y="11017"/>
                </a:cubicBezTo>
                <a:cubicBezTo>
                  <a:pt x="15481" y="10976"/>
                  <a:pt x="15497" y="10935"/>
                  <a:pt x="15510" y="10894"/>
                </a:cubicBezTo>
                <a:lnTo>
                  <a:pt x="15512" y="10890"/>
                </a:lnTo>
                <a:cubicBezTo>
                  <a:pt x="15536" y="10805"/>
                  <a:pt x="15557" y="10719"/>
                  <a:pt x="15573" y="10632"/>
                </a:cubicBezTo>
                <a:cubicBezTo>
                  <a:pt x="15619" y="10359"/>
                  <a:pt x="15639" y="10079"/>
                  <a:pt x="15732" y="9816"/>
                </a:cubicBezTo>
                <a:cubicBezTo>
                  <a:pt x="15798" y="9637"/>
                  <a:pt x="15880" y="9464"/>
                  <a:pt x="15981" y="9301"/>
                </a:cubicBezTo>
                <a:cubicBezTo>
                  <a:pt x="16201" y="8956"/>
                  <a:pt x="16507" y="8614"/>
                  <a:pt x="16876" y="8460"/>
                </a:cubicBezTo>
                <a:cubicBezTo>
                  <a:pt x="16973" y="8434"/>
                  <a:pt x="17064" y="8422"/>
                  <a:pt x="17148" y="8422"/>
                </a:cubicBezTo>
                <a:cubicBezTo>
                  <a:pt x="17546" y="8422"/>
                  <a:pt x="17800" y="8693"/>
                  <a:pt x="17919" y="9063"/>
                </a:cubicBezTo>
                <a:cubicBezTo>
                  <a:pt x="17947" y="9190"/>
                  <a:pt x="17964" y="9318"/>
                  <a:pt x="17970" y="9450"/>
                </a:cubicBezTo>
                <a:cubicBezTo>
                  <a:pt x="17991" y="9692"/>
                  <a:pt x="17976" y="9939"/>
                  <a:pt x="17923" y="10180"/>
                </a:cubicBezTo>
                <a:cubicBezTo>
                  <a:pt x="17906" y="10233"/>
                  <a:pt x="17890" y="10287"/>
                  <a:pt x="17871" y="10338"/>
                </a:cubicBezTo>
                <a:cubicBezTo>
                  <a:pt x="17674" y="10896"/>
                  <a:pt x="17349" y="11394"/>
                  <a:pt x="17030" y="11889"/>
                </a:cubicBezTo>
                <a:cubicBezTo>
                  <a:pt x="16995" y="11928"/>
                  <a:pt x="16962" y="11970"/>
                  <a:pt x="16952" y="12013"/>
                </a:cubicBezTo>
                <a:lnTo>
                  <a:pt x="16937" y="12035"/>
                </a:lnTo>
                <a:cubicBezTo>
                  <a:pt x="16925" y="12056"/>
                  <a:pt x="16921" y="12079"/>
                  <a:pt x="16925" y="12101"/>
                </a:cubicBezTo>
                <a:lnTo>
                  <a:pt x="16960" y="12077"/>
                </a:lnTo>
                <a:cubicBezTo>
                  <a:pt x="16970" y="12068"/>
                  <a:pt x="16981" y="12062"/>
                  <a:pt x="16993" y="12056"/>
                </a:cubicBezTo>
                <a:lnTo>
                  <a:pt x="17005" y="12050"/>
                </a:lnTo>
                <a:lnTo>
                  <a:pt x="17013" y="12046"/>
                </a:lnTo>
                <a:lnTo>
                  <a:pt x="17020" y="12042"/>
                </a:lnTo>
                <a:cubicBezTo>
                  <a:pt x="17053" y="12015"/>
                  <a:pt x="17085" y="11988"/>
                  <a:pt x="17118" y="11959"/>
                </a:cubicBezTo>
                <a:lnTo>
                  <a:pt x="17149" y="11933"/>
                </a:lnTo>
                <a:lnTo>
                  <a:pt x="17176" y="11910"/>
                </a:lnTo>
                <a:cubicBezTo>
                  <a:pt x="17219" y="11865"/>
                  <a:pt x="17262" y="11822"/>
                  <a:pt x="17304" y="11776"/>
                </a:cubicBezTo>
                <a:lnTo>
                  <a:pt x="17406" y="11669"/>
                </a:lnTo>
                <a:cubicBezTo>
                  <a:pt x="17460" y="11614"/>
                  <a:pt x="17513" y="11558"/>
                  <a:pt x="17567" y="11503"/>
                </a:cubicBezTo>
                <a:cubicBezTo>
                  <a:pt x="17606" y="11463"/>
                  <a:pt x="17661" y="11441"/>
                  <a:pt x="17718" y="11441"/>
                </a:cubicBezTo>
                <a:cubicBezTo>
                  <a:pt x="17720" y="11441"/>
                  <a:pt x="17723" y="11441"/>
                  <a:pt x="17725" y="11441"/>
                </a:cubicBezTo>
                <a:cubicBezTo>
                  <a:pt x="17750" y="11412"/>
                  <a:pt x="17777" y="11383"/>
                  <a:pt x="17801" y="11355"/>
                </a:cubicBezTo>
                <a:cubicBezTo>
                  <a:pt x="18137" y="10894"/>
                  <a:pt x="18814" y="10433"/>
                  <a:pt x="18583" y="9789"/>
                </a:cubicBezTo>
                <a:cubicBezTo>
                  <a:pt x="18398" y="9281"/>
                  <a:pt x="18242" y="8762"/>
                  <a:pt x="18114" y="8236"/>
                </a:cubicBezTo>
                <a:cubicBezTo>
                  <a:pt x="18122" y="8221"/>
                  <a:pt x="18128" y="8203"/>
                  <a:pt x="18126" y="8184"/>
                </a:cubicBezTo>
                <a:cubicBezTo>
                  <a:pt x="18126" y="8139"/>
                  <a:pt x="18108" y="8094"/>
                  <a:pt x="18075" y="8063"/>
                </a:cubicBezTo>
                <a:cubicBezTo>
                  <a:pt x="18067" y="8022"/>
                  <a:pt x="18059" y="7981"/>
                  <a:pt x="18048" y="7940"/>
                </a:cubicBezTo>
                <a:lnTo>
                  <a:pt x="18042" y="7927"/>
                </a:lnTo>
                <a:cubicBezTo>
                  <a:pt x="18048" y="7843"/>
                  <a:pt x="18052" y="7761"/>
                  <a:pt x="18050" y="7672"/>
                </a:cubicBezTo>
                <a:cubicBezTo>
                  <a:pt x="18069" y="6999"/>
                  <a:pt x="17738" y="6405"/>
                  <a:pt x="17330" y="5895"/>
                </a:cubicBezTo>
                <a:cubicBezTo>
                  <a:pt x="17176" y="5668"/>
                  <a:pt x="17094" y="5399"/>
                  <a:pt x="17120" y="5125"/>
                </a:cubicBezTo>
                <a:cubicBezTo>
                  <a:pt x="17201" y="4547"/>
                  <a:pt x="17314" y="3907"/>
                  <a:pt x="16966" y="3389"/>
                </a:cubicBezTo>
                <a:cubicBezTo>
                  <a:pt x="16867" y="3218"/>
                  <a:pt x="16738" y="3066"/>
                  <a:pt x="16614" y="2912"/>
                </a:cubicBezTo>
                <a:cubicBezTo>
                  <a:pt x="16594" y="2886"/>
                  <a:pt x="16563" y="2873"/>
                  <a:pt x="16532" y="2873"/>
                </a:cubicBezTo>
                <a:cubicBezTo>
                  <a:pt x="16526" y="2873"/>
                  <a:pt x="16520" y="2874"/>
                  <a:pt x="16514" y="2875"/>
                </a:cubicBezTo>
                <a:cubicBezTo>
                  <a:pt x="16497" y="2757"/>
                  <a:pt x="16472" y="2636"/>
                  <a:pt x="16472" y="2554"/>
                </a:cubicBezTo>
                <a:cubicBezTo>
                  <a:pt x="16394" y="1976"/>
                  <a:pt x="16123" y="1445"/>
                  <a:pt x="15732" y="1015"/>
                </a:cubicBezTo>
                <a:cubicBezTo>
                  <a:pt x="15295" y="428"/>
                  <a:pt x="14602" y="0"/>
                  <a:pt x="13862" y="0"/>
                </a:cubicBezTo>
                <a:close/>
                <a:moveTo>
                  <a:pt x="2232" y="15111"/>
                </a:moveTo>
                <a:cubicBezTo>
                  <a:pt x="2220" y="15113"/>
                  <a:pt x="2208" y="15117"/>
                  <a:pt x="2195" y="15125"/>
                </a:cubicBezTo>
                <a:cubicBezTo>
                  <a:pt x="2205" y="15117"/>
                  <a:pt x="2218" y="15113"/>
                  <a:pt x="2230" y="15111"/>
                </a:cubicBezTo>
                <a:close/>
                <a:moveTo>
                  <a:pt x="3835" y="16315"/>
                </a:moveTo>
                <a:lnTo>
                  <a:pt x="3862" y="16333"/>
                </a:lnTo>
                <a:lnTo>
                  <a:pt x="3857" y="16335"/>
                </a:lnTo>
                <a:lnTo>
                  <a:pt x="3835" y="16315"/>
                </a:lnTo>
                <a:close/>
                <a:moveTo>
                  <a:pt x="18400" y="16174"/>
                </a:moveTo>
                <a:cubicBezTo>
                  <a:pt x="18287" y="16174"/>
                  <a:pt x="18213" y="16315"/>
                  <a:pt x="18124" y="16374"/>
                </a:cubicBezTo>
                <a:cubicBezTo>
                  <a:pt x="17972" y="16510"/>
                  <a:pt x="17820" y="16646"/>
                  <a:pt x="17666" y="16777"/>
                </a:cubicBezTo>
                <a:cubicBezTo>
                  <a:pt x="17557" y="16870"/>
                  <a:pt x="17450" y="16963"/>
                  <a:pt x="17341" y="17053"/>
                </a:cubicBezTo>
                <a:cubicBezTo>
                  <a:pt x="17277" y="17096"/>
                  <a:pt x="17209" y="17170"/>
                  <a:pt x="17271" y="17242"/>
                </a:cubicBezTo>
                <a:cubicBezTo>
                  <a:pt x="17293" y="17265"/>
                  <a:pt x="17322" y="17277"/>
                  <a:pt x="17352" y="17277"/>
                </a:cubicBezTo>
                <a:cubicBezTo>
                  <a:pt x="17375" y="17277"/>
                  <a:pt x="17398" y="17270"/>
                  <a:pt x="17417" y="17255"/>
                </a:cubicBezTo>
                <a:cubicBezTo>
                  <a:pt x="17489" y="17251"/>
                  <a:pt x="17550" y="17199"/>
                  <a:pt x="17616" y="17176"/>
                </a:cubicBezTo>
                <a:cubicBezTo>
                  <a:pt x="17684" y="17144"/>
                  <a:pt x="17801" y="17127"/>
                  <a:pt x="17791" y="17028"/>
                </a:cubicBezTo>
                <a:cubicBezTo>
                  <a:pt x="17974" y="16833"/>
                  <a:pt x="18145" y="16629"/>
                  <a:pt x="18349" y="16454"/>
                </a:cubicBezTo>
                <a:cubicBezTo>
                  <a:pt x="18431" y="16387"/>
                  <a:pt x="18583" y="16253"/>
                  <a:pt x="18425" y="16177"/>
                </a:cubicBezTo>
                <a:cubicBezTo>
                  <a:pt x="18416" y="16175"/>
                  <a:pt x="18408" y="16174"/>
                  <a:pt x="18400" y="16174"/>
                </a:cubicBezTo>
                <a:close/>
                <a:moveTo>
                  <a:pt x="19684" y="12102"/>
                </a:moveTo>
                <a:cubicBezTo>
                  <a:pt x="19656" y="12102"/>
                  <a:pt x="19627" y="12114"/>
                  <a:pt x="19608" y="12145"/>
                </a:cubicBezTo>
                <a:cubicBezTo>
                  <a:pt x="19581" y="12182"/>
                  <a:pt x="19556" y="12217"/>
                  <a:pt x="19529" y="12251"/>
                </a:cubicBezTo>
                <a:cubicBezTo>
                  <a:pt x="19511" y="12258"/>
                  <a:pt x="19494" y="12270"/>
                  <a:pt x="19484" y="12286"/>
                </a:cubicBezTo>
                <a:cubicBezTo>
                  <a:pt x="18906" y="12924"/>
                  <a:pt x="18186" y="13414"/>
                  <a:pt x="17515" y="13945"/>
                </a:cubicBezTo>
                <a:cubicBezTo>
                  <a:pt x="17213" y="14194"/>
                  <a:pt x="16906" y="14434"/>
                  <a:pt x="16586" y="14660"/>
                </a:cubicBezTo>
                <a:cubicBezTo>
                  <a:pt x="16289" y="14846"/>
                  <a:pt x="15993" y="15072"/>
                  <a:pt x="15647" y="15154"/>
                </a:cubicBezTo>
                <a:cubicBezTo>
                  <a:pt x="15176" y="15134"/>
                  <a:pt x="15279" y="14438"/>
                  <a:pt x="15407" y="14138"/>
                </a:cubicBezTo>
                <a:cubicBezTo>
                  <a:pt x="15460" y="14012"/>
                  <a:pt x="15520" y="13891"/>
                  <a:pt x="15586" y="13774"/>
                </a:cubicBezTo>
                <a:cubicBezTo>
                  <a:pt x="15617" y="13689"/>
                  <a:pt x="15746" y="13591"/>
                  <a:pt x="15732" y="13502"/>
                </a:cubicBezTo>
                <a:cubicBezTo>
                  <a:pt x="15808" y="13478"/>
                  <a:pt x="15876" y="13443"/>
                  <a:pt x="15876" y="13371"/>
                </a:cubicBezTo>
                <a:cubicBezTo>
                  <a:pt x="16001" y="13239"/>
                  <a:pt x="16131" y="13113"/>
                  <a:pt x="16261" y="12984"/>
                </a:cubicBezTo>
                <a:cubicBezTo>
                  <a:pt x="16322" y="12914"/>
                  <a:pt x="16466" y="12840"/>
                  <a:pt x="16392" y="12733"/>
                </a:cubicBezTo>
                <a:cubicBezTo>
                  <a:pt x="16372" y="12706"/>
                  <a:pt x="16343" y="12695"/>
                  <a:pt x="16314" y="12695"/>
                </a:cubicBezTo>
                <a:cubicBezTo>
                  <a:pt x="16289" y="12695"/>
                  <a:pt x="16263" y="12703"/>
                  <a:pt x="16242" y="12718"/>
                </a:cubicBezTo>
                <a:cubicBezTo>
                  <a:pt x="16090" y="12788"/>
                  <a:pt x="15931" y="12840"/>
                  <a:pt x="15767" y="12873"/>
                </a:cubicBezTo>
                <a:cubicBezTo>
                  <a:pt x="15250" y="12976"/>
                  <a:pt x="14722" y="12941"/>
                  <a:pt x="14199" y="12969"/>
                </a:cubicBezTo>
                <a:cubicBezTo>
                  <a:pt x="13551" y="12990"/>
                  <a:pt x="12903" y="13107"/>
                  <a:pt x="12317" y="13389"/>
                </a:cubicBezTo>
                <a:cubicBezTo>
                  <a:pt x="11130" y="13914"/>
                  <a:pt x="10391" y="15010"/>
                  <a:pt x="9468" y="15868"/>
                </a:cubicBezTo>
                <a:cubicBezTo>
                  <a:pt x="9321" y="15994"/>
                  <a:pt x="9173" y="16121"/>
                  <a:pt x="9021" y="16240"/>
                </a:cubicBezTo>
                <a:cubicBezTo>
                  <a:pt x="8879" y="16337"/>
                  <a:pt x="8735" y="16428"/>
                  <a:pt x="8587" y="16510"/>
                </a:cubicBezTo>
                <a:cubicBezTo>
                  <a:pt x="8375" y="16615"/>
                  <a:pt x="8157" y="16705"/>
                  <a:pt x="7933" y="16777"/>
                </a:cubicBezTo>
                <a:cubicBezTo>
                  <a:pt x="7756" y="16833"/>
                  <a:pt x="7573" y="16884"/>
                  <a:pt x="7388" y="16932"/>
                </a:cubicBezTo>
                <a:cubicBezTo>
                  <a:pt x="7090" y="16986"/>
                  <a:pt x="6785" y="17016"/>
                  <a:pt x="6482" y="17016"/>
                </a:cubicBezTo>
                <a:cubicBezTo>
                  <a:pt x="6163" y="17016"/>
                  <a:pt x="5845" y="16983"/>
                  <a:pt x="5536" y="16911"/>
                </a:cubicBezTo>
                <a:cubicBezTo>
                  <a:pt x="5269" y="16827"/>
                  <a:pt x="5012" y="16712"/>
                  <a:pt x="4769" y="16565"/>
                </a:cubicBezTo>
                <a:cubicBezTo>
                  <a:pt x="4178" y="16226"/>
                  <a:pt x="3683" y="15743"/>
                  <a:pt x="3111" y="15362"/>
                </a:cubicBezTo>
                <a:cubicBezTo>
                  <a:pt x="2914" y="15232"/>
                  <a:pt x="2671" y="15031"/>
                  <a:pt x="2423" y="15031"/>
                </a:cubicBezTo>
                <a:cubicBezTo>
                  <a:pt x="2372" y="15031"/>
                  <a:pt x="2322" y="15039"/>
                  <a:pt x="2271" y="15058"/>
                </a:cubicBezTo>
                <a:cubicBezTo>
                  <a:pt x="2214" y="15084"/>
                  <a:pt x="2150" y="15140"/>
                  <a:pt x="2150" y="15208"/>
                </a:cubicBezTo>
                <a:lnTo>
                  <a:pt x="2142" y="15214"/>
                </a:lnTo>
                <a:cubicBezTo>
                  <a:pt x="2113" y="15251"/>
                  <a:pt x="2113" y="15302"/>
                  <a:pt x="2142" y="15339"/>
                </a:cubicBezTo>
                <a:cubicBezTo>
                  <a:pt x="2133" y="15356"/>
                  <a:pt x="2125" y="15372"/>
                  <a:pt x="2119" y="15389"/>
                </a:cubicBezTo>
                <a:cubicBezTo>
                  <a:pt x="1771" y="15311"/>
                  <a:pt x="1339" y="15140"/>
                  <a:pt x="948" y="15140"/>
                </a:cubicBezTo>
                <a:cubicBezTo>
                  <a:pt x="740" y="15140"/>
                  <a:pt x="543" y="15188"/>
                  <a:pt x="377" y="15325"/>
                </a:cubicBezTo>
                <a:cubicBezTo>
                  <a:pt x="4" y="15658"/>
                  <a:pt x="0" y="16210"/>
                  <a:pt x="150" y="16654"/>
                </a:cubicBezTo>
                <a:cubicBezTo>
                  <a:pt x="261" y="16979"/>
                  <a:pt x="361" y="17506"/>
                  <a:pt x="780" y="17506"/>
                </a:cubicBezTo>
                <a:cubicBezTo>
                  <a:pt x="795" y="17506"/>
                  <a:pt x="811" y="17505"/>
                  <a:pt x="827" y="17504"/>
                </a:cubicBezTo>
                <a:cubicBezTo>
                  <a:pt x="847" y="17504"/>
                  <a:pt x="867" y="17504"/>
                  <a:pt x="887" y="17504"/>
                </a:cubicBezTo>
                <a:cubicBezTo>
                  <a:pt x="1017" y="17504"/>
                  <a:pt x="1145" y="17499"/>
                  <a:pt x="1274" y="17493"/>
                </a:cubicBezTo>
                <a:cubicBezTo>
                  <a:pt x="1292" y="17506"/>
                  <a:pt x="1314" y="17513"/>
                  <a:pt x="1337" y="17513"/>
                </a:cubicBezTo>
                <a:cubicBezTo>
                  <a:pt x="1342" y="17513"/>
                  <a:pt x="1348" y="17513"/>
                  <a:pt x="1354" y="17512"/>
                </a:cubicBezTo>
                <a:cubicBezTo>
                  <a:pt x="2143" y="17515"/>
                  <a:pt x="2934" y="17556"/>
                  <a:pt x="3725" y="17556"/>
                </a:cubicBezTo>
                <a:cubicBezTo>
                  <a:pt x="3901" y="17556"/>
                  <a:pt x="4076" y="17554"/>
                  <a:pt x="4252" y="17549"/>
                </a:cubicBezTo>
                <a:cubicBezTo>
                  <a:pt x="4271" y="17568"/>
                  <a:pt x="4295" y="17572"/>
                  <a:pt x="4320" y="17572"/>
                </a:cubicBezTo>
                <a:cubicBezTo>
                  <a:pt x="4338" y="17572"/>
                  <a:pt x="4357" y="17569"/>
                  <a:pt x="4376" y="17569"/>
                </a:cubicBezTo>
                <a:cubicBezTo>
                  <a:pt x="4410" y="17569"/>
                  <a:pt x="4445" y="17569"/>
                  <a:pt x="4481" y="17569"/>
                </a:cubicBezTo>
                <a:cubicBezTo>
                  <a:pt x="4553" y="17569"/>
                  <a:pt x="4629" y="17569"/>
                  <a:pt x="4707" y="17569"/>
                </a:cubicBezTo>
                <a:cubicBezTo>
                  <a:pt x="5310" y="17576"/>
                  <a:pt x="5913" y="17588"/>
                  <a:pt x="6513" y="17594"/>
                </a:cubicBezTo>
                <a:cubicBezTo>
                  <a:pt x="7021" y="17586"/>
                  <a:pt x="7540" y="17553"/>
                  <a:pt x="8023" y="17388"/>
                </a:cubicBezTo>
                <a:cubicBezTo>
                  <a:pt x="8301" y="17298"/>
                  <a:pt x="8556" y="17174"/>
                  <a:pt x="8817" y="17045"/>
                </a:cubicBezTo>
                <a:cubicBezTo>
                  <a:pt x="8824" y="17046"/>
                  <a:pt x="8830" y="17047"/>
                  <a:pt x="8836" y="17047"/>
                </a:cubicBezTo>
                <a:cubicBezTo>
                  <a:pt x="8870" y="17047"/>
                  <a:pt x="8902" y="17027"/>
                  <a:pt x="8918" y="16995"/>
                </a:cubicBezTo>
                <a:cubicBezTo>
                  <a:pt x="8972" y="16969"/>
                  <a:pt x="9025" y="16942"/>
                  <a:pt x="9079" y="16915"/>
                </a:cubicBezTo>
                <a:cubicBezTo>
                  <a:pt x="9101" y="16903"/>
                  <a:pt x="9120" y="16884"/>
                  <a:pt x="9128" y="16862"/>
                </a:cubicBezTo>
                <a:cubicBezTo>
                  <a:pt x="9426" y="16691"/>
                  <a:pt x="9739" y="16541"/>
                  <a:pt x="10025" y="16349"/>
                </a:cubicBezTo>
                <a:cubicBezTo>
                  <a:pt x="10492" y="16041"/>
                  <a:pt x="10990" y="15767"/>
                  <a:pt x="11545" y="15662"/>
                </a:cubicBezTo>
                <a:cubicBezTo>
                  <a:pt x="12193" y="15564"/>
                  <a:pt x="12854" y="15560"/>
                  <a:pt x="13500" y="15442"/>
                </a:cubicBezTo>
                <a:cubicBezTo>
                  <a:pt x="13695" y="15416"/>
                  <a:pt x="13889" y="15376"/>
                  <a:pt x="14080" y="15327"/>
                </a:cubicBezTo>
                <a:cubicBezTo>
                  <a:pt x="14318" y="15269"/>
                  <a:pt x="14545" y="15146"/>
                  <a:pt x="14794" y="15134"/>
                </a:cubicBezTo>
                <a:lnTo>
                  <a:pt x="14794" y="15134"/>
                </a:lnTo>
                <a:cubicBezTo>
                  <a:pt x="15808" y="15193"/>
                  <a:pt x="14720" y="16465"/>
                  <a:pt x="14339" y="16728"/>
                </a:cubicBezTo>
                <a:cubicBezTo>
                  <a:pt x="14102" y="16909"/>
                  <a:pt x="13831" y="17039"/>
                  <a:pt x="13559" y="17164"/>
                </a:cubicBezTo>
                <a:cubicBezTo>
                  <a:pt x="13461" y="17209"/>
                  <a:pt x="13362" y="17251"/>
                  <a:pt x="13263" y="17292"/>
                </a:cubicBezTo>
                <a:lnTo>
                  <a:pt x="13191" y="17302"/>
                </a:lnTo>
                <a:cubicBezTo>
                  <a:pt x="13190" y="17302"/>
                  <a:pt x="13188" y="17302"/>
                  <a:pt x="13187" y="17302"/>
                </a:cubicBezTo>
                <a:cubicBezTo>
                  <a:pt x="13127" y="17302"/>
                  <a:pt x="13068" y="17345"/>
                  <a:pt x="13072" y="17411"/>
                </a:cubicBezTo>
                <a:cubicBezTo>
                  <a:pt x="13082" y="17479"/>
                  <a:pt x="13123" y="17502"/>
                  <a:pt x="13177" y="17504"/>
                </a:cubicBezTo>
                <a:cubicBezTo>
                  <a:pt x="13183" y="17506"/>
                  <a:pt x="13189" y="17510"/>
                  <a:pt x="13195" y="17510"/>
                </a:cubicBezTo>
                <a:cubicBezTo>
                  <a:pt x="13206" y="17513"/>
                  <a:pt x="13216" y="17515"/>
                  <a:pt x="13227" y="17515"/>
                </a:cubicBezTo>
                <a:cubicBezTo>
                  <a:pt x="13242" y="17515"/>
                  <a:pt x="13256" y="17512"/>
                  <a:pt x="13269" y="17506"/>
                </a:cubicBezTo>
                <a:lnTo>
                  <a:pt x="13315" y="17487"/>
                </a:lnTo>
                <a:cubicBezTo>
                  <a:pt x="13339" y="17483"/>
                  <a:pt x="13362" y="17479"/>
                  <a:pt x="13387" y="17477"/>
                </a:cubicBezTo>
                <a:cubicBezTo>
                  <a:pt x="13679" y="17442"/>
                  <a:pt x="13998" y="17434"/>
                  <a:pt x="14294" y="17411"/>
                </a:cubicBezTo>
                <a:cubicBezTo>
                  <a:pt x="14598" y="17390"/>
                  <a:pt x="14911" y="17399"/>
                  <a:pt x="15209" y="17335"/>
                </a:cubicBezTo>
                <a:cubicBezTo>
                  <a:pt x="15399" y="17320"/>
                  <a:pt x="15452" y="17129"/>
                  <a:pt x="15534" y="16991"/>
                </a:cubicBezTo>
                <a:cubicBezTo>
                  <a:pt x="15933" y="16315"/>
                  <a:pt x="16497" y="15759"/>
                  <a:pt x="17059" y="15216"/>
                </a:cubicBezTo>
                <a:cubicBezTo>
                  <a:pt x="17962" y="14228"/>
                  <a:pt x="18966" y="13325"/>
                  <a:pt x="19774" y="12256"/>
                </a:cubicBezTo>
                <a:cubicBezTo>
                  <a:pt x="19827" y="12178"/>
                  <a:pt x="19755" y="12102"/>
                  <a:pt x="19684" y="12102"/>
                </a:cubicBezTo>
                <a:close/>
              </a:path>
            </a:pathLst>
          </a:custGeom>
          <a:solidFill>
            <a:srgbClr val="80573B">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flipH="1">
            <a:off x="5636085" y="2841170"/>
            <a:ext cx="1527561" cy="1471104"/>
          </a:xfrm>
          <a:custGeom>
            <a:avLst/>
            <a:gdLst/>
            <a:ahLst/>
            <a:cxnLst/>
            <a:rect l="l" t="t" r="r" b="b"/>
            <a:pathLst>
              <a:path w="17993" h="17328" extrusionOk="0">
                <a:moveTo>
                  <a:pt x="14063" y="0"/>
                </a:moveTo>
                <a:cubicBezTo>
                  <a:pt x="13961" y="0"/>
                  <a:pt x="13862" y="80"/>
                  <a:pt x="13862" y="201"/>
                </a:cubicBezTo>
                <a:cubicBezTo>
                  <a:pt x="13862" y="312"/>
                  <a:pt x="13950" y="400"/>
                  <a:pt x="14061" y="402"/>
                </a:cubicBezTo>
                <a:cubicBezTo>
                  <a:pt x="14240" y="402"/>
                  <a:pt x="14329" y="186"/>
                  <a:pt x="14203" y="59"/>
                </a:cubicBezTo>
                <a:cubicBezTo>
                  <a:pt x="14163" y="18"/>
                  <a:pt x="14113" y="0"/>
                  <a:pt x="14063" y="0"/>
                </a:cubicBezTo>
                <a:close/>
                <a:moveTo>
                  <a:pt x="12243" y="243"/>
                </a:moveTo>
                <a:cubicBezTo>
                  <a:pt x="12140" y="243"/>
                  <a:pt x="12041" y="322"/>
                  <a:pt x="12041" y="444"/>
                </a:cubicBezTo>
                <a:cubicBezTo>
                  <a:pt x="12041" y="555"/>
                  <a:pt x="12132" y="643"/>
                  <a:pt x="12241" y="645"/>
                </a:cubicBezTo>
                <a:cubicBezTo>
                  <a:pt x="12420" y="643"/>
                  <a:pt x="12510" y="427"/>
                  <a:pt x="12383" y="302"/>
                </a:cubicBezTo>
                <a:cubicBezTo>
                  <a:pt x="12342" y="261"/>
                  <a:pt x="12292" y="243"/>
                  <a:pt x="12243" y="243"/>
                </a:cubicBezTo>
                <a:close/>
                <a:moveTo>
                  <a:pt x="13343" y="683"/>
                </a:moveTo>
                <a:cubicBezTo>
                  <a:pt x="13241" y="683"/>
                  <a:pt x="13142" y="763"/>
                  <a:pt x="13142" y="884"/>
                </a:cubicBezTo>
                <a:cubicBezTo>
                  <a:pt x="13142" y="995"/>
                  <a:pt x="13230" y="1083"/>
                  <a:pt x="13341" y="1085"/>
                </a:cubicBezTo>
                <a:cubicBezTo>
                  <a:pt x="13520" y="1085"/>
                  <a:pt x="13609" y="869"/>
                  <a:pt x="13483" y="742"/>
                </a:cubicBezTo>
                <a:cubicBezTo>
                  <a:pt x="13443" y="701"/>
                  <a:pt x="13393" y="683"/>
                  <a:pt x="13343" y="683"/>
                </a:cubicBezTo>
                <a:close/>
                <a:moveTo>
                  <a:pt x="14529" y="1402"/>
                </a:moveTo>
                <a:cubicBezTo>
                  <a:pt x="14425" y="1402"/>
                  <a:pt x="14327" y="1482"/>
                  <a:pt x="14327" y="1602"/>
                </a:cubicBezTo>
                <a:cubicBezTo>
                  <a:pt x="14329" y="1713"/>
                  <a:pt x="14417" y="1801"/>
                  <a:pt x="14528" y="1803"/>
                </a:cubicBezTo>
                <a:cubicBezTo>
                  <a:pt x="14707" y="1803"/>
                  <a:pt x="14796" y="1587"/>
                  <a:pt x="14670" y="1462"/>
                </a:cubicBezTo>
                <a:cubicBezTo>
                  <a:pt x="14629" y="1421"/>
                  <a:pt x="14578" y="1402"/>
                  <a:pt x="14529" y="1402"/>
                </a:cubicBezTo>
                <a:close/>
                <a:moveTo>
                  <a:pt x="11774" y="1519"/>
                </a:moveTo>
                <a:cubicBezTo>
                  <a:pt x="11671" y="1519"/>
                  <a:pt x="11572" y="1600"/>
                  <a:pt x="11572" y="1721"/>
                </a:cubicBezTo>
                <a:cubicBezTo>
                  <a:pt x="11572" y="1830"/>
                  <a:pt x="11663" y="1921"/>
                  <a:pt x="11772" y="1921"/>
                </a:cubicBezTo>
                <a:cubicBezTo>
                  <a:pt x="11951" y="1921"/>
                  <a:pt x="12041" y="1705"/>
                  <a:pt x="11914" y="1579"/>
                </a:cubicBezTo>
                <a:cubicBezTo>
                  <a:pt x="11873" y="1538"/>
                  <a:pt x="11823" y="1519"/>
                  <a:pt x="11774" y="1519"/>
                </a:cubicBezTo>
                <a:close/>
                <a:moveTo>
                  <a:pt x="10430" y="1569"/>
                </a:moveTo>
                <a:lnTo>
                  <a:pt x="10430" y="1569"/>
                </a:lnTo>
                <a:cubicBezTo>
                  <a:pt x="10412" y="1594"/>
                  <a:pt x="10395" y="1616"/>
                  <a:pt x="10379" y="1641"/>
                </a:cubicBezTo>
                <a:lnTo>
                  <a:pt x="10268" y="1791"/>
                </a:lnTo>
                <a:lnTo>
                  <a:pt x="10198" y="1886"/>
                </a:lnTo>
                <a:cubicBezTo>
                  <a:pt x="10235" y="1927"/>
                  <a:pt x="10288" y="1952"/>
                  <a:pt x="10346" y="1952"/>
                </a:cubicBezTo>
                <a:cubicBezTo>
                  <a:pt x="10347" y="1952"/>
                  <a:pt x="10347" y="1952"/>
                  <a:pt x="10348" y="1952"/>
                </a:cubicBezTo>
                <a:cubicBezTo>
                  <a:pt x="10562" y="1952"/>
                  <a:pt x="10625" y="1657"/>
                  <a:pt x="10430" y="1569"/>
                </a:cubicBezTo>
                <a:close/>
                <a:moveTo>
                  <a:pt x="15609" y="1705"/>
                </a:moveTo>
                <a:cubicBezTo>
                  <a:pt x="15506" y="1705"/>
                  <a:pt x="15407" y="1785"/>
                  <a:pt x="15407" y="1906"/>
                </a:cubicBezTo>
                <a:cubicBezTo>
                  <a:pt x="15409" y="2015"/>
                  <a:pt x="15497" y="2104"/>
                  <a:pt x="15608" y="2106"/>
                </a:cubicBezTo>
                <a:cubicBezTo>
                  <a:pt x="15787" y="2106"/>
                  <a:pt x="15876" y="1890"/>
                  <a:pt x="15750" y="1764"/>
                </a:cubicBezTo>
                <a:cubicBezTo>
                  <a:pt x="15709" y="1723"/>
                  <a:pt x="15659" y="1705"/>
                  <a:pt x="15609" y="1705"/>
                </a:cubicBezTo>
                <a:close/>
                <a:moveTo>
                  <a:pt x="13297" y="2277"/>
                </a:moveTo>
                <a:cubicBezTo>
                  <a:pt x="13194" y="2277"/>
                  <a:pt x="13095" y="2357"/>
                  <a:pt x="13097" y="2478"/>
                </a:cubicBezTo>
                <a:cubicBezTo>
                  <a:pt x="13097" y="2589"/>
                  <a:pt x="13185" y="2678"/>
                  <a:pt x="13296" y="2680"/>
                </a:cubicBezTo>
                <a:cubicBezTo>
                  <a:pt x="13475" y="2678"/>
                  <a:pt x="13564" y="2462"/>
                  <a:pt x="13438" y="2336"/>
                </a:cubicBezTo>
                <a:cubicBezTo>
                  <a:pt x="13397" y="2296"/>
                  <a:pt x="13346" y="2277"/>
                  <a:pt x="13297" y="2277"/>
                </a:cubicBezTo>
                <a:close/>
                <a:moveTo>
                  <a:pt x="10503" y="2800"/>
                </a:moveTo>
                <a:cubicBezTo>
                  <a:pt x="10400" y="2800"/>
                  <a:pt x="10301" y="2880"/>
                  <a:pt x="10301" y="3001"/>
                </a:cubicBezTo>
                <a:cubicBezTo>
                  <a:pt x="10303" y="3112"/>
                  <a:pt x="10391" y="3200"/>
                  <a:pt x="10502" y="3202"/>
                </a:cubicBezTo>
                <a:cubicBezTo>
                  <a:pt x="10681" y="3202"/>
                  <a:pt x="10770" y="2986"/>
                  <a:pt x="10644" y="2859"/>
                </a:cubicBezTo>
                <a:cubicBezTo>
                  <a:pt x="10603" y="2818"/>
                  <a:pt x="10553" y="2800"/>
                  <a:pt x="10503" y="2800"/>
                </a:cubicBezTo>
                <a:close/>
                <a:moveTo>
                  <a:pt x="12283" y="3345"/>
                </a:moveTo>
                <a:cubicBezTo>
                  <a:pt x="12179" y="3345"/>
                  <a:pt x="12080" y="3425"/>
                  <a:pt x="12080" y="3546"/>
                </a:cubicBezTo>
                <a:cubicBezTo>
                  <a:pt x="12082" y="3657"/>
                  <a:pt x="12171" y="3745"/>
                  <a:pt x="12282" y="3747"/>
                </a:cubicBezTo>
                <a:cubicBezTo>
                  <a:pt x="12461" y="3747"/>
                  <a:pt x="12549" y="3529"/>
                  <a:pt x="12424" y="3404"/>
                </a:cubicBezTo>
                <a:cubicBezTo>
                  <a:pt x="12383" y="3363"/>
                  <a:pt x="12332" y="3345"/>
                  <a:pt x="12283" y="3345"/>
                </a:cubicBezTo>
                <a:close/>
                <a:moveTo>
                  <a:pt x="14187" y="3422"/>
                </a:moveTo>
                <a:cubicBezTo>
                  <a:pt x="14084" y="3422"/>
                  <a:pt x="13985" y="3503"/>
                  <a:pt x="13985" y="3624"/>
                </a:cubicBezTo>
                <a:cubicBezTo>
                  <a:pt x="13985" y="3733"/>
                  <a:pt x="14076" y="3822"/>
                  <a:pt x="14185" y="3824"/>
                </a:cubicBezTo>
                <a:cubicBezTo>
                  <a:pt x="14364" y="3824"/>
                  <a:pt x="14452" y="3608"/>
                  <a:pt x="14327" y="3482"/>
                </a:cubicBezTo>
                <a:cubicBezTo>
                  <a:pt x="14286" y="3441"/>
                  <a:pt x="14236" y="3422"/>
                  <a:pt x="14187" y="3422"/>
                </a:cubicBezTo>
                <a:close/>
                <a:moveTo>
                  <a:pt x="9157" y="3654"/>
                </a:moveTo>
                <a:cubicBezTo>
                  <a:pt x="9054" y="3654"/>
                  <a:pt x="8955" y="3733"/>
                  <a:pt x="8955" y="3854"/>
                </a:cubicBezTo>
                <a:cubicBezTo>
                  <a:pt x="8955" y="3966"/>
                  <a:pt x="9044" y="4054"/>
                  <a:pt x="9155" y="4056"/>
                </a:cubicBezTo>
                <a:cubicBezTo>
                  <a:pt x="9334" y="4056"/>
                  <a:pt x="9422" y="3838"/>
                  <a:pt x="9297" y="3712"/>
                </a:cubicBezTo>
                <a:cubicBezTo>
                  <a:pt x="9256" y="3672"/>
                  <a:pt x="9206" y="3654"/>
                  <a:pt x="9157" y="3654"/>
                </a:cubicBezTo>
                <a:close/>
                <a:moveTo>
                  <a:pt x="15574" y="3787"/>
                </a:moveTo>
                <a:cubicBezTo>
                  <a:pt x="15471" y="3787"/>
                  <a:pt x="15372" y="3867"/>
                  <a:pt x="15372" y="3988"/>
                </a:cubicBezTo>
                <a:cubicBezTo>
                  <a:pt x="15372" y="4097"/>
                  <a:pt x="15462" y="4188"/>
                  <a:pt x="15571" y="4188"/>
                </a:cubicBezTo>
                <a:cubicBezTo>
                  <a:pt x="15750" y="4188"/>
                  <a:pt x="15841" y="3972"/>
                  <a:pt x="15713" y="3846"/>
                </a:cubicBezTo>
                <a:cubicBezTo>
                  <a:pt x="15673" y="3806"/>
                  <a:pt x="15623" y="3787"/>
                  <a:pt x="15574" y="3787"/>
                </a:cubicBezTo>
                <a:close/>
                <a:moveTo>
                  <a:pt x="16416" y="4014"/>
                </a:moveTo>
                <a:cubicBezTo>
                  <a:pt x="16313" y="4014"/>
                  <a:pt x="16213" y="4094"/>
                  <a:pt x="16213" y="4214"/>
                </a:cubicBezTo>
                <a:cubicBezTo>
                  <a:pt x="16215" y="4326"/>
                  <a:pt x="16304" y="4414"/>
                  <a:pt x="16413" y="4416"/>
                </a:cubicBezTo>
                <a:cubicBezTo>
                  <a:pt x="16592" y="4416"/>
                  <a:pt x="16682" y="4200"/>
                  <a:pt x="16555" y="4073"/>
                </a:cubicBezTo>
                <a:cubicBezTo>
                  <a:pt x="16514" y="4032"/>
                  <a:pt x="16465" y="4014"/>
                  <a:pt x="16416" y="4014"/>
                </a:cubicBezTo>
                <a:close/>
                <a:moveTo>
                  <a:pt x="7727" y="4245"/>
                </a:moveTo>
                <a:cubicBezTo>
                  <a:pt x="7721" y="4258"/>
                  <a:pt x="7715" y="4270"/>
                  <a:pt x="7707" y="4280"/>
                </a:cubicBezTo>
                <a:cubicBezTo>
                  <a:pt x="7676" y="4332"/>
                  <a:pt x="7643" y="4383"/>
                  <a:pt x="7612" y="4435"/>
                </a:cubicBezTo>
                <a:cubicBezTo>
                  <a:pt x="7587" y="4478"/>
                  <a:pt x="7563" y="4519"/>
                  <a:pt x="7538" y="4560"/>
                </a:cubicBezTo>
                <a:cubicBezTo>
                  <a:pt x="7578" y="4617"/>
                  <a:pt x="7640" y="4645"/>
                  <a:pt x="7702" y="4645"/>
                </a:cubicBezTo>
                <a:cubicBezTo>
                  <a:pt x="7768" y="4645"/>
                  <a:pt x="7833" y="4613"/>
                  <a:pt x="7871" y="4550"/>
                </a:cubicBezTo>
                <a:cubicBezTo>
                  <a:pt x="7947" y="4426"/>
                  <a:pt x="7871" y="4266"/>
                  <a:pt x="7727" y="4245"/>
                </a:cubicBezTo>
                <a:close/>
                <a:moveTo>
                  <a:pt x="12937" y="4407"/>
                </a:moveTo>
                <a:cubicBezTo>
                  <a:pt x="12834" y="4407"/>
                  <a:pt x="12734" y="4487"/>
                  <a:pt x="12734" y="4607"/>
                </a:cubicBezTo>
                <a:cubicBezTo>
                  <a:pt x="12736" y="4718"/>
                  <a:pt x="12825" y="4807"/>
                  <a:pt x="12934" y="4809"/>
                </a:cubicBezTo>
                <a:cubicBezTo>
                  <a:pt x="13113" y="4809"/>
                  <a:pt x="13203" y="4593"/>
                  <a:pt x="13076" y="4465"/>
                </a:cubicBezTo>
                <a:cubicBezTo>
                  <a:pt x="13036" y="4425"/>
                  <a:pt x="12986" y="4407"/>
                  <a:pt x="12937" y="4407"/>
                </a:cubicBezTo>
                <a:close/>
                <a:moveTo>
                  <a:pt x="10777" y="4594"/>
                </a:moveTo>
                <a:cubicBezTo>
                  <a:pt x="10674" y="4594"/>
                  <a:pt x="10574" y="4675"/>
                  <a:pt x="10574" y="4795"/>
                </a:cubicBezTo>
                <a:cubicBezTo>
                  <a:pt x="10574" y="4906"/>
                  <a:pt x="10665" y="4994"/>
                  <a:pt x="10774" y="4996"/>
                </a:cubicBezTo>
                <a:cubicBezTo>
                  <a:pt x="10953" y="4996"/>
                  <a:pt x="11043" y="4780"/>
                  <a:pt x="10916" y="4653"/>
                </a:cubicBezTo>
                <a:cubicBezTo>
                  <a:pt x="10875" y="4612"/>
                  <a:pt x="10826" y="4594"/>
                  <a:pt x="10777" y="4594"/>
                </a:cubicBezTo>
                <a:close/>
                <a:moveTo>
                  <a:pt x="9986" y="4626"/>
                </a:moveTo>
                <a:cubicBezTo>
                  <a:pt x="9883" y="4626"/>
                  <a:pt x="9784" y="4706"/>
                  <a:pt x="9784" y="4825"/>
                </a:cubicBezTo>
                <a:cubicBezTo>
                  <a:pt x="9786" y="4937"/>
                  <a:pt x="9875" y="5025"/>
                  <a:pt x="9984" y="5027"/>
                </a:cubicBezTo>
                <a:cubicBezTo>
                  <a:pt x="10163" y="5027"/>
                  <a:pt x="10253" y="4811"/>
                  <a:pt x="10126" y="4686"/>
                </a:cubicBezTo>
                <a:cubicBezTo>
                  <a:pt x="10085" y="4644"/>
                  <a:pt x="10035" y="4626"/>
                  <a:pt x="9986" y="4626"/>
                </a:cubicBezTo>
                <a:close/>
                <a:moveTo>
                  <a:pt x="14478" y="4713"/>
                </a:moveTo>
                <a:cubicBezTo>
                  <a:pt x="14374" y="4713"/>
                  <a:pt x="14275" y="4793"/>
                  <a:pt x="14275" y="4914"/>
                </a:cubicBezTo>
                <a:cubicBezTo>
                  <a:pt x="14277" y="5023"/>
                  <a:pt x="14366" y="5113"/>
                  <a:pt x="14477" y="5113"/>
                </a:cubicBezTo>
                <a:cubicBezTo>
                  <a:pt x="14656" y="5113"/>
                  <a:pt x="14744" y="4897"/>
                  <a:pt x="14619" y="4772"/>
                </a:cubicBezTo>
                <a:cubicBezTo>
                  <a:pt x="14578" y="4731"/>
                  <a:pt x="14527" y="4713"/>
                  <a:pt x="14478" y="4713"/>
                </a:cubicBezTo>
                <a:close/>
                <a:moveTo>
                  <a:pt x="8556" y="5001"/>
                </a:moveTo>
                <a:cubicBezTo>
                  <a:pt x="8453" y="5001"/>
                  <a:pt x="8355" y="5081"/>
                  <a:pt x="8355" y="5202"/>
                </a:cubicBezTo>
                <a:cubicBezTo>
                  <a:pt x="8355" y="5311"/>
                  <a:pt x="8445" y="5401"/>
                  <a:pt x="8554" y="5401"/>
                </a:cubicBezTo>
                <a:cubicBezTo>
                  <a:pt x="8733" y="5401"/>
                  <a:pt x="8824" y="5185"/>
                  <a:pt x="8696" y="5060"/>
                </a:cubicBezTo>
                <a:cubicBezTo>
                  <a:pt x="8655" y="5019"/>
                  <a:pt x="8605" y="5001"/>
                  <a:pt x="8556" y="5001"/>
                </a:cubicBezTo>
                <a:close/>
                <a:moveTo>
                  <a:pt x="11980" y="5295"/>
                </a:moveTo>
                <a:cubicBezTo>
                  <a:pt x="11877" y="5295"/>
                  <a:pt x="11778" y="5375"/>
                  <a:pt x="11778" y="5496"/>
                </a:cubicBezTo>
                <a:cubicBezTo>
                  <a:pt x="11778" y="5605"/>
                  <a:pt x="11868" y="5696"/>
                  <a:pt x="11977" y="5696"/>
                </a:cubicBezTo>
                <a:cubicBezTo>
                  <a:pt x="12156" y="5696"/>
                  <a:pt x="12247" y="5480"/>
                  <a:pt x="12119" y="5354"/>
                </a:cubicBezTo>
                <a:cubicBezTo>
                  <a:pt x="12079" y="5314"/>
                  <a:pt x="12029" y="5295"/>
                  <a:pt x="11980" y="5295"/>
                </a:cubicBezTo>
                <a:close/>
                <a:moveTo>
                  <a:pt x="17077" y="5906"/>
                </a:moveTo>
                <a:cubicBezTo>
                  <a:pt x="16979" y="5920"/>
                  <a:pt x="16907" y="6004"/>
                  <a:pt x="16907" y="6103"/>
                </a:cubicBezTo>
                <a:cubicBezTo>
                  <a:pt x="16907" y="6214"/>
                  <a:pt x="16997" y="6303"/>
                  <a:pt x="17106" y="6305"/>
                </a:cubicBezTo>
                <a:cubicBezTo>
                  <a:pt x="17151" y="6305"/>
                  <a:pt x="17195" y="6288"/>
                  <a:pt x="17232" y="6259"/>
                </a:cubicBezTo>
                <a:cubicBezTo>
                  <a:pt x="17195" y="6210"/>
                  <a:pt x="17182" y="6148"/>
                  <a:pt x="17170" y="6089"/>
                </a:cubicBezTo>
                <a:cubicBezTo>
                  <a:pt x="17168" y="6078"/>
                  <a:pt x="17166" y="6070"/>
                  <a:pt x="17166" y="6060"/>
                </a:cubicBezTo>
                <a:cubicBezTo>
                  <a:pt x="17162" y="6052"/>
                  <a:pt x="17157" y="6043"/>
                  <a:pt x="17151" y="6035"/>
                </a:cubicBezTo>
                <a:cubicBezTo>
                  <a:pt x="17133" y="6000"/>
                  <a:pt x="17112" y="5965"/>
                  <a:pt x="17092" y="5932"/>
                </a:cubicBezTo>
                <a:cubicBezTo>
                  <a:pt x="17085" y="5924"/>
                  <a:pt x="17081" y="5914"/>
                  <a:pt x="17077" y="5906"/>
                </a:cubicBezTo>
                <a:close/>
                <a:moveTo>
                  <a:pt x="15870" y="5905"/>
                </a:moveTo>
                <a:cubicBezTo>
                  <a:pt x="15767" y="5905"/>
                  <a:pt x="15668" y="5986"/>
                  <a:pt x="15668" y="6107"/>
                </a:cubicBezTo>
                <a:cubicBezTo>
                  <a:pt x="15668" y="6216"/>
                  <a:pt x="15759" y="6305"/>
                  <a:pt x="15868" y="6307"/>
                </a:cubicBezTo>
                <a:cubicBezTo>
                  <a:pt x="16047" y="6307"/>
                  <a:pt x="16137" y="6091"/>
                  <a:pt x="16010" y="5965"/>
                </a:cubicBezTo>
                <a:cubicBezTo>
                  <a:pt x="15969" y="5924"/>
                  <a:pt x="15919" y="5905"/>
                  <a:pt x="15870" y="5905"/>
                </a:cubicBezTo>
                <a:close/>
                <a:moveTo>
                  <a:pt x="15049" y="5994"/>
                </a:moveTo>
                <a:cubicBezTo>
                  <a:pt x="14946" y="5994"/>
                  <a:pt x="14847" y="6075"/>
                  <a:pt x="14847" y="6196"/>
                </a:cubicBezTo>
                <a:cubicBezTo>
                  <a:pt x="14849" y="6305"/>
                  <a:pt x="14938" y="6395"/>
                  <a:pt x="15049" y="6395"/>
                </a:cubicBezTo>
                <a:cubicBezTo>
                  <a:pt x="15226" y="6395"/>
                  <a:pt x="15316" y="6179"/>
                  <a:pt x="15191" y="6054"/>
                </a:cubicBezTo>
                <a:cubicBezTo>
                  <a:pt x="15150" y="6012"/>
                  <a:pt x="15099" y="5994"/>
                  <a:pt x="15049" y="5994"/>
                </a:cubicBezTo>
                <a:close/>
                <a:moveTo>
                  <a:pt x="11179" y="6029"/>
                </a:moveTo>
                <a:cubicBezTo>
                  <a:pt x="11076" y="6029"/>
                  <a:pt x="10978" y="6109"/>
                  <a:pt x="10978" y="6231"/>
                </a:cubicBezTo>
                <a:cubicBezTo>
                  <a:pt x="10978" y="6340"/>
                  <a:pt x="11066" y="6430"/>
                  <a:pt x="11177" y="6430"/>
                </a:cubicBezTo>
                <a:cubicBezTo>
                  <a:pt x="11356" y="6430"/>
                  <a:pt x="11445" y="6214"/>
                  <a:pt x="11319" y="6089"/>
                </a:cubicBezTo>
                <a:cubicBezTo>
                  <a:pt x="11278" y="6047"/>
                  <a:pt x="11228" y="6029"/>
                  <a:pt x="11179" y="6029"/>
                </a:cubicBezTo>
                <a:close/>
                <a:moveTo>
                  <a:pt x="10439" y="6200"/>
                </a:moveTo>
                <a:cubicBezTo>
                  <a:pt x="10336" y="6200"/>
                  <a:pt x="10237" y="6280"/>
                  <a:pt x="10237" y="6401"/>
                </a:cubicBezTo>
                <a:cubicBezTo>
                  <a:pt x="10237" y="6510"/>
                  <a:pt x="10325" y="6601"/>
                  <a:pt x="10437" y="6601"/>
                </a:cubicBezTo>
                <a:cubicBezTo>
                  <a:pt x="10615" y="6601"/>
                  <a:pt x="10704" y="6385"/>
                  <a:pt x="10578" y="6259"/>
                </a:cubicBezTo>
                <a:cubicBezTo>
                  <a:pt x="10538" y="6218"/>
                  <a:pt x="10488" y="6200"/>
                  <a:pt x="10439" y="6200"/>
                </a:cubicBezTo>
                <a:close/>
                <a:moveTo>
                  <a:pt x="7889" y="6250"/>
                </a:moveTo>
                <a:cubicBezTo>
                  <a:pt x="7786" y="6250"/>
                  <a:pt x="7686" y="6331"/>
                  <a:pt x="7686" y="6453"/>
                </a:cubicBezTo>
                <a:cubicBezTo>
                  <a:pt x="7686" y="6562"/>
                  <a:pt x="7776" y="6650"/>
                  <a:pt x="7886" y="6652"/>
                </a:cubicBezTo>
                <a:cubicBezTo>
                  <a:pt x="8065" y="6652"/>
                  <a:pt x="8155" y="6436"/>
                  <a:pt x="8027" y="6309"/>
                </a:cubicBezTo>
                <a:cubicBezTo>
                  <a:pt x="7987" y="6268"/>
                  <a:pt x="7938" y="6250"/>
                  <a:pt x="7889" y="6250"/>
                </a:cubicBezTo>
                <a:close/>
                <a:moveTo>
                  <a:pt x="9050" y="6300"/>
                </a:moveTo>
                <a:cubicBezTo>
                  <a:pt x="8947" y="6300"/>
                  <a:pt x="8849" y="6381"/>
                  <a:pt x="8848" y="6501"/>
                </a:cubicBezTo>
                <a:lnTo>
                  <a:pt x="8848" y="6501"/>
                </a:lnTo>
                <a:cubicBezTo>
                  <a:pt x="8848" y="6501"/>
                  <a:pt x="8848" y="6500"/>
                  <a:pt x="8848" y="6500"/>
                </a:cubicBezTo>
                <a:lnTo>
                  <a:pt x="8848" y="6502"/>
                </a:lnTo>
                <a:cubicBezTo>
                  <a:pt x="8848" y="6502"/>
                  <a:pt x="8848" y="6501"/>
                  <a:pt x="8848" y="6501"/>
                </a:cubicBezTo>
                <a:lnTo>
                  <a:pt x="8848" y="6501"/>
                </a:lnTo>
                <a:cubicBezTo>
                  <a:pt x="8849" y="6612"/>
                  <a:pt x="8937" y="6702"/>
                  <a:pt x="9048" y="6702"/>
                </a:cubicBezTo>
                <a:cubicBezTo>
                  <a:pt x="9227" y="6702"/>
                  <a:pt x="9317" y="6486"/>
                  <a:pt x="9190" y="6360"/>
                </a:cubicBezTo>
                <a:cubicBezTo>
                  <a:pt x="9149" y="6319"/>
                  <a:pt x="9099" y="6300"/>
                  <a:pt x="9050" y="6300"/>
                </a:cubicBezTo>
                <a:close/>
                <a:moveTo>
                  <a:pt x="14035" y="6330"/>
                </a:moveTo>
                <a:cubicBezTo>
                  <a:pt x="13932" y="6330"/>
                  <a:pt x="13833" y="6410"/>
                  <a:pt x="13833" y="6531"/>
                </a:cubicBezTo>
                <a:cubicBezTo>
                  <a:pt x="13833" y="6642"/>
                  <a:pt x="13924" y="6730"/>
                  <a:pt x="14033" y="6733"/>
                </a:cubicBezTo>
                <a:cubicBezTo>
                  <a:pt x="14212" y="6733"/>
                  <a:pt x="14302" y="6517"/>
                  <a:pt x="14174" y="6389"/>
                </a:cubicBezTo>
                <a:cubicBezTo>
                  <a:pt x="14134" y="6348"/>
                  <a:pt x="14084" y="6330"/>
                  <a:pt x="14035" y="6330"/>
                </a:cubicBezTo>
                <a:close/>
                <a:moveTo>
                  <a:pt x="16695" y="6676"/>
                </a:moveTo>
                <a:cubicBezTo>
                  <a:pt x="16592" y="6676"/>
                  <a:pt x="16493" y="6755"/>
                  <a:pt x="16493" y="6877"/>
                </a:cubicBezTo>
                <a:cubicBezTo>
                  <a:pt x="16495" y="6988"/>
                  <a:pt x="16584" y="7076"/>
                  <a:pt x="16693" y="7076"/>
                </a:cubicBezTo>
                <a:cubicBezTo>
                  <a:pt x="16872" y="7076"/>
                  <a:pt x="16962" y="6860"/>
                  <a:pt x="16835" y="6735"/>
                </a:cubicBezTo>
                <a:cubicBezTo>
                  <a:pt x="16794" y="6694"/>
                  <a:pt x="16744" y="6676"/>
                  <a:pt x="16695" y="6676"/>
                </a:cubicBezTo>
                <a:close/>
                <a:moveTo>
                  <a:pt x="12626" y="6837"/>
                </a:moveTo>
                <a:cubicBezTo>
                  <a:pt x="12523" y="6837"/>
                  <a:pt x="12424" y="6918"/>
                  <a:pt x="12424" y="7039"/>
                </a:cubicBezTo>
                <a:cubicBezTo>
                  <a:pt x="12426" y="7148"/>
                  <a:pt x="12514" y="7239"/>
                  <a:pt x="12625" y="7239"/>
                </a:cubicBezTo>
                <a:cubicBezTo>
                  <a:pt x="12804" y="7239"/>
                  <a:pt x="12893" y="7023"/>
                  <a:pt x="12767" y="6897"/>
                </a:cubicBezTo>
                <a:cubicBezTo>
                  <a:pt x="12726" y="6856"/>
                  <a:pt x="12676" y="6837"/>
                  <a:pt x="12626" y="6837"/>
                </a:cubicBezTo>
                <a:close/>
                <a:moveTo>
                  <a:pt x="15213" y="7320"/>
                </a:moveTo>
                <a:cubicBezTo>
                  <a:pt x="15111" y="7320"/>
                  <a:pt x="15012" y="7399"/>
                  <a:pt x="15012" y="7520"/>
                </a:cubicBezTo>
                <a:cubicBezTo>
                  <a:pt x="15014" y="7632"/>
                  <a:pt x="15102" y="7720"/>
                  <a:pt x="15211" y="7722"/>
                </a:cubicBezTo>
                <a:cubicBezTo>
                  <a:pt x="15390" y="7722"/>
                  <a:pt x="15481" y="7506"/>
                  <a:pt x="15353" y="7378"/>
                </a:cubicBezTo>
                <a:cubicBezTo>
                  <a:pt x="15313" y="7338"/>
                  <a:pt x="15263" y="7320"/>
                  <a:pt x="15213" y="7320"/>
                </a:cubicBezTo>
                <a:close/>
                <a:moveTo>
                  <a:pt x="8850" y="7392"/>
                </a:moveTo>
                <a:cubicBezTo>
                  <a:pt x="8746" y="7392"/>
                  <a:pt x="8647" y="7472"/>
                  <a:pt x="8647" y="7592"/>
                </a:cubicBezTo>
                <a:cubicBezTo>
                  <a:pt x="8649" y="7704"/>
                  <a:pt x="8737" y="7792"/>
                  <a:pt x="8848" y="7794"/>
                </a:cubicBezTo>
                <a:cubicBezTo>
                  <a:pt x="9025" y="7794"/>
                  <a:pt x="9116" y="7578"/>
                  <a:pt x="8990" y="7450"/>
                </a:cubicBezTo>
                <a:cubicBezTo>
                  <a:pt x="8949" y="7410"/>
                  <a:pt x="8899" y="7392"/>
                  <a:pt x="8850" y="7392"/>
                </a:cubicBezTo>
                <a:close/>
                <a:moveTo>
                  <a:pt x="10112" y="7435"/>
                </a:moveTo>
                <a:cubicBezTo>
                  <a:pt x="10009" y="7435"/>
                  <a:pt x="9910" y="7515"/>
                  <a:pt x="9910" y="7636"/>
                </a:cubicBezTo>
                <a:cubicBezTo>
                  <a:pt x="9910" y="7747"/>
                  <a:pt x="10000" y="7835"/>
                  <a:pt x="10109" y="7837"/>
                </a:cubicBezTo>
                <a:cubicBezTo>
                  <a:pt x="10288" y="7837"/>
                  <a:pt x="10379" y="7621"/>
                  <a:pt x="10251" y="7494"/>
                </a:cubicBezTo>
                <a:cubicBezTo>
                  <a:pt x="10211" y="7453"/>
                  <a:pt x="10161" y="7435"/>
                  <a:pt x="10112" y="7435"/>
                </a:cubicBezTo>
                <a:close/>
                <a:moveTo>
                  <a:pt x="14029" y="7581"/>
                </a:moveTo>
                <a:cubicBezTo>
                  <a:pt x="13926" y="7581"/>
                  <a:pt x="13827" y="7661"/>
                  <a:pt x="13827" y="7782"/>
                </a:cubicBezTo>
                <a:cubicBezTo>
                  <a:pt x="13827" y="7893"/>
                  <a:pt x="13915" y="7981"/>
                  <a:pt x="14026" y="7981"/>
                </a:cubicBezTo>
                <a:cubicBezTo>
                  <a:pt x="14205" y="7981"/>
                  <a:pt x="14294" y="7765"/>
                  <a:pt x="14168" y="7640"/>
                </a:cubicBezTo>
                <a:cubicBezTo>
                  <a:pt x="14128" y="7599"/>
                  <a:pt x="14078" y="7581"/>
                  <a:pt x="14029" y="7581"/>
                </a:cubicBezTo>
                <a:close/>
                <a:moveTo>
                  <a:pt x="7253" y="7604"/>
                </a:moveTo>
                <a:cubicBezTo>
                  <a:pt x="7149" y="7604"/>
                  <a:pt x="7050" y="7683"/>
                  <a:pt x="7050" y="7804"/>
                </a:cubicBezTo>
                <a:cubicBezTo>
                  <a:pt x="7052" y="7915"/>
                  <a:pt x="7141" y="8004"/>
                  <a:pt x="7252" y="8006"/>
                </a:cubicBezTo>
                <a:cubicBezTo>
                  <a:pt x="7431" y="8006"/>
                  <a:pt x="7519" y="7790"/>
                  <a:pt x="7394" y="7662"/>
                </a:cubicBezTo>
                <a:cubicBezTo>
                  <a:pt x="7353" y="7622"/>
                  <a:pt x="7302" y="7604"/>
                  <a:pt x="7253" y="7604"/>
                </a:cubicBezTo>
                <a:close/>
                <a:moveTo>
                  <a:pt x="17001" y="7856"/>
                </a:moveTo>
                <a:cubicBezTo>
                  <a:pt x="16898" y="7856"/>
                  <a:pt x="16800" y="7936"/>
                  <a:pt x="16800" y="8057"/>
                </a:cubicBezTo>
                <a:cubicBezTo>
                  <a:pt x="16800" y="8166"/>
                  <a:pt x="16890" y="8257"/>
                  <a:pt x="16999" y="8257"/>
                </a:cubicBezTo>
                <a:cubicBezTo>
                  <a:pt x="17178" y="8257"/>
                  <a:pt x="17267" y="8041"/>
                  <a:pt x="17141" y="7915"/>
                </a:cubicBezTo>
                <a:cubicBezTo>
                  <a:pt x="17100" y="7874"/>
                  <a:pt x="17050" y="7856"/>
                  <a:pt x="17001" y="7856"/>
                </a:cubicBezTo>
                <a:close/>
                <a:moveTo>
                  <a:pt x="11899" y="7861"/>
                </a:moveTo>
                <a:cubicBezTo>
                  <a:pt x="11796" y="7861"/>
                  <a:pt x="11698" y="7940"/>
                  <a:pt x="11698" y="8061"/>
                </a:cubicBezTo>
                <a:cubicBezTo>
                  <a:pt x="11698" y="8173"/>
                  <a:pt x="11786" y="8261"/>
                  <a:pt x="11897" y="8263"/>
                </a:cubicBezTo>
                <a:cubicBezTo>
                  <a:pt x="12076" y="8263"/>
                  <a:pt x="12165" y="8047"/>
                  <a:pt x="12039" y="7920"/>
                </a:cubicBezTo>
                <a:cubicBezTo>
                  <a:pt x="11998" y="7879"/>
                  <a:pt x="11948" y="7861"/>
                  <a:pt x="11899" y="7861"/>
                </a:cubicBezTo>
                <a:close/>
                <a:moveTo>
                  <a:pt x="15973" y="8413"/>
                </a:moveTo>
                <a:cubicBezTo>
                  <a:pt x="15870" y="8413"/>
                  <a:pt x="15771" y="8494"/>
                  <a:pt x="15771" y="8615"/>
                </a:cubicBezTo>
                <a:cubicBezTo>
                  <a:pt x="15771" y="8724"/>
                  <a:pt x="15861" y="8814"/>
                  <a:pt x="15970" y="8814"/>
                </a:cubicBezTo>
                <a:cubicBezTo>
                  <a:pt x="16149" y="8814"/>
                  <a:pt x="16238" y="8598"/>
                  <a:pt x="16112" y="8473"/>
                </a:cubicBezTo>
                <a:cubicBezTo>
                  <a:pt x="16072" y="8432"/>
                  <a:pt x="16022" y="8413"/>
                  <a:pt x="15973" y="8413"/>
                </a:cubicBezTo>
                <a:close/>
                <a:moveTo>
                  <a:pt x="8057" y="8467"/>
                </a:moveTo>
                <a:cubicBezTo>
                  <a:pt x="7954" y="8467"/>
                  <a:pt x="7855" y="8547"/>
                  <a:pt x="7855" y="8668"/>
                </a:cubicBezTo>
                <a:cubicBezTo>
                  <a:pt x="7857" y="8777"/>
                  <a:pt x="7945" y="8866"/>
                  <a:pt x="8056" y="8868"/>
                </a:cubicBezTo>
                <a:cubicBezTo>
                  <a:pt x="8233" y="8868"/>
                  <a:pt x="8324" y="8652"/>
                  <a:pt x="8198" y="8526"/>
                </a:cubicBezTo>
                <a:cubicBezTo>
                  <a:pt x="8157" y="8485"/>
                  <a:pt x="8106" y="8467"/>
                  <a:pt x="8057" y="8467"/>
                </a:cubicBezTo>
                <a:close/>
                <a:moveTo>
                  <a:pt x="9217" y="8489"/>
                </a:moveTo>
                <a:cubicBezTo>
                  <a:pt x="9114" y="8489"/>
                  <a:pt x="9015" y="8570"/>
                  <a:pt x="9015" y="8691"/>
                </a:cubicBezTo>
                <a:cubicBezTo>
                  <a:pt x="9015" y="8800"/>
                  <a:pt x="9105" y="8891"/>
                  <a:pt x="9215" y="8891"/>
                </a:cubicBezTo>
                <a:cubicBezTo>
                  <a:pt x="9393" y="8891"/>
                  <a:pt x="9484" y="8675"/>
                  <a:pt x="9356" y="8549"/>
                </a:cubicBezTo>
                <a:cubicBezTo>
                  <a:pt x="9316" y="8508"/>
                  <a:pt x="9266" y="8489"/>
                  <a:pt x="9217" y="8489"/>
                </a:cubicBezTo>
                <a:close/>
                <a:moveTo>
                  <a:pt x="10633" y="8717"/>
                </a:moveTo>
                <a:cubicBezTo>
                  <a:pt x="10529" y="8717"/>
                  <a:pt x="10430" y="8796"/>
                  <a:pt x="10430" y="8917"/>
                </a:cubicBezTo>
                <a:cubicBezTo>
                  <a:pt x="10432" y="9028"/>
                  <a:pt x="10521" y="9117"/>
                  <a:pt x="10632" y="9117"/>
                </a:cubicBezTo>
                <a:cubicBezTo>
                  <a:pt x="10809" y="9117"/>
                  <a:pt x="10899" y="8901"/>
                  <a:pt x="10774" y="8775"/>
                </a:cubicBezTo>
                <a:cubicBezTo>
                  <a:pt x="10733" y="8735"/>
                  <a:pt x="10682" y="8717"/>
                  <a:pt x="10633" y="8717"/>
                </a:cubicBezTo>
                <a:close/>
                <a:moveTo>
                  <a:pt x="12395" y="8915"/>
                </a:moveTo>
                <a:cubicBezTo>
                  <a:pt x="12292" y="8915"/>
                  <a:pt x="12193" y="8996"/>
                  <a:pt x="12193" y="9117"/>
                </a:cubicBezTo>
                <a:cubicBezTo>
                  <a:pt x="12193" y="9226"/>
                  <a:pt x="12284" y="9314"/>
                  <a:pt x="12393" y="9316"/>
                </a:cubicBezTo>
                <a:cubicBezTo>
                  <a:pt x="12572" y="9316"/>
                  <a:pt x="12662" y="9100"/>
                  <a:pt x="12535" y="8975"/>
                </a:cubicBezTo>
                <a:cubicBezTo>
                  <a:pt x="12494" y="8934"/>
                  <a:pt x="12444" y="8915"/>
                  <a:pt x="12395" y="8915"/>
                </a:cubicBezTo>
                <a:close/>
                <a:moveTo>
                  <a:pt x="15030" y="9130"/>
                </a:moveTo>
                <a:cubicBezTo>
                  <a:pt x="14928" y="9130"/>
                  <a:pt x="14829" y="9210"/>
                  <a:pt x="14829" y="9331"/>
                </a:cubicBezTo>
                <a:cubicBezTo>
                  <a:pt x="14829" y="9442"/>
                  <a:pt x="14919" y="9530"/>
                  <a:pt x="15028" y="9532"/>
                </a:cubicBezTo>
                <a:cubicBezTo>
                  <a:pt x="15207" y="9532"/>
                  <a:pt x="15298" y="9316"/>
                  <a:pt x="15170" y="9189"/>
                </a:cubicBezTo>
                <a:cubicBezTo>
                  <a:pt x="15130" y="9148"/>
                  <a:pt x="15080" y="9130"/>
                  <a:pt x="15030" y="9130"/>
                </a:cubicBezTo>
                <a:close/>
                <a:moveTo>
                  <a:pt x="17968" y="9255"/>
                </a:moveTo>
                <a:cubicBezTo>
                  <a:pt x="17863" y="9261"/>
                  <a:pt x="17779" y="9347"/>
                  <a:pt x="17777" y="9454"/>
                </a:cubicBezTo>
                <a:cubicBezTo>
                  <a:pt x="17779" y="9563"/>
                  <a:pt x="17867" y="9654"/>
                  <a:pt x="17978" y="9654"/>
                </a:cubicBezTo>
                <a:lnTo>
                  <a:pt x="17993" y="9654"/>
                </a:lnTo>
                <a:cubicBezTo>
                  <a:pt x="17989" y="9596"/>
                  <a:pt x="17984" y="9537"/>
                  <a:pt x="17980" y="9479"/>
                </a:cubicBezTo>
                <a:cubicBezTo>
                  <a:pt x="17976" y="9405"/>
                  <a:pt x="17972" y="9331"/>
                  <a:pt x="17968" y="9257"/>
                </a:cubicBezTo>
                <a:lnTo>
                  <a:pt x="17968" y="9255"/>
                </a:lnTo>
                <a:close/>
                <a:moveTo>
                  <a:pt x="13942" y="9487"/>
                </a:moveTo>
                <a:cubicBezTo>
                  <a:pt x="13839" y="9487"/>
                  <a:pt x="13740" y="9567"/>
                  <a:pt x="13740" y="9687"/>
                </a:cubicBezTo>
                <a:cubicBezTo>
                  <a:pt x="13742" y="9798"/>
                  <a:pt x="13831" y="9886"/>
                  <a:pt x="13942" y="9888"/>
                </a:cubicBezTo>
                <a:cubicBezTo>
                  <a:pt x="14121" y="9888"/>
                  <a:pt x="14209" y="9672"/>
                  <a:pt x="14084" y="9547"/>
                </a:cubicBezTo>
                <a:cubicBezTo>
                  <a:pt x="14043" y="9505"/>
                  <a:pt x="13992" y="9487"/>
                  <a:pt x="13942" y="9487"/>
                </a:cubicBezTo>
                <a:close/>
                <a:moveTo>
                  <a:pt x="16681" y="9557"/>
                </a:moveTo>
                <a:cubicBezTo>
                  <a:pt x="16577" y="9557"/>
                  <a:pt x="16479" y="9637"/>
                  <a:pt x="16479" y="9757"/>
                </a:cubicBezTo>
                <a:cubicBezTo>
                  <a:pt x="16481" y="9868"/>
                  <a:pt x="16569" y="9956"/>
                  <a:pt x="16680" y="9958"/>
                </a:cubicBezTo>
                <a:cubicBezTo>
                  <a:pt x="16859" y="9958"/>
                  <a:pt x="16948" y="9742"/>
                  <a:pt x="16822" y="9617"/>
                </a:cubicBezTo>
                <a:cubicBezTo>
                  <a:pt x="16781" y="9575"/>
                  <a:pt x="16730" y="9557"/>
                  <a:pt x="16681" y="9557"/>
                </a:cubicBezTo>
                <a:close/>
                <a:moveTo>
                  <a:pt x="11406" y="9626"/>
                </a:moveTo>
                <a:cubicBezTo>
                  <a:pt x="11303" y="9626"/>
                  <a:pt x="11204" y="9706"/>
                  <a:pt x="11204" y="9827"/>
                </a:cubicBezTo>
                <a:cubicBezTo>
                  <a:pt x="11206" y="9938"/>
                  <a:pt x="11294" y="10026"/>
                  <a:pt x="11405" y="10028"/>
                </a:cubicBezTo>
                <a:cubicBezTo>
                  <a:pt x="11582" y="10028"/>
                  <a:pt x="11673" y="9812"/>
                  <a:pt x="11547" y="9685"/>
                </a:cubicBezTo>
                <a:cubicBezTo>
                  <a:pt x="11506" y="9644"/>
                  <a:pt x="11456" y="9626"/>
                  <a:pt x="11406" y="9626"/>
                </a:cubicBezTo>
                <a:close/>
                <a:moveTo>
                  <a:pt x="13217" y="10140"/>
                </a:moveTo>
                <a:cubicBezTo>
                  <a:pt x="13114" y="10140"/>
                  <a:pt x="13014" y="10220"/>
                  <a:pt x="13014" y="10341"/>
                </a:cubicBezTo>
                <a:cubicBezTo>
                  <a:pt x="13016" y="10452"/>
                  <a:pt x="13105" y="10540"/>
                  <a:pt x="13216" y="10543"/>
                </a:cubicBezTo>
                <a:cubicBezTo>
                  <a:pt x="13395" y="10543"/>
                  <a:pt x="13483" y="10326"/>
                  <a:pt x="13358" y="10199"/>
                </a:cubicBezTo>
                <a:cubicBezTo>
                  <a:pt x="13317" y="10158"/>
                  <a:pt x="13267" y="10140"/>
                  <a:pt x="13217" y="10140"/>
                </a:cubicBezTo>
                <a:close/>
                <a:moveTo>
                  <a:pt x="15766" y="10373"/>
                </a:moveTo>
                <a:cubicBezTo>
                  <a:pt x="15663" y="10373"/>
                  <a:pt x="15563" y="10453"/>
                  <a:pt x="15563" y="10573"/>
                </a:cubicBezTo>
                <a:cubicBezTo>
                  <a:pt x="15565" y="10684"/>
                  <a:pt x="15654" y="10773"/>
                  <a:pt x="15765" y="10775"/>
                </a:cubicBezTo>
                <a:cubicBezTo>
                  <a:pt x="15944" y="10775"/>
                  <a:pt x="16032" y="10559"/>
                  <a:pt x="15907" y="10431"/>
                </a:cubicBezTo>
                <a:cubicBezTo>
                  <a:pt x="15866" y="10391"/>
                  <a:pt x="15816" y="10373"/>
                  <a:pt x="15766" y="10373"/>
                </a:cubicBezTo>
                <a:close/>
                <a:moveTo>
                  <a:pt x="10720" y="10558"/>
                </a:moveTo>
                <a:cubicBezTo>
                  <a:pt x="10618" y="10558"/>
                  <a:pt x="10519" y="10637"/>
                  <a:pt x="10519" y="10759"/>
                </a:cubicBezTo>
                <a:cubicBezTo>
                  <a:pt x="10519" y="10870"/>
                  <a:pt x="10609" y="10958"/>
                  <a:pt x="10718" y="10960"/>
                </a:cubicBezTo>
                <a:cubicBezTo>
                  <a:pt x="10897" y="10960"/>
                  <a:pt x="10988" y="10744"/>
                  <a:pt x="10860" y="10617"/>
                </a:cubicBezTo>
                <a:cubicBezTo>
                  <a:pt x="10820" y="10576"/>
                  <a:pt x="10770" y="10558"/>
                  <a:pt x="10720" y="10558"/>
                </a:cubicBezTo>
                <a:close/>
                <a:moveTo>
                  <a:pt x="17061" y="10734"/>
                </a:moveTo>
                <a:cubicBezTo>
                  <a:pt x="16958" y="10734"/>
                  <a:pt x="16859" y="10814"/>
                  <a:pt x="16859" y="10935"/>
                </a:cubicBezTo>
                <a:cubicBezTo>
                  <a:pt x="16859" y="11044"/>
                  <a:pt x="16950" y="11135"/>
                  <a:pt x="17059" y="11135"/>
                </a:cubicBezTo>
                <a:cubicBezTo>
                  <a:pt x="17238" y="11135"/>
                  <a:pt x="17328" y="10919"/>
                  <a:pt x="17201" y="10793"/>
                </a:cubicBezTo>
                <a:cubicBezTo>
                  <a:pt x="17160" y="10752"/>
                  <a:pt x="17110" y="10734"/>
                  <a:pt x="17061" y="10734"/>
                </a:cubicBezTo>
                <a:close/>
                <a:moveTo>
                  <a:pt x="9061" y="11366"/>
                </a:moveTo>
                <a:cubicBezTo>
                  <a:pt x="8957" y="11366"/>
                  <a:pt x="8859" y="11446"/>
                  <a:pt x="8859" y="11567"/>
                </a:cubicBezTo>
                <a:cubicBezTo>
                  <a:pt x="8861" y="11678"/>
                  <a:pt x="8949" y="11767"/>
                  <a:pt x="9058" y="11769"/>
                </a:cubicBezTo>
                <a:cubicBezTo>
                  <a:pt x="9237" y="11769"/>
                  <a:pt x="9328" y="11553"/>
                  <a:pt x="9202" y="11425"/>
                </a:cubicBezTo>
                <a:cubicBezTo>
                  <a:pt x="9161" y="11384"/>
                  <a:pt x="9110" y="11366"/>
                  <a:pt x="9061" y="11366"/>
                </a:cubicBezTo>
                <a:close/>
                <a:moveTo>
                  <a:pt x="13557" y="11426"/>
                </a:moveTo>
                <a:cubicBezTo>
                  <a:pt x="13453" y="11426"/>
                  <a:pt x="13354" y="11506"/>
                  <a:pt x="13354" y="11627"/>
                </a:cubicBezTo>
                <a:cubicBezTo>
                  <a:pt x="13356" y="11738"/>
                  <a:pt x="13444" y="11826"/>
                  <a:pt x="13555" y="11826"/>
                </a:cubicBezTo>
                <a:cubicBezTo>
                  <a:pt x="13734" y="11826"/>
                  <a:pt x="13823" y="11610"/>
                  <a:pt x="13697" y="11485"/>
                </a:cubicBezTo>
                <a:cubicBezTo>
                  <a:pt x="13657" y="11444"/>
                  <a:pt x="13606" y="11426"/>
                  <a:pt x="13557" y="11426"/>
                </a:cubicBezTo>
                <a:close/>
                <a:moveTo>
                  <a:pt x="12142" y="11686"/>
                </a:moveTo>
                <a:cubicBezTo>
                  <a:pt x="12039" y="11686"/>
                  <a:pt x="11940" y="11767"/>
                  <a:pt x="11940" y="11888"/>
                </a:cubicBezTo>
                <a:cubicBezTo>
                  <a:pt x="11940" y="11997"/>
                  <a:pt x="12029" y="12087"/>
                  <a:pt x="12140" y="12087"/>
                </a:cubicBezTo>
                <a:cubicBezTo>
                  <a:pt x="12319" y="12087"/>
                  <a:pt x="12409" y="11871"/>
                  <a:pt x="12282" y="11746"/>
                </a:cubicBezTo>
                <a:cubicBezTo>
                  <a:pt x="12241" y="11705"/>
                  <a:pt x="12191" y="11686"/>
                  <a:pt x="12142" y="11686"/>
                </a:cubicBezTo>
                <a:close/>
                <a:moveTo>
                  <a:pt x="10439" y="11726"/>
                </a:moveTo>
                <a:cubicBezTo>
                  <a:pt x="10336" y="11726"/>
                  <a:pt x="10237" y="11806"/>
                  <a:pt x="10237" y="11927"/>
                </a:cubicBezTo>
                <a:cubicBezTo>
                  <a:pt x="10237" y="12038"/>
                  <a:pt x="10327" y="12127"/>
                  <a:pt x="10437" y="12129"/>
                </a:cubicBezTo>
                <a:cubicBezTo>
                  <a:pt x="10615" y="12129"/>
                  <a:pt x="10704" y="11913"/>
                  <a:pt x="10578" y="11785"/>
                </a:cubicBezTo>
                <a:cubicBezTo>
                  <a:pt x="10538" y="11744"/>
                  <a:pt x="10488" y="11726"/>
                  <a:pt x="10439" y="11726"/>
                </a:cubicBezTo>
                <a:close/>
                <a:moveTo>
                  <a:pt x="15044" y="12052"/>
                </a:moveTo>
                <a:cubicBezTo>
                  <a:pt x="14941" y="12052"/>
                  <a:pt x="14841" y="12132"/>
                  <a:pt x="14841" y="12252"/>
                </a:cubicBezTo>
                <a:cubicBezTo>
                  <a:pt x="14843" y="12363"/>
                  <a:pt x="14932" y="12452"/>
                  <a:pt x="15043" y="12454"/>
                </a:cubicBezTo>
                <a:cubicBezTo>
                  <a:pt x="15222" y="12454"/>
                  <a:pt x="15310" y="12238"/>
                  <a:pt x="15185" y="12112"/>
                </a:cubicBezTo>
                <a:cubicBezTo>
                  <a:pt x="15144" y="12071"/>
                  <a:pt x="15094" y="12052"/>
                  <a:pt x="15044" y="12052"/>
                </a:cubicBezTo>
                <a:close/>
                <a:moveTo>
                  <a:pt x="13297" y="12736"/>
                </a:moveTo>
                <a:cubicBezTo>
                  <a:pt x="13193" y="12736"/>
                  <a:pt x="13094" y="12816"/>
                  <a:pt x="13094" y="12937"/>
                </a:cubicBezTo>
                <a:cubicBezTo>
                  <a:pt x="13097" y="13048"/>
                  <a:pt x="13185" y="13137"/>
                  <a:pt x="13296" y="13139"/>
                </a:cubicBezTo>
                <a:cubicBezTo>
                  <a:pt x="13475" y="13139"/>
                  <a:pt x="13564" y="12923"/>
                  <a:pt x="13438" y="12795"/>
                </a:cubicBezTo>
                <a:cubicBezTo>
                  <a:pt x="13397" y="12755"/>
                  <a:pt x="13346" y="12736"/>
                  <a:pt x="13297" y="12736"/>
                </a:cubicBezTo>
                <a:close/>
                <a:moveTo>
                  <a:pt x="9231" y="12900"/>
                </a:moveTo>
                <a:cubicBezTo>
                  <a:pt x="9128" y="12900"/>
                  <a:pt x="9029" y="12981"/>
                  <a:pt x="9029" y="13102"/>
                </a:cubicBezTo>
                <a:cubicBezTo>
                  <a:pt x="9029" y="13211"/>
                  <a:pt x="9118" y="13301"/>
                  <a:pt x="9229" y="13301"/>
                </a:cubicBezTo>
                <a:cubicBezTo>
                  <a:pt x="9408" y="13301"/>
                  <a:pt x="9498" y="13085"/>
                  <a:pt x="9371" y="12960"/>
                </a:cubicBezTo>
                <a:cubicBezTo>
                  <a:pt x="9330" y="12918"/>
                  <a:pt x="9280" y="12900"/>
                  <a:pt x="9231" y="12900"/>
                </a:cubicBezTo>
                <a:close/>
                <a:moveTo>
                  <a:pt x="11766" y="12950"/>
                </a:moveTo>
                <a:cubicBezTo>
                  <a:pt x="11663" y="12950"/>
                  <a:pt x="11564" y="13030"/>
                  <a:pt x="11564" y="13151"/>
                </a:cubicBezTo>
                <a:cubicBezTo>
                  <a:pt x="11564" y="13262"/>
                  <a:pt x="11654" y="13351"/>
                  <a:pt x="11763" y="13353"/>
                </a:cubicBezTo>
                <a:cubicBezTo>
                  <a:pt x="11942" y="13353"/>
                  <a:pt x="12033" y="13137"/>
                  <a:pt x="11905" y="13009"/>
                </a:cubicBezTo>
                <a:cubicBezTo>
                  <a:pt x="11865" y="12969"/>
                  <a:pt x="11815" y="12950"/>
                  <a:pt x="11766" y="12950"/>
                </a:cubicBezTo>
                <a:close/>
                <a:moveTo>
                  <a:pt x="7863" y="13672"/>
                </a:moveTo>
                <a:cubicBezTo>
                  <a:pt x="7760" y="13672"/>
                  <a:pt x="7661" y="13752"/>
                  <a:pt x="7661" y="13873"/>
                </a:cubicBezTo>
                <a:cubicBezTo>
                  <a:pt x="7661" y="13982"/>
                  <a:pt x="7750" y="14071"/>
                  <a:pt x="7861" y="14073"/>
                </a:cubicBezTo>
                <a:cubicBezTo>
                  <a:pt x="8040" y="14073"/>
                  <a:pt x="8130" y="13857"/>
                  <a:pt x="8003" y="13731"/>
                </a:cubicBezTo>
                <a:cubicBezTo>
                  <a:pt x="7962" y="13690"/>
                  <a:pt x="7912" y="13672"/>
                  <a:pt x="7863" y="13672"/>
                </a:cubicBezTo>
                <a:close/>
                <a:moveTo>
                  <a:pt x="2891" y="13974"/>
                </a:moveTo>
                <a:cubicBezTo>
                  <a:pt x="2858" y="13978"/>
                  <a:pt x="2825" y="13982"/>
                  <a:pt x="2792" y="13988"/>
                </a:cubicBezTo>
                <a:cubicBezTo>
                  <a:pt x="2699" y="14003"/>
                  <a:pt x="2611" y="14023"/>
                  <a:pt x="2520" y="14046"/>
                </a:cubicBezTo>
                <a:cubicBezTo>
                  <a:pt x="2518" y="14056"/>
                  <a:pt x="2518" y="14064"/>
                  <a:pt x="2518" y="14075"/>
                </a:cubicBezTo>
                <a:cubicBezTo>
                  <a:pt x="2514" y="14188"/>
                  <a:pt x="2605" y="14283"/>
                  <a:pt x="2718" y="14283"/>
                </a:cubicBezTo>
                <a:cubicBezTo>
                  <a:pt x="2833" y="14283"/>
                  <a:pt x="2923" y="14188"/>
                  <a:pt x="2919" y="14075"/>
                </a:cubicBezTo>
                <a:cubicBezTo>
                  <a:pt x="2919" y="14040"/>
                  <a:pt x="2909" y="14005"/>
                  <a:pt x="2891" y="13974"/>
                </a:cubicBezTo>
                <a:close/>
                <a:moveTo>
                  <a:pt x="14531" y="13914"/>
                </a:moveTo>
                <a:cubicBezTo>
                  <a:pt x="14428" y="13914"/>
                  <a:pt x="14329" y="13995"/>
                  <a:pt x="14329" y="14116"/>
                </a:cubicBezTo>
                <a:cubicBezTo>
                  <a:pt x="14331" y="14225"/>
                  <a:pt x="14419" y="14313"/>
                  <a:pt x="14530" y="14315"/>
                </a:cubicBezTo>
                <a:cubicBezTo>
                  <a:pt x="14709" y="14315"/>
                  <a:pt x="14798" y="14099"/>
                  <a:pt x="14672" y="13974"/>
                </a:cubicBezTo>
                <a:cubicBezTo>
                  <a:pt x="14631" y="13933"/>
                  <a:pt x="14581" y="13914"/>
                  <a:pt x="14531" y="13914"/>
                </a:cubicBezTo>
                <a:close/>
                <a:moveTo>
                  <a:pt x="10371" y="13944"/>
                </a:moveTo>
                <a:cubicBezTo>
                  <a:pt x="10268" y="13944"/>
                  <a:pt x="10169" y="14024"/>
                  <a:pt x="10169" y="14145"/>
                </a:cubicBezTo>
                <a:cubicBezTo>
                  <a:pt x="10171" y="14256"/>
                  <a:pt x="10260" y="14344"/>
                  <a:pt x="10371" y="14344"/>
                </a:cubicBezTo>
                <a:cubicBezTo>
                  <a:pt x="10548" y="14344"/>
                  <a:pt x="10638" y="14128"/>
                  <a:pt x="10513" y="14003"/>
                </a:cubicBezTo>
                <a:cubicBezTo>
                  <a:pt x="10471" y="13962"/>
                  <a:pt x="10421" y="13944"/>
                  <a:pt x="10371" y="13944"/>
                </a:cubicBezTo>
                <a:close/>
                <a:moveTo>
                  <a:pt x="16937" y="14022"/>
                </a:moveTo>
                <a:cubicBezTo>
                  <a:pt x="16835" y="14022"/>
                  <a:pt x="16736" y="14102"/>
                  <a:pt x="16736" y="14223"/>
                </a:cubicBezTo>
                <a:cubicBezTo>
                  <a:pt x="16736" y="14334"/>
                  <a:pt x="16826" y="14422"/>
                  <a:pt x="16935" y="14424"/>
                </a:cubicBezTo>
                <a:cubicBezTo>
                  <a:pt x="17114" y="14424"/>
                  <a:pt x="17205" y="14208"/>
                  <a:pt x="17077" y="14081"/>
                </a:cubicBezTo>
                <a:cubicBezTo>
                  <a:pt x="17037" y="14040"/>
                  <a:pt x="16987" y="14022"/>
                  <a:pt x="16937" y="14022"/>
                </a:cubicBezTo>
                <a:close/>
                <a:moveTo>
                  <a:pt x="8838" y="14417"/>
                </a:moveTo>
                <a:cubicBezTo>
                  <a:pt x="8735" y="14417"/>
                  <a:pt x="8636" y="14497"/>
                  <a:pt x="8636" y="14618"/>
                </a:cubicBezTo>
                <a:cubicBezTo>
                  <a:pt x="8636" y="14729"/>
                  <a:pt x="8727" y="14817"/>
                  <a:pt x="8836" y="14817"/>
                </a:cubicBezTo>
                <a:cubicBezTo>
                  <a:pt x="9015" y="14817"/>
                  <a:pt x="9103" y="14601"/>
                  <a:pt x="8978" y="14476"/>
                </a:cubicBezTo>
                <a:cubicBezTo>
                  <a:pt x="8937" y="14435"/>
                  <a:pt x="8887" y="14417"/>
                  <a:pt x="8838" y="14417"/>
                </a:cubicBezTo>
                <a:close/>
                <a:moveTo>
                  <a:pt x="5461" y="14429"/>
                </a:moveTo>
                <a:cubicBezTo>
                  <a:pt x="5357" y="14429"/>
                  <a:pt x="5258" y="14509"/>
                  <a:pt x="5258" y="14630"/>
                </a:cubicBezTo>
                <a:cubicBezTo>
                  <a:pt x="5260" y="14739"/>
                  <a:pt x="5349" y="14830"/>
                  <a:pt x="5460" y="14830"/>
                </a:cubicBezTo>
                <a:cubicBezTo>
                  <a:pt x="5639" y="14830"/>
                  <a:pt x="5727" y="14614"/>
                  <a:pt x="5602" y="14488"/>
                </a:cubicBezTo>
                <a:cubicBezTo>
                  <a:pt x="5561" y="14447"/>
                  <a:pt x="5510" y="14429"/>
                  <a:pt x="5461" y="14429"/>
                </a:cubicBezTo>
                <a:close/>
                <a:moveTo>
                  <a:pt x="11766" y="14528"/>
                </a:moveTo>
                <a:cubicBezTo>
                  <a:pt x="11663" y="14528"/>
                  <a:pt x="11564" y="14608"/>
                  <a:pt x="11564" y="14729"/>
                </a:cubicBezTo>
                <a:cubicBezTo>
                  <a:pt x="11566" y="14840"/>
                  <a:pt x="11654" y="14929"/>
                  <a:pt x="11765" y="14931"/>
                </a:cubicBezTo>
                <a:cubicBezTo>
                  <a:pt x="11942" y="14931"/>
                  <a:pt x="12033" y="14713"/>
                  <a:pt x="11905" y="14587"/>
                </a:cubicBezTo>
                <a:cubicBezTo>
                  <a:pt x="11865" y="14546"/>
                  <a:pt x="11815" y="14528"/>
                  <a:pt x="11766" y="14528"/>
                </a:cubicBezTo>
                <a:close/>
                <a:moveTo>
                  <a:pt x="13370" y="14811"/>
                </a:moveTo>
                <a:cubicBezTo>
                  <a:pt x="13364" y="14811"/>
                  <a:pt x="13359" y="14811"/>
                  <a:pt x="13354" y="14811"/>
                </a:cubicBezTo>
                <a:cubicBezTo>
                  <a:pt x="13249" y="14819"/>
                  <a:pt x="13169" y="14906"/>
                  <a:pt x="13169" y="15013"/>
                </a:cubicBezTo>
                <a:cubicBezTo>
                  <a:pt x="13166" y="15048"/>
                  <a:pt x="13177" y="15083"/>
                  <a:pt x="13197" y="15116"/>
                </a:cubicBezTo>
                <a:cubicBezTo>
                  <a:pt x="13241" y="15095"/>
                  <a:pt x="13286" y="15081"/>
                  <a:pt x="13325" y="15066"/>
                </a:cubicBezTo>
                <a:cubicBezTo>
                  <a:pt x="13399" y="15038"/>
                  <a:pt x="13473" y="15011"/>
                  <a:pt x="13549" y="14986"/>
                </a:cubicBezTo>
                <a:cubicBezTo>
                  <a:pt x="13555" y="14984"/>
                  <a:pt x="13561" y="14982"/>
                  <a:pt x="13568" y="14980"/>
                </a:cubicBezTo>
                <a:cubicBezTo>
                  <a:pt x="13552" y="14882"/>
                  <a:pt x="13468" y="14811"/>
                  <a:pt x="13370" y="14811"/>
                </a:cubicBezTo>
                <a:close/>
                <a:moveTo>
                  <a:pt x="4146" y="14741"/>
                </a:moveTo>
                <a:cubicBezTo>
                  <a:pt x="4043" y="14741"/>
                  <a:pt x="3944" y="14822"/>
                  <a:pt x="3944" y="14943"/>
                </a:cubicBezTo>
                <a:cubicBezTo>
                  <a:pt x="3946" y="15052"/>
                  <a:pt x="4034" y="15142"/>
                  <a:pt x="4145" y="15142"/>
                </a:cubicBezTo>
                <a:cubicBezTo>
                  <a:pt x="4324" y="15142"/>
                  <a:pt x="4413" y="14926"/>
                  <a:pt x="4287" y="14801"/>
                </a:cubicBezTo>
                <a:cubicBezTo>
                  <a:pt x="4246" y="14760"/>
                  <a:pt x="4196" y="14741"/>
                  <a:pt x="4146" y="14741"/>
                </a:cubicBezTo>
                <a:close/>
                <a:moveTo>
                  <a:pt x="2663" y="14768"/>
                </a:moveTo>
                <a:cubicBezTo>
                  <a:pt x="2559" y="14768"/>
                  <a:pt x="2461" y="14849"/>
                  <a:pt x="2461" y="14970"/>
                </a:cubicBezTo>
                <a:cubicBezTo>
                  <a:pt x="2463" y="15079"/>
                  <a:pt x="2551" y="15169"/>
                  <a:pt x="2662" y="15169"/>
                </a:cubicBezTo>
                <a:cubicBezTo>
                  <a:pt x="2841" y="15169"/>
                  <a:pt x="2930" y="14953"/>
                  <a:pt x="2804" y="14828"/>
                </a:cubicBezTo>
                <a:cubicBezTo>
                  <a:pt x="2763" y="14786"/>
                  <a:pt x="2712" y="14768"/>
                  <a:pt x="2663" y="14768"/>
                </a:cubicBezTo>
                <a:close/>
                <a:moveTo>
                  <a:pt x="7357" y="14811"/>
                </a:moveTo>
                <a:cubicBezTo>
                  <a:pt x="7254" y="14811"/>
                  <a:pt x="7155" y="14892"/>
                  <a:pt x="7155" y="15013"/>
                </a:cubicBezTo>
                <a:cubicBezTo>
                  <a:pt x="7155" y="15122"/>
                  <a:pt x="7244" y="15212"/>
                  <a:pt x="7355" y="15212"/>
                </a:cubicBezTo>
                <a:cubicBezTo>
                  <a:pt x="7534" y="15212"/>
                  <a:pt x="7622" y="14996"/>
                  <a:pt x="7497" y="14871"/>
                </a:cubicBezTo>
                <a:cubicBezTo>
                  <a:pt x="7456" y="14830"/>
                  <a:pt x="7406" y="14811"/>
                  <a:pt x="7357" y="14811"/>
                </a:cubicBezTo>
                <a:close/>
                <a:moveTo>
                  <a:pt x="202" y="15048"/>
                </a:moveTo>
                <a:cubicBezTo>
                  <a:pt x="99" y="15048"/>
                  <a:pt x="0" y="15128"/>
                  <a:pt x="0" y="15249"/>
                </a:cubicBezTo>
                <a:cubicBezTo>
                  <a:pt x="2" y="15361"/>
                  <a:pt x="91" y="15449"/>
                  <a:pt x="202" y="15449"/>
                </a:cubicBezTo>
                <a:cubicBezTo>
                  <a:pt x="381" y="15449"/>
                  <a:pt x="469" y="15233"/>
                  <a:pt x="344" y="15108"/>
                </a:cubicBezTo>
                <a:cubicBezTo>
                  <a:pt x="302" y="15066"/>
                  <a:pt x="252" y="15048"/>
                  <a:pt x="202" y="15048"/>
                </a:cubicBezTo>
                <a:close/>
                <a:moveTo>
                  <a:pt x="15720" y="15160"/>
                </a:moveTo>
                <a:cubicBezTo>
                  <a:pt x="15617" y="15160"/>
                  <a:pt x="15518" y="15239"/>
                  <a:pt x="15518" y="15361"/>
                </a:cubicBezTo>
                <a:cubicBezTo>
                  <a:pt x="15518" y="15472"/>
                  <a:pt x="15608" y="15560"/>
                  <a:pt x="15717" y="15562"/>
                </a:cubicBezTo>
                <a:cubicBezTo>
                  <a:pt x="15896" y="15562"/>
                  <a:pt x="15985" y="15344"/>
                  <a:pt x="15859" y="15219"/>
                </a:cubicBezTo>
                <a:cubicBezTo>
                  <a:pt x="15819" y="15178"/>
                  <a:pt x="15769" y="15160"/>
                  <a:pt x="15720" y="15160"/>
                </a:cubicBezTo>
                <a:close/>
                <a:moveTo>
                  <a:pt x="9491" y="15642"/>
                </a:moveTo>
                <a:cubicBezTo>
                  <a:pt x="9387" y="15642"/>
                  <a:pt x="9289" y="15723"/>
                  <a:pt x="9289" y="15844"/>
                </a:cubicBezTo>
                <a:cubicBezTo>
                  <a:pt x="9291" y="15953"/>
                  <a:pt x="9379" y="16044"/>
                  <a:pt x="9490" y="16044"/>
                </a:cubicBezTo>
                <a:cubicBezTo>
                  <a:pt x="9667" y="16044"/>
                  <a:pt x="9758" y="15828"/>
                  <a:pt x="9632" y="15702"/>
                </a:cubicBezTo>
                <a:cubicBezTo>
                  <a:pt x="9591" y="15661"/>
                  <a:pt x="9540" y="15642"/>
                  <a:pt x="9491" y="15642"/>
                </a:cubicBezTo>
                <a:close/>
                <a:moveTo>
                  <a:pt x="5323" y="15802"/>
                </a:moveTo>
                <a:cubicBezTo>
                  <a:pt x="5219" y="15802"/>
                  <a:pt x="5121" y="15881"/>
                  <a:pt x="5121" y="16002"/>
                </a:cubicBezTo>
                <a:cubicBezTo>
                  <a:pt x="5123" y="16113"/>
                  <a:pt x="5211" y="16202"/>
                  <a:pt x="5322" y="16204"/>
                </a:cubicBezTo>
                <a:cubicBezTo>
                  <a:pt x="5501" y="16204"/>
                  <a:pt x="5590" y="15988"/>
                  <a:pt x="5464" y="15860"/>
                </a:cubicBezTo>
                <a:cubicBezTo>
                  <a:pt x="5423" y="15820"/>
                  <a:pt x="5372" y="15802"/>
                  <a:pt x="5323" y="15802"/>
                </a:cubicBezTo>
                <a:close/>
                <a:moveTo>
                  <a:pt x="1050" y="15878"/>
                </a:moveTo>
                <a:cubicBezTo>
                  <a:pt x="946" y="15878"/>
                  <a:pt x="846" y="15958"/>
                  <a:pt x="846" y="16079"/>
                </a:cubicBezTo>
                <a:cubicBezTo>
                  <a:pt x="848" y="16190"/>
                  <a:pt x="936" y="16278"/>
                  <a:pt x="1047" y="16280"/>
                </a:cubicBezTo>
                <a:cubicBezTo>
                  <a:pt x="1226" y="16280"/>
                  <a:pt x="1315" y="16064"/>
                  <a:pt x="1189" y="15937"/>
                </a:cubicBezTo>
                <a:cubicBezTo>
                  <a:pt x="1149" y="15896"/>
                  <a:pt x="1099" y="15878"/>
                  <a:pt x="1050" y="15878"/>
                </a:cubicBezTo>
                <a:close/>
                <a:moveTo>
                  <a:pt x="3889" y="15889"/>
                </a:moveTo>
                <a:cubicBezTo>
                  <a:pt x="3785" y="15889"/>
                  <a:pt x="3687" y="15969"/>
                  <a:pt x="3687" y="16089"/>
                </a:cubicBezTo>
                <a:cubicBezTo>
                  <a:pt x="3689" y="16200"/>
                  <a:pt x="3777" y="16288"/>
                  <a:pt x="3888" y="16290"/>
                </a:cubicBezTo>
                <a:cubicBezTo>
                  <a:pt x="4067" y="16290"/>
                  <a:pt x="4156" y="16074"/>
                  <a:pt x="4030" y="15949"/>
                </a:cubicBezTo>
                <a:cubicBezTo>
                  <a:pt x="3989" y="15908"/>
                  <a:pt x="3938" y="15889"/>
                  <a:pt x="3889" y="15889"/>
                </a:cubicBezTo>
                <a:close/>
                <a:moveTo>
                  <a:pt x="6948" y="15989"/>
                </a:moveTo>
                <a:cubicBezTo>
                  <a:pt x="6845" y="15989"/>
                  <a:pt x="6746" y="16069"/>
                  <a:pt x="6746" y="16190"/>
                </a:cubicBezTo>
                <a:cubicBezTo>
                  <a:pt x="6748" y="16301"/>
                  <a:pt x="6836" y="16389"/>
                  <a:pt x="6947" y="16389"/>
                </a:cubicBezTo>
                <a:cubicBezTo>
                  <a:pt x="6948" y="16389"/>
                  <a:pt x="6949" y="16389"/>
                  <a:pt x="6950" y="16389"/>
                </a:cubicBezTo>
                <a:cubicBezTo>
                  <a:pt x="7125" y="16389"/>
                  <a:pt x="7214" y="16175"/>
                  <a:pt x="7089" y="16048"/>
                </a:cubicBezTo>
                <a:cubicBezTo>
                  <a:pt x="7048" y="16007"/>
                  <a:pt x="6998" y="15989"/>
                  <a:pt x="6948" y="15989"/>
                </a:cubicBezTo>
                <a:close/>
                <a:moveTo>
                  <a:pt x="8301" y="16583"/>
                </a:moveTo>
                <a:cubicBezTo>
                  <a:pt x="8190" y="16583"/>
                  <a:pt x="8102" y="16673"/>
                  <a:pt x="8102" y="16782"/>
                </a:cubicBezTo>
                <a:lnTo>
                  <a:pt x="8099" y="16784"/>
                </a:lnTo>
                <a:cubicBezTo>
                  <a:pt x="8099" y="16815"/>
                  <a:pt x="8108" y="16844"/>
                  <a:pt x="8120" y="16873"/>
                </a:cubicBezTo>
                <a:cubicBezTo>
                  <a:pt x="8139" y="16860"/>
                  <a:pt x="8155" y="16850"/>
                  <a:pt x="8171" y="16838"/>
                </a:cubicBezTo>
                <a:cubicBezTo>
                  <a:pt x="8241" y="16792"/>
                  <a:pt x="8311" y="16747"/>
                  <a:pt x="8379" y="16700"/>
                </a:cubicBezTo>
                <a:cubicBezTo>
                  <a:pt x="8404" y="16683"/>
                  <a:pt x="8427" y="16667"/>
                  <a:pt x="8449" y="16648"/>
                </a:cubicBezTo>
                <a:cubicBezTo>
                  <a:pt x="8412" y="16607"/>
                  <a:pt x="8357" y="16583"/>
                  <a:pt x="8301" y="16583"/>
                </a:cubicBezTo>
                <a:close/>
                <a:moveTo>
                  <a:pt x="14126" y="16520"/>
                </a:moveTo>
                <a:cubicBezTo>
                  <a:pt x="14022" y="16520"/>
                  <a:pt x="13924" y="16599"/>
                  <a:pt x="13924" y="16720"/>
                </a:cubicBezTo>
                <a:cubicBezTo>
                  <a:pt x="13926" y="16831"/>
                  <a:pt x="14014" y="16920"/>
                  <a:pt x="14125" y="16922"/>
                </a:cubicBezTo>
                <a:cubicBezTo>
                  <a:pt x="14304" y="16922"/>
                  <a:pt x="14393" y="16706"/>
                  <a:pt x="14267" y="16578"/>
                </a:cubicBezTo>
                <a:cubicBezTo>
                  <a:pt x="14226" y="16538"/>
                  <a:pt x="14175" y="16520"/>
                  <a:pt x="14126" y="16520"/>
                </a:cubicBezTo>
                <a:close/>
                <a:moveTo>
                  <a:pt x="433" y="16678"/>
                </a:moveTo>
                <a:cubicBezTo>
                  <a:pt x="329" y="16678"/>
                  <a:pt x="231" y="16758"/>
                  <a:pt x="231" y="16879"/>
                </a:cubicBezTo>
                <a:cubicBezTo>
                  <a:pt x="233" y="16990"/>
                  <a:pt x="321" y="17078"/>
                  <a:pt x="432" y="17080"/>
                </a:cubicBezTo>
                <a:cubicBezTo>
                  <a:pt x="609" y="17080"/>
                  <a:pt x="700" y="16864"/>
                  <a:pt x="574" y="16737"/>
                </a:cubicBezTo>
                <a:cubicBezTo>
                  <a:pt x="533" y="16696"/>
                  <a:pt x="482" y="16678"/>
                  <a:pt x="433" y="16678"/>
                </a:cubicBezTo>
                <a:close/>
                <a:moveTo>
                  <a:pt x="2323" y="16815"/>
                </a:moveTo>
                <a:cubicBezTo>
                  <a:pt x="2220" y="16815"/>
                  <a:pt x="2121" y="16896"/>
                  <a:pt x="2121" y="17017"/>
                </a:cubicBezTo>
                <a:cubicBezTo>
                  <a:pt x="2123" y="17126"/>
                  <a:pt x="2212" y="17216"/>
                  <a:pt x="2323" y="17216"/>
                </a:cubicBezTo>
                <a:cubicBezTo>
                  <a:pt x="2500" y="17216"/>
                  <a:pt x="2590" y="17000"/>
                  <a:pt x="2465" y="16875"/>
                </a:cubicBezTo>
                <a:cubicBezTo>
                  <a:pt x="2423" y="16833"/>
                  <a:pt x="2373" y="16815"/>
                  <a:pt x="2323" y="16815"/>
                </a:cubicBezTo>
                <a:close/>
                <a:moveTo>
                  <a:pt x="5008" y="16925"/>
                </a:moveTo>
                <a:cubicBezTo>
                  <a:pt x="4905" y="16925"/>
                  <a:pt x="4806" y="17005"/>
                  <a:pt x="4806" y="17126"/>
                </a:cubicBezTo>
                <a:cubicBezTo>
                  <a:pt x="4808" y="17237"/>
                  <a:pt x="4896" y="17325"/>
                  <a:pt x="5007" y="17327"/>
                </a:cubicBezTo>
                <a:cubicBezTo>
                  <a:pt x="5184" y="17327"/>
                  <a:pt x="5275" y="17111"/>
                  <a:pt x="5149" y="16984"/>
                </a:cubicBezTo>
                <a:cubicBezTo>
                  <a:pt x="5108" y="16943"/>
                  <a:pt x="5058" y="16925"/>
                  <a:pt x="5008" y="169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flipH="1">
            <a:off x="6079514" y="2818164"/>
            <a:ext cx="626374" cy="259447"/>
          </a:xfrm>
          <a:custGeom>
            <a:avLst/>
            <a:gdLst/>
            <a:ahLst/>
            <a:cxnLst/>
            <a:rect l="l" t="t" r="r" b="b"/>
            <a:pathLst>
              <a:path w="7378" h="3056" extrusionOk="0">
                <a:moveTo>
                  <a:pt x="7334" y="1"/>
                </a:moveTo>
                <a:cubicBezTo>
                  <a:pt x="7306" y="59"/>
                  <a:pt x="7247" y="95"/>
                  <a:pt x="7183" y="95"/>
                </a:cubicBezTo>
                <a:cubicBezTo>
                  <a:pt x="7181" y="95"/>
                  <a:pt x="7180" y="95"/>
                  <a:pt x="7178" y="95"/>
                </a:cubicBezTo>
                <a:cubicBezTo>
                  <a:pt x="7170" y="95"/>
                  <a:pt x="7161" y="95"/>
                  <a:pt x="7151" y="93"/>
                </a:cubicBezTo>
                <a:cubicBezTo>
                  <a:pt x="7110" y="89"/>
                  <a:pt x="7069" y="83"/>
                  <a:pt x="7028" y="79"/>
                </a:cubicBezTo>
                <a:cubicBezTo>
                  <a:pt x="7025" y="79"/>
                  <a:pt x="7021" y="79"/>
                  <a:pt x="7018" y="79"/>
                </a:cubicBezTo>
                <a:cubicBezTo>
                  <a:pt x="6991" y="79"/>
                  <a:pt x="6963" y="71"/>
                  <a:pt x="6939" y="58"/>
                </a:cubicBezTo>
                <a:cubicBezTo>
                  <a:pt x="6933" y="60"/>
                  <a:pt x="6927" y="62"/>
                  <a:pt x="6919" y="67"/>
                </a:cubicBezTo>
                <a:cubicBezTo>
                  <a:pt x="6900" y="73"/>
                  <a:pt x="6880" y="81"/>
                  <a:pt x="6861" y="87"/>
                </a:cubicBezTo>
                <a:cubicBezTo>
                  <a:pt x="6820" y="106"/>
                  <a:pt x="6779" y="124"/>
                  <a:pt x="6736" y="139"/>
                </a:cubicBezTo>
                <a:cubicBezTo>
                  <a:pt x="6692" y="153"/>
                  <a:pt x="6649" y="165"/>
                  <a:pt x="6606" y="174"/>
                </a:cubicBezTo>
                <a:cubicBezTo>
                  <a:pt x="6499" y="196"/>
                  <a:pt x="6392" y="211"/>
                  <a:pt x="6283" y="225"/>
                </a:cubicBezTo>
                <a:cubicBezTo>
                  <a:pt x="6176" y="239"/>
                  <a:pt x="6067" y="254"/>
                  <a:pt x="5960" y="268"/>
                </a:cubicBezTo>
                <a:cubicBezTo>
                  <a:pt x="5902" y="274"/>
                  <a:pt x="5847" y="283"/>
                  <a:pt x="5789" y="289"/>
                </a:cubicBezTo>
                <a:cubicBezTo>
                  <a:pt x="5744" y="295"/>
                  <a:pt x="5701" y="301"/>
                  <a:pt x="5656" y="301"/>
                </a:cubicBezTo>
                <a:lnTo>
                  <a:pt x="5651" y="301"/>
                </a:lnTo>
                <a:cubicBezTo>
                  <a:pt x="5649" y="301"/>
                  <a:pt x="5646" y="301"/>
                  <a:pt x="5643" y="301"/>
                </a:cubicBezTo>
                <a:cubicBezTo>
                  <a:pt x="5603" y="301"/>
                  <a:pt x="5563" y="287"/>
                  <a:pt x="5532" y="260"/>
                </a:cubicBezTo>
                <a:lnTo>
                  <a:pt x="5530" y="258"/>
                </a:lnTo>
                <a:cubicBezTo>
                  <a:pt x="5489" y="262"/>
                  <a:pt x="5448" y="266"/>
                  <a:pt x="5407" y="268"/>
                </a:cubicBezTo>
                <a:cubicBezTo>
                  <a:pt x="4857" y="301"/>
                  <a:pt x="4308" y="328"/>
                  <a:pt x="3777" y="480"/>
                </a:cubicBezTo>
                <a:cubicBezTo>
                  <a:pt x="3604" y="546"/>
                  <a:pt x="3016" y="573"/>
                  <a:pt x="3269" y="875"/>
                </a:cubicBezTo>
                <a:cubicBezTo>
                  <a:pt x="3296" y="894"/>
                  <a:pt x="3329" y="906"/>
                  <a:pt x="3362" y="906"/>
                </a:cubicBezTo>
                <a:cubicBezTo>
                  <a:pt x="3388" y="906"/>
                  <a:pt x="3414" y="898"/>
                  <a:pt x="3436" y="888"/>
                </a:cubicBezTo>
                <a:lnTo>
                  <a:pt x="3436" y="888"/>
                </a:lnTo>
                <a:cubicBezTo>
                  <a:pt x="3435" y="889"/>
                  <a:pt x="3435" y="889"/>
                  <a:pt x="3434" y="889"/>
                </a:cubicBezTo>
                <a:cubicBezTo>
                  <a:pt x="3435" y="889"/>
                  <a:pt x="3436" y="888"/>
                  <a:pt x="3437" y="888"/>
                </a:cubicBezTo>
                <a:lnTo>
                  <a:pt x="3437" y="888"/>
                </a:lnTo>
                <a:cubicBezTo>
                  <a:pt x="3437" y="888"/>
                  <a:pt x="3438" y="887"/>
                  <a:pt x="3438" y="887"/>
                </a:cubicBezTo>
                <a:cubicBezTo>
                  <a:pt x="3537" y="857"/>
                  <a:pt x="3637" y="832"/>
                  <a:pt x="3738" y="809"/>
                </a:cubicBezTo>
                <a:cubicBezTo>
                  <a:pt x="3973" y="750"/>
                  <a:pt x="4211" y="704"/>
                  <a:pt x="4452" y="675"/>
                </a:cubicBezTo>
                <a:cubicBezTo>
                  <a:pt x="4962" y="597"/>
                  <a:pt x="5479" y="634"/>
                  <a:pt x="5989" y="568"/>
                </a:cubicBezTo>
                <a:cubicBezTo>
                  <a:pt x="6310" y="519"/>
                  <a:pt x="6620" y="418"/>
                  <a:pt x="6933" y="336"/>
                </a:cubicBezTo>
                <a:cubicBezTo>
                  <a:pt x="7067" y="280"/>
                  <a:pt x="7252" y="295"/>
                  <a:pt x="7347" y="174"/>
                </a:cubicBezTo>
                <a:cubicBezTo>
                  <a:pt x="7377" y="118"/>
                  <a:pt x="7371" y="50"/>
                  <a:pt x="7334" y="1"/>
                </a:cubicBezTo>
                <a:close/>
                <a:moveTo>
                  <a:pt x="1730" y="1492"/>
                </a:moveTo>
                <a:cubicBezTo>
                  <a:pt x="1706" y="1492"/>
                  <a:pt x="1678" y="1497"/>
                  <a:pt x="1648" y="1507"/>
                </a:cubicBezTo>
                <a:cubicBezTo>
                  <a:pt x="1158" y="1795"/>
                  <a:pt x="827" y="2276"/>
                  <a:pt x="370" y="2607"/>
                </a:cubicBezTo>
                <a:cubicBezTo>
                  <a:pt x="369" y="2607"/>
                  <a:pt x="367" y="2607"/>
                  <a:pt x="366" y="2607"/>
                </a:cubicBezTo>
                <a:cubicBezTo>
                  <a:pt x="312" y="2607"/>
                  <a:pt x="268" y="2641"/>
                  <a:pt x="229" y="2675"/>
                </a:cubicBezTo>
                <a:cubicBezTo>
                  <a:pt x="185" y="2704"/>
                  <a:pt x="134" y="2724"/>
                  <a:pt x="105" y="2768"/>
                </a:cubicBezTo>
                <a:cubicBezTo>
                  <a:pt x="0" y="2834"/>
                  <a:pt x="4" y="3002"/>
                  <a:pt x="122" y="3050"/>
                </a:cubicBezTo>
                <a:lnTo>
                  <a:pt x="122" y="3047"/>
                </a:lnTo>
                <a:cubicBezTo>
                  <a:pt x="139" y="3053"/>
                  <a:pt x="156" y="3056"/>
                  <a:pt x="174" y="3056"/>
                </a:cubicBezTo>
                <a:cubicBezTo>
                  <a:pt x="317" y="3056"/>
                  <a:pt x="485" y="2891"/>
                  <a:pt x="597" y="2823"/>
                </a:cubicBezTo>
                <a:cubicBezTo>
                  <a:pt x="979" y="2537"/>
                  <a:pt x="1269" y="2153"/>
                  <a:pt x="1656" y="1871"/>
                </a:cubicBezTo>
                <a:cubicBezTo>
                  <a:pt x="1657" y="1871"/>
                  <a:pt x="1657" y="1871"/>
                  <a:pt x="1658" y="1871"/>
                </a:cubicBezTo>
                <a:cubicBezTo>
                  <a:pt x="1905" y="1871"/>
                  <a:pt x="1952" y="1492"/>
                  <a:pt x="1730" y="14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flipH="1">
            <a:off x="6081807" y="2819098"/>
            <a:ext cx="625864" cy="253844"/>
          </a:xfrm>
          <a:custGeom>
            <a:avLst/>
            <a:gdLst/>
            <a:ahLst/>
            <a:cxnLst/>
            <a:rect l="l" t="t" r="r" b="b"/>
            <a:pathLst>
              <a:path w="7372" h="2990" extrusionOk="0">
                <a:moveTo>
                  <a:pt x="7281" y="1"/>
                </a:moveTo>
                <a:cubicBezTo>
                  <a:pt x="7188" y="1"/>
                  <a:pt x="7094" y="42"/>
                  <a:pt x="7003" y="58"/>
                </a:cubicBezTo>
                <a:cubicBezTo>
                  <a:pt x="6777" y="117"/>
                  <a:pt x="6545" y="163"/>
                  <a:pt x="6314" y="206"/>
                </a:cubicBezTo>
                <a:cubicBezTo>
                  <a:pt x="5833" y="274"/>
                  <a:pt x="5349" y="274"/>
                  <a:pt x="4866" y="309"/>
                </a:cubicBezTo>
                <a:cubicBezTo>
                  <a:pt x="4848" y="290"/>
                  <a:pt x="4828" y="282"/>
                  <a:pt x="4809" y="282"/>
                </a:cubicBezTo>
                <a:cubicBezTo>
                  <a:pt x="4754" y="282"/>
                  <a:pt x="4708" y="350"/>
                  <a:pt x="4753" y="411"/>
                </a:cubicBezTo>
                <a:cubicBezTo>
                  <a:pt x="4734" y="471"/>
                  <a:pt x="4650" y="539"/>
                  <a:pt x="4722" y="597"/>
                </a:cubicBezTo>
                <a:cubicBezTo>
                  <a:pt x="4735" y="607"/>
                  <a:pt x="4751" y="612"/>
                  <a:pt x="4767" y="612"/>
                </a:cubicBezTo>
                <a:cubicBezTo>
                  <a:pt x="4780" y="612"/>
                  <a:pt x="4793" y="609"/>
                  <a:pt x="4804" y="603"/>
                </a:cubicBezTo>
                <a:cubicBezTo>
                  <a:pt x="4897" y="603"/>
                  <a:pt x="4985" y="580"/>
                  <a:pt x="5076" y="568"/>
                </a:cubicBezTo>
                <a:cubicBezTo>
                  <a:pt x="5099" y="590"/>
                  <a:pt x="5160" y="598"/>
                  <a:pt x="5238" y="598"/>
                </a:cubicBezTo>
                <a:cubicBezTo>
                  <a:pt x="5394" y="598"/>
                  <a:pt x="5615" y="567"/>
                  <a:pt x="5715" y="567"/>
                </a:cubicBezTo>
                <a:cubicBezTo>
                  <a:pt x="5721" y="567"/>
                  <a:pt x="5727" y="568"/>
                  <a:pt x="5732" y="568"/>
                </a:cubicBezTo>
                <a:cubicBezTo>
                  <a:pt x="5884" y="545"/>
                  <a:pt x="6277" y="545"/>
                  <a:pt x="6386" y="455"/>
                </a:cubicBezTo>
                <a:cubicBezTo>
                  <a:pt x="6652" y="395"/>
                  <a:pt x="6894" y="309"/>
                  <a:pt x="7152" y="210"/>
                </a:cubicBezTo>
                <a:cubicBezTo>
                  <a:pt x="7217" y="169"/>
                  <a:pt x="7351" y="169"/>
                  <a:pt x="7368" y="82"/>
                </a:cubicBezTo>
                <a:cubicBezTo>
                  <a:pt x="7372" y="49"/>
                  <a:pt x="7353" y="16"/>
                  <a:pt x="7324" y="4"/>
                </a:cubicBezTo>
                <a:cubicBezTo>
                  <a:pt x="7310" y="2"/>
                  <a:pt x="7295" y="1"/>
                  <a:pt x="7281" y="1"/>
                </a:cubicBezTo>
                <a:close/>
                <a:moveTo>
                  <a:pt x="3385" y="603"/>
                </a:moveTo>
                <a:cubicBezTo>
                  <a:pt x="3347" y="603"/>
                  <a:pt x="3311" y="633"/>
                  <a:pt x="3311" y="677"/>
                </a:cubicBezTo>
                <a:cubicBezTo>
                  <a:pt x="3331" y="728"/>
                  <a:pt x="3319" y="798"/>
                  <a:pt x="3354" y="841"/>
                </a:cubicBezTo>
                <a:lnTo>
                  <a:pt x="3354" y="839"/>
                </a:lnTo>
                <a:cubicBezTo>
                  <a:pt x="3369" y="854"/>
                  <a:pt x="3387" y="861"/>
                  <a:pt x="3405" y="861"/>
                </a:cubicBezTo>
                <a:cubicBezTo>
                  <a:pt x="3442" y="861"/>
                  <a:pt x="3478" y="832"/>
                  <a:pt x="3479" y="788"/>
                </a:cubicBezTo>
                <a:cubicBezTo>
                  <a:pt x="3471" y="730"/>
                  <a:pt x="3477" y="660"/>
                  <a:pt x="3430" y="619"/>
                </a:cubicBezTo>
                <a:cubicBezTo>
                  <a:pt x="3416" y="608"/>
                  <a:pt x="3400" y="603"/>
                  <a:pt x="3385" y="603"/>
                </a:cubicBezTo>
                <a:close/>
                <a:moveTo>
                  <a:pt x="1748" y="1433"/>
                </a:moveTo>
                <a:cubicBezTo>
                  <a:pt x="1708" y="1433"/>
                  <a:pt x="1673" y="1465"/>
                  <a:pt x="1673" y="1506"/>
                </a:cubicBezTo>
                <a:cubicBezTo>
                  <a:pt x="1690" y="1588"/>
                  <a:pt x="1760" y="1650"/>
                  <a:pt x="1794" y="1726"/>
                </a:cubicBezTo>
                <a:cubicBezTo>
                  <a:pt x="1809" y="1751"/>
                  <a:pt x="1831" y="1761"/>
                  <a:pt x="1853" y="1761"/>
                </a:cubicBezTo>
                <a:cubicBezTo>
                  <a:pt x="1904" y="1761"/>
                  <a:pt x="1956" y="1708"/>
                  <a:pt x="1922" y="1652"/>
                </a:cubicBezTo>
                <a:cubicBezTo>
                  <a:pt x="1889" y="1594"/>
                  <a:pt x="1854" y="1541"/>
                  <a:pt x="1819" y="1487"/>
                </a:cubicBezTo>
                <a:cubicBezTo>
                  <a:pt x="1813" y="1463"/>
                  <a:pt x="1792" y="1444"/>
                  <a:pt x="1768" y="1436"/>
                </a:cubicBezTo>
                <a:cubicBezTo>
                  <a:pt x="1761" y="1434"/>
                  <a:pt x="1755" y="1433"/>
                  <a:pt x="1748" y="1433"/>
                </a:cubicBezTo>
                <a:close/>
                <a:moveTo>
                  <a:pt x="555" y="2629"/>
                </a:moveTo>
                <a:cubicBezTo>
                  <a:pt x="534" y="2629"/>
                  <a:pt x="512" y="2635"/>
                  <a:pt x="490" y="2652"/>
                </a:cubicBezTo>
                <a:cubicBezTo>
                  <a:pt x="483" y="2648"/>
                  <a:pt x="474" y="2646"/>
                  <a:pt x="464" y="2646"/>
                </a:cubicBezTo>
                <a:cubicBezTo>
                  <a:pt x="382" y="2646"/>
                  <a:pt x="236" y="2785"/>
                  <a:pt x="157" y="2812"/>
                </a:cubicBezTo>
                <a:cubicBezTo>
                  <a:pt x="118" y="2837"/>
                  <a:pt x="71" y="2841"/>
                  <a:pt x="34" y="2868"/>
                </a:cubicBezTo>
                <a:cubicBezTo>
                  <a:pt x="1" y="2901"/>
                  <a:pt x="9" y="2958"/>
                  <a:pt x="50" y="2983"/>
                </a:cubicBezTo>
                <a:cubicBezTo>
                  <a:pt x="64" y="2987"/>
                  <a:pt x="79" y="2989"/>
                  <a:pt x="93" y="2989"/>
                </a:cubicBezTo>
                <a:cubicBezTo>
                  <a:pt x="183" y="2989"/>
                  <a:pt x="270" y="2909"/>
                  <a:pt x="348" y="2872"/>
                </a:cubicBezTo>
                <a:cubicBezTo>
                  <a:pt x="431" y="2843"/>
                  <a:pt x="509" y="2802"/>
                  <a:pt x="589" y="2769"/>
                </a:cubicBezTo>
                <a:cubicBezTo>
                  <a:pt x="676" y="2714"/>
                  <a:pt x="627" y="2629"/>
                  <a:pt x="555" y="2629"/>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flipH="1">
            <a:off x="6408070" y="2850509"/>
            <a:ext cx="171408" cy="126327"/>
          </a:xfrm>
          <a:custGeom>
            <a:avLst/>
            <a:gdLst/>
            <a:ahLst/>
            <a:cxnLst/>
            <a:rect l="l" t="t" r="r" b="b"/>
            <a:pathLst>
              <a:path w="2019" h="1488" extrusionOk="0">
                <a:moveTo>
                  <a:pt x="1308" y="0"/>
                </a:moveTo>
                <a:cubicBezTo>
                  <a:pt x="1119" y="0"/>
                  <a:pt x="959" y="129"/>
                  <a:pt x="789" y="198"/>
                </a:cubicBezTo>
                <a:cubicBezTo>
                  <a:pt x="659" y="284"/>
                  <a:pt x="190" y="467"/>
                  <a:pt x="190" y="620"/>
                </a:cubicBezTo>
                <a:cubicBezTo>
                  <a:pt x="187" y="619"/>
                  <a:pt x="184" y="619"/>
                  <a:pt x="181" y="619"/>
                </a:cubicBezTo>
                <a:cubicBezTo>
                  <a:pt x="113" y="619"/>
                  <a:pt x="51" y="665"/>
                  <a:pt x="34" y="731"/>
                </a:cubicBezTo>
                <a:cubicBezTo>
                  <a:pt x="1" y="840"/>
                  <a:pt x="89" y="889"/>
                  <a:pt x="157" y="947"/>
                </a:cubicBezTo>
                <a:cubicBezTo>
                  <a:pt x="295" y="1097"/>
                  <a:pt x="398" y="1270"/>
                  <a:pt x="513" y="1434"/>
                </a:cubicBezTo>
                <a:cubicBezTo>
                  <a:pt x="559" y="1472"/>
                  <a:pt x="608" y="1487"/>
                  <a:pt x="658" y="1487"/>
                </a:cubicBezTo>
                <a:cubicBezTo>
                  <a:pt x="804" y="1487"/>
                  <a:pt x="960" y="1360"/>
                  <a:pt x="1087" y="1300"/>
                </a:cubicBezTo>
                <a:cubicBezTo>
                  <a:pt x="1334" y="1140"/>
                  <a:pt x="1622" y="1029"/>
                  <a:pt x="1832" y="821"/>
                </a:cubicBezTo>
                <a:cubicBezTo>
                  <a:pt x="2019" y="525"/>
                  <a:pt x="1657" y="249"/>
                  <a:pt x="1455" y="74"/>
                </a:cubicBezTo>
                <a:cubicBezTo>
                  <a:pt x="1416" y="39"/>
                  <a:pt x="1371" y="4"/>
                  <a:pt x="1317" y="0"/>
                </a:cubicBezTo>
                <a:cubicBezTo>
                  <a:pt x="1314" y="0"/>
                  <a:pt x="1311" y="0"/>
                  <a:pt x="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flipH="1">
            <a:off x="6419193" y="2850509"/>
            <a:ext cx="125733" cy="128705"/>
          </a:xfrm>
          <a:custGeom>
            <a:avLst/>
            <a:gdLst/>
            <a:ahLst/>
            <a:cxnLst/>
            <a:rect l="l" t="t" r="r" b="b"/>
            <a:pathLst>
              <a:path w="1481" h="1516" extrusionOk="0">
                <a:moveTo>
                  <a:pt x="1009" y="0"/>
                </a:moveTo>
                <a:cubicBezTo>
                  <a:pt x="963" y="0"/>
                  <a:pt x="925" y="29"/>
                  <a:pt x="937" y="95"/>
                </a:cubicBezTo>
                <a:cubicBezTo>
                  <a:pt x="964" y="142"/>
                  <a:pt x="970" y="200"/>
                  <a:pt x="953" y="253"/>
                </a:cubicBezTo>
                <a:cubicBezTo>
                  <a:pt x="871" y="570"/>
                  <a:pt x="651" y="852"/>
                  <a:pt x="384" y="1039"/>
                </a:cubicBezTo>
                <a:cubicBezTo>
                  <a:pt x="299" y="1095"/>
                  <a:pt x="213" y="1142"/>
                  <a:pt x="120" y="1181"/>
                </a:cubicBezTo>
                <a:cubicBezTo>
                  <a:pt x="89" y="1193"/>
                  <a:pt x="52" y="1202"/>
                  <a:pt x="32" y="1226"/>
                </a:cubicBezTo>
                <a:cubicBezTo>
                  <a:pt x="1" y="1268"/>
                  <a:pt x="19" y="1327"/>
                  <a:pt x="67" y="1342"/>
                </a:cubicBezTo>
                <a:cubicBezTo>
                  <a:pt x="69" y="1346"/>
                  <a:pt x="71" y="1348"/>
                  <a:pt x="71" y="1352"/>
                </a:cubicBezTo>
                <a:cubicBezTo>
                  <a:pt x="94" y="1395"/>
                  <a:pt x="116" y="1444"/>
                  <a:pt x="153" y="1479"/>
                </a:cubicBezTo>
                <a:cubicBezTo>
                  <a:pt x="181" y="1506"/>
                  <a:pt x="210" y="1516"/>
                  <a:pt x="241" y="1516"/>
                </a:cubicBezTo>
                <a:cubicBezTo>
                  <a:pt x="318" y="1516"/>
                  <a:pt x="400" y="1451"/>
                  <a:pt x="468" y="1416"/>
                </a:cubicBezTo>
                <a:cubicBezTo>
                  <a:pt x="647" y="1311"/>
                  <a:pt x="824" y="1202"/>
                  <a:pt x="1003" y="1097"/>
                </a:cubicBezTo>
                <a:cubicBezTo>
                  <a:pt x="1161" y="988"/>
                  <a:pt x="1437" y="879"/>
                  <a:pt x="1480" y="677"/>
                </a:cubicBezTo>
                <a:cubicBezTo>
                  <a:pt x="1478" y="422"/>
                  <a:pt x="1289" y="206"/>
                  <a:pt x="1108" y="46"/>
                </a:cubicBezTo>
                <a:cubicBezTo>
                  <a:pt x="1082" y="16"/>
                  <a:pt x="1043" y="0"/>
                  <a:pt x="1009" y="0"/>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flipH="1">
            <a:off x="6461111" y="1380962"/>
            <a:ext cx="1063766" cy="984811"/>
          </a:xfrm>
          <a:custGeom>
            <a:avLst/>
            <a:gdLst/>
            <a:ahLst/>
            <a:cxnLst/>
            <a:rect l="l" t="t" r="r" b="b"/>
            <a:pathLst>
              <a:path w="12530" h="11600" extrusionOk="0">
                <a:moveTo>
                  <a:pt x="11256" y="0"/>
                </a:moveTo>
                <a:cubicBezTo>
                  <a:pt x="11219" y="0"/>
                  <a:pt x="11181" y="31"/>
                  <a:pt x="11188" y="79"/>
                </a:cubicBezTo>
                <a:cubicBezTo>
                  <a:pt x="11215" y="165"/>
                  <a:pt x="11244" y="250"/>
                  <a:pt x="11272" y="336"/>
                </a:cubicBezTo>
                <a:cubicBezTo>
                  <a:pt x="11647" y="1461"/>
                  <a:pt x="12058" y="2585"/>
                  <a:pt x="12219" y="3768"/>
                </a:cubicBezTo>
                <a:cubicBezTo>
                  <a:pt x="12322" y="4514"/>
                  <a:pt x="12233" y="5269"/>
                  <a:pt x="12087" y="6004"/>
                </a:cubicBezTo>
                <a:cubicBezTo>
                  <a:pt x="11863" y="7104"/>
                  <a:pt x="11474" y="8164"/>
                  <a:pt x="10968" y="9166"/>
                </a:cubicBezTo>
                <a:cubicBezTo>
                  <a:pt x="10793" y="9511"/>
                  <a:pt x="10620" y="9853"/>
                  <a:pt x="10386" y="10163"/>
                </a:cubicBezTo>
                <a:cubicBezTo>
                  <a:pt x="10067" y="10558"/>
                  <a:pt x="9701" y="10931"/>
                  <a:pt x="9244" y="11157"/>
                </a:cubicBezTo>
                <a:cubicBezTo>
                  <a:pt x="8795" y="11385"/>
                  <a:pt x="8329" y="11464"/>
                  <a:pt x="7855" y="11464"/>
                </a:cubicBezTo>
                <a:cubicBezTo>
                  <a:pt x="7529" y="11464"/>
                  <a:pt x="7199" y="11427"/>
                  <a:pt x="6868" y="11375"/>
                </a:cubicBezTo>
                <a:cubicBezTo>
                  <a:pt x="5496" y="11151"/>
                  <a:pt x="4074" y="10793"/>
                  <a:pt x="2990" y="9873"/>
                </a:cubicBezTo>
                <a:cubicBezTo>
                  <a:pt x="2463" y="9411"/>
                  <a:pt x="2079" y="8824"/>
                  <a:pt x="1727" y="8221"/>
                </a:cubicBezTo>
                <a:cubicBezTo>
                  <a:pt x="1266" y="7423"/>
                  <a:pt x="785" y="6639"/>
                  <a:pt x="414" y="5792"/>
                </a:cubicBezTo>
                <a:cubicBezTo>
                  <a:pt x="330" y="5590"/>
                  <a:pt x="239" y="5387"/>
                  <a:pt x="188" y="5171"/>
                </a:cubicBezTo>
                <a:cubicBezTo>
                  <a:pt x="188" y="5132"/>
                  <a:pt x="157" y="5098"/>
                  <a:pt x="117" y="5098"/>
                </a:cubicBezTo>
                <a:cubicBezTo>
                  <a:pt x="114" y="5098"/>
                  <a:pt x="112" y="5098"/>
                  <a:pt x="110" y="5099"/>
                </a:cubicBezTo>
                <a:cubicBezTo>
                  <a:pt x="1" y="5119"/>
                  <a:pt x="79" y="5273"/>
                  <a:pt x="100" y="5360"/>
                </a:cubicBezTo>
                <a:cubicBezTo>
                  <a:pt x="223" y="5720"/>
                  <a:pt x="385" y="6063"/>
                  <a:pt x="554" y="6405"/>
                </a:cubicBezTo>
                <a:cubicBezTo>
                  <a:pt x="785" y="6857"/>
                  <a:pt x="1036" y="7300"/>
                  <a:pt x="1291" y="7738"/>
                </a:cubicBezTo>
                <a:cubicBezTo>
                  <a:pt x="1612" y="8287"/>
                  <a:pt x="1918" y="8851"/>
                  <a:pt x="2317" y="9349"/>
                </a:cubicBezTo>
                <a:cubicBezTo>
                  <a:pt x="2620" y="9748"/>
                  <a:pt x="2992" y="10087"/>
                  <a:pt x="3418" y="10353"/>
                </a:cubicBezTo>
                <a:cubicBezTo>
                  <a:pt x="4158" y="10838"/>
                  <a:pt x="5010" y="11132"/>
                  <a:pt x="5872" y="11318"/>
                </a:cubicBezTo>
                <a:cubicBezTo>
                  <a:pt x="6463" y="11449"/>
                  <a:pt x="7063" y="11564"/>
                  <a:pt x="7672" y="11595"/>
                </a:cubicBezTo>
                <a:cubicBezTo>
                  <a:pt x="7738" y="11598"/>
                  <a:pt x="7803" y="11600"/>
                  <a:pt x="7867" y="11600"/>
                </a:cubicBezTo>
                <a:cubicBezTo>
                  <a:pt x="8417" y="11600"/>
                  <a:pt x="8935" y="11487"/>
                  <a:pt x="9427" y="11213"/>
                </a:cubicBezTo>
                <a:cubicBezTo>
                  <a:pt x="9853" y="10968"/>
                  <a:pt x="10201" y="10608"/>
                  <a:pt x="10507" y="10227"/>
                </a:cubicBezTo>
                <a:cubicBezTo>
                  <a:pt x="10873" y="9717"/>
                  <a:pt x="11130" y="9139"/>
                  <a:pt x="11396" y="8571"/>
                </a:cubicBezTo>
                <a:cubicBezTo>
                  <a:pt x="11900" y="7458"/>
                  <a:pt x="12227" y="6275"/>
                  <a:pt x="12367" y="5062"/>
                </a:cubicBezTo>
                <a:cubicBezTo>
                  <a:pt x="12529" y="3566"/>
                  <a:pt x="11999" y="2118"/>
                  <a:pt x="11542" y="719"/>
                </a:cubicBezTo>
                <a:cubicBezTo>
                  <a:pt x="11466" y="494"/>
                  <a:pt x="11388" y="270"/>
                  <a:pt x="11318" y="44"/>
                </a:cubicBezTo>
                <a:cubicBezTo>
                  <a:pt x="11306" y="14"/>
                  <a:pt x="11281" y="0"/>
                  <a:pt x="11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flipH="1">
            <a:off x="6459773" y="1370775"/>
            <a:ext cx="117583" cy="288057"/>
          </a:xfrm>
          <a:custGeom>
            <a:avLst/>
            <a:gdLst/>
            <a:ahLst/>
            <a:cxnLst/>
            <a:rect l="l" t="t" r="r" b="b"/>
            <a:pathLst>
              <a:path w="1385" h="3393" extrusionOk="0">
                <a:moveTo>
                  <a:pt x="285" y="1"/>
                </a:moveTo>
                <a:cubicBezTo>
                  <a:pt x="228" y="1"/>
                  <a:pt x="170" y="8"/>
                  <a:pt x="115" y="26"/>
                </a:cubicBezTo>
                <a:cubicBezTo>
                  <a:pt x="66" y="43"/>
                  <a:pt x="0" y="73"/>
                  <a:pt x="25" y="137"/>
                </a:cubicBezTo>
                <a:cubicBezTo>
                  <a:pt x="41" y="168"/>
                  <a:pt x="60" y="178"/>
                  <a:pt x="82" y="178"/>
                </a:cubicBezTo>
                <a:cubicBezTo>
                  <a:pt x="120" y="178"/>
                  <a:pt x="165" y="147"/>
                  <a:pt x="204" y="141"/>
                </a:cubicBezTo>
                <a:cubicBezTo>
                  <a:pt x="234" y="137"/>
                  <a:pt x="264" y="135"/>
                  <a:pt x="294" y="135"/>
                </a:cubicBezTo>
                <a:cubicBezTo>
                  <a:pt x="365" y="135"/>
                  <a:pt x="436" y="147"/>
                  <a:pt x="504" y="170"/>
                </a:cubicBezTo>
                <a:cubicBezTo>
                  <a:pt x="716" y="240"/>
                  <a:pt x="850" y="440"/>
                  <a:pt x="947" y="629"/>
                </a:cubicBezTo>
                <a:cubicBezTo>
                  <a:pt x="1173" y="1077"/>
                  <a:pt x="1193" y="1600"/>
                  <a:pt x="1156" y="2092"/>
                </a:cubicBezTo>
                <a:cubicBezTo>
                  <a:pt x="1134" y="2375"/>
                  <a:pt x="1097" y="2657"/>
                  <a:pt x="1043" y="2937"/>
                </a:cubicBezTo>
                <a:cubicBezTo>
                  <a:pt x="1021" y="3065"/>
                  <a:pt x="994" y="3190"/>
                  <a:pt x="973" y="3316"/>
                </a:cubicBezTo>
                <a:cubicBezTo>
                  <a:pt x="967" y="3353"/>
                  <a:pt x="994" y="3386"/>
                  <a:pt x="1029" y="3392"/>
                </a:cubicBezTo>
                <a:cubicBezTo>
                  <a:pt x="1032" y="3392"/>
                  <a:pt x="1034" y="3392"/>
                  <a:pt x="1037" y="3392"/>
                </a:cubicBezTo>
                <a:cubicBezTo>
                  <a:pt x="1071" y="3392"/>
                  <a:pt x="1099" y="3369"/>
                  <a:pt x="1105" y="3336"/>
                </a:cubicBezTo>
                <a:cubicBezTo>
                  <a:pt x="1146" y="3100"/>
                  <a:pt x="1200" y="2865"/>
                  <a:pt x="1233" y="2629"/>
                </a:cubicBezTo>
                <a:cubicBezTo>
                  <a:pt x="1325" y="1946"/>
                  <a:pt x="1385" y="1201"/>
                  <a:pt x="1066" y="567"/>
                </a:cubicBezTo>
                <a:cubicBezTo>
                  <a:pt x="943" y="310"/>
                  <a:pt x="735" y="61"/>
                  <a:pt x="438" y="14"/>
                </a:cubicBezTo>
                <a:cubicBezTo>
                  <a:pt x="388" y="6"/>
                  <a:pt x="337"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flipH="1">
            <a:off x="6570470" y="1141047"/>
            <a:ext cx="446816" cy="242382"/>
          </a:xfrm>
          <a:custGeom>
            <a:avLst/>
            <a:gdLst/>
            <a:ahLst/>
            <a:cxnLst/>
            <a:rect l="l" t="t" r="r" b="b"/>
            <a:pathLst>
              <a:path w="5263" h="2855" extrusionOk="0">
                <a:moveTo>
                  <a:pt x="146" y="67"/>
                </a:moveTo>
                <a:cubicBezTo>
                  <a:pt x="146" y="72"/>
                  <a:pt x="145" y="76"/>
                  <a:pt x="144" y="80"/>
                </a:cubicBezTo>
                <a:cubicBezTo>
                  <a:pt x="145" y="76"/>
                  <a:pt x="145" y="72"/>
                  <a:pt x="146" y="67"/>
                </a:cubicBezTo>
                <a:close/>
                <a:moveTo>
                  <a:pt x="77" y="1"/>
                </a:moveTo>
                <a:cubicBezTo>
                  <a:pt x="35" y="1"/>
                  <a:pt x="1" y="42"/>
                  <a:pt x="12" y="87"/>
                </a:cubicBezTo>
                <a:cubicBezTo>
                  <a:pt x="56" y="181"/>
                  <a:pt x="105" y="270"/>
                  <a:pt x="163" y="356"/>
                </a:cubicBezTo>
                <a:cubicBezTo>
                  <a:pt x="274" y="539"/>
                  <a:pt x="414" y="702"/>
                  <a:pt x="556" y="862"/>
                </a:cubicBezTo>
                <a:cubicBezTo>
                  <a:pt x="650" y="973"/>
                  <a:pt x="755" y="1076"/>
                  <a:pt x="864" y="1171"/>
                </a:cubicBezTo>
                <a:cubicBezTo>
                  <a:pt x="1411" y="1634"/>
                  <a:pt x="2078" y="1938"/>
                  <a:pt x="2755" y="2160"/>
                </a:cubicBezTo>
                <a:cubicBezTo>
                  <a:pt x="3290" y="2341"/>
                  <a:pt x="3831" y="2506"/>
                  <a:pt x="4378" y="2646"/>
                </a:cubicBezTo>
                <a:cubicBezTo>
                  <a:pt x="4635" y="2720"/>
                  <a:pt x="4900" y="2769"/>
                  <a:pt x="5156" y="2851"/>
                </a:cubicBezTo>
                <a:lnTo>
                  <a:pt x="5151" y="2851"/>
                </a:lnTo>
                <a:cubicBezTo>
                  <a:pt x="5158" y="2853"/>
                  <a:pt x="5165" y="2854"/>
                  <a:pt x="5171" y="2854"/>
                </a:cubicBezTo>
                <a:cubicBezTo>
                  <a:pt x="5242" y="2854"/>
                  <a:pt x="5262" y="2745"/>
                  <a:pt x="5186" y="2722"/>
                </a:cubicBezTo>
                <a:cubicBezTo>
                  <a:pt x="4859" y="2621"/>
                  <a:pt x="4522" y="2555"/>
                  <a:pt x="4193" y="2459"/>
                </a:cubicBezTo>
                <a:cubicBezTo>
                  <a:pt x="3646" y="2314"/>
                  <a:pt x="3104" y="2142"/>
                  <a:pt x="2570" y="1957"/>
                </a:cubicBezTo>
                <a:cubicBezTo>
                  <a:pt x="2094" y="1792"/>
                  <a:pt x="1644" y="1568"/>
                  <a:pt x="1228" y="1288"/>
                </a:cubicBezTo>
                <a:cubicBezTo>
                  <a:pt x="870" y="1045"/>
                  <a:pt x="582" y="720"/>
                  <a:pt x="329" y="370"/>
                </a:cubicBezTo>
                <a:cubicBezTo>
                  <a:pt x="265" y="276"/>
                  <a:pt x="208" y="179"/>
                  <a:pt x="154" y="80"/>
                </a:cubicBezTo>
                <a:cubicBezTo>
                  <a:pt x="151" y="74"/>
                  <a:pt x="148" y="67"/>
                  <a:pt x="146" y="60"/>
                </a:cubicBezTo>
                <a:lnTo>
                  <a:pt x="146" y="60"/>
                </a:lnTo>
                <a:cubicBezTo>
                  <a:pt x="145" y="56"/>
                  <a:pt x="145" y="53"/>
                  <a:pt x="144" y="49"/>
                </a:cubicBezTo>
                <a:lnTo>
                  <a:pt x="144" y="52"/>
                </a:lnTo>
                <a:cubicBezTo>
                  <a:pt x="144" y="53"/>
                  <a:pt x="144" y="55"/>
                  <a:pt x="144" y="56"/>
                </a:cubicBezTo>
                <a:lnTo>
                  <a:pt x="144" y="56"/>
                </a:lnTo>
                <a:cubicBezTo>
                  <a:pt x="136" y="36"/>
                  <a:pt x="128" y="15"/>
                  <a:pt x="103" y="6"/>
                </a:cubicBezTo>
                <a:cubicBezTo>
                  <a:pt x="94" y="2"/>
                  <a:pt x="85"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flipH="1">
            <a:off x="7005388" y="1145546"/>
            <a:ext cx="544617" cy="862219"/>
          </a:xfrm>
          <a:custGeom>
            <a:avLst/>
            <a:gdLst/>
            <a:ahLst/>
            <a:cxnLst/>
            <a:rect l="l" t="t" r="r" b="b"/>
            <a:pathLst>
              <a:path w="6415" h="10156" extrusionOk="0">
                <a:moveTo>
                  <a:pt x="6346" y="0"/>
                </a:moveTo>
                <a:cubicBezTo>
                  <a:pt x="6313" y="0"/>
                  <a:pt x="6279" y="22"/>
                  <a:pt x="6279" y="66"/>
                </a:cubicBezTo>
                <a:cubicBezTo>
                  <a:pt x="6279" y="124"/>
                  <a:pt x="6279" y="184"/>
                  <a:pt x="6275" y="241"/>
                </a:cubicBezTo>
                <a:cubicBezTo>
                  <a:pt x="6265" y="371"/>
                  <a:pt x="6244" y="501"/>
                  <a:pt x="6218" y="628"/>
                </a:cubicBezTo>
                <a:cubicBezTo>
                  <a:pt x="6026" y="1574"/>
                  <a:pt x="5491" y="2414"/>
                  <a:pt x="4843" y="3117"/>
                </a:cubicBezTo>
                <a:cubicBezTo>
                  <a:pt x="4358" y="3611"/>
                  <a:pt x="3843" y="4076"/>
                  <a:pt x="3304" y="4512"/>
                </a:cubicBezTo>
                <a:cubicBezTo>
                  <a:pt x="2975" y="4771"/>
                  <a:pt x="2642" y="5028"/>
                  <a:pt x="2329" y="5308"/>
                </a:cubicBezTo>
                <a:cubicBezTo>
                  <a:pt x="1799" y="5786"/>
                  <a:pt x="1282" y="6287"/>
                  <a:pt x="871" y="6874"/>
                </a:cubicBezTo>
                <a:cubicBezTo>
                  <a:pt x="690" y="7115"/>
                  <a:pt x="535" y="7376"/>
                  <a:pt x="416" y="7654"/>
                </a:cubicBezTo>
                <a:cubicBezTo>
                  <a:pt x="79" y="8413"/>
                  <a:pt x="1" y="9281"/>
                  <a:pt x="169" y="10095"/>
                </a:cubicBezTo>
                <a:cubicBezTo>
                  <a:pt x="173" y="10130"/>
                  <a:pt x="202" y="10156"/>
                  <a:pt x="236" y="10156"/>
                </a:cubicBezTo>
                <a:cubicBezTo>
                  <a:pt x="238" y="10156"/>
                  <a:pt x="241" y="10155"/>
                  <a:pt x="243" y="10155"/>
                </a:cubicBezTo>
                <a:cubicBezTo>
                  <a:pt x="280" y="10149"/>
                  <a:pt x="305" y="10116"/>
                  <a:pt x="301" y="10079"/>
                </a:cubicBezTo>
                <a:cubicBezTo>
                  <a:pt x="264" y="9888"/>
                  <a:pt x="237" y="9694"/>
                  <a:pt x="221" y="9499"/>
                </a:cubicBezTo>
                <a:cubicBezTo>
                  <a:pt x="208" y="9246"/>
                  <a:pt x="219" y="8991"/>
                  <a:pt x="252" y="8740"/>
                </a:cubicBezTo>
                <a:cubicBezTo>
                  <a:pt x="369" y="7730"/>
                  <a:pt x="918" y="6921"/>
                  <a:pt x="1601" y="6199"/>
                </a:cubicBezTo>
                <a:cubicBezTo>
                  <a:pt x="1996" y="5781"/>
                  <a:pt x="2418" y="5393"/>
                  <a:pt x="2864" y="5031"/>
                </a:cubicBezTo>
                <a:cubicBezTo>
                  <a:pt x="3251" y="4724"/>
                  <a:pt x="3642" y="4422"/>
                  <a:pt x="4008" y="4090"/>
                </a:cubicBezTo>
                <a:cubicBezTo>
                  <a:pt x="4512" y="3644"/>
                  <a:pt x="5026" y="3177"/>
                  <a:pt x="5423" y="2624"/>
                </a:cubicBezTo>
                <a:cubicBezTo>
                  <a:pt x="5553" y="2449"/>
                  <a:pt x="5679" y="2270"/>
                  <a:pt x="5792" y="2085"/>
                </a:cubicBezTo>
                <a:cubicBezTo>
                  <a:pt x="5954" y="1811"/>
                  <a:pt x="6080" y="1515"/>
                  <a:pt x="6193" y="1218"/>
                </a:cubicBezTo>
                <a:cubicBezTo>
                  <a:pt x="6296" y="924"/>
                  <a:pt x="6368" y="622"/>
                  <a:pt x="6403" y="313"/>
                </a:cubicBezTo>
                <a:cubicBezTo>
                  <a:pt x="6411" y="231"/>
                  <a:pt x="6415" y="149"/>
                  <a:pt x="6413" y="66"/>
                </a:cubicBezTo>
                <a:cubicBezTo>
                  <a:pt x="6413" y="22"/>
                  <a:pt x="6380" y="0"/>
                  <a:pt x="6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flipH="1">
            <a:off x="7349307" y="1416194"/>
            <a:ext cx="233553" cy="518978"/>
          </a:xfrm>
          <a:custGeom>
            <a:avLst/>
            <a:gdLst/>
            <a:ahLst/>
            <a:cxnLst/>
            <a:rect l="l" t="t" r="r" b="b"/>
            <a:pathLst>
              <a:path w="2751" h="6113" extrusionOk="0">
                <a:moveTo>
                  <a:pt x="2656" y="0"/>
                </a:moveTo>
                <a:cubicBezTo>
                  <a:pt x="2639" y="0"/>
                  <a:pt x="2620" y="8"/>
                  <a:pt x="2605" y="26"/>
                </a:cubicBezTo>
                <a:cubicBezTo>
                  <a:pt x="2548" y="92"/>
                  <a:pt x="2482" y="156"/>
                  <a:pt x="2418" y="221"/>
                </a:cubicBezTo>
                <a:cubicBezTo>
                  <a:pt x="2204" y="442"/>
                  <a:pt x="1990" y="662"/>
                  <a:pt x="1786" y="892"/>
                </a:cubicBezTo>
                <a:cubicBezTo>
                  <a:pt x="1235" y="1542"/>
                  <a:pt x="741" y="2258"/>
                  <a:pt x="431" y="3056"/>
                </a:cubicBezTo>
                <a:cubicBezTo>
                  <a:pt x="272" y="3460"/>
                  <a:pt x="165" y="3881"/>
                  <a:pt x="108" y="4311"/>
                </a:cubicBezTo>
                <a:cubicBezTo>
                  <a:pt x="19" y="4889"/>
                  <a:pt x="1" y="5478"/>
                  <a:pt x="83" y="6056"/>
                </a:cubicBezTo>
                <a:cubicBezTo>
                  <a:pt x="89" y="6095"/>
                  <a:pt x="117" y="6112"/>
                  <a:pt x="146" y="6112"/>
                </a:cubicBezTo>
                <a:cubicBezTo>
                  <a:pt x="183" y="6112"/>
                  <a:pt x="221" y="6084"/>
                  <a:pt x="217" y="6037"/>
                </a:cubicBezTo>
                <a:cubicBezTo>
                  <a:pt x="143" y="5484"/>
                  <a:pt x="149" y="4924"/>
                  <a:pt x="235" y="4373"/>
                </a:cubicBezTo>
                <a:cubicBezTo>
                  <a:pt x="313" y="3756"/>
                  <a:pt x="497" y="3157"/>
                  <a:pt x="780" y="2602"/>
                </a:cubicBezTo>
                <a:cubicBezTo>
                  <a:pt x="1079" y="2022"/>
                  <a:pt x="1459" y="1483"/>
                  <a:pt x="1883" y="985"/>
                </a:cubicBezTo>
                <a:cubicBezTo>
                  <a:pt x="2146" y="684"/>
                  <a:pt x="2437" y="405"/>
                  <a:pt x="2708" y="110"/>
                </a:cubicBezTo>
                <a:cubicBezTo>
                  <a:pt x="2751" y="60"/>
                  <a:pt x="2706" y="0"/>
                  <a:pt x="2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flipH="1">
            <a:off x="7598735" y="1613492"/>
            <a:ext cx="51023" cy="238732"/>
          </a:xfrm>
          <a:custGeom>
            <a:avLst/>
            <a:gdLst/>
            <a:ahLst/>
            <a:cxnLst/>
            <a:rect l="l" t="t" r="r" b="b"/>
            <a:pathLst>
              <a:path w="601" h="2812" extrusionOk="0">
                <a:moveTo>
                  <a:pt x="177" y="0"/>
                </a:moveTo>
                <a:cubicBezTo>
                  <a:pt x="152" y="0"/>
                  <a:pt x="127" y="14"/>
                  <a:pt x="116" y="45"/>
                </a:cubicBezTo>
                <a:cubicBezTo>
                  <a:pt x="54" y="239"/>
                  <a:pt x="38" y="444"/>
                  <a:pt x="21" y="646"/>
                </a:cubicBezTo>
                <a:cubicBezTo>
                  <a:pt x="1" y="938"/>
                  <a:pt x="7" y="1232"/>
                  <a:pt x="40" y="1524"/>
                </a:cubicBezTo>
                <a:cubicBezTo>
                  <a:pt x="95" y="1963"/>
                  <a:pt x="262" y="2380"/>
                  <a:pt x="451" y="2777"/>
                </a:cubicBezTo>
                <a:cubicBezTo>
                  <a:pt x="468" y="2801"/>
                  <a:pt x="489" y="2811"/>
                  <a:pt x="509" y="2811"/>
                </a:cubicBezTo>
                <a:cubicBezTo>
                  <a:pt x="559" y="2811"/>
                  <a:pt x="601" y="2749"/>
                  <a:pt x="558" y="2691"/>
                </a:cubicBezTo>
                <a:cubicBezTo>
                  <a:pt x="384" y="2316"/>
                  <a:pt x="227" y="1923"/>
                  <a:pt x="174" y="1512"/>
                </a:cubicBezTo>
                <a:cubicBezTo>
                  <a:pt x="141" y="1228"/>
                  <a:pt x="135" y="942"/>
                  <a:pt x="155" y="656"/>
                </a:cubicBezTo>
                <a:cubicBezTo>
                  <a:pt x="170" y="463"/>
                  <a:pt x="186" y="267"/>
                  <a:pt x="244" y="80"/>
                </a:cubicBezTo>
                <a:cubicBezTo>
                  <a:pt x="253" y="31"/>
                  <a:pt x="215" y="0"/>
                  <a:pt x="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flipH="1">
            <a:off x="7002427" y="855712"/>
            <a:ext cx="55947" cy="293236"/>
          </a:xfrm>
          <a:custGeom>
            <a:avLst/>
            <a:gdLst/>
            <a:ahLst/>
            <a:cxnLst/>
            <a:rect l="l" t="t" r="r" b="b"/>
            <a:pathLst>
              <a:path w="659" h="3454" extrusionOk="0">
                <a:moveTo>
                  <a:pt x="76" y="1"/>
                </a:moveTo>
                <a:cubicBezTo>
                  <a:pt x="39" y="1"/>
                  <a:pt x="0" y="30"/>
                  <a:pt x="9" y="80"/>
                </a:cubicBezTo>
                <a:cubicBezTo>
                  <a:pt x="93" y="551"/>
                  <a:pt x="186" y="1018"/>
                  <a:pt x="254" y="1493"/>
                </a:cubicBezTo>
                <a:cubicBezTo>
                  <a:pt x="338" y="2129"/>
                  <a:pt x="398" y="2769"/>
                  <a:pt x="515" y="3400"/>
                </a:cubicBezTo>
                <a:cubicBezTo>
                  <a:pt x="524" y="3437"/>
                  <a:pt x="551" y="3453"/>
                  <a:pt x="579" y="3453"/>
                </a:cubicBezTo>
                <a:cubicBezTo>
                  <a:pt x="619" y="3453"/>
                  <a:pt x="659" y="3421"/>
                  <a:pt x="647" y="3369"/>
                </a:cubicBezTo>
                <a:cubicBezTo>
                  <a:pt x="597" y="3106"/>
                  <a:pt x="560" y="2847"/>
                  <a:pt x="523" y="2575"/>
                </a:cubicBezTo>
                <a:cubicBezTo>
                  <a:pt x="482" y="2291"/>
                  <a:pt x="453" y="2005"/>
                  <a:pt x="420" y="1721"/>
                </a:cubicBezTo>
                <a:cubicBezTo>
                  <a:pt x="350" y="1160"/>
                  <a:pt x="239" y="604"/>
                  <a:pt x="138" y="49"/>
                </a:cubicBezTo>
                <a:cubicBezTo>
                  <a:pt x="129" y="16"/>
                  <a:pt x="103"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flipH="1">
            <a:off x="6275620" y="750866"/>
            <a:ext cx="769086" cy="1160039"/>
          </a:xfrm>
          <a:custGeom>
            <a:avLst/>
            <a:gdLst/>
            <a:ahLst/>
            <a:cxnLst/>
            <a:rect l="l" t="t" r="r" b="b"/>
            <a:pathLst>
              <a:path w="9059" h="13664" extrusionOk="0">
                <a:moveTo>
                  <a:pt x="1331" y="1"/>
                </a:moveTo>
                <a:cubicBezTo>
                  <a:pt x="1156" y="1"/>
                  <a:pt x="981" y="10"/>
                  <a:pt x="807" y="31"/>
                </a:cubicBezTo>
                <a:cubicBezTo>
                  <a:pt x="605" y="60"/>
                  <a:pt x="407" y="101"/>
                  <a:pt x="210" y="157"/>
                </a:cubicBezTo>
                <a:cubicBezTo>
                  <a:pt x="136" y="179"/>
                  <a:pt x="0" y="202"/>
                  <a:pt x="10" y="305"/>
                </a:cubicBezTo>
                <a:cubicBezTo>
                  <a:pt x="17" y="335"/>
                  <a:pt x="44" y="356"/>
                  <a:pt x="75" y="356"/>
                </a:cubicBezTo>
                <a:cubicBezTo>
                  <a:pt x="80" y="356"/>
                  <a:pt x="85" y="355"/>
                  <a:pt x="91" y="354"/>
                </a:cubicBezTo>
                <a:cubicBezTo>
                  <a:pt x="107" y="350"/>
                  <a:pt x="122" y="340"/>
                  <a:pt x="130" y="325"/>
                </a:cubicBezTo>
                <a:cubicBezTo>
                  <a:pt x="156" y="313"/>
                  <a:pt x="185" y="301"/>
                  <a:pt x="214" y="292"/>
                </a:cubicBezTo>
                <a:cubicBezTo>
                  <a:pt x="395" y="243"/>
                  <a:pt x="576" y="202"/>
                  <a:pt x="761" y="173"/>
                </a:cubicBezTo>
                <a:cubicBezTo>
                  <a:pt x="953" y="147"/>
                  <a:pt x="1144" y="135"/>
                  <a:pt x="1335" y="135"/>
                </a:cubicBezTo>
                <a:cubicBezTo>
                  <a:pt x="2265" y="135"/>
                  <a:pt x="3183" y="423"/>
                  <a:pt x="4026" y="811"/>
                </a:cubicBezTo>
                <a:cubicBezTo>
                  <a:pt x="4876" y="1206"/>
                  <a:pt x="5662" y="1753"/>
                  <a:pt x="6275" y="2465"/>
                </a:cubicBezTo>
                <a:cubicBezTo>
                  <a:pt x="6752" y="3022"/>
                  <a:pt x="7161" y="3631"/>
                  <a:pt x="7499" y="4283"/>
                </a:cubicBezTo>
                <a:cubicBezTo>
                  <a:pt x="7863" y="4956"/>
                  <a:pt x="8153" y="5668"/>
                  <a:pt x="8363" y="6404"/>
                </a:cubicBezTo>
                <a:cubicBezTo>
                  <a:pt x="8595" y="7166"/>
                  <a:pt x="8745" y="7947"/>
                  <a:pt x="8811" y="8739"/>
                </a:cubicBezTo>
                <a:cubicBezTo>
                  <a:pt x="8908" y="9745"/>
                  <a:pt x="8896" y="10766"/>
                  <a:pt x="8708" y="11761"/>
                </a:cubicBezTo>
                <a:cubicBezTo>
                  <a:pt x="8634" y="12196"/>
                  <a:pt x="8531" y="12628"/>
                  <a:pt x="8400" y="13049"/>
                </a:cubicBezTo>
                <a:cubicBezTo>
                  <a:pt x="8344" y="13226"/>
                  <a:pt x="8289" y="13403"/>
                  <a:pt x="8225" y="13576"/>
                </a:cubicBezTo>
                <a:cubicBezTo>
                  <a:pt x="8215" y="13611"/>
                  <a:pt x="8235" y="13650"/>
                  <a:pt x="8270" y="13660"/>
                </a:cubicBezTo>
                <a:cubicBezTo>
                  <a:pt x="8277" y="13662"/>
                  <a:pt x="8283" y="13663"/>
                  <a:pt x="8290" y="13663"/>
                </a:cubicBezTo>
                <a:cubicBezTo>
                  <a:pt x="8318" y="13663"/>
                  <a:pt x="8345" y="13646"/>
                  <a:pt x="8355" y="13617"/>
                </a:cubicBezTo>
                <a:cubicBezTo>
                  <a:pt x="8488" y="13243"/>
                  <a:pt x="8601" y="12864"/>
                  <a:pt x="8696" y="12477"/>
                </a:cubicBezTo>
                <a:cubicBezTo>
                  <a:pt x="8861" y="11792"/>
                  <a:pt x="8972" y="11091"/>
                  <a:pt x="8994" y="10383"/>
                </a:cubicBezTo>
                <a:cubicBezTo>
                  <a:pt x="9058" y="8758"/>
                  <a:pt x="8803" y="7135"/>
                  <a:pt x="8246" y="5606"/>
                </a:cubicBezTo>
                <a:cubicBezTo>
                  <a:pt x="8005" y="4956"/>
                  <a:pt x="7696" y="4335"/>
                  <a:pt x="7351" y="3734"/>
                </a:cubicBezTo>
                <a:cubicBezTo>
                  <a:pt x="6939" y="3059"/>
                  <a:pt x="6466" y="2411"/>
                  <a:pt x="5888" y="1870"/>
                </a:cubicBezTo>
                <a:cubicBezTo>
                  <a:pt x="5402" y="1436"/>
                  <a:pt x="4861" y="1070"/>
                  <a:pt x="4277" y="782"/>
                </a:cubicBezTo>
                <a:cubicBezTo>
                  <a:pt x="3363" y="337"/>
                  <a:pt x="2354" y="1"/>
                  <a:pt x="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flipH="1">
            <a:off x="7027872" y="722850"/>
            <a:ext cx="1176934" cy="2254962"/>
          </a:xfrm>
          <a:custGeom>
            <a:avLst/>
            <a:gdLst/>
            <a:ahLst/>
            <a:cxnLst/>
            <a:rect l="l" t="t" r="r" b="b"/>
            <a:pathLst>
              <a:path w="13863" h="26561" extrusionOk="0">
                <a:moveTo>
                  <a:pt x="11089" y="1"/>
                </a:moveTo>
                <a:cubicBezTo>
                  <a:pt x="10853" y="1"/>
                  <a:pt x="10617" y="10"/>
                  <a:pt x="10382" y="34"/>
                </a:cubicBezTo>
                <a:cubicBezTo>
                  <a:pt x="9709" y="116"/>
                  <a:pt x="9049" y="273"/>
                  <a:pt x="8411" y="503"/>
                </a:cubicBezTo>
                <a:cubicBezTo>
                  <a:pt x="7082" y="1009"/>
                  <a:pt x="5710" y="2081"/>
                  <a:pt x="4809" y="3177"/>
                </a:cubicBezTo>
                <a:cubicBezTo>
                  <a:pt x="4371" y="3708"/>
                  <a:pt x="4000" y="4288"/>
                  <a:pt x="3675" y="4893"/>
                </a:cubicBezTo>
                <a:cubicBezTo>
                  <a:pt x="3282" y="5626"/>
                  <a:pt x="2937" y="6385"/>
                  <a:pt x="2688" y="7181"/>
                </a:cubicBezTo>
                <a:cubicBezTo>
                  <a:pt x="2371" y="8238"/>
                  <a:pt x="2200" y="9335"/>
                  <a:pt x="2184" y="10439"/>
                </a:cubicBezTo>
                <a:cubicBezTo>
                  <a:pt x="2169" y="11378"/>
                  <a:pt x="2264" y="12316"/>
                  <a:pt x="2408" y="13241"/>
                </a:cubicBezTo>
                <a:cubicBezTo>
                  <a:pt x="2579" y="14324"/>
                  <a:pt x="2836" y="15410"/>
                  <a:pt x="2749" y="16512"/>
                </a:cubicBezTo>
                <a:cubicBezTo>
                  <a:pt x="2733" y="16772"/>
                  <a:pt x="2690" y="17029"/>
                  <a:pt x="2620" y="17278"/>
                </a:cubicBezTo>
                <a:cubicBezTo>
                  <a:pt x="2533" y="17545"/>
                  <a:pt x="2429" y="17806"/>
                  <a:pt x="2305" y="18062"/>
                </a:cubicBezTo>
                <a:cubicBezTo>
                  <a:pt x="2009" y="18658"/>
                  <a:pt x="1587" y="19193"/>
                  <a:pt x="1221" y="19751"/>
                </a:cubicBezTo>
                <a:cubicBezTo>
                  <a:pt x="939" y="20176"/>
                  <a:pt x="698" y="20631"/>
                  <a:pt x="505" y="21104"/>
                </a:cubicBezTo>
                <a:cubicBezTo>
                  <a:pt x="353" y="21470"/>
                  <a:pt x="252" y="21849"/>
                  <a:pt x="170" y="22236"/>
                </a:cubicBezTo>
                <a:cubicBezTo>
                  <a:pt x="85" y="22624"/>
                  <a:pt x="11" y="23015"/>
                  <a:pt x="5" y="23412"/>
                </a:cubicBezTo>
                <a:cubicBezTo>
                  <a:pt x="1" y="23935"/>
                  <a:pt x="52" y="24457"/>
                  <a:pt x="184" y="24964"/>
                </a:cubicBezTo>
                <a:cubicBezTo>
                  <a:pt x="322" y="25509"/>
                  <a:pt x="513" y="26050"/>
                  <a:pt x="818" y="26527"/>
                </a:cubicBezTo>
                <a:cubicBezTo>
                  <a:pt x="830" y="26549"/>
                  <a:pt x="852" y="26561"/>
                  <a:pt x="876" y="26561"/>
                </a:cubicBezTo>
                <a:cubicBezTo>
                  <a:pt x="887" y="26561"/>
                  <a:pt x="899" y="26558"/>
                  <a:pt x="910" y="26552"/>
                </a:cubicBezTo>
                <a:cubicBezTo>
                  <a:pt x="943" y="26533"/>
                  <a:pt x="953" y="26492"/>
                  <a:pt x="935" y="26461"/>
                </a:cubicBezTo>
                <a:cubicBezTo>
                  <a:pt x="859" y="26338"/>
                  <a:pt x="787" y="26212"/>
                  <a:pt x="723" y="26083"/>
                </a:cubicBezTo>
                <a:cubicBezTo>
                  <a:pt x="630" y="25891"/>
                  <a:pt x="548" y="25692"/>
                  <a:pt x="480" y="25490"/>
                </a:cubicBezTo>
                <a:cubicBezTo>
                  <a:pt x="213" y="24711"/>
                  <a:pt x="83" y="23867"/>
                  <a:pt x="166" y="23042"/>
                </a:cubicBezTo>
                <a:cubicBezTo>
                  <a:pt x="227" y="22557"/>
                  <a:pt x="328" y="22077"/>
                  <a:pt x="468" y="21608"/>
                </a:cubicBezTo>
                <a:cubicBezTo>
                  <a:pt x="698" y="20870"/>
                  <a:pt x="1077" y="20185"/>
                  <a:pt x="1517" y="19551"/>
                </a:cubicBezTo>
                <a:cubicBezTo>
                  <a:pt x="1871" y="19041"/>
                  <a:pt x="2243" y="18533"/>
                  <a:pt x="2501" y="17965"/>
                </a:cubicBezTo>
                <a:cubicBezTo>
                  <a:pt x="2642" y="17642"/>
                  <a:pt x="2774" y="17313"/>
                  <a:pt x="2832" y="16963"/>
                </a:cubicBezTo>
                <a:cubicBezTo>
                  <a:pt x="3050" y="15636"/>
                  <a:pt x="2700" y="14315"/>
                  <a:pt x="2507" y="13009"/>
                </a:cubicBezTo>
                <a:cubicBezTo>
                  <a:pt x="2208" y="11042"/>
                  <a:pt x="2233" y="9082"/>
                  <a:pt x="2832" y="7171"/>
                </a:cubicBezTo>
                <a:cubicBezTo>
                  <a:pt x="3072" y="6416"/>
                  <a:pt x="3402" y="5689"/>
                  <a:pt x="3776" y="4990"/>
                </a:cubicBezTo>
                <a:cubicBezTo>
                  <a:pt x="4107" y="4369"/>
                  <a:pt x="4486" y="3772"/>
                  <a:pt x="4938" y="3233"/>
                </a:cubicBezTo>
                <a:cubicBezTo>
                  <a:pt x="5848" y="2137"/>
                  <a:pt x="7255" y="1046"/>
                  <a:pt x="8604" y="577"/>
                </a:cubicBezTo>
                <a:cubicBezTo>
                  <a:pt x="9399" y="313"/>
                  <a:pt x="10228" y="133"/>
                  <a:pt x="11066" y="133"/>
                </a:cubicBezTo>
                <a:cubicBezTo>
                  <a:pt x="11136" y="133"/>
                  <a:pt x="11205" y="134"/>
                  <a:pt x="11275" y="137"/>
                </a:cubicBezTo>
                <a:cubicBezTo>
                  <a:pt x="11538" y="143"/>
                  <a:pt x="11799" y="149"/>
                  <a:pt x="12058" y="182"/>
                </a:cubicBezTo>
                <a:cubicBezTo>
                  <a:pt x="12344" y="225"/>
                  <a:pt x="12626" y="297"/>
                  <a:pt x="12898" y="394"/>
                </a:cubicBezTo>
                <a:cubicBezTo>
                  <a:pt x="13034" y="443"/>
                  <a:pt x="13171" y="501"/>
                  <a:pt x="13307" y="559"/>
                </a:cubicBezTo>
                <a:cubicBezTo>
                  <a:pt x="13424" y="605"/>
                  <a:pt x="13548" y="675"/>
                  <a:pt x="13674" y="675"/>
                </a:cubicBezTo>
                <a:cubicBezTo>
                  <a:pt x="13714" y="675"/>
                  <a:pt x="13754" y="668"/>
                  <a:pt x="13795" y="651"/>
                </a:cubicBezTo>
                <a:cubicBezTo>
                  <a:pt x="13836" y="645"/>
                  <a:pt x="13863" y="608"/>
                  <a:pt x="13861" y="567"/>
                </a:cubicBezTo>
                <a:cubicBezTo>
                  <a:pt x="13857" y="534"/>
                  <a:pt x="13828" y="509"/>
                  <a:pt x="13794" y="509"/>
                </a:cubicBezTo>
                <a:cubicBezTo>
                  <a:pt x="13792" y="509"/>
                  <a:pt x="13789" y="509"/>
                  <a:pt x="13787" y="509"/>
                </a:cubicBezTo>
                <a:cubicBezTo>
                  <a:pt x="13758" y="515"/>
                  <a:pt x="13737" y="536"/>
                  <a:pt x="13706" y="538"/>
                </a:cubicBezTo>
                <a:cubicBezTo>
                  <a:pt x="13693" y="540"/>
                  <a:pt x="13681" y="541"/>
                  <a:pt x="13668" y="541"/>
                </a:cubicBezTo>
                <a:cubicBezTo>
                  <a:pt x="13572" y="541"/>
                  <a:pt x="13485" y="485"/>
                  <a:pt x="13398" y="454"/>
                </a:cubicBezTo>
                <a:cubicBezTo>
                  <a:pt x="13169" y="351"/>
                  <a:pt x="12937" y="262"/>
                  <a:pt x="12698" y="188"/>
                </a:cubicBezTo>
                <a:cubicBezTo>
                  <a:pt x="12342" y="81"/>
                  <a:pt x="11972" y="22"/>
                  <a:pt x="11602" y="13"/>
                </a:cubicBezTo>
                <a:cubicBezTo>
                  <a:pt x="11431" y="6"/>
                  <a:pt x="11260" y="1"/>
                  <a:pt x="11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flipH="1">
            <a:off x="6781440" y="2065477"/>
            <a:ext cx="237119" cy="159013"/>
          </a:xfrm>
          <a:custGeom>
            <a:avLst/>
            <a:gdLst/>
            <a:ahLst/>
            <a:cxnLst/>
            <a:rect l="l" t="t" r="r" b="b"/>
            <a:pathLst>
              <a:path w="2793" h="1873" extrusionOk="0">
                <a:moveTo>
                  <a:pt x="2497" y="1"/>
                </a:moveTo>
                <a:cubicBezTo>
                  <a:pt x="2480" y="1"/>
                  <a:pt x="2463" y="7"/>
                  <a:pt x="2451" y="21"/>
                </a:cubicBezTo>
                <a:cubicBezTo>
                  <a:pt x="2404" y="68"/>
                  <a:pt x="2451" y="119"/>
                  <a:pt x="2488" y="156"/>
                </a:cubicBezTo>
                <a:cubicBezTo>
                  <a:pt x="2650" y="327"/>
                  <a:pt x="2661" y="492"/>
                  <a:pt x="2525" y="683"/>
                </a:cubicBezTo>
                <a:cubicBezTo>
                  <a:pt x="2441" y="809"/>
                  <a:pt x="2317" y="901"/>
                  <a:pt x="2210" y="1006"/>
                </a:cubicBezTo>
                <a:cubicBezTo>
                  <a:pt x="2116" y="1097"/>
                  <a:pt x="2048" y="1212"/>
                  <a:pt x="1976" y="1321"/>
                </a:cubicBezTo>
                <a:cubicBezTo>
                  <a:pt x="1784" y="1603"/>
                  <a:pt x="1563" y="1737"/>
                  <a:pt x="1314" y="1737"/>
                </a:cubicBezTo>
                <a:cubicBezTo>
                  <a:pt x="1148" y="1737"/>
                  <a:pt x="970" y="1678"/>
                  <a:pt x="778" y="1564"/>
                </a:cubicBezTo>
                <a:cubicBezTo>
                  <a:pt x="704" y="1512"/>
                  <a:pt x="624" y="1469"/>
                  <a:pt x="538" y="1438"/>
                </a:cubicBezTo>
                <a:cubicBezTo>
                  <a:pt x="484" y="1424"/>
                  <a:pt x="431" y="1407"/>
                  <a:pt x="379" y="1385"/>
                </a:cubicBezTo>
                <a:cubicBezTo>
                  <a:pt x="241" y="1315"/>
                  <a:pt x="182" y="1164"/>
                  <a:pt x="134" y="1029"/>
                </a:cubicBezTo>
                <a:cubicBezTo>
                  <a:pt x="122" y="1007"/>
                  <a:pt x="100" y="995"/>
                  <a:pt x="76" y="995"/>
                </a:cubicBezTo>
                <a:cubicBezTo>
                  <a:pt x="65" y="995"/>
                  <a:pt x="53" y="998"/>
                  <a:pt x="42" y="1004"/>
                </a:cubicBezTo>
                <a:cubicBezTo>
                  <a:pt x="9" y="1025"/>
                  <a:pt x="1" y="1070"/>
                  <a:pt x="21" y="1103"/>
                </a:cubicBezTo>
                <a:cubicBezTo>
                  <a:pt x="54" y="1220"/>
                  <a:pt x="114" y="1327"/>
                  <a:pt x="198" y="1415"/>
                </a:cubicBezTo>
                <a:cubicBezTo>
                  <a:pt x="295" y="1524"/>
                  <a:pt x="445" y="1539"/>
                  <a:pt x="571" y="1594"/>
                </a:cubicBezTo>
                <a:cubicBezTo>
                  <a:pt x="785" y="1728"/>
                  <a:pt x="1011" y="1852"/>
                  <a:pt x="1266" y="1868"/>
                </a:cubicBezTo>
                <a:cubicBezTo>
                  <a:pt x="1290" y="1871"/>
                  <a:pt x="1313" y="1872"/>
                  <a:pt x="1336" y="1872"/>
                </a:cubicBezTo>
                <a:cubicBezTo>
                  <a:pt x="1577" y="1872"/>
                  <a:pt x="1800" y="1732"/>
                  <a:pt x="1959" y="1559"/>
                </a:cubicBezTo>
                <a:cubicBezTo>
                  <a:pt x="2074" y="1438"/>
                  <a:pt x="2144" y="1284"/>
                  <a:pt x="2251" y="1156"/>
                </a:cubicBezTo>
                <a:cubicBezTo>
                  <a:pt x="2377" y="1018"/>
                  <a:pt x="2535" y="911"/>
                  <a:pt x="2638" y="757"/>
                </a:cubicBezTo>
                <a:cubicBezTo>
                  <a:pt x="2733" y="621"/>
                  <a:pt x="2792" y="446"/>
                  <a:pt x="2729" y="286"/>
                </a:cubicBezTo>
                <a:cubicBezTo>
                  <a:pt x="2692" y="183"/>
                  <a:pt x="2618" y="99"/>
                  <a:pt x="2546" y="21"/>
                </a:cubicBezTo>
                <a:cubicBezTo>
                  <a:pt x="2532" y="7"/>
                  <a:pt x="2515" y="1"/>
                  <a:pt x="2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flipH="1">
            <a:off x="6991051" y="1973196"/>
            <a:ext cx="69786" cy="138807"/>
          </a:xfrm>
          <a:custGeom>
            <a:avLst/>
            <a:gdLst/>
            <a:ahLst/>
            <a:cxnLst/>
            <a:rect l="l" t="t" r="r" b="b"/>
            <a:pathLst>
              <a:path w="822" h="1635" extrusionOk="0">
                <a:moveTo>
                  <a:pt x="76" y="0"/>
                </a:moveTo>
                <a:cubicBezTo>
                  <a:pt x="61" y="0"/>
                  <a:pt x="47" y="5"/>
                  <a:pt x="34" y="13"/>
                </a:cubicBezTo>
                <a:cubicBezTo>
                  <a:pt x="5" y="36"/>
                  <a:pt x="1" y="79"/>
                  <a:pt x="21" y="108"/>
                </a:cubicBezTo>
                <a:cubicBezTo>
                  <a:pt x="170" y="283"/>
                  <a:pt x="293" y="474"/>
                  <a:pt x="392" y="680"/>
                </a:cubicBezTo>
                <a:cubicBezTo>
                  <a:pt x="505" y="910"/>
                  <a:pt x="608" y="1141"/>
                  <a:pt x="655" y="1396"/>
                </a:cubicBezTo>
                <a:cubicBezTo>
                  <a:pt x="680" y="1468"/>
                  <a:pt x="655" y="1626"/>
                  <a:pt x="758" y="1634"/>
                </a:cubicBezTo>
                <a:cubicBezTo>
                  <a:pt x="793" y="1632"/>
                  <a:pt x="822" y="1603"/>
                  <a:pt x="822" y="1566"/>
                </a:cubicBezTo>
                <a:cubicBezTo>
                  <a:pt x="811" y="1531"/>
                  <a:pt x="805" y="1494"/>
                  <a:pt x="799" y="1457"/>
                </a:cubicBezTo>
                <a:cubicBezTo>
                  <a:pt x="764" y="1204"/>
                  <a:pt x="678" y="968"/>
                  <a:pt x="569" y="737"/>
                </a:cubicBezTo>
                <a:cubicBezTo>
                  <a:pt x="480" y="550"/>
                  <a:pt x="384" y="365"/>
                  <a:pt x="262" y="196"/>
                </a:cubicBezTo>
                <a:cubicBezTo>
                  <a:pt x="219" y="139"/>
                  <a:pt x="174" y="81"/>
                  <a:pt x="128" y="26"/>
                </a:cubicBezTo>
                <a:cubicBezTo>
                  <a:pt x="115" y="9"/>
                  <a:pt x="96" y="0"/>
                  <a:pt x="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flipH="1">
            <a:off x="6656220" y="1774370"/>
            <a:ext cx="169116" cy="93048"/>
          </a:xfrm>
          <a:custGeom>
            <a:avLst/>
            <a:gdLst/>
            <a:ahLst/>
            <a:cxnLst/>
            <a:rect l="l" t="t" r="r" b="b"/>
            <a:pathLst>
              <a:path w="1992" h="1096" extrusionOk="0">
                <a:moveTo>
                  <a:pt x="1908" y="0"/>
                </a:moveTo>
                <a:cubicBezTo>
                  <a:pt x="1886" y="0"/>
                  <a:pt x="1863" y="12"/>
                  <a:pt x="1849" y="39"/>
                </a:cubicBezTo>
                <a:cubicBezTo>
                  <a:pt x="1679" y="454"/>
                  <a:pt x="1300" y="751"/>
                  <a:pt x="883" y="897"/>
                </a:cubicBezTo>
                <a:cubicBezTo>
                  <a:pt x="748" y="940"/>
                  <a:pt x="608" y="962"/>
                  <a:pt x="467" y="962"/>
                </a:cubicBezTo>
                <a:cubicBezTo>
                  <a:pt x="335" y="962"/>
                  <a:pt x="204" y="943"/>
                  <a:pt x="76" y="905"/>
                </a:cubicBezTo>
                <a:cubicBezTo>
                  <a:pt x="23" y="913"/>
                  <a:pt x="0" y="981"/>
                  <a:pt x="39" y="1020"/>
                </a:cubicBezTo>
                <a:cubicBezTo>
                  <a:pt x="119" y="1071"/>
                  <a:pt x="222" y="1076"/>
                  <a:pt x="315" y="1090"/>
                </a:cubicBezTo>
                <a:cubicBezTo>
                  <a:pt x="358" y="1094"/>
                  <a:pt x="401" y="1096"/>
                  <a:pt x="443" y="1096"/>
                </a:cubicBezTo>
                <a:cubicBezTo>
                  <a:pt x="1087" y="1096"/>
                  <a:pt x="1724" y="684"/>
                  <a:pt x="1973" y="90"/>
                </a:cubicBezTo>
                <a:cubicBezTo>
                  <a:pt x="1991" y="38"/>
                  <a:pt x="1950"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flipH="1">
            <a:off x="6658003" y="1780397"/>
            <a:ext cx="169795" cy="93387"/>
          </a:xfrm>
          <a:custGeom>
            <a:avLst/>
            <a:gdLst/>
            <a:ahLst/>
            <a:cxnLst/>
            <a:rect l="l" t="t" r="r" b="b"/>
            <a:pathLst>
              <a:path w="2000" h="1100" extrusionOk="0">
                <a:moveTo>
                  <a:pt x="1924" y="0"/>
                </a:moveTo>
                <a:cubicBezTo>
                  <a:pt x="1871" y="0"/>
                  <a:pt x="1858" y="58"/>
                  <a:pt x="1846" y="103"/>
                </a:cubicBezTo>
                <a:cubicBezTo>
                  <a:pt x="1679" y="536"/>
                  <a:pt x="1302" y="850"/>
                  <a:pt x="850" y="941"/>
                </a:cubicBezTo>
                <a:cubicBezTo>
                  <a:pt x="780" y="957"/>
                  <a:pt x="709" y="965"/>
                  <a:pt x="638" y="965"/>
                </a:cubicBezTo>
                <a:cubicBezTo>
                  <a:pt x="621" y="965"/>
                  <a:pt x="604" y="964"/>
                  <a:pt x="587" y="963"/>
                </a:cubicBezTo>
                <a:cubicBezTo>
                  <a:pt x="455" y="949"/>
                  <a:pt x="315" y="943"/>
                  <a:pt x="196" y="883"/>
                </a:cubicBezTo>
                <a:cubicBezTo>
                  <a:pt x="183" y="875"/>
                  <a:pt x="170" y="871"/>
                  <a:pt x="157" y="871"/>
                </a:cubicBezTo>
                <a:cubicBezTo>
                  <a:pt x="136" y="871"/>
                  <a:pt x="117" y="880"/>
                  <a:pt x="103" y="898"/>
                </a:cubicBezTo>
                <a:cubicBezTo>
                  <a:pt x="0" y="1062"/>
                  <a:pt x="521" y="1091"/>
                  <a:pt x="617" y="1099"/>
                </a:cubicBezTo>
                <a:cubicBezTo>
                  <a:pt x="1113" y="1091"/>
                  <a:pt x="1574" y="834"/>
                  <a:pt x="1837" y="412"/>
                </a:cubicBezTo>
                <a:cubicBezTo>
                  <a:pt x="1905" y="311"/>
                  <a:pt x="1957" y="200"/>
                  <a:pt x="1992" y="85"/>
                </a:cubicBezTo>
                <a:cubicBezTo>
                  <a:pt x="2000" y="48"/>
                  <a:pt x="1979" y="13"/>
                  <a:pt x="1944" y="3"/>
                </a:cubicBezTo>
                <a:cubicBezTo>
                  <a:pt x="1937" y="1"/>
                  <a:pt x="1930" y="0"/>
                  <a:pt x="1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flipH="1">
            <a:off x="6789510" y="1863680"/>
            <a:ext cx="13159" cy="22328"/>
          </a:xfrm>
          <a:custGeom>
            <a:avLst/>
            <a:gdLst/>
            <a:ahLst/>
            <a:cxnLst/>
            <a:rect l="l" t="t" r="r" b="b"/>
            <a:pathLst>
              <a:path w="155" h="263" extrusionOk="0">
                <a:moveTo>
                  <a:pt x="68" y="0"/>
                </a:moveTo>
                <a:cubicBezTo>
                  <a:pt x="35" y="0"/>
                  <a:pt x="2" y="26"/>
                  <a:pt x="0" y="67"/>
                </a:cubicBezTo>
                <a:cubicBezTo>
                  <a:pt x="13" y="108"/>
                  <a:pt x="17" y="153"/>
                  <a:pt x="13" y="196"/>
                </a:cubicBezTo>
                <a:cubicBezTo>
                  <a:pt x="13" y="241"/>
                  <a:pt x="46" y="263"/>
                  <a:pt x="80" y="263"/>
                </a:cubicBezTo>
                <a:cubicBezTo>
                  <a:pt x="113" y="263"/>
                  <a:pt x="147" y="241"/>
                  <a:pt x="147" y="196"/>
                </a:cubicBezTo>
                <a:cubicBezTo>
                  <a:pt x="147" y="141"/>
                  <a:pt x="155" y="75"/>
                  <a:pt x="120" y="26"/>
                </a:cubicBezTo>
                <a:cubicBezTo>
                  <a:pt x="106" y="8"/>
                  <a:pt x="87" y="0"/>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flipH="1">
            <a:off x="6772870" y="1863680"/>
            <a:ext cx="14263" cy="21649"/>
          </a:xfrm>
          <a:custGeom>
            <a:avLst/>
            <a:gdLst/>
            <a:ahLst/>
            <a:cxnLst/>
            <a:rect l="l" t="t" r="r" b="b"/>
            <a:pathLst>
              <a:path w="168" h="255" extrusionOk="0">
                <a:moveTo>
                  <a:pt x="74" y="1"/>
                </a:moveTo>
                <a:cubicBezTo>
                  <a:pt x="68" y="1"/>
                  <a:pt x="62" y="1"/>
                  <a:pt x="56" y="3"/>
                </a:cubicBezTo>
                <a:cubicBezTo>
                  <a:pt x="21" y="13"/>
                  <a:pt x="1" y="50"/>
                  <a:pt x="9" y="85"/>
                </a:cubicBezTo>
                <a:cubicBezTo>
                  <a:pt x="17" y="122"/>
                  <a:pt x="21" y="159"/>
                  <a:pt x="21" y="198"/>
                </a:cubicBezTo>
                <a:cubicBezTo>
                  <a:pt x="27" y="234"/>
                  <a:pt x="57" y="255"/>
                  <a:pt x="88" y="255"/>
                </a:cubicBezTo>
                <a:cubicBezTo>
                  <a:pt x="107" y="255"/>
                  <a:pt x="126" y="247"/>
                  <a:pt x="140" y="229"/>
                </a:cubicBezTo>
                <a:cubicBezTo>
                  <a:pt x="167" y="190"/>
                  <a:pt x="147" y="139"/>
                  <a:pt x="147" y="96"/>
                </a:cubicBezTo>
                <a:cubicBezTo>
                  <a:pt x="148" y="51"/>
                  <a:pt x="121" y="1"/>
                  <a:pt x="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flipH="1">
            <a:off x="6761240" y="1863765"/>
            <a:ext cx="13668" cy="21988"/>
          </a:xfrm>
          <a:custGeom>
            <a:avLst/>
            <a:gdLst/>
            <a:ahLst/>
            <a:cxnLst/>
            <a:rect l="l" t="t" r="r" b="b"/>
            <a:pathLst>
              <a:path w="161" h="259" extrusionOk="0">
                <a:moveTo>
                  <a:pt x="74" y="1"/>
                </a:moveTo>
                <a:cubicBezTo>
                  <a:pt x="60" y="1"/>
                  <a:pt x="46" y="5"/>
                  <a:pt x="33" y="14"/>
                </a:cubicBezTo>
                <a:cubicBezTo>
                  <a:pt x="1" y="39"/>
                  <a:pt x="7" y="78"/>
                  <a:pt x="9" y="113"/>
                </a:cubicBezTo>
                <a:cubicBezTo>
                  <a:pt x="13" y="142"/>
                  <a:pt x="17" y="173"/>
                  <a:pt x="23" y="202"/>
                </a:cubicBezTo>
                <a:cubicBezTo>
                  <a:pt x="29" y="241"/>
                  <a:pt x="58" y="259"/>
                  <a:pt x="88" y="259"/>
                </a:cubicBezTo>
                <a:cubicBezTo>
                  <a:pt x="124" y="259"/>
                  <a:pt x="160" y="232"/>
                  <a:pt x="155" y="185"/>
                </a:cubicBezTo>
                <a:cubicBezTo>
                  <a:pt x="147" y="142"/>
                  <a:pt x="143" y="101"/>
                  <a:pt x="140" y="58"/>
                </a:cubicBezTo>
                <a:cubicBezTo>
                  <a:pt x="135" y="23"/>
                  <a:pt x="105" y="1"/>
                  <a:pt x="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flipH="1">
            <a:off x="6744345" y="1859945"/>
            <a:ext cx="18593" cy="26573"/>
          </a:xfrm>
          <a:custGeom>
            <a:avLst/>
            <a:gdLst/>
            <a:ahLst/>
            <a:cxnLst/>
            <a:rect l="l" t="t" r="r" b="b"/>
            <a:pathLst>
              <a:path w="219" h="313" extrusionOk="0">
                <a:moveTo>
                  <a:pt x="123" y="1"/>
                </a:moveTo>
                <a:cubicBezTo>
                  <a:pt x="1" y="1"/>
                  <a:pt x="64" y="188"/>
                  <a:pt x="78" y="265"/>
                </a:cubicBezTo>
                <a:cubicBezTo>
                  <a:pt x="87" y="298"/>
                  <a:pt x="113" y="312"/>
                  <a:pt x="139" y="312"/>
                </a:cubicBezTo>
                <a:cubicBezTo>
                  <a:pt x="178" y="312"/>
                  <a:pt x="219" y="280"/>
                  <a:pt x="205" y="228"/>
                </a:cubicBezTo>
                <a:cubicBezTo>
                  <a:pt x="195" y="183"/>
                  <a:pt x="187" y="138"/>
                  <a:pt x="185" y="90"/>
                </a:cubicBezTo>
                <a:cubicBezTo>
                  <a:pt x="197" y="53"/>
                  <a:pt x="176" y="12"/>
                  <a:pt x="139" y="2"/>
                </a:cubicBezTo>
                <a:cubicBezTo>
                  <a:pt x="134" y="1"/>
                  <a:pt x="128"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flipH="1">
            <a:off x="6731696" y="1856549"/>
            <a:ext cx="18168" cy="23771"/>
          </a:xfrm>
          <a:custGeom>
            <a:avLst/>
            <a:gdLst/>
            <a:ahLst/>
            <a:cxnLst/>
            <a:rect l="l" t="t" r="r" b="b"/>
            <a:pathLst>
              <a:path w="214" h="280" extrusionOk="0">
                <a:moveTo>
                  <a:pt x="86" y="1"/>
                </a:moveTo>
                <a:cubicBezTo>
                  <a:pt x="43" y="1"/>
                  <a:pt x="0" y="41"/>
                  <a:pt x="22" y="93"/>
                </a:cubicBezTo>
                <a:cubicBezTo>
                  <a:pt x="35" y="145"/>
                  <a:pt x="53" y="194"/>
                  <a:pt x="74" y="243"/>
                </a:cubicBezTo>
                <a:cubicBezTo>
                  <a:pt x="88" y="269"/>
                  <a:pt x="110" y="279"/>
                  <a:pt x="132" y="279"/>
                </a:cubicBezTo>
                <a:cubicBezTo>
                  <a:pt x="173" y="279"/>
                  <a:pt x="213" y="243"/>
                  <a:pt x="197" y="192"/>
                </a:cubicBezTo>
                <a:cubicBezTo>
                  <a:pt x="177" y="143"/>
                  <a:pt x="160" y="93"/>
                  <a:pt x="146" y="44"/>
                </a:cubicBezTo>
                <a:cubicBezTo>
                  <a:pt x="134" y="13"/>
                  <a:pt x="110"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flipH="1">
            <a:off x="6714292" y="1852304"/>
            <a:ext cx="23432" cy="28356"/>
          </a:xfrm>
          <a:custGeom>
            <a:avLst/>
            <a:gdLst/>
            <a:ahLst/>
            <a:cxnLst/>
            <a:rect l="l" t="t" r="r" b="b"/>
            <a:pathLst>
              <a:path w="276" h="334" extrusionOk="0">
                <a:moveTo>
                  <a:pt x="136" y="1"/>
                </a:moveTo>
                <a:cubicBezTo>
                  <a:pt x="134" y="1"/>
                  <a:pt x="131" y="1"/>
                  <a:pt x="128" y="1"/>
                </a:cubicBezTo>
                <a:cubicBezTo>
                  <a:pt x="1" y="32"/>
                  <a:pt x="104" y="215"/>
                  <a:pt x="130" y="293"/>
                </a:cubicBezTo>
                <a:cubicBezTo>
                  <a:pt x="143" y="322"/>
                  <a:pt x="166" y="334"/>
                  <a:pt x="189" y="334"/>
                </a:cubicBezTo>
                <a:cubicBezTo>
                  <a:pt x="232" y="334"/>
                  <a:pt x="275" y="293"/>
                  <a:pt x="254" y="240"/>
                </a:cubicBezTo>
                <a:cubicBezTo>
                  <a:pt x="231" y="182"/>
                  <a:pt x="198" y="121"/>
                  <a:pt x="204" y="57"/>
                </a:cubicBezTo>
                <a:cubicBezTo>
                  <a:pt x="199" y="24"/>
                  <a:pt x="170"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flipH="1">
            <a:off x="6699605" y="1846531"/>
            <a:ext cx="22243" cy="26913"/>
          </a:xfrm>
          <a:custGeom>
            <a:avLst/>
            <a:gdLst/>
            <a:ahLst/>
            <a:cxnLst/>
            <a:rect l="l" t="t" r="r" b="b"/>
            <a:pathLst>
              <a:path w="262" h="317" extrusionOk="0">
                <a:moveTo>
                  <a:pt x="84" y="1"/>
                </a:moveTo>
                <a:cubicBezTo>
                  <a:pt x="36" y="1"/>
                  <a:pt x="1" y="57"/>
                  <a:pt x="22" y="110"/>
                </a:cubicBezTo>
                <a:cubicBezTo>
                  <a:pt x="42" y="174"/>
                  <a:pt x="73" y="236"/>
                  <a:pt x="116" y="289"/>
                </a:cubicBezTo>
                <a:cubicBezTo>
                  <a:pt x="131" y="309"/>
                  <a:pt x="150" y="317"/>
                  <a:pt x="168" y="317"/>
                </a:cubicBezTo>
                <a:cubicBezTo>
                  <a:pt x="217" y="317"/>
                  <a:pt x="262" y="258"/>
                  <a:pt x="221" y="207"/>
                </a:cubicBezTo>
                <a:cubicBezTo>
                  <a:pt x="192" y="168"/>
                  <a:pt x="168" y="125"/>
                  <a:pt x="151" y="80"/>
                </a:cubicBezTo>
                <a:cubicBezTo>
                  <a:pt x="155" y="55"/>
                  <a:pt x="145" y="30"/>
                  <a:pt x="126" y="16"/>
                </a:cubicBezTo>
                <a:cubicBezTo>
                  <a:pt x="112" y="5"/>
                  <a:pt x="97"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flipH="1">
            <a:off x="6687380" y="1835579"/>
            <a:ext cx="22922" cy="25639"/>
          </a:xfrm>
          <a:custGeom>
            <a:avLst/>
            <a:gdLst/>
            <a:ahLst/>
            <a:cxnLst/>
            <a:rect l="l" t="t" r="r" b="b"/>
            <a:pathLst>
              <a:path w="270" h="302" extrusionOk="0">
                <a:moveTo>
                  <a:pt x="94" y="1"/>
                </a:moveTo>
                <a:cubicBezTo>
                  <a:pt x="72" y="1"/>
                  <a:pt x="51" y="11"/>
                  <a:pt x="38" y="34"/>
                </a:cubicBezTo>
                <a:cubicBezTo>
                  <a:pt x="1" y="118"/>
                  <a:pt x="83" y="209"/>
                  <a:pt x="126" y="276"/>
                </a:cubicBezTo>
                <a:cubicBezTo>
                  <a:pt x="141" y="294"/>
                  <a:pt x="159" y="301"/>
                  <a:pt x="176" y="301"/>
                </a:cubicBezTo>
                <a:cubicBezTo>
                  <a:pt x="225" y="301"/>
                  <a:pt x="269" y="245"/>
                  <a:pt x="233" y="194"/>
                </a:cubicBezTo>
                <a:cubicBezTo>
                  <a:pt x="204" y="157"/>
                  <a:pt x="180" y="118"/>
                  <a:pt x="161" y="75"/>
                </a:cubicBezTo>
                <a:cubicBezTo>
                  <a:pt x="166" y="30"/>
                  <a:pt x="13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flipH="1">
            <a:off x="6675495" y="1826241"/>
            <a:ext cx="22413" cy="21564"/>
          </a:xfrm>
          <a:custGeom>
            <a:avLst/>
            <a:gdLst/>
            <a:ahLst/>
            <a:cxnLst/>
            <a:rect l="l" t="t" r="r" b="b"/>
            <a:pathLst>
              <a:path w="264" h="254" extrusionOk="0">
                <a:moveTo>
                  <a:pt x="84" y="1"/>
                </a:moveTo>
                <a:cubicBezTo>
                  <a:pt x="43" y="1"/>
                  <a:pt x="1" y="36"/>
                  <a:pt x="17" y="88"/>
                </a:cubicBezTo>
                <a:cubicBezTo>
                  <a:pt x="40" y="144"/>
                  <a:pt x="75" y="193"/>
                  <a:pt x="120" y="232"/>
                </a:cubicBezTo>
                <a:cubicBezTo>
                  <a:pt x="135" y="247"/>
                  <a:pt x="152" y="253"/>
                  <a:pt x="168" y="253"/>
                </a:cubicBezTo>
                <a:cubicBezTo>
                  <a:pt x="220" y="253"/>
                  <a:pt x="264" y="186"/>
                  <a:pt x="215" y="137"/>
                </a:cubicBezTo>
                <a:cubicBezTo>
                  <a:pt x="188" y="113"/>
                  <a:pt x="163" y="82"/>
                  <a:pt x="147" y="49"/>
                </a:cubicBezTo>
                <a:cubicBezTo>
                  <a:pt x="136" y="15"/>
                  <a:pt x="110"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flipH="1">
            <a:off x="6663779" y="1815969"/>
            <a:ext cx="22583" cy="16895"/>
          </a:xfrm>
          <a:custGeom>
            <a:avLst/>
            <a:gdLst/>
            <a:ahLst/>
            <a:cxnLst/>
            <a:rect l="l" t="t" r="r" b="b"/>
            <a:pathLst>
              <a:path w="266" h="199" extrusionOk="0">
                <a:moveTo>
                  <a:pt x="89" y="0"/>
                </a:moveTo>
                <a:cubicBezTo>
                  <a:pt x="63" y="0"/>
                  <a:pt x="38" y="16"/>
                  <a:pt x="27" y="40"/>
                </a:cubicBezTo>
                <a:cubicBezTo>
                  <a:pt x="1" y="110"/>
                  <a:pt x="85" y="147"/>
                  <a:pt x="130" y="184"/>
                </a:cubicBezTo>
                <a:cubicBezTo>
                  <a:pt x="144" y="194"/>
                  <a:pt x="157" y="198"/>
                  <a:pt x="170" y="198"/>
                </a:cubicBezTo>
                <a:cubicBezTo>
                  <a:pt x="225" y="198"/>
                  <a:pt x="265" y="123"/>
                  <a:pt x="210" y="79"/>
                </a:cubicBezTo>
                <a:cubicBezTo>
                  <a:pt x="175" y="57"/>
                  <a:pt x="149" y="26"/>
                  <a:pt x="114" y="5"/>
                </a:cubicBezTo>
                <a:cubicBezTo>
                  <a:pt x="106" y="2"/>
                  <a:pt x="97"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flipH="1">
            <a:off x="6651130" y="1801536"/>
            <a:ext cx="20375" cy="17404"/>
          </a:xfrm>
          <a:custGeom>
            <a:avLst/>
            <a:gdLst/>
            <a:ahLst/>
            <a:cxnLst/>
            <a:rect l="l" t="t" r="r" b="b"/>
            <a:pathLst>
              <a:path w="240" h="205" extrusionOk="0">
                <a:moveTo>
                  <a:pt x="66" y="1"/>
                </a:moveTo>
                <a:cubicBezTo>
                  <a:pt x="31" y="1"/>
                  <a:pt x="0" y="29"/>
                  <a:pt x="0" y="66"/>
                </a:cubicBezTo>
                <a:cubicBezTo>
                  <a:pt x="5" y="126"/>
                  <a:pt x="62" y="163"/>
                  <a:pt x="107" y="194"/>
                </a:cubicBezTo>
                <a:cubicBezTo>
                  <a:pt x="119" y="201"/>
                  <a:pt x="131" y="204"/>
                  <a:pt x="142" y="204"/>
                </a:cubicBezTo>
                <a:cubicBezTo>
                  <a:pt x="201" y="204"/>
                  <a:pt x="239" y="115"/>
                  <a:pt x="175" y="77"/>
                </a:cubicBezTo>
                <a:cubicBezTo>
                  <a:pt x="130" y="60"/>
                  <a:pt x="118"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flipH="1">
            <a:off x="6650960" y="1792198"/>
            <a:ext cx="17404" cy="12310"/>
          </a:xfrm>
          <a:custGeom>
            <a:avLst/>
            <a:gdLst/>
            <a:ahLst/>
            <a:cxnLst/>
            <a:rect l="l" t="t" r="r" b="b"/>
            <a:pathLst>
              <a:path w="205" h="145" extrusionOk="0">
                <a:moveTo>
                  <a:pt x="96" y="1"/>
                </a:moveTo>
                <a:cubicBezTo>
                  <a:pt x="31" y="1"/>
                  <a:pt x="1" y="98"/>
                  <a:pt x="75" y="135"/>
                </a:cubicBezTo>
                <a:cubicBezTo>
                  <a:pt x="88" y="142"/>
                  <a:pt x="100" y="144"/>
                  <a:pt x="111" y="144"/>
                </a:cubicBezTo>
                <a:cubicBezTo>
                  <a:pt x="177" y="144"/>
                  <a:pt x="204" y="48"/>
                  <a:pt x="132" y="10"/>
                </a:cubicBezTo>
                <a:cubicBezTo>
                  <a:pt x="119" y="4"/>
                  <a:pt x="107" y="1"/>
                  <a:pt x="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flipH="1">
            <a:off x="7141908" y="1967423"/>
            <a:ext cx="175483" cy="58494"/>
          </a:xfrm>
          <a:custGeom>
            <a:avLst/>
            <a:gdLst/>
            <a:ahLst/>
            <a:cxnLst/>
            <a:rect l="l" t="t" r="r" b="b"/>
            <a:pathLst>
              <a:path w="2067" h="689" extrusionOk="0">
                <a:moveTo>
                  <a:pt x="1975" y="1"/>
                </a:moveTo>
                <a:cubicBezTo>
                  <a:pt x="1957" y="1"/>
                  <a:pt x="1939" y="8"/>
                  <a:pt x="1924" y="26"/>
                </a:cubicBezTo>
                <a:cubicBezTo>
                  <a:pt x="1875" y="94"/>
                  <a:pt x="1819" y="155"/>
                  <a:pt x="1758" y="213"/>
                </a:cubicBezTo>
                <a:cubicBezTo>
                  <a:pt x="1501" y="437"/>
                  <a:pt x="1164" y="554"/>
                  <a:pt x="826" y="554"/>
                </a:cubicBezTo>
                <a:cubicBezTo>
                  <a:pt x="667" y="554"/>
                  <a:pt x="509" y="529"/>
                  <a:pt x="359" y="476"/>
                </a:cubicBezTo>
                <a:cubicBezTo>
                  <a:pt x="285" y="454"/>
                  <a:pt x="215" y="425"/>
                  <a:pt x="149" y="388"/>
                </a:cubicBezTo>
                <a:cubicBezTo>
                  <a:pt x="139" y="373"/>
                  <a:pt x="126" y="366"/>
                  <a:pt x="111" y="366"/>
                </a:cubicBezTo>
                <a:cubicBezTo>
                  <a:pt x="62" y="366"/>
                  <a:pt x="1" y="441"/>
                  <a:pt x="50" y="478"/>
                </a:cubicBezTo>
                <a:cubicBezTo>
                  <a:pt x="95" y="521"/>
                  <a:pt x="155" y="542"/>
                  <a:pt x="213" y="565"/>
                </a:cubicBezTo>
                <a:cubicBezTo>
                  <a:pt x="404" y="645"/>
                  <a:pt x="608" y="686"/>
                  <a:pt x="815" y="688"/>
                </a:cubicBezTo>
                <a:cubicBezTo>
                  <a:pt x="822" y="688"/>
                  <a:pt x="829" y="688"/>
                  <a:pt x="836" y="688"/>
                </a:cubicBezTo>
                <a:cubicBezTo>
                  <a:pt x="1292" y="688"/>
                  <a:pt x="1758" y="481"/>
                  <a:pt x="2029" y="108"/>
                </a:cubicBezTo>
                <a:cubicBezTo>
                  <a:pt x="2067" y="57"/>
                  <a:pt x="2023" y="1"/>
                  <a:pt x="1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flipH="1">
            <a:off x="7148615" y="1977695"/>
            <a:ext cx="165295" cy="56032"/>
          </a:xfrm>
          <a:custGeom>
            <a:avLst/>
            <a:gdLst/>
            <a:ahLst/>
            <a:cxnLst/>
            <a:rect l="l" t="t" r="r" b="b"/>
            <a:pathLst>
              <a:path w="1947" h="660" extrusionOk="0">
                <a:moveTo>
                  <a:pt x="1853" y="0"/>
                </a:moveTo>
                <a:cubicBezTo>
                  <a:pt x="1835" y="0"/>
                  <a:pt x="1816" y="8"/>
                  <a:pt x="1801" y="28"/>
                </a:cubicBezTo>
                <a:cubicBezTo>
                  <a:pt x="1708" y="147"/>
                  <a:pt x="1597" y="252"/>
                  <a:pt x="1472" y="337"/>
                </a:cubicBezTo>
                <a:cubicBezTo>
                  <a:pt x="1355" y="419"/>
                  <a:pt x="1213" y="464"/>
                  <a:pt x="1071" y="493"/>
                </a:cubicBezTo>
                <a:cubicBezTo>
                  <a:pt x="984" y="513"/>
                  <a:pt x="895" y="523"/>
                  <a:pt x="807" y="523"/>
                </a:cubicBezTo>
                <a:cubicBezTo>
                  <a:pt x="583" y="523"/>
                  <a:pt x="360" y="458"/>
                  <a:pt x="170" y="333"/>
                </a:cubicBezTo>
                <a:cubicBezTo>
                  <a:pt x="145" y="318"/>
                  <a:pt x="133" y="295"/>
                  <a:pt x="112" y="275"/>
                </a:cubicBezTo>
                <a:cubicBezTo>
                  <a:pt x="100" y="266"/>
                  <a:pt x="86" y="262"/>
                  <a:pt x="73" y="262"/>
                </a:cubicBezTo>
                <a:cubicBezTo>
                  <a:pt x="35" y="262"/>
                  <a:pt x="0" y="294"/>
                  <a:pt x="5" y="337"/>
                </a:cubicBezTo>
                <a:cubicBezTo>
                  <a:pt x="17" y="374"/>
                  <a:pt x="40" y="407"/>
                  <a:pt x="73" y="427"/>
                </a:cubicBezTo>
                <a:cubicBezTo>
                  <a:pt x="285" y="575"/>
                  <a:pt x="536" y="656"/>
                  <a:pt x="793" y="660"/>
                </a:cubicBezTo>
                <a:cubicBezTo>
                  <a:pt x="1250" y="647"/>
                  <a:pt x="1626" y="477"/>
                  <a:pt x="1908" y="110"/>
                </a:cubicBezTo>
                <a:cubicBezTo>
                  <a:pt x="1947" y="58"/>
                  <a:pt x="1902"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flipH="1">
            <a:off x="7153288" y="1984657"/>
            <a:ext cx="13329" cy="22243"/>
          </a:xfrm>
          <a:custGeom>
            <a:avLst/>
            <a:gdLst/>
            <a:ahLst/>
            <a:cxnLst/>
            <a:rect l="l" t="t" r="r" b="b"/>
            <a:pathLst>
              <a:path w="157" h="262" extrusionOk="0">
                <a:moveTo>
                  <a:pt x="68" y="1"/>
                </a:moveTo>
                <a:cubicBezTo>
                  <a:pt x="34" y="1"/>
                  <a:pt x="2" y="27"/>
                  <a:pt x="0" y="65"/>
                </a:cubicBezTo>
                <a:cubicBezTo>
                  <a:pt x="6" y="113"/>
                  <a:pt x="15" y="160"/>
                  <a:pt x="19" y="205"/>
                </a:cubicBezTo>
                <a:cubicBezTo>
                  <a:pt x="24" y="244"/>
                  <a:pt x="53" y="262"/>
                  <a:pt x="83" y="262"/>
                </a:cubicBezTo>
                <a:cubicBezTo>
                  <a:pt x="119" y="262"/>
                  <a:pt x="156" y="235"/>
                  <a:pt x="150" y="187"/>
                </a:cubicBezTo>
                <a:cubicBezTo>
                  <a:pt x="140" y="133"/>
                  <a:pt x="150" y="65"/>
                  <a:pt x="115" y="20"/>
                </a:cubicBezTo>
                <a:cubicBezTo>
                  <a:pt x="101" y="7"/>
                  <a:pt x="84"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flipH="1">
            <a:off x="7168484" y="1999683"/>
            <a:ext cx="15621" cy="22073"/>
          </a:xfrm>
          <a:custGeom>
            <a:avLst/>
            <a:gdLst/>
            <a:ahLst/>
            <a:cxnLst/>
            <a:rect l="l" t="t" r="r" b="b"/>
            <a:pathLst>
              <a:path w="184" h="260" extrusionOk="0">
                <a:moveTo>
                  <a:pt x="67" y="1"/>
                </a:moveTo>
                <a:cubicBezTo>
                  <a:pt x="34" y="1"/>
                  <a:pt x="2" y="23"/>
                  <a:pt x="0" y="65"/>
                </a:cubicBezTo>
                <a:cubicBezTo>
                  <a:pt x="3" y="111"/>
                  <a:pt x="11" y="156"/>
                  <a:pt x="13" y="201"/>
                </a:cubicBezTo>
                <a:cubicBezTo>
                  <a:pt x="19" y="235"/>
                  <a:pt x="47" y="259"/>
                  <a:pt x="81" y="259"/>
                </a:cubicBezTo>
                <a:cubicBezTo>
                  <a:pt x="84" y="259"/>
                  <a:pt x="86" y="259"/>
                  <a:pt x="89" y="259"/>
                </a:cubicBezTo>
                <a:cubicBezTo>
                  <a:pt x="184" y="238"/>
                  <a:pt x="130" y="123"/>
                  <a:pt x="132" y="57"/>
                </a:cubicBezTo>
                <a:cubicBezTo>
                  <a:pt x="126" y="19"/>
                  <a:pt x="97"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flipH="1">
            <a:off x="7190133" y="2012163"/>
            <a:ext cx="16300" cy="21819"/>
          </a:xfrm>
          <a:custGeom>
            <a:avLst/>
            <a:gdLst/>
            <a:ahLst/>
            <a:cxnLst/>
            <a:rect l="l" t="t" r="r" b="b"/>
            <a:pathLst>
              <a:path w="192" h="257" extrusionOk="0">
                <a:moveTo>
                  <a:pt x="99" y="1"/>
                </a:moveTo>
                <a:cubicBezTo>
                  <a:pt x="0" y="7"/>
                  <a:pt x="41" y="124"/>
                  <a:pt x="37" y="190"/>
                </a:cubicBezTo>
                <a:cubicBezTo>
                  <a:pt x="37" y="234"/>
                  <a:pt x="71" y="256"/>
                  <a:pt x="105" y="256"/>
                </a:cubicBezTo>
                <a:cubicBezTo>
                  <a:pt x="139" y="256"/>
                  <a:pt x="173" y="234"/>
                  <a:pt x="173" y="190"/>
                </a:cubicBezTo>
                <a:cubicBezTo>
                  <a:pt x="163" y="124"/>
                  <a:pt x="191" y="7"/>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flipH="1">
            <a:off x="7204310" y="2019718"/>
            <a:ext cx="14942" cy="20121"/>
          </a:xfrm>
          <a:custGeom>
            <a:avLst/>
            <a:gdLst/>
            <a:ahLst/>
            <a:cxnLst/>
            <a:rect l="l" t="t" r="r" b="b"/>
            <a:pathLst>
              <a:path w="176" h="237" extrusionOk="0">
                <a:moveTo>
                  <a:pt x="89" y="0"/>
                </a:moveTo>
                <a:cubicBezTo>
                  <a:pt x="1" y="4"/>
                  <a:pt x="28" y="109"/>
                  <a:pt x="22" y="171"/>
                </a:cubicBezTo>
                <a:cubicBezTo>
                  <a:pt x="22" y="208"/>
                  <a:pt x="52" y="237"/>
                  <a:pt x="89" y="237"/>
                </a:cubicBezTo>
                <a:cubicBezTo>
                  <a:pt x="176" y="233"/>
                  <a:pt x="153" y="128"/>
                  <a:pt x="157" y="68"/>
                </a:cubicBezTo>
                <a:cubicBezTo>
                  <a:pt x="157" y="31"/>
                  <a:pt x="126"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flipH="1">
            <a:off x="7217044" y="2019379"/>
            <a:ext cx="17404" cy="25384"/>
          </a:xfrm>
          <a:custGeom>
            <a:avLst/>
            <a:gdLst/>
            <a:ahLst/>
            <a:cxnLst/>
            <a:rect l="l" t="t" r="r" b="b"/>
            <a:pathLst>
              <a:path w="205" h="299" extrusionOk="0">
                <a:moveTo>
                  <a:pt x="118" y="1"/>
                </a:moveTo>
                <a:cubicBezTo>
                  <a:pt x="95" y="1"/>
                  <a:pt x="73" y="12"/>
                  <a:pt x="61" y="33"/>
                </a:cubicBezTo>
                <a:cubicBezTo>
                  <a:pt x="44" y="62"/>
                  <a:pt x="50" y="95"/>
                  <a:pt x="44" y="125"/>
                </a:cubicBezTo>
                <a:cubicBezTo>
                  <a:pt x="42" y="185"/>
                  <a:pt x="1" y="280"/>
                  <a:pt x="89" y="298"/>
                </a:cubicBezTo>
                <a:cubicBezTo>
                  <a:pt x="93" y="299"/>
                  <a:pt x="96" y="299"/>
                  <a:pt x="99" y="299"/>
                </a:cubicBezTo>
                <a:cubicBezTo>
                  <a:pt x="170" y="299"/>
                  <a:pt x="170" y="207"/>
                  <a:pt x="176" y="152"/>
                </a:cubicBezTo>
                <a:cubicBezTo>
                  <a:pt x="176" y="105"/>
                  <a:pt x="205" y="41"/>
                  <a:pt x="151" y="10"/>
                </a:cubicBezTo>
                <a:cubicBezTo>
                  <a:pt x="141" y="4"/>
                  <a:pt x="129"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flipH="1">
            <a:off x="7232580" y="2020737"/>
            <a:ext cx="16810" cy="25045"/>
          </a:xfrm>
          <a:custGeom>
            <a:avLst/>
            <a:gdLst/>
            <a:ahLst/>
            <a:cxnLst/>
            <a:rect l="l" t="t" r="r" b="b"/>
            <a:pathLst>
              <a:path w="198" h="295" extrusionOk="0">
                <a:moveTo>
                  <a:pt x="123" y="0"/>
                </a:moveTo>
                <a:cubicBezTo>
                  <a:pt x="41" y="2"/>
                  <a:pt x="58" y="83"/>
                  <a:pt x="45" y="138"/>
                </a:cubicBezTo>
                <a:cubicBezTo>
                  <a:pt x="33" y="194"/>
                  <a:pt x="0" y="268"/>
                  <a:pt x="74" y="293"/>
                </a:cubicBezTo>
                <a:cubicBezTo>
                  <a:pt x="80" y="294"/>
                  <a:pt x="86" y="294"/>
                  <a:pt x="92" y="294"/>
                </a:cubicBezTo>
                <a:cubicBezTo>
                  <a:pt x="171" y="294"/>
                  <a:pt x="172" y="177"/>
                  <a:pt x="185" y="116"/>
                </a:cubicBezTo>
                <a:cubicBezTo>
                  <a:pt x="198" y="66"/>
                  <a:pt x="185" y="0"/>
                  <a:pt x="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flipH="1">
            <a:off x="7248371" y="2023199"/>
            <a:ext cx="18338" cy="26064"/>
          </a:xfrm>
          <a:custGeom>
            <a:avLst/>
            <a:gdLst/>
            <a:ahLst/>
            <a:cxnLst/>
            <a:rect l="l" t="t" r="r" b="b"/>
            <a:pathLst>
              <a:path w="216" h="307" extrusionOk="0">
                <a:moveTo>
                  <a:pt x="117" y="0"/>
                </a:moveTo>
                <a:cubicBezTo>
                  <a:pt x="116" y="0"/>
                  <a:pt x="115" y="0"/>
                  <a:pt x="114" y="0"/>
                </a:cubicBezTo>
                <a:cubicBezTo>
                  <a:pt x="79" y="6"/>
                  <a:pt x="54" y="35"/>
                  <a:pt x="54" y="68"/>
                </a:cubicBezTo>
                <a:cubicBezTo>
                  <a:pt x="42" y="122"/>
                  <a:pt x="27" y="171"/>
                  <a:pt x="11" y="222"/>
                </a:cubicBezTo>
                <a:cubicBezTo>
                  <a:pt x="0" y="257"/>
                  <a:pt x="21" y="294"/>
                  <a:pt x="58" y="305"/>
                </a:cubicBezTo>
                <a:cubicBezTo>
                  <a:pt x="65" y="306"/>
                  <a:pt x="71" y="307"/>
                  <a:pt x="77" y="307"/>
                </a:cubicBezTo>
                <a:cubicBezTo>
                  <a:pt x="142" y="307"/>
                  <a:pt x="152" y="216"/>
                  <a:pt x="167" y="163"/>
                </a:cubicBezTo>
                <a:cubicBezTo>
                  <a:pt x="187" y="100"/>
                  <a:pt x="216"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flipH="1">
            <a:off x="7263143" y="2019124"/>
            <a:ext cx="20715" cy="25469"/>
          </a:xfrm>
          <a:custGeom>
            <a:avLst/>
            <a:gdLst/>
            <a:ahLst/>
            <a:cxnLst/>
            <a:rect l="l" t="t" r="r" b="b"/>
            <a:pathLst>
              <a:path w="244" h="300" extrusionOk="0">
                <a:moveTo>
                  <a:pt x="159" y="0"/>
                </a:moveTo>
                <a:cubicBezTo>
                  <a:pt x="94" y="0"/>
                  <a:pt x="84" y="78"/>
                  <a:pt x="69" y="128"/>
                </a:cubicBezTo>
                <a:cubicBezTo>
                  <a:pt x="50" y="184"/>
                  <a:pt x="1" y="262"/>
                  <a:pt x="75" y="295"/>
                </a:cubicBezTo>
                <a:cubicBezTo>
                  <a:pt x="85" y="298"/>
                  <a:pt x="94" y="300"/>
                  <a:pt x="102" y="300"/>
                </a:cubicBezTo>
                <a:cubicBezTo>
                  <a:pt x="181" y="300"/>
                  <a:pt x="189" y="159"/>
                  <a:pt x="219" y="102"/>
                </a:cubicBezTo>
                <a:cubicBezTo>
                  <a:pt x="244" y="61"/>
                  <a:pt x="217" y="7"/>
                  <a:pt x="172" y="1"/>
                </a:cubicBezTo>
                <a:cubicBezTo>
                  <a:pt x="167" y="0"/>
                  <a:pt x="163" y="0"/>
                  <a:pt x="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flipH="1">
            <a:off x="7280971" y="2012163"/>
            <a:ext cx="17744" cy="23771"/>
          </a:xfrm>
          <a:custGeom>
            <a:avLst/>
            <a:gdLst/>
            <a:ahLst/>
            <a:cxnLst/>
            <a:rect l="l" t="t" r="r" b="b"/>
            <a:pathLst>
              <a:path w="209" h="280" extrusionOk="0">
                <a:moveTo>
                  <a:pt x="133" y="0"/>
                </a:moveTo>
                <a:cubicBezTo>
                  <a:pt x="99" y="0"/>
                  <a:pt x="70" y="24"/>
                  <a:pt x="65" y="58"/>
                </a:cubicBezTo>
                <a:cubicBezTo>
                  <a:pt x="67" y="73"/>
                  <a:pt x="65" y="89"/>
                  <a:pt x="63" y="106"/>
                </a:cubicBezTo>
                <a:cubicBezTo>
                  <a:pt x="52" y="161"/>
                  <a:pt x="1" y="241"/>
                  <a:pt x="75" y="274"/>
                </a:cubicBezTo>
                <a:cubicBezTo>
                  <a:pt x="86" y="278"/>
                  <a:pt x="96" y="280"/>
                  <a:pt x="105" y="280"/>
                </a:cubicBezTo>
                <a:cubicBezTo>
                  <a:pt x="169" y="280"/>
                  <a:pt x="180" y="184"/>
                  <a:pt x="192" y="130"/>
                </a:cubicBezTo>
                <a:cubicBezTo>
                  <a:pt x="209" y="81"/>
                  <a:pt x="203" y="9"/>
                  <a:pt x="141" y="1"/>
                </a:cubicBezTo>
                <a:cubicBezTo>
                  <a:pt x="138" y="0"/>
                  <a:pt x="135"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flipH="1">
            <a:off x="7296846" y="2008682"/>
            <a:ext cx="14772" cy="14263"/>
          </a:xfrm>
          <a:custGeom>
            <a:avLst/>
            <a:gdLst/>
            <a:ahLst/>
            <a:cxnLst/>
            <a:rect l="l" t="t" r="r" b="b"/>
            <a:pathLst>
              <a:path w="174" h="168" extrusionOk="0">
                <a:moveTo>
                  <a:pt x="84" y="0"/>
                </a:moveTo>
                <a:cubicBezTo>
                  <a:pt x="67" y="0"/>
                  <a:pt x="50" y="7"/>
                  <a:pt x="38" y="19"/>
                </a:cubicBezTo>
                <a:cubicBezTo>
                  <a:pt x="17" y="37"/>
                  <a:pt x="19" y="62"/>
                  <a:pt x="11" y="83"/>
                </a:cubicBezTo>
                <a:cubicBezTo>
                  <a:pt x="1" y="120"/>
                  <a:pt x="23" y="155"/>
                  <a:pt x="58" y="165"/>
                </a:cubicBezTo>
                <a:cubicBezTo>
                  <a:pt x="65" y="167"/>
                  <a:pt x="71" y="168"/>
                  <a:pt x="77" y="168"/>
                </a:cubicBezTo>
                <a:cubicBezTo>
                  <a:pt x="139" y="168"/>
                  <a:pt x="174" y="66"/>
                  <a:pt x="132" y="19"/>
                </a:cubicBezTo>
                <a:cubicBezTo>
                  <a:pt x="119" y="7"/>
                  <a:pt x="101" y="0"/>
                  <a:pt x="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flipH="1">
            <a:off x="6638561" y="1687691"/>
            <a:ext cx="235166" cy="149929"/>
          </a:xfrm>
          <a:custGeom>
            <a:avLst/>
            <a:gdLst/>
            <a:ahLst/>
            <a:cxnLst/>
            <a:rect l="l" t="t" r="r" b="b"/>
            <a:pathLst>
              <a:path w="2770" h="1766" extrusionOk="0">
                <a:moveTo>
                  <a:pt x="2350" y="163"/>
                </a:moveTo>
                <a:lnTo>
                  <a:pt x="2350" y="163"/>
                </a:lnTo>
                <a:cubicBezTo>
                  <a:pt x="1946" y="354"/>
                  <a:pt x="1570" y="597"/>
                  <a:pt x="1228" y="885"/>
                </a:cubicBezTo>
                <a:cubicBezTo>
                  <a:pt x="1014" y="1076"/>
                  <a:pt x="809" y="1278"/>
                  <a:pt x="568" y="1436"/>
                </a:cubicBezTo>
                <a:cubicBezTo>
                  <a:pt x="447" y="1516"/>
                  <a:pt x="319" y="1597"/>
                  <a:pt x="175" y="1628"/>
                </a:cubicBezTo>
                <a:cubicBezTo>
                  <a:pt x="298" y="1492"/>
                  <a:pt x="422" y="1356"/>
                  <a:pt x="541" y="1216"/>
                </a:cubicBezTo>
                <a:cubicBezTo>
                  <a:pt x="733" y="1002"/>
                  <a:pt x="926" y="786"/>
                  <a:pt x="1162" y="624"/>
                </a:cubicBezTo>
                <a:cubicBezTo>
                  <a:pt x="1354" y="498"/>
                  <a:pt x="1553" y="383"/>
                  <a:pt x="1769" y="305"/>
                </a:cubicBezTo>
                <a:cubicBezTo>
                  <a:pt x="1959" y="243"/>
                  <a:pt x="2152" y="196"/>
                  <a:pt x="2350" y="163"/>
                </a:cubicBezTo>
                <a:close/>
                <a:moveTo>
                  <a:pt x="2577" y="1"/>
                </a:moveTo>
                <a:cubicBezTo>
                  <a:pt x="2391" y="1"/>
                  <a:pt x="2075" y="85"/>
                  <a:pt x="1967" y="107"/>
                </a:cubicBezTo>
                <a:cubicBezTo>
                  <a:pt x="1697" y="167"/>
                  <a:pt x="1448" y="288"/>
                  <a:pt x="1216" y="430"/>
                </a:cubicBezTo>
                <a:cubicBezTo>
                  <a:pt x="973" y="570"/>
                  <a:pt x="770" y="766"/>
                  <a:pt x="582" y="969"/>
                </a:cubicBezTo>
                <a:cubicBezTo>
                  <a:pt x="490" y="1070"/>
                  <a:pt x="405" y="1171"/>
                  <a:pt x="315" y="1274"/>
                </a:cubicBezTo>
                <a:cubicBezTo>
                  <a:pt x="224" y="1377"/>
                  <a:pt x="124" y="1484"/>
                  <a:pt x="27" y="1590"/>
                </a:cubicBezTo>
                <a:cubicBezTo>
                  <a:pt x="0" y="1617"/>
                  <a:pt x="0" y="1660"/>
                  <a:pt x="27" y="1687"/>
                </a:cubicBezTo>
                <a:cubicBezTo>
                  <a:pt x="27" y="1689"/>
                  <a:pt x="27" y="1693"/>
                  <a:pt x="27" y="1697"/>
                </a:cubicBezTo>
                <a:cubicBezTo>
                  <a:pt x="29" y="1734"/>
                  <a:pt x="58" y="1763"/>
                  <a:pt x="95" y="1765"/>
                </a:cubicBezTo>
                <a:lnTo>
                  <a:pt x="93" y="1765"/>
                </a:lnTo>
                <a:cubicBezTo>
                  <a:pt x="98" y="1765"/>
                  <a:pt x="103" y="1766"/>
                  <a:pt x="108" y="1766"/>
                </a:cubicBezTo>
                <a:cubicBezTo>
                  <a:pt x="316" y="1766"/>
                  <a:pt x="502" y="1641"/>
                  <a:pt x="669" y="1529"/>
                </a:cubicBezTo>
                <a:cubicBezTo>
                  <a:pt x="1043" y="1276"/>
                  <a:pt x="1333" y="922"/>
                  <a:pt x="1716" y="681"/>
                </a:cubicBezTo>
                <a:cubicBezTo>
                  <a:pt x="1913" y="545"/>
                  <a:pt x="2119" y="424"/>
                  <a:pt x="2333" y="319"/>
                </a:cubicBezTo>
                <a:cubicBezTo>
                  <a:pt x="2419" y="276"/>
                  <a:pt x="2510" y="235"/>
                  <a:pt x="2596" y="194"/>
                </a:cubicBezTo>
                <a:cubicBezTo>
                  <a:pt x="2660" y="165"/>
                  <a:pt x="2769" y="109"/>
                  <a:pt x="2703" y="29"/>
                </a:cubicBezTo>
                <a:cubicBezTo>
                  <a:pt x="2680" y="9"/>
                  <a:pt x="2635" y="1"/>
                  <a:pt x="2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flipH="1">
            <a:off x="6696119" y="2144261"/>
            <a:ext cx="270229" cy="124799"/>
          </a:xfrm>
          <a:custGeom>
            <a:avLst/>
            <a:gdLst/>
            <a:ahLst/>
            <a:cxnLst/>
            <a:rect l="l" t="t" r="r" b="b"/>
            <a:pathLst>
              <a:path w="3183" h="1470" extrusionOk="0">
                <a:moveTo>
                  <a:pt x="3085" y="0"/>
                </a:moveTo>
                <a:cubicBezTo>
                  <a:pt x="3065" y="0"/>
                  <a:pt x="3046" y="9"/>
                  <a:pt x="3031" y="31"/>
                </a:cubicBezTo>
                <a:cubicBezTo>
                  <a:pt x="2653" y="568"/>
                  <a:pt x="2097" y="969"/>
                  <a:pt x="1480" y="1187"/>
                </a:cubicBezTo>
                <a:cubicBezTo>
                  <a:pt x="1160" y="1291"/>
                  <a:pt x="825" y="1335"/>
                  <a:pt x="490" y="1335"/>
                </a:cubicBezTo>
                <a:cubicBezTo>
                  <a:pt x="362" y="1335"/>
                  <a:pt x="233" y="1328"/>
                  <a:pt x="106" y="1316"/>
                </a:cubicBezTo>
                <a:cubicBezTo>
                  <a:pt x="102" y="1316"/>
                  <a:pt x="98" y="1316"/>
                  <a:pt x="94" y="1316"/>
                </a:cubicBezTo>
                <a:cubicBezTo>
                  <a:pt x="21" y="1316"/>
                  <a:pt x="1" y="1427"/>
                  <a:pt x="79" y="1448"/>
                </a:cubicBezTo>
                <a:cubicBezTo>
                  <a:pt x="202" y="1463"/>
                  <a:pt x="328" y="1469"/>
                  <a:pt x="453" y="1469"/>
                </a:cubicBezTo>
                <a:cubicBezTo>
                  <a:pt x="483" y="1470"/>
                  <a:pt x="512" y="1470"/>
                  <a:pt x="542" y="1470"/>
                </a:cubicBezTo>
                <a:cubicBezTo>
                  <a:pt x="1433" y="1470"/>
                  <a:pt x="2274" y="1079"/>
                  <a:pt x="2883" y="428"/>
                </a:cubicBezTo>
                <a:cubicBezTo>
                  <a:pt x="2974" y="329"/>
                  <a:pt x="3060" y="222"/>
                  <a:pt x="3136" y="113"/>
                </a:cubicBezTo>
                <a:cubicBezTo>
                  <a:pt x="3182" y="61"/>
                  <a:pt x="3135" y="0"/>
                  <a:pt x="3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flipH="1">
            <a:off x="6681268" y="2136450"/>
            <a:ext cx="32686" cy="21904"/>
          </a:xfrm>
          <a:custGeom>
            <a:avLst/>
            <a:gdLst/>
            <a:ahLst/>
            <a:cxnLst/>
            <a:rect l="l" t="t" r="r" b="b"/>
            <a:pathLst>
              <a:path w="385" h="258" extrusionOk="0">
                <a:moveTo>
                  <a:pt x="81" y="1"/>
                </a:moveTo>
                <a:cubicBezTo>
                  <a:pt x="51" y="1"/>
                  <a:pt x="22" y="21"/>
                  <a:pt x="13" y="51"/>
                </a:cubicBezTo>
                <a:cubicBezTo>
                  <a:pt x="1" y="88"/>
                  <a:pt x="31" y="117"/>
                  <a:pt x="56" y="139"/>
                </a:cubicBezTo>
                <a:cubicBezTo>
                  <a:pt x="116" y="191"/>
                  <a:pt x="186" y="230"/>
                  <a:pt x="262" y="252"/>
                </a:cubicBezTo>
                <a:cubicBezTo>
                  <a:pt x="271" y="256"/>
                  <a:pt x="281" y="258"/>
                  <a:pt x="289" y="258"/>
                </a:cubicBezTo>
                <a:cubicBezTo>
                  <a:pt x="354" y="258"/>
                  <a:pt x="384" y="160"/>
                  <a:pt x="313" y="129"/>
                </a:cubicBezTo>
                <a:cubicBezTo>
                  <a:pt x="256" y="110"/>
                  <a:pt x="202" y="84"/>
                  <a:pt x="155" y="49"/>
                </a:cubicBezTo>
                <a:cubicBezTo>
                  <a:pt x="138" y="26"/>
                  <a:pt x="116" y="10"/>
                  <a:pt x="89" y="1"/>
                </a:cubicBezTo>
                <a:cubicBezTo>
                  <a:pt x="86" y="1"/>
                  <a:pt x="83"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flipH="1">
            <a:off x="6782633" y="2262605"/>
            <a:ext cx="52552" cy="26743"/>
          </a:xfrm>
          <a:custGeom>
            <a:avLst/>
            <a:gdLst/>
            <a:ahLst/>
            <a:cxnLst/>
            <a:rect l="l" t="t" r="r" b="b"/>
            <a:pathLst>
              <a:path w="619" h="315" extrusionOk="0">
                <a:moveTo>
                  <a:pt x="524" y="0"/>
                </a:moveTo>
                <a:cubicBezTo>
                  <a:pt x="514" y="0"/>
                  <a:pt x="504" y="3"/>
                  <a:pt x="492" y="9"/>
                </a:cubicBezTo>
                <a:cubicBezTo>
                  <a:pt x="379" y="85"/>
                  <a:pt x="254" y="143"/>
                  <a:pt x="122" y="173"/>
                </a:cubicBezTo>
                <a:cubicBezTo>
                  <a:pt x="69" y="184"/>
                  <a:pt x="5" y="178"/>
                  <a:pt x="1" y="248"/>
                </a:cubicBezTo>
                <a:cubicBezTo>
                  <a:pt x="4" y="296"/>
                  <a:pt x="38" y="314"/>
                  <a:pt x="89" y="314"/>
                </a:cubicBezTo>
                <a:cubicBezTo>
                  <a:pt x="232" y="314"/>
                  <a:pt x="504" y="165"/>
                  <a:pt x="560" y="124"/>
                </a:cubicBezTo>
                <a:cubicBezTo>
                  <a:pt x="618" y="84"/>
                  <a:pt x="582"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flipH="1">
            <a:off x="7122720" y="1918098"/>
            <a:ext cx="255117" cy="40666"/>
          </a:xfrm>
          <a:custGeom>
            <a:avLst/>
            <a:gdLst/>
            <a:ahLst/>
            <a:cxnLst/>
            <a:rect l="l" t="t" r="r" b="b"/>
            <a:pathLst>
              <a:path w="3005" h="479" extrusionOk="0">
                <a:moveTo>
                  <a:pt x="2749" y="133"/>
                </a:moveTo>
                <a:cubicBezTo>
                  <a:pt x="2416" y="312"/>
                  <a:pt x="1931" y="344"/>
                  <a:pt x="1483" y="344"/>
                </a:cubicBezTo>
                <a:cubicBezTo>
                  <a:pt x="1276" y="344"/>
                  <a:pt x="1077" y="337"/>
                  <a:pt x="904" y="335"/>
                </a:cubicBezTo>
                <a:lnTo>
                  <a:pt x="906" y="335"/>
                </a:lnTo>
                <a:cubicBezTo>
                  <a:pt x="783" y="333"/>
                  <a:pt x="659" y="329"/>
                  <a:pt x="536" y="327"/>
                </a:cubicBezTo>
                <a:cubicBezTo>
                  <a:pt x="1034" y="208"/>
                  <a:pt x="1532" y="177"/>
                  <a:pt x="2044" y="164"/>
                </a:cubicBezTo>
                <a:cubicBezTo>
                  <a:pt x="2278" y="156"/>
                  <a:pt x="2515" y="133"/>
                  <a:pt x="2749" y="133"/>
                </a:cubicBezTo>
                <a:close/>
                <a:moveTo>
                  <a:pt x="2701" y="1"/>
                </a:moveTo>
                <a:cubicBezTo>
                  <a:pt x="2659" y="1"/>
                  <a:pt x="2618" y="2"/>
                  <a:pt x="2577" y="4"/>
                </a:cubicBezTo>
                <a:cubicBezTo>
                  <a:pt x="2307" y="18"/>
                  <a:pt x="2040" y="33"/>
                  <a:pt x="1772" y="41"/>
                </a:cubicBezTo>
                <a:cubicBezTo>
                  <a:pt x="1355" y="49"/>
                  <a:pt x="939" y="101"/>
                  <a:pt x="534" y="191"/>
                </a:cubicBezTo>
                <a:cubicBezTo>
                  <a:pt x="402" y="220"/>
                  <a:pt x="270" y="249"/>
                  <a:pt x="143" y="284"/>
                </a:cubicBezTo>
                <a:cubicBezTo>
                  <a:pt x="104" y="294"/>
                  <a:pt x="59" y="306"/>
                  <a:pt x="36" y="341"/>
                </a:cubicBezTo>
                <a:cubicBezTo>
                  <a:pt x="1" y="397"/>
                  <a:pt x="52" y="458"/>
                  <a:pt x="110" y="458"/>
                </a:cubicBezTo>
                <a:cubicBezTo>
                  <a:pt x="435" y="463"/>
                  <a:pt x="760" y="463"/>
                  <a:pt x="1085" y="475"/>
                </a:cubicBezTo>
                <a:cubicBezTo>
                  <a:pt x="1215" y="476"/>
                  <a:pt x="1346" y="479"/>
                  <a:pt x="1477" y="479"/>
                </a:cubicBezTo>
                <a:cubicBezTo>
                  <a:pt x="1891" y="479"/>
                  <a:pt x="2307" y="456"/>
                  <a:pt x="2698" y="310"/>
                </a:cubicBezTo>
                <a:cubicBezTo>
                  <a:pt x="2776" y="280"/>
                  <a:pt x="3005" y="164"/>
                  <a:pt x="2896" y="66"/>
                </a:cubicBezTo>
                <a:cubicBezTo>
                  <a:pt x="2891" y="31"/>
                  <a:pt x="2863" y="4"/>
                  <a:pt x="2828" y="4"/>
                </a:cubicBezTo>
                <a:cubicBezTo>
                  <a:pt x="2785" y="2"/>
                  <a:pt x="2743" y="1"/>
                  <a:pt x="2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flipH="1">
            <a:off x="6453322" y="1943142"/>
            <a:ext cx="57136" cy="180322"/>
          </a:xfrm>
          <a:custGeom>
            <a:avLst/>
            <a:gdLst/>
            <a:ahLst/>
            <a:cxnLst/>
            <a:rect l="l" t="t" r="r" b="b"/>
            <a:pathLst>
              <a:path w="673" h="2124" extrusionOk="0">
                <a:moveTo>
                  <a:pt x="73" y="0"/>
                </a:moveTo>
                <a:cubicBezTo>
                  <a:pt x="57" y="0"/>
                  <a:pt x="41" y="6"/>
                  <a:pt x="27" y="19"/>
                </a:cubicBezTo>
                <a:cubicBezTo>
                  <a:pt x="10" y="36"/>
                  <a:pt x="2" y="59"/>
                  <a:pt x="2" y="83"/>
                </a:cubicBezTo>
                <a:cubicBezTo>
                  <a:pt x="0" y="170"/>
                  <a:pt x="6" y="256"/>
                  <a:pt x="19" y="340"/>
                </a:cubicBezTo>
                <a:cubicBezTo>
                  <a:pt x="89" y="947"/>
                  <a:pt x="261" y="1540"/>
                  <a:pt x="529" y="2089"/>
                </a:cubicBezTo>
                <a:cubicBezTo>
                  <a:pt x="543" y="2114"/>
                  <a:pt x="564" y="2124"/>
                  <a:pt x="584" y="2124"/>
                </a:cubicBezTo>
                <a:cubicBezTo>
                  <a:pt x="629" y="2124"/>
                  <a:pt x="672" y="2075"/>
                  <a:pt x="644" y="2021"/>
                </a:cubicBezTo>
                <a:cubicBezTo>
                  <a:pt x="539" y="1820"/>
                  <a:pt x="463" y="1604"/>
                  <a:pt x="389" y="1388"/>
                </a:cubicBezTo>
                <a:cubicBezTo>
                  <a:pt x="251" y="970"/>
                  <a:pt x="157" y="538"/>
                  <a:pt x="136" y="96"/>
                </a:cubicBezTo>
                <a:cubicBezTo>
                  <a:pt x="159" y="46"/>
                  <a:pt x="118" y="0"/>
                  <a:pt x="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flipH="1">
            <a:off x="6406626" y="1929814"/>
            <a:ext cx="232364" cy="314970"/>
          </a:xfrm>
          <a:custGeom>
            <a:avLst/>
            <a:gdLst/>
            <a:ahLst/>
            <a:cxnLst/>
            <a:rect l="l" t="t" r="r" b="b"/>
            <a:pathLst>
              <a:path w="2737" h="3710" extrusionOk="0">
                <a:moveTo>
                  <a:pt x="2551" y="1"/>
                </a:moveTo>
                <a:cubicBezTo>
                  <a:pt x="2543" y="1"/>
                  <a:pt x="2535" y="2"/>
                  <a:pt x="2526" y="6"/>
                </a:cubicBezTo>
                <a:cubicBezTo>
                  <a:pt x="2442" y="47"/>
                  <a:pt x="2512" y="127"/>
                  <a:pt x="2530" y="189"/>
                </a:cubicBezTo>
                <a:cubicBezTo>
                  <a:pt x="2607" y="434"/>
                  <a:pt x="2619" y="693"/>
                  <a:pt x="2563" y="944"/>
                </a:cubicBezTo>
                <a:cubicBezTo>
                  <a:pt x="2341" y="1962"/>
                  <a:pt x="1847" y="2653"/>
                  <a:pt x="932" y="3159"/>
                </a:cubicBezTo>
                <a:cubicBezTo>
                  <a:pt x="720" y="3277"/>
                  <a:pt x="516" y="3380"/>
                  <a:pt x="292" y="3482"/>
                </a:cubicBezTo>
                <a:cubicBezTo>
                  <a:pt x="212" y="3519"/>
                  <a:pt x="130" y="3548"/>
                  <a:pt x="49" y="3581"/>
                </a:cubicBezTo>
                <a:cubicBezTo>
                  <a:pt x="14" y="3596"/>
                  <a:pt x="0" y="3635"/>
                  <a:pt x="14" y="3670"/>
                </a:cubicBezTo>
                <a:cubicBezTo>
                  <a:pt x="25" y="3694"/>
                  <a:pt x="49" y="3710"/>
                  <a:pt x="75" y="3710"/>
                </a:cubicBezTo>
                <a:cubicBezTo>
                  <a:pt x="83" y="3710"/>
                  <a:pt x="92" y="3708"/>
                  <a:pt x="101" y="3705"/>
                </a:cubicBezTo>
                <a:cubicBezTo>
                  <a:pt x="208" y="3661"/>
                  <a:pt x="317" y="3622"/>
                  <a:pt x="420" y="3573"/>
                </a:cubicBezTo>
                <a:cubicBezTo>
                  <a:pt x="669" y="3456"/>
                  <a:pt x="913" y="3326"/>
                  <a:pt x="1152" y="3184"/>
                </a:cubicBezTo>
                <a:cubicBezTo>
                  <a:pt x="1512" y="2966"/>
                  <a:pt x="1841" y="2690"/>
                  <a:pt x="2096" y="2355"/>
                </a:cubicBezTo>
                <a:cubicBezTo>
                  <a:pt x="2424" y="1907"/>
                  <a:pt x="2629" y="1372"/>
                  <a:pt x="2718" y="827"/>
                </a:cubicBezTo>
                <a:cubicBezTo>
                  <a:pt x="2736" y="693"/>
                  <a:pt x="2736" y="555"/>
                  <a:pt x="2718" y="421"/>
                </a:cubicBezTo>
                <a:cubicBezTo>
                  <a:pt x="2703" y="290"/>
                  <a:pt x="2668" y="162"/>
                  <a:pt x="2613" y="41"/>
                </a:cubicBezTo>
                <a:cubicBezTo>
                  <a:pt x="2602" y="16"/>
                  <a:pt x="2577" y="1"/>
                  <a:pt x="2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flipH="1">
            <a:off x="5171710" y="1897384"/>
            <a:ext cx="1322533" cy="2036012"/>
          </a:xfrm>
          <a:custGeom>
            <a:avLst/>
            <a:gdLst/>
            <a:ahLst/>
            <a:cxnLst/>
            <a:rect l="l" t="t" r="r" b="b"/>
            <a:pathLst>
              <a:path w="15578" h="23982" extrusionOk="0">
                <a:moveTo>
                  <a:pt x="82" y="1"/>
                </a:moveTo>
                <a:cubicBezTo>
                  <a:pt x="55" y="1"/>
                  <a:pt x="30" y="17"/>
                  <a:pt x="17" y="42"/>
                </a:cubicBezTo>
                <a:cubicBezTo>
                  <a:pt x="1" y="75"/>
                  <a:pt x="15" y="114"/>
                  <a:pt x="50" y="131"/>
                </a:cubicBezTo>
                <a:cubicBezTo>
                  <a:pt x="171" y="159"/>
                  <a:pt x="282" y="219"/>
                  <a:pt x="398" y="264"/>
                </a:cubicBezTo>
                <a:cubicBezTo>
                  <a:pt x="640" y="359"/>
                  <a:pt x="889" y="435"/>
                  <a:pt x="1142" y="495"/>
                </a:cubicBezTo>
                <a:cubicBezTo>
                  <a:pt x="2315" y="737"/>
                  <a:pt x="3518" y="795"/>
                  <a:pt x="4695" y="1025"/>
                </a:cubicBezTo>
                <a:cubicBezTo>
                  <a:pt x="6073" y="1309"/>
                  <a:pt x="7417" y="1838"/>
                  <a:pt x="8552" y="2677"/>
                </a:cubicBezTo>
                <a:cubicBezTo>
                  <a:pt x="9355" y="3297"/>
                  <a:pt x="10050" y="4048"/>
                  <a:pt x="10673" y="4844"/>
                </a:cubicBezTo>
                <a:cubicBezTo>
                  <a:pt x="11124" y="5434"/>
                  <a:pt x="11564" y="6035"/>
                  <a:pt x="11976" y="6652"/>
                </a:cubicBezTo>
                <a:cubicBezTo>
                  <a:pt x="12286" y="7138"/>
                  <a:pt x="12572" y="7623"/>
                  <a:pt x="12860" y="8129"/>
                </a:cubicBezTo>
                <a:cubicBezTo>
                  <a:pt x="13286" y="8876"/>
                  <a:pt x="13691" y="9637"/>
                  <a:pt x="14043" y="10423"/>
                </a:cubicBezTo>
                <a:cubicBezTo>
                  <a:pt x="14224" y="10793"/>
                  <a:pt x="14545" y="11069"/>
                  <a:pt x="14771" y="11410"/>
                </a:cubicBezTo>
                <a:cubicBezTo>
                  <a:pt x="14868" y="11573"/>
                  <a:pt x="14909" y="11762"/>
                  <a:pt x="14893" y="11951"/>
                </a:cubicBezTo>
                <a:cubicBezTo>
                  <a:pt x="14878" y="12081"/>
                  <a:pt x="14819" y="12202"/>
                  <a:pt x="14800" y="12332"/>
                </a:cubicBezTo>
                <a:cubicBezTo>
                  <a:pt x="14776" y="12478"/>
                  <a:pt x="14792" y="12630"/>
                  <a:pt x="14850" y="12766"/>
                </a:cubicBezTo>
                <a:cubicBezTo>
                  <a:pt x="14953" y="13050"/>
                  <a:pt x="15105" y="13319"/>
                  <a:pt x="15152" y="13622"/>
                </a:cubicBezTo>
                <a:cubicBezTo>
                  <a:pt x="15171" y="13745"/>
                  <a:pt x="15166" y="13873"/>
                  <a:pt x="15140" y="13994"/>
                </a:cubicBezTo>
                <a:cubicBezTo>
                  <a:pt x="15119" y="14074"/>
                  <a:pt x="15088" y="14149"/>
                  <a:pt x="15074" y="14229"/>
                </a:cubicBezTo>
                <a:cubicBezTo>
                  <a:pt x="15047" y="14379"/>
                  <a:pt x="15045" y="14533"/>
                  <a:pt x="15068" y="14685"/>
                </a:cubicBezTo>
                <a:cubicBezTo>
                  <a:pt x="15117" y="15017"/>
                  <a:pt x="15226" y="15340"/>
                  <a:pt x="15241" y="15677"/>
                </a:cubicBezTo>
                <a:cubicBezTo>
                  <a:pt x="15247" y="15848"/>
                  <a:pt x="15212" y="16019"/>
                  <a:pt x="15214" y="16189"/>
                </a:cubicBezTo>
                <a:cubicBezTo>
                  <a:pt x="15214" y="16292"/>
                  <a:pt x="15222" y="16395"/>
                  <a:pt x="15234" y="16498"/>
                </a:cubicBezTo>
                <a:cubicBezTo>
                  <a:pt x="15304" y="17014"/>
                  <a:pt x="15395" y="17531"/>
                  <a:pt x="15407" y="18053"/>
                </a:cubicBezTo>
                <a:cubicBezTo>
                  <a:pt x="15417" y="18650"/>
                  <a:pt x="15358" y="19240"/>
                  <a:pt x="15288" y="19837"/>
                </a:cubicBezTo>
                <a:cubicBezTo>
                  <a:pt x="15148" y="20851"/>
                  <a:pt x="14992" y="21865"/>
                  <a:pt x="14763" y="22865"/>
                </a:cubicBezTo>
                <a:cubicBezTo>
                  <a:pt x="14679" y="23209"/>
                  <a:pt x="14590" y="23554"/>
                  <a:pt x="14496" y="23896"/>
                </a:cubicBezTo>
                <a:cubicBezTo>
                  <a:pt x="14483" y="23931"/>
                  <a:pt x="14504" y="23968"/>
                  <a:pt x="14539" y="23980"/>
                </a:cubicBezTo>
                <a:cubicBezTo>
                  <a:pt x="14544" y="23981"/>
                  <a:pt x="14549" y="23982"/>
                  <a:pt x="14555" y="23982"/>
                </a:cubicBezTo>
                <a:cubicBezTo>
                  <a:pt x="14584" y="23982"/>
                  <a:pt x="14611" y="23963"/>
                  <a:pt x="14619" y="23935"/>
                </a:cubicBezTo>
                <a:cubicBezTo>
                  <a:pt x="14726" y="23544"/>
                  <a:pt x="14831" y="23151"/>
                  <a:pt x="14924" y="22756"/>
                </a:cubicBezTo>
                <a:cubicBezTo>
                  <a:pt x="15152" y="21692"/>
                  <a:pt x="15323" y="20619"/>
                  <a:pt x="15452" y="19539"/>
                </a:cubicBezTo>
                <a:cubicBezTo>
                  <a:pt x="15522" y="18872"/>
                  <a:pt x="15578" y="18197"/>
                  <a:pt x="15502" y="17529"/>
                </a:cubicBezTo>
                <a:cubicBezTo>
                  <a:pt x="15467" y="17097"/>
                  <a:pt x="15368" y="16671"/>
                  <a:pt x="15345" y="16239"/>
                </a:cubicBezTo>
                <a:cubicBezTo>
                  <a:pt x="15339" y="15998"/>
                  <a:pt x="15395" y="15757"/>
                  <a:pt x="15360" y="15519"/>
                </a:cubicBezTo>
                <a:cubicBezTo>
                  <a:pt x="15325" y="15212"/>
                  <a:pt x="15230" y="14920"/>
                  <a:pt x="15191" y="14616"/>
                </a:cubicBezTo>
                <a:cubicBezTo>
                  <a:pt x="15177" y="14484"/>
                  <a:pt x="15183" y="14350"/>
                  <a:pt x="15210" y="14221"/>
                </a:cubicBezTo>
                <a:cubicBezTo>
                  <a:pt x="15226" y="14163"/>
                  <a:pt x="15247" y="14107"/>
                  <a:pt x="15261" y="14050"/>
                </a:cubicBezTo>
                <a:cubicBezTo>
                  <a:pt x="15399" y="13558"/>
                  <a:pt x="15107" y="13106"/>
                  <a:pt x="14953" y="12657"/>
                </a:cubicBezTo>
                <a:cubicBezTo>
                  <a:pt x="14913" y="12534"/>
                  <a:pt x="14911" y="12404"/>
                  <a:pt x="14946" y="12279"/>
                </a:cubicBezTo>
                <a:cubicBezTo>
                  <a:pt x="15045" y="11995"/>
                  <a:pt x="15066" y="11729"/>
                  <a:pt x="14942" y="11449"/>
                </a:cubicBezTo>
                <a:cubicBezTo>
                  <a:pt x="14782" y="11133"/>
                  <a:pt x="14504" y="10892"/>
                  <a:pt x="14304" y="10602"/>
                </a:cubicBezTo>
                <a:cubicBezTo>
                  <a:pt x="14206" y="10466"/>
                  <a:pt x="14136" y="10312"/>
                  <a:pt x="14068" y="10160"/>
                </a:cubicBezTo>
                <a:cubicBezTo>
                  <a:pt x="13821" y="9610"/>
                  <a:pt x="13539" y="9077"/>
                  <a:pt x="13247" y="8551"/>
                </a:cubicBezTo>
                <a:cubicBezTo>
                  <a:pt x="12714" y="7588"/>
                  <a:pt x="12163" y="6633"/>
                  <a:pt x="11507" y="5747"/>
                </a:cubicBezTo>
                <a:cubicBezTo>
                  <a:pt x="11021" y="5070"/>
                  <a:pt x="10525" y="4399"/>
                  <a:pt x="9955" y="3792"/>
                </a:cubicBezTo>
                <a:cubicBezTo>
                  <a:pt x="9530" y="3342"/>
                  <a:pt x="9079" y="2904"/>
                  <a:pt x="8579" y="2533"/>
                </a:cubicBezTo>
                <a:cubicBezTo>
                  <a:pt x="7421" y="1692"/>
                  <a:pt x="6061" y="1163"/>
                  <a:pt x="4662" y="884"/>
                </a:cubicBezTo>
                <a:cubicBezTo>
                  <a:pt x="3716" y="713"/>
                  <a:pt x="2759" y="616"/>
                  <a:pt x="1809" y="482"/>
                </a:cubicBezTo>
                <a:cubicBezTo>
                  <a:pt x="1476" y="433"/>
                  <a:pt x="1144" y="373"/>
                  <a:pt x="821" y="270"/>
                </a:cubicBezTo>
                <a:cubicBezTo>
                  <a:pt x="574" y="203"/>
                  <a:pt x="350" y="89"/>
                  <a:pt x="105" y="5"/>
                </a:cubicBezTo>
                <a:cubicBezTo>
                  <a:pt x="98" y="2"/>
                  <a:pt x="90" y="1"/>
                  <a:pt x="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flipH="1">
            <a:off x="6331158" y="1891865"/>
            <a:ext cx="30733" cy="51448"/>
          </a:xfrm>
          <a:custGeom>
            <a:avLst/>
            <a:gdLst/>
            <a:ahLst/>
            <a:cxnLst/>
            <a:rect l="l" t="t" r="r" b="b"/>
            <a:pathLst>
              <a:path w="362" h="606" extrusionOk="0">
                <a:moveTo>
                  <a:pt x="279" y="1"/>
                </a:moveTo>
                <a:cubicBezTo>
                  <a:pt x="257" y="1"/>
                  <a:pt x="234" y="12"/>
                  <a:pt x="221" y="39"/>
                </a:cubicBezTo>
                <a:cubicBezTo>
                  <a:pt x="176" y="167"/>
                  <a:pt x="122" y="294"/>
                  <a:pt x="63" y="416"/>
                </a:cubicBezTo>
                <a:cubicBezTo>
                  <a:pt x="48" y="447"/>
                  <a:pt x="15" y="492"/>
                  <a:pt x="5" y="531"/>
                </a:cubicBezTo>
                <a:cubicBezTo>
                  <a:pt x="1" y="566"/>
                  <a:pt x="28" y="601"/>
                  <a:pt x="63" y="605"/>
                </a:cubicBezTo>
                <a:cubicBezTo>
                  <a:pt x="66" y="605"/>
                  <a:pt x="69" y="605"/>
                  <a:pt x="71" y="605"/>
                </a:cubicBezTo>
                <a:cubicBezTo>
                  <a:pt x="140" y="605"/>
                  <a:pt x="154" y="513"/>
                  <a:pt x="186" y="465"/>
                </a:cubicBezTo>
                <a:cubicBezTo>
                  <a:pt x="246" y="344"/>
                  <a:pt x="297" y="218"/>
                  <a:pt x="344" y="91"/>
                </a:cubicBezTo>
                <a:cubicBezTo>
                  <a:pt x="362" y="39"/>
                  <a:pt x="321" y="1"/>
                  <a:pt x="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flipH="1">
            <a:off x="7232056" y="2232383"/>
            <a:ext cx="687670" cy="477124"/>
          </a:xfrm>
          <a:custGeom>
            <a:avLst/>
            <a:gdLst/>
            <a:ahLst/>
            <a:cxnLst/>
            <a:rect l="l" t="t" r="r" b="b"/>
            <a:pathLst>
              <a:path w="8100" h="5620" extrusionOk="0">
                <a:moveTo>
                  <a:pt x="7803" y="1"/>
                </a:moveTo>
                <a:cubicBezTo>
                  <a:pt x="7803" y="1"/>
                  <a:pt x="7802" y="1"/>
                  <a:pt x="7801" y="1"/>
                </a:cubicBezTo>
                <a:cubicBezTo>
                  <a:pt x="7764" y="1"/>
                  <a:pt x="7734" y="32"/>
                  <a:pt x="7734" y="67"/>
                </a:cubicBezTo>
                <a:cubicBezTo>
                  <a:pt x="7738" y="112"/>
                  <a:pt x="7777" y="145"/>
                  <a:pt x="7793" y="186"/>
                </a:cubicBezTo>
                <a:cubicBezTo>
                  <a:pt x="8046" y="715"/>
                  <a:pt x="7863" y="1342"/>
                  <a:pt x="7548" y="1805"/>
                </a:cubicBezTo>
                <a:cubicBezTo>
                  <a:pt x="7081" y="2482"/>
                  <a:pt x="6250" y="2932"/>
                  <a:pt x="5471" y="3148"/>
                </a:cubicBezTo>
                <a:cubicBezTo>
                  <a:pt x="5123" y="3237"/>
                  <a:pt x="4765" y="3294"/>
                  <a:pt x="4409" y="3346"/>
                </a:cubicBezTo>
                <a:cubicBezTo>
                  <a:pt x="3907" y="3418"/>
                  <a:pt x="3407" y="3519"/>
                  <a:pt x="2909" y="3626"/>
                </a:cubicBezTo>
                <a:cubicBezTo>
                  <a:pt x="1955" y="3858"/>
                  <a:pt x="984" y="4385"/>
                  <a:pt x="315" y="5111"/>
                </a:cubicBezTo>
                <a:cubicBezTo>
                  <a:pt x="202" y="5236"/>
                  <a:pt x="103" y="5372"/>
                  <a:pt x="17" y="5518"/>
                </a:cubicBezTo>
                <a:cubicBezTo>
                  <a:pt x="0" y="5551"/>
                  <a:pt x="11" y="5592"/>
                  <a:pt x="42" y="5611"/>
                </a:cubicBezTo>
                <a:cubicBezTo>
                  <a:pt x="52" y="5617"/>
                  <a:pt x="63" y="5620"/>
                  <a:pt x="75" y="5620"/>
                </a:cubicBezTo>
                <a:cubicBezTo>
                  <a:pt x="98" y="5620"/>
                  <a:pt x="122" y="5607"/>
                  <a:pt x="134" y="5586"/>
                </a:cubicBezTo>
                <a:cubicBezTo>
                  <a:pt x="159" y="5545"/>
                  <a:pt x="183" y="5504"/>
                  <a:pt x="210" y="5463"/>
                </a:cubicBezTo>
                <a:cubicBezTo>
                  <a:pt x="311" y="5315"/>
                  <a:pt x="424" y="5179"/>
                  <a:pt x="552" y="5053"/>
                </a:cubicBezTo>
                <a:cubicBezTo>
                  <a:pt x="1185" y="4444"/>
                  <a:pt x="1984" y="4014"/>
                  <a:pt x="2831" y="3782"/>
                </a:cubicBezTo>
                <a:cubicBezTo>
                  <a:pt x="3241" y="3685"/>
                  <a:pt x="3654" y="3607"/>
                  <a:pt x="4070" y="3533"/>
                </a:cubicBezTo>
                <a:cubicBezTo>
                  <a:pt x="4565" y="3451"/>
                  <a:pt x="5065" y="3397"/>
                  <a:pt x="5551" y="3264"/>
                </a:cubicBezTo>
                <a:cubicBezTo>
                  <a:pt x="6419" y="3013"/>
                  <a:pt x="7341" y="2488"/>
                  <a:pt x="7785" y="1675"/>
                </a:cubicBezTo>
                <a:cubicBezTo>
                  <a:pt x="7987" y="1305"/>
                  <a:pt x="8100" y="869"/>
                  <a:pt x="8019" y="449"/>
                </a:cubicBezTo>
                <a:cubicBezTo>
                  <a:pt x="8007" y="363"/>
                  <a:pt x="7903" y="1"/>
                  <a:pt x="7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flipH="1">
            <a:off x="7836611" y="2573494"/>
            <a:ext cx="85067" cy="136600"/>
          </a:xfrm>
          <a:custGeom>
            <a:avLst/>
            <a:gdLst/>
            <a:ahLst/>
            <a:cxnLst/>
            <a:rect l="l" t="t" r="r" b="b"/>
            <a:pathLst>
              <a:path w="1002" h="1609" extrusionOk="0">
                <a:moveTo>
                  <a:pt x="902" y="1"/>
                </a:moveTo>
                <a:cubicBezTo>
                  <a:pt x="886" y="1"/>
                  <a:pt x="868" y="8"/>
                  <a:pt x="852" y="25"/>
                </a:cubicBezTo>
                <a:cubicBezTo>
                  <a:pt x="414" y="428"/>
                  <a:pt x="116" y="959"/>
                  <a:pt x="1" y="1541"/>
                </a:cubicBezTo>
                <a:cubicBezTo>
                  <a:pt x="2" y="1584"/>
                  <a:pt x="36" y="1609"/>
                  <a:pt x="69" y="1609"/>
                </a:cubicBezTo>
                <a:cubicBezTo>
                  <a:pt x="94" y="1609"/>
                  <a:pt x="118" y="1596"/>
                  <a:pt x="130" y="1568"/>
                </a:cubicBezTo>
                <a:cubicBezTo>
                  <a:pt x="153" y="1461"/>
                  <a:pt x="182" y="1354"/>
                  <a:pt x="217" y="1251"/>
                </a:cubicBezTo>
                <a:cubicBezTo>
                  <a:pt x="359" y="817"/>
                  <a:pt x="612" y="428"/>
                  <a:pt x="947" y="120"/>
                </a:cubicBezTo>
                <a:cubicBezTo>
                  <a:pt x="1002" y="71"/>
                  <a:pt x="956"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flipH="1">
            <a:off x="7775056" y="2498870"/>
            <a:ext cx="356909" cy="495207"/>
          </a:xfrm>
          <a:custGeom>
            <a:avLst/>
            <a:gdLst/>
            <a:ahLst/>
            <a:cxnLst/>
            <a:rect l="l" t="t" r="r" b="b"/>
            <a:pathLst>
              <a:path w="4204" h="5833" extrusionOk="0">
                <a:moveTo>
                  <a:pt x="4112" y="0"/>
                </a:moveTo>
                <a:cubicBezTo>
                  <a:pt x="4062" y="0"/>
                  <a:pt x="4014" y="69"/>
                  <a:pt x="3980" y="108"/>
                </a:cubicBezTo>
                <a:cubicBezTo>
                  <a:pt x="3940" y="155"/>
                  <a:pt x="3901" y="203"/>
                  <a:pt x="3862" y="252"/>
                </a:cubicBezTo>
                <a:cubicBezTo>
                  <a:pt x="3698" y="468"/>
                  <a:pt x="3510" y="670"/>
                  <a:pt x="3307" y="853"/>
                </a:cubicBezTo>
                <a:cubicBezTo>
                  <a:pt x="2657" y="1379"/>
                  <a:pt x="1949" y="1848"/>
                  <a:pt x="1389" y="2480"/>
                </a:cubicBezTo>
                <a:cubicBezTo>
                  <a:pt x="702" y="3256"/>
                  <a:pt x="1" y="4729"/>
                  <a:pt x="34" y="5776"/>
                </a:cubicBezTo>
                <a:cubicBezTo>
                  <a:pt x="41" y="5815"/>
                  <a:pt x="70" y="5832"/>
                  <a:pt x="99" y="5832"/>
                </a:cubicBezTo>
                <a:cubicBezTo>
                  <a:pt x="136" y="5832"/>
                  <a:pt x="174" y="5804"/>
                  <a:pt x="170" y="5757"/>
                </a:cubicBezTo>
                <a:cubicBezTo>
                  <a:pt x="155" y="5619"/>
                  <a:pt x="176" y="5479"/>
                  <a:pt x="194" y="5342"/>
                </a:cubicBezTo>
                <a:cubicBezTo>
                  <a:pt x="260" y="4901"/>
                  <a:pt x="388" y="4471"/>
                  <a:pt x="573" y="4068"/>
                </a:cubicBezTo>
                <a:cubicBezTo>
                  <a:pt x="770" y="3626"/>
                  <a:pt x="994" y="3190"/>
                  <a:pt x="1293" y="2807"/>
                </a:cubicBezTo>
                <a:cubicBezTo>
                  <a:pt x="1834" y="2102"/>
                  <a:pt x="2585" y="1591"/>
                  <a:pt x="3282" y="1048"/>
                </a:cubicBezTo>
                <a:cubicBezTo>
                  <a:pt x="3603" y="795"/>
                  <a:pt x="3854" y="472"/>
                  <a:pt x="4111" y="157"/>
                </a:cubicBezTo>
                <a:cubicBezTo>
                  <a:pt x="4150" y="118"/>
                  <a:pt x="4204" y="87"/>
                  <a:pt x="4163" y="26"/>
                </a:cubicBezTo>
                <a:cubicBezTo>
                  <a:pt x="4146" y="8"/>
                  <a:pt x="4129" y="0"/>
                  <a:pt x="4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flipH="1">
            <a:off x="8068120" y="2955950"/>
            <a:ext cx="163513" cy="1686234"/>
          </a:xfrm>
          <a:custGeom>
            <a:avLst/>
            <a:gdLst/>
            <a:ahLst/>
            <a:cxnLst/>
            <a:rect l="l" t="t" r="r" b="b"/>
            <a:pathLst>
              <a:path w="1926" h="19862" extrusionOk="0">
                <a:moveTo>
                  <a:pt x="1314" y="1"/>
                </a:moveTo>
                <a:cubicBezTo>
                  <a:pt x="1280" y="1"/>
                  <a:pt x="1247" y="23"/>
                  <a:pt x="1247" y="69"/>
                </a:cubicBezTo>
                <a:cubicBezTo>
                  <a:pt x="1259" y="1060"/>
                  <a:pt x="1072" y="2042"/>
                  <a:pt x="944" y="3023"/>
                </a:cubicBezTo>
                <a:cubicBezTo>
                  <a:pt x="539" y="5882"/>
                  <a:pt x="311" y="8765"/>
                  <a:pt x="159" y="11647"/>
                </a:cubicBezTo>
                <a:cubicBezTo>
                  <a:pt x="103" y="12852"/>
                  <a:pt x="35" y="14058"/>
                  <a:pt x="8" y="15263"/>
                </a:cubicBezTo>
                <a:cubicBezTo>
                  <a:pt x="4" y="15525"/>
                  <a:pt x="0" y="15809"/>
                  <a:pt x="165" y="16027"/>
                </a:cubicBezTo>
                <a:cubicBezTo>
                  <a:pt x="222" y="16113"/>
                  <a:pt x="315" y="16171"/>
                  <a:pt x="354" y="16267"/>
                </a:cubicBezTo>
                <a:cubicBezTo>
                  <a:pt x="375" y="16341"/>
                  <a:pt x="364" y="16428"/>
                  <a:pt x="362" y="16508"/>
                </a:cubicBezTo>
                <a:cubicBezTo>
                  <a:pt x="352" y="16658"/>
                  <a:pt x="327" y="16808"/>
                  <a:pt x="311" y="16959"/>
                </a:cubicBezTo>
                <a:cubicBezTo>
                  <a:pt x="263" y="17255"/>
                  <a:pt x="294" y="17559"/>
                  <a:pt x="399" y="17841"/>
                </a:cubicBezTo>
                <a:cubicBezTo>
                  <a:pt x="576" y="18238"/>
                  <a:pt x="722" y="18028"/>
                  <a:pt x="850" y="18604"/>
                </a:cubicBezTo>
                <a:cubicBezTo>
                  <a:pt x="988" y="19238"/>
                  <a:pt x="1247" y="19520"/>
                  <a:pt x="1794" y="19851"/>
                </a:cubicBezTo>
                <a:cubicBezTo>
                  <a:pt x="1807" y="19858"/>
                  <a:pt x="1819" y="19861"/>
                  <a:pt x="1830" y="19861"/>
                </a:cubicBezTo>
                <a:cubicBezTo>
                  <a:pt x="1890" y="19861"/>
                  <a:pt x="1926" y="19774"/>
                  <a:pt x="1862" y="19736"/>
                </a:cubicBezTo>
                <a:cubicBezTo>
                  <a:pt x="1708" y="19643"/>
                  <a:pt x="1560" y="19538"/>
                  <a:pt x="1424" y="19421"/>
                </a:cubicBezTo>
                <a:cubicBezTo>
                  <a:pt x="1249" y="19273"/>
                  <a:pt x="1136" y="19067"/>
                  <a:pt x="1058" y="18855"/>
                </a:cubicBezTo>
                <a:cubicBezTo>
                  <a:pt x="1004" y="18701"/>
                  <a:pt x="977" y="18541"/>
                  <a:pt x="928" y="18386"/>
                </a:cubicBezTo>
                <a:cubicBezTo>
                  <a:pt x="778" y="17895"/>
                  <a:pt x="533" y="18135"/>
                  <a:pt x="436" y="17446"/>
                </a:cubicBezTo>
                <a:cubicBezTo>
                  <a:pt x="391" y="17129"/>
                  <a:pt x="477" y="16817"/>
                  <a:pt x="496" y="16502"/>
                </a:cubicBezTo>
                <a:cubicBezTo>
                  <a:pt x="498" y="16399"/>
                  <a:pt x="512" y="16290"/>
                  <a:pt x="467" y="16193"/>
                </a:cubicBezTo>
                <a:cubicBezTo>
                  <a:pt x="432" y="16115"/>
                  <a:pt x="368" y="16060"/>
                  <a:pt x="313" y="15998"/>
                </a:cubicBezTo>
                <a:cubicBezTo>
                  <a:pt x="202" y="15877"/>
                  <a:pt x="154" y="15712"/>
                  <a:pt x="146" y="15551"/>
                </a:cubicBezTo>
                <a:cubicBezTo>
                  <a:pt x="130" y="14813"/>
                  <a:pt x="187" y="14072"/>
                  <a:pt x="214" y="13334"/>
                </a:cubicBezTo>
                <a:cubicBezTo>
                  <a:pt x="352" y="10018"/>
                  <a:pt x="580" y="6699"/>
                  <a:pt x="1025" y="3408"/>
                </a:cubicBezTo>
                <a:cubicBezTo>
                  <a:pt x="1167" y="2297"/>
                  <a:pt x="1389" y="1190"/>
                  <a:pt x="1381" y="69"/>
                </a:cubicBezTo>
                <a:cubicBezTo>
                  <a:pt x="1381" y="23"/>
                  <a:pt x="1347" y="1"/>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flipH="1">
            <a:off x="7547447" y="4069953"/>
            <a:ext cx="535618" cy="569832"/>
          </a:xfrm>
          <a:custGeom>
            <a:avLst/>
            <a:gdLst/>
            <a:ahLst/>
            <a:cxnLst/>
            <a:rect l="l" t="t" r="r" b="b"/>
            <a:pathLst>
              <a:path w="6309" h="6712" extrusionOk="0">
                <a:moveTo>
                  <a:pt x="6146" y="1317"/>
                </a:moveTo>
                <a:cubicBezTo>
                  <a:pt x="6143" y="1318"/>
                  <a:pt x="6140" y="1319"/>
                  <a:pt x="6138" y="1321"/>
                </a:cubicBezTo>
                <a:lnTo>
                  <a:pt x="6138" y="1321"/>
                </a:lnTo>
                <a:lnTo>
                  <a:pt x="6142" y="1317"/>
                </a:lnTo>
                <a:close/>
                <a:moveTo>
                  <a:pt x="5435" y="1"/>
                </a:moveTo>
                <a:cubicBezTo>
                  <a:pt x="5361" y="1"/>
                  <a:pt x="5340" y="112"/>
                  <a:pt x="5420" y="134"/>
                </a:cubicBezTo>
                <a:cubicBezTo>
                  <a:pt x="5510" y="150"/>
                  <a:pt x="5601" y="175"/>
                  <a:pt x="5689" y="208"/>
                </a:cubicBezTo>
                <a:cubicBezTo>
                  <a:pt x="5839" y="263"/>
                  <a:pt x="5983" y="339"/>
                  <a:pt x="6090" y="461"/>
                </a:cubicBezTo>
                <a:cubicBezTo>
                  <a:pt x="6125" y="500"/>
                  <a:pt x="6162" y="543"/>
                  <a:pt x="6162" y="599"/>
                </a:cubicBezTo>
                <a:cubicBezTo>
                  <a:pt x="6164" y="703"/>
                  <a:pt x="6088" y="792"/>
                  <a:pt x="6070" y="895"/>
                </a:cubicBezTo>
                <a:cubicBezTo>
                  <a:pt x="6057" y="952"/>
                  <a:pt x="6061" y="1014"/>
                  <a:pt x="6084" y="1070"/>
                </a:cubicBezTo>
                <a:cubicBezTo>
                  <a:pt x="6111" y="1142"/>
                  <a:pt x="6189" y="1249"/>
                  <a:pt x="6138" y="1321"/>
                </a:cubicBezTo>
                <a:lnTo>
                  <a:pt x="6138" y="1321"/>
                </a:lnTo>
                <a:cubicBezTo>
                  <a:pt x="6117" y="1330"/>
                  <a:pt x="6094" y="1333"/>
                  <a:pt x="6070" y="1333"/>
                </a:cubicBezTo>
                <a:cubicBezTo>
                  <a:pt x="6040" y="1333"/>
                  <a:pt x="6010" y="1328"/>
                  <a:pt x="5981" y="1325"/>
                </a:cubicBezTo>
                <a:cubicBezTo>
                  <a:pt x="5850" y="1300"/>
                  <a:pt x="5701" y="1249"/>
                  <a:pt x="5564" y="1228"/>
                </a:cubicBezTo>
                <a:cubicBezTo>
                  <a:pt x="5434" y="1208"/>
                  <a:pt x="5304" y="1201"/>
                  <a:pt x="5173" y="1201"/>
                </a:cubicBezTo>
                <a:cubicBezTo>
                  <a:pt x="4988" y="1201"/>
                  <a:pt x="4802" y="1216"/>
                  <a:pt x="4617" y="1234"/>
                </a:cubicBezTo>
                <a:cubicBezTo>
                  <a:pt x="4041" y="1296"/>
                  <a:pt x="3506" y="1553"/>
                  <a:pt x="3006" y="1833"/>
                </a:cubicBezTo>
                <a:cubicBezTo>
                  <a:pt x="2254" y="2265"/>
                  <a:pt x="1628" y="2886"/>
                  <a:pt x="1132" y="3594"/>
                </a:cubicBezTo>
                <a:cubicBezTo>
                  <a:pt x="789" y="4061"/>
                  <a:pt x="511" y="4575"/>
                  <a:pt x="307" y="5118"/>
                </a:cubicBezTo>
                <a:cubicBezTo>
                  <a:pt x="202" y="5384"/>
                  <a:pt x="126" y="5661"/>
                  <a:pt x="81" y="5943"/>
                </a:cubicBezTo>
                <a:cubicBezTo>
                  <a:pt x="56" y="6079"/>
                  <a:pt x="38" y="6219"/>
                  <a:pt x="21" y="6357"/>
                </a:cubicBezTo>
                <a:cubicBezTo>
                  <a:pt x="15" y="6423"/>
                  <a:pt x="7" y="6490"/>
                  <a:pt x="5" y="6558"/>
                </a:cubicBezTo>
                <a:cubicBezTo>
                  <a:pt x="1" y="6618"/>
                  <a:pt x="1" y="6700"/>
                  <a:pt x="75" y="6711"/>
                </a:cubicBezTo>
                <a:cubicBezTo>
                  <a:pt x="78" y="6711"/>
                  <a:pt x="81" y="6711"/>
                  <a:pt x="84" y="6711"/>
                </a:cubicBezTo>
                <a:cubicBezTo>
                  <a:pt x="137" y="6711"/>
                  <a:pt x="176" y="6644"/>
                  <a:pt x="139" y="6602"/>
                </a:cubicBezTo>
                <a:cubicBezTo>
                  <a:pt x="180" y="5612"/>
                  <a:pt x="562" y="4657"/>
                  <a:pt x="1120" y="3847"/>
                </a:cubicBezTo>
                <a:cubicBezTo>
                  <a:pt x="1431" y="3394"/>
                  <a:pt x="1776" y="2964"/>
                  <a:pt x="2184" y="2596"/>
                </a:cubicBezTo>
                <a:cubicBezTo>
                  <a:pt x="2755" y="2086"/>
                  <a:pt x="3428" y="1699"/>
                  <a:pt x="4156" y="1463"/>
                </a:cubicBezTo>
                <a:cubicBezTo>
                  <a:pt x="4331" y="1411"/>
                  <a:pt x="4510" y="1376"/>
                  <a:pt x="4693" y="1360"/>
                </a:cubicBezTo>
                <a:cubicBezTo>
                  <a:pt x="4850" y="1347"/>
                  <a:pt x="5014" y="1334"/>
                  <a:pt x="5178" y="1334"/>
                </a:cubicBezTo>
                <a:cubicBezTo>
                  <a:pt x="5301" y="1334"/>
                  <a:pt x="5422" y="1341"/>
                  <a:pt x="5541" y="1360"/>
                </a:cubicBezTo>
                <a:cubicBezTo>
                  <a:pt x="5661" y="1369"/>
                  <a:pt x="5896" y="1466"/>
                  <a:pt x="6071" y="1466"/>
                </a:cubicBezTo>
                <a:cubicBezTo>
                  <a:pt x="6180" y="1466"/>
                  <a:pt x="6265" y="1428"/>
                  <a:pt x="6286" y="1308"/>
                </a:cubicBezTo>
                <a:cubicBezTo>
                  <a:pt x="6292" y="1255"/>
                  <a:pt x="6284" y="1199"/>
                  <a:pt x="6265" y="1148"/>
                </a:cubicBezTo>
                <a:cubicBezTo>
                  <a:pt x="6243" y="1078"/>
                  <a:pt x="6189" y="1016"/>
                  <a:pt x="6197" y="940"/>
                </a:cubicBezTo>
                <a:cubicBezTo>
                  <a:pt x="6212" y="860"/>
                  <a:pt x="6257" y="790"/>
                  <a:pt x="6280" y="714"/>
                </a:cubicBezTo>
                <a:cubicBezTo>
                  <a:pt x="6308" y="623"/>
                  <a:pt x="6302" y="516"/>
                  <a:pt x="6245" y="440"/>
                </a:cubicBezTo>
                <a:cubicBezTo>
                  <a:pt x="6061" y="183"/>
                  <a:pt x="5747" y="64"/>
                  <a:pt x="5448" y="2"/>
                </a:cubicBezTo>
                <a:cubicBezTo>
                  <a:pt x="5444" y="1"/>
                  <a:pt x="5439" y="1"/>
                  <a:pt x="5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flipH="1">
            <a:off x="7432931" y="3289760"/>
            <a:ext cx="136940" cy="811960"/>
          </a:xfrm>
          <a:custGeom>
            <a:avLst/>
            <a:gdLst/>
            <a:ahLst/>
            <a:cxnLst/>
            <a:rect l="l" t="t" r="r" b="b"/>
            <a:pathLst>
              <a:path w="1613" h="9564" extrusionOk="0">
                <a:moveTo>
                  <a:pt x="1544" y="0"/>
                </a:moveTo>
                <a:cubicBezTo>
                  <a:pt x="1511" y="0"/>
                  <a:pt x="1477" y="23"/>
                  <a:pt x="1477" y="68"/>
                </a:cubicBezTo>
                <a:lnTo>
                  <a:pt x="1477" y="410"/>
                </a:lnTo>
                <a:cubicBezTo>
                  <a:pt x="1471" y="1043"/>
                  <a:pt x="1366" y="1675"/>
                  <a:pt x="1300" y="2304"/>
                </a:cubicBezTo>
                <a:cubicBezTo>
                  <a:pt x="1142" y="3973"/>
                  <a:pt x="852" y="5623"/>
                  <a:pt x="527" y="7264"/>
                </a:cubicBezTo>
                <a:cubicBezTo>
                  <a:pt x="409" y="7836"/>
                  <a:pt x="292" y="8410"/>
                  <a:pt x="148" y="8976"/>
                </a:cubicBezTo>
                <a:cubicBezTo>
                  <a:pt x="105" y="9145"/>
                  <a:pt x="60" y="9313"/>
                  <a:pt x="10" y="9480"/>
                </a:cubicBezTo>
                <a:cubicBezTo>
                  <a:pt x="0" y="9515"/>
                  <a:pt x="21" y="9552"/>
                  <a:pt x="56" y="9562"/>
                </a:cubicBezTo>
                <a:cubicBezTo>
                  <a:pt x="62" y="9563"/>
                  <a:pt x="67" y="9564"/>
                  <a:pt x="73" y="9564"/>
                </a:cubicBezTo>
                <a:cubicBezTo>
                  <a:pt x="154" y="9564"/>
                  <a:pt x="150" y="9453"/>
                  <a:pt x="175" y="9389"/>
                </a:cubicBezTo>
                <a:cubicBezTo>
                  <a:pt x="432" y="8466"/>
                  <a:pt x="613" y="7521"/>
                  <a:pt x="796" y="6581"/>
                </a:cubicBezTo>
                <a:cubicBezTo>
                  <a:pt x="1053" y="5195"/>
                  <a:pt x="1292" y="3806"/>
                  <a:pt x="1424" y="2401"/>
                </a:cubicBezTo>
                <a:cubicBezTo>
                  <a:pt x="1485" y="1802"/>
                  <a:pt x="1580" y="1206"/>
                  <a:pt x="1607" y="605"/>
                </a:cubicBezTo>
                <a:cubicBezTo>
                  <a:pt x="1613" y="426"/>
                  <a:pt x="1611" y="247"/>
                  <a:pt x="1611" y="68"/>
                </a:cubicBezTo>
                <a:cubicBezTo>
                  <a:pt x="1611" y="23"/>
                  <a:pt x="1577" y="0"/>
                  <a:pt x="15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flipH="1">
            <a:off x="7409163" y="3345961"/>
            <a:ext cx="52467" cy="165720"/>
          </a:xfrm>
          <a:custGeom>
            <a:avLst/>
            <a:gdLst/>
            <a:ahLst/>
            <a:cxnLst/>
            <a:rect l="l" t="t" r="r" b="b"/>
            <a:pathLst>
              <a:path w="618" h="1952" extrusionOk="0">
                <a:moveTo>
                  <a:pt x="551" y="0"/>
                </a:moveTo>
                <a:cubicBezTo>
                  <a:pt x="517" y="0"/>
                  <a:pt x="484" y="22"/>
                  <a:pt x="484" y="66"/>
                </a:cubicBezTo>
                <a:cubicBezTo>
                  <a:pt x="472" y="289"/>
                  <a:pt x="422" y="507"/>
                  <a:pt x="385" y="725"/>
                </a:cubicBezTo>
                <a:cubicBezTo>
                  <a:pt x="307" y="1116"/>
                  <a:pt x="165" y="1488"/>
                  <a:pt x="15" y="1858"/>
                </a:cubicBezTo>
                <a:cubicBezTo>
                  <a:pt x="1" y="1891"/>
                  <a:pt x="17" y="1930"/>
                  <a:pt x="50" y="1947"/>
                </a:cubicBezTo>
                <a:cubicBezTo>
                  <a:pt x="58" y="1950"/>
                  <a:pt x="67" y="1951"/>
                  <a:pt x="75" y="1951"/>
                </a:cubicBezTo>
                <a:cubicBezTo>
                  <a:pt x="102" y="1951"/>
                  <a:pt x="127" y="1936"/>
                  <a:pt x="138" y="1910"/>
                </a:cubicBezTo>
                <a:cubicBezTo>
                  <a:pt x="175" y="1819"/>
                  <a:pt x="212" y="1727"/>
                  <a:pt x="247" y="1634"/>
                </a:cubicBezTo>
                <a:cubicBezTo>
                  <a:pt x="447" y="1132"/>
                  <a:pt x="572" y="605"/>
                  <a:pt x="618" y="66"/>
                </a:cubicBezTo>
                <a:cubicBezTo>
                  <a:pt x="618" y="22"/>
                  <a:pt x="584" y="0"/>
                  <a:pt x="5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flipH="1">
            <a:off x="7121365" y="2289942"/>
            <a:ext cx="125648" cy="30139"/>
          </a:xfrm>
          <a:custGeom>
            <a:avLst/>
            <a:gdLst/>
            <a:ahLst/>
            <a:cxnLst/>
            <a:rect l="l" t="t" r="r" b="b"/>
            <a:pathLst>
              <a:path w="1480" h="355" extrusionOk="0">
                <a:moveTo>
                  <a:pt x="100" y="0"/>
                </a:moveTo>
                <a:cubicBezTo>
                  <a:pt x="42" y="0"/>
                  <a:pt x="0" y="89"/>
                  <a:pt x="69" y="127"/>
                </a:cubicBezTo>
                <a:cubicBezTo>
                  <a:pt x="369" y="275"/>
                  <a:pt x="706" y="333"/>
                  <a:pt x="1040" y="345"/>
                </a:cubicBezTo>
                <a:cubicBezTo>
                  <a:pt x="1155" y="349"/>
                  <a:pt x="1272" y="351"/>
                  <a:pt x="1387" y="353"/>
                </a:cubicBezTo>
                <a:cubicBezTo>
                  <a:pt x="1392" y="354"/>
                  <a:pt x="1397" y="354"/>
                  <a:pt x="1402" y="354"/>
                </a:cubicBezTo>
                <a:cubicBezTo>
                  <a:pt x="1442" y="354"/>
                  <a:pt x="1480" y="331"/>
                  <a:pt x="1480" y="286"/>
                </a:cubicBezTo>
                <a:cubicBezTo>
                  <a:pt x="1480" y="249"/>
                  <a:pt x="1451" y="220"/>
                  <a:pt x="1414" y="220"/>
                </a:cubicBezTo>
                <a:cubicBezTo>
                  <a:pt x="984" y="220"/>
                  <a:pt x="538" y="203"/>
                  <a:pt x="143" y="16"/>
                </a:cubicBezTo>
                <a:cubicBezTo>
                  <a:pt x="128" y="5"/>
                  <a:pt x="114"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flipH="1">
            <a:off x="6058712" y="2374498"/>
            <a:ext cx="768068" cy="707196"/>
          </a:xfrm>
          <a:custGeom>
            <a:avLst/>
            <a:gdLst/>
            <a:ahLst/>
            <a:cxnLst/>
            <a:rect l="l" t="t" r="r" b="b"/>
            <a:pathLst>
              <a:path w="9047" h="8330" extrusionOk="0">
                <a:moveTo>
                  <a:pt x="4866" y="0"/>
                </a:moveTo>
                <a:cubicBezTo>
                  <a:pt x="4531" y="0"/>
                  <a:pt x="4196" y="48"/>
                  <a:pt x="3870" y="129"/>
                </a:cubicBezTo>
                <a:cubicBezTo>
                  <a:pt x="3152" y="308"/>
                  <a:pt x="2492" y="680"/>
                  <a:pt x="1928" y="1157"/>
                </a:cubicBezTo>
                <a:cubicBezTo>
                  <a:pt x="1081" y="1853"/>
                  <a:pt x="443" y="2809"/>
                  <a:pt x="192" y="3883"/>
                </a:cubicBezTo>
                <a:cubicBezTo>
                  <a:pt x="62" y="4412"/>
                  <a:pt x="1" y="4972"/>
                  <a:pt x="149" y="5502"/>
                </a:cubicBezTo>
                <a:cubicBezTo>
                  <a:pt x="245" y="5850"/>
                  <a:pt x="393" y="6181"/>
                  <a:pt x="589" y="6486"/>
                </a:cubicBezTo>
                <a:cubicBezTo>
                  <a:pt x="751" y="6728"/>
                  <a:pt x="953" y="6951"/>
                  <a:pt x="1037" y="7239"/>
                </a:cubicBezTo>
                <a:cubicBezTo>
                  <a:pt x="1072" y="7366"/>
                  <a:pt x="1099" y="7502"/>
                  <a:pt x="1066" y="7630"/>
                </a:cubicBezTo>
                <a:cubicBezTo>
                  <a:pt x="1042" y="7722"/>
                  <a:pt x="1002" y="7811"/>
                  <a:pt x="988" y="7907"/>
                </a:cubicBezTo>
                <a:cubicBezTo>
                  <a:pt x="944" y="8154"/>
                  <a:pt x="1199" y="8330"/>
                  <a:pt x="1426" y="8330"/>
                </a:cubicBezTo>
                <a:cubicBezTo>
                  <a:pt x="1434" y="8330"/>
                  <a:pt x="1441" y="8329"/>
                  <a:pt x="1449" y="8329"/>
                </a:cubicBezTo>
                <a:cubicBezTo>
                  <a:pt x="1450" y="8329"/>
                  <a:pt x="1451" y="8329"/>
                  <a:pt x="1452" y="8329"/>
                </a:cubicBezTo>
                <a:cubicBezTo>
                  <a:pt x="1488" y="8329"/>
                  <a:pt x="1519" y="8299"/>
                  <a:pt x="1519" y="8263"/>
                </a:cubicBezTo>
                <a:cubicBezTo>
                  <a:pt x="1517" y="8181"/>
                  <a:pt x="1441" y="8195"/>
                  <a:pt x="1381" y="8189"/>
                </a:cubicBezTo>
                <a:cubicBezTo>
                  <a:pt x="1272" y="8179"/>
                  <a:pt x="1161" y="8113"/>
                  <a:pt x="1122" y="8006"/>
                </a:cubicBezTo>
                <a:cubicBezTo>
                  <a:pt x="1103" y="7916"/>
                  <a:pt x="1146" y="7827"/>
                  <a:pt x="1173" y="7741"/>
                </a:cubicBezTo>
                <a:cubicBezTo>
                  <a:pt x="1237" y="7574"/>
                  <a:pt x="1220" y="7389"/>
                  <a:pt x="1173" y="7220"/>
                </a:cubicBezTo>
                <a:cubicBezTo>
                  <a:pt x="1083" y="6881"/>
                  <a:pt x="832" y="6624"/>
                  <a:pt x="651" y="6329"/>
                </a:cubicBezTo>
                <a:cubicBezTo>
                  <a:pt x="503" y="6083"/>
                  <a:pt x="385" y="5817"/>
                  <a:pt x="301" y="5539"/>
                </a:cubicBezTo>
                <a:cubicBezTo>
                  <a:pt x="130" y="5002"/>
                  <a:pt x="194" y="4424"/>
                  <a:pt x="330" y="3883"/>
                </a:cubicBezTo>
                <a:cubicBezTo>
                  <a:pt x="589" y="2807"/>
                  <a:pt x="1249" y="1859"/>
                  <a:pt x="2113" y="1176"/>
                </a:cubicBezTo>
                <a:cubicBezTo>
                  <a:pt x="2881" y="548"/>
                  <a:pt x="3859" y="133"/>
                  <a:pt x="4858" y="133"/>
                </a:cubicBezTo>
                <a:cubicBezTo>
                  <a:pt x="4972" y="133"/>
                  <a:pt x="5087" y="138"/>
                  <a:pt x="5201" y="149"/>
                </a:cubicBezTo>
                <a:cubicBezTo>
                  <a:pt x="6174" y="267"/>
                  <a:pt x="7106" y="699"/>
                  <a:pt x="7810" y="1384"/>
                </a:cubicBezTo>
                <a:cubicBezTo>
                  <a:pt x="8295" y="1840"/>
                  <a:pt x="8550" y="2287"/>
                  <a:pt x="8746" y="2921"/>
                </a:cubicBezTo>
                <a:cubicBezTo>
                  <a:pt x="8997" y="3748"/>
                  <a:pt x="8806" y="4106"/>
                  <a:pt x="8771" y="4895"/>
                </a:cubicBezTo>
                <a:cubicBezTo>
                  <a:pt x="8775" y="4973"/>
                  <a:pt x="8760" y="5260"/>
                  <a:pt x="8868" y="5260"/>
                </a:cubicBezTo>
                <a:cubicBezTo>
                  <a:pt x="8869" y="5260"/>
                  <a:pt x="8869" y="5260"/>
                  <a:pt x="8869" y="5260"/>
                </a:cubicBezTo>
                <a:cubicBezTo>
                  <a:pt x="8906" y="5260"/>
                  <a:pt x="8937" y="5231"/>
                  <a:pt x="8939" y="5196"/>
                </a:cubicBezTo>
                <a:cubicBezTo>
                  <a:pt x="8878" y="4984"/>
                  <a:pt x="8910" y="4758"/>
                  <a:pt x="8931" y="4542"/>
                </a:cubicBezTo>
                <a:cubicBezTo>
                  <a:pt x="8954" y="4334"/>
                  <a:pt x="8987" y="4126"/>
                  <a:pt x="9003" y="3918"/>
                </a:cubicBezTo>
                <a:cubicBezTo>
                  <a:pt x="9046" y="3235"/>
                  <a:pt x="8816" y="2561"/>
                  <a:pt x="8476" y="1972"/>
                </a:cubicBezTo>
                <a:cubicBezTo>
                  <a:pt x="7810" y="966"/>
                  <a:pt x="6685" y="275"/>
                  <a:pt x="5502" y="63"/>
                </a:cubicBezTo>
                <a:cubicBezTo>
                  <a:pt x="5292" y="20"/>
                  <a:pt x="5079" y="0"/>
                  <a:pt x="4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flipH="1">
            <a:off x="6557232" y="2941602"/>
            <a:ext cx="155872" cy="136770"/>
          </a:xfrm>
          <a:custGeom>
            <a:avLst/>
            <a:gdLst/>
            <a:ahLst/>
            <a:cxnLst/>
            <a:rect l="l" t="t" r="r" b="b"/>
            <a:pathLst>
              <a:path w="1836" h="1611" extrusionOk="0">
                <a:moveTo>
                  <a:pt x="1741" y="0"/>
                </a:moveTo>
                <a:cubicBezTo>
                  <a:pt x="1731" y="0"/>
                  <a:pt x="1720" y="2"/>
                  <a:pt x="1710" y="7"/>
                </a:cubicBezTo>
                <a:cubicBezTo>
                  <a:pt x="1315" y="225"/>
                  <a:pt x="1042" y="596"/>
                  <a:pt x="702" y="884"/>
                </a:cubicBezTo>
                <a:cubicBezTo>
                  <a:pt x="579" y="993"/>
                  <a:pt x="458" y="1102"/>
                  <a:pt x="326" y="1201"/>
                </a:cubicBezTo>
                <a:cubicBezTo>
                  <a:pt x="233" y="1277"/>
                  <a:pt x="114" y="1330"/>
                  <a:pt x="42" y="1427"/>
                </a:cubicBezTo>
                <a:cubicBezTo>
                  <a:pt x="9" y="1478"/>
                  <a:pt x="1" y="1558"/>
                  <a:pt x="52" y="1600"/>
                </a:cubicBezTo>
                <a:cubicBezTo>
                  <a:pt x="63" y="1608"/>
                  <a:pt x="75" y="1611"/>
                  <a:pt x="87" y="1611"/>
                </a:cubicBezTo>
                <a:cubicBezTo>
                  <a:pt x="133" y="1611"/>
                  <a:pt x="174" y="1557"/>
                  <a:pt x="149" y="1509"/>
                </a:cubicBezTo>
                <a:cubicBezTo>
                  <a:pt x="196" y="1439"/>
                  <a:pt x="283" y="1404"/>
                  <a:pt x="346" y="1353"/>
                </a:cubicBezTo>
                <a:cubicBezTo>
                  <a:pt x="558" y="1190"/>
                  <a:pt x="762" y="1017"/>
                  <a:pt x="955" y="834"/>
                </a:cubicBezTo>
                <a:cubicBezTo>
                  <a:pt x="1204" y="606"/>
                  <a:pt x="1416" y="345"/>
                  <a:pt x="1706" y="164"/>
                </a:cubicBezTo>
                <a:cubicBezTo>
                  <a:pt x="1756" y="135"/>
                  <a:pt x="1836" y="106"/>
                  <a:pt x="1801" y="36"/>
                </a:cubicBezTo>
                <a:cubicBezTo>
                  <a:pt x="1789" y="13"/>
                  <a:pt x="1766" y="0"/>
                  <a:pt x="1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flipH="1">
            <a:off x="6532527" y="2959430"/>
            <a:ext cx="176502" cy="122168"/>
          </a:xfrm>
          <a:custGeom>
            <a:avLst/>
            <a:gdLst/>
            <a:ahLst/>
            <a:cxnLst/>
            <a:rect l="l" t="t" r="r" b="b"/>
            <a:pathLst>
              <a:path w="2079" h="1439" extrusionOk="0">
                <a:moveTo>
                  <a:pt x="1984" y="0"/>
                </a:moveTo>
                <a:cubicBezTo>
                  <a:pt x="1974" y="0"/>
                  <a:pt x="1965" y="3"/>
                  <a:pt x="1955" y="7"/>
                </a:cubicBezTo>
                <a:cubicBezTo>
                  <a:pt x="1623" y="190"/>
                  <a:pt x="1321" y="417"/>
                  <a:pt x="1049" y="678"/>
                </a:cubicBezTo>
                <a:cubicBezTo>
                  <a:pt x="809" y="894"/>
                  <a:pt x="558" y="1108"/>
                  <a:pt x="263" y="1248"/>
                </a:cubicBezTo>
                <a:cubicBezTo>
                  <a:pt x="208" y="1272"/>
                  <a:pt x="148" y="1291"/>
                  <a:pt x="89" y="1303"/>
                </a:cubicBezTo>
                <a:cubicBezTo>
                  <a:pt x="41" y="1303"/>
                  <a:pt x="0" y="1338"/>
                  <a:pt x="10" y="1388"/>
                </a:cubicBezTo>
                <a:cubicBezTo>
                  <a:pt x="20" y="1426"/>
                  <a:pt x="50" y="1438"/>
                  <a:pt x="82" y="1438"/>
                </a:cubicBezTo>
                <a:cubicBezTo>
                  <a:pt x="96" y="1438"/>
                  <a:pt x="110" y="1436"/>
                  <a:pt x="124" y="1433"/>
                </a:cubicBezTo>
                <a:cubicBezTo>
                  <a:pt x="512" y="1338"/>
                  <a:pt x="850" y="1030"/>
                  <a:pt x="1146" y="772"/>
                </a:cubicBezTo>
                <a:cubicBezTo>
                  <a:pt x="1405" y="519"/>
                  <a:pt x="1699" y="301"/>
                  <a:pt x="2016" y="126"/>
                </a:cubicBezTo>
                <a:cubicBezTo>
                  <a:pt x="2079" y="89"/>
                  <a:pt x="2044" y="0"/>
                  <a:pt x="1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flipH="1">
            <a:off x="6408580" y="2845500"/>
            <a:ext cx="177690" cy="141864"/>
          </a:xfrm>
          <a:custGeom>
            <a:avLst/>
            <a:gdLst/>
            <a:ahLst/>
            <a:cxnLst/>
            <a:rect l="l" t="t" r="r" b="b"/>
            <a:pathLst>
              <a:path w="2093" h="1671" extrusionOk="0">
                <a:moveTo>
                  <a:pt x="1508" y="0"/>
                </a:moveTo>
                <a:cubicBezTo>
                  <a:pt x="1486" y="0"/>
                  <a:pt x="1464" y="11"/>
                  <a:pt x="1451" y="30"/>
                </a:cubicBezTo>
                <a:cubicBezTo>
                  <a:pt x="1430" y="65"/>
                  <a:pt x="1445" y="113"/>
                  <a:pt x="1480" y="129"/>
                </a:cubicBezTo>
                <a:cubicBezTo>
                  <a:pt x="1570" y="197"/>
                  <a:pt x="1650" y="277"/>
                  <a:pt x="1718" y="364"/>
                </a:cubicBezTo>
                <a:cubicBezTo>
                  <a:pt x="1807" y="471"/>
                  <a:pt x="1872" y="590"/>
                  <a:pt x="1918" y="720"/>
                </a:cubicBezTo>
                <a:cubicBezTo>
                  <a:pt x="1932" y="775"/>
                  <a:pt x="1940" y="808"/>
                  <a:pt x="1887" y="843"/>
                </a:cubicBezTo>
                <a:cubicBezTo>
                  <a:pt x="1794" y="915"/>
                  <a:pt x="1696" y="983"/>
                  <a:pt x="1599" y="1051"/>
                </a:cubicBezTo>
                <a:cubicBezTo>
                  <a:pt x="1486" y="1127"/>
                  <a:pt x="1370" y="1197"/>
                  <a:pt x="1255" y="1269"/>
                </a:cubicBezTo>
                <a:cubicBezTo>
                  <a:pt x="1085" y="1370"/>
                  <a:pt x="895" y="1485"/>
                  <a:pt x="700" y="1536"/>
                </a:cubicBezTo>
                <a:cubicBezTo>
                  <a:pt x="541" y="1271"/>
                  <a:pt x="375" y="999"/>
                  <a:pt x="140" y="792"/>
                </a:cubicBezTo>
                <a:cubicBezTo>
                  <a:pt x="128" y="781"/>
                  <a:pt x="113" y="775"/>
                  <a:pt x="98" y="775"/>
                </a:cubicBezTo>
                <a:cubicBezTo>
                  <a:pt x="79" y="775"/>
                  <a:pt x="60" y="783"/>
                  <a:pt x="48" y="798"/>
                </a:cubicBezTo>
                <a:cubicBezTo>
                  <a:pt x="0" y="853"/>
                  <a:pt x="62" y="903"/>
                  <a:pt x="103" y="936"/>
                </a:cubicBezTo>
                <a:cubicBezTo>
                  <a:pt x="247" y="1088"/>
                  <a:pt x="375" y="1255"/>
                  <a:pt x="482" y="1434"/>
                </a:cubicBezTo>
                <a:cubicBezTo>
                  <a:pt x="539" y="1508"/>
                  <a:pt x="570" y="1652"/>
                  <a:pt x="679" y="1670"/>
                </a:cubicBezTo>
                <a:cubicBezTo>
                  <a:pt x="922" y="1666"/>
                  <a:pt x="1445" y="1306"/>
                  <a:pt x="1671" y="1162"/>
                </a:cubicBezTo>
                <a:cubicBezTo>
                  <a:pt x="1792" y="1076"/>
                  <a:pt x="1920" y="999"/>
                  <a:pt x="2027" y="897"/>
                </a:cubicBezTo>
                <a:cubicBezTo>
                  <a:pt x="2093" y="818"/>
                  <a:pt x="2056" y="705"/>
                  <a:pt x="2025" y="621"/>
                </a:cubicBezTo>
                <a:cubicBezTo>
                  <a:pt x="1975" y="500"/>
                  <a:pt x="1909" y="386"/>
                  <a:pt x="1825" y="284"/>
                </a:cubicBezTo>
                <a:cubicBezTo>
                  <a:pt x="1745" y="181"/>
                  <a:pt x="1650" y="88"/>
                  <a:pt x="1543" y="10"/>
                </a:cubicBezTo>
                <a:cubicBezTo>
                  <a:pt x="1532" y="3"/>
                  <a:pt x="1520"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flipH="1">
            <a:off x="6460877" y="2844991"/>
            <a:ext cx="126667" cy="73097"/>
          </a:xfrm>
          <a:custGeom>
            <a:avLst/>
            <a:gdLst/>
            <a:ahLst/>
            <a:cxnLst/>
            <a:rect l="l" t="t" r="r" b="b"/>
            <a:pathLst>
              <a:path w="1492" h="861" extrusionOk="0">
                <a:moveTo>
                  <a:pt x="1397" y="1"/>
                </a:moveTo>
                <a:cubicBezTo>
                  <a:pt x="1389" y="1"/>
                  <a:pt x="1380" y="2"/>
                  <a:pt x="1371" y="6"/>
                </a:cubicBezTo>
                <a:cubicBezTo>
                  <a:pt x="1155" y="84"/>
                  <a:pt x="953" y="195"/>
                  <a:pt x="752" y="304"/>
                </a:cubicBezTo>
                <a:cubicBezTo>
                  <a:pt x="624" y="370"/>
                  <a:pt x="501" y="442"/>
                  <a:pt x="382" y="518"/>
                </a:cubicBezTo>
                <a:cubicBezTo>
                  <a:pt x="273" y="588"/>
                  <a:pt x="166" y="660"/>
                  <a:pt x="57" y="730"/>
                </a:cubicBezTo>
                <a:cubicBezTo>
                  <a:pt x="19" y="742"/>
                  <a:pt x="1" y="781"/>
                  <a:pt x="13" y="816"/>
                </a:cubicBezTo>
                <a:cubicBezTo>
                  <a:pt x="29" y="849"/>
                  <a:pt x="49" y="861"/>
                  <a:pt x="72" y="861"/>
                </a:cubicBezTo>
                <a:cubicBezTo>
                  <a:pt x="111" y="861"/>
                  <a:pt x="156" y="824"/>
                  <a:pt x="190" y="802"/>
                </a:cubicBezTo>
                <a:cubicBezTo>
                  <a:pt x="310" y="726"/>
                  <a:pt x="431" y="645"/>
                  <a:pt x="552" y="569"/>
                </a:cubicBezTo>
                <a:cubicBezTo>
                  <a:pt x="774" y="440"/>
                  <a:pt x="1007" y="316"/>
                  <a:pt x="1237" y="205"/>
                </a:cubicBezTo>
                <a:cubicBezTo>
                  <a:pt x="1295" y="180"/>
                  <a:pt x="1355" y="156"/>
                  <a:pt x="1418" y="133"/>
                </a:cubicBezTo>
                <a:cubicBezTo>
                  <a:pt x="1492" y="106"/>
                  <a:pt x="1464"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flipH="1">
            <a:off x="6114498" y="2842189"/>
            <a:ext cx="312593" cy="56627"/>
          </a:xfrm>
          <a:custGeom>
            <a:avLst/>
            <a:gdLst/>
            <a:ahLst/>
            <a:cxnLst/>
            <a:rect l="l" t="t" r="r" b="b"/>
            <a:pathLst>
              <a:path w="3682" h="667" extrusionOk="0">
                <a:moveTo>
                  <a:pt x="3586" y="1"/>
                </a:moveTo>
                <a:cubicBezTo>
                  <a:pt x="3578" y="1"/>
                  <a:pt x="3569" y="2"/>
                  <a:pt x="3561" y="6"/>
                </a:cubicBezTo>
                <a:cubicBezTo>
                  <a:pt x="3425" y="61"/>
                  <a:pt x="3289" y="113"/>
                  <a:pt x="3149" y="156"/>
                </a:cubicBezTo>
                <a:cubicBezTo>
                  <a:pt x="2808" y="253"/>
                  <a:pt x="2456" y="304"/>
                  <a:pt x="2102" y="310"/>
                </a:cubicBezTo>
                <a:cubicBezTo>
                  <a:pt x="1705" y="318"/>
                  <a:pt x="1310" y="300"/>
                  <a:pt x="915" y="343"/>
                </a:cubicBezTo>
                <a:cubicBezTo>
                  <a:pt x="635" y="374"/>
                  <a:pt x="360" y="436"/>
                  <a:pt x="94" y="532"/>
                </a:cubicBezTo>
                <a:cubicBezTo>
                  <a:pt x="93" y="532"/>
                  <a:pt x="93" y="532"/>
                  <a:pt x="92" y="532"/>
                </a:cubicBezTo>
                <a:cubicBezTo>
                  <a:pt x="24" y="532"/>
                  <a:pt x="0" y="627"/>
                  <a:pt x="61" y="660"/>
                </a:cubicBezTo>
                <a:cubicBezTo>
                  <a:pt x="73" y="665"/>
                  <a:pt x="84" y="667"/>
                  <a:pt x="95" y="667"/>
                </a:cubicBezTo>
                <a:cubicBezTo>
                  <a:pt x="133" y="667"/>
                  <a:pt x="171" y="645"/>
                  <a:pt x="207" y="635"/>
                </a:cubicBezTo>
                <a:cubicBezTo>
                  <a:pt x="261" y="619"/>
                  <a:pt x="316" y="600"/>
                  <a:pt x="370" y="584"/>
                </a:cubicBezTo>
                <a:cubicBezTo>
                  <a:pt x="497" y="547"/>
                  <a:pt x="627" y="520"/>
                  <a:pt x="759" y="497"/>
                </a:cubicBezTo>
                <a:cubicBezTo>
                  <a:pt x="1310" y="411"/>
                  <a:pt x="1872" y="475"/>
                  <a:pt x="2427" y="425"/>
                </a:cubicBezTo>
                <a:cubicBezTo>
                  <a:pt x="2699" y="403"/>
                  <a:pt x="2968" y="349"/>
                  <a:pt x="3229" y="269"/>
                </a:cubicBezTo>
                <a:cubicBezTo>
                  <a:pt x="3357" y="230"/>
                  <a:pt x="3482" y="183"/>
                  <a:pt x="3606" y="131"/>
                </a:cubicBezTo>
                <a:cubicBezTo>
                  <a:pt x="3681" y="104"/>
                  <a:pt x="3652" y="1"/>
                  <a:pt x="3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flipH="1">
            <a:off x="6078586" y="2814428"/>
            <a:ext cx="359796" cy="66220"/>
          </a:xfrm>
          <a:custGeom>
            <a:avLst/>
            <a:gdLst/>
            <a:ahLst/>
            <a:cxnLst/>
            <a:rect l="l" t="t" r="r" b="b"/>
            <a:pathLst>
              <a:path w="4238" h="780" extrusionOk="0">
                <a:moveTo>
                  <a:pt x="4107" y="1"/>
                </a:moveTo>
                <a:cubicBezTo>
                  <a:pt x="3855" y="1"/>
                  <a:pt x="3610" y="67"/>
                  <a:pt x="3369" y="131"/>
                </a:cubicBezTo>
                <a:cubicBezTo>
                  <a:pt x="3062" y="213"/>
                  <a:pt x="2745" y="257"/>
                  <a:pt x="2428" y="257"/>
                </a:cubicBezTo>
                <a:cubicBezTo>
                  <a:pt x="1774" y="257"/>
                  <a:pt x="1101" y="324"/>
                  <a:pt x="468" y="506"/>
                </a:cubicBezTo>
                <a:cubicBezTo>
                  <a:pt x="336" y="540"/>
                  <a:pt x="207" y="584"/>
                  <a:pt x="81" y="637"/>
                </a:cubicBezTo>
                <a:cubicBezTo>
                  <a:pt x="38" y="650"/>
                  <a:pt x="1" y="697"/>
                  <a:pt x="26" y="742"/>
                </a:cubicBezTo>
                <a:cubicBezTo>
                  <a:pt x="38" y="768"/>
                  <a:pt x="61" y="779"/>
                  <a:pt x="84" y="779"/>
                </a:cubicBezTo>
                <a:cubicBezTo>
                  <a:pt x="104" y="779"/>
                  <a:pt x="124" y="772"/>
                  <a:pt x="139" y="759"/>
                </a:cubicBezTo>
                <a:cubicBezTo>
                  <a:pt x="501" y="615"/>
                  <a:pt x="883" y="534"/>
                  <a:pt x="1266" y="471"/>
                </a:cubicBezTo>
                <a:cubicBezTo>
                  <a:pt x="1579" y="425"/>
                  <a:pt x="1894" y="399"/>
                  <a:pt x="2208" y="394"/>
                </a:cubicBezTo>
                <a:cubicBezTo>
                  <a:pt x="2507" y="390"/>
                  <a:pt x="2811" y="386"/>
                  <a:pt x="3109" y="331"/>
                </a:cubicBezTo>
                <a:cubicBezTo>
                  <a:pt x="3447" y="267"/>
                  <a:pt x="3765" y="135"/>
                  <a:pt x="4113" y="135"/>
                </a:cubicBezTo>
                <a:cubicBezTo>
                  <a:pt x="4123" y="135"/>
                  <a:pt x="4134" y="135"/>
                  <a:pt x="4144" y="135"/>
                </a:cubicBezTo>
                <a:cubicBezTo>
                  <a:pt x="4145" y="135"/>
                  <a:pt x="4147" y="135"/>
                  <a:pt x="4148" y="135"/>
                </a:cubicBezTo>
                <a:cubicBezTo>
                  <a:pt x="4233" y="135"/>
                  <a:pt x="4237" y="6"/>
                  <a:pt x="4150" y="1"/>
                </a:cubicBezTo>
                <a:cubicBezTo>
                  <a:pt x="4136" y="1"/>
                  <a:pt x="4121" y="1"/>
                  <a:pt x="4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flipH="1">
            <a:off x="6064997" y="2813834"/>
            <a:ext cx="637750" cy="396386"/>
          </a:xfrm>
          <a:custGeom>
            <a:avLst/>
            <a:gdLst/>
            <a:ahLst/>
            <a:cxnLst/>
            <a:rect l="l" t="t" r="r" b="b"/>
            <a:pathLst>
              <a:path w="7512" h="4669" extrusionOk="0">
                <a:moveTo>
                  <a:pt x="7491" y="0"/>
                </a:moveTo>
                <a:cubicBezTo>
                  <a:pt x="6180" y="593"/>
                  <a:pt x="5291" y="1325"/>
                  <a:pt x="4409" y="2475"/>
                </a:cubicBezTo>
                <a:cubicBezTo>
                  <a:pt x="3946" y="3092"/>
                  <a:pt x="3403" y="3650"/>
                  <a:pt x="2771" y="4094"/>
                </a:cubicBezTo>
                <a:cubicBezTo>
                  <a:pt x="2553" y="4238"/>
                  <a:pt x="2339" y="4403"/>
                  <a:pt x="2090" y="4487"/>
                </a:cubicBezTo>
                <a:cubicBezTo>
                  <a:pt x="1970" y="4518"/>
                  <a:pt x="1851" y="4537"/>
                  <a:pt x="1735" y="4537"/>
                </a:cubicBezTo>
                <a:cubicBezTo>
                  <a:pt x="1513" y="4537"/>
                  <a:pt x="1303" y="4469"/>
                  <a:pt x="1128" y="4292"/>
                </a:cubicBezTo>
                <a:cubicBezTo>
                  <a:pt x="1062" y="4226"/>
                  <a:pt x="1002" y="4152"/>
                  <a:pt x="951" y="4074"/>
                </a:cubicBezTo>
                <a:cubicBezTo>
                  <a:pt x="895" y="4000"/>
                  <a:pt x="848" y="3909"/>
                  <a:pt x="761" y="3868"/>
                </a:cubicBezTo>
                <a:cubicBezTo>
                  <a:pt x="712" y="3845"/>
                  <a:pt x="656" y="3843"/>
                  <a:pt x="609" y="3821"/>
                </a:cubicBezTo>
                <a:cubicBezTo>
                  <a:pt x="537" y="3763"/>
                  <a:pt x="545" y="3648"/>
                  <a:pt x="477" y="3584"/>
                </a:cubicBezTo>
                <a:cubicBezTo>
                  <a:pt x="352" y="3475"/>
                  <a:pt x="317" y="3302"/>
                  <a:pt x="204" y="3181"/>
                </a:cubicBezTo>
                <a:cubicBezTo>
                  <a:pt x="168" y="3148"/>
                  <a:pt x="121" y="3087"/>
                  <a:pt x="72" y="3087"/>
                </a:cubicBezTo>
                <a:cubicBezTo>
                  <a:pt x="56" y="3087"/>
                  <a:pt x="39" y="3094"/>
                  <a:pt x="23" y="3111"/>
                </a:cubicBezTo>
                <a:cubicBezTo>
                  <a:pt x="0" y="3138"/>
                  <a:pt x="2" y="3181"/>
                  <a:pt x="31" y="3203"/>
                </a:cubicBezTo>
                <a:cubicBezTo>
                  <a:pt x="140" y="3286"/>
                  <a:pt x="198" y="3413"/>
                  <a:pt x="259" y="3528"/>
                </a:cubicBezTo>
                <a:cubicBezTo>
                  <a:pt x="292" y="3605"/>
                  <a:pt x="368" y="3646"/>
                  <a:pt x="403" y="3720"/>
                </a:cubicBezTo>
                <a:cubicBezTo>
                  <a:pt x="467" y="3907"/>
                  <a:pt x="504" y="3944"/>
                  <a:pt x="698" y="3987"/>
                </a:cubicBezTo>
                <a:cubicBezTo>
                  <a:pt x="792" y="4043"/>
                  <a:pt x="835" y="4160"/>
                  <a:pt x="907" y="4244"/>
                </a:cubicBezTo>
                <a:cubicBezTo>
                  <a:pt x="1084" y="4479"/>
                  <a:pt x="1350" y="4660"/>
                  <a:pt x="1650" y="4668"/>
                </a:cubicBezTo>
                <a:lnTo>
                  <a:pt x="1708" y="4668"/>
                </a:lnTo>
                <a:cubicBezTo>
                  <a:pt x="1913" y="4668"/>
                  <a:pt x="2121" y="4637"/>
                  <a:pt x="2304" y="4545"/>
                </a:cubicBezTo>
                <a:cubicBezTo>
                  <a:pt x="2510" y="4432"/>
                  <a:pt x="2708" y="4306"/>
                  <a:pt x="2897" y="4168"/>
                </a:cubicBezTo>
                <a:cubicBezTo>
                  <a:pt x="3290" y="3888"/>
                  <a:pt x="3646" y="3559"/>
                  <a:pt x="3977" y="3207"/>
                </a:cubicBezTo>
                <a:cubicBezTo>
                  <a:pt x="4506" y="2613"/>
                  <a:pt x="4948" y="1938"/>
                  <a:pt x="5553" y="1409"/>
                </a:cubicBezTo>
                <a:cubicBezTo>
                  <a:pt x="5902" y="1086"/>
                  <a:pt x="6287" y="801"/>
                  <a:pt x="6699" y="560"/>
                </a:cubicBezTo>
                <a:cubicBezTo>
                  <a:pt x="6838" y="480"/>
                  <a:pt x="6982" y="403"/>
                  <a:pt x="7129" y="329"/>
                </a:cubicBezTo>
                <a:cubicBezTo>
                  <a:pt x="7254" y="264"/>
                  <a:pt x="7384" y="198"/>
                  <a:pt x="7511" y="138"/>
                </a:cubicBezTo>
                <a:cubicBezTo>
                  <a:pt x="7511" y="130"/>
                  <a:pt x="7507" y="124"/>
                  <a:pt x="7507" y="115"/>
                </a:cubicBezTo>
                <a:cubicBezTo>
                  <a:pt x="7505" y="95"/>
                  <a:pt x="7501" y="72"/>
                  <a:pt x="7497" y="50"/>
                </a:cubicBezTo>
                <a:cubicBezTo>
                  <a:pt x="7495" y="33"/>
                  <a:pt x="7493" y="17"/>
                  <a:pt x="7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flipH="1">
            <a:off x="6638735" y="3101206"/>
            <a:ext cx="33789" cy="24450"/>
          </a:xfrm>
          <a:custGeom>
            <a:avLst/>
            <a:gdLst/>
            <a:ahLst/>
            <a:cxnLst/>
            <a:rect l="l" t="t" r="r" b="b"/>
            <a:pathLst>
              <a:path w="398" h="288" extrusionOk="0">
                <a:moveTo>
                  <a:pt x="324" y="0"/>
                </a:moveTo>
                <a:cubicBezTo>
                  <a:pt x="276" y="0"/>
                  <a:pt x="225" y="54"/>
                  <a:pt x="183" y="73"/>
                </a:cubicBezTo>
                <a:cubicBezTo>
                  <a:pt x="150" y="94"/>
                  <a:pt x="119" y="113"/>
                  <a:pt x="84" y="133"/>
                </a:cubicBezTo>
                <a:cubicBezTo>
                  <a:pt x="52" y="152"/>
                  <a:pt x="2" y="170"/>
                  <a:pt x="2" y="217"/>
                </a:cubicBezTo>
                <a:cubicBezTo>
                  <a:pt x="0" y="255"/>
                  <a:pt x="29" y="285"/>
                  <a:pt x="66" y="287"/>
                </a:cubicBezTo>
                <a:cubicBezTo>
                  <a:pt x="84" y="287"/>
                  <a:pt x="101" y="281"/>
                  <a:pt x="115" y="269"/>
                </a:cubicBezTo>
                <a:cubicBezTo>
                  <a:pt x="202" y="220"/>
                  <a:pt x="274" y="176"/>
                  <a:pt x="360" y="121"/>
                </a:cubicBezTo>
                <a:cubicBezTo>
                  <a:pt x="389" y="100"/>
                  <a:pt x="397" y="59"/>
                  <a:pt x="377" y="28"/>
                </a:cubicBezTo>
                <a:cubicBezTo>
                  <a:pt x="360" y="8"/>
                  <a:pt x="343" y="0"/>
                  <a:pt x="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flipH="1">
            <a:off x="6630415" y="2857980"/>
            <a:ext cx="64352" cy="64183"/>
          </a:xfrm>
          <a:custGeom>
            <a:avLst/>
            <a:gdLst/>
            <a:ahLst/>
            <a:cxnLst/>
            <a:rect l="l" t="t" r="r" b="b"/>
            <a:pathLst>
              <a:path w="758" h="756" extrusionOk="0">
                <a:moveTo>
                  <a:pt x="658" y="1"/>
                </a:moveTo>
                <a:cubicBezTo>
                  <a:pt x="646" y="1"/>
                  <a:pt x="633" y="4"/>
                  <a:pt x="620" y="13"/>
                </a:cubicBezTo>
                <a:cubicBezTo>
                  <a:pt x="427" y="145"/>
                  <a:pt x="260" y="307"/>
                  <a:pt x="124" y="494"/>
                </a:cubicBezTo>
                <a:cubicBezTo>
                  <a:pt x="93" y="538"/>
                  <a:pt x="65" y="583"/>
                  <a:pt x="40" y="630"/>
                </a:cubicBezTo>
                <a:cubicBezTo>
                  <a:pt x="1" y="667"/>
                  <a:pt x="13" y="731"/>
                  <a:pt x="63" y="752"/>
                </a:cubicBezTo>
                <a:cubicBezTo>
                  <a:pt x="71" y="754"/>
                  <a:pt x="78" y="755"/>
                  <a:pt x="85" y="755"/>
                </a:cubicBezTo>
                <a:cubicBezTo>
                  <a:pt x="128" y="755"/>
                  <a:pt x="150" y="710"/>
                  <a:pt x="172" y="669"/>
                </a:cubicBezTo>
                <a:cubicBezTo>
                  <a:pt x="270" y="494"/>
                  <a:pt x="421" y="336"/>
                  <a:pt x="579" y="211"/>
                </a:cubicBezTo>
                <a:cubicBezTo>
                  <a:pt x="616" y="180"/>
                  <a:pt x="655" y="151"/>
                  <a:pt x="696" y="124"/>
                </a:cubicBezTo>
                <a:cubicBezTo>
                  <a:pt x="757" y="82"/>
                  <a:pt x="715" y="1"/>
                  <a:pt x="6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flipH="1">
            <a:off x="6696718" y="2812900"/>
            <a:ext cx="53910" cy="27167"/>
          </a:xfrm>
          <a:custGeom>
            <a:avLst/>
            <a:gdLst/>
            <a:ahLst/>
            <a:cxnLst/>
            <a:rect l="l" t="t" r="r" b="b"/>
            <a:pathLst>
              <a:path w="635" h="320" extrusionOk="0">
                <a:moveTo>
                  <a:pt x="543" y="1"/>
                </a:moveTo>
                <a:cubicBezTo>
                  <a:pt x="537" y="1"/>
                  <a:pt x="531" y="2"/>
                  <a:pt x="525" y="3"/>
                </a:cubicBezTo>
                <a:cubicBezTo>
                  <a:pt x="428" y="24"/>
                  <a:pt x="336" y="54"/>
                  <a:pt x="245" y="92"/>
                </a:cubicBezTo>
                <a:cubicBezTo>
                  <a:pt x="182" y="124"/>
                  <a:pt x="7" y="172"/>
                  <a:pt x="3" y="250"/>
                </a:cubicBezTo>
                <a:cubicBezTo>
                  <a:pt x="1" y="287"/>
                  <a:pt x="29" y="318"/>
                  <a:pt x="66" y="320"/>
                </a:cubicBezTo>
                <a:cubicBezTo>
                  <a:pt x="87" y="320"/>
                  <a:pt x="107" y="312"/>
                  <a:pt x="124" y="295"/>
                </a:cubicBezTo>
                <a:cubicBezTo>
                  <a:pt x="260" y="223"/>
                  <a:pt x="404" y="168"/>
                  <a:pt x="554" y="133"/>
                </a:cubicBezTo>
                <a:cubicBezTo>
                  <a:pt x="634" y="115"/>
                  <a:pt x="615"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flipH="1">
            <a:off x="6264342" y="2626214"/>
            <a:ext cx="161051" cy="209612"/>
          </a:xfrm>
          <a:custGeom>
            <a:avLst/>
            <a:gdLst/>
            <a:ahLst/>
            <a:cxnLst/>
            <a:rect l="l" t="t" r="r" b="b"/>
            <a:pathLst>
              <a:path w="1897" h="2469" extrusionOk="0">
                <a:moveTo>
                  <a:pt x="764" y="0"/>
                </a:moveTo>
                <a:cubicBezTo>
                  <a:pt x="659" y="0"/>
                  <a:pt x="554" y="23"/>
                  <a:pt x="455" y="75"/>
                </a:cubicBezTo>
                <a:cubicBezTo>
                  <a:pt x="191" y="194"/>
                  <a:pt x="27" y="462"/>
                  <a:pt x="12" y="746"/>
                </a:cubicBezTo>
                <a:cubicBezTo>
                  <a:pt x="8" y="838"/>
                  <a:pt x="0" y="943"/>
                  <a:pt x="37" y="1031"/>
                </a:cubicBezTo>
                <a:cubicBezTo>
                  <a:pt x="53" y="1054"/>
                  <a:pt x="75" y="1063"/>
                  <a:pt x="96" y="1063"/>
                </a:cubicBezTo>
                <a:cubicBezTo>
                  <a:pt x="146" y="1063"/>
                  <a:pt x="193" y="1009"/>
                  <a:pt x="152" y="953"/>
                </a:cubicBezTo>
                <a:cubicBezTo>
                  <a:pt x="103" y="628"/>
                  <a:pt x="230" y="307"/>
                  <a:pt x="549" y="180"/>
                </a:cubicBezTo>
                <a:cubicBezTo>
                  <a:pt x="620" y="148"/>
                  <a:pt x="694" y="135"/>
                  <a:pt x="767" y="135"/>
                </a:cubicBezTo>
                <a:cubicBezTo>
                  <a:pt x="981" y="135"/>
                  <a:pt x="1195" y="254"/>
                  <a:pt x="1350" y="400"/>
                </a:cubicBezTo>
                <a:cubicBezTo>
                  <a:pt x="1465" y="513"/>
                  <a:pt x="1543" y="657"/>
                  <a:pt x="1611" y="803"/>
                </a:cubicBezTo>
                <a:cubicBezTo>
                  <a:pt x="1761" y="1159"/>
                  <a:pt x="1835" y="1902"/>
                  <a:pt x="1543" y="2196"/>
                </a:cubicBezTo>
                <a:cubicBezTo>
                  <a:pt x="1458" y="2289"/>
                  <a:pt x="1332" y="2335"/>
                  <a:pt x="1206" y="2335"/>
                </a:cubicBezTo>
                <a:cubicBezTo>
                  <a:pt x="1141" y="2335"/>
                  <a:pt x="1076" y="2323"/>
                  <a:pt x="1016" y="2299"/>
                </a:cubicBezTo>
                <a:cubicBezTo>
                  <a:pt x="957" y="2274"/>
                  <a:pt x="901" y="2241"/>
                  <a:pt x="850" y="2202"/>
                </a:cubicBezTo>
                <a:cubicBezTo>
                  <a:pt x="836" y="2189"/>
                  <a:pt x="819" y="2183"/>
                  <a:pt x="803" y="2183"/>
                </a:cubicBezTo>
                <a:cubicBezTo>
                  <a:pt x="784" y="2183"/>
                  <a:pt x="765" y="2191"/>
                  <a:pt x="751" y="2206"/>
                </a:cubicBezTo>
                <a:cubicBezTo>
                  <a:pt x="728" y="2235"/>
                  <a:pt x="730" y="2276"/>
                  <a:pt x="759" y="2301"/>
                </a:cubicBezTo>
                <a:cubicBezTo>
                  <a:pt x="862" y="2377"/>
                  <a:pt x="979" y="2445"/>
                  <a:pt x="1109" y="2461"/>
                </a:cubicBezTo>
                <a:cubicBezTo>
                  <a:pt x="1144" y="2466"/>
                  <a:pt x="1177" y="2468"/>
                  <a:pt x="1209" y="2468"/>
                </a:cubicBezTo>
                <a:cubicBezTo>
                  <a:pt x="1597" y="2468"/>
                  <a:pt x="1828" y="2139"/>
                  <a:pt x="1864" y="1756"/>
                </a:cubicBezTo>
                <a:cubicBezTo>
                  <a:pt x="1897" y="1406"/>
                  <a:pt x="1866" y="1036"/>
                  <a:pt x="1720" y="713"/>
                </a:cubicBezTo>
                <a:cubicBezTo>
                  <a:pt x="1658" y="581"/>
                  <a:pt x="1582" y="460"/>
                  <a:pt x="1490" y="348"/>
                </a:cubicBezTo>
                <a:cubicBezTo>
                  <a:pt x="1306" y="151"/>
                  <a:pt x="1035" y="0"/>
                  <a:pt x="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flipH="1">
            <a:off x="6291935" y="2659833"/>
            <a:ext cx="103660" cy="132355"/>
          </a:xfrm>
          <a:custGeom>
            <a:avLst/>
            <a:gdLst/>
            <a:ahLst/>
            <a:cxnLst/>
            <a:rect l="l" t="t" r="r" b="b"/>
            <a:pathLst>
              <a:path w="1221" h="1559" extrusionOk="0">
                <a:moveTo>
                  <a:pt x="379" y="0"/>
                </a:moveTo>
                <a:cubicBezTo>
                  <a:pt x="374" y="0"/>
                  <a:pt x="369" y="1"/>
                  <a:pt x="363" y="2"/>
                </a:cubicBezTo>
                <a:cubicBezTo>
                  <a:pt x="118" y="33"/>
                  <a:pt x="1" y="333"/>
                  <a:pt x="73" y="549"/>
                </a:cubicBezTo>
                <a:cubicBezTo>
                  <a:pt x="118" y="726"/>
                  <a:pt x="262" y="872"/>
                  <a:pt x="324" y="1047"/>
                </a:cubicBezTo>
                <a:cubicBezTo>
                  <a:pt x="384" y="1191"/>
                  <a:pt x="264" y="1491"/>
                  <a:pt x="427" y="1553"/>
                </a:cubicBezTo>
                <a:cubicBezTo>
                  <a:pt x="442" y="1557"/>
                  <a:pt x="457" y="1559"/>
                  <a:pt x="470" y="1559"/>
                </a:cubicBezTo>
                <a:cubicBezTo>
                  <a:pt x="622" y="1559"/>
                  <a:pt x="652" y="1321"/>
                  <a:pt x="781" y="1259"/>
                </a:cubicBezTo>
                <a:cubicBezTo>
                  <a:pt x="877" y="1199"/>
                  <a:pt x="1011" y="1191"/>
                  <a:pt x="1077" y="1088"/>
                </a:cubicBezTo>
                <a:cubicBezTo>
                  <a:pt x="1221" y="876"/>
                  <a:pt x="1021" y="456"/>
                  <a:pt x="881" y="275"/>
                </a:cubicBezTo>
                <a:cubicBezTo>
                  <a:pt x="867" y="255"/>
                  <a:pt x="848" y="247"/>
                  <a:pt x="829" y="247"/>
                </a:cubicBezTo>
                <a:cubicBezTo>
                  <a:pt x="781" y="247"/>
                  <a:pt x="735" y="302"/>
                  <a:pt x="772" y="354"/>
                </a:cubicBezTo>
                <a:cubicBezTo>
                  <a:pt x="875" y="477"/>
                  <a:pt x="1081" y="893"/>
                  <a:pt x="953" y="1030"/>
                </a:cubicBezTo>
                <a:cubicBezTo>
                  <a:pt x="840" y="1100"/>
                  <a:pt x="698" y="1117"/>
                  <a:pt x="610" y="1228"/>
                </a:cubicBezTo>
                <a:cubicBezTo>
                  <a:pt x="554" y="1284"/>
                  <a:pt x="534" y="1366"/>
                  <a:pt x="476" y="1419"/>
                </a:cubicBezTo>
                <a:cubicBezTo>
                  <a:pt x="466" y="1360"/>
                  <a:pt x="476" y="1300"/>
                  <a:pt x="476" y="1242"/>
                </a:cubicBezTo>
                <a:cubicBezTo>
                  <a:pt x="484" y="1127"/>
                  <a:pt x="462" y="1012"/>
                  <a:pt x="410" y="907"/>
                </a:cubicBezTo>
                <a:cubicBezTo>
                  <a:pt x="334" y="759"/>
                  <a:pt x="221" y="629"/>
                  <a:pt x="188" y="459"/>
                </a:cubicBezTo>
                <a:cubicBezTo>
                  <a:pt x="170" y="325"/>
                  <a:pt x="240" y="146"/>
                  <a:pt x="392" y="131"/>
                </a:cubicBezTo>
                <a:cubicBezTo>
                  <a:pt x="470" y="112"/>
                  <a:pt x="451"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flipH="1">
            <a:off x="6332262" y="2704573"/>
            <a:ext cx="39562" cy="23941"/>
          </a:xfrm>
          <a:custGeom>
            <a:avLst/>
            <a:gdLst/>
            <a:ahLst/>
            <a:cxnLst/>
            <a:rect l="l" t="t" r="r" b="b"/>
            <a:pathLst>
              <a:path w="466" h="282" extrusionOk="0">
                <a:moveTo>
                  <a:pt x="83" y="0"/>
                </a:moveTo>
                <a:cubicBezTo>
                  <a:pt x="42" y="0"/>
                  <a:pt x="5" y="13"/>
                  <a:pt x="1" y="63"/>
                </a:cubicBezTo>
                <a:cubicBezTo>
                  <a:pt x="1" y="143"/>
                  <a:pt x="83" y="129"/>
                  <a:pt x="138" y="141"/>
                </a:cubicBezTo>
                <a:cubicBezTo>
                  <a:pt x="210" y="162"/>
                  <a:pt x="268" y="215"/>
                  <a:pt x="326" y="263"/>
                </a:cubicBezTo>
                <a:lnTo>
                  <a:pt x="326" y="265"/>
                </a:lnTo>
                <a:cubicBezTo>
                  <a:pt x="340" y="277"/>
                  <a:pt x="355" y="282"/>
                  <a:pt x="369" y="282"/>
                </a:cubicBezTo>
                <a:cubicBezTo>
                  <a:pt x="423" y="282"/>
                  <a:pt x="466" y="208"/>
                  <a:pt x="412" y="162"/>
                </a:cubicBezTo>
                <a:cubicBezTo>
                  <a:pt x="334" y="96"/>
                  <a:pt x="252" y="26"/>
                  <a:pt x="149" y="8"/>
                </a:cubicBezTo>
                <a:cubicBezTo>
                  <a:pt x="129" y="4"/>
                  <a:pt x="105" y="0"/>
                  <a:pt x="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flipH="1">
            <a:off x="6492798" y="3182112"/>
            <a:ext cx="94491" cy="472285"/>
          </a:xfrm>
          <a:custGeom>
            <a:avLst/>
            <a:gdLst/>
            <a:ahLst/>
            <a:cxnLst/>
            <a:rect l="l" t="t" r="r" b="b"/>
            <a:pathLst>
              <a:path w="1113" h="5563" extrusionOk="0">
                <a:moveTo>
                  <a:pt x="1043" y="1"/>
                </a:moveTo>
                <a:cubicBezTo>
                  <a:pt x="1017" y="1"/>
                  <a:pt x="991" y="15"/>
                  <a:pt x="981" y="46"/>
                </a:cubicBezTo>
                <a:cubicBezTo>
                  <a:pt x="911" y="141"/>
                  <a:pt x="837" y="229"/>
                  <a:pt x="771" y="326"/>
                </a:cubicBezTo>
                <a:cubicBezTo>
                  <a:pt x="432" y="818"/>
                  <a:pt x="230" y="1394"/>
                  <a:pt x="128" y="1980"/>
                </a:cubicBezTo>
                <a:cubicBezTo>
                  <a:pt x="10" y="2540"/>
                  <a:pt x="0" y="3114"/>
                  <a:pt x="25" y="3683"/>
                </a:cubicBezTo>
                <a:cubicBezTo>
                  <a:pt x="37" y="3963"/>
                  <a:pt x="45" y="4243"/>
                  <a:pt x="84" y="4521"/>
                </a:cubicBezTo>
                <a:cubicBezTo>
                  <a:pt x="134" y="4860"/>
                  <a:pt x="216" y="5195"/>
                  <a:pt x="329" y="5521"/>
                </a:cubicBezTo>
                <a:cubicBezTo>
                  <a:pt x="341" y="5550"/>
                  <a:pt x="365" y="5563"/>
                  <a:pt x="388" y="5563"/>
                </a:cubicBezTo>
                <a:cubicBezTo>
                  <a:pt x="430" y="5563"/>
                  <a:pt x="472" y="5524"/>
                  <a:pt x="453" y="5473"/>
                </a:cubicBezTo>
                <a:cubicBezTo>
                  <a:pt x="428" y="5407"/>
                  <a:pt x="407" y="5342"/>
                  <a:pt x="387" y="5274"/>
                </a:cubicBezTo>
                <a:cubicBezTo>
                  <a:pt x="243" y="4807"/>
                  <a:pt x="175" y="4311"/>
                  <a:pt x="163" y="3821"/>
                </a:cubicBezTo>
                <a:cubicBezTo>
                  <a:pt x="132" y="3218"/>
                  <a:pt x="132" y="2610"/>
                  <a:pt x="255" y="2017"/>
                </a:cubicBezTo>
                <a:cubicBezTo>
                  <a:pt x="342" y="1558"/>
                  <a:pt x="469" y="1102"/>
                  <a:pt x="704" y="694"/>
                </a:cubicBezTo>
                <a:cubicBezTo>
                  <a:pt x="776" y="563"/>
                  <a:pt x="854" y="437"/>
                  <a:pt x="942" y="318"/>
                </a:cubicBezTo>
                <a:cubicBezTo>
                  <a:pt x="975" y="273"/>
                  <a:pt x="1010" y="227"/>
                  <a:pt x="1045" y="182"/>
                </a:cubicBezTo>
                <a:cubicBezTo>
                  <a:pt x="1070" y="147"/>
                  <a:pt x="1109" y="114"/>
                  <a:pt x="1113" y="69"/>
                </a:cubicBezTo>
                <a:cubicBezTo>
                  <a:pt x="1113" y="26"/>
                  <a:pt x="1078" y="1"/>
                  <a:pt x="1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flipH="1">
            <a:off x="5791556" y="2811796"/>
            <a:ext cx="287972" cy="459975"/>
          </a:xfrm>
          <a:custGeom>
            <a:avLst/>
            <a:gdLst/>
            <a:ahLst/>
            <a:cxnLst/>
            <a:rect l="l" t="t" r="r" b="b"/>
            <a:pathLst>
              <a:path w="3392" h="5418" extrusionOk="0">
                <a:moveTo>
                  <a:pt x="493" y="0"/>
                </a:moveTo>
                <a:cubicBezTo>
                  <a:pt x="428" y="0"/>
                  <a:pt x="364" y="3"/>
                  <a:pt x="300" y="10"/>
                </a:cubicBezTo>
                <a:cubicBezTo>
                  <a:pt x="238" y="14"/>
                  <a:pt x="176" y="22"/>
                  <a:pt x="117" y="39"/>
                </a:cubicBezTo>
                <a:cubicBezTo>
                  <a:pt x="86" y="43"/>
                  <a:pt x="57" y="61"/>
                  <a:pt x="36" y="86"/>
                </a:cubicBezTo>
                <a:cubicBezTo>
                  <a:pt x="0" y="140"/>
                  <a:pt x="43" y="197"/>
                  <a:pt x="92" y="197"/>
                </a:cubicBezTo>
                <a:cubicBezTo>
                  <a:pt x="110" y="197"/>
                  <a:pt x="129" y="189"/>
                  <a:pt x="145" y="170"/>
                </a:cubicBezTo>
                <a:cubicBezTo>
                  <a:pt x="260" y="145"/>
                  <a:pt x="380" y="133"/>
                  <a:pt x="501" y="133"/>
                </a:cubicBezTo>
                <a:cubicBezTo>
                  <a:pt x="859" y="133"/>
                  <a:pt x="1232" y="236"/>
                  <a:pt x="1536" y="393"/>
                </a:cubicBezTo>
                <a:cubicBezTo>
                  <a:pt x="1773" y="506"/>
                  <a:pt x="2001" y="639"/>
                  <a:pt x="2188" y="827"/>
                </a:cubicBezTo>
                <a:cubicBezTo>
                  <a:pt x="2756" y="1386"/>
                  <a:pt x="3075" y="2300"/>
                  <a:pt x="3153" y="3083"/>
                </a:cubicBezTo>
                <a:cubicBezTo>
                  <a:pt x="3198" y="3557"/>
                  <a:pt x="3161" y="4032"/>
                  <a:pt x="3083" y="4499"/>
                </a:cubicBezTo>
                <a:cubicBezTo>
                  <a:pt x="3032" y="4781"/>
                  <a:pt x="2968" y="5060"/>
                  <a:pt x="2898" y="5338"/>
                </a:cubicBezTo>
                <a:cubicBezTo>
                  <a:pt x="2892" y="5375"/>
                  <a:pt x="2917" y="5408"/>
                  <a:pt x="2952" y="5416"/>
                </a:cubicBezTo>
                <a:cubicBezTo>
                  <a:pt x="2955" y="5417"/>
                  <a:pt x="2959" y="5417"/>
                  <a:pt x="2963" y="5417"/>
                </a:cubicBezTo>
                <a:cubicBezTo>
                  <a:pt x="2996" y="5417"/>
                  <a:pt x="3024" y="5394"/>
                  <a:pt x="3030" y="5363"/>
                </a:cubicBezTo>
                <a:cubicBezTo>
                  <a:pt x="3054" y="5262"/>
                  <a:pt x="3079" y="5163"/>
                  <a:pt x="3102" y="5064"/>
                </a:cubicBezTo>
                <a:cubicBezTo>
                  <a:pt x="3135" y="4925"/>
                  <a:pt x="3163" y="4783"/>
                  <a:pt x="3190" y="4643"/>
                </a:cubicBezTo>
                <a:cubicBezTo>
                  <a:pt x="3392" y="3635"/>
                  <a:pt x="3347" y="2647"/>
                  <a:pt x="2925" y="1701"/>
                </a:cubicBezTo>
                <a:cubicBezTo>
                  <a:pt x="2729" y="1252"/>
                  <a:pt x="2452" y="833"/>
                  <a:pt x="2053" y="537"/>
                </a:cubicBezTo>
                <a:cubicBezTo>
                  <a:pt x="1826" y="376"/>
                  <a:pt x="1571" y="255"/>
                  <a:pt x="1314" y="146"/>
                </a:cubicBezTo>
                <a:cubicBezTo>
                  <a:pt x="1051" y="59"/>
                  <a:pt x="772" y="0"/>
                  <a:pt x="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flipH="1">
            <a:off x="5624908" y="3040251"/>
            <a:ext cx="191953" cy="650145"/>
          </a:xfrm>
          <a:custGeom>
            <a:avLst/>
            <a:gdLst/>
            <a:ahLst/>
            <a:cxnLst/>
            <a:rect l="l" t="t" r="r" b="b"/>
            <a:pathLst>
              <a:path w="2261" h="7658" extrusionOk="0">
                <a:moveTo>
                  <a:pt x="83" y="1"/>
                </a:moveTo>
                <a:cubicBezTo>
                  <a:pt x="35" y="1"/>
                  <a:pt x="1" y="50"/>
                  <a:pt x="20" y="96"/>
                </a:cubicBezTo>
                <a:cubicBezTo>
                  <a:pt x="41" y="143"/>
                  <a:pt x="88" y="174"/>
                  <a:pt x="121" y="213"/>
                </a:cubicBezTo>
                <a:cubicBezTo>
                  <a:pt x="211" y="312"/>
                  <a:pt x="294" y="417"/>
                  <a:pt x="370" y="526"/>
                </a:cubicBezTo>
                <a:cubicBezTo>
                  <a:pt x="590" y="826"/>
                  <a:pt x="697" y="1207"/>
                  <a:pt x="711" y="1579"/>
                </a:cubicBezTo>
                <a:cubicBezTo>
                  <a:pt x="713" y="1919"/>
                  <a:pt x="617" y="2269"/>
                  <a:pt x="627" y="2610"/>
                </a:cubicBezTo>
                <a:cubicBezTo>
                  <a:pt x="619" y="2923"/>
                  <a:pt x="789" y="3178"/>
                  <a:pt x="979" y="3410"/>
                </a:cubicBezTo>
                <a:cubicBezTo>
                  <a:pt x="1168" y="3645"/>
                  <a:pt x="1339" y="3896"/>
                  <a:pt x="1437" y="4182"/>
                </a:cubicBezTo>
                <a:cubicBezTo>
                  <a:pt x="1487" y="4320"/>
                  <a:pt x="1524" y="4464"/>
                  <a:pt x="1551" y="4608"/>
                </a:cubicBezTo>
                <a:cubicBezTo>
                  <a:pt x="1600" y="4935"/>
                  <a:pt x="1569" y="5266"/>
                  <a:pt x="1604" y="5595"/>
                </a:cubicBezTo>
                <a:cubicBezTo>
                  <a:pt x="1631" y="5898"/>
                  <a:pt x="1728" y="6190"/>
                  <a:pt x="1841" y="6469"/>
                </a:cubicBezTo>
                <a:cubicBezTo>
                  <a:pt x="1954" y="6747"/>
                  <a:pt x="2063" y="7031"/>
                  <a:pt x="2073" y="7338"/>
                </a:cubicBezTo>
                <a:cubicBezTo>
                  <a:pt x="2071" y="7418"/>
                  <a:pt x="2065" y="7498"/>
                  <a:pt x="2051" y="7578"/>
                </a:cubicBezTo>
                <a:cubicBezTo>
                  <a:pt x="2044" y="7613"/>
                  <a:pt x="2069" y="7648"/>
                  <a:pt x="2104" y="7656"/>
                </a:cubicBezTo>
                <a:cubicBezTo>
                  <a:pt x="2108" y="7657"/>
                  <a:pt x="2111" y="7657"/>
                  <a:pt x="2115" y="7657"/>
                </a:cubicBezTo>
                <a:cubicBezTo>
                  <a:pt x="2146" y="7657"/>
                  <a:pt x="2175" y="7634"/>
                  <a:pt x="2182" y="7603"/>
                </a:cubicBezTo>
                <a:cubicBezTo>
                  <a:pt x="2260" y="7200"/>
                  <a:pt x="2120" y="6801"/>
                  <a:pt x="1970" y="6430"/>
                </a:cubicBezTo>
                <a:cubicBezTo>
                  <a:pt x="1882" y="6200"/>
                  <a:pt x="1795" y="5967"/>
                  <a:pt x="1754" y="5723"/>
                </a:cubicBezTo>
                <a:cubicBezTo>
                  <a:pt x="1688" y="5309"/>
                  <a:pt x="1750" y="4883"/>
                  <a:pt x="1660" y="4472"/>
                </a:cubicBezTo>
                <a:cubicBezTo>
                  <a:pt x="1577" y="4091"/>
                  <a:pt x="1409" y="3735"/>
                  <a:pt x="1164" y="3433"/>
                </a:cubicBezTo>
                <a:cubicBezTo>
                  <a:pt x="1026" y="3250"/>
                  <a:pt x="868" y="3081"/>
                  <a:pt x="794" y="2857"/>
                </a:cubicBezTo>
                <a:cubicBezTo>
                  <a:pt x="699" y="2485"/>
                  <a:pt x="822" y="2102"/>
                  <a:pt x="841" y="1725"/>
                </a:cubicBezTo>
                <a:cubicBezTo>
                  <a:pt x="861" y="1370"/>
                  <a:pt x="777" y="1010"/>
                  <a:pt x="627" y="689"/>
                </a:cubicBezTo>
                <a:cubicBezTo>
                  <a:pt x="514" y="481"/>
                  <a:pt x="374" y="290"/>
                  <a:pt x="211" y="115"/>
                </a:cubicBezTo>
                <a:cubicBezTo>
                  <a:pt x="189" y="92"/>
                  <a:pt x="164" y="69"/>
                  <a:pt x="143" y="45"/>
                </a:cubicBezTo>
                <a:cubicBezTo>
                  <a:pt x="135" y="22"/>
                  <a:pt x="117" y="6"/>
                  <a:pt x="94" y="1"/>
                </a:cubicBezTo>
                <a:cubicBezTo>
                  <a:pt x="90" y="1"/>
                  <a:pt x="87"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flipH="1">
            <a:off x="6178430" y="3072087"/>
            <a:ext cx="85831" cy="303424"/>
          </a:xfrm>
          <a:custGeom>
            <a:avLst/>
            <a:gdLst/>
            <a:ahLst/>
            <a:cxnLst/>
            <a:rect l="l" t="t" r="r" b="b"/>
            <a:pathLst>
              <a:path w="1011" h="3574" extrusionOk="0">
                <a:moveTo>
                  <a:pt x="939" y="0"/>
                </a:moveTo>
                <a:cubicBezTo>
                  <a:pt x="859" y="0"/>
                  <a:pt x="792" y="176"/>
                  <a:pt x="752" y="231"/>
                </a:cubicBezTo>
                <a:cubicBezTo>
                  <a:pt x="170" y="1213"/>
                  <a:pt x="1" y="2404"/>
                  <a:pt x="196" y="3523"/>
                </a:cubicBezTo>
                <a:cubicBezTo>
                  <a:pt x="205" y="3555"/>
                  <a:pt x="233" y="3574"/>
                  <a:pt x="262" y="3574"/>
                </a:cubicBezTo>
                <a:cubicBezTo>
                  <a:pt x="283" y="3574"/>
                  <a:pt x="304" y="3564"/>
                  <a:pt x="318" y="3543"/>
                </a:cubicBezTo>
                <a:cubicBezTo>
                  <a:pt x="336" y="3517"/>
                  <a:pt x="324" y="3484"/>
                  <a:pt x="320" y="3453"/>
                </a:cubicBezTo>
                <a:cubicBezTo>
                  <a:pt x="260" y="3087"/>
                  <a:pt x="240" y="2714"/>
                  <a:pt x="260" y="2344"/>
                </a:cubicBezTo>
                <a:cubicBezTo>
                  <a:pt x="295" y="1632"/>
                  <a:pt x="499" y="937"/>
                  <a:pt x="855" y="318"/>
                </a:cubicBezTo>
                <a:cubicBezTo>
                  <a:pt x="890" y="254"/>
                  <a:pt x="929" y="190"/>
                  <a:pt x="970" y="128"/>
                </a:cubicBezTo>
                <a:cubicBezTo>
                  <a:pt x="974" y="124"/>
                  <a:pt x="978" y="120"/>
                  <a:pt x="982" y="116"/>
                </a:cubicBezTo>
                <a:cubicBezTo>
                  <a:pt x="1009" y="91"/>
                  <a:pt x="1011" y="50"/>
                  <a:pt x="986" y="21"/>
                </a:cubicBezTo>
                <a:cubicBezTo>
                  <a:pt x="970" y="7"/>
                  <a:pt x="954"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flipH="1">
            <a:off x="6235311" y="3116318"/>
            <a:ext cx="32091" cy="157824"/>
          </a:xfrm>
          <a:custGeom>
            <a:avLst/>
            <a:gdLst/>
            <a:ahLst/>
            <a:cxnLst/>
            <a:rect l="l" t="t" r="r" b="b"/>
            <a:pathLst>
              <a:path w="378" h="1859" extrusionOk="0">
                <a:moveTo>
                  <a:pt x="280" y="0"/>
                </a:moveTo>
                <a:cubicBezTo>
                  <a:pt x="264" y="0"/>
                  <a:pt x="248" y="6"/>
                  <a:pt x="233" y="21"/>
                </a:cubicBezTo>
                <a:cubicBezTo>
                  <a:pt x="174" y="81"/>
                  <a:pt x="157" y="169"/>
                  <a:pt x="130" y="245"/>
                </a:cubicBezTo>
                <a:cubicBezTo>
                  <a:pt x="102" y="350"/>
                  <a:pt x="77" y="455"/>
                  <a:pt x="58" y="562"/>
                </a:cubicBezTo>
                <a:cubicBezTo>
                  <a:pt x="17" y="770"/>
                  <a:pt x="1" y="982"/>
                  <a:pt x="9" y="1196"/>
                </a:cubicBezTo>
                <a:cubicBezTo>
                  <a:pt x="17" y="1401"/>
                  <a:pt x="65" y="1605"/>
                  <a:pt x="112" y="1805"/>
                </a:cubicBezTo>
                <a:cubicBezTo>
                  <a:pt x="121" y="1842"/>
                  <a:pt x="149" y="1858"/>
                  <a:pt x="177" y="1858"/>
                </a:cubicBezTo>
                <a:cubicBezTo>
                  <a:pt x="216" y="1858"/>
                  <a:pt x="256" y="1827"/>
                  <a:pt x="244" y="1776"/>
                </a:cubicBezTo>
                <a:cubicBezTo>
                  <a:pt x="192" y="1568"/>
                  <a:pt x="145" y="1358"/>
                  <a:pt x="141" y="1144"/>
                </a:cubicBezTo>
                <a:cubicBezTo>
                  <a:pt x="137" y="809"/>
                  <a:pt x="190" y="476"/>
                  <a:pt x="301" y="159"/>
                </a:cubicBezTo>
                <a:cubicBezTo>
                  <a:pt x="307" y="144"/>
                  <a:pt x="314" y="132"/>
                  <a:pt x="322" y="120"/>
                </a:cubicBezTo>
                <a:cubicBezTo>
                  <a:pt x="378" y="73"/>
                  <a:pt x="3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flipH="1">
            <a:off x="6040043" y="3364978"/>
            <a:ext cx="399867" cy="401565"/>
          </a:xfrm>
          <a:custGeom>
            <a:avLst/>
            <a:gdLst/>
            <a:ahLst/>
            <a:cxnLst/>
            <a:rect l="l" t="t" r="r" b="b"/>
            <a:pathLst>
              <a:path w="4710" h="4730" extrusionOk="0">
                <a:moveTo>
                  <a:pt x="2230" y="336"/>
                </a:moveTo>
                <a:cubicBezTo>
                  <a:pt x="2230" y="416"/>
                  <a:pt x="2325" y="404"/>
                  <a:pt x="2381" y="425"/>
                </a:cubicBezTo>
                <a:cubicBezTo>
                  <a:pt x="2440" y="439"/>
                  <a:pt x="2498" y="460"/>
                  <a:pt x="2553" y="482"/>
                </a:cubicBezTo>
                <a:cubicBezTo>
                  <a:pt x="2952" y="663"/>
                  <a:pt x="3304" y="937"/>
                  <a:pt x="3582" y="1276"/>
                </a:cubicBezTo>
                <a:cubicBezTo>
                  <a:pt x="3862" y="1632"/>
                  <a:pt x="4082" y="2031"/>
                  <a:pt x="4279" y="2439"/>
                </a:cubicBezTo>
                <a:cubicBezTo>
                  <a:pt x="4436" y="2784"/>
                  <a:pt x="4526" y="3179"/>
                  <a:pt x="4442" y="3558"/>
                </a:cubicBezTo>
                <a:cubicBezTo>
                  <a:pt x="4405" y="3702"/>
                  <a:pt x="4300" y="3809"/>
                  <a:pt x="4189" y="3899"/>
                </a:cubicBezTo>
                <a:cubicBezTo>
                  <a:pt x="3934" y="4105"/>
                  <a:pt x="3631" y="4245"/>
                  <a:pt x="3325" y="4358"/>
                </a:cubicBezTo>
                <a:cubicBezTo>
                  <a:pt x="2975" y="4482"/>
                  <a:pt x="2609" y="4591"/>
                  <a:pt x="2234" y="4595"/>
                </a:cubicBezTo>
                <a:lnTo>
                  <a:pt x="2232" y="4595"/>
                </a:lnTo>
                <a:cubicBezTo>
                  <a:pt x="2107" y="4591"/>
                  <a:pt x="1969" y="4605"/>
                  <a:pt x="1856" y="4547"/>
                </a:cubicBezTo>
                <a:cubicBezTo>
                  <a:pt x="1819" y="4504"/>
                  <a:pt x="1823" y="4440"/>
                  <a:pt x="1809" y="4387"/>
                </a:cubicBezTo>
                <a:cubicBezTo>
                  <a:pt x="1800" y="4346"/>
                  <a:pt x="1792" y="4305"/>
                  <a:pt x="1784" y="4263"/>
                </a:cubicBezTo>
                <a:cubicBezTo>
                  <a:pt x="1663" y="3718"/>
                  <a:pt x="1315" y="3253"/>
                  <a:pt x="922" y="2869"/>
                </a:cubicBezTo>
                <a:cubicBezTo>
                  <a:pt x="821" y="2772"/>
                  <a:pt x="712" y="2686"/>
                  <a:pt x="597" y="2605"/>
                </a:cubicBezTo>
                <a:cubicBezTo>
                  <a:pt x="459" y="2496"/>
                  <a:pt x="179" y="2408"/>
                  <a:pt x="134" y="2231"/>
                </a:cubicBezTo>
                <a:cubicBezTo>
                  <a:pt x="124" y="2120"/>
                  <a:pt x="188" y="2019"/>
                  <a:pt x="237" y="1922"/>
                </a:cubicBezTo>
                <a:cubicBezTo>
                  <a:pt x="397" y="1630"/>
                  <a:pt x="640" y="1396"/>
                  <a:pt x="910" y="1202"/>
                </a:cubicBezTo>
                <a:cubicBezTo>
                  <a:pt x="1233" y="966"/>
                  <a:pt x="1582" y="770"/>
                  <a:pt x="1926" y="563"/>
                </a:cubicBezTo>
                <a:cubicBezTo>
                  <a:pt x="2027" y="501"/>
                  <a:pt x="2148" y="429"/>
                  <a:pt x="2230" y="336"/>
                </a:cubicBezTo>
                <a:close/>
                <a:moveTo>
                  <a:pt x="2305" y="0"/>
                </a:moveTo>
                <a:cubicBezTo>
                  <a:pt x="2263" y="0"/>
                  <a:pt x="2238" y="47"/>
                  <a:pt x="2224" y="87"/>
                </a:cubicBezTo>
                <a:cubicBezTo>
                  <a:pt x="2162" y="266"/>
                  <a:pt x="1998" y="365"/>
                  <a:pt x="1844" y="456"/>
                </a:cubicBezTo>
                <a:cubicBezTo>
                  <a:pt x="1338" y="768"/>
                  <a:pt x="790" y="1046"/>
                  <a:pt x="383" y="1488"/>
                </a:cubicBezTo>
                <a:cubicBezTo>
                  <a:pt x="229" y="1673"/>
                  <a:pt x="7" y="1963"/>
                  <a:pt x="0" y="2208"/>
                </a:cubicBezTo>
                <a:cubicBezTo>
                  <a:pt x="7" y="2445"/>
                  <a:pt x="262" y="2548"/>
                  <a:pt x="434" y="2657"/>
                </a:cubicBezTo>
                <a:cubicBezTo>
                  <a:pt x="692" y="2823"/>
                  <a:pt x="920" y="3029"/>
                  <a:pt x="1111" y="3270"/>
                </a:cubicBezTo>
                <a:cubicBezTo>
                  <a:pt x="1984" y="4321"/>
                  <a:pt x="1410" y="4687"/>
                  <a:pt x="2045" y="4726"/>
                </a:cubicBezTo>
                <a:lnTo>
                  <a:pt x="2045" y="4724"/>
                </a:lnTo>
                <a:cubicBezTo>
                  <a:pt x="2095" y="4728"/>
                  <a:pt x="2145" y="4729"/>
                  <a:pt x="2195" y="4729"/>
                </a:cubicBezTo>
                <a:cubicBezTo>
                  <a:pt x="2496" y="4729"/>
                  <a:pt x="2794" y="4668"/>
                  <a:pt x="3082" y="4578"/>
                </a:cubicBezTo>
                <a:cubicBezTo>
                  <a:pt x="3543" y="4438"/>
                  <a:pt x="4411" y="4109"/>
                  <a:pt x="4567" y="3611"/>
                </a:cubicBezTo>
                <a:cubicBezTo>
                  <a:pt x="4709" y="3041"/>
                  <a:pt x="4473" y="2465"/>
                  <a:pt x="4191" y="1976"/>
                </a:cubicBezTo>
                <a:cubicBezTo>
                  <a:pt x="3880" y="1398"/>
                  <a:pt x="3520" y="892"/>
                  <a:pt x="2950" y="544"/>
                </a:cubicBezTo>
                <a:cubicBezTo>
                  <a:pt x="2745" y="419"/>
                  <a:pt x="2520" y="289"/>
                  <a:pt x="2278" y="275"/>
                </a:cubicBezTo>
                <a:cubicBezTo>
                  <a:pt x="2313" y="217"/>
                  <a:pt x="2341" y="157"/>
                  <a:pt x="2366" y="96"/>
                </a:cubicBezTo>
                <a:cubicBezTo>
                  <a:pt x="2383" y="63"/>
                  <a:pt x="2368" y="24"/>
                  <a:pt x="2335" y="7"/>
                </a:cubicBezTo>
                <a:cubicBezTo>
                  <a:pt x="2324" y="2"/>
                  <a:pt x="2315" y="0"/>
                  <a:pt x="2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flipH="1">
            <a:off x="5858710" y="3331274"/>
            <a:ext cx="205537" cy="336449"/>
          </a:xfrm>
          <a:custGeom>
            <a:avLst/>
            <a:gdLst/>
            <a:ahLst/>
            <a:cxnLst/>
            <a:rect l="l" t="t" r="r" b="b"/>
            <a:pathLst>
              <a:path w="2421" h="3963" extrusionOk="0">
                <a:moveTo>
                  <a:pt x="2345" y="0"/>
                </a:moveTo>
                <a:cubicBezTo>
                  <a:pt x="2317" y="0"/>
                  <a:pt x="2290" y="16"/>
                  <a:pt x="2282" y="52"/>
                </a:cubicBezTo>
                <a:cubicBezTo>
                  <a:pt x="2251" y="205"/>
                  <a:pt x="2222" y="355"/>
                  <a:pt x="2185" y="503"/>
                </a:cubicBezTo>
                <a:cubicBezTo>
                  <a:pt x="1914" y="1424"/>
                  <a:pt x="1441" y="2286"/>
                  <a:pt x="830" y="3027"/>
                </a:cubicBezTo>
                <a:cubicBezTo>
                  <a:pt x="659" y="3222"/>
                  <a:pt x="480" y="3408"/>
                  <a:pt x="288" y="3585"/>
                </a:cubicBezTo>
                <a:cubicBezTo>
                  <a:pt x="214" y="3654"/>
                  <a:pt x="142" y="3729"/>
                  <a:pt x="77" y="3807"/>
                </a:cubicBezTo>
                <a:cubicBezTo>
                  <a:pt x="29" y="3856"/>
                  <a:pt x="0" y="3936"/>
                  <a:pt x="85" y="3961"/>
                </a:cubicBezTo>
                <a:cubicBezTo>
                  <a:pt x="90" y="3962"/>
                  <a:pt x="95" y="3963"/>
                  <a:pt x="100" y="3963"/>
                </a:cubicBezTo>
                <a:cubicBezTo>
                  <a:pt x="135" y="3963"/>
                  <a:pt x="153" y="3932"/>
                  <a:pt x="169" y="3903"/>
                </a:cubicBezTo>
                <a:cubicBezTo>
                  <a:pt x="311" y="3731"/>
                  <a:pt x="484" y="3587"/>
                  <a:pt x="640" y="3428"/>
                </a:cubicBezTo>
                <a:cubicBezTo>
                  <a:pt x="1142" y="2918"/>
                  <a:pt x="1550" y="2315"/>
                  <a:pt x="1864" y="1673"/>
                </a:cubicBezTo>
                <a:cubicBezTo>
                  <a:pt x="2045" y="1291"/>
                  <a:pt x="2222" y="906"/>
                  <a:pt x="2325" y="495"/>
                </a:cubicBezTo>
                <a:cubicBezTo>
                  <a:pt x="2358" y="357"/>
                  <a:pt x="2385" y="217"/>
                  <a:pt x="2414" y="77"/>
                </a:cubicBezTo>
                <a:cubicBezTo>
                  <a:pt x="2421" y="29"/>
                  <a:pt x="238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flipH="1">
            <a:off x="6293799" y="3725785"/>
            <a:ext cx="257749" cy="239241"/>
          </a:xfrm>
          <a:custGeom>
            <a:avLst/>
            <a:gdLst/>
            <a:ahLst/>
            <a:cxnLst/>
            <a:rect l="l" t="t" r="r" b="b"/>
            <a:pathLst>
              <a:path w="3036" h="2818" extrusionOk="0">
                <a:moveTo>
                  <a:pt x="2962" y="1"/>
                </a:moveTo>
                <a:cubicBezTo>
                  <a:pt x="2933" y="1"/>
                  <a:pt x="2908" y="22"/>
                  <a:pt x="2883" y="38"/>
                </a:cubicBezTo>
                <a:cubicBezTo>
                  <a:pt x="2764" y="110"/>
                  <a:pt x="2638" y="176"/>
                  <a:pt x="2511" y="234"/>
                </a:cubicBezTo>
                <a:cubicBezTo>
                  <a:pt x="2062" y="419"/>
                  <a:pt x="1616" y="618"/>
                  <a:pt x="1200" y="871"/>
                </a:cubicBezTo>
                <a:cubicBezTo>
                  <a:pt x="986" y="1003"/>
                  <a:pt x="778" y="1157"/>
                  <a:pt x="624" y="1359"/>
                </a:cubicBezTo>
                <a:cubicBezTo>
                  <a:pt x="453" y="1569"/>
                  <a:pt x="318" y="1805"/>
                  <a:pt x="217" y="2056"/>
                </a:cubicBezTo>
                <a:cubicBezTo>
                  <a:pt x="145" y="2250"/>
                  <a:pt x="1" y="2552"/>
                  <a:pt x="44" y="2754"/>
                </a:cubicBezTo>
                <a:cubicBezTo>
                  <a:pt x="67" y="2799"/>
                  <a:pt x="96" y="2817"/>
                  <a:pt x="127" y="2817"/>
                </a:cubicBezTo>
                <a:cubicBezTo>
                  <a:pt x="210" y="2817"/>
                  <a:pt x="307" y="2692"/>
                  <a:pt x="340" y="2622"/>
                </a:cubicBezTo>
                <a:cubicBezTo>
                  <a:pt x="350" y="2608"/>
                  <a:pt x="353" y="2589"/>
                  <a:pt x="350" y="2571"/>
                </a:cubicBezTo>
                <a:cubicBezTo>
                  <a:pt x="342" y="2537"/>
                  <a:pt x="313" y="2519"/>
                  <a:pt x="285" y="2519"/>
                </a:cubicBezTo>
                <a:cubicBezTo>
                  <a:pt x="264" y="2519"/>
                  <a:pt x="243" y="2528"/>
                  <a:pt x="229" y="2548"/>
                </a:cubicBezTo>
                <a:cubicBezTo>
                  <a:pt x="213" y="2579"/>
                  <a:pt x="192" y="2610"/>
                  <a:pt x="172" y="2636"/>
                </a:cubicBezTo>
                <a:cubicBezTo>
                  <a:pt x="194" y="2480"/>
                  <a:pt x="254" y="2330"/>
                  <a:pt x="309" y="2184"/>
                </a:cubicBezTo>
                <a:cubicBezTo>
                  <a:pt x="433" y="1861"/>
                  <a:pt x="606" y="1561"/>
                  <a:pt x="844" y="1310"/>
                </a:cubicBezTo>
                <a:cubicBezTo>
                  <a:pt x="1048" y="1106"/>
                  <a:pt x="1299" y="964"/>
                  <a:pt x="1550" y="826"/>
                </a:cubicBezTo>
                <a:cubicBezTo>
                  <a:pt x="1733" y="725"/>
                  <a:pt x="1922" y="631"/>
                  <a:pt x="2114" y="548"/>
                </a:cubicBezTo>
                <a:cubicBezTo>
                  <a:pt x="2365" y="435"/>
                  <a:pt x="2636" y="339"/>
                  <a:pt x="2875" y="197"/>
                </a:cubicBezTo>
                <a:cubicBezTo>
                  <a:pt x="2922" y="166"/>
                  <a:pt x="2988" y="145"/>
                  <a:pt x="3019" y="98"/>
                </a:cubicBezTo>
                <a:cubicBezTo>
                  <a:pt x="3035" y="63"/>
                  <a:pt x="3021" y="24"/>
                  <a:pt x="2988" y="7"/>
                </a:cubicBezTo>
                <a:cubicBezTo>
                  <a:pt x="2979" y="3"/>
                  <a:pt x="2970" y="1"/>
                  <a:pt x="2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flipH="1">
            <a:off x="6417406" y="3568218"/>
            <a:ext cx="302490" cy="380001"/>
          </a:xfrm>
          <a:custGeom>
            <a:avLst/>
            <a:gdLst/>
            <a:ahLst/>
            <a:cxnLst/>
            <a:rect l="l" t="t" r="r" b="b"/>
            <a:pathLst>
              <a:path w="3563" h="4476" extrusionOk="0">
                <a:moveTo>
                  <a:pt x="3468" y="0"/>
                </a:moveTo>
                <a:cubicBezTo>
                  <a:pt x="3461" y="0"/>
                  <a:pt x="3454" y="1"/>
                  <a:pt x="3446" y="4"/>
                </a:cubicBezTo>
                <a:cubicBezTo>
                  <a:pt x="3401" y="18"/>
                  <a:pt x="3368" y="57"/>
                  <a:pt x="3329" y="86"/>
                </a:cubicBezTo>
                <a:cubicBezTo>
                  <a:pt x="3119" y="250"/>
                  <a:pt x="2889" y="386"/>
                  <a:pt x="2661" y="524"/>
                </a:cubicBezTo>
                <a:cubicBezTo>
                  <a:pt x="2354" y="713"/>
                  <a:pt x="2043" y="915"/>
                  <a:pt x="1770" y="1156"/>
                </a:cubicBezTo>
                <a:cubicBezTo>
                  <a:pt x="1457" y="1446"/>
                  <a:pt x="1179" y="1771"/>
                  <a:pt x="943" y="2129"/>
                </a:cubicBezTo>
                <a:cubicBezTo>
                  <a:pt x="673" y="2544"/>
                  <a:pt x="410" y="2970"/>
                  <a:pt x="247" y="3441"/>
                </a:cubicBezTo>
                <a:cubicBezTo>
                  <a:pt x="151" y="3742"/>
                  <a:pt x="1" y="4196"/>
                  <a:pt x="254" y="4453"/>
                </a:cubicBezTo>
                <a:cubicBezTo>
                  <a:pt x="268" y="4469"/>
                  <a:pt x="285" y="4475"/>
                  <a:pt x="302" y="4475"/>
                </a:cubicBezTo>
                <a:cubicBezTo>
                  <a:pt x="353" y="4475"/>
                  <a:pt x="398" y="4411"/>
                  <a:pt x="352" y="4363"/>
                </a:cubicBezTo>
                <a:cubicBezTo>
                  <a:pt x="282" y="4291"/>
                  <a:pt x="245" y="4194"/>
                  <a:pt x="250" y="4093"/>
                </a:cubicBezTo>
                <a:cubicBezTo>
                  <a:pt x="276" y="3458"/>
                  <a:pt x="644" y="2851"/>
                  <a:pt x="976" y="2326"/>
                </a:cubicBezTo>
                <a:cubicBezTo>
                  <a:pt x="1214" y="1941"/>
                  <a:pt x="1502" y="1592"/>
                  <a:pt x="1832" y="1281"/>
                </a:cubicBezTo>
                <a:cubicBezTo>
                  <a:pt x="2138" y="1005"/>
                  <a:pt x="2492" y="783"/>
                  <a:pt x="2846" y="569"/>
                </a:cubicBezTo>
                <a:cubicBezTo>
                  <a:pt x="3066" y="438"/>
                  <a:pt x="3284" y="298"/>
                  <a:pt x="3483" y="133"/>
                </a:cubicBezTo>
                <a:cubicBezTo>
                  <a:pt x="3562" y="111"/>
                  <a:pt x="3538" y="0"/>
                  <a:pt x="3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flipH="1">
            <a:off x="6650620" y="3890907"/>
            <a:ext cx="43213" cy="93727"/>
          </a:xfrm>
          <a:custGeom>
            <a:avLst/>
            <a:gdLst/>
            <a:ahLst/>
            <a:cxnLst/>
            <a:rect l="l" t="t" r="r" b="b"/>
            <a:pathLst>
              <a:path w="509" h="1104" extrusionOk="0">
                <a:moveTo>
                  <a:pt x="147" y="1"/>
                </a:moveTo>
                <a:cubicBezTo>
                  <a:pt x="121" y="1"/>
                  <a:pt x="95" y="15"/>
                  <a:pt x="84" y="48"/>
                </a:cubicBezTo>
                <a:cubicBezTo>
                  <a:pt x="41" y="233"/>
                  <a:pt x="0" y="422"/>
                  <a:pt x="33" y="611"/>
                </a:cubicBezTo>
                <a:cubicBezTo>
                  <a:pt x="74" y="815"/>
                  <a:pt x="191" y="1016"/>
                  <a:pt x="391" y="1097"/>
                </a:cubicBezTo>
                <a:cubicBezTo>
                  <a:pt x="400" y="1101"/>
                  <a:pt x="410" y="1104"/>
                  <a:pt x="420" y="1104"/>
                </a:cubicBezTo>
                <a:cubicBezTo>
                  <a:pt x="444" y="1104"/>
                  <a:pt x="468" y="1089"/>
                  <a:pt x="479" y="1066"/>
                </a:cubicBezTo>
                <a:cubicBezTo>
                  <a:pt x="508" y="998"/>
                  <a:pt x="447" y="975"/>
                  <a:pt x="397" y="951"/>
                </a:cubicBezTo>
                <a:cubicBezTo>
                  <a:pt x="261" y="872"/>
                  <a:pt x="189" y="718"/>
                  <a:pt x="163" y="568"/>
                </a:cubicBezTo>
                <a:cubicBezTo>
                  <a:pt x="138" y="408"/>
                  <a:pt x="177" y="245"/>
                  <a:pt x="214" y="89"/>
                </a:cubicBezTo>
                <a:cubicBezTo>
                  <a:pt x="230" y="36"/>
                  <a:pt x="18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flipH="1">
            <a:off x="6614030" y="3926988"/>
            <a:ext cx="51703" cy="69616"/>
          </a:xfrm>
          <a:custGeom>
            <a:avLst/>
            <a:gdLst/>
            <a:ahLst/>
            <a:cxnLst/>
            <a:rect l="l" t="t" r="r" b="b"/>
            <a:pathLst>
              <a:path w="609" h="820" extrusionOk="0">
                <a:moveTo>
                  <a:pt x="67" y="1"/>
                </a:moveTo>
                <a:cubicBezTo>
                  <a:pt x="33" y="1"/>
                  <a:pt x="2" y="29"/>
                  <a:pt x="0" y="65"/>
                </a:cubicBezTo>
                <a:cubicBezTo>
                  <a:pt x="4" y="153"/>
                  <a:pt x="15" y="242"/>
                  <a:pt x="37" y="330"/>
                </a:cubicBezTo>
                <a:cubicBezTo>
                  <a:pt x="81" y="569"/>
                  <a:pt x="249" y="789"/>
                  <a:pt x="500" y="818"/>
                </a:cubicBezTo>
                <a:cubicBezTo>
                  <a:pt x="505" y="819"/>
                  <a:pt x="510" y="819"/>
                  <a:pt x="515" y="819"/>
                </a:cubicBezTo>
                <a:cubicBezTo>
                  <a:pt x="591" y="819"/>
                  <a:pt x="608" y="702"/>
                  <a:pt x="525" y="686"/>
                </a:cubicBezTo>
                <a:cubicBezTo>
                  <a:pt x="488" y="680"/>
                  <a:pt x="453" y="670"/>
                  <a:pt x="418" y="657"/>
                </a:cubicBezTo>
                <a:cubicBezTo>
                  <a:pt x="200" y="563"/>
                  <a:pt x="155" y="295"/>
                  <a:pt x="134" y="81"/>
                </a:cubicBezTo>
                <a:cubicBezTo>
                  <a:pt x="142" y="42"/>
                  <a:pt x="111" y="3"/>
                  <a:pt x="70" y="1"/>
                </a:cubicBezTo>
                <a:cubicBezTo>
                  <a:pt x="69" y="1"/>
                  <a:pt x="68"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flipH="1">
            <a:off x="6516144" y="3938364"/>
            <a:ext cx="119026" cy="66899"/>
          </a:xfrm>
          <a:custGeom>
            <a:avLst/>
            <a:gdLst/>
            <a:ahLst/>
            <a:cxnLst/>
            <a:rect l="l" t="t" r="r" b="b"/>
            <a:pathLst>
              <a:path w="1402" h="788" extrusionOk="0">
                <a:moveTo>
                  <a:pt x="81" y="1"/>
                </a:moveTo>
                <a:cubicBezTo>
                  <a:pt x="0" y="1"/>
                  <a:pt x="4" y="95"/>
                  <a:pt x="15" y="151"/>
                </a:cubicBezTo>
                <a:cubicBezTo>
                  <a:pt x="35" y="449"/>
                  <a:pt x="79" y="673"/>
                  <a:pt x="402" y="762"/>
                </a:cubicBezTo>
                <a:cubicBezTo>
                  <a:pt x="471" y="779"/>
                  <a:pt x="540" y="787"/>
                  <a:pt x="607" y="787"/>
                </a:cubicBezTo>
                <a:cubicBezTo>
                  <a:pt x="874" y="787"/>
                  <a:pt x="1119" y="659"/>
                  <a:pt x="1288" y="437"/>
                </a:cubicBezTo>
                <a:cubicBezTo>
                  <a:pt x="1354" y="340"/>
                  <a:pt x="1401" y="213"/>
                  <a:pt x="1362" y="95"/>
                </a:cubicBezTo>
                <a:cubicBezTo>
                  <a:pt x="1351" y="65"/>
                  <a:pt x="1326" y="52"/>
                  <a:pt x="1302" y="52"/>
                </a:cubicBezTo>
                <a:cubicBezTo>
                  <a:pt x="1260" y="52"/>
                  <a:pt x="1217" y="90"/>
                  <a:pt x="1237" y="143"/>
                </a:cubicBezTo>
                <a:cubicBezTo>
                  <a:pt x="1243" y="163"/>
                  <a:pt x="1245" y="184"/>
                  <a:pt x="1241" y="204"/>
                </a:cubicBezTo>
                <a:cubicBezTo>
                  <a:pt x="1212" y="412"/>
                  <a:pt x="940" y="610"/>
                  <a:pt x="743" y="641"/>
                </a:cubicBezTo>
                <a:cubicBezTo>
                  <a:pt x="697" y="647"/>
                  <a:pt x="649" y="651"/>
                  <a:pt x="600" y="651"/>
                </a:cubicBezTo>
                <a:cubicBezTo>
                  <a:pt x="450" y="651"/>
                  <a:pt x="298" y="612"/>
                  <a:pt x="216" y="482"/>
                </a:cubicBezTo>
                <a:cubicBezTo>
                  <a:pt x="169" y="402"/>
                  <a:pt x="167" y="307"/>
                  <a:pt x="157" y="219"/>
                </a:cubicBezTo>
                <a:cubicBezTo>
                  <a:pt x="148" y="169"/>
                  <a:pt x="144" y="120"/>
                  <a:pt x="144" y="71"/>
                </a:cubicBezTo>
                <a:cubicBezTo>
                  <a:pt x="146" y="34"/>
                  <a:pt x="118" y="3"/>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flipH="1">
            <a:off x="6544410" y="3274988"/>
            <a:ext cx="280416" cy="391208"/>
          </a:xfrm>
          <a:custGeom>
            <a:avLst/>
            <a:gdLst/>
            <a:ahLst/>
            <a:cxnLst/>
            <a:rect l="l" t="t" r="r" b="b"/>
            <a:pathLst>
              <a:path w="3303" h="4608" extrusionOk="0">
                <a:moveTo>
                  <a:pt x="3228" y="0"/>
                </a:moveTo>
                <a:cubicBezTo>
                  <a:pt x="3191" y="0"/>
                  <a:pt x="3162" y="38"/>
                  <a:pt x="3142" y="69"/>
                </a:cubicBezTo>
                <a:cubicBezTo>
                  <a:pt x="3115" y="104"/>
                  <a:pt x="3086" y="139"/>
                  <a:pt x="3055" y="172"/>
                </a:cubicBezTo>
                <a:cubicBezTo>
                  <a:pt x="2864" y="359"/>
                  <a:pt x="2629" y="520"/>
                  <a:pt x="2401" y="666"/>
                </a:cubicBezTo>
                <a:cubicBezTo>
                  <a:pt x="1479" y="1234"/>
                  <a:pt x="634" y="1917"/>
                  <a:pt x="241" y="2958"/>
                </a:cubicBezTo>
                <a:cubicBezTo>
                  <a:pt x="120" y="3281"/>
                  <a:pt x="0" y="3622"/>
                  <a:pt x="33" y="3972"/>
                </a:cubicBezTo>
                <a:cubicBezTo>
                  <a:pt x="45" y="4235"/>
                  <a:pt x="154" y="4503"/>
                  <a:pt x="420" y="4599"/>
                </a:cubicBezTo>
                <a:cubicBezTo>
                  <a:pt x="431" y="4605"/>
                  <a:pt x="442" y="4608"/>
                  <a:pt x="452" y="4608"/>
                </a:cubicBezTo>
                <a:cubicBezTo>
                  <a:pt x="514" y="4608"/>
                  <a:pt x="549" y="4512"/>
                  <a:pt x="480" y="4478"/>
                </a:cubicBezTo>
                <a:cubicBezTo>
                  <a:pt x="391" y="4441"/>
                  <a:pt x="309" y="4387"/>
                  <a:pt x="261" y="4303"/>
                </a:cubicBezTo>
                <a:cubicBezTo>
                  <a:pt x="45" y="3879"/>
                  <a:pt x="224" y="3386"/>
                  <a:pt x="379" y="2972"/>
                </a:cubicBezTo>
                <a:cubicBezTo>
                  <a:pt x="500" y="2678"/>
                  <a:pt x="654" y="2400"/>
                  <a:pt x="842" y="2145"/>
                </a:cubicBezTo>
                <a:cubicBezTo>
                  <a:pt x="1165" y="1729"/>
                  <a:pt x="1574" y="1390"/>
                  <a:pt x="2002" y="1086"/>
                </a:cubicBezTo>
                <a:cubicBezTo>
                  <a:pt x="2343" y="847"/>
                  <a:pt x="2716" y="647"/>
                  <a:pt x="3033" y="374"/>
                </a:cubicBezTo>
                <a:cubicBezTo>
                  <a:pt x="3127" y="296"/>
                  <a:pt x="3212" y="205"/>
                  <a:pt x="3284" y="104"/>
                </a:cubicBezTo>
                <a:cubicBezTo>
                  <a:pt x="3302" y="71"/>
                  <a:pt x="3294" y="30"/>
                  <a:pt x="3263" y="12"/>
                </a:cubicBezTo>
                <a:cubicBezTo>
                  <a:pt x="3251" y="4"/>
                  <a:pt x="3239" y="0"/>
                  <a:pt x="3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flipH="1">
            <a:off x="6748335" y="3586641"/>
            <a:ext cx="53146" cy="102132"/>
          </a:xfrm>
          <a:custGeom>
            <a:avLst/>
            <a:gdLst/>
            <a:ahLst/>
            <a:cxnLst/>
            <a:rect l="l" t="t" r="r" b="b"/>
            <a:pathLst>
              <a:path w="626" h="1203" extrusionOk="0">
                <a:moveTo>
                  <a:pt x="83" y="0"/>
                </a:moveTo>
                <a:cubicBezTo>
                  <a:pt x="51" y="0"/>
                  <a:pt x="20" y="21"/>
                  <a:pt x="17" y="62"/>
                </a:cubicBezTo>
                <a:cubicBezTo>
                  <a:pt x="1" y="451"/>
                  <a:pt x="108" y="1015"/>
                  <a:pt x="499" y="1196"/>
                </a:cubicBezTo>
                <a:cubicBezTo>
                  <a:pt x="509" y="1201"/>
                  <a:pt x="519" y="1203"/>
                  <a:pt x="529" y="1203"/>
                </a:cubicBezTo>
                <a:cubicBezTo>
                  <a:pt x="592" y="1203"/>
                  <a:pt x="626" y="1108"/>
                  <a:pt x="556" y="1074"/>
                </a:cubicBezTo>
                <a:cubicBezTo>
                  <a:pt x="503" y="1050"/>
                  <a:pt x="456" y="1017"/>
                  <a:pt x="414" y="976"/>
                </a:cubicBezTo>
                <a:cubicBezTo>
                  <a:pt x="205" y="760"/>
                  <a:pt x="137" y="361"/>
                  <a:pt x="151" y="68"/>
                </a:cubicBezTo>
                <a:cubicBezTo>
                  <a:pt x="151" y="24"/>
                  <a:pt x="117" y="0"/>
                  <a:pt x="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flipH="1">
            <a:off x="6717348" y="3606846"/>
            <a:ext cx="52382" cy="95340"/>
          </a:xfrm>
          <a:custGeom>
            <a:avLst/>
            <a:gdLst/>
            <a:ahLst/>
            <a:cxnLst/>
            <a:rect l="l" t="t" r="r" b="b"/>
            <a:pathLst>
              <a:path w="617" h="1123" extrusionOk="0">
                <a:moveTo>
                  <a:pt x="101" y="1"/>
                </a:moveTo>
                <a:cubicBezTo>
                  <a:pt x="1" y="1"/>
                  <a:pt x="26" y="183"/>
                  <a:pt x="20" y="256"/>
                </a:cubicBezTo>
                <a:cubicBezTo>
                  <a:pt x="20" y="596"/>
                  <a:pt x="143" y="999"/>
                  <a:pt x="497" y="1118"/>
                </a:cubicBezTo>
                <a:cubicBezTo>
                  <a:pt x="506" y="1121"/>
                  <a:pt x="514" y="1122"/>
                  <a:pt x="521" y="1122"/>
                </a:cubicBezTo>
                <a:cubicBezTo>
                  <a:pt x="589" y="1122"/>
                  <a:pt x="616" y="1017"/>
                  <a:pt x="540" y="991"/>
                </a:cubicBezTo>
                <a:cubicBezTo>
                  <a:pt x="493" y="974"/>
                  <a:pt x="448" y="950"/>
                  <a:pt x="409" y="919"/>
                </a:cubicBezTo>
                <a:cubicBezTo>
                  <a:pt x="209" y="771"/>
                  <a:pt x="164" y="497"/>
                  <a:pt x="156" y="264"/>
                </a:cubicBezTo>
                <a:cubicBezTo>
                  <a:pt x="154" y="207"/>
                  <a:pt x="156" y="149"/>
                  <a:pt x="166" y="92"/>
                </a:cubicBezTo>
                <a:cubicBezTo>
                  <a:pt x="178" y="57"/>
                  <a:pt x="160" y="16"/>
                  <a:pt x="123" y="3"/>
                </a:cubicBezTo>
                <a:cubicBezTo>
                  <a:pt x="115" y="2"/>
                  <a:pt x="108"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flipH="1">
            <a:off x="6664797" y="3585877"/>
            <a:ext cx="74625" cy="134053"/>
          </a:xfrm>
          <a:custGeom>
            <a:avLst/>
            <a:gdLst/>
            <a:ahLst/>
            <a:cxnLst/>
            <a:rect l="l" t="t" r="r" b="b"/>
            <a:pathLst>
              <a:path w="879" h="1579" extrusionOk="0">
                <a:moveTo>
                  <a:pt x="802" y="0"/>
                </a:moveTo>
                <a:cubicBezTo>
                  <a:pt x="766" y="0"/>
                  <a:pt x="739" y="35"/>
                  <a:pt x="724" y="69"/>
                </a:cubicBezTo>
                <a:cubicBezTo>
                  <a:pt x="679" y="141"/>
                  <a:pt x="642" y="219"/>
                  <a:pt x="617" y="300"/>
                </a:cubicBezTo>
                <a:cubicBezTo>
                  <a:pt x="549" y="520"/>
                  <a:pt x="527" y="750"/>
                  <a:pt x="527" y="983"/>
                </a:cubicBezTo>
                <a:cubicBezTo>
                  <a:pt x="519" y="1135"/>
                  <a:pt x="537" y="1293"/>
                  <a:pt x="500" y="1441"/>
                </a:cubicBezTo>
                <a:cubicBezTo>
                  <a:pt x="366" y="1398"/>
                  <a:pt x="288" y="1271"/>
                  <a:pt x="231" y="1151"/>
                </a:cubicBezTo>
                <a:cubicBezTo>
                  <a:pt x="142" y="960"/>
                  <a:pt x="163" y="736"/>
                  <a:pt x="173" y="530"/>
                </a:cubicBezTo>
                <a:cubicBezTo>
                  <a:pt x="173" y="474"/>
                  <a:pt x="198" y="392"/>
                  <a:pt x="124" y="378"/>
                </a:cubicBezTo>
                <a:cubicBezTo>
                  <a:pt x="120" y="377"/>
                  <a:pt x="116" y="377"/>
                  <a:pt x="112" y="377"/>
                </a:cubicBezTo>
                <a:cubicBezTo>
                  <a:pt x="81" y="377"/>
                  <a:pt x="53" y="398"/>
                  <a:pt x="47" y="431"/>
                </a:cubicBezTo>
                <a:cubicBezTo>
                  <a:pt x="29" y="690"/>
                  <a:pt x="0" y="966"/>
                  <a:pt x="111" y="1211"/>
                </a:cubicBezTo>
                <a:cubicBezTo>
                  <a:pt x="183" y="1367"/>
                  <a:pt x="298" y="1524"/>
                  <a:pt x="471" y="1573"/>
                </a:cubicBezTo>
                <a:cubicBezTo>
                  <a:pt x="486" y="1577"/>
                  <a:pt x="500" y="1579"/>
                  <a:pt x="512" y="1579"/>
                </a:cubicBezTo>
                <a:cubicBezTo>
                  <a:pt x="642" y="1579"/>
                  <a:pt x="652" y="1380"/>
                  <a:pt x="654" y="1277"/>
                </a:cubicBezTo>
                <a:cubicBezTo>
                  <a:pt x="663" y="1075"/>
                  <a:pt x="656" y="876"/>
                  <a:pt x="677" y="676"/>
                </a:cubicBezTo>
                <a:cubicBezTo>
                  <a:pt x="691" y="536"/>
                  <a:pt x="724" y="400"/>
                  <a:pt x="770" y="269"/>
                </a:cubicBezTo>
                <a:cubicBezTo>
                  <a:pt x="794" y="209"/>
                  <a:pt x="831" y="154"/>
                  <a:pt x="862" y="96"/>
                </a:cubicBezTo>
                <a:cubicBezTo>
                  <a:pt x="879" y="63"/>
                  <a:pt x="864" y="24"/>
                  <a:pt x="831" y="7"/>
                </a:cubicBezTo>
                <a:cubicBezTo>
                  <a:pt x="821" y="2"/>
                  <a:pt x="811" y="0"/>
                  <a:pt x="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flipH="1">
            <a:off x="6574807" y="3495293"/>
            <a:ext cx="119790" cy="170559"/>
          </a:xfrm>
          <a:custGeom>
            <a:avLst/>
            <a:gdLst/>
            <a:ahLst/>
            <a:cxnLst/>
            <a:rect l="l" t="t" r="r" b="b"/>
            <a:pathLst>
              <a:path w="1411" h="2009" extrusionOk="0">
                <a:moveTo>
                  <a:pt x="1313" y="1"/>
                </a:moveTo>
                <a:cubicBezTo>
                  <a:pt x="1298" y="1"/>
                  <a:pt x="1282" y="6"/>
                  <a:pt x="1268" y="19"/>
                </a:cubicBezTo>
                <a:cubicBezTo>
                  <a:pt x="1118" y="161"/>
                  <a:pt x="968" y="309"/>
                  <a:pt x="859" y="488"/>
                </a:cubicBezTo>
                <a:cubicBezTo>
                  <a:pt x="791" y="601"/>
                  <a:pt x="758" y="733"/>
                  <a:pt x="719" y="858"/>
                </a:cubicBezTo>
                <a:cubicBezTo>
                  <a:pt x="604" y="1202"/>
                  <a:pt x="488" y="1574"/>
                  <a:pt x="192" y="1807"/>
                </a:cubicBezTo>
                <a:cubicBezTo>
                  <a:pt x="159" y="1834"/>
                  <a:pt x="120" y="1856"/>
                  <a:pt x="79" y="1871"/>
                </a:cubicBezTo>
                <a:cubicBezTo>
                  <a:pt x="42" y="1875"/>
                  <a:pt x="5" y="1893"/>
                  <a:pt x="3" y="1938"/>
                </a:cubicBezTo>
                <a:cubicBezTo>
                  <a:pt x="1" y="1976"/>
                  <a:pt x="30" y="2006"/>
                  <a:pt x="67" y="2008"/>
                </a:cubicBezTo>
                <a:cubicBezTo>
                  <a:pt x="168" y="2002"/>
                  <a:pt x="252" y="1932"/>
                  <a:pt x="324" y="1866"/>
                </a:cubicBezTo>
                <a:cubicBezTo>
                  <a:pt x="678" y="1562"/>
                  <a:pt x="774" y="1081"/>
                  <a:pt x="925" y="659"/>
                </a:cubicBezTo>
                <a:cubicBezTo>
                  <a:pt x="1015" y="441"/>
                  <a:pt x="1188" y="282"/>
                  <a:pt x="1359" y="118"/>
                </a:cubicBezTo>
                <a:cubicBezTo>
                  <a:pt x="1410" y="71"/>
                  <a:pt x="1366" y="1"/>
                  <a:pt x="1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flipH="1">
            <a:off x="6185900" y="3402502"/>
            <a:ext cx="92623" cy="82520"/>
          </a:xfrm>
          <a:custGeom>
            <a:avLst/>
            <a:gdLst/>
            <a:ahLst/>
            <a:cxnLst/>
            <a:rect l="l" t="t" r="r" b="b"/>
            <a:pathLst>
              <a:path w="1091" h="972" extrusionOk="0">
                <a:moveTo>
                  <a:pt x="91" y="0"/>
                </a:moveTo>
                <a:cubicBezTo>
                  <a:pt x="43" y="0"/>
                  <a:pt x="1" y="59"/>
                  <a:pt x="35" y="106"/>
                </a:cubicBezTo>
                <a:cubicBezTo>
                  <a:pt x="50" y="121"/>
                  <a:pt x="66" y="133"/>
                  <a:pt x="87" y="141"/>
                </a:cubicBezTo>
                <a:cubicBezTo>
                  <a:pt x="418" y="351"/>
                  <a:pt x="700" y="635"/>
                  <a:pt x="942" y="941"/>
                </a:cubicBezTo>
                <a:cubicBezTo>
                  <a:pt x="957" y="963"/>
                  <a:pt x="977" y="971"/>
                  <a:pt x="996" y="971"/>
                </a:cubicBezTo>
                <a:cubicBezTo>
                  <a:pt x="1044" y="971"/>
                  <a:pt x="1090" y="917"/>
                  <a:pt x="1054" y="865"/>
                </a:cubicBezTo>
                <a:cubicBezTo>
                  <a:pt x="792" y="536"/>
                  <a:pt x="492" y="227"/>
                  <a:pt x="130" y="14"/>
                </a:cubicBezTo>
                <a:cubicBezTo>
                  <a:pt x="117" y="4"/>
                  <a:pt x="104"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flipH="1">
            <a:off x="6148546" y="3363704"/>
            <a:ext cx="99160" cy="21479"/>
          </a:xfrm>
          <a:custGeom>
            <a:avLst/>
            <a:gdLst/>
            <a:ahLst/>
            <a:cxnLst/>
            <a:rect l="l" t="t" r="r" b="b"/>
            <a:pathLst>
              <a:path w="1168" h="253" extrusionOk="0">
                <a:moveTo>
                  <a:pt x="417" y="0"/>
                </a:moveTo>
                <a:cubicBezTo>
                  <a:pt x="303" y="0"/>
                  <a:pt x="188" y="12"/>
                  <a:pt x="75" y="36"/>
                </a:cubicBezTo>
                <a:cubicBezTo>
                  <a:pt x="0" y="64"/>
                  <a:pt x="30" y="167"/>
                  <a:pt x="97" y="167"/>
                </a:cubicBezTo>
                <a:cubicBezTo>
                  <a:pt x="105" y="167"/>
                  <a:pt x="114" y="165"/>
                  <a:pt x="123" y="162"/>
                </a:cubicBezTo>
                <a:cubicBezTo>
                  <a:pt x="135" y="158"/>
                  <a:pt x="149" y="156"/>
                  <a:pt x="164" y="154"/>
                </a:cubicBezTo>
                <a:cubicBezTo>
                  <a:pt x="242" y="141"/>
                  <a:pt x="320" y="135"/>
                  <a:pt x="399" y="135"/>
                </a:cubicBezTo>
                <a:cubicBezTo>
                  <a:pt x="619" y="135"/>
                  <a:pt x="839" y="182"/>
                  <a:pt x="1051" y="248"/>
                </a:cubicBezTo>
                <a:cubicBezTo>
                  <a:pt x="1059" y="251"/>
                  <a:pt x="1067" y="253"/>
                  <a:pt x="1074" y="253"/>
                </a:cubicBezTo>
                <a:cubicBezTo>
                  <a:pt x="1142" y="253"/>
                  <a:pt x="1168" y="145"/>
                  <a:pt x="1092" y="121"/>
                </a:cubicBezTo>
                <a:cubicBezTo>
                  <a:pt x="958" y="80"/>
                  <a:pt x="822" y="47"/>
                  <a:pt x="684" y="22"/>
                </a:cubicBezTo>
                <a:cubicBezTo>
                  <a:pt x="596" y="8"/>
                  <a:pt x="507"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flipH="1">
            <a:off x="5879763" y="3720267"/>
            <a:ext cx="251297" cy="85916"/>
          </a:xfrm>
          <a:custGeom>
            <a:avLst/>
            <a:gdLst/>
            <a:ahLst/>
            <a:cxnLst/>
            <a:rect l="l" t="t" r="r" b="b"/>
            <a:pathLst>
              <a:path w="2960" h="1012" extrusionOk="0">
                <a:moveTo>
                  <a:pt x="368" y="1"/>
                </a:moveTo>
                <a:cubicBezTo>
                  <a:pt x="288" y="1"/>
                  <a:pt x="207" y="4"/>
                  <a:pt x="127" y="11"/>
                </a:cubicBezTo>
                <a:cubicBezTo>
                  <a:pt x="120" y="9"/>
                  <a:pt x="113" y="9"/>
                  <a:pt x="107" y="9"/>
                </a:cubicBezTo>
                <a:cubicBezTo>
                  <a:pt x="21" y="9"/>
                  <a:pt x="0" y="131"/>
                  <a:pt x="96" y="144"/>
                </a:cubicBezTo>
                <a:cubicBezTo>
                  <a:pt x="135" y="144"/>
                  <a:pt x="172" y="144"/>
                  <a:pt x="209" y="140"/>
                </a:cubicBezTo>
                <a:cubicBezTo>
                  <a:pt x="268" y="135"/>
                  <a:pt x="327" y="133"/>
                  <a:pt x="386" y="133"/>
                </a:cubicBezTo>
                <a:cubicBezTo>
                  <a:pt x="665" y="133"/>
                  <a:pt x="942" y="185"/>
                  <a:pt x="1213" y="249"/>
                </a:cubicBezTo>
                <a:cubicBezTo>
                  <a:pt x="1501" y="323"/>
                  <a:pt x="1781" y="426"/>
                  <a:pt x="2049" y="558"/>
                </a:cubicBezTo>
                <a:cubicBezTo>
                  <a:pt x="2314" y="694"/>
                  <a:pt x="2563" y="842"/>
                  <a:pt x="2824" y="1000"/>
                </a:cubicBezTo>
                <a:cubicBezTo>
                  <a:pt x="2837" y="1008"/>
                  <a:pt x="2849" y="1011"/>
                  <a:pt x="2861" y="1011"/>
                </a:cubicBezTo>
                <a:cubicBezTo>
                  <a:pt x="2920" y="1011"/>
                  <a:pt x="2960" y="926"/>
                  <a:pt x="2896" y="887"/>
                </a:cubicBezTo>
                <a:cubicBezTo>
                  <a:pt x="2631" y="726"/>
                  <a:pt x="2374" y="574"/>
                  <a:pt x="2094" y="430"/>
                </a:cubicBezTo>
                <a:cubicBezTo>
                  <a:pt x="1557" y="176"/>
                  <a:pt x="96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flipH="1">
            <a:off x="6396344" y="3781731"/>
            <a:ext cx="673916" cy="523648"/>
          </a:xfrm>
          <a:custGeom>
            <a:avLst/>
            <a:gdLst/>
            <a:ahLst/>
            <a:cxnLst/>
            <a:rect l="l" t="t" r="r" b="b"/>
            <a:pathLst>
              <a:path w="7938" h="6168" extrusionOk="0">
                <a:moveTo>
                  <a:pt x="7846" y="0"/>
                </a:moveTo>
                <a:cubicBezTo>
                  <a:pt x="7800" y="0"/>
                  <a:pt x="7764" y="42"/>
                  <a:pt x="7736" y="72"/>
                </a:cubicBezTo>
                <a:cubicBezTo>
                  <a:pt x="7703" y="112"/>
                  <a:pt x="7670" y="149"/>
                  <a:pt x="7639" y="190"/>
                </a:cubicBezTo>
                <a:cubicBezTo>
                  <a:pt x="7388" y="531"/>
                  <a:pt x="7207" y="918"/>
                  <a:pt x="7032" y="1305"/>
                </a:cubicBezTo>
                <a:cubicBezTo>
                  <a:pt x="6598" y="2311"/>
                  <a:pt x="6138" y="3253"/>
                  <a:pt x="4934" y="3253"/>
                </a:cubicBezTo>
                <a:cubicBezTo>
                  <a:pt x="4887" y="3253"/>
                  <a:pt x="4840" y="3252"/>
                  <a:pt x="4792" y="3249"/>
                </a:cubicBezTo>
                <a:cubicBezTo>
                  <a:pt x="4191" y="3201"/>
                  <a:pt x="3607" y="3039"/>
                  <a:pt x="3015" y="2942"/>
                </a:cubicBezTo>
                <a:cubicBezTo>
                  <a:pt x="2694" y="2892"/>
                  <a:pt x="2362" y="2843"/>
                  <a:pt x="2033" y="2843"/>
                </a:cubicBezTo>
                <a:cubicBezTo>
                  <a:pt x="1749" y="2843"/>
                  <a:pt x="1468" y="2879"/>
                  <a:pt x="1198" y="2981"/>
                </a:cubicBezTo>
                <a:cubicBezTo>
                  <a:pt x="745" y="3148"/>
                  <a:pt x="423" y="3520"/>
                  <a:pt x="420" y="4018"/>
                </a:cubicBezTo>
                <a:cubicBezTo>
                  <a:pt x="412" y="4413"/>
                  <a:pt x="573" y="4790"/>
                  <a:pt x="756" y="5133"/>
                </a:cubicBezTo>
                <a:cubicBezTo>
                  <a:pt x="976" y="5518"/>
                  <a:pt x="1210" y="5921"/>
                  <a:pt x="1601" y="6156"/>
                </a:cubicBezTo>
                <a:cubicBezTo>
                  <a:pt x="1614" y="6164"/>
                  <a:pt x="1626" y="6167"/>
                  <a:pt x="1638" y="6167"/>
                </a:cubicBezTo>
                <a:cubicBezTo>
                  <a:pt x="1695" y="6167"/>
                  <a:pt x="1733" y="6084"/>
                  <a:pt x="1673" y="6045"/>
                </a:cubicBezTo>
                <a:cubicBezTo>
                  <a:pt x="1519" y="5950"/>
                  <a:pt x="1383" y="5829"/>
                  <a:pt x="1272" y="5689"/>
                </a:cubicBezTo>
                <a:cubicBezTo>
                  <a:pt x="686" y="4915"/>
                  <a:pt x="1" y="3570"/>
                  <a:pt x="1280" y="3092"/>
                </a:cubicBezTo>
                <a:cubicBezTo>
                  <a:pt x="1524" y="3007"/>
                  <a:pt x="1778" y="2977"/>
                  <a:pt x="2034" y="2977"/>
                </a:cubicBezTo>
                <a:cubicBezTo>
                  <a:pt x="2335" y="2977"/>
                  <a:pt x="2640" y="3019"/>
                  <a:pt x="2934" y="3064"/>
                </a:cubicBezTo>
                <a:cubicBezTo>
                  <a:pt x="3523" y="3158"/>
                  <a:pt x="4103" y="3317"/>
                  <a:pt x="4697" y="3376"/>
                </a:cubicBezTo>
                <a:cubicBezTo>
                  <a:pt x="4776" y="3383"/>
                  <a:pt x="4853" y="3386"/>
                  <a:pt x="4927" y="3386"/>
                </a:cubicBezTo>
                <a:cubicBezTo>
                  <a:pt x="5898" y="3386"/>
                  <a:pt x="6466" y="2819"/>
                  <a:pt x="6893" y="1932"/>
                </a:cubicBezTo>
                <a:cubicBezTo>
                  <a:pt x="7199" y="1323"/>
                  <a:pt x="7403" y="646"/>
                  <a:pt x="7868" y="130"/>
                </a:cubicBezTo>
                <a:cubicBezTo>
                  <a:pt x="7938" y="105"/>
                  <a:pt x="7921" y="5"/>
                  <a:pt x="7849" y="0"/>
                </a:cubicBezTo>
                <a:cubicBezTo>
                  <a:pt x="7848" y="0"/>
                  <a:pt x="7847" y="0"/>
                  <a:pt x="7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flipH="1">
            <a:off x="6831020" y="4118937"/>
            <a:ext cx="177860" cy="150948"/>
          </a:xfrm>
          <a:custGeom>
            <a:avLst/>
            <a:gdLst/>
            <a:ahLst/>
            <a:cxnLst/>
            <a:rect l="l" t="t" r="r" b="b"/>
            <a:pathLst>
              <a:path w="2095" h="1778" extrusionOk="0">
                <a:moveTo>
                  <a:pt x="88" y="1"/>
                </a:moveTo>
                <a:cubicBezTo>
                  <a:pt x="2" y="1"/>
                  <a:pt x="1" y="133"/>
                  <a:pt x="88" y="135"/>
                </a:cubicBezTo>
                <a:cubicBezTo>
                  <a:pt x="253" y="192"/>
                  <a:pt x="395" y="297"/>
                  <a:pt x="545" y="386"/>
                </a:cubicBezTo>
                <a:cubicBezTo>
                  <a:pt x="1111" y="737"/>
                  <a:pt x="1561" y="1241"/>
                  <a:pt x="1977" y="1756"/>
                </a:cubicBezTo>
                <a:cubicBezTo>
                  <a:pt x="1991" y="1771"/>
                  <a:pt x="2009" y="1777"/>
                  <a:pt x="2026" y="1777"/>
                </a:cubicBezTo>
                <a:cubicBezTo>
                  <a:pt x="2059" y="1777"/>
                  <a:pt x="2091" y="1753"/>
                  <a:pt x="2094" y="1715"/>
                </a:cubicBezTo>
                <a:cubicBezTo>
                  <a:pt x="2094" y="1669"/>
                  <a:pt x="2049" y="1639"/>
                  <a:pt x="2026" y="1604"/>
                </a:cubicBezTo>
                <a:cubicBezTo>
                  <a:pt x="1759" y="1274"/>
                  <a:pt x="1477" y="956"/>
                  <a:pt x="1156" y="678"/>
                </a:cubicBezTo>
                <a:cubicBezTo>
                  <a:pt x="944" y="482"/>
                  <a:pt x="703" y="322"/>
                  <a:pt x="457" y="174"/>
                </a:cubicBezTo>
                <a:cubicBezTo>
                  <a:pt x="339" y="110"/>
                  <a:pt x="224" y="22"/>
                  <a:pt x="90" y="1"/>
                </a:cubicBezTo>
                <a:cubicBezTo>
                  <a:pt x="90" y="1"/>
                  <a:pt x="89" y="1"/>
                  <a:pt x="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flipH="1">
            <a:off x="7024412" y="4089903"/>
            <a:ext cx="192717" cy="208678"/>
          </a:xfrm>
          <a:custGeom>
            <a:avLst/>
            <a:gdLst/>
            <a:ahLst/>
            <a:cxnLst/>
            <a:rect l="l" t="t" r="r" b="b"/>
            <a:pathLst>
              <a:path w="2270" h="2458" extrusionOk="0">
                <a:moveTo>
                  <a:pt x="2200" y="438"/>
                </a:moveTo>
                <a:cubicBezTo>
                  <a:pt x="2195" y="439"/>
                  <a:pt x="2191" y="440"/>
                  <a:pt x="2185" y="440"/>
                </a:cubicBezTo>
                <a:cubicBezTo>
                  <a:pt x="2191" y="439"/>
                  <a:pt x="2196" y="439"/>
                  <a:pt x="2200" y="438"/>
                </a:cubicBezTo>
                <a:close/>
                <a:moveTo>
                  <a:pt x="917" y="0"/>
                </a:moveTo>
                <a:cubicBezTo>
                  <a:pt x="533" y="0"/>
                  <a:pt x="209" y="171"/>
                  <a:pt x="95" y="625"/>
                </a:cubicBezTo>
                <a:cubicBezTo>
                  <a:pt x="1" y="975"/>
                  <a:pt x="11" y="1345"/>
                  <a:pt x="122" y="1688"/>
                </a:cubicBezTo>
                <a:cubicBezTo>
                  <a:pt x="202" y="1956"/>
                  <a:pt x="305" y="2223"/>
                  <a:pt x="490" y="2435"/>
                </a:cubicBezTo>
                <a:cubicBezTo>
                  <a:pt x="505" y="2451"/>
                  <a:pt x="522" y="2457"/>
                  <a:pt x="539" y="2457"/>
                </a:cubicBezTo>
                <a:cubicBezTo>
                  <a:pt x="589" y="2457"/>
                  <a:pt x="633" y="2394"/>
                  <a:pt x="589" y="2345"/>
                </a:cubicBezTo>
                <a:cubicBezTo>
                  <a:pt x="544" y="2291"/>
                  <a:pt x="501" y="2234"/>
                  <a:pt x="464" y="2172"/>
                </a:cubicBezTo>
                <a:cubicBezTo>
                  <a:pt x="328" y="1933"/>
                  <a:pt x="237" y="1653"/>
                  <a:pt x="184" y="1380"/>
                </a:cubicBezTo>
                <a:cubicBezTo>
                  <a:pt x="141" y="1040"/>
                  <a:pt x="161" y="664"/>
                  <a:pt x="354" y="372"/>
                </a:cubicBezTo>
                <a:cubicBezTo>
                  <a:pt x="482" y="194"/>
                  <a:pt x="707" y="134"/>
                  <a:pt x="921" y="134"/>
                </a:cubicBezTo>
                <a:cubicBezTo>
                  <a:pt x="964" y="134"/>
                  <a:pt x="1008" y="137"/>
                  <a:pt x="1050" y="141"/>
                </a:cubicBezTo>
                <a:cubicBezTo>
                  <a:pt x="1330" y="178"/>
                  <a:pt x="1603" y="265"/>
                  <a:pt x="1869" y="359"/>
                </a:cubicBezTo>
                <a:cubicBezTo>
                  <a:pt x="1959" y="387"/>
                  <a:pt x="2054" y="444"/>
                  <a:pt x="2149" y="444"/>
                </a:cubicBezTo>
                <a:cubicBezTo>
                  <a:pt x="2169" y="444"/>
                  <a:pt x="2188" y="441"/>
                  <a:pt x="2208" y="436"/>
                </a:cubicBezTo>
                <a:lnTo>
                  <a:pt x="2208" y="436"/>
                </a:lnTo>
                <a:cubicBezTo>
                  <a:pt x="2206" y="436"/>
                  <a:pt x="2203" y="437"/>
                  <a:pt x="2201" y="437"/>
                </a:cubicBezTo>
                <a:lnTo>
                  <a:pt x="2201" y="437"/>
                </a:lnTo>
                <a:cubicBezTo>
                  <a:pt x="2270" y="419"/>
                  <a:pt x="2266" y="312"/>
                  <a:pt x="2187" y="306"/>
                </a:cubicBezTo>
                <a:lnTo>
                  <a:pt x="2187" y="306"/>
                </a:lnTo>
                <a:cubicBezTo>
                  <a:pt x="2176" y="309"/>
                  <a:pt x="2165" y="311"/>
                  <a:pt x="2154" y="311"/>
                </a:cubicBezTo>
                <a:cubicBezTo>
                  <a:pt x="2142" y="311"/>
                  <a:pt x="2131" y="309"/>
                  <a:pt x="2120" y="306"/>
                </a:cubicBezTo>
                <a:cubicBezTo>
                  <a:pt x="1850" y="215"/>
                  <a:pt x="1585" y="108"/>
                  <a:pt x="1305" y="51"/>
                </a:cubicBezTo>
                <a:cubicBezTo>
                  <a:pt x="1173" y="19"/>
                  <a:pt x="1042"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flipH="1">
            <a:off x="6656051" y="3789627"/>
            <a:ext cx="158079" cy="247137"/>
          </a:xfrm>
          <a:custGeom>
            <a:avLst/>
            <a:gdLst/>
            <a:ahLst/>
            <a:cxnLst/>
            <a:rect l="l" t="t" r="r" b="b"/>
            <a:pathLst>
              <a:path w="1862" h="2911" extrusionOk="0">
                <a:moveTo>
                  <a:pt x="1792" y="1"/>
                </a:moveTo>
                <a:cubicBezTo>
                  <a:pt x="1764" y="1"/>
                  <a:pt x="1734" y="20"/>
                  <a:pt x="1713" y="41"/>
                </a:cubicBezTo>
                <a:cubicBezTo>
                  <a:pt x="1608" y="130"/>
                  <a:pt x="1512" y="228"/>
                  <a:pt x="1427" y="335"/>
                </a:cubicBezTo>
                <a:cubicBezTo>
                  <a:pt x="1135" y="687"/>
                  <a:pt x="975" y="1123"/>
                  <a:pt x="816" y="1549"/>
                </a:cubicBezTo>
                <a:cubicBezTo>
                  <a:pt x="646" y="1987"/>
                  <a:pt x="514" y="2502"/>
                  <a:pt x="100" y="2775"/>
                </a:cubicBezTo>
                <a:cubicBezTo>
                  <a:pt x="98" y="2775"/>
                  <a:pt x="95" y="2775"/>
                  <a:pt x="92" y="2775"/>
                </a:cubicBezTo>
                <a:cubicBezTo>
                  <a:pt x="22" y="2775"/>
                  <a:pt x="0" y="2871"/>
                  <a:pt x="66" y="2903"/>
                </a:cubicBezTo>
                <a:cubicBezTo>
                  <a:pt x="77" y="2908"/>
                  <a:pt x="89" y="2910"/>
                  <a:pt x="102" y="2910"/>
                </a:cubicBezTo>
                <a:cubicBezTo>
                  <a:pt x="183" y="2910"/>
                  <a:pt x="276" y="2811"/>
                  <a:pt x="333" y="2765"/>
                </a:cubicBezTo>
                <a:cubicBezTo>
                  <a:pt x="734" y="2364"/>
                  <a:pt x="849" y="1780"/>
                  <a:pt x="1065" y="1271"/>
                </a:cubicBezTo>
                <a:cubicBezTo>
                  <a:pt x="1232" y="837"/>
                  <a:pt x="1460" y="414"/>
                  <a:pt x="1833" y="117"/>
                </a:cubicBezTo>
                <a:cubicBezTo>
                  <a:pt x="1859" y="93"/>
                  <a:pt x="1861" y="49"/>
                  <a:pt x="1837" y="23"/>
                </a:cubicBezTo>
                <a:cubicBezTo>
                  <a:pt x="1823" y="7"/>
                  <a:pt x="1808" y="1"/>
                  <a:pt x="1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flipH="1">
            <a:off x="5526429" y="3277620"/>
            <a:ext cx="181681" cy="300622"/>
          </a:xfrm>
          <a:custGeom>
            <a:avLst/>
            <a:gdLst/>
            <a:ahLst/>
            <a:cxnLst/>
            <a:rect l="l" t="t" r="r" b="b"/>
            <a:pathLst>
              <a:path w="2140" h="3541" extrusionOk="0">
                <a:moveTo>
                  <a:pt x="1099" y="1"/>
                </a:moveTo>
                <a:cubicBezTo>
                  <a:pt x="600" y="1"/>
                  <a:pt x="219" y="525"/>
                  <a:pt x="58" y="966"/>
                </a:cubicBezTo>
                <a:cubicBezTo>
                  <a:pt x="1" y="1026"/>
                  <a:pt x="52" y="1084"/>
                  <a:pt x="106" y="1084"/>
                </a:cubicBezTo>
                <a:cubicBezTo>
                  <a:pt x="133" y="1084"/>
                  <a:pt x="160" y="1070"/>
                  <a:pt x="175" y="1036"/>
                </a:cubicBezTo>
                <a:cubicBezTo>
                  <a:pt x="233" y="863"/>
                  <a:pt x="319" y="703"/>
                  <a:pt x="430" y="557"/>
                </a:cubicBezTo>
                <a:cubicBezTo>
                  <a:pt x="585" y="330"/>
                  <a:pt x="839" y="133"/>
                  <a:pt x="1110" y="133"/>
                </a:cubicBezTo>
                <a:cubicBezTo>
                  <a:pt x="1198" y="133"/>
                  <a:pt x="1288" y="153"/>
                  <a:pt x="1376" y="201"/>
                </a:cubicBezTo>
                <a:cubicBezTo>
                  <a:pt x="1444" y="248"/>
                  <a:pt x="1483" y="328"/>
                  <a:pt x="1531" y="394"/>
                </a:cubicBezTo>
                <a:cubicBezTo>
                  <a:pt x="1603" y="516"/>
                  <a:pt x="1648" y="651"/>
                  <a:pt x="1667" y="791"/>
                </a:cubicBezTo>
                <a:cubicBezTo>
                  <a:pt x="1728" y="1194"/>
                  <a:pt x="1691" y="1594"/>
                  <a:pt x="1722" y="2005"/>
                </a:cubicBezTo>
                <a:cubicBezTo>
                  <a:pt x="1765" y="2507"/>
                  <a:pt x="1804" y="3017"/>
                  <a:pt x="1967" y="3499"/>
                </a:cubicBezTo>
                <a:cubicBezTo>
                  <a:pt x="1978" y="3524"/>
                  <a:pt x="2002" y="3541"/>
                  <a:pt x="2029" y="3541"/>
                </a:cubicBezTo>
                <a:cubicBezTo>
                  <a:pt x="2037" y="3541"/>
                  <a:pt x="2045" y="3539"/>
                  <a:pt x="2053" y="3536"/>
                </a:cubicBezTo>
                <a:cubicBezTo>
                  <a:pt x="2140" y="3497"/>
                  <a:pt x="2068" y="3402"/>
                  <a:pt x="2055" y="3336"/>
                </a:cubicBezTo>
                <a:cubicBezTo>
                  <a:pt x="1977" y="3060"/>
                  <a:pt x="1936" y="2779"/>
                  <a:pt x="1903" y="2495"/>
                </a:cubicBezTo>
                <a:cubicBezTo>
                  <a:pt x="1874" y="2221"/>
                  <a:pt x="1845" y="1947"/>
                  <a:pt x="1841" y="1672"/>
                </a:cubicBezTo>
                <a:cubicBezTo>
                  <a:pt x="1827" y="1211"/>
                  <a:pt x="1885" y="653"/>
                  <a:pt x="1601" y="256"/>
                </a:cubicBezTo>
                <a:cubicBezTo>
                  <a:pt x="1560" y="203"/>
                  <a:pt x="1523" y="139"/>
                  <a:pt x="1465" y="100"/>
                </a:cubicBezTo>
                <a:cubicBezTo>
                  <a:pt x="1416" y="69"/>
                  <a:pt x="1362" y="44"/>
                  <a:pt x="1304" y="30"/>
                </a:cubicBezTo>
                <a:cubicBezTo>
                  <a:pt x="1234" y="10"/>
                  <a:pt x="1165"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flipH="1">
            <a:off x="5517001" y="3642672"/>
            <a:ext cx="404367" cy="464050"/>
          </a:xfrm>
          <a:custGeom>
            <a:avLst/>
            <a:gdLst/>
            <a:ahLst/>
            <a:cxnLst/>
            <a:rect l="l" t="t" r="r" b="b"/>
            <a:pathLst>
              <a:path w="4763" h="5466" extrusionOk="0">
                <a:moveTo>
                  <a:pt x="3635" y="1"/>
                </a:moveTo>
                <a:cubicBezTo>
                  <a:pt x="3600" y="1"/>
                  <a:pt x="3572" y="26"/>
                  <a:pt x="3565" y="61"/>
                </a:cubicBezTo>
                <a:cubicBezTo>
                  <a:pt x="3563" y="67"/>
                  <a:pt x="3561" y="73"/>
                  <a:pt x="3557" y="81"/>
                </a:cubicBezTo>
                <a:cubicBezTo>
                  <a:pt x="3524" y="159"/>
                  <a:pt x="3487" y="235"/>
                  <a:pt x="3446" y="309"/>
                </a:cubicBezTo>
                <a:cubicBezTo>
                  <a:pt x="3249" y="649"/>
                  <a:pt x="2994" y="951"/>
                  <a:pt x="2736" y="1246"/>
                </a:cubicBezTo>
                <a:cubicBezTo>
                  <a:pt x="2339" y="1700"/>
                  <a:pt x="1922" y="2136"/>
                  <a:pt x="1504" y="2572"/>
                </a:cubicBezTo>
                <a:cubicBezTo>
                  <a:pt x="1185" y="2897"/>
                  <a:pt x="870" y="3233"/>
                  <a:pt x="587" y="3593"/>
                </a:cubicBezTo>
                <a:cubicBezTo>
                  <a:pt x="422" y="3805"/>
                  <a:pt x="284" y="4039"/>
                  <a:pt x="175" y="4286"/>
                </a:cubicBezTo>
                <a:cubicBezTo>
                  <a:pt x="66" y="4525"/>
                  <a:pt x="0" y="4786"/>
                  <a:pt x="21" y="5049"/>
                </a:cubicBezTo>
                <a:cubicBezTo>
                  <a:pt x="33" y="5187"/>
                  <a:pt x="68" y="5348"/>
                  <a:pt x="196" y="5424"/>
                </a:cubicBezTo>
                <a:cubicBezTo>
                  <a:pt x="257" y="5453"/>
                  <a:pt x="318" y="5465"/>
                  <a:pt x="380" y="5465"/>
                </a:cubicBezTo>
                <a:cubicBezTo>
                  <a:pt x="587" y="5465"/>
                  <a:pt x="791" y="5326"/>
                  <a:pt x="967" y="5232"/>
                </a:cubicBezTo>
                <a:cubicBezTo>
                  <a:pt x="1451" y="4951"/>
                  <a:pt x="1883" y="4593"/>
                  <a:pt x="2333" y="4263"/>
                </a:cubicBezTo>
                <a:cubicBezTo>
                  <a:pt x="2557" y="4097"/>
                  <a:pt x="2788" y="3943"/>
                  <a:pt x="3010" y="3776"/>
                </a:cubicBezTo>
                <a:cubicBezTo>
                  <a:pt x="3440" y="3424"/>
                  <a:pt x="3874" y="3076"/>
                  <a:pt x="4253" y="2669"/>
                </a:cubicBezTo>
                <a:cubicBezTo>
                  <a:pt x="4411" y="2505"/>
                  <a:pt x="4569" y="2342"/>
                  <a:pt x="4734" y="2182"/>
                </a:cubicBezTo>
                <a:cubicBezTo>
                  <a:pt x="4761" y="2155"/>
                  <a:pt x="4763" y="2114"/>
                  <a:pt x="4738" y="2087"/>
                </a:cubicBezTo>
                <a:cubicBezTo>
                  <a:pt x="4725" y="2071"/>
                  <a:pt x="4707" y="2064"/>
                  <a:pt x="4688" y="2064"/>
                </a:cubicBezTo>
                <a:cubicBezTo>
                  <a:pt x="4673" y="2064"/>
                  <a:pt x="4657" y="2069"/>
                  <a:pt x="4643" y="2081"/>
                </a:cubicBezTo>
                <a:cubicBezTo>
                  <a:pt x="4501" y="2223"/>
                  <a:pt x="4360" y="2365"/>
                  <a:pt x="4220" y="2511"/>
                </a:cubicBezTo>
                <a:cubicBezTo>
                  <a:pt x="4030" y="2706"/>
                  <a:pt x="3841" y="2906"/>
                  <a:pt x="3631" y="3083"/>
                </a:cubicBezTo>
                <a:cubicBezTo>
                  <a:pt x="3413" y="3268"/>
                  <a:pt x="3197" y="3453"/>
                  <a:pt x="2975" y="3632"/>
                </a:cubicBezTo>
                <a:cubicBezTo>
                  <a:pt x="2753" y="3805"/>
                  <a:pt x="2518" y="3959"/>
                  <a:pt x="2294" y="4128"/>
                </a:cubicBezTo>
                <a:cubicBezTo>
                  <a:pt x="1846" y="4451"/>
                  <a:pt x="1420" y="4809"/>
                  <a:pt x="942" y="5090"/>
                </a:cubicBezTo>
                <a:cubicBezTo>
                  <a:pt x="818" y="5158"/>
                  <a:pt x="560" y="5333"/>
                  <a:pt x="372" y="5333"/>
                </a:cubicBezTo>
                <a:cubicBezTo>
                  <a:pt x="314" y="5333"/>
                  <a:pt x="263" y="5317"/>
                  <a:pt x="225" y="5276"/>
                </a:cubicBezTo>
                <a:cubicBezTo>
                  <a:pt x="163" y="5189"/>
                  <a:pt x="157" y="5078"/>
                  <a:pt x="150" y="4975"/>
                </a:cubicBezTo>
                <a:cubicBezTo>
                  <a:pt x="144" y="4716"/>
                  <a:pt x="231" y="4467"/>
                  <a:pt x="346" y="4239"/>
                </a:cubicBezTo>
                <a:cubicBezTo>
                  <a:pt x="519" y="3860"/>
                  <a:pt x="790" y="3543"/>
                  <a:pt x="1066" y="3235"/>
                </a:cubicBezTo>
                <a:cubicBezTo>
                  <a:pt x="1249" y="3023"/>
                  <a:pt x="1446" y="2823"/>
                  <a:pt x="1642" y="2622"/>
                </a:cubicBezTo>
                <a:cubicBezTo>
                  <a:pt x="2018" y="2229"/>
                  <a:pt x="2395" y="1836"/>
                  <a:pt x="2753" y="1429"/>
                </a:cubicBezTo>
                <a:cubicBezTo>
                  <a:pt x="3076" y="1058"/>
                  <a:pt x="3409" y="686"/>
                  <a:pt x="3631" y="244"/>
                </a:cubicBezTo>
                <a:cubicBezTo>
                  <a:pt x="3658" y="174"/>
                  <a:pt x="3763" y="26"/>
                  <a:pt x="3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flipH="1">
            <a:off x="5446960" y="3821038"/>
            <a:ext cx="474237" cy="547249"/>
          </a:xfrm>
          <a:custGeom>
            <a:avLst/>
            <a:gdLst/>
            <a:ahLst/>
            <a:cxnLst/>
            <a:rect l="l" t="t" r="r" b="b"/>
            <a:pathLst>
              <a:path w="5586" h="6446" extrusionOk="0">
                <a:moveTo>
                  <a:pt x="4669" y="0"/>
                </a:moveTo>
                <a:cubicBezTo>
                  <a:pt x="4662" y="0"/>
                  <a:pt x="4654" y="1"/>
                  <a:pt x="4646" y="2"/>
                </a:cubicBezTo>
                <a:cubicBezTo>
                  <a:pt x="4604" y="17"/>
                  <a:pt x="4600" y="56"/>
                  <a:pt x="4600" y="91"/>
                </a:cubicBezTo>
                <a:cubicBezTo>
                  <a:pt x="4530" y="288"/>
                  <a:pt x="4411" y="463"/>
                  <a:pt x="4288" y="632"/>
                </a:cubicBezTo>
                <a:cubicBezTo>
                  <a:pt x="3843" y="1185"/>
                  <a:pt x="3345" y="1693"/>
                  <a:pt x="2848" y="2199"/>
                </a:cubicBezTo>
                <a:cubicBezTo>
                  <a:pt x="2123" y="2930"/>
                  <a:pt x="1387" y="3644"/>
                  <a:pt x="733" y="4436"/>
                </a:cubicBezTo>
                <a:cubicBezTo>
                  <a:pt x="550" y="4643"/>
                  <a:pt x="387" y="4870"/>
                  <a:pt x="251" y="5113"/>
                </a:cubicBezTo>
                <a:cubicBezTo>
                  <a:pt x="111" y="5357"/>
                  <a:pt x="0" y="5631"/>
                  <a:pt x="9" y="5919"/>
                </a:cubicBezTo>
                <a:cubicBezTo>
                  <a:pt x="2" y="6176"/>
                  <a:pt x="161" y="6431"/>
                  <a:pt x="434" y="6446"/>
                </a:cubicBezTo>
                <a:cubicBezTo>
                  <a:pt x="632" y="6446"/>
                  <a:pt x="817" y="6353"/>
                  <a:pt x="986" y="6265"/>
                </a:cubicBezTo>
                <a:cubicBezTo>
                  <a:pt x="1391" y="6042"/>
                  <a:pt x="1704" y="5697"/>
                  <a:pt x="2016" y="5364"/>
                </a:cubicBezTo>
                <a:cubicBezTo>
                  <a:pt x="2518" y="4816"/>
                  <a:pt x="3156" y="4430"/>
                  <a:pt x="3740" y="3979"/>
                </a:cubicBezTo>
                <a:cubicBezTo>
                  <a:pt x="4074" y="3718"/>
                  <a:pt x="4421" y="3471"/>
                  <a:pt x="4718" y="3164"/>
                </a:cubicBezTo>
                <a:cubicBezTo>
                  <a:pt x="5014" y="2872"/>
                  <a:pt x="5289" y="2557"/>
                  <a:pt x="5543" y="2226"/>
                </a:cubicBezTo>
                <a:cubicBezTo>
                  <a:pt x="5585" y="2175"/>
                  <a:pt x="5540" y="2114"/>
                  <a:pt x="5490" y="2114"/>
                </a:cubicBezTo>
                <a:cubicBezTo>
                  <a:pt x="5473" y="2114"/>
                  <a:pt x="5455" y="2122"/>
                  <a:pt x="5440" y="2140"/>
                </a:cubicBezTo>
                <a:cubicBezTo>
                  <a:pt x="5154" y="2514"/>
                  <a:pt x="4837" y="2868"/>
                  <a:pt x="4493" y="3193"/>
                </a:cubicBezTo>
                <a:cubicBezTo>
                  <a:pt x="4302" y="3378"/>
                  <a:pt x="4088" y="3537"/>
                  <a:pt x="3876" y="3701"/>
                </a:cubicBezTo>
                <a:cubicBezTo>
                  <a:pt x="3440" y="4053"/>
                  <a:pt x="2969" y="4362"/>
                  <a:pt x="2529" y="4709"/>
                </a:cubicBezTo>
                <a:cubicBezTo>
                  <a:pt x="2309" y="4886"/>
                  <a:pt x="2103" y="5078"/>
                  <a:pt x="1909" y="5281"/>
                </a:cubicBezTo>
                <a:cubicBezTo>
                  <a:pt x="1630" y="5575"/>
                  <a:pt x="1354" y="5886"/>
                  <a:pt x="1002" y="6098"/>
                </a:cubicBezTo>
                <a:cubicBezTo>
                  <a:pt x="833" y="6196"/>
                  <a:pt x="635" y="6312"/>
                  <a:pt x="432" y="6312"/>
                </a:cubicBezTo>
                <a:cubicBezTo>
                  <a:pt x="430" y="6312"/>
                  <a:pt x="428" y="6312"/>
                  <a:pt x="426" y="6312"/>
                </a:cubicBezTo>
                <a:cubicBezTo>
                  <a:pt x="157" y="6273"/>
                  <a:pt x="122" y="5989"/>
                  <a:pt x="150" y="5765"/>
                </a:cubicBezTo>
                <a:cubicBezTo>
                  <a:pt x="175" y="5555"/>
                  <a:pt x="266" y="5359"/>
                  <a:pt x="369" y="5176"/>
                </a:cubicBezTo>
                <a:cubicBezTo>
                  <a:pt x="576" y="4798"/>
                  <a:pt x="873" y="4481"/>
                  <a:pt x="1152" y="4154"/>
                </a:cubicBezTo>
                <a:cubicBezTo>
                  <a:pt x="1815" y="3384"/>
                  <a:pt x="2564" y="2695"/>
                  <a:pt x="3267" y="1963"/>
                </a:cubicBezTo>
                <a:cubicBezTo>
                  <a:pt x="3553" y="1671"/>
                  <a:pt x="3829" y="1366"/>
                  <a:pt x="4102" y="1064"/>
                </a:cubicBezTo>
                <a:cubicBezTo>
                  <a:pt x="4333" y="801"/>
                  <a:pt x="4559" y="527"/>
                  <a:pt x="4699" y="204"/>
                </a:cubicBezTo>
                <a:cubicBezTo>
                  <a:pt x="4735" y="137"/>
                  <a:pt x="4768" y="0"/>
                  <a:pt x="4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flipH="1">
            <a:off x="5388469" y="4129465"/>
            <a:ext cx="381529" cy="300452"/>
          </a:xfrm>
          <a:custGeom>
            <a:avLst/>
            <a:gdLst/>
            <a:ahLst/>
            <a:cxnLst/>
            <a:rect l="l" t="t" r="r" b="b"/>
            <a:pathLst>
              <a:path w="4494" h="3539" extrusionOk="0">
                <a:moveTo>
                  <a:pt x="4398" y="0"/>
                </a:moveTo>
                <a:cubicBezTo>
                  <a:pt x="4380" y="0"/>
                  <a:pt x="4363" y="8"/>
                  <a:pt x="4348" y="25"/>
                </a:cubicBezTo>
                <a:cubicBezTo>
                  <a:pt x="4313" y="72"/>
                  <a:pt x="4278" y="120"/>
                  <a:pt x="4243" y="167"/>
                </a:cubicBezTo>
                <a:cubicBezTo>
                  <a:pt x="3971" y="554"/>
                  <a:pt x="3673" y="918"/>
                  <a:pt x="3344" y="1257"/>
                </a:cubicBezTo>
                <a:cubicBezTo>
                  <a:pt x="3079" y="1527"/>
                  <a:pt x="2786" y="1770"/>
                  <a:pt x="2500" y="2019"/>
                </a:cubicBezTo>
                <a:cubicBezTo>
                  <a:pt x="2070" y="2381"/>
                  <a:pt x="1643" y="2751"/>
                  <a:pt x="1165" y="3051"/>
                </a:cubicBezTo>
                <a:cubicBezTo>
                  <a:pt x="1007" y="3150"/>
                  <a:pt x="840" y="3238"/>
                  <a:pt x="669" y="3313"/>
                </a:cubicBezTo>
                <a:cubicBezTo>
                  <a:pt x="573" y="3354"/>
                  <a:pt x="474" y="3401"/>
                  <a:pt x="367" y="3405"/>
                </a:cubicBezTo>
                <a:cubicBezTo>
                  <a:pt x="360" y="3406"/>
                  <a:pt x="354" y="3407"/>
                  <a:pt x="348" y="3407"/>
                </a:cubicBezTo>
                <a:cubicBezTo>
                  <a:pt x="277" y="3407"/>
                  <a:pt x="241" y="3344"/>
                  <a:pt x="215" y="3282"/>
                </a:cubicBezTo>
                <a:cubicBezTo>
                  <a:pt x="161" y="3156"/>
                  <a:pt x="141" y="3016"/>
                  <a:pt x="159" y="2881"/>
                </a:cubicBezTo>
                <a:cubicBezTo>
                  <a:pt x="205" y="2488"/>
                  <a:pt x="445" y="2165"/>
                  <a:pt x="678" y="1860"/>
                </a:cubicBezTo>
                <a:cubicBezTo>
                  <a:pt x="898" y="1556"/>
                  <a:pt x="1134" y="1264"/>
                  <a:pt x="1387" y="986"/>
                </a:cubicBezTo>
                <a:cubicBezTo>
                  <a:pt x="1527" y="827"/>
                  <a:pt x="1671" y="673"/>
                  <a:pt x="1811" y="515"/>
                </a:cubicBezTo>
                <a:cubicBezTo>
                  <a:pt x="1859" y="455"/>
                  <a:pt x="1990" y="327"/>
                  <a:pt x="1863" y="282"/>
                </a:cubicBezTo>
                <a:cubicBezTo>
                  <a:pt x="1858" y="281"/>
                  <a:pt x="1853" y="281"/>
                  <a:pt x="1848" y="281"/>
                </a:cubicBezTo>
                <a:cubicBezTo>
                  <a:pt x="1818" y="281"/>
                  <a:pt x="1792" y="301"/>
                  <a:pt x="1785" y="330"/>
                </a:cubicBezTo>
                <a:cubicBezTo>
                  <a:pt x="1780" y="338"/>
                  <a:pt x="1776" y="344"/>
                  <a:pt x="1772" y="350"/>
                </a:cubicBezTo>
                <a:cubicBezTo>
                  <a:pt x="1723" y="414"/>
                  <a:pt x="1669" y="471"/>
                  <a:pt x="1618" y="529"/>
                </a:cubicBezTo>
                <a:cubicBezTo>
                  <a:pt x="1283" y="904"/>
                  <a:pt x="941" y="1272"/>
                  <a:pt x="645" y="1679"/>
                </a:cubicBezTo>
                <a:cubicBezTo>
                  <a:pt x="367" y="2045"/>
                  <a:pt x="61" y="2424"/>
                  <a:pt x="21" y="2903"/>
                </a:cubicBezTo>
                <a:cubicBezTo>
                  <a:pt x="1" y="3090"/>
                  <a:pt x="63" y="3457"/>
                  <a:pt x="262" y="3526"/>
                </a:cubicBezTo>
                <a:cubicBezTo>
                  <a:pt x="296" y="3535"/>
                  <a:pt x="329" y="3539"/>
                  <a:pt x="362" y="3539"/>
                </a:cubicBezTo>
                <a:cubicBezTo>
                  <a:pt x="513" y="3539"/>
                  <a:pt x="659" y="3462"/>
                  <a:pt x="797" y="3403"/>
                </a:cubicBezTo>
                <a:cubicBezTo>
                  <a:pt x="1307" y="3164"/>
                  <a:pt x="1754" y="2817"/>
                  <a:pt x="2184" y="2459"/>
                </a:cubicBezTo>
                <a:cubicBezTo>
                  <a:pt x="2762" y="1969"/>
                  <a:pt x="3360" y="1494"/>
                  <a:pt x="3846" y="904"/>
                </a:cubicBezTo>
                <a:cubicBezTo>
                  <a:pt x="4066" y="653"/>
                  <a:pt x="4247" y="379"/>
                  <a:pt x="4451" y="111"/>
                </a:cubicBezTo>
                <a:cubicBezTo>
                  <a:pt x="4493" y="61"/>
                  <a:pt x="4448" y="0"/>
                  <a:pt x="4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flipH="1">
            <a:off x="5247712" y="3459976"/>
            <a:ext cx="371681" cy="953993"/>
          </a:xfrm>
          <a:custGeom>
            <a:avLst/>
            <a:gdLst/>
            <a:ahLst/>
            <a:cxnLst/>
            <a:rect l="l" t="t" r="r" b="b"/>
            <a:pathLst>
              <a:path w="4378" h="11237" extrusionOk="0">
                <a:moveTo>
                  <a:pt x="871" y="1"/>
                </a:moveTo>
                <a:cubicBezTo>
                  <a:pt x="814" y="1"/>
                  <a:pt x="775" y="84"/>
                  <a:pt x="838" y="124"/>
                </a:cubicBezTo>
                <a:cubicBezTo>
                  <a:pt x="944" y="201"/>
                  <a:pt x="1058" y="266"/>
                  <a:pt x="1177" y="322"/>
                </a:cubicBezTo>
                <a:cubicBezTo>
                  <a:pt x="1465" y="472"/>
                  <a:pt x="1755" y="622"/>
                  <a:pt x="2020" y="810"/>
                </a:cubicBezTo>
                <a:cubicBezTo>
                  <a:pt x="2162" y="919"/>
                  <a:pt x="2304" y="1026"/>
                  <a:pt x="2442" y="1139"/>
                </a:cubicBezTo>
                <a:cubicBezTo>
                  <a:pt x="2769" y="1425"/>
                  <a:pt x="3051" y="1762"/>
                  <a:pt x="3310" y="2110"/>
                </a:cubicBezTo>
                <a:cubicBezTo>
                  <a:pt x="3734" y="2712"/>
                  <a:pt x="4030" y="3412"/>
                  <a:pt x="4148" y="4140"/>
                </a:cubicBezTo>
                <a:cubicBezTo>
                  <a:pt x="4248" y="4848"/>
                  <a:pt x="4230" y="5566"/>
                  <a:pt x="4094" y="6267"/>
                </a:cubicBezTo>
                <a:cubicBezTo>
                  <a:pt x="3983" y="6850"/>
                  <a:pt x="3777" y="7417"/>
                  <a:pt x="3512" y="7950"/>
                </a:cubicBezTo>
                <a:cubicBezTo>
                  <a:pt x="3292" y="8403"/>
                  <a:pt x="3043" y="8841"/>
                  <a:pt x="2743" y="9246"/>
                </a:cubicBezTo>
                <a:cubicBezTo>
                  <a:pt x="2224" y="9919"/>
                  <a:pt x="1562" y="10472"/>
                  <a:pt x="838" y="10915"/>
                </a:cubicBezTo>
                <a:cubicBezTo>
                  <a:pt x="708" y="10993"/>
                  <a:pt x="572" y="11077"/>
                  <a:pt x="418" y="11102"/>
                </a:cubicBezTo>
                <a:cubicBezTo>
                  <a:pt x="410" y="11104"/>
                  <a:pt x="402" y="11105"/>
                  <a:pt x="395" y="11105"/>
                </a:cubicBezTo>
                <a:cubicBezTo>
                  <a:pt x="354" y="11105"/>
                  <a:pt x="325" y="11070"/>
                  <a:pt x="299" y="11038"/>
                </a:cubicBezTo>
                <a:cubicBezTo>
                  <a:pt x="204" y="10919"/>
                  <a:pt x="148" y="10771"/>
                  <a:pt x="142" y="10616"/>
                </a:cubicBezTo>
                <a:lnTo>
                  <a:pt x="142" y="10571"/>
                </a:lnTo>
                <a:cubicBezTo>
                  <a:pt x="144" y="10524"/>
                  <a:pt x="110" y="10500"/>
                  <a:pt x="75" y="10500"/>
                </a:cubicBezTo>
                <a:cubicBezTo>
                  <a:pt x="43" y="10500"/>
                  <a:pt x="10" y="10521"/>
                  <a:pt x="8" y="10565"/>
                </a:cubicBezTo>
                <a:cubicBezTo>
                  <a:pt x="0" y="10804"/>
                  <a:pt x="97" y="11073"/>
                  <a:pt x="294" y="11217"/>
                </a:cubicBezTo>
                <a:cubicBezTo>
                  <a:pt x="327" y="11231"/>
                  <a:pt x="363" y="11237"/>
                  <a:pt x="400" y="11237"/>
                </a:cubicBezTo>
                <a:cubicBezTo>
                  <a:pt x="589" y="11237"/>
                  <a:pt x="819" y="11079"/>
                  <a:pt x="965" y="10995"/>
                </a:cubicBezTo>
                <a:cubicBezTo>
                  <a:pt x="1245" y="10820"/>
                  <a:pt x="1514" y="10631"/>
                  <a:pt x="1772" y="10427"/>
                </a:cubicBezTo>
                <a:cubicBezTo>
                  <a:pt x="2121" y="10139"/>
                  <a:pt x="2442" y="9820"/>
                  <a:pt x="2734" y="9477"/>
                </a:cubicBezTo>
                <a:cubicBezTo>
                  <a:pt x="3084" y="9038"/>
                  <a:pt x="3366" y="8553"/>
                  <a:pt x="3611" y="8053"/>
                </a:cubicBezTo>
                <a:cubicBezTo>
                  <a:pt x="4127" y="7057"/>
                  <a:pt x="4378" y="5948"/>
                  <a:pt x="4343" y="4829"/>
                </a:cubicBezTo>
                <a:cubicBezTo>
                  <a:pt x="4331" y="4473"/>
                  <a:pt x="4298" y="4130"/>
                  <a:pt x="4213" y="3780"/>
                </a:cubicBezTo>
                <a:cubicBezTo>
                  <a:pt x="4084" y="3225"/>
                  <a:pt x="3845" y="2698"/>
                  <a:pt x="3545" y="2215"/>
                </a:cubicBezTo>
                <a:cubicBezTo>
                  <a:pt x="3055" y="1480"/>
                  <a:pt x="2413" y="836"/>
                  <a:pt x="1634" y="415"/>
                </a:cubicBezTo>
                <a:cubicBezTo>
                  <a:pt x="1397" y="273"/>
                  <a:pt x="1136" y="174"/>
                  <a:pt x="910" y="13"/>
                </a:cubicBezTo>
                <a:cubicBezTo>
                  <a:pt x="897" y="5"/>
                  <a:pt x="884" y="1"/>
                  <a:pt x="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flipH="1">
            <a:off x="6507039" y="4181845"/>
            <a:ext cx="1059945" cy="133798"/>
          </a:xfrm>
          <a:custGeom>
            <a:avLst/>
            <a:gdLst/>
            <a:ahLst/>
            <a:cxnLst/>
            <a:rect l="l" t="t" r="r" b="b"/>
            <a:pathLst>
              <a:path w="12485" h="1576" extrusionOk="0">
                <a:moveTo>
                  <a:pt x="84" y="0"/>
                </a:moveTo>
                <a:cubicBezTo>
                  <a:pt x="61" y="0"/>
                  <a:pt x="38" y="13"/>
                  <a:pt x="26" y="36"/>
                </a:cubicBezTo>
                <a:cubicBezTo>
                  <a:pt x="1" y="81"/>
                  <a:pt x="36" y="120"/>
                  <a:pt x="73" y="140"/>
                </a:cubicBezTo>
                <a:cubicBezTo>
                  <a:pt x="223" y="247"/>
                  <a:pt x="394" y="319"/>
                  <a:pt x="563" y="391"/>
                </a:cubicBezTo>
                <a:cubicBezTo>
                  <a:pt x="1482" y="776"/>
                  <a:pt x="2424" y="1130"/>
                  <a:pt x="3414" y="1272"/>
                </a:cubicBezTo>
                <a:cubicBezTo>
                  <a:pt x="3782" y="1332"/>
                  <a:pt x="4152" y="1367"/>
                  <a:pt x="4523" y="1393"/>
                </a:cubicBezTo>
                <a:cubicBezTo>
                  <a:pt x="5438" y="1478"/>
                  <a:pt x="6356" y="1539"/>
                  <a:pt x="7275" y="1570"/>
                </a:cubicBezTo>
                <a:cubicBezTo>
                  <a:pt x="7439" y="1574"/>
                  <a:pt x="7603" y="1575"/>
                  <a:pt x="7767" y="1575"/>
                </a:cubicBezTo>
                <a:cubicBezTo>
                  <a:pt x="8307" y="1575"/>
                  <a:pt x="8847" y="1559"/>
                  <a:pt x="9388" y="1543"/>
                </a:cubicBezTo>
                <a:cubicBezTo>
                  <a:pt x="10271" y="1506"/>
                  <a:pt x="11164" y="1570"/>
                  <a:pt x="12038" y="1416"/>
                </a:cubicBezTo>
                <a:cubicBezTo>
                  <a:pt x="12161" y="1389"/>
                  <a:pt x="12285" y="1360"/>
                  <a:pt x="12406" y="1327"/>
                </a:cubicBezTo>
                <a:cubicBezTo>
                  <a:pt x="12485" y="1303"/>
                  <a:pt x="12459" y="1195"/>
                  <a:pt x="12389" y="1195"/>
                </a:cubicBezTo>
                <a:cubicBezTo>
                  <a:pt x="12382" y="1195"/>
                  <a:pt x="12375" y="1196"/>
                  <a:pt x="12367" y="1198"/>
                </a:cubicBezTo>
                <a:cubicBezTo>
                  <a:pt x="12301" y="1216"/>
                  <a:pt x="12233" y="1235"/>
                  <a:pt x="12163" y="1249"/>
                </a:cubicBezTo>
                <a:cubicBezTo>
                  <a:pt x="11989" y="1292"/>
                  <a:pt x="11810" y="1323"/>
                  <a:pt x="11631" y="1342"/>
                </a:cubicBezTo>
                <a:cubicBezTo>
                  <a:pt x="10701" y="1416"/>
                  <a:pt x="9761" y="1387"/>
                  <a:pt x="8829" y="1426"/>
                </a:cubicBezTo>
                <a:cubicBezTo>
                  <a:pt x="8461" y="1432"/>
                  <a:pt x="8092" y="1441"/>
                  <a:pt x="7724" y="1441"/>
                </a:cubicBezTo>
                <a:cubicBezTo>
                  <a:pt x="7561" y="1441"/>
                  <a:pt x="7397" y="1439"/>
                  <a:pt x="7234" y="1434"/>
                </a:cubicBezTo>
                <a:cubicBezTo>
                  <a:pt x="6450" y="1408"/>
                  <a:pt x="5669" y="1358"/>
                  <a:pt x="4887" y="1292"/>
                </a:cubicBezTo>
                <a:cubicBezTo>
                  <a:pt x="4385" y="1247"/>
                  <a:pt x="3883" y="1216"/>
                  <a:pt x="3385" y="1132"/>
                </a:cubicBezTo>
                <a:cubicBezTo>
                  <a:pt x="2879" y="1050"/>
                  <a:pt x="2379" y="926"/>
                  <a:pt x="1892" y="760"/>
                </a:cubicBezTo>
                <a:cubicBezTo>
                  <a:pt x="1414" y="593"/>
                  <a:pt x="939" y="408"/>
                  <a:pt x="472" y="206"/>
                </a:cubicBezTo>
                <a:cubicBezTo>
                  <a:pt x="347" y="153"/>
                  <a:pt x="227" y="87"/>
                  <a:pt x="116" y="9"/>
                </a:cubicBezTo>
                <a:cubicBezTo>
                  <a:pt x="106" y="3"/>
                  <a:pt x="95" y="0"/>
                  <a:pt x="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flipH="1">
            <a:off x="5913798" y="4094912"/>
            <a:ext cx="612196" cy="203754"/>
          </a:xfrm>
          <a:custGeom>
            <a:avLst/>
            <a:gdLst/>
            <a:ahLst/>
            <a:cxnLst/>
            <a:rect l="l" t="t" r="r" b="b"/>
            <a:pathLst>
              <a:path w="7211" h="2400" extrusionOk="0">
                <a:moveTo>
                  <a:pt x="6816" y="1"/>
                </a:moveTo>
                <a:cubicBezTo>
                  <a:pt x="6677" y="1"/>
                  <a:pt x="6536" y="55"/>
                  <a:pt x="6402" y="86"/>
                </a:cubicBezTo>
                <a:cubicBezTo>
                  <a:pt x="5917" y="224"/>
                  <a:pt x="5421" y="319"/>
                  <a:pt x="4917" y="364"/>
                </a:cubicBezTo>
                <a:cubicBezTo>
                  <a:pt x="4333" y="409"/>
                  <a:pt x="3728" y="451"/>
                  <a:pt x="3162" y="623"/>
                </a:cubicBezTo>
                <a:cubicBezTo>
                  <a:pt x="2740" y="755"/>
                  <a:pt x="2347" y="963"/>
                  <a:pt x="1975" y="1195"/>
                </a:cubicBezTo>
                <a:cubicBezTo>
                  <a:pt x="1605" y="1438"/>
                  <a:pt x="1239" y="1687"/>
                  <a:pt x="844" y="1887"/>
                </a:cubicBezTo>
                <a:cubicBezTo>
                  <a:pt x="599" y="2012"/>
                  <a:pt x="335" y="2158"/>
                  <a:pt x="60" y="2216"/>
                </a:cubicBezTo>
                <a:cubicBezTo>
                  <a:pt x="23" y="2224"/>
                  <a:pt x="0" y="2257"/>
                  <a:pt x="6" y="2294"/>
                </a:cubicBezTo>
                <a:cubicBezTo>
                  <a:pt x="15" y="2336"/>
                  <a:pt x="42" y="2348"/>
                  <a:pt x="73" y="2348"/>
                </a:cubicBezTo>
                <a:cubicBezTo>
                  <a:pt x="100" y="2348"/>
                  <a:pt x="131" y="2339"/>
                  <a:pt x="156" y="2333"/>
                </a:cubicBezTo>
                <a:cubicBezTo>
                  <a:pt x="298" y="2292"/>
                  <a:pt x="436" y="2238"/>
                  <a:pt x="570" y="2175"/>
                </a:cubicBezTo>
                <a:cubicBezTo>
                  <a:pt x="837" y="2045"/>
                  <a:pt x="1099" y="1907"/>
                  <a:pt x="1356" y="1755"/>
                </a:cubicBezTo>
                <a:cubicBezTo>
                  <a:pt x="1607" y="1603"/>
                  <a:pt x="1845" y="1432"/>
                  <a:pt x="2094" y="1278"/>
                </a:cubicBezTo>
                <a:cubicBezTo>
                  <a:pt x="2382" y="1099"/>
                  <a:pt x="2685" y="944"/>
                  <a:pt x="3002" y="821"/>
                </a:cubicBezTo>
                <a:cubicBezTo>
                  <a:pt x="3378" y="681"/>
                  <a:pt x="3796" y="607"/>
                  <a:pt x="4197" y="560"/>
                </a:cubicBezTo>
                <a:cubicBezTo>
                  <a:pt x="4736" y="514"/>
                  <a:pt x="5289" y="481"/>
                  <a:pt x="5822" y="366"/>
                </a:cubicBezTo>
                <a:cubicBezTo>
                  <a:pt x="5962" y="340"/>
                  <a:pt x="6102" y="307"/>
                  <a:pt x="6242" y="270"/>
                </a:cubicBezTo>
                <a:cubicBezTo>
                  <a:pt x="6439" y="225"/>
                  <a:pt x="6634" y="137"/>
                  <a:pt x="6838" y="137"/>
                </a:cubicBezTo>
                <a:cubicBezTo>
                  <a:pt x="6849" y="137"/>
                  <a:pt x="6860" y="137"/>
                  <a:pt x="6871" y="138"/>
                </a:cubicBezTo>
                <a:cubicBezTo>
                  <a:pt x="7005" y="156"/>
                  <a:pt x="7075" y="302"/>
                  <a:pt x="7063" y="428"/>
                </a:cubicBezTo>
                <a:cubicBezTo>
                  <a:pt x="7044" y="737"/>
                  <a:pt x="6766" y="1031"/>
                  <a:pt x="6557" y="1241"/>
                </a:cubicBezTo>
                <a:cubicBezTo>
                  <a:pt x="6050" y="1689"/>
                  <a:pt x="5437" y="2016"/>
                  <a:pt x="4808" y="2261"/>
                </a:cubicBezTo>
                <a:cubicBezTo>
                  <a:pt x="4765" y="2271"/>
                  <a:pt x="4728" y="2306"/>
                  <a:pt x="4742" y="2351"/>
                </a:cubicBezTo>
                <a:cubicBezTo>
                  <a:pt x="4753" y="2382"/>
                  <a:pt x="4782" y="2399"/>
                  <a:pt x="4811" y="2399"/>
                </a:cubicBezTo>
                <a:cubicBezTo>
                  <a:pt x="4826" y="2399"/>
                  <a:pt x="4840" y="2395"/>
                  <a:pt x="4853" y="2386"/>
                </a:cubicBezTo>
                <a:cubicBezTo>
                  <a:pt x="5009" y="2327"/>
                  <a:pt x="5174" y="2257"/>
                  <a:pt x="5332" y="2181"/>
                </a:cubicBezTo>
                <a:cubicBezTo>
                  <a:pt x="5861" y="1926"/>
                  <a:pt x="6380" y="1621"/>
                  <a:pt x="6787" y="1195"/>
                </a:cubicBezTo>
                <a:cubicBezTo>
                  <a:pt x="6976" y="979"/>
                  <a:pt x="7182" y="732"/>
                  <a:pt x="7196" y="434"/>
                </a:cubicBezTo>
                <a:cubicBezTo>
                  <a:pt x="7211" y="263"/>
                  <a:pt x="7118" y="76"/>
                  <a:pt x="6952" y="21"/>
                </a:cubicBezTo>
                <a:cubicBezTo>
                  <a:pt x="6907" y="7"/>
                  <a:pt x="6862" y="1"/>
                  <a:pt x="6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flipH="1">
            <a:off x="5900647" y="4282107"/>
            <a:ext cx="274559" cy="22922"/>
          </a:xfrm>
          <a:custGeom>
            <a:avLst/>
            <a:gdLst/>
            <a:ahLst/>
            <a:cxnLst/>
            <a:rect l="l" t="t" r="r" b="b"/>
            <a:pathLst>
              <a:path w="3234" h="270" extrusionOk="0">
                <a:moveTo>
                  <a:pt x="3148" y="1"/>
                </a:moveTo>
                <a:cubicBezTo>
                  <a:pt x="3143" y="1"/>
                  <a:pt x="3139" y="1"/>
                  <a:pt x="3134" y="2"/>
                </a:cubicBezTo>
                <a:cubicBezTo>
                  <a:pt x="3083" y="9"/>
                  <a:pt x="3031" y="15"/>
                  <a:pt x="2980" y="23"/>
                </a:cubicBezTo>
                <a:cubicBezTo>
                  <a:pt x="2817" y="37"/>
                  <a:pt x="2659" y="62"/>
                  <a:pt x="2499" y="87"/>
                </a:cubicBezTo>
                <a:cubicBezTo>
                  <a:pt x="2289" y="107"/>
                  <a:pt x="2079" y="126"/>
                  <a:pt x="1869" y="136"/>
                </a:cubicBezTo>
                <a:cubicBezTo>
                  <a:pt x="1688" y="136"/>
                  <a:pt x="1505" y="128"/>
                  <a:pt x="1326" y="126"/>
                </a:cubicBezTo>
                <a:cubicBezTo>
                  <a:pt x="1038" y="120"/>
                  <a:pt x="752" y="120"/>
                  <a:pt x="466" y="109"/>
                </a:cubicBezTo>
                <a:cubicBezTo>
                  <a:pt x="375" y="109"/>
                  <a:pt x="283" y="99"/>
                  <a:pt x="191" y="99"/>
                </a:cubicBezTo>
                <a:cubicBezTo>
                  <a:pt x="154" y="99"/>
                  <a:pt x="118" y="101"/>
                  <a:pt x="81" y="105"/>
                </a:cubicBezTo>
                <a:cubicBezTo>
                  <a:pt x="0" y="125"/>
                  <a:pt x="19" y="236"/>
                  <a:pt x="91" y="236"/>
                </a:cubicBezTo>
                <a:cubicBezTo>
                  <a:pt x="96" y="236"/>
                  <a:pt x="101" y="236"/>
                  <a:pt x="106" y="235"/>
                </a:cubicBezTo>
                <a:cubicBezTo>
                  <a:pt x="133" y="233"/>
                  <a:pt x="160" y="232"/>
                  <a:pt x="187" y="232"/>
                </a:cubicBezTo>
                <a:cubicBezTo>
                  <a:pt x="286" y="232"/>
                  <a:pt x="386" y="242"/>
                  <a:pt x="485" y="245"/>
                </a:cubicBezTo>
                <a:cubicBezTo>
                  <a:pt x="886" y="256"/>
                  <a:pt x="1287" y="256"/>
                  <a:pt x="1688" y="268"/>
                </a:cubicBezTo>
                <a:cubicBezTo>
                  <a:pt x="1721" y="269"/>
                  <a:pt x="1754" y="269"/>
                  <a:pt x="1786" y="269"/>
                </a:cubicBezTo>
                <a:cubicBezTo>
                  <a:pt x="2031" y="269"/>
                  <a:pt x="2274" y="244"/>
                  <a:pt x="2521" y="218"/>
                </a:cubicBezTo>
                <a:cubicBezTo>
                  <a:pt x="2731" y="184"/>
                  <a:pt x="2949" y="163"/>
                  <a:pt x="3161" y="132"/>
                </a:cubicBezTo>
                <a:cubicBezTo>
                  <a:pt x="3219" y="120"/>
                  <a:pt x="3233" y="46"/>
                  <a:pt x="3186" y="11"/>
                </a:cubicBezTo>
                <a:cubicBezTo>
                  <a:pt x="3174" y="5"/>
                  <a:pt x="3161" y="1"/>
                  <a:pt x="3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flipH="1">
            <a:off x="5701401" y="4264109"/>
            <a:ext cx="67154" cy="27252"/>
          </a:xfrm>
          <a:custGeom>
            <a:avLst/>
            <a:gdLst/>
            <a:ahLst/>
            <a:cxnLst/>
            <a:rect l="l" t="t" r="r" b="b"/>
            <a:pathLst>
              <a:path w="791" h="321" extrusionOk="0">
                <a:moveTo>
                  <a:pt x="716" y="1"/>
                </a:moveTo>
                <a:cubicBezTo>
                  <a:pt x="712" y="1"/>
                  <a:pt x="707" y="1"/>
                  <a:pt x="702" y="3"/>
                </a:cubicBezTo>
                <a:cubicBezTo>
                  <a:pt x="527" y="46"/>
                  <a:pt x="360" y="114"/>
                  <a:pt x="188" y="161"/>
                </a:cubicBezTo>
                <a:cubicBezTo>
                  <a:pt x="124" y="182"/>
                  <a:pt x="0" y="179"/>
                  <a:pt x="25" y="276"/>
                </a:cubicBezTo>
                <a:cubicBezTo>
                  <a:pt x="39" y="310"/>
                  <a:pt x="62" y="320"/>
                  <a:pt x="89" y="320"/>
                </a:cubicBezTo>
                <a:cubicBezTo>
                  <a:pt x="131" y="320"/>
                  <a:pt x="183" y="294"/>
                  <a:pt x="223" y="289"/>
                </a:cubicBezTo>
                <a:cubicBezTo>
                  <a:pt x="379" y="245"/>
                  <a:pt x="539" y="184"/>
                  <a:pt x="704" y="138"/>
                </a:cubicBezTo>
                <a:cubicBezTo>
                  <a:pt x="745" y="132"/>
                  <a:pt x="790" y="101"/>
                  <a:pt x="780" y="54"/>
                </a:cubicBezTo>
                <a:cubicBezTo>
                  <a:pt x="773" y="22"/>
                  <a:pt x="746"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flipH="1">
            <a:off x="5763541" y="4364202"/>
            <a:ext cx="231940" cy="80822"/>
          </a:xfrm>
          <a:custGeom>
            <a:avLst/>
            <a:gdLst/>
            <a:ahLst/>
            <a:cxnLst/>
            <a:rect l="l" t="t" r="r" b="b"/>
            <a:pathLst>
              <a:path w="2732" h="952" extrusionOk="0">
                <a:moveTo>
                  <a:pt x="2648" y="0"/>
                </a:moveTo>
                <a:cubicBezTo>
                  <a:pt x="2620" y="0"/>
                  <a:pt x="2593" y="16"/>
                  <a:pt x="2585" y="54"/>
                </a:cubicBezTo>
                <a:cubicBezTo>
                  <a:pt x="2439" y="159"/>
                  <a:pt x="2276" y="235"/>
                  <a:pt x="2116" y="315"/>
                </a:cubicBezTo>
                <a:cubicBezTo>
                  <a:pt x="1869" y="434"/>
                  <a:pt x="1616" y="545"/>
                  <a:pt x="1351" y="617"/>
                </a:cubicBezTo>
                <a:cubicBezTo>
                  <a:pt x="993" y="718"/>
                  <a:pt x="620" y="739"/>
                  <a:pt x="252" y="794"/>
                </a:cubicBezTo>
                <a:lnTo>
                  <a:pt x="73" y="819"/>
                </a:lnTo>
                <a:cubicBezTo>
                  <a:pt x="15" y="831"/>
                  <a:pt x="1" y="908"/>
                  <a:pt x="50" y="940"/>
                </a:cubicBezTo>
                <a:cubicBezTo>
                  <a:pt x="62" y="948"/>
                  <a:pt x="75" y="951"/>
                  <a:pt x="88" y="951"/>
                </a:cubicBezTo>
                <a:cubicBezTo>
                  <a:pt x="92" y="951"/>
                  <a:pt x="96" y="951"/>
                  <a:pt x="100" y="951"/>
                </a:cubicBezTo>
                <a:lnTo>
                  <a:pt x="252" y="928"/>
                </a:lnTo>
                <a:cubicBezTo>
                  <a:pt x="355" y="914"/>
                  <a:pt x="464" y="899"/>
                  <a:pt x="575" y="885"/>
                </a:cubicBezTo>
                <a:cubicBezTo>
                  <a:pt x="943" y="844"/>
                  <a:pt x="1311" y="790"/>
                  <a:pt x="1661" y="659"/>
                </a:cubicBezTo>
                <a:cubicBezTo>
                  <a:pt x="1929" y="556"/>
                  <a:pt x="2190" y="434"/>
                  <a:pt x="2441" y="299"/>
                </a:cubicBezTo>
                <a:cubicBezTo>
                  <a:pt x="2503" y="266"/>
                  <a:pt x="2564" y="231"/>
                  <a:pt x="2622" y="194"/>
                </a:cubicBezTo>
                <a:cubicBezTo>
                  <a:pt x="2659" y="165"/>
                  <a:pt x="2708" y="138"/>
                  <a:pt x="2721" y="89"/>
                </a:cubicBezTo>
                <a:cubicBezTo>
                  <a:pt x="2732" y="35"/>
                  <a:pt x="2689" y="0"/>
                  <a:pt x="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flipH="1">
            <a:off x="5751912" y="4415309"/>
            <a:ext cx="173530" cy="84303"/>
          </a:xfrm>
          <a:custGeom>
            <a:avLst/>
            <a:gdLst/>
            <a:ahLst/>
            <a:cxnLst/>
            <a:rect l="l" t="t" r="r" b="b"/>
            <a:pathLst>
              <a:path w="2044" h="993" extrusionOk="0">
                <a:moveTo>
                  <a:pt x="1968" y="0"/>
                </a:moveTo>
                <a:cubicBezTo>
                  <a:pt x="1953" y="0"/>
                  <a:pt x="1937" y="5"/>
                  <a:pt x="1924" y="13"/>
                </a:cubicBezTo>
                <a:cubicBezTo>
                  <a:pt x="1865" y="48"/>
                  <a:pt x="1807" y="90"/>
                  <a:pt x="1750" y="125"/>
                </a:cubicBezTo>
                <a:cubicBezTo>
                  <a:pt x="1569" y="238"/>
                  <a:pt x="1385" y="341"/>
                  <a:pt x="1196" y="437"/>
                </a:cubicBezTo>
                <a:cubicBezTo>
                  <a:pt x="960" y="554"/>
                  <a:pt x="717" y="655"/>
                  <a:pt x="466" y="738"/>
                </a:cubicBezTo>
                <a:cubicBezTo>
                  <a:pt x="328" y="783"/>
                  <a:pt x="192" y="824"/>
                  <a:pt x="54" y="863"/>
                </a:cubicBezTo>
                <a:cubicBezTo>
                  <a:pt x="19" y="875"/>
                  <a:pt x="1" y="912"/>
                  <a:pt x="11" y="947"/>
                </a:cubicBezTo>
                <a:cubicBezTo>
                  <a:pt x="21" y="975"/>
                  <a:pt x="47" y="992"/>
                  <a:pt x="75" y="992"/>
                </a:cubicBezTo>
                <a:cubicBezTo>
                  <a:pt x="83" y="992"/>
                  <a:pt x="90" y="991"/>
                  <a:pt x="98" y="989"/>
                </a:cubicBezTo>
                <a:cubicBezTo>
                  <a:pt x="223" y="954"/>
                  <a:pt x="347" y="917"/>
                  <a:pt x="470" y="877"/>
                </a:cubicBezTo>
                <a:cubicBezTo>
                  <a:pt x="877" y="746"/>
                  <a:pt x="1268" y="569"/>
                  <a:pt x="1634" y="349"/>
                </a:cubicBezTo>
                <a:cubicBezTo>
                  <a:pt x="1756" y="281"/>
                  <a:pt x="1871" y="207"/>
                  <a:pt x="1986" y="133"/>
                </a:cubicBezTo>
                <a:cubicBezTo>
                  <a:pt x="2009" y="127"/>
                  <a:pt x="2025" y="110"/>
                  <a:pt x="2031" y="87"/>
                </a:cubicBezTo>
                <a:cubicBezTo>
                  <a:pt x="2044" y="53"/>
                  <a:pt x="2023" y="15"/>
                  <a:pt x="1988" y="3"/>
                </a:cubicBezTo>
                <a:cubicBezTo>
                  <a:pt x="1982" y="1"/>
                  <a:pt x="1975" y="0"/>
                  <a:pt x="1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flipH="1">
            <a:off x="5734631" y="4426770"/>
            <a:ext cx="2332474" cy="331695"/>
          </a:xfrm>
          <a:custGeom>
            <a:avLst/>
            <a:gdLst/>
            <a:ahLst/>
            <a:cxnLst/>
            <a:rect l="l" t="t" r="r" b="b"/>
            <a:pathLst>
              <a:path w="27474" h="3907" extrusionOk="0">
                <a:moveTo>
                  <a:pt x="27378" y="1"/>
                </a:moveTo>
                <a:cubicBezTo>
                  <a:pt x="27361" y="1"/>
                  <a:pt x="27343" y="8"/>
                  <a:pt x="27328" y="24"/>
                </a:cubicBezTo>
                <a:cubicBezTo>
                  <a:pt x="27322" y="33"/>
                  <a:pt x="27314" y="41"/>
                  <a:pt x="27308" y="49"/>
                </a:cubicBezTo>
                <a:cubicBezTo>
                  <a:pt x="27248" y="103"/>
                  <a:pt x="27186" y="154"/>
                  <a:pt x="27123" y="201"/>
                </a:cubicBezTo>
                <a:cubicBezTo>
                  <a:pt x="27022" y="278"/>
                  <a:pt x="26921" y="352"/>
                  <a:pt x="26814" y="422"/>
                </a:cubicBezTo>
                <a:cubicBezTo>
                  <a:pt x="26374" y="710"/>
                  <a:pt x="25923" y="973"/>
                  <a:pt x="25456" y="1216"/>
                </a:cubicBezTo>
                <a:cubicBezTo>
                  <a:pt x="25082" y="1403"/>
                  <a:pt x="24707" y="1551"/>
                  <a:pt x="24306" y="1693"/>
                </a:cubicBezTo>
                <a:cubicBezTo>
                  <a:pt x="23905" y="1837"/>
                  <a:pt x="23494" y="1942"/>
                  <a:pt x="23080" y="2041"/>
                </a:cubicBezTo>
                <a:cubicBezTo>
                  <a:pt x="22562" y="2158"/>
                  <a:pt x="22045" y="2279"/>
                  <a:pt x="21527" y="2388"/>
                </a:cubicBezTo>
                <a:cubicBezTo>
                  <a:pt x="19793" y="2775"/>
                  <a:pt x="18017" y="2892"/>
                  <a:pt x="16250" y="3026"/>
                </a:cubicBezTo>
                <a:cubicBezTo>
                  <a:pt x="14859" y="3145"/>
                  <a:pt x="13469" y="3283"/>
                  <a:pt x="12074" y="3357"/>
                </a:cubicBezTo>
                <a:cubicBezTo>
                  <a:pt x="10945" y="3431"/>
                  <a:pt x="9815" y="3520"/>
                  <a:pt x="8684" y="3581"/>
                </a:cubicBezTo>
                <a:cubicBezTo>
                  <a:pt x="7567" y="3635"/>
                  <a:pt x="6447" y="3658"/>
                  <a:pt x="5330" y="3746"/>
                </a:cubicBezTo>
                <a:cubicBezTo>
                  <a:pt x="5045" y="3762"/>
                  <a:pt x="4758" y="3773"/>
                  <a:pt x="4472" y="3773"/>
                </a:cubicBezTo>
                <a:cubicBezTo>
                  <a:pt x="4155" y="3773"/>
                  <a:pt x="3838" y="3759"/>
                  <a:pt x="3522" y="3723"/>
                </a:cubicBezTo>
                <a:cubicBezTo>
                  <a:pt x="3106" y="3670"/>
                  <a:pt x="2674" y="3610"/>
                  <a:pt x="2265" y="3503"/>
                </a:cubicBezTo>
                <a:cubicBezTo>
                  <a:pt x="1784" y="3388"/>
                  <a:pt x="1298" y="3281"/>
                  <a:pt x="839" y="3094"/>
                </a:cubicBezTo>
                <a:cubicBezTo>
                  <a:pt x="580" y="2987"/>
                  <a:pt x="296" y="2872"/>
                  <a:pt x="152" y="2615"/>
                </a:cubicBezTo>
                <a:cubicBezTo>
                  <a:pt x="139" y="2582"/>
                  <a:pt x="115" y="2547"/>
                  <a:pt x="78" y="2547"/>
                </a:cubicBezTo>
                <a:cubicBezTo>
                  <a:pt x="69" y="2547"/>
                  <a:pt x="59" y="2549"/>
                  <a:pt x="47" y="2555"/>
                </a:cubicBezTo>
                <a:cubicBezTo>
                  <a:pt x="14" y="2571"/>
                  <a:pt x="0" y="2610"/>
                  <a:pt x="17" y="2643"/>
                </a:cubicBezTo>
                <a:cubicBezTo>
                  <a:pt x="175" y="2968"/>
                  <a:pt x="525" y="3114"/>
                  <a:pt x="844" y="3240"/>
                </a:cubicBezTo>
                <a:cubicBezTo>
                  <a:pt x="1183" y="3378"/>
                  <a:pt x="1543" y="3460"/>
                  <a:pt x="1897" y="3555"/>
                </a:cubicBezTo>
                <a:cubicBezTo>
                  <a:pt x="2154" y="3612"/>
                  <a:pt x="2409" y="3678"/>
                  <a:pt x="2666" y="3732"/>
                </a:cubicBezTo>
                <a:cubicBezTo>
                  <a:pt x="3193" y="3820"/>
                  <a:pt x="3726" y="3898"/>
                  <a:pt x="4261" y="3904"/>
                </a:cubicBezTo>
                <a:cubicBezTo>
                  <a:pt x="4326" y="3906"/>
                  <a:pt x="4391" y="3906"/>
                  <a:pt x="4456" y="3906"/>
                </a:cubicBezTo>
                <a:cubicBezTo>
                  <a:pt x="5217" y="3906"/>
                  <a:pt x="5975" y="3824"/>
                  <a:pt x="6733" y="3793"/>
                </a:cubicBezTo>
                <a:cubicBezTo>
                  <a:pt x="8280" y="3748"/>
                  <a:pt x="9821" y="3653"/>
                  <a:pt x="11362" y="3538"/>
                </a:cubicBezTo>
                <a:cubicBezTo>
                  <a:pt x="12479" y="3460"/>
                  <a:pt x="13596" y="3407"/>
                  <a:pt x="14709" y="3295"/>
                </a:cubicBezTo>
                <a:cubicBezTo>
                  <a:pt x="16686" y="3092"/>
                  <a:pt x="18682" y="3047"/>
                  <a:pt x="20640" y="2695"/>
                </a:cubicBezTo>
                <a:cubicBezTo>
                  <a:pt x="21443" y="2559"/>
                  <a:pt x="22233" y="2370"/>
                  <a:pt x="23025" y="2189"/>
                </a:cubicBezTo>
                <a:cubicBezTo>
                  <a:pt x="24022" y="1969"/>
                  <a:pt x="25000" y="1635"/>
                  <a:pt x="25890" y="1131"/>
                </a:cubicBezTo>
                <a:cubicBezTo>
                  <a:pt x="26337" y="878"/>
                  <a:pt x="26785" y="625"/>
                  <a:pt x="27195" y="315"/>
                </a:cubicBezTo>
                <a:cubicBezTo>
                  <a:pt x="27271" y="255"/>
                  <a:pt x="27363" y="191"/>
                  <a:pt x="27429" y="113"/>
                </a:cubicBezTo>
                <a:cubicBezTo>
                  <a:pt x="27474" y="62"/>
                  <a:pt x="27429" y="1"/>
                  <a:pt x="27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flipH="1">
            <a:off x="8057766" y="4628482"/>
            <a:ext cx="20206" cy="21309"/>
          </a:xfrm>
          <a:custGeom>
            <a:avLst/>
            <a:gdLst/>
            <a:ahLst/>
            <a:cxnLst/>
            <a:rect l="l" t="t" r="r" b="b"/>
            <a:pathLst>
              <a:path w="238" h="251" extrusionOk="0">
                <a:moveTo>
                  <a:pt x="69" y="0"/>
                </a:moveTo>
                <a:cubicBezTo>
                  <a:pt x="38" y="0"/>
                  <a:pt x="8" y="20"/>
                  <a:pt x="3" y="60"/>
                </a:cubicBezTo>
                <a:cubicBezTo>
                  <a:pt x="1" y="121"/>
                  <a:pt x="46" y="173"/>
                  <a:pt x="77" y="224"/>
                </a:cubicBezTo>
                <a:cubicBezTo>
                  <a:pt x="90" y="241"/>
                  <a:pt x="110" y="250"/>
                  <a:pt x="130" y="250"/>
                </a:cubicBezTo>
                <a:cubicBezTo>
                  <a:pt x="144" y="250"/>
                  <a:pt x="159" y="246"/>
                  <a:pt x="171" y="236"/>
                </a:cubicBezTo>
                <a:cubicBezTo>
                  <a:pt x="237" y="183"/>
                  <a:pt x="157" y="117"/>
                  <a:pt x="134" y="62"/>
                </a:cubicBezTo>
                <a:cubicBezTo>
                  <a:pt x="131" y="21"/>
                  <a:pt x="100" y="0"/>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flipH="1">
            <a:off x="7652980" y="4064689"/>
            <a:ext cx="172597" cy="33195"/>
          </a:xfrm>
          <a:custGeom>
            <a:avLst/>
            <a:gdLst/>
            <a:ahLst/>
            <a:cxnLst/>
            <a:rect l="l" t="t" r="r" b="b"/>
            <a:pathLst>
              <a:path w="2033" h="391" extrusionOk="0">
                <a:moveTo>
                  <a:pt x="1642" y="1"/>
                </a:moveTo>
                <a:cubicBezTo>
                  <a:pt x="1538" y="1"/>
                  <a:pt x="1434" y="5"/>
                  <a:pt x="1331" y="8"/>
                </a:cubicBezTo>
                <a:cubicBezTo>
                  <a:pt x="1041" y="21"/>
                  <a:pt x="747" y="47"/>
                  <a:pt x="469" y="132"/>
                </a:cubicBezTo>
                <a:cubicBezTo>
                  <a:pt x="327" y="171"/>
                  <a:pt x="189" y="214"/>
                  <a:pt x="52" y="261"/>
                </a:cubicBezTo>
                <a:cubicBezTo>
                  <a:pt x="17" y="274"/>
                  <a:pt x="0" y="311"/>
                  <a:pt x="11" y="346"/>
                </a:cubicBezTo>
                <a:cubicBezTo>
                  <a:pt x="20" y="373"/>
                  <a:pt x="47" y="391"/>
                  <a:pt x="75" y="391"/>
                </a:cubicBezTo>
                <a:cubicBezTo>
                  <a:pt x="82" y="391"/>
                  <a:pt x="90" y="390"/>
                  <a:pt x="97" y="387"/>
                </a:cubicBezTo>
                <a:cubicBezTo>
                  <a:pt x="231" y="342"/>
                  <a:pt x="366" y="301"/>
                  <a:pt x="504" y="261"/>
                </a:cubicBezTo>
                <a:cubicBezTo>
                  <a:pt x="728" y="198"/>
                  <a:pt x="959" y="159"/>
                  <a:pt x="1193" y="148"/>
                </a:cubicBezTo>
                <a:cubicBezTo>
                  <a:pt x="1334" y="142"/>
                  <a:pt x="1476" y="134"/>
                  <a:pt x="1618" y="134"/>
                </a:cubicBezTo>
                <a:cubicBezTo>
                  <a:pt x="1708" y="134"/>
                  <a:pt x="1799" y="137"/>
                  <a:pt x="1889" y="146"/>
                </a:cubicBezTo>
                <a:cubicBezTo>
                  <a:pt x="1895" y="148"/>
                  <a:pt x="1911" y="148"/>
                  <a:pt x="1928" y="152"/>
                </a:cubicBezTo>
                <a:cubicBezTo>
                  <a:pt x="1932" y="153"/>
                  <a:pt x="1937" y="154"/>
                  <a:pt x="1941" y="154"/>
                </a:cubicBezTo>
                <a:cubicBezTo>
                  <a:pt x="2015" y="154"/>
                  <a:pt x="2032" y="40"/>
                  <a:pt x="1953" y="21"/>
                </a:cubicBezTo>
                <a:cubicBezTo>
                  <a:pt x="1850" y="5"/>
                  <a:pt x="1746" y="1"/>
                  <a:pt x="1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flipH="1">
            <a:off x="8034587" y="4290597"/>
            <a:ext cx="133119" cy="222347"/>
          </a:xfrm>
          <a:custGeom>
            <a:avLst/>
            <a:gdLst/>
            <a:ahLst/>
            <a:cxnLst/>
            <a:rect l="l" t="t" r="r" b="b"/>
            <a:pathLst>
              <a:path w="1568" h="2619" extrusionOk="0">
                <a:moveTo>
                  <a:pt x="1472" y="0"/>
                </a:moveTo>
                <a:cubicBezTo>
                  <a:pt x="1455" y="0"/>
                  <a:pt x="1438" y="7"/>
                  <a:pt x="1424" y="24"/>
                </a:cubicBezTo>
                <a:cubicBezTo>
                  <a:pt x="977" y="561"/>
                  <a:pt x="553" y="1127"/>
                  <a:pt x="274" y="1768"/>
                </a:cubicBezTo>
                <a:cubicBezTo>
                  <a:pt x="204" y="1935"/>
                  <a:pt x="0" y="2441"/>
                  <a:pt x="91" y="2595"/>
                </a:cubicBezTo>
                <a:cubicBezTo>
                  <a:pt x="105" y="2612"/>
                  <a:pt x="122" y="2619"/>
                  <a:pt x="139" y="2619"/>
                </a:cubicBezTo>
                <a:cubicBezTo>
                  <a:pt x="182" y="2619"/>
                  <a:pt x="224" y="2574"/>
                  <a:pt x="202" y="2523"/>
                </a:cubicBezTo>
                <a:cubicBezTo>
                  <a:pt x="202" y="2493"/>
                  <a:pt x="204" y="2464"/>
                  <a:pt x="208" y="2433"/>
                </a:cubicBezTo>
                <a:cubicBezTo>
                  <a:pt x="231" y="2248"/>
                  <a:pt x="296" y="2071"/>
                  <a:pt x="364" y="1896"/>
                </a:cubicBezTo>
                <a:cubicBezTo>
                  <a:pt x="640" y="1236"/>
                  <a:pt x="1068" y="662"/>
                  <a:pt x="1525" y="112"/>
                </a:cubicBezTo>
                <a:cubicBezTo>
                  <a:pt x="1568" y="62"/>
                  <a:pt x="1522"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flipH="1">
            <a:off x="8084506" y="4220982"/>
            <a:ext cx="114527" cy="125224"/>
          </a:xfrm>
          <a:custGeom>
            <a:avLst/>
            <a:gdLst/>
            <a:ahLst/>
            <a:cxnLst/>
            <a:rect l="l" t="t" r="r" b="b"/>
            <a:pathLst>
              <a:path w="1349" h="1475" extrusionOk="0">
                <a:moveTo>
                  <a:pt x="1276" y="1"/>
                </a:moveTo>
                <a:cubicBezTo>
                  <a:pt x="1218" y="1"/>
                  <a:pt x="1160" y="83"/>
                  <a:pt x="1114" y="111"/>
                </a:cubicBezTo>
                <a:cubicBezTo>
                  <a:pt x="785" y="387"/>
                  <a:pt x="476" y="692"/>
                  <a:pt x="231" y="1045"/>
                </a:cubicBezTo>
                <a:cubicBezTo>
                  <a:pt x="170" y="1132"/>
                  <a:pt x="114" y="1222"/>
                  <a:pt x="65" y="1317"/>
                </a:cubicBezTo>
                <a:cubicBezTo>
                  <a:pt x="34" y="1366"/>
                  <a:pt x="1" y="1445"/>
                  <a:pt x="75" y="1471"/>
                </a:cubicBezTo>
                <a:cubicBezTo>
                  <a:pt x="82" y="1473"/>
                  <a:pt x="89" y="1474"/>
                  <a:pt x="95" y="1474"/>
                </a:cubicBezTo>
                <a:cubicBezTo>
                  <a:pt x="127" y="1474"/>
                  <a:pt x="155" y="1452"/>
                  <a:pt x="161" y="1420"/>
                </a:cubicBezTo>
                <a:cubicBezTo>
                  <a:pt x="180" y="1383"/>
                  <a:pt x="198" y="1346"/>
                  <a:pt x="219" y="1311"/>
                </a:cubicBezTo>
                <a:cubicBezTo>
                  <a:pt x="377" y="1039"/>
                  <a:pt x="583" y="797"/>
                  <a:pt x="805" y="572"/>
                </a:cubicBezTo>
                <a:cubicBezTo>
                  <a:pt x="968" y="412"/>
                  <a:pt x="1139" y="260"/>
                  <a:pt x="1317" y="118"/>
                </a:cubicBezTo>
                <a:cubicBezTo>
                  <a:pt x="1346" y="93"/>
                  <a:pt x="1348" y="50"/>
                  <a:pt x="1324" y="23"/>
                </a:cubicBezTo>
                <a:cubicBezTo>
                  <a:pt x="1308" y="7"/>
                  <a:pt x="1292" y="1"/>
                  <a:pt x="1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flipH="1">
            <a:off x="7962767" y="4216907"/>
            <a:ext cx="50090" cy="37864"/>
          </a:xfrm>
          <a:custGeom>
            <a:avLst/>
            <a:gdLst/>
            <a:ahLst/>
            <a:cxnLst/>
            <a:rect l="l" t="t" r="r" b="b"/>
            <a:pathLst>
              <a:path w="590" h="446" extrusionOk="0">
                <a:moveTo>
                  <a:pt x="492" y="0"/>
                </a:moveTo>
                <a:cubicBezTo>
                  <a:pt x="481" y="0"/>
                  <a:pt x="468" y="4"/>
                  <a:pt x="456" y="11"/>
                </a:cubicBezTo>
                <a:cubicBezTo>
                  <a:pt x="349" y="90"/>
                  <a:pt x="242" y="170"/>
                  <a:pt x="143" y="256"/>
                </a:cubicBezTo>
                <a:cubicBezTo>
                  <a:pt x="91" y="299"/>
                  <a:pt x="1" y="386"/>
                  <a:pt x="89" y="439"/>
                </a:cubicBezTo>
                <a:cubicBezTo>
                  <a:pt x="98" y="443"/>
                  <a:pt x="108" y="445"/>
                  <a:pt x="118" y="445"/>
                </a:cubicBezTo>
                <a:cubicBezTo>
                  <a:pt x="142" y="445"/>
                  <a:pt x="166" y="432"/>
                  <a:pt x="178" y="408"/>
                </a:cubicBezTo>
                <a:cubicBezTo>
                  <a:pt x="184" y="400"/>
                  <a:pt x="192" y="392"/>
                  <a:pt x="198" y="386"/>
                </a:cubicBezTo>
                <a:cubicBezTo>
                  <a:pt x="256" y="330"/>
                  <a:pt x="320" y="283"/>
                  <a:pt x="381" y="234"/>
                </a:cubicBezTo>
                <a:cubicBezTo>
                  <a:pt x="429" y="199"/>
                  <a:pt x="480" y="159"/>
                  <a:pt x="532" y="122"/>
                </a:cubicBezTo>
                <a:cubicBezTo>
                  <a:pt x="590" y="80"/>
                  <a:pt x="550"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flipH="1">
            <a:off x="5625076" y="2489023"/>
            <a:ext cx="259786" cy="812384"/>
          </a:xfrm>
          <a:custGeom>
            <a:avLst/>
            <a:gdLst/>
            <a:ahLst/>
            <a:cxnLst/>
            <a:rect l="l" t="t" r="r" b="b"/>
            <a:pathLst>
              <a:path w="3060" h="9569" extrusionOk="0">
                <a:moveTo>
                  <a:pt x="105" y="0"/>
                </a:moveTo>
                <a:cubicBezTo>
                  <a:pt x="97" y="0"/>
                  <a:pt x="90" y="1"/>
                  <a:pt x="83" y="4"/>
                </a:cubicBezTo>
                <a:cubicBezTo>
                  <a:pt x="0" y="39"/>
                  <a:pt x="54" y="123"/>
                  <a:pt x="91" y="175"/>
                </a:cubicBezTo>
                <a:cubicBezTo>
                  <a:pt x="159" y="284"/>
                  <a:pt x="231" y="391"/>
                  <a:pt x="305" y="496"/>
                </a:cubicBezTo>
                <a:cubicBezTo>
                  <a:pt x="512" y="808"/>
                  <a:pt x="731" y="1111"/>
                  <a:pt x="944" y="1419"/>
                </a:cubicBezTo>
                <a:cubicBezTo>
                  <a:pt x="1315" y="1977"/>
                  <a:pt x="1724" y="2514"/>
                  <a:pt x="2049" y="3102"/>
                </a:cubicBezTo>
                <a:cubicBezTo>
                  <a:pt x="2280" y="3538"/>
                  <a:pt x="2461" y="3997"/>
                  <a:pt x="2590" y="4474"/>
                </a:cubicBezTo>
                <a:cubicBezTo>
                  <a:pt x="2868" y="5536"/>
                  <a:pt x="2981" y="6647"/>
                  <a:pt x="2874" y="7739"/>
                </a:cubicBezTo>
                <a:cubicBezTo>
                  <a:pt x="2825" y="8293"/>
                  <a:pt x="2745" y="8834"/>
                  <a:pt x="2596" y="9373"/>
                </a:cubicBezTo>
                <a:cubicBezTo>
                  <a:pt x="2586" y="9434"/>
                  <a:pt x="2522" y="9531"/>
                  <a:pt x="2607" y="9566"/>
                </a:cubicBezTo>
                <a:cubicBezTo>
                  <a:pt x="2613" y="9568"/>
                  <a:pt x="2620" y="9569"/>
                  <a:pt x="2626" y="9569"/>
                </a:cubicBezTo>
                <a:cubicBezTo>
                  <a:pt x="2655" y="9569"/>
                  <a:pt x="2681" y="9551"/>
                  <a:pt x="2691" y="9523"/>
                </a:cubicBezTo>
                <a:cubicBezTo>
                  <a:pt x="2806" y="9122"/>
                  <a:pt x="2891" y="8712"/>
                  <a:pt x="2946" y="8299"/>
                </a:cubicBezTo>
                <a:cubicBezTo>
                  <a:pt x="3028" y="7708"/>
                  <a:pt x="3059" y="7114"/>
                  <a:pt x="3039" y="6517"/>
                </a:cubicBezTo>
                <a:cubicBezTo>
                  <a:pt x="3014" y="5923"/>
                  <a:pt x="2921" y="5332"/>
                  <a:pt x="2798" y="4750"/>
                </a:cubicBezTo>
                <a:cubicBezTo>
                  <a:pt x="2666" y="4164"/>
                  <a:pt x="2459" y="3596"/>
                  <a:pt x="2181" y="3063"/>
                </a:cubicBezTo>
                <a:cubicBezTo>
                  <a:pt x="1786" y="2355"/>
                  <a:pt x="1292" y="1707"/>
                  <a:pt x="840" y="1039"/>
                </a:cubicBezTo>
                <a:cubicBezTo>
                  <a:pt x="667" y="794"/>
                  <a:pt x="500" y="549"/>
                  <a:pt x="333" y="302"/>
                </a:cubicBezTo>
                <a:cubicBezTo>
                  <a:pt x="278" y="218"/>
                  <a:pt x="216" y="134"/>
                  <a:pt x="167" y="45"/>
                </a:cubicBezTo>
                <a:cubicBezTo>
                  <a:pt x="157" y="17"/>
                  <a:pt x="132"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flipH="1">
            <a:off x="5196688" y="3141787"/>
            <a:ext cx="446221" cy="154259"/>
          </a:xfrm>
          <a:custGeom>
            <a:avLst/>
            <a:gdLst/>
            <a:ahLst/>
            <a:cxnLst/>
            <a:rect l="l" t="t" r="r" b="b"/>
            <a:pathLst>
              <a:path w="5256" h="1817" extrusionOk="0">
                <a:moveTo>
                  <a:pt x="1604" y="1"/>
                </a:moveTo>
                <a:cubicBezTo>
                  <a:pt x="1220" y="1"/>
                  <a:pt x="836" y="54"/>
                  <a:pt x="471" y="178"/>
                </a:cubicBezTo>
                <a:cubicBezTo>
                  <a:pt x="335" y="221"/>
                  <a:pt x="205" y="281"/>
                  <a:pt x="82" y="350"/>
                </a:cubicBezTo>
                <a:cubicBezTo>
                  <a:pt x="57" y="367"/>
                  <a:pt x="26" y="379"/>
                  <a:pt x="16" y="410"/>
                </a:cubicBezTo>
                <a:cubicBezTo>
                  <a:pt x="1" y="455"/>
                  <a:pt x="36" y="498"/>
                  <a:pt x="78" y="498"/>
                </a:cubicBezTo>
                <a:cubicBezTo>
                  <a:pt x="88" y="498"/>
                  <a:pt x="98" y="495"/>
                  <a:pt x="109" y="490"/>
                </a:cubicBezTo>
                <a:cubicBezTo>
                  <a:pt x="409" y="303"/>
                  <a:pt x="769" y="217"/>
                  <a:pt x="1119" y="163"/>
                </a:cubicBezTo>
                <a:cubicBezTo>
                  <a:pt x="1284" y="145"/>
                  <a:pt x="1450" y="136"/>
                  <a:pt x="1616" y="136"/>
                </a:cubicBezTo>
                <a:cubicBezTo>
                  <a:pt x="1928" y="136"/>
                  <a:pt x="2240" y="168"/>
                  <a:pt x="2546" y="231"/>
                </a:cubicBezTo>
                <a:cubicBezTo>
                  <a:pt x="3065" y="344"/>
                  <a:pt x="3563" y="538"/>
                  <a:pt x="4023" y="805"/>
                </a:cubicBezTo>
                <a:cubicBezTo>
                  <a:pt x="4455" y="1056"/>
                  <a:pt x="4822" y="1410"/>
                  <a:pt x="5136" y="1795"/>
                </a:cubicBezTo>
                <a:cubicBezTo>
                  <a:pt x="5151" y="1810"/>
                  <a:pt x="5169" y="1816"/>
                  <a:pt x="5186" y="1816"/>
                </a:cubicBezTo>
                <a:cubicBezTo>
                  <a:pt x="5219" y="1816"/>
                  <a:pt x="5251" y="1792"/>
                  <a:pt x="5254" y="1754"/>
                </a:cubicBezTo>
                <a:cubicBezTo>
                  <a:pt x="5256" y="1737"/>
                  <a:pt x="5250" y="1719"/>
                  <a:pt x="5237" y="1706"/>
                </a:cubicBezTo>
                <a:cubicBezTo>
                  <a:pt x="5091" y="1523"/>
                  <a:pt x="4933" y="1354"/>
                  <a:pt x="4762" y="1198"/>
                </a:cubicBezTo>
                <a:cubicBezTo>
                  <a:pt x="4390" y="830"/>
                  <a:pt x="3931" y="573"/>
                  <a:pt x="3447" y="375"/>
                </a:cubicBezTo>
                <a:cubicBezTo>
                  <a:pt x="2980" y="176"/>
                  <a:pt x="2485" y="54"/>
                  <a:pt x="1981" y="17"/>
                </a:cubicBezTo>
                <a:cubicBezTo>
                  <a:pt x="1855" y="7"/>
                  <a:pt x="1730" y="1"/>
                  <a:pt x="1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flipH="1">
            <a:off x="5250939" y="3035667"/>
            <a:ext cx="341543" cy="62654"/>
          </a:xfrm>
          <a:custGeom>
            <a:avLst/>
            <a:gdLst/>
            <a:ahLst/>
            <a:cxnLst/>
            <a:rect l="l" t="t" r="r" b="b"/>
            <a:pathLst>
              <a:path w="4023" h="738" extrusionOk="0">
                <a:moveTo>
                  <a:pt x="1698" y="1"/>
                </a:moveTo>
                <a:cubicBezTo>
                  <a:pt x="1197" y="1"/>
                  <a:pt x="698" y="86"/>
                  <a:pt x="228" y="267"/>
                </a:cubicBezTo>
                <a:cubicBezTo>
                  <a:pt x="167" y="292"/>
                  <a:pt x="105" y="321"/>
                  <a:pt x="47" y="354"/>
                </a:cubicBezTo>
                <a:cubicBezTo>
                  <a:pt x="14" y="370"/>
                  <a:pt x="0" y="409"/>
                  <a:pt x="16" y="442"/>
                </a:cubicBezTo>
                <a:cubicBezTo>
                  <a:pt x="28" y="466"/>
                  <a:pt x="53" y="480"/>
                  <a:pt x="78" y="480"/>
                </a:cubicBezTo>
                <a:cubicBezTo>
                  <a:pt x="88" y="480"/>
                  <a:pt x="98" y="478"/>
                  <a:pt x="107" y="473"/>
                </a:cubicBezTo>
                <a:cubicBezTo>
                  <a:pt x="512" y="261"/>
                  <a:pt x="973" y="185"/>
                  <a:pt x="1424" y="142"/>
                </a:cubicBezTo>
                <a:cubicBezTo>
                  <a:pt x="1508" y="137"/>
                  <a:pt x="1593" y="134"/>
                  <a:pt x="1680" y="134"/>
                </a:cubicBezTo>
                <a:cubicBezTo>
                  <a:pt x="2436" y="134"/>
                  <a:pt x="3257" y="329"/>
                  <a:pt x="3888" y="724"/>
                </a:cubicBezTo>
                <a:cubicBezTo>
                  <a:pt x="3902" y="733"/>
                  <a:pt x="3915" y="737"/>
                  <a:pt x="3927" y="737"/>
                </a:cubicBezTo>
                <a:cubicBezTo>
                  <a:pt x="3984" y="737"/>
                  <a:pt x="4023" y="655"/>
                  <a:pt x="3962" y="613"/>
                </a:cubicBezTo>
                <a:cubicBezTo>
                  <a:pt x="3818" y="520"/>
                  <a:pt x="3666" y="440"/>
                  <a:pt x="3508" y="372"/>
                </a:cubicBezTo>
                <a:cubicBezTo>
                  <a:pt x="2939" y="131"/>
                  <a:pt x="2318"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flipH="1">
            <a:off x="5498244" y="2940329"/>
            <a:ext cx="141269" cy="91774"/>
          </a:xfrm>
          <a:custGeom>
            <a:avLst/>
            <a:gdLst/>
            <a:ahLst/>
            <a:cxnLst/>
            <a:rect l="l" t="t" r="r" b="b"/>
            <a:pathLst>
              <a:path w="1664" h="1081" extrusionOk="0">
                <a:moveTo>
                  <a:pt x="1568" y="1"/>
                </a:moveTo>
                <a:cubicBezTo>
                  <a:pt x="1564" y="1"/>
                  <a:pt x="1560" y="1"/>
                  <a:pt x="1556" y="2"/>
                </a:cubicBezTo>
                <a:cubicBezTo>
                  <a:pt x="1105" y="133"/>
                  <a:pt x="647" y="314"/>
                  <a:pt x="299" y="640"/>
                </a:cubicBezTo>
                <a:cubicBezTo>
                  <a:pt x="206" y="722"/>
                  <a:pt x="122" y="812"/>
                  <a:pt x="48" y="909"/>
                </a:cubicBezTo>
                <a:cubicBezTo>
                  <a:pt x="21" y="938"/>
                  <a:pt x="5" y="975"/>
                  <a:pt x="1" y="1016"/>
                </a:cubicBezTo>
                <a:cubicBezTo>
                  <a:pt x="2" y="1058"/>
                  <a:pt x="35" y="1080"/>
                  <a:pt x="67" y="1080"/>
                </a:cubicBezTo>
                <a:cubicBezTo>
                  <a:pt x="98" y="1080"/>
                  <a:pt x="129" y="1061"/>
                  <a:pt x="134" y="1022"/>
                </a:cubicBezTo>
                <a:cubicBezTo>
                  <a:pt x="245" y="853"/>
                  <a:pt x="402" y="720"/>
                  <a:pt x="560" y="594"/>
                </a:cubicBezTo>
                <a:cubicBezTo>
                  <a:pt x="869" y="374"/>
                  <a:pt x="1227" y="234"/>
                  <a:pt x="1591" y="131"/>
                </a:cubicBezTo>
                <a:cubicBezTo>
                  <a:pt x="1663" y="104"/>
                  <a:pt x="1639" y="1"/>
                  <a:pt x="1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flipH="1">
            <a:off x="5417680" y="2931245"/>
            <a:ext cx="51193" cy="13668"/>
          </a:xfrm>
          <a:custGeom>
            <a:avLst/>
            <a:gdLst/>
            <a:ahLst/>
            <a:cxnLst/>
            <a:rect l="l" t="t" r="r" b="b"/>
            <a:pathLst>
              <a:path w="603" h="161" extrusionOk="0">
                <a:moveTo>
                  <a:pt x="167" y="1"/>
                </a:moveTo>
                <a:cubicBezTo>
                  <a:pt x="125" y="1"/>
                  <a:pt x="83" y="6"/>
                  <a:pt x="48" y="29"/>
                </a:cubicBezTo>
                <a:cubicBezTo>
                  <a:pt x="7" y="53"/>
                  <a:pt x="1" y="111"/>
                  <a:pt x="38" y="144"/>
                </a:cubicBezTo>
                <a:cubicBezTo>
                  <a:pt x="50" y="152"/>
                  <a:pt x="64" y="156"/>
                  <a:pt x="79" y="156"/>
                </a:cubicBezTo>
                <a:cubicBezTo>
                  <a:pt x="95" y="156"/>
                  <a:pt x="112" y="151"/>
                  <a:pt x="124" y="140"/>
                </a:cubicBezTo>
                <a:lnTo>
                  <a:pt x="134" y="138"/>
                </a:lnTo>
                <a:cubicBezTo>
                  <a:pt x="147" y="137"/>
                  <a:pt x="159" y="137"/>
                  <a:pt x="172" y="137"/>
                </a:cubicBezTo>
                <a:cubicBezTo>
                  <a:pt x="283" y="137"/>
                  <a:pt x="394" y="145"/>
                  <a:pt x="505" y="160"/>
                </a:cubicBezTo>
                <a:cubicBezTo>
                  <a:pt x="507" y="160"/>
                  <a:pt x="510" y="161"/>
                  <a:pt x="512" y="161"/>
                </a:cubicBezTo>
                <a:cubicBezTo>
                  <a:pt x="590" y="161"/>
                  <a:pt x="603" y="42"/>
                  <a:pt x="521" y="29"/>
                </a:cubicBezTo>
                <a:cubicBezTo>
                  <a:pt x="439" y="18"/>
                  <a:pt x="356" y="10"/>
                  <a:pt x="274" y="6"/>
                </a:cubicBezTo>
                <a:cubicBezTo>
                  <a:pt x="240" y="5"/>
                  <a:pt x="203"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flipH="1">
            <a:off x="6733548" y="3783599"/>
            <a:ext cx="726723" cy="175228"/>
          </a:xfrm>
          <a:custGeom>
            <a:avLst/>
            <a:gdLst/>
            <a:ahLst/>
            <a:cxnLst/>
            <a:rect l="l" t="t" r="r" b="b"/>
            <a:pathLst>
              <a:path w="8560" h="2064" extrusionOk="0">
                <a:moveTo>
                  <a:pt x="8460" y="1"/>
                </a:moveTo>
                <a:cubicBezTo>
                  <a:pt x="8447" y="1"/>
                  <a:pt x="8434" y="5"/>
                  <a:pt x="8421" y="13"/>
                </a:cubicBezTo>
                <a:cubicBezTo>
                  <a:pt x="8049" y="240"/>
                  <a:pt x="7703" y="509"/>
                  <a:pt x="7339" y="750"/>
                </a:cubicBezTo>
                <a:cubicBezTo>
                  <a:pt x="6817" y="1089"/>
                  <a:pt x="6249" y="1355"/>
                  <a:pt x="5673" y="1589"/>
                </a:cubicBezTo>
                <a:cubicBezTo>
                  <a:pt x="5052" y="1817"/>
                  <a:pt x="4388" y="1927"/>
                  <a:pt x="3725" y="1927"/>
                </a:cubicBezTo>
                <a:cubicBezTo>
                  <a:pt x="3418" y="1927"/>
                  <a:pt x="3110" y="1904"/>
                  <a:pt x="2807" y="1857"/>
                </a:cubicBezTo>
                <a:cubicBezTo>
                  <a:pt x="2188" y="1748"/>
                  <a:pt x="1591" y="1536"/>
                  <a:pt x="1042" y="1229"/>
                </a:cubicBezTo>
                <a:cubicBezTo>
                  <a:pt x="709" y="1044"/>
                  <a:pt x="369" y="847"/>
                  <a:pt x="122" y="550"/>
                </a:cubicBezTo>
                <a:cubicBezTo>
                  <a:pt x="108" y="537"/>
                  <a:pt x="92" y="531"/>
                  <a:pt x="75" y="531"/>
                </a:cubicBezTo>
                <a:cubicBezTo>
                  <a:pt x="58" y="531"/>
                  <a:pt x="41" y="539"/>
                  <a:pt x="28" y="552"/>
                </a:cubicBezTo>
                <a:cubicBezTo>
                  <a:pt x="1" y="581"/>
                  <a:pt x="3" y="624"/>
                  <a:pt x="32" y="649"/>
                </a:cubicBezTo>
                <a:cubicBezTo>
                  <a:pt x="102" y="733"/>
                  <a:pt x="180" y="810"/>
                  <a:pt x="264" y="880"/>
                </a:cubicBezTo>
                <a:cubicBezTo>
                  <a:pt x="491" y="1073"/>
                  <a:pt x="750" y="1221"/>
                  <a:pt x="1009" y="1363"/>
                </a:cubicBezTo>
                <a:cubicBezTo>
                  <a:pt x="1799" y="1795"/>
                  <a:pt x="2688" y="2052"/>
                  <a:pt x="3589" y="2062"/>
                </a:cubicBezTo>
                <a:cubicBezTo>
                  <a:pt x="3623" y="2063"/>
                  <a:pt x="3656" y="2063"/>
                  <a:pt x="3690" y="2063"/>
                </a:cubicBezTo>
                <a:cubicBezTo>
                  <a:pt x="4289" y="2063"/>
                  <a:pt x="4884" y="1977"/>
                  <a:pt x="5459" y="1805"/>
                </a:cubicBezTo>
                <a:cubicBezTo>
                  <a:pt x="6057" y="1606"/>
                  <a:pt x="6627" y="1326"/>
                  <a:pt x="7172" y="1011"/>
                </a:cubicBezTo>
                <a:cubicBezTo>
                  <a:pt x="7629" y="742"/>
                  <a:pt x="8041" y="400"/>
                  <a:pt x="8493" y="127"/>
                </a:cubicBezTo>
                <a:cubicBezTo>
                  <a:pt x="8560" y="89"/>
                  <a:pt x="8519" y="1"/>
                  <a:pt x="8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flipH="1">
            <a:off x="6359513" y="1541755"/>
            <a:ext cx="52467" cy="390698"/>
          </a:xfrm>
          <a:custGeom>
            <a:avLst/>
            <a:gdLst/>
            <a:ahLst/>
            <a:cxnLst/>
            <a:rect l="l" t="t" r="r" b="b"/>
            <a:pathLst>
              <a:path w="618" h="4602" extrusionOk="0">
                <a:moveTo>
                  <a:pt x="401" y="1"/>
                </a:moveTo>
                <a:cubicBezTo>
                  <a:pt x="364" y="1"/>
                  <a:pt x="327" y="28"/>
                  <a:pt x="332" y="76"/>
                </a:cubicBezTo>
                <a:cubicBezTo>
                  <a:pt x="344" y="199"/>
                  <a:pt x="356" y="322"/>
                  <a:pt x="369" y="446"/>
                </a:cubicBezTo>
                <a:cubicBezTo>
                  <a:pt x="472" y="1507"/>
                  <a:pt x="472" y="2587"/>
                  <a:pt x="272" y="3635"/>
                </a:cubicBezTo>
                <a:cubicBezTo>
                  <a:pt x="225" y="3873"/>
                  <a:pt x="161" y="4106"/>
                  <a:pt x="83" y="4336"/>
                </a:cubicBezTo>
                <a:cubicBezTo>
                  <a:pt x="64" y="4390"/>
                  <a:pt x="40" y="4449"/>
                  <a:pt x="15" y="4509"/>
                </a:cubicBezTo>
                <a:cubicBezTo>
                  <a:pt x="0" y="4544"/>
                  <a:pt x="17" y="4583"/>
                  <a:pt x="50" y="4597"/>
                </a:cubicBezTo>
                <a:cubicBezTo>
                  <a:pt x="58" y="4600"/>
                  <a:pt x="67" y="4602"/>
                  <a:pt x="75" y="4602"/>
                </a:cubicBezTo>
                <a:cubicBezTo>
                  <a:pt x="102" y="4602"/>
                  <a:pt x="127" y="4587"/>
                  <a:pt x="138" y="4560"/>
                </a:cubicBezTo>
                <a:cubicBezTo>
                  <a:pt x="186" y="4447"/>
                  <a:pt x="229" y="4332"/>
                  <a:pt x="262" y="4215"/>
                </a:cubicBezTo>
                <a:cubicBezTo>
                  <a:pt x="618" y="2991"/>
                  <a:pt x="618" y="1690"/>
                  <a:pt x="502" y="427"/>
                </a:cubicBezTo>
                <a:cubicBezTo>
                  <a:pt x="490" y="304"/>
                  <a:pt x="476" y="180"/>
                  <a:pt x="465" y="57"/>
                </a:cubicBezTo>
                <a:cubicBezTo>
                  <a:pt x="459" y="18"/>
                  <a:pt x="430"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flipH="1">
            <a:off x="6423100" y="1794999"/>
            <a:ext cx="26064" cy="98396"/>
          </a:xfrm>
          <a:custGeom>
            <a:avLst/>
            <a:gdLst/>
            <a:ahLst/>
            <a:cxnLst/>
            <a:rect l="l" t="t" r="r" b="b"/>
            <a:pathLst>
              <a:path w="307" h="1159" extrusionOk="0">
                <a:moveTo>
                  <a:pt x="231" y="1"/>
                </a:moveTo>
                <a:cubicBezTo>
                  <a:pt x="212" y="1"/>
                  <a:pt x="193" y="9"/>
                  <a:pt x="179" y="26"/>
                </a:cubicBezTo>
                <a:cubicBezTo>
                  <a:pt x="167" y="41"/>
                  <a:pt x="163" y="59"/>
                  <a:pt x="165" y="78"/>
                </a:cubicBezTo>
                <a:cubicBezTo>
                  <a:pt x="169" y="125"/>
                  <a:pt x="173" y="174"/>
                  <a:pt x="173" y="222"/>
                </a:cubicBezTo>
                <a:cubicBezTo>
                  <a:pt x="173" y="429"/>
                  <a:pt x="140" y="637"/>
                  <a:pt x="74" y="837"/>
                </a:cubicBezTo>
                <a:cubicBezTo>
                  <a:pt x="52" y="915"/>
                  <a:pt x="31" y="995"/>
                  <a:pt x="9" y="1073"/>
                </a:cubicBezTo>
                <a:cubicBezTo>
                  <a:pt x="0" y="1108"/>
                  <a:pt x="21" y="1145"/>
                  <a:pt x="56" y="1156"/>
                </a:cubicBezTo>
                <a:cubicBezTo>
                  <a:pt x="62" y="1157"/>
                  <a:pt x="68" y="1158"/>
                  <a:pt x="74" y="1158"/>
                </a:cubicBezTo>
                <a:cubicBezTo>
                  <a:pt x="103" y="1158"/>
                  <a:pt x="130" y="1139"/>
                  <a:pt x="138" y="1110"/>
                </a:cubicBezTo>
                <a:cubicBezTo>
                  <a:pt x="161" y="1030"/>
                  <a:pt x="183" y="948"/>
                  <a:pt x="206" y="868"/>
                </a:cubicBezTo>
                <a:cubicBezTo>
                  <a:pt x="268" y="672"/>
                  <a:pt x="303" y="466"/>
                  <a:pt x="307" y="263"/>
                </a:cubicBezTo>
                <a:cubicBezTo>
                  <a:pt x="307" y="195"/>
                  <a:pt x="303" y="127"/>
                  <a:pt x="299" y="59"/>
                </a:cubicBezTo>
                <a:cubicBezTo>
                  <a:pt x="292" y="22"/>
                  <a:pt x="261" y="1"/>
                  <a:pt x="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flipH="1">
            <a:off x="6383624" y="1444974"/>
            <a:ext cx="25894" cy="60192"/>
          </a:xfrm>
          <a:custGeom>
            <a:avLst/>
            <a:gdLst/>
            <a:ahLst/>
            <a:cxnLst/>
            <a:rect l="l" t="t" r="r" b="b"/>
            <a:pathLst>
              <a:path w="305" h="709" extrusionOk="0">
                <a:moveTo>
                  <a:pt x="86" y="1"/>
                </a:moveTo>
                <a:cubicBezTo>
                  <a:pt x="44" y="1"/>
                  <a:pt x="1" y="40"/>
                  <a:pt x="21" y="92"/>
                </a:cubicBezTo>
                <a:cubicBezTo>
                  <a:pt x="91" y="277"/>
                  <a:pt x="122" y="473"/>
                  <a:pt x="171" y="662"/>
                </a:cubicBezTo>
                <a:cubicBezTo>
                  <a:pt x="182" y="693"/>
                  <a:pt x="210" y="708"/>
                  <a:pt x="238" y="708"/>
                </a:cubicBezTo>
                <a:cubicBezTo>
                  <a:pt x="271" y="708"/>
                  <a:pt x="305" y="686"/>
                  <a:pt x="305" y="644"/>
                </a:cubicBezTo>
                <a:cubicBezTo>
                  <a:pt x="251" y="444"/>
                  <a:pt x="218" y="236"/>
                  <a:pt x="144" y="41"/>
                </a:cubicBezTo>
                <a:cubicBezTo>
                  <a:pt x="132" y="12"/>
                  <a:pt x="109"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flipH="1">
            <a:off x="6559777" y="1203700"/>
            <a:ext cx="278039" cy="171153"/>
          </a:xfrm>
          <a:custGeom>
            <a:avLst/>
            <a:gdLst/>
            <a:ahLst/>
            <a:cxnLst/>
            <a:rect l="l" t="t" r="r" b="b"/>
            <a:pathLst>
              <a:path w="3275" h="2016" extrusionOk="0">
                <a:moveTo>
                  <a:pt x="76" y="1"/>
                </a:moveTo>
                <a:cubicBezTo>
                  <a:pt x="64" y="1"/>
                  <a:pt x="50" y="5"/>
                  <a:pt x="36" y="15"/>
                </a:cubicBezTo>
                <a:cubicBezTo>
                  <a:pt x="7" y="38"/>
                  <a:pt x="1" y="81"/>
                  <a:pt x="24" y="110"/>
                </a:cubicBezTo>
                <a:cubicBezTo>
                  <a:pt x="178" y="299"/>
                  <a:pt x="371" y="453"/>
                  <a:pt x="561" y="603"/>
                </a:cubicBezTo>
                <a:cubicBezTo>
                  <a:pt x="900" y="869"/>
                  <a:pt x="1262" y="1103"/>
                  <a:pt x="1643" y="1303"/>
                </a:cubicBezTo>
                <a:cubicBezTo>
                  <a:pt x="2136" y="1562"/>
                  <a:pt x="2624" y="1852"/>
                  <a:pt x="3161" y="2013"/>
                </a:cubicBezTo>
                <a:cubicBezTo>
                  <a:pt x="3168" y="2015"/>
                  <a:pt x="3175" y="2016"/>
                  <a:pt x="3182" y="2016"/>
                </a:cubicBezTo>
                <a:cubicBezTo>
                  <a:pt x="3251" y="2016"/>
                  <a:pt x="3275" y="1906"/>
                  <a:pt x="3198" y="1883"/>
                </a:cubicBezTo>
                <a:cubicBezTo>
                  <a:pt x="3017" y="1832"/>
                  <a:pt x="2844" y="1766"/>
                  <a:pt x="2675" y="1683"/>
                </a:cubicBezTo>
                <a:cubicBezTo>
                  <a:pt x="1789" y="1245"/>
                  <a:pt x="873" y="797"/>
                  <a:pt x="174" y="79"/>
                </a:cubicBezTo>
                <a:cubicBezTo>
                  <a:pt x="147" y="50"/>
                  <a:pt x="117"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flipH="1">
            <a:off x="6561054" y="1261938"/>
            <a:ext cx="98311" cy="65031"/>
          </a:xfrm>
          <a:custGeom>
            <a:avLst/>
            <a:gdLst/>
            <a:ahLst/>
            <a:cxnLst/>
            <a:rect l="l" t="t" r="r" b="b"/>
            <a:pathLst>
              <a:path w="1158" h="766" extrusionOk="0">
                <a:moveTo>
                  <a:pt x="97" y="0"/>
                </a:moveTo>
                <a:cubicBezTo>
                  <a:pt x="38" y="0"/>
                  <a:pt x="1" y="87"/>
                  <a:pt x="63" y="125"/>
                </a:cubicBezTo>
                <a:cubicBezTo>
                  <a:pt x="388" y="339"/>
                  <a:pt x="691" y="592"/>
                  <a:pt x="1044" y="761"/>
                </a:cubicBezTo>
                <a:cubicBezTo>
                  <a:pt x="1052" y="764"/>
                  <a:pt x="1060" y="765"/>
                  <a:pt x="1069" y="765"/>
                </a:cubicBezTo>
                <a:cubicBezTo>
                  <a:pt x="1095" y="765"/>
                  <a:pt x="1120" y="751"/>
                  <a:pt x="1131" y="724"/>
                </a:cubicBezTo>
                <a:cubicBezTo>
                  <a:pt x="1158" y="664"/>
                  <a:pt x="1094" y="633"/>
                  <a:pt x="1047" y="613"/>
                </a:cubicBezTo>
                <a:cubicBezTo>
                  <a:pt x="987" y="582"/>
                  <a:pt x="929" y="551"/>
                  <a:pt x="872" y="516"/>
                </a:cubicBezTo>
                <a:cubicBezTo>
                  <a:pt x="660" y="384"/>
                  <a:pt x="460" y="234"/>
                  <a:pt x="254" y="92"/>
                </a:cubicBezTo>
                <a:cubicBezTo>
                  <a:pt x="213" y="66"/>
                  <a:pt x="174" y="35"/>
                  <a:pt x="131" y="10"/>
                </a:cubicBezTo>
                <a:cubicBezTo>
                  <a:pt x="119" y="3"/>
                  <a:pt x="108" y="0"/>
                  <a:pt x="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flipH="1">
            <a:off x="7417642" y="2427728"/>
            <a:ext cx="500386" cy="262758"/>
          </a:xfrm>
          <a:custGeom>
            <a:avLst/>
            <a:gdLst/>
            <a:ahLst/>
            <a:cxnLst/>
            <a:rect l="l" t="t" r="r" b="b"/>
            <a:pathLst>
              <a:path w="5894" h="3095" extrusionOk="0">
                <a:moveTo>
                  <a:pt x="5795" y="0"/>
                </a:moveTo>
                <a:cubicBezTo>
                  <a:pt x="5785" y="0"/>
                  <a:pt x="5775" y="3"/>
                  <a:pt x="5763" y="8"/>
                </a:cubicBezTo>
                <a:cubicBezTo>
                  <a:pt x="5644" y="61"/>
                  <a:pt x="5523" y="109"/>
                  <a:pt x="5399" y="152"/>
                </a:cubicBezTo>
                <a:cubicBezTo>
                  <a:pt x="5060" y="269"/>
                  <a:pt x="4710" y="360"/>
                  <a:pt x="4362" y="446"/>
                </a:cubicBezTo>
                <a:cubicBezTo>
                  <a:pt x="3807" y="590"/>
                  <a:pt x="3239" y="703"/>
                  <a:pt x="2698" y="899"/>
                </a:cubicBezTo>
                <a:cubicBezTo>
                  <a:pt x="2011" y="1148"/>
                  <a:pt x="1381" y="1536"/>
                  <a:pt x="853" y="2043"/>
                </a:cubicBezTo>
                <a:cubicBezTo>
                  <a:pt x="598" y="2296"/>
                  <a:pt x="357" y="2563"/>
                  <a:pt x="151" y="2859"/>
                </a:cubicBezTo>
                <a:cubicBezTo>
                  <a:pt x="112" y="2923"/>
                  <a:pt x="1" y="3059"/>
                  <a:pt x="124" y="3094"/>
                </a:cubicBezTo>
                <a:cubicBezTo>
                  <a:pt x="128" y="3094"/>
                  <a:pt x="131" y="3095"/>
                  <a:pt x="135" y="3095"/>
                </a:cubicBezTo>
                <a:cubicBezTo>
                  <a:pt x="173" y="3095"/>
                  <a:pt x="195" y="3062"/>
                  <a:pt x="207" y="3026"/>
                </a:cubicBezTo>
                <a:cubicBezTo>
                  <a:pt x="314" y="2835"/>
                  <a:pt x="460" y="2668"/>
                  <a:pt x="602" y="2501"/>
                </a:cubicBezTo>
                <a:cubicBezTo>
                  <a:pt x="1318" y="1666"/>
                  <a:pt x="2270" y="1109"/>
                  <a:pt x="3334" y="843"/>
                </a:cubicBezTo>
                <a:cubicBezTo>
                  <a:pt x="3887" y="695"/>
                  <a:pt x="4447" y="576"/>
                  <a:pt x="4996" y="417"/>
                </a:cubicBezTo>
                <a:cubicBezTo>
                  <a:pt x="5276" y="341"/>
                  <a:pt x="5549" y="247"/>
                  <a:pt x="5815" y="131"/>
                </a:cubicBezTo>
                <a:cubicBezTo>
                  <a:pt x="5893" y="105"/>
                  <a:pt x="5862" y="0"/>
                  <a:pt x="57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flipH="1">
            <a:off x="7341670" y="2366857"/>
            <a:ext cx="53401" cy="52721"/>
          </a:xfrm>
          <a:custGeom>
            <a:avLst/>
            <a:gdLst/>
            <a:ahLst/>
            <a:cxnLst/>
            <a:rect l="l" t="t" r="r" b="b"/>
            <a:pathLst>
              <a:path w="629" h="621" extrusionOk="0">
                <a:moveTo>
                  <a:pt x="540" y="0"/>
                </a:moveTo>
                <a:cubicBezTo>
                  <a:pt x="520" y="0"/>
                  <a:pt x="500" y="9"/>
                  <a:pt x="486" y="32"/>
                </a:cubicBezTo>
                <a:cubicBezTo>
                  <a:pt x="397" y="196"/>
                  <a:pt x="266" y="328"/>
                  <a:pt x="124" y="447"/>
                </a:cubicBezTo>
                <a:cubicBezTo>
                  <a:pt x="87" y="486"/>
                  <a:pt x="0" y="517"/>
                  <a:pt x="39" y="587"/>
                </a:cubicBezTo>
                <a:cubicBezTo>
                  <a:pt x="57" y="611"/>
                  <a:pt x="76" y="620"/>
                  <a:pt x="96" y="620"/>
                </a:cubicBezTo>
                <a:cubicBezTo>
                  <a:pt x="152" y="620"/>
                  <a:pt x="213" y="543"/>
                  <a:pt x="255" y="511"/>
                </a:cubicBezTo>
                <a:cubicBezTo>
                  <a:pt x="395" y="396"/>
                  <a:pt x="513" y="256"/>
                  <a:pt x="601" y="100"/>
                </a:cubicBezTo>
                <a:cubicBezTo>
                  <a:pt x="628" y="47"/>
                  <a:pt x="584" y="0"/>
                  <a:pt x="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flipH="1">
            <a:off x="7963696" y="1846616"/>
            <a:ext cx="276511" cy="1140683"/>
          </a:xfrm>
          <a:custGeom>
            <a:avLst/>
            <a:gdLst/>
            <a:ahLst/>
            <a:cxnLst/>
            <a:rect l="l" t="t" r="r" b="b"/>
            <a:pathLst>
              <a:path w="3257" h="13436" extrusionOk="0">
                <a:moveTo>
                  <a:pt x="2925" y="1"/>
                </a:moveTo>
                <a:cubicBezTo>
                  <a:pt x="2888" y="1"/>
                  <a:pt x="2850" y="29"/>
                  <a:pt x="2858" y="79"/>
                </a:cubicBezTo>
                <a:cubicBezTo>
                  <a:pt x="2897" y="393"/>
                  <a:pt x="2950" y="708"/>
                  <a:pt x="2975" y="1027"/>
                </a:cubicBezTo>
                <a:cubicBezTo>
                  <a:pt x="3031" y="1860"/>
                  <a:pt x="3121" y="2728"/>
                  <a:pt x="2893" y="3549"/>
                </a:cubicBezTo>
                <a:cubicBezTo>
                  <a:pt x="2372" y="5275"/>
                  <a:pt x="924" y="6544"/>
                  <a:pt x="397" y="8270"/>
                </a:cubicBezTo>
                <a:cubicBezTo>
                  <a:pt x="48" y="9322"/>
                  <a:pt x="0" y="10439"/>
                  <a:pt x="313" y="11506"/>
                </a:cubicBezTo>
                <a:cubicBezTo>
                  <a:pt x="418" y="11883"/>
                  <a:pt x="564" y="12249"/>
                  <a:pt x="747" y="12597"/>
                </a:cubicBezTo>
                <a:cubicBezTo>
                  <a:pt x="924" y="12889"/>
                  <a:pt x="1119" y="13179"/>
                  <a:pt x="1368" y="13416"/>
                </a:cubicBezTo>
                <a:cubicBezTo>
                  <a:pt x="1384" y="13429"/>
                  <a:pt x="1400" y="13435"/>
                  <a:pt x="1415" y="13435"/>
                </a:cubicBezTo>
                <a:cubicBezTo>
                  <a:pt x="1469" y="13435"/>
                  <a:pt x="1508" y="13361"/>
                  <a:pt x="1461" y="13321"/>
                </a:cubicBezTo>
                <a:cubicBezTo>
                  <a:pt x="1414" y="13278"/>
                  <a:pt x="1370" y="13232"/>
                  <a:pt x="1327" y="13185"/>
                </a:cubicBezTo>
                <a:cubicBezTo>
                  <a:pt x="1165" y="12992"/>
                  <a:pt x="1017" y="12786"/>
                  <a:pt x="885" y="12570"/>
                </a:cubicBezTo>
                <a:cubicBezTo>
                  <a:pt x="469" y="11796"/>
                  <a:pt x="245" y="10932"/>
                  <a:pt x="235" y="10054"/>
                </a:cubicBezTo>
                <a:cubicBezTo>
                  <a:pt x="229" y="9390"/>
                  <a:pt x="375" y="8731"/>
                  <a:pt x="593" y="8106"/>
                </a:cubicBezTo>
                <a:cubicBezTo>
                  <a:pt x="1150" y="6544"/>
                  <a:pt x="2422" y="5341"/>
                  <a:pt x="2965" y="3771"/>
                </a:cubicBezTo>
                <a:cubicBezTo>
                  <a:pt x="3257" y="2926"/>
                  <a:pt x="3179" y="2014"/>
                  <a:pt x="3119" y="1138"/>
                </a:cubicBezTo>
                <a:cubicBezTo>
                  <a:pt x="3096" y="776"/>
                  <a:pt x="3037" y="420"/>
                  <a:pt x="2990" y="60"/>
                </a:cubicBezTo>
                <a:cubicBezTo>
                  <a:pt x="2985" y="19"/>
                  <a:pt x="2955" y="1"/>
                  <a:pt x="2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flipH="1">
            <a:off x="7288866" y="1356682"/>
            <a:ext cx="36846" cy="38798"/>
          </a:xfrm>
          <a:custGeom>
            <a:avLst/>
            <a:gdLst/>
            <a:ahLst/>
            <a:cxnLst/>
            <a:rect l="l" t="t" r="r" b="b"/>
            <a:pathLst>
              <a:path w="434" h="457" extrusionOk="0">
                <a:moveTo>
                  <a:pt x="341" y="0"/>
                </a:moveTo>
                <a:cubicBezTo>
                  <a:pt x="323" y="0"/>
                  <a:pt x="305" y="8"/>
                  <a:pt x="290" y="25"/>
                </a:cubicBezTo>
                <a:cubicBezTo>
                  <a:pt x="208" y="139"/>
                  <a:pt x="117" y="246"/>
                  <a:pt x="21" y="348"/>
                </a:cubicBezTo>
                <a:lnTo>
                  <a:pt x="25" y="342"/>
                </a:lnTo>
                <a:lnTo>
                  <a:pt x="25" y="342"/>
                </a:lnTo>
                <a:cubicBezTo>
                  <a:pt x="0" y="369"/>
                  <a:pt x="0" y="412"/>
                  <a:pt x="25" y="437"/>
                </a:cubicBezTo>
                <a:cubicBezTo>
                  <a:pt x="40" y="451"/>
                  <a:pt x="55" y="457"/>
                  <a:pt x="70" y="457"/>
                </a:cubicBezTo>
                <a:cubicBezTo>
                  <a:pt x="110" y="457"/>
                  <a:pt x="145" y="414"/>
                  <a:pt x="171" y="383"/>
                </a:cubicBezTo>
                <a:cubicBezTo>
                  <a:pt x="251" y="295"/>
                  <a:pt x="325" y="202"/>
                  <a:pt x="397" y="106"/>
                </a:cubicBezTo>
                <a:cubicBezTo>
                  <a:pt x="433" y="55"/>
                  <a:pt x="389"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flipH="1">
            <a:off x="7872858" y="2273048"/>
            <a:ext cx="260975" cy="611007"/>
          </a:xfrm>
          <a:custGeom>
            <a:avLst/>
            <a:gdLst/>
            <a:ahLst/>
            <a:cxnLst/>
            <a:rect l="l" t="t" r="r" b="b"/>
            <a:pathLst>
              <a:path w="3074" h="7197" extrusionOk="0">
                <a:moveTo>
                  <a:pt x="2953" y="1"/>
                </a:moveTo>
                <a:cubicBezTo>
                  <a:pt x="2919" y="1"/>
                  <a:pt x="2890" y="24"/>
                  <a:pt x="2884" y="59"/>
                </a:cubicBezTo>
                <a:cubicBezTo>
                  <a:pt x="2882" y="75"/>
                  <a:pt x="2880" y="94"/>
                  <a:pt x="2876" y="112"/>
                </a:cubicBezTo>
                <a:cubicBezTo>
                  <a:pt x="2860" y="182"/>
                  <a:pt x="2841" y="254"/>
                  <a:pt x="2817" y="322"/>
                </a:cubicBezTo>
                <a:cubicBezTo>
                  <a:pt x="2745" y="528"/>
                  <a:pt x="2660" y="727"/>
                  <a:pt x="2566" y="923"/>
                </a:cubicBezTo>
                <a:cubicBezTo>
                  <a:pt x="2461" y="1120"/>
                  <a:pt x="2345" y="1312"/>
                  <a:pt x="2218" y="1495"/>
                </a:cubicBezTo>
                <a:cubicBezTo>
                  <a:pt x="1590" y="2416"/>
                  <a:pt x="805" y="3254"/>
                  <a:pt x="408" y="4311"/>
                </a:cubicBezTo>
                <a:cubicBezTo>
                  <a:pt x="296" y="4595"/>
                  <a:pt x="214" y="4891"/>
                  <a:pt x="165" y="5194"/>
                </a:cubicBezTo>
                <a:cubicBezTo>
                  <a:pt x="35" y="5860"/>
                  <a:pt x="0" y="6520"/>
                  <a:pt x="288" y="7156"/>
                </a:cubicBezTo>
                <a:cubicBezTo>
                  <a:pt x="301" y="7185"/>
                  <a:pt x="324" y="7196"/>
                  <a:pt x="346" y="7196"/>
                </a:cubicBezTo>
                <a:cubicBezTo>
                  <a:pt x="389" y="7196"/>
                  <a:pt x="432" y="7154"/>
                  <a:pt x="410" y="7105"/>
                </a:cubicBezTo>
                <a:cubicBezTo>
                  <a:pt x="383" y="7043"/>
                  <a:pt x="358" y="6979"/>
                  <a:pt x="336" y="6915"/>
                </a:cubicBezTo>
                <a:cubicBezTo>
                  <a:pt x="173" y="6451"/>
                  <a:pt x="173" y="5938"/>
                  <a:pt x="257" y="5459"/>
                </a:cubicBezTo>
                <a:cubicBezTo>
                  <a:pt x="325" y="4932"/>
                  <a:pt x="480" y="4420"/>
                  <a:pt x="712" y="3945"/>
                </a:cubicBezTo>
                <a:cubicBezTo>
                  <a:pt x="1142" y="3079"/>
                  <a:pt x="1792" y="2357"/>
                  <a:pt x="2333" y="1563"/>
                </a:cubicBezTo>
                <a:cubicBezTo>
                  <a:pt x="2469" y="1359"/>
                  <a:pt x="2609" y="1147"/>
                  <a:pt x="2714" y="925"/>
                </a:cubicBezTo>
                <a:cubicBezTo>
                  <a:pt x="2812" y="715"/>
                  <a:pt x="2899" y="499"/>
                  <a:pt x="2971" y="279"/>
                </a:cubicBezTo>
                <a:cubicBezTo>
                  <a:pt x="2987" y="211"/>
                  <a:pt x="3074" y="18"/>
                  <a:pt x="2961" y="1"/>
                </a:cubicBezTo>
                <a:cubicBezTo>
                  <a:pt x="2958" y="1"/>
                  <a:pt x="2955" y="1"/>
                  <a:pt x="2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flipH="1">
            <a:off x="7859959" y="2158438"/>
            <a:ext cx="17828" cy="69446"/>
          </a:xfrm>
          <a:custGeom>
            <a:avLst/>
            <a:gdLst/>
            <a:ahLst/>
            <a:cxnLst/>
            <a:rect l="l" t="t" r="r" b="b"/>
            <a:pathLst>
              <a:path w="210" h="818" extrusionOk="0">
                <a:moveTo>
                  <a:pt x="138" y="1"/>
                </a:moveTo>
                <a:cubicBezTo>
                  <a:pt x="104" y="1"/>
                  <a:pt x="71" y="27"/>
                  <a:pt x="70" y="67"/>
                </a:cubicBezTo>
                <a:cubicBezTo>
                  <a:pt x="87" y="298"/>
                  <a:pt x="64" y="528"/>
                  <a:pt x="0" y="752"/>
                </a:cubicBezTo>
                <a:cubicBezTo>
                  <a:pt x="1" y="795"/>
                  <a:pt x="35" y="818"/>
                  <a:pt x="68" y="818"/>
                </a:cubicBezTo>
                <a:cubicBezTo>
                  <a:pt x="98" y="818"/>
                  <a:pt x="127" y="800"/>
                  <a:pt x="134" y="763"/>
                </a:cubicBezTo>
                <a:cubicBezTo>
                  <a:pt x="181" y="600"/>
                  <a:pt x="206" y="434"/>
                  <a:pt x="208" y="265"/>
                </a:cubicBezTo>
                <a:cubicBezTo>
                  <a:pt x="210" y="199"/>
                  <a:pt x="208" y="133"/>
                  <a:pt x="204" y="65"/>
                </a:cubicBezTo>
                <a:cubicBezTo>
                  <a:pt x="204" y="49"/>
                  <a:pt x="198" y="32"/>
                  <a:pt x="185" y="20"/>
                </a:cubicBezTo>
                <a:cubicBezTo>
                  <a:pt x="171" y="7"/>
                  <a:pt x="155"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flipH="1">
            <a:off x="7025429" y="971255"/>
            <a:ext cx="301216" cy="80568"/>
          </a:xfrm>
          <a:custGeom>
            <a:avLst/>
            <a:gdLst/>
            <a:ahLst/>
            <a:cxnLst/>
            <a:rect l="l" t="t" r="r" b="b"/>
            <a:pathLst>
              <a:path w="3548" h="949" extrusionOk="0">
                <a:moveTo>
                  <a:pt x="2427" y="0"/>
                </a:moveTo>
                <a:cubicBezTo>
                  <a:pt x="1864" y="0"/>
                  <a:pt x="1293" y="175"/>
                  <a:pt x="787" y="406"/>
                </a:cubicBezTo>
                <a:cubicBezTo>
                  <a:pt x="532" y="533"/>
                  <a:pt x="281" y="673"/>
                  <a:pt x="40" y="825"/>
                </a:cubicBezTo>
                <a:cubicBezTo>
                  <a:pt x="9" y="846"/>
                  <a:pt x="1" y="887"/>
                  <a:pt x="21" y="918"/>
                </a:cubicBezTo>
                <a:cubicBezTo>
                  <a:pt x="35" y="938"/>
                  <a:pt x="56" y="948"/>
                  <a:pt x="77" y="948"/>
                </a:cubicBezTo>
                <a:cubicBezTo>
                  <a:pt x="89" y="948"/>
                  <a:pt x="101" y="945"/>
                  <a:pt x="112" y="939"/>
                </a:cubicBezTo>
                <a:cubicBezTo>
                  <a:pt x="231" y="865"/>
                  <a:pt x="353" y="793"/>
                  <a:pt x="472" y="723"/>
                </a:cubicBezTo>
                <a:cubicBezTo>
                  <a:pt x="587" y="659"/>
                  <a:pt x="700" y="597"/>
                  <a:pt x="817" y="539"/>
                </a:cubicBezTo>
                <a:cubicBezTo>
                  <a:pt x="1316" y="308"/>
                  <a:pt x="1870" y="136"/>
                  <a:pt x="2424" y="136"/>
                </a:cubicBezTo>
                <a:cubicBezTo>
                  <a:pt x="2656" y="136"/>
                  <a:pt x="2888" y="166"/>
                  <a:pt x="3115" y="235"/>
                </a:cubicBezTo>
                <a:cubicBezTo>
                  <a:pt x="3220" y="272"/>
                  <a:pt x="3336" y="313"/>
                  <a:pt x="3410" y="400"/>
                </a:cubicBezTo>
                <a:cubicBezTo>
                  <a:pt x="3422" y="431"/>
                  <a:pt x="3443" y="459"/>
                  <a:pt x="3478" y="459"/>
                </a:cubicBezTo>
                <a:cubicBezTo>
                  <a:pt x="3479" y="459"/>
                  <a:pt x="3480" y="459"/>
                  <a:pt x="3482" y="459"/>
                </a:cubicBezTo>
                <a:cubicBezTo>
                  <a:pt x="3519" y="457"/>
                  <a:pt x="3547" y="426"/>
                  <a:pt x="3545" y="389"/>
                </a:cubicBezTo>
                <a:cubicBezTo>
                  <a:pt x="3523" y="276"/>
                  <a:pt x="3401" y="214"/>
                  <a:pt x="3307" y="165"/>
                </a:cubicBezTo>
                <a:cubicBezTo>
                  <a:pt x="3023" y="50"/>
                  <a:pt x="2726"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flipH="1">
            <a:off x="7036129" y="900367"/>
            <a:ext cx="154174" cy="34383"/>
          </a:xfrm>
          <a:custGeom>
            <a:avLst/>
            <a:gdLst/>
            <a:ahLst/>
            <a:cxnLst/>
            <a:rect l="l" t="t" r="r" b="b"/>
            <a:pathLst>
              <a:path w="1816" h="405" extrusionOk="0">
                <a:moveTo>
                  <a:pt x="949" y="0"/>
                </a:moveTo>
                <a:cubicBezTo>
                  <a:pt x="658" y="0"/>
                  <a:pt x="362" y="57"/>
                  <a:pt x="84" y="115"/>
                </a:cubicBezTo>
                <a:cubicBezTo>
                  <a:pt x="0" y="131"/>
                  <a:pt x="19" y="249"/>
                  <a:pt x="94" y="249"/>
                </a:cubicBezTo>
                <a:cubicBezTo>
                  <a:pt x="99" y="249"/>
                  <a:pt x="103" y="248"/>
                  <a:pt x="108" y="247"/>
                </a:cubicBezTo>
                <a:cubicBezTo>
                  <a:pt x="379" y="189"/>
                  <a:pt x="661" y="135"/>
                  <a:pt x="941" y="135"/>
                </a:cubicBezTo>
                <a:cubicBezTo>
                  <a:pt x="1095" y="135"/>
                  <a:pt x="1248" y="151"/>
                  <a:pt x="1398" y="192"/>
                </a:cubicBezTo>
                <a:cubicBezTo>
                  <a:pt x="1497" y="224"/>
                  <a:pt x="1604" y="257"/>
                  <a:pt x="1670" y="344"/>
                </a:cubicBezTo>
                <a:cubicBezTo>
                  <a:pt x="1684" y="360"/>
                  <a:pt x="1686" y="381"/>
                  <a:pt x="1707" y="393"/>
                </a:cubicBezTo>
                <a:cubicBezTo>
                  <a:pt x="1719" y="401"/>
                  <a:pt x="1732" y="404"/>
                  <a:pt x="1744" y="404"/>
                </a:cubicBezTo>
                <a:cubicBezTo>
                  <a:pt x="1782" y="404"/>
                  <a:pt x="1816" y="371"/>
                  <a:pt x="1810" y="327"/>
                </a:cubicBezTo>
                <a:cubicBezTo>
                  <a:pt x="1775" y="229"/>
                  <a:pt x="1680" y="165"/>
                  <a:pt x="1592" y="122"/>
                </a:cubicBezTo>
                <a:cubicBezTo>
                  <a:pt x="1387" y="33"/>
                  <a:pt x="1169" y="0"/>
                  <a:pt x="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flipH="1">
            <a:off x="7541339" y="846034"/>
            <a:ext cx="319554" cy="333902"/>
          </a:xfrm>
          <a:custGeom>
            <a:avLst/>
            <a:gdLst/>
            <a:ahLst/>
            <a:cxnLst/>
            <a:rect l="l" t="t" r="r" b="b"/>
            <a:pathLst>
              <a:path w="3764" h="3933" extrusionOk="0">
                <a:moveTo>
                  <a:pt x="3691" y="1"/>
                </a:moveTo>
                <a:cubicBezTo>
                  <a:pt x="3595" y="1"/>
                  <a:pt x="3429" y="130"/>
                  <a:pt x="3368" y="161"/>
                </a:cubicBezTo>
                <a:cubicBezTo>
                  <a:pt x="2821" y="521"/>
                  <a:pt x="2294" y="914"/>
                  <a:pt x="1830" y="1377"/>
                </a:cubicBezTo>
                <a:cubicBezTo>
                  <a:pt x="1317" y="1895"/>
                  <a:pt x="861" y="2469"/>
                  <a:pt x="470" y="3086"/>
                </a:cubicBezTo>
                <a:cubicBezTo>
                  <a:pt x="311" y="3331"/>
                  <a:pt x="159" y="3578"/>
                  <a:pt x="19" y="3835"/>
                </a:cubicBezTo>
                <a:cubicBezTo>
                  <a:pt x="1" y="3868"/>
                  <a:pt x="15" y="3907"/>
                  <a:pt x="46" y="3926"/>
                </a:cubicBezTo>
                <a:cubicBezTo>
                  <a:pt x="56" y="3931"/>
                  <a:pt x="66" y="3933"/>
                  <a:pt x="77" y="3933"/>
                </a:cubicBezTo>
                <a:cubicBezTo>
                  <a:pt x="101" y="3933"/>
                  <a:pt x="125" y="3920"/>
                  <a:pt x="136" y="3897"/>
                </a:cubicBezTo>
                <a:cubicBezTo>
                  <a:pt x="200" y="3780"/>
                  <a:pt x="268" y="3664"/>
                  <a:pt x="336" y="3549"/>
                </a:cubicBezTo>
                <a:cubicBezTo>
                  <a:pt x="605" y="3107"/>
                  <a:pt x="891" y="2673"/>
                  <a:pt x="1214" y="2268"/>
                </a:cubicBezTo>
                <a:cubicBezTo>
                  <a:pt x="1492" y="1918"/>
                  <a:pt x="1797" y="1587"/>
                  <a:pt x="2124" y="1282"/>
                </a:cubicBezTo>
                <a:cubicBezTo>
                  <a:pt x="2463" y="974"/>
                  <a:pt x="2825" y="690"/>
                  <a:pt x="3206" y="430"/>
                </a:cubicBezTo>
                <a:cubicBezTo>
                  <a:pt x="3325" y="348"/>
                  <a:pt x="3447" y="266"/>
                  <a:pt x="3572" y="192"/>
                </a:cubicBezTo>
                <a:cubicBezTo>
                  <a:pt x="3611" y="169"/>
                  <a:pt x="3652" y="149"/>
                  <a:pt x="3693" y="132"/>
                </a:cubicBezTo>
                <a:cubicBezTo>
                  <a:pt x="3732" y="130"/>
                  <a:pt x="3763" y="93"/>
                  <a:pt x="3755" y="52"/>
                </a:cubicBezTo>
                <a:cubicBezTo>
                  <a:pt x="3746" y="15"/>
                  <a:pt x="3722" y="1"/>
                  <a:pt x="3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flipH="1">
            <a:off x="7871589" y="1224414"/>
            <a:ext cx="46184" cy="92708"/>
          </a:xfrm>
          <a:custGeom>
            <a:avLst/>
            <a:gdLst/>
            <a:ahLst/>
            <a:cxnLst/>
            <a:rect l="l" t="t" r="r" b="b"/>
            <a:pathLst>
              <a:path w="544" h="1092" extrusionOk="0">
                <a:moveTo>
                  <a:pt x="452" y="0"/>
                </a:moveTo>
                <a:cubicBezTo>
                  <a:pt x="430" y="0"/>
                  <a:pt x="409" y="10"/>
                  <a:pt x="395" y="28"/>
                </a:cubicBezTo>
                <a:cubicBezTo>
                  <a:pt x="360" y="80"/>
                  <a:pt x="329" y="135"/>
                  <a:pt x="302" y="193"/>
                </a:cubicBezTo>
                <a:cubicBezTo>
                  <a:pt x="181" y="452"/>
                  <a:pt x="99" y="728"/>
                  <a:pt x="12" y="1001"/>
                </a:cubicBezTo>
                <a:cubicBezTo>
                  <a:pt x="0" y="1036"/>
                  <a:pt x="19" y="1073"/>
                  <a:pt x="53" y="1088"/>
                </a:cubicBezTo>
                <a:cubicBezTo>
                  <a:pt x="60" y="1090"/>
                  <a:pt x="68" y="1092"/>
                  <a:pt x="75" y="1092"/>
                </a:cubicBezTo>
                <a:cubicBezTo>
                  <a:pt x="102" y="1092"/>
                  <a:pt x="128" y="1074"/>
                  <a:pt x="138" y="1047"/>
                </a:cubicBezTo>
                <a:cubicBezTo>
                  <a:pt x="177" y="919"/>
                  <a:pt x="218" y="794"/>
                  <a:pt x="259" y="668"/>
                </a:cubicBezTo>
                <a:cubicBezTo>
                  <a:pt x="323" y="489"/>
                  <a:pt x="383" y="316"/>
                  <a:pt x="477" y="150"/>
                </a:cubicBezTo>
                <a:cubicBezTo>
                  <a:pt x="508" y="104"/>
                  <a:pt x="543" y="55"/>
                  <a:pt x="490" y="12"/>
                </a:cubicBezTo>
                <a:cubicBezTo>
                  <a:pt x="478" y="4"/>
                  <a:pt x="465"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flipH="1">
            <a:off x="5826452" y="4023939"/>
            <a:ext cx="92199" cy="65626"/>
          </a:xfrm>
          <a:custGeom>
            <a:avLst/>
            <a:gdLst/>
            <a:ahLst/>
            <a:cxnLst/>
            <a:rect l="l" t="t" r="r" b="b"/>
            <a:pathLst>
              <a:path w="1086" h="773" extrusionOk="0">
                <a:moveTo>
                  <a:pt x="810" y="0"/>
                </a:moveTo>
                <a:cubicBezTo>
                  <a:pt x="711" y="0"/>
                  <a:pt x="602" y="41"/>
                  <a:pt x="513" y="108"/>
                </a:cubicBezTo>
                <a:cubicBezTo>
                  <a:pt x="376" y="202"/>
                  <a:pt x="269" y="334"/>
                  <a:pt x="155" y="458"/>
                </a:cubicBezTo>
                <a:cubicBezTo>
                  <a:pt x="125" y="492"/>
                  <a:pt x="94" y="530"/>
                  <a:pt x="59" y="565"/>
                </a:cubicBezTo>
                <a:cubicBezTo>
                  <a:pt x="1" y="599"/>
                  <a:pt x="28" y="687"/>
                  <a:pt x="92" y="687"/>
                </a:cubicBezTo>
                <a:cubicBezTo>
                  <a:pt x="96" y="687"/>
                  <a:pt x="100" y="687"/>
                  <a:pt x="104" y="686"/>
                </a:cubicBezTo>
                <a:cubicBezTo>
                  <a:pt x="145" y="680"/>
                  <a:pt x="168" y="641"/>
                  <a:pt x="197" y="614"/>
                </a:cubicBezTo>
                <a:cubicBezTo>
                  <a:pt x="230" y="577"/>
                  <a:pt x="262" y="538"/>
                  <a:pt x="297" y="501"/>
                </a:cubicBezTo>
                <a:cubicBezTo>
                  <a:pt x="421" y="365"/>
                  <a:pt x="540" y="221"/>
                  <a:pt x="715" y="151"/>
                </a:cubicBezTo>
                <a:cubicBezTo>
                  <a:pt x="744" y="139"/>
                  <a:pt x="774" y="133"/>
                  <a:pt x="803" y="133"/>
                </a:cubicBezTo>
                <a:cubicBezTo>
                  <a:pt x="876" y="133"/>
                  <a:pt x="939" y="173"/>
                  <a:pt x="948" y="262"/>
                </a:cubicBezTo>
                <a:cubicBezTo>
                  <a:pt x="939" y="369"/>
                  <a:pt x="873" y="464"/>
                  <a:pt x="822" y="552"/>
                </a:cubicBezTo>
                <a:cubicBezTo>
                  <a:pt x="793" y="616"/>
                  <a:pt x="672" y="680"/>
                  <a:pt x="740" y="754"/>
                </a:cubicBezTo>
                <a:cubicBezTo>
                  <a:pt x="752" y="766"/>
                  <a:pt x="768" y="772"/>
                  <a:pt x="785" y="772"/>
                </a:cubicBezTo>
                <a:cubicBezTo>
                  <a:pt x="802" y="772"/>
                  <a:pt x="820" y="765"/>
                  <a:pt x="832" y="752"/>
                </a:cubicBezTo>
                <a:cubicBezTo>
                  <a:pt x="888" y="694"/>
                  <a:pt x="933" y="630"/>
                  <a:pt x="972" y="560"/>
                </a:cubicBezTo>
                <a:cubicBezTo>
                  <a:pt x="1022" y="464"/>
                  <a:pt x="1085" y="361"/>
                  <a:pt x="1079" y="248"/>
                </a:cubicBezTo>
                <a:cubicBezTo>
                  <a:pt x="1052" y="71"/>
                  <a:pt x="940" y="0"/>
                  <a:pt x="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flipH="1">
            <a:off x="5814906" y="4272429"/>
            <a:ext cx="101028" cy="80398"/>
          </a:xfrm>
          <a:custGeom>
            <a:avLst/>
            <a:gdLst/>
            <a:ahLst/>
            <a:cxnLst/>
            <a:rect l="l" t="t" r="r" b="b"/>
            <a:pathLst>
              <a:path w="1190" h="947" extrusionOk="0">
                <a:moveTo>
                  <a:pt x="869" y="1"/>
                </a:moveTo>
                <a:cubicBezTo>
                  <a:pt x="730" y="1"/>
                  <a:pt x="588" y="45"/>
                  <a:pt x="488" y="147"/>
                </a:cubicBezTo>
                <a:cubicBezTo>
                  <a:pt x="339" y="285"/>
                  <a:pt x="216" y="448"/>
                  <a:pt x="99" y="612"/>
                </a:cubicBezTo>
                <a:cubicBezTo>
                  <a:pt x="70" y="664"/>
                  <a:pt x="0" y="721"/>
                  <a:pt x="10" y="787"/>
                </a:cubicBezTo>
                <a:cubicBezTo>
                  <a:pt x="18" y="820"/>
                  <a:pt x="48" y="839"/>
                  <a:pt x="78" y="839"/>
                </a:cubicBezTo>
                <a:cubicBezTo>
                  <a:pt x="94" y="839"/>
                  <a:pt x="110" y="833"/>
                  <a:pt x="123" y="822"/>
                </a:cubicBezTo>
                <a:cubicBezTo>
                  <a:pt x="134" y="812"/>
                  <a:pt x="140" y="797"/>
                  <a:pt x="142" y="785"/>
                </a:cubicBezTo>
                <a:cubicBezTo>
                  <a:pt x="163" y="750"/>
                  <a:pt x="187" y="719"/>
                  <a:pt x="210" y="686"/>
                </a:cubicBezTo>
                <a:cubicBezTo>
                  <a:pt x="337" y="511"/>
                  <a:pt x="469" y="326"/>
                  <a:pt x="650" y="188"/>
                </a:cubicBezTo>
                <a:cubicBezTo>
                  <a:pt x="710" y="155"/>
                  <a:pt x="786" y="133"/>
                  <a:pt x="861" y="133"/>
                </a:cubicBezTo>
                <a:cubicBezTo>
                  <a:pt x="900" y="133"/>
                  <a:pt x="939" y="139"/>
                  <a:pt x="975" y="153"/>
                </a:cubicBezTo>
                <a:cubicBezTo>
                  <a:pt x="1039" y="201"/>
                  <a:pt x="977" y="343"/>
                  <a:pt x="963" y="407"/>
                </a:cubicBezTo>
                <a:cubicBezTo>
                  <a:pt x="903" y="559"/>
                  <a:pt x="802" y="699"/>
                  <a:pt x="730" y="845"/>
                </a:cubicBezTo>
                <a:cubicBezTo>
                  <a:pt x="712" y="876"/>
                  <a:pt x="722" y="917"/>
                  <a:pt x="753" y="937"/>
                </a:cubicBezTo>
                <a:cubicBezTo>
                  <a:pt x="763" y="944"/>
                  <a:pt x="775" y="947"/>
                  <a:pt x="787" y="947"/>
                </a:cubicBezTo>
                <a:cubicBezTo>
                  <a:pt x="810" y="947"/>
                  <a:pt x="833" y="935"/>
                  <a:pt x="846" y="915"/>
                </a:cubicBezTo>
                <a:cubicBezTo>
                  <a:pt x="922" y="762"/>
                  <a:pt x="1020" y="620"/>
                  <a:pt x="1084" y="462"/>
                </a:cubicBezTo>
                <a:cubicBezTo>
                  <a:pt x="1152" y="281"/>
                  <a:pt x="1189" y="28"/>
                  <a:pt x="930" y="3"/>
                </a:cubicBezTo>
                <a:cubicBezTo>
                  <a:pt x="910" y="1"/>
                  <a:pt x="890" y="1"/>
                  <a:pt x="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flipH="1">
            <a:off x="5658104" y="4336101"/>
            <a:ext cx="105612" cy="78191"/>
          </a:xfrm>
          <a:custGeom>
            <a:avLst/>
            <a:gdLst/>
            <a:ahLst/>
            <a:cxnLst/>
            <a:rect l="l" t="t" r="r" b="b"/>
            <a:pathLst>
              <a:path w="1244" h="921" extrusionOk="0">
                <a:moveTo>
                  <a:pt x="907" y="0"/>
                </a:moveTo>
                <a:cubicBezTo>
                  <a:pt x="885" y="0"/>
                  <a:pt x="863" y="1"/>
                  <a:pt x="842" y="2"/>
                </a:cubicBezTo>
                <a:cubicBezTo>
                  <a:pt x="709" y="4"/>
                  <a:pt x="593" y="76"/>
                  <a:pt x="497" y="163"/>
                </a:cubicBezTo>
                <a:cubicBezTo>
                  <a:pt x="392" y="251"/>
                  <a:pt x="295" y="346"/>
                  <a:pt x="205" y="447"/>
                </a:cubicBezTo>
                <a:cubicBezTo>
                  <a:pt x="139" y="527"/>
                  <a:pt x="63" y="605"/>
                  <a:pt x="19" y="700"/>
                </a:cubicBezTo>
                <a:cubicBezTo>
                  <a:pt x="0" y="757"/>
                  <a:pt x="46" y="793"/>
                  <a:pt x="89" y="793"/>
                </a:cubicBezTo>
                <a:cubicBezTo>
                  <a:pt x="120" y="793"/>
                  <a:pt x="151" y="774"/>
                  <a:pt x="153" y="728"/>
                </a:cubicBezTo>
                <a:cubicBezTo>
                  <a:pt x="301" y="516"/>
                  <a:pt x="484" y="331"/>
                  <a:pt x="694" y="181"/>
                </a:cubicBezTo>
                <a:cubicBezTo>
                  <a:pt x="752" y="144"/>
                  <a:pt x="824" y="133"/>
                  <a:pt x="893" y="133"/>
                </a:cubicBezTo>
                <a:cubicBezTo>
                  <a:pt x="905" y="133"/>
                  <a:pt x="917" y="133"/>
                  <a:pt x="929" y="134"/>
                </a:cubicBezTo>
                <a:cubicBezTo>
                  <a:pt x="930" y="134"/>
                  <a:pt x="930" y="134"/>
                  <a:pt x="931" y="134"/>
                </a:cubicBezTo>
                <a:cubicBezTo>
                  <a:pt x="1062" y="134"/>
                  <a:pt x="1005" y="289"/>
                  <a:pt x="964" y="358"/>
                </a:cubicBezTo>
                <a:cubicBezTo>
                  <a:pt x="881" y="510"/>
                  <a:pt x="768" y="669"/>
                  <a:pt x="676" y="819"/>
                </a:cubicBezTo>
                <a:cubicBezTo>
                  <a:pt x="657" y="850"/>
                  <a:pt x="667" y="891"/>
                  <a:pt x="698" y="911"/>
                </a:cubicBezTo>
                <a:cubicBezTo>
                  <a:pt x="709" y="918"/>
                  <a:pt x="720" y="921"/>
                  <a:pt x="732" y="921"/>
                </a:cubicBezTo>
                <a:cubicBezTo>
                  <a:pt x="755" y="921"/>
                  <a:pt x="777" y="909"/>
                  <a:pt x="791" y="889"/>
                </a:cubicBezTo>
                <a:cubicBezTo>
                  <a:pt x="846" y="800"/>
                  <a:pt x="902" y="712"/>
                  <a:pt x="958" y="625"/>
                </a:cubicBezTo>
                <a:cubicBezTo>
                  <a:pt x="1052" y="463"/>
                  <a:pt x="1244" y="237"/>
                  <a:pt x="1087" y="58"/>
                </a:cubicBezTo>
                <a:cubicBezTo>
                  <a:pt x="1041" y="10"/>
                  <a:pt x="973" y="0"/>
                  <a:pt x="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flipH="1">
            <a:off x="5514715" y="4346798"/>
            <a:ext cx="93642" cy="51193"/>
          </a:xfrm>
          <a:custGeom>
            <a:avLst/>
            <a:gdLst/>
            <a:ahLst/>
            <a:cxnLst/>
            <a:rect l="l" t="t" r="r" b="b"/>
            <a:pathLst>
              <a:path w="1103" h="603" extrusionOk="0">
                <a:moveTo>
                  <a:pt x="791" y="0"/>
                </a:moveTo>
                <a:cubicBezTo>
                  <a:pt x="781" y="0"/>
                  <a:pt x="771" y="1"/>
                  <a:pt x="761" y="2"/>
                </a:cubicBezTo>
                <a:cubicBezTo>
                  <a:pt x="559" y="16"/>
                  <a:pt x="387" y="146"/>
                  <a:pt x="241" y="277"/>
                </a:cubicBezTo>
                <a:cubicBezTo>
                  <a:pt x="181" y="335"/>
                  <a:pt x="119" y="395"/>
                  <a:pt x="62" y="458"/>
                </a:cubicBezTo>
                <a:cubicBezTo>
                  <a:pt x="19" y="495"/>
                  <a:pt x="0" y="565"/>
                  <a:pt x="59" y="597"/>
                </a:cubicBezTo>
                <a:lnTo>
                  <a:pt x="59" y="597"/>
                </a:lnTo>
                <a:cubicBezTo>
                  <a:pt x="58" y="597"/>
                  <a:pt x="58" y="596"/>
                  <a:pt x="57" y="596"/>
                </a:cubicBezTo>
                <a:lnTo>
                  <a:pt x="57" y="596"/>
                </a:lnTo>
                <a:lnTo>
                  <a:pt x="62" y="598"/>
                </a:lnTo>
                <a:cubicBezTo>
                  <a:pt x="61" y="598"/>
                  <a:pt x="60" y="597"/>
                  <a:pt x="59" y="597"/>
                </a:cubicBezTo>
                <a:lnTo>
                  <a:pt x="59" y="597"/>
                </a:lnTo>
                <a:cubicBezTo>
                  <a:pt x="68" y="601"/>
                  <a:pt x="77" y="603"/>
                  <a:pt x="87" y="603"/>
                </a:cubicBezTo>
                <a:cubicBezTo>
                  <a:pt x="109" y="603"/>
                  <a:pt x="131" y="592"/>
                  <a:pt x="144" y="571"/>
                </a:cubicBezTo>
                <a:cubicBezTo>
                  <a:pt x="150" y="557"/>
                  <a:pt x="160" y="545"/>
                  <a:pt x="173" y="534"/>
                </a:cubicBezTo>
                <a:cubicBezTo>
                  <a:pt x="247" y="452"/>
                  <a:pt x="329" y="376"/>
                  <a:pt x="413" y="304"/>
                </a:cubicBezTo>
                <a:cubicBezTo>
                  <a:pt x="506" y="234"/>
                  <a:pt x="615" y="162"/>
                  <a:pt x="732" y="139"/>
                </a:cubicBezTo>
                <a:cubicBezTo>
                  <a:pt x="746" y="137"/>
                  <a:pt x="765" y="135"/>
                  <a:pt x="783" y="135"/>
                </a:cubicBezTo>
                <a:cubicBezTo>
                  <a:pt x="844" y="135"/>
                  <a:pt x="914" y="153"/>
                  <a:pt x="889" y="224"/>
                </a:cubicBezTo>
                <a:cubicBezTo>
                  <a:pt x="880" y="244"/>
                  <a:pt x="868" y="263"/>
                  <a:pt x="856" y="281"/>
                </a:cubicBezTo>
                <a:cubicBezTo>
                  <a:pt x="824" y="334"/>
                  <a:pt x="869" y="384"/>
                  <a:pt x="916" y="384"/>
                </a:cubicBezTo>
                <a:cubicBezTo>
                  <a:pt x="936" y="384"/>
                  <a:pt x="956" y="375"/>
                  <a:pt x="971" y="351"/>
                </a:cubicBezTo>
                <a:cubicBezTo>
                  <a:pt x="1102" y="175"/>
                  <a:pt x="993" y="0"/>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flipH="1">
            <a:off x="5918479" y="4110787"/>
            <a:ext cx="95340" cy="35063"/>
          </a:xfrm>
          <a:custGeom>
            <a:avLst/>
            <a:gdLst/>
            <a:ahLst/>
            <a:cxnLst/>
            <a:rect l="l" t="t" r="r" b="b"/>
            <a:pathLst>
              <a:path w="1123" h="413" extrusionOk="0">
                <a:moveTo>
                  <a:pt x="1027" y="1"/>
                </a:moveTo>
                <a:cubicBezTo>
                  <a:pt x="1010" y="1"/>
                  <a:pt x="993" y="7"/>
                  <a:pt x="978" y="23"/>
                </a:cubicBezTo>
                <a:cubicBezTo>
                  <a:pt x="835" y="147"/>
                  <a:pt x="595" y="278"/>
                  <a:pt x="384" y="278"/>
                </a:cubicBezTo>
                <a:cubicBezTo>
                  <a:pt x="335" y="278"/>
                  <a:pt x="288" y="271"/>
                  <a:pt x="244" y="255"/>
                </a:cubicBezTo>
                <a:cubicBezTo>
                  <a:pt x="174" y="220"/>
                  <a:pt x="155" y="130"/>
                  <a:pt x="135" y="62"/>
                </a:cubicBezTo>
                <a:lnTo>
                  <a:pt x="135" y="70"/>
                </a:lnTo>
                <a:lnTo>
                  <a:pt x="135" y="74"/>
                </a:lnTo>
                <a:lnTo>
                  <a:pt x="135" y="74"/>
                </a:lnTo>
                <a:cubicBezTo>
                  <a:pt x="134" y="31"/>
                  <a:pt x="100" y="9"/>
                  <a:pt x="67" y="9"/>
                </a:cubicBezTo>
                <a:cubicBezTo>
                  <a:pt x="35" y="9"/>
                  <a:pt x="4" y="29"/>
                  <a:pt x="1" y="70"/>
                </a:cubicBezTo>
                <a:cubicBezTo>
                  <a:pt x="26" y="233"/>
                  <a:pt x="112" y="389"/>
                  <a:pt x="291" y="406"/>
                </a:cubicBezTo>
                <a:cubicBezTo>
                  <a:pt x="319" y="410"/>
                  <a:pt x="348" y="412"/>
                  <a:pt x="377" y="412"/>
                </a:cubicBezTo>
                <a:cubicBezTo>
                  <a:pt x="621" y="412"/>
                  <a:pt x="908" y="267"/>
                  <a:pt x="1079" y="111"/>
                </a:cubicBezTo>
                <a:cubicBezTo>
                  <a:pt x="1122" y="62"/>
                  <a:pt x="1077" y="1"/>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flipH="1">
            <a:off x="7713004" y="4750647"/>
            <a:ext cx="65116" cy="408017"/>
          </a:xfrm>
          <a:custGeom>
            <a:avLst/>
            <a:gdLst/>
            <a:ahLst/>
            <a:cxnLst/>
            <a:rect l="l" t="t" r="r" b="b"/>
            <a:pathLst>
              <a:path w="767" h="4806" extrusionOk="0">
                <a:moveTo>
                  <a:pt x="691" y="0"/>
                </a:moveTo>
                <a:cubicBezTo>
                  <a:pt x="668" y="0"/>
                  <a:pt x="645" y="13"/>
                  <a:pt x="632" y="34"/>
                </a:cubicBezTo>
                <a:cubicBezTo>
                  <a:pt x="573" y="149"/>
                  <a:pt x="523" y="268"/>
                  <a:pt x="480" y="390"/>
                </a:cubicBezTo>
                <a:cubicBezTo>
                  <a:pt x="283" y="921"/>
                  <a:pt x="169" y="1478"/>
                  <a:pt x="112" y="2040"/>
                </a:cubicBezTo>
                <a:cubicBezTo>
                  <a:pt x="1" y="2949"/>
                  <a:pt x="40" y="3885"/>
                  <a:pt x="318" y="4761"/>
                </a:cubicBezTo>
                <a:cubicBezTo>
                  <a:pt x="329" y="4792"/>
                  <a:pt x="354" y="4806"/>
                  <a:pt x="380" y="4806"/>
                </a:cubicBezTo>
                <a:cubicBezTo>
                  <a:pt x="418" y="4806"/>
                  <a:pt x="457" y="4775"/>
                  <a:pt x="447" y="4726"/>
                </a:cubicBezTo>
                <a:cubicBezTo>
                  <a:pt x="268" y="4146"/>
                  <a:pt x="180" y="3541"/>
                  <a:pt x="186" y="2935"/>
                </a:cubicBezTo>
                <a:cubicBezTo>
                  <a:pt x="207" y="2124"/>
                  <a:pt x="305" y="1305"/>
                  <a:pt x="569" y="536"/>
                </a:cubicBezTo>
                <a:cubicBezTo>
                  <a:pt x="616" y="394"/>
                  <a:pt x="674" y="256"/>
                  <a:pt x="737" y="120"/>
                </a:cubicBezTo>
                <a:cubicBezTo>
                  <a:pt x="762" y="85"/>
                  <a:pt x="766" y="36"/>
                  <a:pt x="723" y="9"/>
                </a:cubicBezTo>
                <a:cubicBezTo>
                  <a:pt x="713" y="3"/>
                  <a:pt x="702"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flipH="1">
            <a:off x="4471925" y="4230066"/>
            <a:ext cx="889556" cy="924364"/>
          </a:xfrm>
          <a:custGeom>
            <a:avLst/>
            <a:gdLst/>
            <a:ahLst/>
            <a:cxnLst/>
            <a:rect l="l" t="t" r="r" b="b"/>
            <a:pathLst>
              <a:path w="10478" h="10888" extrusionOk="0">
                <a:moveTo>
                  <a:pt x="81" y="0"/>
                </a:moveTo>
                <a:cubicBezTo>
                  <a:pt x="34" y="0"/>
                  <a:pt x="1" y="44"/>
                  <a:pt x="13" y="89"/>
                </a:cubicBezTo>
                <a:cubicBezTo>
                  <a:pt x="30" y="134"/>
                  <a:pt x="71" y="163"/>
                  <a:pt x="106" y="196"/>
                </a:cubicBezTo>
                <a:cubicBezTo>
                  <a:pt x="180" y="258"/>
                  <a:pt x="258" y="315"/>
                  <a:pt x="338" y="369"/>
                </a:cubicBezTo>
                <a:cubicBezTo>
                  <a:pt x="696" y="618"/>
                  <a:pt x="1066" y="846"/>
                  <a:pt x="1441" y="1066"/>
                </a:cubicBezTo>
                <a:cubicBezTo>
                  <a:pt x="2118" y="1484"/>
                  <a:pt x="2790" y="1928"/>
                  <a:pt x="3321" y="2527"/>
                </a:cubicBezTo>
                <a:cubicBezTo>
                  <a:pt x="3570" y="2831"/>
                  <a:pt x="3838" y="3142"/>
                  <a:pt x="3975" y="3516"/>
                </a:cubicBezTo>
                <a:cubicBezTo>
                  <a:pt x="4261" y="4263"/>
                  <a:pt x="3587" y="4929"/>
                  <a:pt x="3969" y="5213"/>
                </a:cubicBezTo>
                <a:cubicBezTo>
                  <a:pt x="4095" y="5296"/>
                  <a:pt x="4244" y="5304"/>
                  <a:pt x="4393" y="5304"/>
                </a:cubicBezTo>
                <a:cubicBezTo>
                  <a:pt x="4430" y="5304"/>
                  <a:pt x="4467" y="5303"/>
                  <a:pt x="4504" y="5303"/>
                </a:cubicBezTo>
                <a:cubicBezTo>
                  <a:pt x="4541" y="5303"/>
                  <a:pt x="4577" y="5304"/>
                  <a:pt x="4613" y="5306"/>
                </a:cubicBezTo>
                <a:cubicBezTo>
                  <a:pt x="4837" y="5308"/>
                  <a:pt x="5062" y="5316"/>
                  <a:pt x="5286" y="5359"/>
                </a:cubicBezTo>
                <a:cubicBezTo>
                  <a:pt x="5701" y="5438"/>
                  <a:pt x="5959" y="5641"/>
                  <a:pt x="6138" y="6022"/>
                </a:cubicBezTo>
                <a:cubicBezTo>
                  <a:pt x="6401" y="6637"/>
                  <a:pt x="6773" y="7028"/>
                  <a:pt x="7298" y="7429"/>
                </a:cubicBezTo>
                <a:cubicBezTo>
                  <a:pt x="7810" y="7822"/>
                  <a:pt x="8318" y="8209"/>
                  <a:pt x="8779" y="8665"/>
                </a:cubicBezTo>
                <a:cubicBezTo>
                  <a:pt x="9413" y="9301"/>
                  <a:pt x="9954" y="10040"/>
                  <a:pt x="10338" y="10852"/>
                </a:cubicBezTo>
                <a:lnTo>
                  <a:pt x="10336" y="10850"/>
                </a:lnTo>
                <a:lnTo>
                  <a:pt x="10336" y="10850"/>
                </a:lnTo>
                <a:cubicBezTo>
                  <a:pt x="10349" y="10876"/>
                  <a:pt x="10372" y="10887"/>
                  <a:pt x="10394" y="10887"/>
                </a:cubicBezTo>
                <a:cubicBezTo>
                  <a:pt x="10436" y="10887"/>
                  <a:pt x="10477" y="10849"/>
                  <a:pt x="10460" y="10799"/>
                </a:cubicBezTo>
                <a:cubicBezTo>
                  <a:pt x="10314" y="10486"/>
                  <a:pt x="10145" y="10186"/>
                  <a:pt x="9954" y="9900"/>
                </a:cubicBezTo>
                <a:cubicBezTo>
                  <a:pt x="9583" y="9332"/>
                  <a:pt x="9145" y="8814"/>
                  <a:pt x="8647" y="8357"/>
                </a:cubicBezTo>
                <a:cubicBezTo>
                  <a:pt x="8143" y="7877"/>
                  <a:pt x="7561" y="7495"/>
                  <a:pt x="7037" y="7040"/>
                </a:cubicBezTo>
                <a:cubicBezTo>
                  <a:pt x="6843" y="6872"/>
                  <a:pt x="6672" y="6680"/>
                  <a:pt x="6528" y="6470"/>
                </a:cubicBezTo>
                <a:cubicBezTo>
                  <a:pt x="6409" y="6298"/>
                  <a:pt x="6329" y="6104"/>
                  <a:pt x="6234" y="5919"/>
                </a:cubicBezTo>
                <a:cubicBezTo>
                  <a:pt x="6098" y="5643"/>
                  <a:pt x="5874" y="5405"/>
                  <a:pt x="5578" y="5302"/>
                </a:cubicBezTo>
                <a:cubicBezTo>
                  <a:pt x="5267" y="5189"/>
                  <a:pt x="4930" y="5176"/>
                  <a:pt x="4601" y="5170"/>
                </a:cubicBezTo>
                <a:cubicBezTo>
                  <a:pt x="4574" y="5169"/>
                  <a:pt x="4547" y="5169"/>
                  <a:pt x="4519" y="5169"/>
                </a:cubicBezTo>
                <a:cubicBezTo>
                  <a:pt x="4478" y="5169"/>
                  <a:pt x="4436" y="5169"/>
                  <a:pt x="4394" y="5169"/>
                </a:cubicBezTo>
                <a:cubicBezTo>
                  <a:pt x="4285" y="5169"/>
                  <a:pt x="4177" y="5163"/>
                  <a:pt x="4076" y="5121"/>
                </a:cubicBezTo>
                <a:cubicBezTo>
                  <a:pt x="3755" y="4971"/>
                  <a:pt x="4374" y="4263"/>
                  <a:pt x="4117" y="3520"/>
                </a:cubicBezTo>
                <a:cubicBezTo>
                  <a:pt x="4014" y="3187"/>
                  <a:pt x="3794" y="2909"/>
                  <a:pt x="3587" y="2638"/>
                </a:cubicBezTo>
                <a:cubicBezTo>
                  <a:pt x="2941" y="1815"/>
                  <a:pt x="2027" y="1261"/>
                  <a:pt x="1140" y="731"/>
                </a:cubicBezTo>
                <a:cubicBezTo>
                  <a:pt x="879" y="570"/>
                  <a:pt x="620" y="404"/>
                  <a:pt x="369" y="227"/>
                </a:cubicBezTo>
                <a:cubicBezTo>
                  <a:pt x="291" y="173"/>
                  <a:pt x="215" y="114"/>
                  <a:pt x="145" y="50"/>
                </a:cubicBezTo>
                <a:cubicBezTo>
                  <a:pt x="137" y="21"/>
                  <a:pt x="110"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flipH="1">
            <a:off x="5341954" y="4219199"/>
            <a:ext cx="34553" cy="28610"/>
          </a:xfrm>
          <a:custGeom>
            <a:avLst/>
            <a:gdLst/>
            <a:ahLst/>
            <a:cxnLst/>
            <a:rect l="l" t="t" r="r" b="b"/>
            <a:pathLst>
              <a:path w="407" h="337" extrusionOk="0">
                <a:moveTo>
                  <a:pt x="170" y="0"/>
                </a:moveTo>
                <a:cubicBezTo>
                  <a:pt x="167" y="0"/>
                  <a:pt x="164" y="0"/>
                  <a:pt x="161" y="1"/>
                </a:cubicBezTo>
                <a:cubicBezTo>
                  <a:pt x="1" y="50"/>
                  <a:pt x="215" y="256"/>
                  <a:pt x="270" y="320"/>
                </a:cubicBezTo>
                <a:cubicBezTo>
                  <a:pt x="284" y="331"/>
                  <a:pt x="299" y="336"/>
                  <a:pt x="314" y="336"/>
                </a:cubicBezTo>
                <a:cubicBezTo>
                  <a:pt x="365" y="336"/>
                  <a:pt x="407" y="273"/>
                  <a:pt x="365" y="225"/>
                </a:cubicBezTo>
                <a:cubicBezTo>
                  <a:pt x="316" y="176"/>
                  <a:pt x="272" y="120"/>
                  <a:pt x="235" y="60"/>
                </a:cubicBezTo>
                <a:cubicBezTo>
                  <a:pt x="235" y="42"/>
                  <a:pt x="225" y="25"/>
                  <a:pt x="211" y="13"/>
                </a:cubicBezTo>
                <a:cubicBezTo>
                  <a:pt x="199" y="5"/>
                  <a:pt x="184" y="0"/>
                  <a:pt x="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flipH="1">
            <a:off x="6244054" y="1135953"/>
            <a:ext cx="97038" cy="311064"/>
          </a:xfrm>
          <a:custGeom>
            <a:avLst/>
            <a:gdLst/>
            <a:ahLst/>
            <a:cxnLst/>
            <a:rect l="l" t="t" r="r" b="b"/>
            <a:pathLst>
              <a:path w="1143" h="3664" extrusionOk="0">
                <a:moveTo>
                  <a:pt x="77" y="0"/>
                </a:moveTo>
                <a:cubicBezTo>
                  <a:pt x="63" y="0"/>
                  <a:pt x="48" y="5"/>
                  <a:pt x="36" y="15"/>
                </a:cubicBezTo>
                <a:cubicBezTo>
                  <a:pt x="5" y="37"/>
                  <a:pt x="1" y="83"/>
                  <a:pt x="25" y="112"/>
                </a:cubicBezTo>
                <a:cubicBezTo>
                  <a:pt x="62" y="171"/>
                  <a:pt x="95" y="231"/>
                  <a:pt x="126" y="295"/>
                </a:cubicBezTo>
                <a:cubicBezTo>
                  <a:pt x="437" y="941"/>
                  <a:pt x="667" y="1622"/>
                  <a:pt x="811" y="2323"/>
                </a:cubicBezTo>
                <a:cubicBezTo>
                  <a:pt x="840" y="2463"/>
                  <a:pt x="867" y="2601"/>
                  <a:pt x="889" y="2741"/>
                </a:cubicBezTo>
                <a:cubicBezTo>
                  <a:pt x="935" y="3029"/>
                  <a:pt x="972" y="3317"/>
                  <a:pt x="1005" y="3607"/>
                </a:cubicBezTo>
                <a:cubicBezTo>
                  <a:pt x="1011" y="3646"/>
                  <a:pt x="1040" y="3664"/>
                  <a:pt x="1069" y="3664"/>
                </a:cubicBezTo>
                <a:cubicBezTo>
                  <a:pt x="1105" y="3664"/>
                  <a:pt x="1142" y="3636"/>
                  <a:pt x="1136" y="3588"/>
                </a:cubicBezTo>
                <a:cubicBezTo>
                  <a:pt x="1085" y="3136"/>
                  <a:pt x="1023" y="2683"/>
                  <a:pt x="931" y="2237"/>
                </a:cubicBezTo>
                <a:cubicBezTo>
                  <a:pt x="828" y="1735"/>
                  <a:pt x="667" y="1245"/>
                  <a:pt x="480" y="768"/>
                </a:cubicBezTo>
                <a:cubicBezTo>
                  <a:pt x="377" y="515"/>
                  <a:pt x="274" y="258"/>
                  <a:pt x="128" y="25"/>
                </a:cubicBezTo>
                <a:cubicBezTo>
                  <a:pt x="115" y="9"/>
                  <a:pt x="96"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flipH="1">
            <a:off x="6240745" y="1495232"/>
            <a:ext cx="15791" cy="94406"/>
          </a:xfrm>
          <a:custGeom>
            <a:avLst/>
            <a:gdLst/>
            <a:ahLst/>
            <a:cxnLst/>
            <a:rect l="l" t="t" r="r" b="b"/>
            <a:pathLst>
              <a:path w="186" h="1112" extrusionOk="0">
                <a:moveTo>
                  <a:pt x="119" y="0"/>
                </a:moveTo>
                <a:cubicBezTo>
                  <a:pt x="85" y="0"/>
                  <a:pt x="52" y="23"/>
                  <a:pt x="52" y="68"/>
                </a:cubicBezTo>
                <a:cubicBezTo>
                  <a:pt x="52" y="259"/>
                  <a:pt x="54" y="453"/>
                  <a:pt x="44" y="644"/>
                </a:cubicBezTo>
                <a:cubicBezTo>
                  <a:pt x="35" y="776"/>
                  <a:pt x="21" y="905"/>
                  <a:pt x="5" y="1037"/>
                </a:cubicBezTo>
                <a:cubicBezTo>
                  <a:pt x="0" y="1072"/>
                  <a:pt x="25" y="1107"/>
                  <a:pt x="62" y="1111"/>
                </a:cubicBezTo>
                <a:cubicBezTo>
                  <a:pt x="66" y="1112"/>
                  <a:pt x="69" y="1112"/>
                  <a:pt x="72" y="1112"/>
                </a:cubicBezTo>
                <a:cubicBezTo>
                  <a:pt x="104" y="1112"/>
                  <a:pt x="132" y="1087"/>
                  <a:pt x="136" y="1056"/>
                </a:cubicBezTo>
                <a:cubicBezTo>
                  <a:pt x="144" y="996"/>
                  <a:pt x="151" y="938"/>
                  <a:pt x="157" y="881"/>
                </a:cubicBezTo>
                <a:cubicBezTo>
                  <a:pt x="171" y="741"/>
                  <a:pt x="181" y="601"/>
                  <a:pt x="186" y="459"/>
                </a:cubicBezTo>
                <a:cubicBezTo>
                  <a:pt x="186" y="329"/>
                  <a:pt x="186" y="198"/>
                  <a:pt x="186" y="68"/>
                </a:cubicBezTo>
                <a:cubicBezTo>
                  <a:pt x="186" y="23"/>
                  <a:pt x="152" y="0"/>
                  <a:pt x="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flipH="1">
            <a:off x="8044437" y="1560347"/>
            <a:ext cx="32686" cy="269295"/>
          </a:xfrm>
          <a:custGeom>
            <a:avLst/>
            <a:gdLst/>
            <a:ahLst/>
            <a:cxnLst/>
            <a:rect l="l" t="t" r="r" b="b"/>
            <a:pathLst>
              <a:path w="385" h="3172" extrusionOk="0">
                <a:moveTo>
                  <a:pt x="100" y="0"/>
                </a:moveTo>
                <a:cubicBezTo>
                  <a:pt x="66" y="0"/>
                  <a:pt x="37" y="24"/>
                  <a:pt x="32" y="58"/>
                </a:cubicBezTo>
                <a:cubicBezTo>
                  <a:pt x="5" y="350"/>
                  <a:pt x="1" y="646"/>
                  <a:pt x="5" y="943"/>
                </a:cubicBezTo>
                <a:cubicBezTo>
                  <a:pt x="25" y="1675"/>
                  <a:pt x="106" y="2403"/>
                  <a:pt x="244" y="3123"/>
                </a:cubicBezTo>
                <a:cubicBezTo>
                  <a:pt x="253" y="3157"/>
                  <a:pt x="279" y="3172"/>
                  <a:pt x="305" y="3172"/>
                </a:cubicBezTo>
                <a:cubicBezTo>
                  <a:pt x="344" y="3172"/>
                  <a:pt x="385" y="3139"/>
                  <a:pt x="371" y="3088"/>
                </a:cubicBezTo>
                <a:cubicBezTo>
                  <a:pt x="285" y="2675"/>
                  <a:pt x="239" y="2249"/>
                  <a:pt x="194" y="1829"/>
                </a:cubicBezTo>
                <a:cubicBezTo>
                  <a:pt x="135" y="1276"/>
                  <a:pt x="122" y="721"/>
                  <a:pt x="157" y="165"/>
                </a:cubicBezTo>
                <a:cubicBezTo>
                  <a:pt x="159" y="107"/>
                  <a:pt x="190" y="15"/>
                  <a:pt x="108" y="1"/>
                </a:cubicBezTo>
                <a:cubicBezTo>
                  <a:pt x="105" y="0"/>
                  <a:pt x="102"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flipH="1">
            <a:off x="8032637" y="1867755"/>
            <a:ext cx="16979" cy="27761"/>
          </a:xfrm>
          <a:custGeom>
            <a:avLst/>
            <a:gdLst/>
            <a:ahLst/>
            <a:cxnLst/>
            <a:rect l="l" t="t" r="r" b="b"/>
            <a:pathLst>
              <a:path w="200" h="327" extrusionOk="0">
                <a:moveTo>
                  <a:pt x="75" y="1"/>
                </a:moveTo>
                <a:cubicBezTo>
                  <a:pt x="38" y="1"/>
                  <a:pt x="0" y="29"/>
                  <a:pt x="8" y="78"/>
                </a:cubicBezTo>
                <a:cubicBezTo>
                  <a:pt x="22" y="148"/>
                  <a:pt x="43" y="216"/>
                  <a:pt x="62" y="284"/>
                </a:cubicBezTo>
                <a:cubicBezTo>
                  <a:pt x="74" y="313"/>
                  <a:pt x="99" y="326"/>
                  <a:pt x="123" y="326"/>
                </a:cubicBezTo>
                <a:cubicBezTo>
                  <a:pt x="162" y="326"/>
                  <a:pt x="200" y="296"/>
                  <a:pt x="191" y="247"/>
                </a:cubicBezTo>
                <a:cubicBezTo>
                  <a:pt x="173" y="183"/>
                  <a:pt x="152" y="118"/>
                  <a:pt x="140" y="52"/>
                </a:cubicBezTo>
                <a:lnTo>
                  <a:pt x="140" y="60"/>
                </a:lnTo>
                <a:cubicBezTo>
                  <a:pt x="135" y="19"/>
                  <a:pt x="105" y="1"/>
                  <a:pt x="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flipH="1">
            <a:off x="6993163" y="1155988"/>
            <a:ext cx="547589" cy="761021"/>
          </a:xfrm>
          <a:custGeom>
            <a:avLst/>
            <a:gdLst/>
            <a:ahLst/>
            <a:cxnLst/>
            <a:rect l="l" t="t" r="r" b="b"/>
            <a:pathLst>
              <a:path w="6450" h="8964" extrusionOk="0">
                <a:moveTo>
                  <a:pt x="6355" y="1"/>
                </a:moveTo>
                <a:cubicBezTo>
                  <a:pt x="6353" y="1"/>
                  <a:pt x="6350" y="1"/>
                  <a:pt x="6347" y="1"/>
                </a:cubicBezTo>
                <a:cubicBezTo>
                  <a:pt x="6310" y="5"/>
                  <a:pt x="6283" y="38"/>
                  <a:pt x="6290" y="75"/>
                </a:cubicBezTo>
                <a:cubicBezTo>
                  <a:pt x="6292" y="98"/>
                  <a:pt x="6296" y="120"/>
                  <a:pt x="6296" y="143"/>
                </a:cubicBezTo>
                <a:cubicBezTo>
                  <a:pt x="6306" y="314"/>
                  <a:pt x="6308" y="484"/>
                  <a:pt x="6298" y="657"/>
                </a:cubicBezTo>
                <a:cubicBezTo>
                  <a:pt x="6271" y="956"/>
                  <a:pt x="6209" y="1250"/>
                  <a:pt x="6115" y="1534"/>
                </a:cubicBezTo>
                <a:cubicBezTo>
                  <a:pt x="5722" y="2620"/>
                  <a:pt x="4907" y="3581"/>
                  <a:pt x="4066" y="4358"/>
                </a:cubicBezTo>
                <a:cubicBezTo>
                  <a:pt x="3469" y="4875"/>
                  <a:pt x="2790" y="5311"/>
                  <a:pt x="2179" y="5813"/>
                </a:cubicBezTo>
                <a:cubicBezTo>
                  <a:pt x="1463" y="6389"/>
                  <a:pt x="778" y="7045"/>
                  <a:pt x="346" y="7864"/>
                </a:cubicBezTo>
                <a:cubicBezTo>
                  <a:pt x="182" y="8185"/>
                  <a:pt x="52" y="8528"/>
                  <a:pt x="5" y="8888"/>
                </a:cubicBezTo>
                <a:cubicBezTo>
                  <a:pt x="1" y="8923"/>
                  <a:pt x="25" y="8956"/>
                  <a:pt x="62" y="8962"/>
                </a:cubicBezTo>
                <a:cubicBezTo>
                  <a:pt x="66" y="8963"/>
                  <a:pt x="69" y="8963"/>
                  <a:pt x="73" y="8963"/>
                </a:cubicBezTo>
                <a:cubicBezTo>
                  <a:pt x="105" y="8963"/>
                  <a:pt x="133" y="8938"/>
                  <a:pt x="138" y="8907"/>
                </a:cubicBezTo>
                <a:cubicBezTo>
                  <a:pt x="147" y="8845"/>
                  <a:pt x="157" y="8785"/>
                  <a:pt x="169" y="8726"/>
                </a:cubicBezTo>
                <a:cubicBezTo>
                  <a:pt x="192" y="8619"/>
                  <a:pt x="221" y="8512"/>
                  <a:pt x="256" y="8409"/>
                </a:cubicBezTo>
                <a:cubicBezTo>
                  <a:pt x="867" y="6732"/>
                  <a:pt x="2494" y="5770"/>
                  <a:pt x="3837" y="4722"/>
                </a:cubicBezTo>
                <a:cubicBezTo>
                  <a:pt x="4284" y="4375"/>
                  <a:pt x="4679" y="3965"/>
                  <a:pt x="5045" y="3535"/>
                </a:cubicBezTo>
                <a:cubicBezTo>
                  <a:pt x="5644" y="2828"/>
                  <a:pt x="6183" y="2019"/>
                  <a:pt x="6368" y="1100"/>
                </a:cubicBezTo>
                <a:cubicBezTo>
                  <a:pt x="6425" y="832"/>
                  <a:pt x="6450" y="556"/>
                  <a:pt x="6436" y="283"/>
                </a:cubicBezTo>
                <a:cubicBezTo>
                  <a:pt x="6434" y="236"/>
                  <a:pt x="6431" y="190"/>
                  <a:pt x="6429" y="145"/>
                </a:cubicBezTo>
                <a:cubicBezTo>
                  <a:pt x="6427" y="87"/>
                  <a:pt x="6433" y="1"/>
                  <a:pt x="6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flipH="1">
            <a:off x="8252432" y="3741236"/>
            <a:ext cx="28695" cy="364210"/>
          </a:xfrm>
          <a:custGeom>
            <a:avLst/>
            <a:gdLst/>
            <a:ahLst/>
            <a:cxnLst/>
            <a:rect l="l" t="t" r="r" b="b"/>
            <a:pathLst>
              <a:path w="338" h="4290" extrusionOk="0">
                <a:moveTo>
                  <a:pt x="266" y="0"/>
                </a:moveTo>
                <a:cubicBezTo>
                  <a:pt x="236" y="0"/>
                  <a:pt x="207" y="18"/>
                  <a:pt x="201" y="56"/>
                </a:cubicBezTo>
                <a:cubicBezTo>
                  <a:pt x="57" y="1438"/>
                  <a:pt x="9" y="2831"/>
                  <a:pt x="1" y="4222"/>
                </a:cubicBezTo>
                <a:lnTo>
                  <a:pt x="1" y="4224"/>
                </a:lnTo>
                <a:cubicBezTo>
                  <a:pt x="1" y="4268"/>
                  <a:pt x="34" y="4290"/>
                  <a:pt x="68" y="4290"/>
                </a:cubicBezTo>
                <a:cubicBezTo>
                  <a:pt x="101" y="4290"/>
                  <a:pt x="135" y="4268"/>
                  <a:pt x="135" y="4224"/>
                </a:cubicBezTo>
                <a:cubicBezTo>
                  <a:pt x="137" y="4133"/>
                  <a:pt x="137" y="4045"/>
                  <a:pt x="139" y="3954"/>
                </a:cubicBezTo>
                <a:cubicBezTo>
                  <a:pt x="147" y="2658"/>
                  <a:pt x="198" y="1364"/>
                  <a:pt x="332" y="74"/>
                </a:cubicBezTo>
                <a:cubicBezTo>
                  <a:pt x="338" y="27"/>
                  <a:pt x="302" y="0"/>
                  <a:pt x="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flipH="1">
            <a:off x="7845780" y="4282022"/>
            <a:ext cx="111301" cy="116479"/>
          </a:xfrm>
          <a:custGeom>
            <a:avLst/>
            <a:gdLst/>
            <a:ahLst/>
            <a:cxnLst/>
            <a:rect l="l" t="t" r="r" b="b"/>
            <a:pathLst>
              <a:path w="1311" h="1372" extrusionOk="0">
                <a:moveTo>
                  <a:pt x="1241" y="1"/>
                </a:moveTo>
                <a:cubicBezTo>
                  <a:pt x="1209" y="1"/>
                  <a:pt x="1177" y="24"/>
                  <a:pt x="1152" y="47"/>
                </a:cubicBezTo>
                <a:cubicBezTo>
                  <a:pt x="815" y="302"/>
                  <a:pt x="502" y="588"/>
                  <a:pt x="249" y="929"/>
                </a:cubicBezTo>
                <a:cubicBezTo>
                  <a:pt x="165" y="1038"/>
                  <a:pt x="89" y="1153"/>
                  <a:pt x="19" y="1271"/>
                </a:cubicBezTo>
                <a:cubicBezTo>
                  <a:pt x="0" y="1304"/>
                  <a:pt x="10" y="1345"/>
                  <a:pt x="41" y="1363"/>
                </a:cubicBezTo>
                <a:cubicBezTo>
                  <a:pt x="52" y="1369"/>
                  <a:pt x="63" y="1372"/>
                  <a:pt x="74" y="1372"/>
                </a:cubicBezTo>
                <a:cubicBezTo>
                  <a:pt x="97" y="1372"/>
                  <a:pt x="120" y="1360"/>
                  <a:pt x="134" y="1339"/>
                </a:cubicBezTo>
                <a:cubicBezTo>
                  <a:pt x="163" y="1289"/>
                  <a:pt x="194" y="1240"/>
                  <a:pt x="224" y="1193"/>
                </a:cubicBezTo>
                <a:cubicBezTo>
                  <a:pt x="368" y="981"/>
                  <a:pt x="531" y="783"/>
                  <a:pt x="712" y="600"/>
                </a:cubicBezTo>
                <a:cubicBezTo>
                  <a:pt x="889" y="427"/>
                  <a:pt x="1078" y="267"/>
                  <a:pt x="1278" y="121"/>
                </a:cubicBezTo>
                <a:cubicBezTo>
                  <a:pt x="1306" y="98"/>
                  <a:pt x="1311" y="55"/>
                  <a:pt x="1290" y="26"/>
                </a:cubicBezTo>
                <a:cubicBezTo>
                  <a:pt x="1275" y="8"/>
                  <a:pt x="1258" y="1"/>
                  <a:pt x="1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flipH="1">
            <a:off x="6312134" y="4685278"/>
            <a:ext cx="381360" cy="57391"/>
          </a:xfrm>
          <a:custGeom>
            <a:avLst/>
            <a:gdLst/>
            <a:ahLst/>
            <a:cxnLst/>
            <a:rect l="l" t="t" r="r" b="b"/>
            <a:pathLst>
              <a:path w="4492" h="676" extrusionOk="0">
                <a:moveTo>
                  <a:pt x="4398" y="1"/>
                </a:moveTo>
                <a:cubicBezTo>
                  <a:pt x="4395" y="1"/>
                  <a:pt x="4392" y="1"/>
                  <a:pt x="4388" y="2"/>
                </a:cubicBezTo>
                <a:cubicBezTo>
                  <a:pt x="3958" y="69"/>
                  <a:pt x="3528" y="135"/>
                  <a:pt x="3096" y="195"/>
                </a:cubicBezTo>
                <a:cubicBezTo>
                  <a:pt x="2385" y="283"/>
                  <a:pt x="1669" y="341"/>
                  <a:pt x="957" y="432"/>
                </a:cubicBezTo>
                <a:cubicBezTo>
                  <a:pt x="669" y="464"/>
                  <a:pt x="381" y="514"/>
                  <a:pt x="93" y="541"/>
                </a:cubicBezTo>
                <a:cubicBezTo>
                  <a:pt x="91" y="540"/>
                  <a:pt x="88" y="540"/>
                  <a:pt x="86" y="540"/>
                </a:cubicBezTo>
                <a:cubicBezTo>
                  <a:pt x="43" y="540"/>
                  <a:pt x="0" y="560"/>
                  <a:pt x="0" y="608"/>
                </a:cubicBezTo>
                <a:cubicBezTo>
                  <a:pt x="4" y="658"/>
                  <a:pt x="38" y="675"/>
                  <a:pt x="77" y="675"/>
                </a:cubicBezTo>
                <a:cubicBezTo>
                  <a:pt x="87" y="675"/>
                  <a:pt x="97" y="674"/>
                  <a:pt x="107" y="672"/>
                </a:cubicBezTo>
                <a:cubicBezTo>
                  <a:pt x="251" y="662"/>
                  <a:pt x="393" y="641"/>
                  <a:pt x="535" y="621"/>
                </a:cubicBezTo>
                <a:cubicBezTo>
                  <a:pt x="1253" y="524"/>
                  <a:pt x="1975" y="452"/>
                  <a:pt x="2695" y="376"/>
                </a:cubicBezTo>
                <a:cubicBezTo>
                  <a:pt x="3269" y="314"/>
                  <a:pt x="3837" y="222"/>
                  <a:pt x="4407" y="133"/>
                </a:cubicBezTo>
                <a:cubicBezTo>
                  <a:pt x="4492" y="119"/>
                  <a:pt x="4476" y="1"/>
                  <a:pt x="4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flipH="1">
            <a:off x="6201097" y="4666346"/>
            <a:ext cx="62569" cy="23177"/>
          </a:xfrm>
          <a:custGeom>
            <a:avLst/>
            <a:gdLst/>
            <a:ahLst/>
            <a:cxnLst/>
            <a:rect l="l" t="t" r="r" b="b"/>
            <a:pathLst>
              <a:path w="737" h="273" extrusionOk="0">
                <a:moveTo>
                  <a:pt x="644" y="0"/>
                </a:moveTo>
                <a:cubicBezTo>
                  <a:pt x="638" y="0"/>
                  <a:pt x="632" y="1"/>
                  <a:pt x="625" y="2"/>
                </a:cubicBezTo>
                <a:cubicBezTo>
                  <a:pt x="461" y="48"/>
                  <a:pt x="296" y="93"/>
                  <a:pt x="130" y="128"/>
                </a:cubicBezTo>
                <a:cubicBezTo>
                  <a:pt x="76" y="138"/>
                  <a:pt x="0" y="142"/>
                  <a:pt x="8" y="216"/>
                </a:cubicBezTo>
                <a:cubicBezTo>
                  <a:pt x="19" y="260"/>
                  <a:pt x="47" y="273"/>
                  <a:pt x="81" y="273"/>
                </a:cubicBezTo>
                <a:cubicBezTo>
                  <a:pt x="128" y="273"/>
                  <a:pt x="186" y="249"/>
                  <a:pt x="226" y="245"/>
                </a:cubicBezTo>
                <a:cubicBezTo>
                  <a:pt x="372" y="212"/>
                  <a:pt x="516" y="171"/>
                  <a:pt x="660" y="130"/>
                </a:cubicBezTo>
                <a:cubicBezTo>
                  <a:pt x="736" y="105"/>
                  <a:pt x="712" y="0"/>
                  <a:pt x="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flipH="1">
            <a:off x="5757263" y="2526547"/>
            <a:ext cx="51787" cy="136006"/>
          </a:xfrm>
          <a:custGeom>
            <a:avLst/>
            <a:gdLst/>
            <a:ahLst/>
            <a:cxnLst/>
            <a:rect l="l" t="t" r="r" b="b"/>
            <a:pathLst>
              <a:path w="610" h="1602" extrusionOk="0">
                <a:moveTo>
                  <a:pt x="67" y="0"/>
                </a:moveTo>
                <a:cubicBezTo>
                  <a:pt x="35" y="0"/>
                  <a:pt x="2" y="21"/>
                  <a:pt x="0" y="62"/>
                </a:cubicBezTo>
                <a:cubicBezTo>
                  <a:pt x="14" y="175"/>
                  <a:pt x="76" y="280"/>
                  <a:pt x="113" y="387"/>
                </a:cubicBezTo>
                <a:cubicBezTo>
                  <a:pt x="268" y="763"/>
                  <a:pt x="387" y="1152"/>
                  <a:pt x="469" y="1549"/>
                </a:cubicBezTo>
                <a:cubicBezTo>
                  <a:pt x="477" y="1585"/>
                  <a:pt x="505" y="1601"/>
                  <a:pt x="533" y="1601"/>
                </a:cubicBezTo>
                <a:cubicBezTo>
                  <a:pt x="571" y="1601"/>
                  <a:pt x="609" y="1572"/>
                  <a:pt x="601" y="1522"/>
                </a:cubicBezTo>
                <a:cubicBezTo>
                  <a:pt x="553" y="1290"/>
                  <a:pt x="492" y="1058"/>
                  <a:pt x="418" y="831"/>
                </a:cubicBezTo>
                <a:cubicBezTo>
                  <a:pt x="335" y="572"/>
                  <a:pt x="224" y="321"/>
                  <a:pt x="134" y="64"/>
                </a:cubicBezTo>
                <a:cubicBezTo>
                  <a:pt x="133" y="21"/>
                  <a:pt x="100"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flipH="1">
            <a:off x="5531779" y="3087878"/>
            <a:ext cx="110367" cy="53231"/>
          </a:xfrm>
          <a:custGeom>
            <a:avLst/>
            <a:gdLst/>
            <a:ahLst/>
            <a:cxnLst/>
            <a:rect l="l" t="t" r="r" b="b"/>
            <a:pathLst>
              <a:path w="1300" h="627" extrusionOk="0">
                <a:moveTo>
                  <a:pt x="1205" y="0"/>
                </a:moveTo>
                <a:cubicBezTo>
                  <a:pt x="1198" y="0"/>
                  <a:pt x="1190" y="2"/>
                  <a:pt x="1182" y="4"/>
                </a:cubicBezTo>
                <a:cubicBezTo>
                  <a:pt x="813" y="115"/>
                  <a:pt x="441" y="243"/>
                  <a:pt x="114" y="453"/>
                </a:cubicBezTo>
                <a:cubicBezTo>
                  <a:pt x="75" y="486"/>
                  <a:pt x="1" y="500"/>
                  <a:pt x="5" y="564"/>
                </a:cubicBezTo>
                <a:cubicBezTo>
                  <a:pt x="8" y="601"/>
                  <a:pt x="41" y="626"/>
                  <a:pt x="75" y="626"/>
                </a:cubicBezTo>
                <a:cubicBezTo>
                  <a:pt x="90" y="626"/>
                  <a:pt x="105" y="622"/>
                  <a:pt x="118" y="611"/>
                </a:cubicBezTo>
                <a:cubicBezTo>
                  <a:pt x="172" y="574"/>
                  <a:pt x="225" y="539"/>
                  <a:pt x="283" y="506"/>
                </a:cubicBezTo>
                <a:cubicBezTo>
                  <a:pt x="478" y="391"/>
                  <a:pt x="694" y="311"/>
                  <a:pt x="906" y="233"/>
                </a:cubicBezTo>
                <a:cubicBezTo>
                  <a:pt x="1011" y="196"/>
                  <a:pt x="1118" y="161"/>
                  <a:pt x="1225" y="130"/>
                </a:cubicBezTo>
                <a:cubicBezTo>
                  <a:pt x="1299" y="104"/>
                  <a:pt x="1273" y="0"/>
                  <a:pt x="1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flipH="1">
            <a:off x="5459959" y="3075568"/>
            <a:ext cx="45845" cy="13499"/>
          </a:xfrm>
          <a:custGeom>
            <a:avLst/>
            <a:gdLst/>
            <a:ahLst/>
            <a:cxnLst/>
            <a:rect l="l" t="t" r="r" b="b"/>
            <a:pathLst>
              <a:path w="540" h="159" extrusionOk="0">
                <a:moveTo>
                  <a:pt x="450" y="1"/>
                </a:moveTo>
                <a:cubicBezTo>
                  <a:pt x="448" y="1"/>
                  <a:pt x="447" y="1"/>
                  <a:pt x="446" y="1"/>
                </a:cubicBezTo>
                <a:cubicBezTo>
                  <a:pt x="433" y="3"/>
                  <a:pt x="414" y="3"/>
                  <a:pt x="391" y="3"/>
                </a:cubicBezTo>
                <a:cubicBezTo>
                  <a:pt x="371" y="3"/>
                  <a:pt x="347" y="3"/>
                  <a:pt x="321" y="3"/>
                </a:cubicBezTo>
                <a:cubicBezTo>
                  <a:pt x="183" y="3"/>
                  <a:pt x="1" y="11"/>
                  <a:pt x="47" y="122"/>
                </a:cubicBezTo>
                <a:cubicBezTo>
                  <a:pt x="60" y="150"/>
                  <a:pt x="80" y="159"/>
                  <a:pt x="103" y="159"/>
                </a:cubicBezTo>
                <a:cubicBezTo>
                  <a:pt x="128" y="159"/>
                  <a:pt x="156" y="148"/>
                  <a:pt x="183" y="145"/>
                </a:cubicBezTo>
                <a:cubicBezTo>
                  <a:pt x="273" y="135"/>
                  <a:pt x="364" y="135"/>
                  <a:pt x="454" y="135"/>
                </a:cubicBezTo>
                <a:cubicBezTo>
                  <a:pt x="539" y="129"/>
                  <a:pt x="532" y="1"/>
                  <a:pt x="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flipH="1">
            <a:off x="5130988" y="3319728"/>
            <a:ext cx="36421" cy="224724"/>
          </a:xfrm>
          <a:custGeom>
            <a:avLst/>
            <a:gdLst/>
            <a:ahLst/>
            <a:cxnLst/>
            <a:rect l="l" t="t" r="r" b="b"/>
            <a:pathLst>
              <a:path w="429" h="2647" extrusionOk="0">
                <a:moveTo>
                  <a:pt x="89" y="0"/>
                </a:moveTo>
                <a:cubicBezTo>
                  <a:pt x="44" y="0"/>
                  <a:pt x="0" y="49"/>
                  <a:pt x="29" y="102"/>
                </a:cubicBezTo>
                <a:cubicBezTo>
                  <a:pt x="44" y="143"/>
                  <a:pt x="54" y="188"/>
                  <a:pt x="62" y="231"/>
                </a:cubicBezTo>
                <a:cubicBezTo>
                  <a:pt x="175" y="752"/>
                  <a:pt x="258" y="1283"/>
                  <a:pt x="253" y="1816"/>
                </a:cubicBezTo>
                <a:cubicBezTo>
                  <a:pt x="251" y="2069"/>
                  <a:pt x="237" y="2322"/>
                  <a:pt x="206" y="2575"/>
                </a:cubicBezTo>
                <a:cubicBezTo>
                  <a:pt x="204" y="2612"/>
                  <a:pt x="231" y="2643"/>
                  <a:pt x="268" y="2647"/>
                </a:cubicBezTo>
                <a:cubicBezTo>
                  <a:pt x="269" y="2647"/>
                  <a:pt x="270" y="2647"/>
                  <a:pt x="272" y="2647"/>
                </a:cubicBezTo>
                <a:cubicBezTo>
                  <a:pt x="307" y="2647"/>
                  <a:pt x="336" y="2619"/>
                  <a:pt x="340" y="2585"/>
                </a:cubicBezTo>
                <a:cubicBezTo>
                  <a:pt x="428" y="1877"/>
                  <a:pt x="385" y="1159"/>
                  <a:pt x="245" y="462"/>
                </a:cubicBezTo>
                <a:cubicBezTo>
                  <a:pt x="214" y="318"/>
                  <a:pt x="200" y="168"/>
                  <a:pt x="142" y="30"/>
                </a:cubicBezTo>
                <a:cubicBezTo>
                  <a:pt x="128" y="9"/>
                  <a:pt x="109"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flipH="1">
            <a:off x="5143978" y="3581971"/>
            <a:ext cx="20630" cy="87105"/>
          </a:xfrm>
          <a:custGeom>
            <a:avLst/>
            <a:gdLst/>
            <a:ahLst/>
            <a:cxnLst/>
            <a:rect l="l" t="t" r="r" b="b"/>
            <a:pathLst>
              <a:path w="243" h="1026" extrusionOk="0">
                <a:moveTo>
                  <a:pt x="164" y="1"/>
                </a:moveTo>
                <a:cubicBezTo>
                  <a:pt x="128" y="1"/>
                  <a:pt x="93" y="26"/>
                  <a:pt x="97" y="74"/>
                </a:cubicBezTo>
                <a:cubicBezTo>
                  <a:pt x="124" y="325"/>
                  <a:pt x="87" y="580"/>
                  <a:pt x="56" y="829"/>
                </a:cubicBezTo>
                <a:cubicBezTo>
                  <a:pt x="54" y="893"/>
                  <a:pt x="0" y="1000"/>
                  <a:pt x="91" y="1024"/>
                </a:cubicBezTo>
                <a:cubicBezTo>
                  <a:pt x="96" y="1025"/>
                  <a:pt x="101" y="1026"/>
                  <a:pt x="105" y="1026"/>
                </a:cubicBezTo>
                <a:cubicBezTo>
                  <a:pt x="166" y="1026"/>
                  <a:pt x="174" y="963"/>
                  <a:pt x="179" y="909"/>
                </a:cubicBezTo>
                <a:cubicBezTo>
                  <a:pt x="202" y="767"/>
                  <a:pt x="216" y="627"/>
                  <a:pt x="229" y="485"/>
                </a:cubicBezTo>
                <a:cubicBezTo>
                  <a:pt x="243" y="346"/>
                  <a:pt x="243" y="206"/>
                  <a:pt x="231" y="68"/>
                </a:cubicBezTo>
                <a:cubicBezTo>
                  <a:pt x="230" y="22"/>
                  <a:pt x="19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flipH="1">
            <a:off x="6063990" y="2417286"/>
            <a:ext cx="121403" cy="127601"/>
          </a:xfrm>
          <a:custGeom>
            <a:avLst/>
            <a:gdLst/>
            <a:ahLst/>
            <a:cxnLst/>
            <a:rect l="l" t="t" r="r" b="b"/>
            <a:pathLst>
              <a:path w="1430" h="1503" extrusionOk="0">
                <a:moveTo>
                  <a:pt x="91" y="0"/>
                </a:moveTo>
                <a:cubicBezTo>
                  <a:pt x="44" y="0"/>
                  <a:pt x="1" y="55"/>
                  <a:pt x="35" y="104"/>
                </a:cubicBezTo>
                <a:cubicBezTo>
                  <a:pt x="61" y="137"/>
                  <a:pt x="101" y="154"/>
                  <a:pt x="131" y="180"/>
                </a:cubicBezTo>
                <a:cubicBezTo>
                  <a:pt x="609" y="509"/>
                  <a:pt x="993" y="952"/>
                  <a:pt x="1255" y="1470"/>
                </a:cubicBezTo>
                <a:cubicBezTo>
                  <a:pt x="1267" y="1491"/>
                  <a:pt x="1289" y="1503"/>
                  <a:pt x="1312" y="1503"/>
                </a:cubicBezTo>
                <a:cubicBezTo>
                  <a:pt x="1323" y="1503"/>
                  <a:pt x="1333" y="1500"/>
                  <a:pt x="1343" y="1495"/>
                </a:cubicBezTo>
                <a:cubicBezTo>
                  <a:pt x="1430" y="1443"/>
                  <a:pt x="1314" y="1324"/>
                  <a:pt x="1290" y="1258"/>
                </a:cubicBezTo>
                <a:cubicBezTo>
                  <a:pt x="1187" y="1071"/>
                  <a:pt x="1065" y="892"/>
                  <a:pt x="930" y="728"/>
                </a:cubicBezTo>
                <a:cubicBezTo>
                  <a:pt x="699" y="458"/>
                  <a:pt x="432" y="219"/>
                  <a:pt x="138" y="20"/>
                </a:cubicBezTo>
                <a:cubicBezTo>
                  <a:pt x="123" y="6"/>
                  <a:pt x="107"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flipH="1">
            <a:off x="6039032" y="2580625"/>
            <a:ext cx="21904" cy="59513"/>
          </a:xfrm>
          <a:custGeom>
            <a:avLst/>
            <a:gdLst/>
            <a:ahLst/>
            <a:cxnLst/>
            <a:rect l="l" t="t" r="r" b="b"/>
            <a:pathLst>
              <a:path w="258" h="701" extrusionOk="0">
                <a:moveTo>
                  <a:pt x="79" y="1"/>
                </a:moveTo>
                <a:cubicBezTo>
                  <a:pt x="71" y="1"/>
                  <a:pt x="63" y="2"/>
                  <a:pt x="56" y="5"/>
                </a:cubicBezTo>
                <a:cubicBezTo>
                  <a:pt x="1" y="28"/>
                  <a:pt x="9" y="83"/>
                  <a:pt x="29" y="126"/>
                </a:cubicBezTo>
                <a:cubicBezTo>
                  <a:pt x="58" y="219"/>
                  <a:pt x="83" y="314"/>
                  <a:pt x="101" y="408"/>
                </a:cubicBezTo>
                <a:cubicBezTo>
                  <a:pt x="116" y="482"/>
                  <a:pt x="120" y="558"/>
                  <a:pt x="118" y="632"/>
                </a:cubicBezTo>
                <a:cubicBezTo>
                  <a:pt x="118" y="669"/>
                  <a:pt x="147" y="700"/>
                  <a:pt x="184" y="700"/>
                </a:cubicBezTo>
                <a:cubicBezTo>
                  <a:pt x="221" y="700"/>
                  <a:pt x="252" y="672"/>
                  <a:pt x="252" y="634"/>
                </a:cubicBezTo>
                <a:cubicBezTo>
                  <a:pt x="258" y="525"/>
                  <a:pt x="245" y="414"/>
                  <a:pt x="219" y="309"/>
                </a:cubicBezTo>
                <a:cubicBezTo>
                  <a:pt x="198" y="219"/>
                  <a:pt x="173" y="130"/>
                  <a:pt x="142" y="42"/>
                </a:cubicBezTo>
                <a:cubicBezTo>
                  <a:pt x="131" y="17"/>
                  <a:pt x="105"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flipH="1">
            <a:off x="6825928" y="2839982"/>
            <a:ext cx="138383" cy="76068"/>
          </a:xfrm>
          <a:custGeom>
            <a:avLst/>
            <a:gdLst/>
            <a:ahLst/>
            <a:cxnLst/>
            <a:rect l="l" t="t" r="r" b="b"/>
            <a:pathLst>
              <a:path w="1630" h="896" extrusionOk="0">
                <a:moveTo>
                  <a:pt x="96" y="1"/>
                </a:moveTo>
                <a:cubicBezTo>
                  <a:pt x="32" y="1"/>
                  <a:pt x="1" y="95"/>
                  <a:pt x="67" y="128"/>
                </a:cubicBezTo>
                <a:cubicBezTo>
                  <a:pt x="306" y="231"/>
                  <a:pt x="553" y="314"/>
                  <a:pt x="787" y="429"/>
                </a:cubicBezTo>
                <a:cubicBezTo>
                  <a:pt x="1038" y="554"/>
                  <a:pt x="1267" y="721"/>
                  <a:pt x="1497" y="883"/>
                </a:cubicBezTo>
                <a:cubicBezTo>
                  <a:pt x="1510" y="892"/>
                  <a:pt x="1522" y="896"/>
                  <a:pt x="1535" y="896"/>
                </a:cubicBezTo>
                <a:cubicBezTo>
                  <a:pt x="1588" y="896"/>
                  <a:pt x="1629" y="822"/>
                  <a:pt x="1577" y="778"/>
                </a:cubicBezTo>
                <a:cubicBezTo>
                  <a:pt x="1355" y="622"/>
                  <a:pt x="1135" y="460"/>
                  <a:pt x="894" y="334"/>
                </a:cubicBezTo>
                <a:cubicBezTo>
                  <a:pt x="645" y="202"/>
                  <a:pt x="376" y="118"/>
                  <a:pt x="119" y="5"/>
                </a:cubicBezTo>
                <a:cubicBezTo>
                  <a:pt x="111" y="2"/>
                  <a:pt x="103" y="1"/>
                  <a:pt x="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flipH="1">
            <a:off x="5858967" y="3435271"/>
            <a:ext cx="102556" cy="121149"/>
          </a:xfrm>
          <a:custGeom>
            <a:avLst/>
            <a:gdLst/>
            <a:ahLst/>
            <a:cxnLst/>
            <a:rect l="l" t="t" r="r" b="b"/>
            <a:pathLst>
              <a:path w="1208" h="1427" extrusionOk="0">
                <a:moveTo>
                  <a:pt x="1132" y="1"/>
                </a:moveTo>
                <a:cubicBezTo>
                  <a:pt x="1106" y="1"/>
                  <a:pt x="1081" y="16"/>
                  <a:pt x="1070" y="41"/>
                </a:cubicBezTo>
                <a:cubicBezTo>
                  <a:pt x="1039" y="105"/>
                  <a:pt x="1008" y="171"/>
                  <a:pt x="977" y="232"/>
                </a:cubicBezTo>
                <a:cubicBezTo>
                  <a:pt x="905" y="374"/>
                  <a:pt x="821" y="508"/>
                  <a:pt x="724" y="634"/>
                </a:cubicBezTo>
                <a:cubicBezTo>
                  <a:pt x="576" y="819"/>
                  <a:pt x="409" y="991"/>
                  <a:pt x="231" y="1148"/>
                </a:cubicBezTo>
                <a:cubicBezTo>
                  <a:pt x="171" y="1199"/>
                  <a:pt x="103" y="1255"/>
                  <a:pt x="33" y="1308"/>
                </a:cubicBezTo>
                <a:cubicBezTo>
                  <a:pt x="4" y="1331"/>
                  <a:pt x="0" y="1372"/>
                  <a:pt x="21" y="1401"/>
                </a:cubicBezTo>
                <a:cubicBezTo>
                  <a:pt x="34" y="1418"/>
                  <a:pt x="54" y="1427"/>
                  <a:pt x="75" y="1427"/>
                </a:cubicBezTo>
                <a:cubicBezTo>
                  <a:pt x="89" y="1427"/>
                  <a:pt x="103" y="1423"/>
                  <a:pt x="115" y="1413"/>
                </a:cubicBezTo>
                <a:cubicBezTo>
                  <a:pt x="187" y="1360"/>
                  <a:pt x="259" y="1302"/>
                  <a:pt x="327" y="1240"/>
                </a:cubicBezTo>
                <a:cubicBezTo>
                  <a:pt x="481" y="1105"/>
                  <a:pt x="628" y="957"/>
                  <a:pt x="761" y="800"/>
                </a:cubicBezTo>
                <a:cubicBezTo>
                  <a:pt x="942" y="588"/>
                  <a:pt x="1078" y="346"/>
                  <a:pt x="1193" y="95"/>
                </a:cubicBezTo>
                <a:cubicBezTo>
                  <a:pt x="1208" y="60"/>
                  <a:pt x="1191" y="20"/>
                  <a:pt x="1158" y="6"/>
                </a:cubicBezTo>
                <a:cubicBezTo>
                  <a:pt x="1150" y="3"/>
                  <a:pt x="1141"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flipH="1">
            <a:off x="5669311" y="3490114"/>
            <a:ext cx="68003" cy="205027"/>
          </a:xfrm>
          <a:custGeom>
            <a:avLst/>
            <a:gdLst/>
            <a:ahLst/>
            <a:cxnLst/>
            <a:rect l="l" t="t" r="r" b="b"/>
            <a:pathLst>
              <a:path w="801" h="2415" extrusionOk="0">
                <a:moveTo>
                  <a:pt x="733" y="0"/>
                </a:moveTo>
                <a:cubicBezTo>
                  <a:pt x="701" y="0"/>
                  <a:pt x="669" y="21"/>
                  <a:pt x="667" y="64"/>
                </a:cubicBezTo>
                <a:cubicBezTo>
                  <a:pt x="665" y="527"/>
                  <a:pt x="587" y="983"/>
                  <a:pt x="435" y="1419"/>
                </a:cubicBezTo>
                <a:cubicBezTo>
                  <a:pt x="365" y="1621"/>
                  <a:pt x="282" y="1818"/>
                  <a:pt x="190" y="2012"/>
                </a:cubicBezTo>
                <a:cubicBezTo>
                  <a:pt x="136" y="2115"/>
                  <a:pt x="77" y="2213"/>
                  <a:pt x="19" y="2314"/>
                </a:cubicBezTo>
                <a:cubicBezTo>
                  <a:pt x="1" y="2347"/>
                  <a:pt x="11" y="2386"/>
                  <a:pt x="44" y="2407"/>
                </a:cubicBezTo>
                <a:cubicBezTo>
                  <a:pt x="54" y="2412"/>
                  <a:pt x="65" y="2415"/>
                  <a:pt x="75" y="2415"/>
                </a:cubicBezTo>
                <a:cubicBezTo>
                  <a:pt x="99" y="2415"/>
                  <a:pt x="122" y="2403"/>
                  <a:pt x="134" y="2382"/>
                </a:cubicBezTo>
                <a:cubicBezTo>
                  <a:pt x="262" y="2172"/>
                  <a:pt x="373" y="1954"/>
                  <a:pt x="461" y="1726"/>
                </a:cubicBezTo>
                <a:cubicBezTo>
                  <a:pt x="682" y="1199"/>
                  <a:pt x="797" y="636"/>
                  <a:pt x="801" y="64"/>
                </a:cubicBezTo>
                <a:cubicBezTo>
                  <a:pt x="798" y="21"/>
                  <a:pt x="765" y="0"/>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flipH="1">
            <a:off x="6508080" y="4042786"/>
            <a:ext cx="78870" cy="25554"/>
          </a:xfrm>
          <a:custGeom>
            <a:avLst/>
            <a:gdLst/>
            <a:ahLst/>
            <a:cxnLst/>
            <a:rect l="l" t="t" r="r" b="b"/>
            <a:pathLst>
              <a:path w="929" h="301" extrusionOk="0">
                <a:moveTo>
                  <a:pt x="158" y="0"/>
                </a:moveTo>
                <a:cubicBezTo>
                  <a:pt x="128" y="0"/>
                  <a:pt x="98" y="2"/>
                  <a:pt x="68" y="5"/>
                </a:cubicBezTo>
                <a:cubicBezTo>
                  <a:pt x="19" y="9"/>
                  <a:pt x="0" y="96"/>
                  <a:pt x="45" y="124"/>
                </a:cubicBezTo>
                <a:cubicBezTo>
                  <a:pt x="57" y="133"/>
                  <a:pt x="72" y="137"/>
                  <a:pt x="88" y="137"/>
                </a:cubicBezTo>
                <a:cubicBezTo>
                  <a:pt x="91" y="137"/>
                  <a:pt x="94" y="137"/>
                  <a:pt x="97" y="137"/>
                </a:cubicBezTo>
                <a:cubicBezTo>
                  <a:pt x="116" y="136"/>
                  <a:pt x="135" y="136"/>
                  <a:pt x="154" y="136"/>
                </a:cubicBezTo>
                <a:cubicBezTo>
                  <a:pt x="234" y="136"/>
                  <a:pt x="315" y="143"/>
                  <a:pt x="395" y="159"/>
                </a:cubicBezTo>
                <a:cubicBezTo>
                  <a:pt x="533" y="190"/>
                  <a:pt x="669" y="236"/>
                  <a:pt x="798" y="293"/>
                </a:cubicBezTo>
                <a:lnTo>
                  <a:pt x="800" y="293"/>
                </a:lnTo>
                <a:cubicBezTo>
                  <a:pt x="811" y="299"/>
                  <a:pt x="822" y="301"/>
                  <a:pt x="832" y="301"/>
                </a:cubicBezTo>
                <a:cubicBezTo>
                  <a:pt x="897" y="301"/>
                  <a:pt x="929" y="197"/>
                  <a:pt x="852" y="170"/>
                </a:cubicBezTo>
                <a:cubicBezTo>
                  <a:pt x="786" y="141"/>
                  <a:pt x="720" y="116"/>
                  <a:pt x="652" y="94"/>
                </a:cubicBezTo>
                <a:cubicBezTo>
                  <a:pt x="521" y="46"/>
                  <a:pt x="385" y="15"/>
                  <a:pt x="247" y="5"/>
                </a:cubicBezTo>
                <a:cubicBezTo>
                  <a:pt x="217" y="2"/>
                  <a:pt x="187"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flipH="1">
            <a:off x="5033944" y="4664903"/>
            <a:ext cx="445202" cy="194840"/>
          </a:xfrm>
          <a:custGeom>
            <a:avLst/>
            <a:gdLst/>
            <a:ahLst/>
            <a:cxnLst/>
            <a:rect l="l" t="t" r="r" b="b"/>
            <a:pathLst>
              <a:path w="5244" h="2295" extrusionOk="0">
                <a:moveTo>
                  <a:pt x="5149" y="0"/>
                </a:moveTo>
                <a:cubicBezTo>
                  <a:pt x="5147" y="0"/>
                  <a:pt x="5144" y="1"/>
                  <a:pt x="5141" y="1"/>
                </a:cubicBezTo>
                <a:cubicBezTo>
                  <a:pt x="4532" y="77"/>
                  <a:pt x="3936" y="219"/>
                  <a:pt x="3360" y="427"/>
                </a:cubicBezTo>
                <a:cubicBezTo>
                  <a:pt x="2909" y="591"/>
                  <a:pt x="2481" y="801"/>
                  <a:pt x="2053" y="1015"/>
                </a:cubicBezTo>
                <a:cubicBezTo>
                  <a:pt x="1442" y="1322"/>
                  <a:pt x="848" y="1663"/>
                  <a:pt x="276" y="2038"/>
                </a:cubicBezTo>
                <a:cubicBezTo>
                  <a:pt x="206" y="2083"/>
                  <a:pt x="134" y="2126"/>
                  <a:pt x="60" y="2163"/>
                </a:cubicBezTo>
                <a:cubicBezTo>
                  <a:pt x="25" y="2169"/>
                  <a:pt x="0" y="2202"/>
                  <a:pt x="4" y="2239"/>
                </a:cubicBezTo>
                <a:cubicBezTo>
                  <a:pt x="14" y="2280"/>
                  <a:pt x="38" y="2295"/>
                  <a:pt x="68" y="2295"/>
                </a:cubicBezTo>
                <a:cubicBezTo>
                  <a:pt x="148" y="2295"/>
                  <a:pt x="277" y="2187"/>
                  <a:pt x="333" y="2157"/>
                </a:cubicBezTo>
                <a:cubicBezTo>
                  <a:pt x="667" y="1943"/>
                  <a:pt x="1004" y="1735"/>
                  <a:pt x="1352" y="1540"/>
                </a:cubicBezTo>
                <a:cubicBezTo>
                  <a:pt x="1918" y="1221"/>
                  <a:pt x="2500" y="931"/>
                  <a:pt x="3094" y="674"/>
                </a:cubicBezTo>
                <a:cubicBezTo>
                  <a:pt x="3545" y="488"/>
                  <a:pt x="4012" y="344"/>
                  <a:pt x="4489" y="244"/>
                </a:cubicBezTo>
                <a:cubicBezTo>
                  <a:pt x="4711" y="198"/>
                  <a:pt x="4935" y="163"/>
                  <a:pt x="5160" y="135"/>
                </a:cubicBezTo>
                <a:cubicBezTo>
                  <a:pt x="5243" y="121"/>
                  <a:pt x="5229" y="0"/>
                  <a:pt x="5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flipH="1">
            <a:off x="5089132" y="4590364"/>
            <a:ext cx="143647" cy="54250"/>
          </a:xfrm>
          <a:custGeom>
            <a:avLst/>
            <a:gdLst/>
            <a:ahLst/>
            <a:cxnLst/>
            <a:rect l="l" t="t" r="r" b="b"/>
            <a:pathLst>
              <a:path w="1692" h="639" extrusionOk="0">
                <a:moveTo>
                  <a:pt x="1597" y="0"/>
                </a:moveTo>
                <a:cubicBezTo>
                  <a:pt x="1591" y="0"/>
                  <a:pt x="1585" y="1"/>
                  <a:pt x="1579" y="2"/>
                </a:cubicBezTo>
                <a:cubicBezTo>
                  <a:pt x="1330" y="58"/>
                  <a:pt x="1083" y="126"/>
                  <a:pt x="838" y="202"/>
                </a:cubicBezTo>
                <a:cubicBezTo>
                  <a:pt x="628" y="268"/>
                  <a:pt x="423" y="344"/>
                  <a:pt x="221" y="434"/>
                </a:cubicBezTo>
                <a:cubicBezTo>
                  <a:pt x="163" y="459"/>
                  <a:pt x="108" y="488"/>
                  <a:pt x="50" y="511"/>
                </a:cubicBezTo>
                <a:cubicBezTo>
                  <a:pt x="15" y="525"/>
                  <a:pt x="1" y="564"/>
                  <a:pt x="15" y="599"/>
                </a:cubicBezTo>
                <a:cubicBezTo>
                  <a:pt x="32" y="628"/>
                  <a:pt x="53" y="638"/>
                  <a:pt x="77" y="638"/>
                </a:cubicBezTo>
                <a:cubicBezTo>
                  <a:pt x="128" y="638"/>
                  <a:pt x="190" y="590"/>
                  <a:pt x="235" y="574"/>
                </a:cubicBezTo>
                <a:cubicBezTo>
                  <a:pt x="287" y="552"/>
                  <a:pt x="338" y="529"/>
                  <a:pt x="390" y="506"/>
                </a:cubicBezTo>
                <a:cubicBezTo>
                  <a:pt x="787" y="348"/>
                  <a:pt x="1196" y="223"/>
                  <a:pt x="1614" y="132"/>
                </a:cubicBezTo>
                <a:cubicBezTo>
                  <a:pt x="1692" y="109"/>
                  <a:pt x="1668" y="0"/>
                  <a:pt x="1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flipH="1">
            <a:off x="7724380" y="2441311"/>
            <a:ext cx="33959" cy="33195"/>
          </a:xfrm>
          <a:custGeom>
            <a:avLst/>
            <a:gdLst/>
            <a:ahLst/>
            <a:cxnLst/>
            <a:rect l="l" t="t" r="r" b="b"/>
            <a:pathLst>
              <a:path w="400" h="391" extrusionOk="0">
                <a:moveTo>
                  <a:pt x="309" y="1"/>
                </a:moveTo>
                <a:cubicBezTo>
                  <a:pt x="292" y="1"/>
                  <a:pt x="274" y="8"/>
                  <a:pt x="259" y="25"/>
                </a:cubicBezTo>
                <a:cubicBezTo>
                  <a:pt x="224" y="72"/>
                  <a:pt x="190" y="120"/>
                  <a:pt x="152" y="167"/>
                </a:cubicBezTo>
                <a:cubicBezTo>
                  <a:pt x="111" y="224"/>
                  <a:pt x="0" y="329"/>
                  <a:pt x="99" y="385"/>
                </a:cubicBezTo>
                <a:cubicBezTo>
                  <a:pt x="108" y="389"/>
                  <a:pt x="116" y="390"/>
                  <a:pt x="124" y="390"/>
                </a:cubicBezTo>
                <a:cubicBezTo>
                  <a:pt x="160" y="390"/>
                  <a:pt x="185" y="355"/>
                  <a:pt x="202" y="323"/>
                </a:cubicBezTo>
                <a:cubicBezTo>
                  <a:pt x="255" y="249"/>
                  <a:pt x="311" y="179"/>
                  <a:pt x="364" y="107"/>
                </a:cubicBezTo>
                <a:cubicBezTo>
                  <a:pt x="399" y="56"/>
                  <a:pt x="356"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flipH="1">
            <a:off x="7942984" y="2501332"/>
            <a:ext cx="172512" cy="355890"/>
          </a:xfrm>
          <a:custGeom>
            <a:avLst/>
            <a:gdLst/>
            <a:ahLst/>
            <a:cxnLst/>
            <a:rect l="l" t="t" r="r" b="b"/>
            <a:pathLst>
              <a:path w="2032" h="4192" extrusionOk="0">
                <a:moveTo>
                  <a:pt x="1943" y="0"/>
                </a:moveTo>
                <a:cubicBezTo>
                  <a:pt x="1924" y="0"/>
                  <a:pt x="1905" y="9"/>
                  <a:pt x="1891" y="30"/>
                </a:cubicBezTo>
                <a:cubicBezTo>
                  <a:pt x="1784" y="254"/>
                  <a:pt x="1632" y="441"/>
                  <a:pt x="1475" y="630"/>
                </a:cubicBezTo>
                <a:cubicBezTo>
                  <a:pt x="1103" y="1087"/>
                  <a:pt x="755" y="1566"/>
                  <a:pt x="498" y="2099"/>
                </a:cubicBezTo>
                <a:cubicBezTo>
                  <a:pt x="167" y="2735"/>
                  <a:pt x="0" y="3420"/>
                  <a:pt x="99" y="4138"/>
                </a:cubicBezTo>
                <a:cubicBezTo>
                  <a:pt x="106" y="4174"/>
                  <a:pt x="134" y="4191"/>
                  <a:pt x="163" y="4191"/>
                </a:cubicBezTo>
                <a:cubicBezTo>
                  <a:pt x="199" y="4191"/>
                  <a:pt x="236" y="4164"/>
                  <a:pt x="233" y="4117"/>
                </a:cubicBezTo>
                <a:cubicBezTo>
                  <a:pt x="189" y="3788"/>
                  <a:pt x="198" y="3455"/>
                  <a:pt x="261" y="3128"/>
                </a:cubicBezTo>
                <a:cubicBezTo>
                  <a:pt x="397" y="2502"/>
                  <a:pt x="710" y="1922"/>
                  <a:pt x="1064" y="1392"/>
                </a:cubicBezTo>
                <a:lnTo>
                  <a:pt x="1064" y="1392"/>
                </a:lnTo>
                <a:lnTo>
                  <a:pt x="1062" y="1396"/>
                </a:lnTo>
                <a:cubicBezTo>
                  <a:pt x="1212" y="1180"/>
                  <a:pt x="1372" y="972"/>
                  <a:pt x="1537" y="766"/>
                </a:cubicBezTo>
                <a:cubicBezTo>
                  <a:pt x="1708" y="554"/>
                  <a:pt x="1889" y="346"/>
                  <a:pt x="2006" y="98"/>
                </a:cubicBezTo>
                <a:cubicBezTo>
                  <a:pt x="2032" y="46"/>
                  <a:pt x="1988" y="0"/>
                  <a:pt x="1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flipH="1">
            <a:off x="7911066" y="2448782"/>
            <a:ext cx="27507" cy="29629"/>
          </a:xfrm>
          <a:custGeom>
            <a:avLst/>
            <a:gdLst/>
            <a:ahLst/>
            <a:cxnLst/>
            <a:rect l="l" t="t" r="r" b="b"/>
            <a:pathLst>
              <a:path w="324" h="349" extrusionOk="0">
                <a:moveTo>
                  <a:pt x="233" y="1"/>
                </a:moveTo>
                <a:cubicBezTo>
                  <a:pt x="212" y="1"/>
                  <a:pt x="191" y="11"/>
                  <a:pt x="177" y="36"/>
                </a:cubicBezTo>
                <a:cubicBezTo>
                  <a:pt x="136" y="104"/>
                  <a:pt x="87" y="165"/>
                  <a:pt x="33" y="223"/>
                </a:cubicBezTo>
                <a:cubicBezTo>
                  <a:pt x="13" y="235"/>
                  <a:pt x="0" y="258"/>
                  <a:pt x="0" y="280"/>
                </a:cubicBezTo>
                <a:cubicBezTo>
                  <a:pt x="0" y="317"/>
                  <a:pt x="29" y="346"/>
                  <a:pt x="66" y="348"/>
                </a:cubicBezTo>
                <a:cubicBezTo>
                  <a:pt x="95" y="344"/>
                  <a:pt x="122" y="330"/>
                  <a:pt x="138" y="305"/>
                </a:cubicBezTo>
                <a:cubicBezTo>
                  <a:pt x="196" y="243"/>
                  <a:pt x="247" y="176"/>
                  <a:pt x="292" y="104"/>
                </a:cubicBezTo>
                <a:cubicBezTo>
                  <a:pt x="323" y="50"/>
                  <a:pt x="279" y="1"/>
                  <a:pt x="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flipH="1">
            <a:off x="6869991" y="1157432"/>
            <a:ext cx="31072" cy="23347"/>
          </a:xfrm>
          <a:custGeom>
            <a:avLst/>
            <a:gdLst/>
            <a:ahLst/>
            <a:cxnLst/>
            <a:rect l="l" t="t" r="r" b="b"/>
            <a:pathLst>
              <a:path w="366" h="275" extrusionOk="0">
                <a:moveTo>
                  <a:pt x="96" y="0"/>
                </a:moveTo>
                <a:cubicBezTo>
                  <a:pt x="42" y="0"/>
                  <a:pt x="1" y="74"/>
                  <a:pt x="53" y="120"/>
                </a:cubicBezTo>
                <a:cubicBezTo>
                  <a:pt x="110" y="167"/>
                  <a:pt x="170" y="214"/>
                  <a:pt x="230" y="262"/>
                </a:cubicBezTo>
                <a:cubicBezTo>
                  <a:pt x="243" y="271"/>
                  <a:pt x="256" y="275"/>
                  <a:pt x="269" y="275"/>
                </a:cubicBezTo>
                <a:cubicBezTo>
                  <a:pt x="324" y="275"/>
                  <a:pt x="365" y="200"/>
                  <a:pt x="312" y="155"/>
                </a:cubicBezTo>
                <a:cubicBezTo>
                  <a:pt x="252" y="107"/>
                  <a:pt x="193" y="60"/>
                  <a:pt x="133" y="13"/>
                </a:cubicBezTo>
                <a:cubicBezTo>
                  <a:pt x="120" y="4"/>
                  <a:pt x="108" y="0"/>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flipH="1">
            <a:off x="6434557" y="884152"/>
            <a:ext cx="222601" cy="254098"/>
          </a:xfrm>
          <a:custGeom>
            <a:avLst/>
            <a:gdLst/>
            <a:ahLst/>
            <a:cxnLst/>
            <a:rect l="l" t="t" r="r" b="b"/>
            <a:pathLst>
              <a:path w="2622" h="2993" extrusionOk="0">
                <a:moveTo>
                  <a:pt x="70" y="1"/>
                </a:moveTo>
                <a:cubicBezTo>
                  <a:pt x="54" y="1"/>
                  <a:pt x="37" y="8"/>
                  <a:pt x="23" y="27"/>
                </a:cubicBezTo>
                <a:cubicBezTo>
                  <a:pt x="0" y="55"/>
                  <a:pt x="6" y="97"/>
                  <a:pt x="35" y="119"/>
                </a:cubicBezTo>
                <a:cubicBezTo>
                  <a:pt x="97" y="165"/>
                  <a:pt x="161" y="206"/>
                  <a:pt x="224" y="249"/>
                </a:cubicBezTo>
                <a:cubicBezTo>
                  <a:pt x="486" y="426"/>
                  <a:pt x="739" y="619"/>
                  <a:pt x="977" y="829"/>
                </a:cubicBezTo>
                <a:cubicBezTo>
                  <a:pt x="1642" y="1409"/>
                  <a:pt x="2086" y="2189"/>
                  <a:pt x="2496" y="2960"/>
                </a:cubicBezTo>
                <a:cubicBezTo>
                  <a:pt x="2508" y="2982"/>
                  <a:pt x="2529" y="2993"/>
                  <a:pt x="2551" y="2993"/>
                </a:cubicBezTo>
                <a:cubicBezTo>
                  <a:pt x="2580" y="2993"/>
                  <a:pt x="2609" y="2975"/>
                  <a:pt x="2617" y="2942"/>
                </a:cubicBezTo>
                <a:cubicBezTo>
                  <a:pt x="2621" y="2923"/>
                  <a:pt x="2619" y="2905"/>
                  <a:pt x="2611" y="2890"/>
                </a:cubicBezTo>
                <a:cubicBezTo>
                  <a:pt x="2549" y="2769"/>
                  <a:pt x="2483" y="2648"/>
                  <a:pt x="2415" y="2528"/>
                </a:cubicBezTo>
                <a:cubicBezTo>
                  <a:pt x="1843" y="1491"/>
                  <a:pt x="1350" y="852"/>
                  <a:pt x="358" y="177"/>
                </a:cubicBezTo>
                <a:cubicBezTo>
                  <a:pt x="296" y="134"/>
                  <a:pt x="231" y="92"/>
                  <a:pt x="167" y="49"/>
                </a:cubicBezTo>
                <a:cubicBezTo>
                  <a:pt x="139" y="29"/>
                  <a:pt x="104" y="1"/>
                  <a:pt x="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flipH="1">
            <a:off x="6391434" y="1177467"/>
            <a:ext cx="34723" cy="64777"/>
          </a:xfrm>
          <a:custGeom>
            <a:avLst/>
            <a:gdLst/>
            <a:ahLst/>
            <a:cxnLst/>
            <a:rect l="l" t="t" r="r" b="b"/>
            <a:pathLst>
              <a:path w="409" h="763" extrusionOk="0">
                <a:moveTo>
                  <a:pt x="85" y="0"/>
                </a:moveTo>
                <a:cubicBezTo>
                  <a:pt x="43" y="0"/>
                  <a:pt x="1" y="39"/>
                  <a:pt x="19" y="90"/>
                </a:cubicBezTo>
                <a:cubicBezTo>
                  <a:pt x="110" y="299"/>
                  <a:pt x="200" y="501"/>
                  <a:pt x="270" y="719"/>
                </a:cubicBezTo>
                <a:cubicBezTo>
                  <a:pt x="282" y="749"/>
                  <a:pt x="307" y="763"/>
                  <a:pt x="332" y="763"/>
                </a:cubicBezTo>
                <a:cubicBezTo>
                  <a:pt x="370" y="763"/>
                  <a:pt x="409" y="732"/>
                  <a:pt x="400" y="684"/>
                </a:cubicBezTo>
                <a:cubicBezTo>
                  <a:pt x="328" y="464"/>
                  <a:pt x="235" y="250"/>
                  <a:pt x="143" y="38"/>
                </a:cubicBezTo>
                <a:cubicBezTo>
                  <a:pt x="130" y="11"/>
                  <a:pt x="107" y="0"/>
                  <a:pt x="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flipH="1">
            <a:off x="7376812" y="4898621"/>
            <a:ext cx="272776" cy="220394"/>
          </a:xfrm>
          <a:custGeom>
            <a:avLst/>
            <a:gdLst/>
            <a:ahLst/>
            <a:cxnLst/>
            <a:rect l="l" t="t" r="r" b="b"/>
            <a:pathLst>
              <a:path w="3213" h="2596" extrusionOk="0">
                <a:moveTo>
                  <a:pt x="3117" y="0"/>
                </a:moveTo>
                <a:cubicBezTo>
                  <a:pt x="3108" y="0"/>
                  <a:pt x="3099" y="2"/>
                  <a:pt x="3089" y="7"/>
                </a:cubicBezTo>
                <a:cubicBezTo>
                  <a:pt x="2951" y="60"/>
                  <a:pt x="2815" y="118"/>
                  <a:pt x="2679" y="179"/>
                </a:cubicBezTo>
                <a:cubicBezTo>
                  <a:pt x="2280" y="369"/>
                  <a:pt x="1879" y="562"/>
                  <a:pt x="1519" y="821"/>
                </a:cubicBezTo>
                <a:cubicBezTo>
                  <a:pt x="1157" y="1093"/>
                  <a:pt x="824" y="1401"/>
                  <a:pt x="526" y="1743"/>
                </a:cubicBezTo>
                <a:cubicBezTo>
                  <a:pt x="390" y="1910"/>
                  <a:pt x="15" y="2333"/>
                  <a:pt x="1" y="2529"/>
                </a:cubicBezTo>
                <a:cubicBezTo>
                  <a:pt x="1" y="2573"/>
                  <a:pt x="34" y="2595"/>
                  <a:pt x="68" y="2595"/>
                </a:cubicBezTo>
                <a:cubicBezTo>
                  <a:pt x="101" y="2595"/>
                  <a:pt x="135" y="2573"/>
                  <a:pt x="135" y="2529"/>
                </a:cubicBezTo>
                <a:cubicBezTo>
                  <a:pt x="139" y="2506"/>
                  <a:pt x="145" y="2486"/>
                  <a:pt x="157" y="2467"/>
                </a:cubicBezTo>
                <a:cubicBezTo>
                  <a:pt x="240" y="2313"/>
                  <a:pt x="349" y="2175"/>
                  <a:pt x="454" y="2037"/>
                </a:cubicBezTo>
                <a:cubicBezTo>
                  <a:pt x="795" y="1609"/>
                  <a:pt x="1190" y="1229"/>
                  <a:pt x="1630" y="904"/>
                </a:cubicBezTo>
                <a:cubicBezTo>
                  <a:pt x="1883" y="725"/>
                  <a:pt x="2163" y="583"/>
                  <a:pt x="2441" y="441"/>
                </a:cubicBezTo>
                <a:cubicBezTo>
                  <a:pt x="2669" y="328"/>
                  <a:pt x="2902" y="223"/>
                  <a:pt x="3140" y="128"/>
                </a:cubicBezTo>
                <a:cubicBezTo>
                  <a:pt x="3213" y="99"/>
                  <a:pt x="3182" y="0"/>
                  <a:pt x="3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flipH="1">
            <a:off x="7260593" y="4940135"/>
            <a:ext cx="137279" cy="72672"/>
          </a:xfrm>
          <a:custGeom>
            <a:avLst/>
            <a:gdLst/>
            <a:ahLst/>
            <a:cxnLst/>
            <a:rect l="l" t="t" r="r" b="b"/>
            <a:pathLst>
              <a:path w="1617" h="856" extrusionOk="0">
                <a:moveTo>
                  <a:pt x="1531" y="1"/>
                </a:moveTo>
                <a:cubicBezTo>
                  <a:pt x="1526" y="1"/>
                  <a:pt x="1520" y="2"/>
                  <a:pt x="1515" y="3"/>
                </a:cubicBezTo>
                <a:cubicBezTo>
                  <a:pt x="1056" y="168"/>
                  <a:pt x="595" y="347"/>
                  <a:pt x="190" y="618"/>
                </a:cubicBezTo>
                <a:cubicBezTo>
                  <a:pt x="138" y="655"/>
                  <a:pt x="87" y="696"/>
                  <a:pt x="35" y="738"/>
                </a:cubicBezTo>
                <a:cubicBezTo>
                  <a:pt x="7" y="760"/>
                  <a:pt x="0" y="801"/>
                  <a:pt x="23" y="830"/>
                </a:cubicBezTo>
                <a:cubicBezTo>
                  <a:pt x="39" y="849"/>
                  <a:pt x="56" y="856"/>
                  <a:pt x="73" y="856"/>
                </a:cubicBezTo>
                <a:cubicBezTo>
                  <a:pt x="119" y="856"/>
                  <a:pt x="164" y="800"/>
                  <a:pt x="202" y="775"/>
                </a:cubicBezTo>
                <a:cubicBezTo>
                  <a:pt x="284" y="713"/>
                  <a:pt x="371" y="655"/>
                  <a:pt x="461" y="604"/>
                </a:cubicBezTo>
                <a:cubicBezTo>
                  <a:pt x="801" y="417"/>
                  <a:pt x="1161" y="271"/>
                  <a:pt x="1525" y="141"/>
                </a:cubicBezTo>
                <a:cubicBezTo>
                  <a:pt x="1543" y="135"/>
                  <a:pt x="1580" y="124"/>
                  <a:pt x="1591" y="102"/>
                </a:cubicBezTo>
                <a:cubicBezTo>
                  <a:pt x="1617" y="56"/>
                  <a:pt x="1581" y="1"/>
                  <a:pt x="1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41"/>
          <p:cNvSpPr txBox="1">
            <a:spLocks noGrp="1"/>
          </p:cNvSpPr>
          <p:nvPr>
            <p:ph type="subTitle" idx="1"/>
          </p:nvPr>
        </p:nvSpPr>
        <p:spPr>
          <a:xfrm>
            <a:off x="720000" y="2627250"/>
            <a:ext cx="2336400" cy="2104740"/>
          </a:xfrm>
          <a:prstGeom prst="rect">
            <a:avLst/>
          </a:prstGeom>
        </p:spPr>
        <p:txBody>
          <a:bodyPr spcFirstLastPara="1" wrap="square" lIns="91425" tIns="91425" rIns="91425" bIns="91425" anchor="b" anchorCtr="0">
            <a:noAutofit/>
          </a:bodyPr>
          <a:lstStyle/>
          <a:p>
            <a:pPr marL="0" lvl="0" indent="0"/>
            <a:r>
              <a:rPr lang="id-ID" dirty="0"/>
              <a:t>Penelitian ini terbatas pada wilayah Sulawesi Tenggara dan tidak mencakup wilayah lain di Indonesia.</a:t>
            </a:r>
            <a:endParaRPr lang="en-US" dirty="0"/>
          </a:p>
        </p:txBody>
      </p:sp>
      <p:sp>
        <p:nvSpPr>
          <p:cNvPr id="1063" name="Google Shape;1063;p41"/>
          <p:cNvSpPr txBox="1">
            <a:spLocks noGrp="1"/>
          </p:cNvSpPr>
          <p:nvPr>
            <p:ph type="title"/>
          </p:nvPr>
        </p:nvSpPr>
        <p:spPr>
          <a:xfrm>
            <a:off x="720000" y="45421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Batasan </a:t>
            </a:r>
            <a:r>
              <a:rPr lang="id-ID" b="0" dirty="0">
                <a:solidFill>
                  <a:schemeClr val="lt1"/>
                </a:solidFill>
              </a:rPr>
              <a:t>Masalah</a:t>
            </a:r>
            <a:endParaRPr b="0" dirty="0">
              <a:solidFill>
                <a:schemeClr val="lt1"/>
              </a:solidFill>
            </a:endParaRPr>
          </a:p>
        </p:txBody>
      </p:sp>
      <p:sp>
        <p:nvSpPr>
          <p:cNvPr id="1064" name="Google Shape;1064;p41"/>
          <p:cNvSpPr txBox="1">
            <a:spLocks noGrp="1"/>
          </p:cNvSpPr>
          <p:nvPr>
            <p:ph type="subTitle" idx="5"/>
          </p:nvPr>
        </p:nvSpPr>
        <p:spPr>
          <a:xfrm>
            <a:off x="3403800" y="2627250"/>
            <a:ext cx="2336400" cy="1888716"/>
          </a:xfrm>
          <a:prstGeom prst="rect">
            <a:avLst/>
          </a:prstGeom>
        </p:spPr>
        <p:txBody>
          <a:bodyPr spcFirstLastPara="1" wrap="square" lIns="91425" tIns="91425" rIns="91425" bIns="91425" anchor="b" anchorCtr="0">
            <a:noAutofit/>
          </a:bodyPr>
          <a:lstStyle/>
          <a:p>
            <a:pPr marL="0" lvl="0" indent="0"/>
            <a:r>
              <a:rPr lang="id-ID" dirty="0"/>
              <a:t>Data yang digunakan dalam penelitian ini mungkin terbatas pada data yang telah tersedia.</a:t>
            </a:r>
            <a:endParaRPr lang="en-US" dirty="0"/>
          </a:p>
        </p:txBody>
      </p:sp>
      <p:sp>
        <p:nvSpPr>
          <p:cNvPr id="1065" name="Google Shape;1065;p41"/>
          <p:cNvSpPr txBox="1">
            <a:spLocks noGrp="1"/>
          </p:cNvSpPr>
          <p:nvPr>
            <p:ph type="subTitle" idx="6"/>
          </p:nvPr>
        </p:nvSpPr>
        <p:spPr>
          <a:xfrm>
            <a:off x="6087600" y="2627250"/>
            <a:ext cx="2336400" cy="1888716"/>
          </a:xfrm>
          <a:prstGeom prst="rect">
            <a:avLst/>
          </a:prstGeom>
        </p:spPr>
        <p:txBody>
          <a:bodyPr spcFirstLastPara="1" wrap="square" lIns="91425" tIns="91425" rIns="91425" bIns="91425" anchor="b" anchorCtr="0">
            <a:noAutofit/>
          </a:bodyPr>
          <a:lstStyle/>
          <a:p>
            <a:pPr marL="0" lvl="0" indent="0"/>
            <a:r>
              <a:rPr lang="id-ID" dirty="0"/>
              <a:t>Penelitian ini akan mengidentifikasi faktor - faktor berkontribusi terhadap angka stunting</a:t>
            </a:r>
            <a:endParaRPr lang="en-US" dirty="0"/>
          </a:p>
        </p:txBody>
      </p:sp>
      <p:grpSp>
        <p:nvGrpSpPr>
          <p:cNvPr id="1066" name="Google Shape;1066;p41"/>
          <p:cNvGrpSpPr/>
          <p:nvPr/>
        </p:nvGrpSpPr>
        <p:grpSpPr>
          <a:xfrm>
            <a:off x="6906029" y="2035402"/>
            <a:ext cx="676933" cy="506023"/>
            <a:chOff x="7940666" y="2020205"/>
            <a:chExt cx="383249" cy="286488"/>
          </a:xfrm>
        </p:grpSpPr>
        <p:sp>
          <p:nvSpPr>
            <p:cNvPr id="1067" name="Google Shape;1067;p41"/>
            <p:cNvSpPr/>
            <p:nvPr/>
          </p:nvSpPr>
          <p:spPr>
            <a:xfrm>
              <a:off x="7971742" y="2025205"/>
              <a:ext cx="326124" cy="275859"/>
            </a:xfrm>
            <a:custGeom>
              <a:avLst/>
              <a:gdLst/>
              <a:ahLst/>
              <a:cxnLst/>
              <a:rect l="l" t="t" r="r" b="b"/>
              <a:pathLst>
                <a:path w="12457" h="10537" extrusionOk="0">
                  <a:moveTo>
                    <a:pt x="9004" y="1"/>
                  </a:moveTo>
                  <a:cubicBezTo>
                    <a:pt x="8951" y="1"/>
                    <a:pt x="8898" y="3"/>
                    <a:pt x="8844" y="6"/>
                  </a:cubicBezTo>
                  <a:cubicBezTo>
                    <a:pt x="7821" y="74"/>
                    <a:pt x="6889" y="434"/>
                    <a:pt x="6231" y="1126"/>
                  </a:cubicBezTo>
                  <a:cubicBezTo>
                    <a:pt x="5532" y="398"/>
                    <a:pt x="4581" y="8"/>
                    <a:pt x="3612" y="8"/>
                  </a:cubicBezTo>
                  <a:cubicBezTo>
                    <a:pt x="3161" y="8"/>
                    <a:pt x="2707" y="92"/>
                    <a:pt x="2272" y="266"/>
                  </a:cubicBezTo>
                  <a:cubicBezTo>
                    <a:pt x="898" y="818"/>
                    <a:pt x="0" y="2144"/>
                    <a:pt x="0" y="3624"/>
                  </a:cubicBezTo>
                  <a:cubicBezTo>
                    <a:pt x="0" y="5646"/>
                    <a:pt x="1403" y="7059"/>
                    <a:pt x="2623" y="8068"/>
                  </a:cubicBezTo>
                  <a:cubicBezTo>
                    <a:pt x="3147" y="8495"/>
                    <a:pt x="3699" y="8899"/>
                    <a:pt x="4266" y="9269"/>
                  </a:cubicBezTo>
                  <a:lnTo>
                    <a:pt x="6231" y="10537"/>
                  </a:lnTo>
                  <a:lnTo>
                    <a:pt x="8191" y="9269"/>
                  </a:lnTo>
                  <a:cubicBezTo>
                    <a:pt x="8758" y="8894"/>
                    <a:pt x="9310" y="8495"/>
                    <a:pt x="9834" y="8068"/>
                  </a:cubicBezTo>
                  <a:cubicBezTo>
                    <a:pt x="11059" y="7064"/>
                    <a:pt x="12457" y="5646"/>
                    <a:pt x="12457" y="3624"/>
                  </a:cubicBezTo>
                  <a:cubicBezTo>
                    <a:pt x="12457" y="1933"/>
                    <a:pt x="11290" y="468"/>
                    <a:pt x="9642" y="98"/>
                  </a:cubicBezTo>
                  <a:cubicBezTo>
                    <a:pt x="9434" y="32"/>
                    <a:pt x="9219" y="1"/>
                    <a:pt x="9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8080781" y="2029394"/>
              <a:ext cx="217085" cy="271801"/>
            </a:xfrm>
            <a:custGeom>
              <a:avLst/>
              <a:gdLst/>
              <a:ahLst/>
              <a:cxnLst/>
              <a:rect l="l" t="t" r="r" b="b"/>
              <a:pathLst>
                <a:path w="8292" h="10382" extrusionOk="0">
                  <a:moveTo>
                    <a:pt x="5712" y="0"/>
                  </a:moveTo>
                  <a:cubicBezTo>
                    <a:pt x="6130" y="2215"/>
                    <a:pt x="6409" y="7542"/>
                    <a:pt x="0" y="9041"/>
                  </a:cubicBezTo>
                  <a:cubicBezTo>
                    <a:pt x="53" y="9075"/>
                    <a:pt x="91" y="9104"/>
                    <a:pt x="101" y="9113"/>
                  </a:cubicBezTo>
                  <a:lnTo>
                    <a:pt x="2066" y="10382"/>
                  </a:lnTo>
                  <a:lnTo>
                    <a:pt x="4026" y="9113"/>
                  </a:lnTo>
                  <a:cubicBezTo>
                    <a:pt x="4593" y="8739"/>
                    <a:pt x="5140" y="8340"/>
                    <a:pt x="5669" y="7912"/>
                  </a:cubicBezTo>
                  <a:cubicBezTo>
                    <a:pt x="6889" y="6904"/>
                    <a:pt x="8292" y="5491"/>
                    <a:pt x="8292" y="3469"/>
                  </a:cubicBezTo>
                  <a:cubicBezTo>
                    <a:pt x="8292" y="1869"/>
                    <a:pt x="7245" y="457"/>
                    <a:pt x="5712"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8180396" y="2144717"/>
              <a:ext cx="96971" cy="77624"/>
            </a:xfrm>
            <a:custGeom>
              <a:avLst/>
              <a:gdLst/>
              <a:ahLst/>
              <a:cxnLst/>
              <a:rect l="l" t="t" r="r" b="b"/>
              <a:pathLst>
                <a:path w="3704" h="2965" extrusionOk="0">
                  <a:moveTo>
                    <a:pt x="2107" y="0"/>
                  </a:moveTo>
                  <a:cubicBezTo>
                    <a:pt x="2103" y="0"/>
                    <a:pt x="2099" y="0"/>
                    <a:pt x="2095" y="0"/>
                  </a:cubicBezTo>
                  <a:cubicBezTo>
                    <a:pt x="2013" y="5"/>
                    <a:pt x="1941" y="63"/>
                    <a:pt x="1912" y="140"/>
                  </a:cubicBezTo>
                  <a:lnTo>
                    <a:pt x="1254" y="2181"/>
                  </a:lnTo>
                  <a:lnTo>
                    <a:pt x="442" y="332"/>
                  </a:lnTo>
                  <a:cubicBezTo>
                    <a:pt x="401" y="246"/>
                    <a:pt x="331" y="210"/>
                    <a:pt x="260" y="210"/>
                  </a:cubicBezTo>
                  <a:cubicBezTo>
                    <a:pt x="130" y="210"/>
                    <a:pt x="0" y="333"/>
                    <a:pt x="62" y="495"/>
                  </a:cubicBezTo>
                  <a:lnTo>
                    <a:pt x="1090" y="2844"/>
                  </a:lnTo>
                  <a:cubicBezTo>
                    <a:pt x="1129" y="2916"/>
                    <a:pt x="1201" y="2965"/>
                    <a:pt x="1283" y="2965"/>
                  </a:cubicBezTo>
                  <a:lnTo>
                    <a:pt x="1292" y="2965"/>
                  </a:lnTo>
                  <a:cubicBezTo>
                    <a:pt x="1379" y="2960"/>
                    <a:pt x="1451" y="2902"/>
                    <a:pt x="1475" y="2820"/>
                  </a:cubicBezTo>
                  <a:lnTo>
                    <a:pt x="2143" y="745"/>
                  </a:lnTo>
                  <a:lnTo>
                    <a:pt x="2690" y="1840"/>
                  </a:lnTo>
                  <a:cubicBezTo>
                    <a:pt x="2724" y="1912"/>
                    <a:pt x="2791" y="1956"/>
                    <a:pt x="2868" y="1956"/>
                  </a:cubicBezTo>
                  <a:lnTo>
                    <a:pt x="3411" y="1956"/>
                  </a:lnTo>
                  <a:cubicBezTo>
                    <a:pt x="3512" y="1826"/>
                    <a:pt x="3613" y="1687"/>
                    <a:pt x="3704" y="1543"/>
                  </a:cubicBezTo>
                  <a:lnTo>
                    <a:pt x="3704" y="1543"/>
                  </a:lnTo>
                  <a:lnTo>
                    <a:pt x="3007" y="1547"/>
                  </a:lnTo>
                  <a:lnTo>
                    <a:pt x="2291" y="116"/>
                  </a:lnTo>
                  <a:cubicBezTo>
                    <a:pt x="2260" y="43"/>
                    <a:pt x="2184" y="0"/>
                    <a:pt x="2107"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7991979" y="2106599"/>
              <a:ext cx="194910" cy="127444"/>
            </a:xfrm>
            <a:custGeom>
              <a:avLst/>
              <a:gdLst/>
              <a:ahLst/>
              <a:cxnLst/>
              <a:rect l="l" t="t" r="r" b="b"/>
              <a:pathLst>
                <a:path w="7445" h="4868" extrusionOk="0">
                  <a:moveTo>
                    <a:pt x="6728" y="1"/>
                  </a:moveTo>
                  <a:cubicBezTo>
                    <a:pt x="6724" y="1"/>
                    <a:pt x="6721" y="1"/>
                    <a:pt x="6717" y="1"/>
                  </a:cubicBezTo>
                  <a:cubicBezTo>
                    <a:pt x="6635" y="1"/>
                    <a:pt x="6563" y="54"/>
                    <a:pt x="6529" y="131"/>
                  </a:cubicBezTo>
                  <a:lnTo>
                    <a:pt x="5559" y="2523"/>
                  </a:lnTo>
                  <a:lnTo>
                    <a:pt x="4742" y="1149"/>
                  </a:lnTo>
                  <a:cubicBezTo>
                    <a:pt x="4702" y="1079"/>
                    <a:pt x="4633" y="1045"/>
                    <a:pt x="4564" y="1045"/>
                  </a:cubicBezTo>
                  <a:cubicBezTo>
                    <a:pt x="4478" y="1045"/>
                    <a:pt x="4392" y="1098"/>
                    <a:pt x="4363" y="1197"/>
                  </a:cubicBezTo>
                  <a:lnTo>
                    <a:pt x="3541" y="3979"/>
                  </a:lnTo>
                  <a:lnTo>
                    <a:pt x="2489" y="880"/>
                  </a:lnTo>
                  <a:cubicBezTo>
                    <a:pt x="2460" y="803"/>
                    <a:pt x="2388" y="750"/>
                    <a:pt x="2306" y="745"/>
                  </a:cubicBezTo>
                  <a:cubicBezTo>
                    <a:pt x="2299" y="745"/>
                    <a:pt x="2293" y="744"/>
                    <a:pt x="2286" y="744"/>
                  </a:cubicBezTo>
                  <a:cubicBezTo>
                    <a:pt x="2211" y="744"/>
                    <a:pt x="2140" y="790"/>
                    <a:pt x="2109" y="861"/>
                  </a:cubicBezTo>
                  <a:lnTo>
                    <a:pt x="1062" y="3008"/>
                  </a:lnTo>
                  <a:lnTo>
                    <a:pt x="0" y="3008"/>
                  </a:lnTo>
                  <a:cubicBezTo>
                    <a:pt x="92" y="3147"/>
                    <a:pt x="193" y="3287"/>
                    <a:pt x="294" y="3421"/>
                  </a:cubicBezTo>
                  <a:lnTo>
                    <a:pt x="1192" y="3421"/>
                  </a:lnTo>
                  <a:cubicBezTo>
                    <a:pt x="1274" y="3421"/>
                    <a:pt x="1346" y="3373"/>
                    <a:pt x="1379" y="3301"/>
                  </a:cubicBezTo>
                  <a:lnTo>
                    <a:pt x="2258" y="1490"/>
                  </a:lnTo>
                  <a:lnTo>
                    <a:pt x="3359" y="4728"/>
                  </a:lnTo>
                  <a:cubicBezTo>
                    <a:pt x="3387" y="4810"/>
                    <a:pt x="3464" y="4867"/>
                    <a:pt x="3555" y="4867"/>
                  </a:cubicBezTo>
                  <a:cubicBezTo>
                    <a:pt x="3647" y="4862"/>
                    <a:pt x="3724" y="4805"/>
                    <a:pt x="3748" y="4718"/>
                  </a:cubicBezTo>
                  <a:lnTo>
                    <a:pt x="4622" y="1764"/>
                  </a:lnTo>
                  <a:lnTo>
                    <a:pt x="5410" y="3085"/>
                  </a:lnTo>
                  <a:cubicBezTo>
                    <a:pt x="5446" y="3148"/>
                    <a:pt x="5512" y="3186"/>
                    <a:pt x="5588" y="3186"/>
                  </a:cubicBezTo>
                  <a:cubicBezTo>
                    <a:pt x="5593" y="3186"/>
                    <a:pt x="5597" y="3186"/>
                    <a:pt x="5602" y="3186"/>
                  </a:cubicBezTo>
                  <a:cubicBezTo>
                    <a:pt x="5679" y="3181"/>
                    <a:pt x="5746" y="3133"/>
                    <a:pt x="5775" y="3056"/>
                  </a:cubicBezTo>
                  <a:lnTo>
                    <a:pt x="6721" y="731"/>
                  </a:lnTo>
                  <a:lnTo>
                    <a:pt x="7000" y="1375"/>
                  </a:lnTo>
                  <a:cubicBezTo>
                    <a:pt x="7041" y="1459"/>
                    <a:pt x="7112" y="1495"/>
                    <a:pt x="7183" y="1495"/>
                  </a:cubicBezTo>
                  <a:cubicBezTo>
                    <a:pt x="7314" y="1495"/>
                    <a:pt x="7445" y="1373"/>
                    <a:pt x="7380" y="1211"/>
                  </a:cubicBezTo>
                  <a:lnTo>
                    <a:pt x="6909" y="121"/>
                  </a:lnTo>
                  <a:cubicBezTo>
                    <a:pt x="6877" y="48"/>
                    <a:pt x="6810" y="1"/>
                    <a:pt x="6728"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7940666" y="2020205"/>
              <a:ext cx="383249" cy="286488"/>
            </a:xfrm>
            <a:custGeom>
              <a:avLst/>
              <a:gdLst/>
              <a:ahLst/>
              <a:cxnLst/>
              <a:rect l="l" t="t" r="r" b="b"/>
              <a:pathLst>
                <a:path w="14639" h="10943" extrusionOk="0">
                  <a:moveTo>
                    <a:pt x="4809" y="0"/>
                  </a:moveTo>
                  <a:cubicBezTo>
                    <a:pt x="4803" y="0"/>
                    <a:pt x="4796" y="0"/>
                    <a:pt x="4790" y="0"/>
                  </a:cubicBezTo>
                  <a:cubicBezTo>
                    <a:pt x="2076" y="0"/>
                    <a:pt x="0" y="2830"/>
                    <a:pt x="1432" y="5799"/>
                  </a:cubicBezTo>
                  <a:lnTo>
                    <a:pt x="567" y="5799"/>
                  </a:lnTo>
                  <a:cubicBezTo>
                    <a:pt x="293" y="5799"/>
                    <a:pt x="293" y="6212"/>
                    <a:pt x="567" y="6212"/>
                  </a:cubicBezTo>
                  <a:lnTo>
                    <a:pt x="1653" y="6212"/>
                  </a:lnTo>
                  <a:cubicBezTo>
                    <a:pt x="2844" y="8206"/>
                    <a:pt x="5347" y="9652"/>
                    <a:pt x="7288" y="10910"/>
                  </a:cubicBezTo>
                  <a:cubicBezTo>
                    <a:pt x="7322" y="10932"/>
                    <a:pt x="7360" y="10943"/>
                    <a:pt x="7399" y="10943"/>
                  </a:cubicBezTo>
                  <a:cubicBezTo>
                    <a:pt x="7437" y="10943"/>
                    <a:pt x="7476" y="10932"/>
                    <a:pt x="7509" y="10910"/>
                  </a:cubicBezTo>
                  <a:cubicBezTo>
                    <a:pt x="9450" y="9657"/>
                    <a:pt x="11953" y="8211"/>
                    <a:pt x="13144" y="6212"/>
                  </a:cubicBezTo>
                  <a:lnTo>
                    <a:pt x="14230" y="6212"/>
                  </a:lnTo>
                  <a:cubicBezTo>
                    <a:pt x="14345" y="6212"/>
                    <a:pt x="14437" y="6121"/>
                    <a:pt x="14437" y="6005"/>
                  </a:cubicBezTo>
                  <a:cubicBezTo>
                    <a:pt x="14451" y="5895"/>
                    <a:pt x="14360" y="5794"/>
                    <a:pt x="14249" y="5794"/>
                  </a:cubicBezTo>
                  <a:lnTo>
                    <a:pt x="13389" y="5794"/>
                  </a:lnTo>
                  <a:cubicBezTo>
                    <a:pt x="14638" y="3195"/>
                    <a:pt x="13216" y="615"/>
                    <a:pt x="10877" y="87"/>
                  </a:cubicBezTo>
                  <a:cubicBezTo>
                    <a:pt x="10864" y="85"/>
                    <a:pt x="10852" y="84"/>
                    <a:pt x="10840" y="84"/>
                  </a:cubicBezTo>
                  <a:cubicBezTo>
                    <a:pt x="10610" y="84"/>
                    <a:pt x="10548" y="426"/>
                    <a:pt x="10786" y="490"/>
                  </a:cubicBezTo>
                  <a:cubicBezTo>
                    <a:pt x="12923" y="971"/>
                    <a:pt x="14216" y="3392"/>
                    <a:pt x="12933" y="5799"/>
                  </a:cubicBezTo>
                  <a:lnTo>
                    <a:pt x="12169" y="5799"/>
                  </a:lnTo>
                  <a:lnTo>
                    <a:pt x="11453" y="4363"/>
                  </a:lnTo>
                  <a:cubicBezTo>
                    <a:pt x="11415" y="4287"/>
                    <a:pt x="11343" y="4250"/>
                    <a:pt x="11271" y="4250"/>
                  </a:cubicBezTo>
                  <a:cubicBezTo>
                    <a:pt x="11188" y="4250"/>
                    <a:pt x="11105" y="4299"/>
                    <a:pt x="11074" y="4391"/>
                  </a:cubicBezTo>
                  <a:lnTo>
                    <a:pt x="10411" y="6433"/>
                  </a:lnTo>
                  <a:lnTo>
                    <a:pt x="9676" y="4752"/>
                  </a:lnTo>
                  <a:cubicBezTo>
                    <a:pt x="9635" y="4666"/>
                    <a:pt x="9564" y="4629"/>
                    <a:pt x="9493" y="4629"/>
                  </a:cubicBezTo>
                  <a:cubicBezTo>
                    <a:pt x="9361" y="4629"/>
                    <a:pt x="9231" y="4753"/>
                    <a:pt x="9296" y="4915"/>
                  </a:cubicBezTo>
                  <a:lnTo>
                    <a:pt x="10252" y="7096"/>
                  </a:lnTo>
                  <a:cubicBezTo>
                    <a:pt x="10289" y="7178"/>
                    <a:pt x="10365" y="7218"/>
                    <a:pt x="10440" y="7218"/>
                  </a:cubicBezTo>
                  <a:cubicBezTo>
                    <a:pt x="10523" y="7218"/>
                    <a:pt x="10606" y="7170"/>
                    <a:pt x="10637" y="7077"/>
                  </a:cubicBezTo>
                  <a:lnTo>
                    <a:pt x="11304" y="5001"/>
                  </a:lnTo>
                  <a:lnTo>
                    <a:pt x="11847" y="6097"/>
                  </a:lnTo>
                  <a:cubicBezTo>
                    <a:pt x="11886" y="6169"/>
                    <a:pt x="11953" y="6212"/>
                    <a:pt x="12030" y="6217"/>
                  </a:cubicBezTo>
                  <a:lnTo>
                    <a:pt x="12674" y="6217"/>
                  </a:lnTo>
                  <a:cubicBezTo>
                    <a:pt x="11357" y="8211"/>
                    <a:pt x="8513" y="9733"/>
                    <a:pt x="7408" y="10497"/>
                  </a:cubicBezTo>
                  <a:cubicBezTo>
                    <a:pt x="5655" y="9354"/>
                    <a:pt x="3320" y="7994"/>
                    <a:pt x="2148" y="6217"/>
                  </a:cubicBezTo>
                  <a:lnTo>
                    <a:pt x="3147" y="6217"/>
                  </a:lnTo>
                  <a:cubicBezTo>
                    <a:pt x="3224" y="6217"/>
                    <a:pt x="3301" y="6169"/>
                    <a:pt x="3334" y="6097"/>
                  </a:cubicBezTo>
                  <a:lnTo>
                    <a:pt x="4209" y="4286"/>
                  </a:lnTo>
                  <a:lnTo>
                    <a:pt x="5314" y="7524"/>
                  </a:lnTo>
                  <a:cubicBezTo>
                    <a:pt x="5347" y="7614"/>
                    <a:pt x="5428" y="7659"/>
                    <a:pt x="5509" y="7659"/>
                  </a:cubicBezTo>
                  <a:cubicBezTo>
                    <a:pt x="5593" y="7659"/>
                    <a:pt x="5676" y="7611"/>
                    <a:pt x="5708" y="7514"/>
                  </a:cubicBezTo>
                  <a:lnTo>
                    <a:pt x="6577" y="4564"/>
                  </a:lnTo>
                  <a:lnTo>
                    <a:pt x="7365" y="5885"/>
                  </a:lnTo>
                  <a:cubicBezTo>
                    <a:pt x="7405" y="5952"/>
                    <a:pt x="7473" y="5985"/>
                    <a:pt x="7542" y="5985"/>
                  </a:cubicBezTo>
                  <a:cubicBezTo>
                    <a:pt x="7620" y="5985"/>
                    <a:pt x="7699" y="5941"/>
                    <a:pt x="7735" y="5857"/>
                  </a:cubicBezTo>
                  <a:lnTo>
                    <a:pt x="8677" y="3531"/>
                  </a:lnTo>
                  <a:lnTo>
                    <a:pt x="8960" y="4175"/>
                  </a:lnTo>
                  <a:cubicBezTo>
                    <a:pt x="8998" y="4259"/>
                    <a:pt x="9068" y="4294"/>
                    <a:pt x="9137" y="4294"/>
                  </a:cubicBezTo>
                  <a:cubicBezTo>
                    <a:pt x="9268" y="4294"/>
                    <a:pt x="9400" y="4170"/>
                    <a:pt x="9335" y="4007"/>
                  </a:cubicBezTo>
                  <a:lnTo>
                    <a:pt x="8854" y="2921"/>
                  </a:lnTo>
                  <a:cubicBezTo>
                    <a:pt x="8819" y="2838"/>
                    <a:pt x="8744" y="2798"/>
                    <a:pt x="8668" y="2798"/>
                  </a:cubicBezTo>
                  <a:cubicBezTo>
                    <a:pt x="8591" y="2798"/>
                    <a:pt x="8514" y="2841"/>
                    <a:pt x="8480" y="2926"/>
                  </a:cubicBezTo>
                  <a:lnTo>
                    <a:pt x="7504" y="5319"/>
                  </a:lnTo>
                  <a:lnTo>
                    <a:pt x="6688" y="3945"/>
                  </a:lnTo>
                  <a:cubicBezTo>
                    <a:pt x="6647" y="3877"/>
                    <a:pt x="6580" y="3844"/>
                    <a:pt x="6513" y="3844"/>
                  </a:cubicBezTo>
                  <a:cubicBezTo>
                    <a:pt x="6428" y="3844"/>
                    <a:pt x="6345" y="3896"/>
                    <a:pt x="6318" y="3993"/>
                  </a:cubicBezTo>
                  <a:lnTo>
                    <a:pt x="5491" y="6779"/>
                  </a:lnTo>
                  <a:lnTo>
                    <a:pt x="4439" y="3676"/>
                  </a:lnTo>
                  <a:cubicBezTo>
                    <a:pt x="4406" y="3584"/>
                    <a:pt x="4324" y="3537"/>
                    <a:pt x="4242" y="3537"/>
                  </a:cubicBezTo>
                  <a:cubicBezTo>
                    <a:pt x="4169" y="3537"/>
                    <a:pt x="4096" y="3575"/>
                    <a:pt x="4060" y="3652"/>
                  </a:cubicBezTo>
                  <a:lnTo>
                    <a:pt x="3013" y="5799"/>
                  </a:lnTo>
                  <a:lnTo>
                    <a:pt x="1893" y="5799"/>
                  </a:lnTo>
                  <a:cubicBezTo>
                    <a:pt x="442" y="3080"/>
                    <a:pt x="2287" y="414"/>
                    <a:pt x="4790" y="414"/>
                  </a:cubicBezTo>
                  <a:cubicBezTo>
                    <a:pt x="4796" y="414"/>
                    <a:pt x="4802" y="414"/>
                    <a:pt x="4807" y="414"/>
                  </a:cubicBezTo>
                  <a:cubicBezTo>
                    <a:pt x="5733" y="414"/>
                    <a:pt x="6620" y="797"/>
                    <a:pt x="7255" y="1471"/>
                  </a:cubicBezTo>
                  <a:cubicBezTo>
                    <a:pt x="7293" y="1511"/>
                    <a:pt x="7347" y="1532"/>
                    <a:pt x="7401" y="1532"/>
                  </a:cubicBezTo>
                  <a:cubicBezTo>
                    <a:pt x="7455" y="1532"/>
                    <a:pt x="7509" y="1511"/>
                    <a:pt x="7548" y="1471"/>
                  </a:cubicBezTo>
                  <a:cubicBezTo>
                    <a:pt x="8114" y="880"/>
                    <a:pt x="8874" y="510"/>
                    <a:pt x="9685" y="428"/>
                  </a:cubicBezTo>
                  <a:cubicBezTo>
                    <a:pt x="9951" y="405"/>
                    <a:pt x="9923" y="19"/>
                    <a:pt x="9674" y="19"/>
                  </a:cubicBezTo>
                  <a:cubicBezTo>
                    <a:pt x="9667" y="19"/>
                    <a:pt x="9659" y="19"/>
                    <a:pt x="9652" y="20"/>
                  </a:cubicBezTo>
                  <a:cubicBezTo>
                    <a:pt x="8806" y="101"/>
                    <a:pt x="8018" y="457"/>
                    <a:pt x="7403" y="1033"/>
                  </a:cubicBezTo>
                  <a:cubicBezTo>
                    <a:pt x="6697" y="370"/>
                    <a:pt x="5772" y="0"/>
                    <a:pt x="4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41"/>
          <p:cNvGrpSpPr/>
          <p:nvPr/>
        </p:nvGrpSpPr>
        <p:grpSpPr>
          <a:xfrm>
            <a:off x="1561032" y="2042127"/>
            <a:ext cx="631740" cy="499299"/>
            <a:chOff x="5750631" y="2016383"/>
            <a:chExt cx="371677" cy="293740"/>
          </a:xfrm>
        </p:grpSpPr>
        <p:sp>
          <p:nvSpPr>
            <p:cNvPr id="1073" name="Google Shape;1073;p41"/>
            <p:cNvSpPr/>
            <p:nvPr/>
          </p:nvSpPr>
          <p:spPr>
            <a:xfrm>
              <a:off x="5912737" y="2215901"/>
              <a:ext cx="39767" cy="88698"/>
            </a:xfrm>
            <a:custGeom>
              <a:avLst/>
              <a:gdLst/>
              <a:ahLst/>
              <a:cxnLst/>
              <a:rect l="l" t="t" r="r" b="b"/>
              <a:pathLst>
                <a:path w="1519" h="3388" extrusionOk="0">
                  <a:moveTo>
                    <a:pt x="1428" y="1"/>
                  </a:moveTo>
                  <a:cubicBezTo>
                    <a:pt x="1308" y="145"/>
                    <a:pt x="1144" y="241"/>
                    <a:pt x="962" y="279"/>
                  </a:cubicBezTo>
                  <a:lnTo>
                    <a:pt x="376" y="399"/>
                  </a:lnTo>
                  <a:cubicBezTo>
                    <a:pt x="443" y="990"/>
                    <a:pt x="467" y="2114"/>
                    <a:pt x="1" y="2724"/>
                  </a:cubicBezTo>
                  <a:lnTo>
                    <a:pt x="875" y="3387"/>
                  </a:lnTo>
                  <a:cubicBezTo>
                    <a:pt x="1279" y="2859"/>
                    <a:pt x="1490" y="2119"/>
                    <a:pt x="1509" y="1182"/>
                  </a:cubicBezTo>
                  <a:cubicBezTo>
                    <a:pt x="1519" y="784"/>
                    <a:pt x="1490" y="390"/>
                    <a:pt x="1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5922424" y="2215901"/>
              <a:ext cx="28065" cy="28955"/>
            </a:xfrm>
            <a:custGeom>
              <a:avLst/>
              <a:gdLst/>
              <a:ahLst/>
              <a:cxnLst/>
              <a:rect l="l" t="t" r="r" b="b"/>
              <a:pathLst>
                <a:path w="1072" h="1106" extrusionOk="0">
                  <a:moveTo>
                    <a:pt x="1053" y="1"/>
                  </a:moveTo>
                  <a:cubicBezTo>
                    <a:pt x="933" y="145"/>
                    <a:pt x="769" y="246"/>
                    <a:pt x="587" y="284"/>
                  </a:cubicBezTo>
                  <a:lnTo>
                    <a:pt x="1" y="404"/>
                  </a:lnTo>
                  <a:cubicBezTo>
                    <a:pt x="30" y="635"/>
                    <a:pt x="39" y="870"/>
                    <a:pt x="39" y="1105"/>
                  </a:cubicBezTo>
                  <a:lnTo>
                    <a:pt x="587" y="995"/>
                  </a:lnTo>
                  <a:cubicBezTo>
                    <a:pt x="769" y="957"/>
                    <a:pt x="933" y="860"/>
                    <a:pt x="1053" y="716"/>
                  </a:cubicBezTo>
                  <a:cubicBezTo>
                    <a:pt x="1054" y="720"/>
                    <a:pt x="1054" y="722"/>
                    <a:pt x="1055" y="722"/>
                  </a:cubicBezTo>
                  <a:cubicBezTo>
                    <a:pt x="1068" y="722"/>
                    <a:pt x="1071" y="101"/>
                    <a:pt x="1053"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5903181" y="2022221"/>
              <a:ext cx="40291" cy="55999"/>
            </a:xfrm>
            <a:custGeom>
              <a:avLst/>
              <a:gdLst/>
              <a:ahLst/>
              <a:cxnLst/>
              <a:rect l="l" t="t" r="r" b="b"/>
              <a:pathLst>
                <a:path w="1539" h="2139" extrusionOk="0">
                  <a:moveTo>
                    <a:pt x="1082" y="0"/>
                  </a:moveTo>
                  <a:lnTo>
                    <a:pt x="1" y="231"/>
                  </a:lnTo>
                  <a:lnTo>
                    <a:pt x="404" y="2104"/>
                  </a:lnTo>
                  <a:lnTo>
                    <a:pt x="1317" y="2104"/>
                  </a:lnTo>
                  <a:cubicBezTo>
                    <a:pt x="1327" y="2104"/>
                    <a:pt x="1337" y="2104"/>
                    <a:pt x="1347" y="2104"/>
                  </a:cubicBezTo>
                  <a:cubicBezTo>
                    <a:pt x="1413" y="2104"/>
                    <a:pt x="1475" y="2117"/>
                    <a:pt x="1538" y="2138"/>
                  </a:cubicBezTo>
                  <a:lnTo>
                    <a:pt x="10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5909465" y="2058009"/>
              <a:ext cx="33877" cy="20316"/>
            </a:xfrm>
            <a:custGeom>
              <a:avLst/>
              <a:gdLst/>
              <a:ahLst/>
              <a:cxnLst/>
              <a:rect l="l" t="t" r="r" b="b"/>
              <a:pathLst>
                <a:path w="1294" h="776" extrusionOk="0">
                  <a:moveTo>
                    <a:pt x="933" y="1"/>
                  </a:moveTo>
                  <a:cubicBezTo>
                    <a:pt x="911" y="1"/>
                    <a:pt x="888" y="1"/>
                    <a:pt x="866" y="2"/>
                  </a:cubicBezTo>
                  <a:lnTo>
                    <a:pt x="1" y="2"/>
                  </a:lnTo>
                  <a:lnTo>
                    <a:pt x="159" y="737"/>
                  </a:lnTo>
                  <a:lnTo>
                    <a:pt x="1072" y="737"/>
                  </a:lnTo>
                  <a:cubicBezTo>
                    <a:pt x="1149" y="737"/>
                    <a:pt x="1221" y="747"/>
                    <a:pt x="1293" y="776"/>
                  </a:cubicBezTo>
                  <a:lnTo>
                    <a:pt x="1130" y="17"/>
                  </a:lnTo>
                  <a:cubicBezTo>
                    <a:pt x="1065" y="6"/>
                    <a:pt x="1000" y="1"/>
                    <a:pt x="933"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6001801" y="2022221"/>
              <a:ext cx="39872" cy="55109"/>
            </a:xfrm>
            <a:custGeom>
              <a:avLst/>
              <a:gdLst/>
              <a:ahLst/>
              <a:cxnLst/>
              <a:rect l="l" t="t" r="r" b="b"/>
              <a:pathLst>
                <a:path w="1523" h="2105" extrusionOk="0">
                  <a:moveTo>
                    <a:pt x="447" y="0"/>
                  </a:moveTo>
                  <a:lnTo>
                    <a:pt x="0" y="2104"/>
                  </a:lnTo>
                  <a:lnTo>
                    <a:pt x="1124" y="2104"/>
                  </a:lnTo>
                  <a:lnTo>
                    <a:pt x="1523" y="231"/>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6001801" y="2057171"/>
              <a:ext cx="33720" cy="20290"/>
            </a:xfrm>
            <a:custGeom>
              <a:avLst/>
              <a:gdLst/>
              <a:ahLst/>
              <a:cxnLst/>
              <a:rect l="l" t="t" r="r" b="b"/>
              <a:pathLst>
                <a:path w="1288" h="775" extrusionOk="0">
                  <a:moveTo>
                    <a:pt x="163" y="1"/>
                  </a:moveTo>
                  <a:lnTo>
                    <a:pt x="0" y="774"/>
                  </a:lnTo>
                  <a:lnTo>
                    <a:pt x="1124" y="774"/>
                  </a:lnTo>
                  <a:lnTo>
                    <a:pt x="1288" y="10"/>
                  </a:lnTo>
                  <a:lnTo>
                    <a:pt x="163" y="1"/>
                  </a:ln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5755919" y="2077435"/>
              <a:ext cx="198863" cy="174778"/>
            </a:xfrm>
            <a:custGeom>
              <a:avLst/>
              <a:gdLst/>
              <a:ahLst/>
              <a:cxnLst/>
              <a:rect l="l" t="t" r="r" b="b"/>
              <a:pathLst>
                <a:path w="7596" h="6676" extrusionOk="0">
                  <a:moveTo>
                    <a:pt x="2748" y="0"/>
                  </a:moveTo>
                  <a:cubicBezTo>
                    <a:pt x="1235" y="0"/>
                    <a:pt x="5" y="1230"/>
                    <a:pt x="5" y="2743"/>
                  </a:cubicBezTo>
                  <a:lnTo>
                    <a:pt x="5" y="5309"/>
                  </a:lnTo>
                  <a:cubicBezTo>
                    <a:pt x="1" y="6076"/>
                    <a:pt x="628" y="6676"/>
                    <a:pt x="1365" y="6676"/>
                  </a:cubicBezTo>
                  <a:cubicBezTo>
                    <a:pt x="1453" y="6676"/>
                    <a:pt x="1543" y="6667"/>
                    <a:pt x="1634" y="6649"/>
                  </a:cubicBezTo>
                  <a:lnTo>
                    <a:pt x="1912" y="6591"/>
                  </a:lnTo>
                  <a:lnTo>
                    <a:pt x="2738" y="6418"/>
                  </a:lnTo>
                  <a:lnTo>
                    <a:pt x="6947" y="5573"/>
                  </a:lnTo>
                  <a:cubicBezTo>
                    <a:pt x="7326" y="5496"/>
                    <a:pt x="7595" y="5165"/>
                    <a:pt x="7595" y="4780"/>
                  </a:cubicBezTo>
                  <a:lnTo>
                    <a:pt x="7595" y="658"/>
                  </a:lnTo>
                  <a:cubicBezTo>
                    <a:pt x="7595" y="293"/>
                    <a:pt x="7302" y="0"/>
                    <a:pt x="6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5761809" y="2077304"/>
              <a:ext cx="193104" cy="174673"/>
            </a:xfrm>
            <a:custGeom>
              <a:avLst/>
              <a:gdLst/>
              <a:ahLst/>
              <a:cxnLst/>
              <a:rect l="l" t="t" r="r" b="b"/>
              <a:pathLst>
                <a:path w="7376" h="6672" extrusionOk="0">
                  <a:moveTo>
                    <a:pt x="6169" y="0"/>
                  </a:moveTo>
                  <a:cubicBezTo>
                    <a:pt x="6169" y="10"/>
                    <a:pt x="6174" y="25"/>
                    <a:pt x="6174" y="39"/>
                  </a:cubicBezTo>
                  <a:lnTo>
                    <a:pt x="6174" y="4156"/>
                  </a:lnTo>
                  <a:cubicBezTo>
                    <a:pt x="6174" y="4540"/>
                    <a:pt x="5905" y="4872"/>
                    <a:pt x="5526" y="4949"/>
                  </a:cubicBezTo>
                  <a:lnTo>
                    <a:pt x="1317" y="5799"/>
                  </a:lnTo>
                  <a:lnTo>
                    <a:pt x="491" y="5967"/>
                  </a:lnTo>
                  <a:lnTo>
                    <a:pt x="212" y="6025"/>
                  </a:lnTo>
                  <a:cubicBezTo>
                    <a:pt x="145" y="6039"/>
                    <a:pt x="73" y="6044"/>
                    <a:pt x="1" y="6049"/>
                  </a:cubicBezTo>
                  <a:cubicBezTo>
                    <a:pt x="254" y="6442"/>
                    <a:pt x="688" y="6671"/>
                    <a:pt x="1144" y="6671"/>
                  </a:cubicBezTo>
                  <a:cubicBezTo>
                    <a:pt x="1233" y="6671"/>
                    <a:pt x="1324" y="6663"/>
                    <a:pt x="1413" y="6644"/>
                  </a:cubicBezTo>
                  <a:lnTo>
                    <a:pt x="1692" y="6587"/>
                  </a:lnTo>
                  <a:lnTo>
                    <a:pt x="2513" y="6419"/>
                  </a:lnTo>
                  <a:lnTo>
                    <a:pt x="6727" y="5573"/>
                  </a:lnTo>
                  <a:cubicBezTo>
                    <a:pt x="7101" y="5496"/>
                    <a:pt x="7375" y="5165"/>
                    <a:pt x="7375" y="4780"/>
                  </a:cubicBezTo>
                  <a:lnTo>
                    <a:pt x="7375" y="659"/>
                  </a:lnTo>
                  <a:cubicBezTo>
                    <a:pt x="7370" y="298"/>
                    <a:pt x="7077" y="0"/>
                    <a:pt x="6712"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5976250" y="2077304"/>
              <a:ext cx="140011" cy="117862"/>
            </a:xfrm>
            <a:custGeom>
              <a:avLst/>
              <a:gdLst/>
              <a:ahLst/>
              <a:cxnLst/>
              <a:rect l="l" t="t" r="r" b="b"/>
              <a:pathLst>
                <a:path w="5348" h="4502" extrusionOk="0">
                  <a:moveTo>
                    <a:pt x="1212" y="0"/>
                  </a:moveTo>
                  <a:cubicBezTo>
                    <a:pt x="544" y="0"/>
                    <a:pt x="1" y="539"/>
                    <a:pt x="1" y="1206"/>
                  </a:cubicBezTo>
                  <a:lnTo>
                    <a:pt x="1" y="3897"/>
                  </a:lnTo>
                  <a:cubicBezTo>
                    <a:pt x="1" y="4248"/>
                    <a:pt x="293" y="4501"/>
                    <a:pt x="610" y="4501"/>
                  </a:cubicBezTo>
                  <a:cubicBezTo>
                    <a:pt x="714" y="4501"/>
                    <a:pt x="819" y="4474"/>
                    <a:pt x="918" y="4415"/>
                  </a:cubicBezTo>
                  <a:lnTo>
                    <a:pt x="4661" y="2215"/>
                  </a:lnTo>
                  <a:cubicBezTo>
                    <a:pt x="5122" y="1941"/>
                    <a:pt x="5348" y="1394"/>
                    <a:pt x="5204" y="875"/>
                  </a:cubicBezTo>
                  <a:cubicBezTo>
                    <a:pt x="5064" y="356"/>
                    <a:pt x="4594" y="0"/>
                    <a:pt x="4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5976250" y="2078927"/>
              <a:ext cx="137497" cy="116108"/>
            </a:xfrm>
            <a:custGeom>
              <a:avLst/>
              <a:gdLst/>
              <a:ahLst/>
              <a:cxnLst/>
              <a:rect l="l" t="t" r="r" b="b"/>
              <a:pathLst>
                <a:path w="5252" h="4435" extrusionOk="0">
                  <a:moveTo>
                    <a:pt x="4445" y="1"/>
                  </a:moveTo>
                  <a:cubicBezTo>
                    <a:pt x="4627" y="534"/>
                    <a:pt x="4411" y="1120"/>
                    <a:pt x="3926" y="1409"/>
                  </a:cubicBezTo>
                  <a:lnTo>
                    <a:pt x="179" y="3614"/>
                  </a:lnTo>
                  <a:cubicBezTo>
                    <a:pt x="126" y="3647"/>
                    <a:pt x="63" y="3666"/>
                    <a:pt x="1" y="3681"/>
                  </a:cubicBezTo>
                  <a:lnTo>
                    <a:pt x="1" y="3830"/>
                  </a:lnTo>
                  <a:cubicBezTo>
                    <a:pt x="1" y="4181"/>
                    <a:pt x="291" y="4434"/>
                    <a:pt x="608" y="4434"/>
                  </a:cubicBezTo>
                  <a:cubicBezTo>
                    <a:pt x="712" y="4434"/>
                    <a:pt x="818" y="4408"/>
                    <a:pt x="918" y="4349"/>
                  </a:cubicBezTo>
                  <a:lnTo>
                    <a:pt x="4661" y="2148"/>
                  </a:lnTo>
                  <a:cubicBezTo>
                    <a:pt x="5021" y="1932"/>
                    <a:pt x="5242" y="1543"/>
                    <a:pt x="5247" y="1125"/>
                  </a:cubicBezTo>
                  <a:cubicBezTo>
                    <a:pt x="5252" y="616"/>
                    <a:pt x="4930" y="164"/>
                    <a:pt x="4445"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5948473" y="2081205"/>
              <a:ext cx="44427" cy="131450"/>
            </a:xfrm>
            <a:custGeom>
              <a:avLst/>
              <a:gdLst/>
              <a:ahLst/>
              <a:cxnLst/>
              <a:rect l="l" t="t" r="r" b="b"/>
              <a:pathLst>
                <a:path w="1697" h="5021" extrusionOk="0">
                  <a:moveTo>
                    <a:pt x="0" y="0"/>
                  </a:moveTo>
                  <a:cubicBezTo>
                    <a:pt x="159" y="125"/>
                    <a:pt x="245" y="313"/>
                    <a:pt x="245" y="514"/>
                  </a:cubicBezTo>
                  <a:lnTo>
                    <a:pt x="245" y="4631"/>
                  </a:lnTo>
                  <a:cubicBezTo>
                    <a:pt x="245" y="4766"/>
                    <a:pt x="212" y="4901"/>
                    <a:pt x="144" y="5021"/>
                  </a:cubicBezTo>
                  <a:cubicBezTo>
                    <a:pt x="502" y="4672"/>
                    <a:pt x="917" y="4334"/>
                    <a:pt x="1492" y="4334"/>
                  </a:cubicBezTo>
                  <a:cubicBezTo>
                    <a:pt x="1496" y="4334"/>
                    <a:pt x="1500" y="4334"/>
                    <a:pt x="1504" y="4334"/>
                  </a:cubicBezTo>
                  <a:cubicBezTo>
                    <a:pt x="1244" y="4257"/>
                    <a:pt x="1067" y="4017"/>
                    <a:pt x="1067" y="3748"/>
                  </a:cubicBezTo>
                  <a:lnTo>
                    <a:pt x="1067" y="1062"/>
                  </a:lnTo>
                  <a:cubicBezTo>
                    <a:pt x="1067" y="615"/>
                    <a:pt x="1307" y="212"/>
                    <a:pt x="1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5750631" y="2016383"/>
              <a:ext cx="371677" cy="293740"/>
            </a:xfrm>
            <a:custGeom>
              <a:avLst/>
              <a:gdLst/>
              <a:ahLst/>
              <a:cxnLst/>
              <a:rect l="l" t="t" r="r" b="b"/>
              <a:pathLst>
                <a:path w="14197" h="11220" extrusionOk="0">
                  <a:moveTo>
                    <a:pt x="12678" y="2121"/>
                  </a:moveTo>
                  <a:cubicBezTo>
                    <a:pt x="12679" y="2121"/>
                    <a:pt x="12681" y="2121"/>
                    <a:pt x="12682" y="2121"/>
                  </a:cubicBezTo>
                  <a:lnTo>
                    <a:pt x="12682" y="2121"/>
                  </a:lnTo>
                  <a:cubicBezTo>
                    <a:pt x="12682" y="2121"/>
                    <a:pt x="12683" y="2121"/>
                    <a:pt x="12683" y="2121"/>
                  </a:cubicBezTo>
                  <a:close/>
                  <a:moveTo>
                    <a:pt x="8715" y="2683"/>
                  </a:moveTo>
                  <a:cubicBezTo>
                    <a:pt x="8523" y="2928"/>
                    <a:pt x="8417" y="3226"/>
                    <a:pt x="8417" y="3533"/>
                  </a:cubicBezTo>
                  <a:lnTo>
                    <a:pt x="8417" y="6224"/>
                  </a:lnTo>
                  <a:cubicBezTo>
                    <a:pt x="8417" y="6387"/>
                    <a:pt x="8470" y="6545"/>
                    <a:pt x="8566" y="6680"/>
                  </a:cubicBezTo>
                  <a:cubicBezTo>
                    <a:pt x="8364" y="6747"/>
                    <a:pt x="8177" y="6843"/>
                    <a:pt x="8009" y="6973"/>
                  </a:cubicBezTo>
                  <a:cubicBezTo>
                    <a:pt x="7985" y="2822"/>
                    <a:pt x="8062" y="2990"/>
                    <a:pt x="7946" y="2683"/>
                  </a:cubicBezTo>
                  <a:close/>
                  <a:moveTo>
                    <a:pt x="6902" y="1"/>
                  </a:moveTo>
                  <a:cubicBezTo>
                    <a:pt x="6779" y="1"/>
                    <a:pt x="6653" y="101"/>
                    <a:pt x="6697" y="262"/>
                  </a:cubicBezTo>
                  <a:lnTo>
                    <a:pt x="7091" y="2116"/>
                  </a:lnTo>
                  <a:lnTo>
                    <a:pt x="6390" y="2116"/>
                  </a:lnTo>
                  <a:lnTo>
                    <a:pt x="6029" y="411"/>
                  </a:lnTo>
                  <a:cubicBezTo>
                    <a:pt x="6009" y="288"/>
                    <a:pt x="5920" y="234"/>
                    <a:pt x="5829" y="234"/>
                  </a:cubicBezTo>
                  <a:cubicBezTo>
                    <a:pt x="5706" y="234"/>
                    <a:pt x="5582" y="334"/>
                    <a:pt x="5626" y="497"/>
                  </a:cubicBezTo>
                  <a:lnTo>
                    <a:pt x="5972" y="2121"/>
                  </a:lnTo>
                  <a:lnTo>
                    <a:pt x="2955" y="2121"/>
                  </a:lnTo>
                  <a:cubicBezTo>
                    <a:pt x="1326" y="2121"/>
                    <a:pt x="5" y="3442"/>
                    <a:pt x="5" y="5071"/>
                  </a:cubicBezTo>
                  <a:lnTo>
                    <a:pt x="5" y="7636"/>
                  </a:lnTo>
                  <a:cubicBezTo>
                    <a:pt x="1" y="8522"/>
                    <a:pt x="721" y="9210"/>
                    <a:pt x="1568" y="9210"/>
                  </a:cubicBezTo>
                  <a:cubicBezTo>
                    <a:pt x="1672" y="9210"/>
                    <a:pt x="1777" y="9199"/>
                    <a:pt x="1884" y="9178"/>
                  </a:cubicBezTo>
                  <a:lnTo>
                    <a:pt x="2157" y="9120"/>
                  </a:lnTo>
                  <a:cubicBezTo>
                    <a:pt x="2414" y="9071"/>
                    <a:pt x="2358" y="8712"/>
                    <a:pt x="2128" y="8712"/>
                  </a:cubicBezTo>
                  <a:cubicBezTo>
                    <a:pt x="2113" y="8712"/>
                    <a:pt x="2097" y="8714"/>
                    <a:pt x="2081" y="8717"/>
                  </a:cubicBezTo>
                  <a:lnTo>
                    <a:pt x="1802" y="8770"/>
                  </a:lnTo>
                  <a:cubicBezTo>
                    <a:pt x="1724" y="8785"/>
                    <a:pt x="1646" y="8793"/>
                    <a:pt x="1570" y="8793"/>
                  </a:cubicBezTo>
                  <a:cubicBezTo>
                    <a:pt x="948" y="8793"/>
                    <a:pt x="418" y="8291"/>
                    <a:pt x="418" y="7641"/>
                  </a:cubicBezTo>
                  <a:lnTo>
                    <a:pt x="418" y="5071"/>
                  </a:lnTo>
                  <a:cubicBezTo>
                    <a:pt x="418" y="3673"/>
                    <a:pt x="1557" y="2534"/>
                    <a:pt x="2955" y="2534"/>
                  </a:cubicBezTo>
                  <a:lnTo>
                    <a:pt x="7144" y="2534"/>
                  </a:lnTo>
                  <a:cubicBezTo>
                    <a:pt x="7394" y="2534"/>
                    <a:pt x="7600" y="2741"/>
                    <a:pt x="7600" y="2990"/>
                  </a:cubicBezTo>
                  <a:lnTo>
                    <a:pt x="7600" y="7107"/>
                  </a:lnTo>
                  <a:cubicBezTo>
                    <a:pt x="7596" y="7290"/>
                    <a:pt x="7514" y="7463"/>
                    <a:pt x="7370" y="7573"/>
                  </a:cubicBezTo>
                  <a:cubicBezTo>
                    <a:pt x="7163" y="7742"/>
                    <a:pt x="7615" y="7588"/>
                    <a:pt x="3137" y="8505"/>
                  </a:cubicBezTo>
                  <a:cubicBezTo>
                    <a:pt x="2885" y="8555"/>
                    <a:pt x="2937" y="8914"/>
                    <a:pt x="3171" y="8914"/>
                  </a:cubicBezTo>
                  <a:cubicBezTo>
                    <a:pt x="3186" y="8914"/>
                    <a:pt x="3202" y="8912"/>
                    <a:pt x="3219" y="8909"/>
                  </a:cubicBezTo>
                  <a:lnTo>
                    <a:pt x="6375" y="8275"/>
                  </a:lnTo>
                  <a:lnTo>
                    <a:pt x="6375" y="8275"/>
                  </a:lnTo>
                  <a:cubicBezTo>
                    <a:pt x="6428" y="8967"/>
                    <a:pt x="6371" y="9779"/>
                    <a:pt x="6034" y="10225"/>
                  </a:cubicBezTo>
                  <a:cubicBezTo>
                    <a:pt x="5922" y="10383"/>
                    <a:pt x="6056" y="10552"/>
                    <a:pt x="6204" y="10552"/>
                  </a:cubicBezTo>
                  <a:cubicBezTo>
                    <a:pt x="6258" y="10552"/>
                    <a:pt x="6315" y="10529"/>
                    <a:pt x="6361" y="10475"/>
                  </a:cubicBezTo>
                  <a:cubicBezTo>
                    <a:pt x="6856" y="9827"/>
                    <a:pt x="6837" y="8722"/>
                    <a:pt x="6789" y="8193"/>
                  </a:cubicBezTo>
                  <a:cubicBezTo>
                    <a:pt x="7130" y="8116"/>
                    <a:pt x="7264" y="8121"/>
                    <a:pt x="7466" y="8015"/>
                  </a:cubicBezTo>
                  <a:lnTo>
                    <a:pt x="7466" y="8015"/>
                  </a:lnTo>
                  <a:cubicBezTo>
                    <a:pt x="7557" y="8967"/>
                    <a:pt x="7485" y="10129"/>
                    <a:pt x="6909" y="10893"/>
                  </a:cubicBezTo>
                  <a:cubicBezTo>
                    <a:pt x="6796" y="11051"/>
                    <a:pt x="6931" y="11220"/>
                    <a:pt x="7079" y="11220"/>
                  </a:cubicBezTo>
                  <a:cubicBezTo>
                    <a:pt x="7133" y="11220"/>
                    <a:pt x="7189" y="11197"/>
                    <a:pt x="7235" y="11143"/>
                  </a:cubicBezTo>
                  <a:cubicBezTo>
                    <a:pt x="7932" y="10225"/>
                    <a:pt x="8009" y="8789"/>
                    <a:pt x="7836" y="7665"/>
                  </a:cubicBezTo>
                  <a:cubicBezTo>
                    <a:pt x="7836" y="7660"/>
                    <a:pt x="7836" y="7660"/>
                    <a:pt x="7836" y="7660"/>
                  </a:cubicBezTo>
                  <a:cubicBezTo>
                    <a:pt x="8129" y="7401"/>
                    <a:pt x="8480" y="7021"/>
                    <a:pt x="9061" y="7021"/>
                  </a:cubicBezTo>
                  <a:cubicBezTo>
                    <a:pt x="9075" y="7021"/>
                    <a:pt x="9181" y="7045"/>
                    <a:pt x="9234" y="7045"/>
                  </a:cubicBezTo>
                  <a:cubicBezTo>
                    <a:pt x="9378" y="7045"/>
                    <a:pt x="9522" y="7007"/>
                    <a:pt x="9647" y="6935"/>
                  </a:cubicBezTo>
                  <a:lnTo>
                    <a:pt x="13389" y="4730"/>
                  </a:lnTo>
                  <a:cubicBezTo>
                    <a:pt x="13932" y="4408"/>
                    <a:pt x="14196" y="3764"/>
                    <a:pt x="14028" y="3154"/>
                  </a:cubicBezTo>
                  <a:cubicBezTo>
                    <a:pt x="13865" y="2545"/>
                    <a:pt x="13310" y="2122"/>
                    <a:pt x="12682" y="2121"/>
                  </a:cubicBezTo>
                  <a:lnTo>
                    <a:pt x="12682" y="2121"/>
                  </a:lnTo>
                  <a:cubicBezTo>
                    <a:pt x="12409" y="2122"/>
                    <a:pt x="12410" y="2534"/>
                    <a:pt x="12683" y="2534"/>
                  </a:cubicBezTo>
                  <a:cubicBezTo>
                    <a:pt x="13125" y="2534"/>
                    <a:pt x="13509" y="2827"/>
                    <a:pt x="13630" y="3255"/>
                  </a:cubicBezTo>
                  <a:cubicBezTo>
                    <a:pt x="13745" y="3682"/>
                    <a:pt x="13557" y="4134"/>
                    <a:pt x="13178" y="4360"/>
                  </a:cubicBezTo>
                  <a:lnTo>
                    <a:pt x="9436" y="6565"/>
                  </a:lnTo>
                  <a:cubicBezTo>
                    <a:pt x="9369" y="6604"/>
                    <a:pt x="9299" y="6621"/>
                    <a:pt x="9231" y="6621"/>
                  </a:cubicBezTo>
                  <a:cubicBezTo>
                    <a:pt x="9021" y="6621"/>
                    <a:pt x="8830" y="6454"/>
                    <a:pt x="8830" y="6219"/>
                  </a:cubicBezTo>
                  <a:lnTo>
                    <a:pt x="8830" y="3533"/>
                  </a:lnTo>
                  <a:cubicBezTo>
                    <a:pt x="8830" y="2981"/>
                    <a:pt x="9277" y="2534"/>
                    <a:pt x="9830" y="2534"/>
                  </a:cubicBezTo>
                  <a:lnTo>
                    <a:pt x="11756" y="2534"/>
                  </a:lnTo>
                  <a:cubicBezTo>
                    <a:pt x="12030" y="2529"/>
                    <a:pt x="12030" y="2121"/>
                    <a:pt x="11756" y="2121"/>
                  </a:cubicBezTo>
                  <a:lnTo>
                    <a:pt x="10973" y="2121"/>
                  </a:lnTo>
                  <a:lnTo>
                    <a:pt x="11319" y="497"/>
                  </a:lnTo>
                  <a:cubicBezTo>
                    <a:pt x="11363" y="336"/>
                    <a:pt x="11236" y="236"/>
                    <a:pt x="11112" y="236"/>
                  </a:cubicBezTo>
                  <a:cubicBezTo>
                    <a:pt x="11022" y="236"/>
                    <a:pt x="10933" y="289"/>
                    <a:pt x="10915" y="411"/>
                  </a:cubicBezTo>
                  <a:lnTo>
                    <a:pt x="10555" y="2121"/>
                  </a:lnTo>
                  <a:lnTo>
                    <a:pt x="9849" y="2121"/>
                  </a:lnTo>
                  <a:lnTo>
                    <a:pt x="10238" y="267"/>
                  </a:lnTo>
                  <a:cubicBezTo>
                    <a:pt x="10285" y="102"/>
                    <a:pt x="10158" y="1"/>
                    <a:pt x="10035" y="1"/>
                  </a:cubicBezTo>
                  <a:cubicBezTo>
                    <a:pt x="9945" y="1"/>
                    <a:pt x="9857" y="54"/>
                    <a:pt x="9839" y="175"/>
                  </a:cubicBezTo>
                  <a:lnTo>
                    <a:pt x="9407" y="2183"/>
                  </a:lnTo>
                  <a:cubicBezTo>
                    <a:pt x="9339" y="2207"/>
                    <a:pt x="9272" y="2231"/>
                    <a:pt x="9210" y="2265"/>
                  </a:cubicBezTo>
                  <a:lnTo>
                    <a:pt x="7591" y="2265"/>
                  </a:lnTo>
                  <a:cubicBezTo>
                    <a:pt x="7572" y="2251"/>
                    <a:pt x="7552" y="2241"/>
                    <a:pt x="7538" y="2227"/>
                  </a:cubicBezTo>
                  <a:lnTo>
                    <a:pt x="7101" y="175"/>
                  </a:lnTo>
                  <a:cubicBezTo>
                    <a:pt x="7081" y="54"/>
                    <a:pt x="6992" y="1"/>
                    <a:pt x="6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41"/>
          <p:cNvGrpSpPr/>
          <p:nvPr/>
        </p:nvGrpSpPr>
        <p:grpSpPr>
          <a:xfrm>
            <a:off x="4190911" y="2010294"/>
            <a:ext cx="477014" cy="531131"/>
            <a:chOff x="6211084" y="2909173"/>
            <a:chExt cx="330915" cy="368457"/>
          </a:xfrm>
        </p:grpSpPr>
        <p:sp>
          <p:nvSpPr>
            <p:cNvPr id="1086" name="Google Shape;1086;p41"/>
            <p:cNvSpPr/>
            <p:nvPr/>
          </p:nvSpPr>
          <p:spPr>
            <a:xfrm>
              <a:off x="6217603" y="2926635"/>
              <a:ext cx="314972" cy="345367"/>
            </a:xfrm>
            <a:custGeom>
              <a:avLst/>
              <a:gdLst/>
              <a:ahLst/>
              <a:cxnLst/>
              <a:rect l="l" t="t" r="r" b="b"/>
              <a:pathLst>
                <a:path w="12031" h="13192" extrusionOk="0">
                  <a:moveTo>
                    <a:pt x="6155" y="1"/>
                  </a:moveTo>
                  <a:cubicBezTo>
                    <a:pt x="4409" y="1"/>
                    <a:pt x="2697" y="862"/>
                    <a:pt x="1682" y="2450"/>
                  </a:cubicBezTo>
                  <a:lnTo>
                    <a:pt x="1380" y="2998"/>
                  </a:lnTo>
                  <a:cubicBezTo>
                    <a:pt x="1034" y="3714"/>
                    <a:pt x="851" y="4501"/>
                    <a:pt x="856" y="5299"/>
                  </a:cubicBezTo>
                  <a:cubicBezTo>
                    <a:pt x="856" y="5645"/>
                    <a:pt x="957" y="6317"/>
                    <a:pt x="957" y="6317"/>
                  </a:cubicBezTo>
                  <a:lnTo>
                    <a:pt x="174" y="7701"/>
                  </a:lnTo>
                  <a:cubicBezTo>
                    <a:pt x="1" y="8008"/>
                    <a:pt x="135" y="8402"/>
                    <a:pt x="467" y="8537"/>
                  </a:cubicBezTo>
                  <a:lnTo>
                    <a:pt x="1408" y="8926"/>
                  </a:lnTo>
                  <a:lnTo>
                    <a:pt x="1408" y="10506"/>
                  </a:lnTo>
                  <a:cubicBezTo>
                    <a:pt x="1408" y="11059"/>
                    <a:pt x="1855" y="11506"/>
                    <a:pt x="2408" y="11506"/>
                  </a:cubicBezTo>
                  <a:lnTo>
                    <a:pt x="3710" y="11506"/>
                  </a:lnTo>
                  <a:lnTo>
                    <a:pt x="3710" y="13182"/>
                  </a:lnTo>
                  <a:lnTo>
                    <a:pt x="8903" y="13192"/>
                  </a:lnTo>
                  <a:lnTo>
                    <a:pt x="8903" y="13192"/>
                  </a:lnTo>
                  <a:lnTo>
                    <a:pt x="8903" y="10694"/>
                  </a:lnTo>
                  <a:cubicBezTo>
                    <a:pt x="8903" y="10194"/>
                    <a:pt x="9124" y="9719"/>
                    <a:pt x="9508" y="9401"/>
                  </a:cubicBezTo>
                  <a:cubicBezTo>
                    <a:pt x="11502" y="7763"/>
                    <a:pt x="12030" y="4929"/>
                    <a:pt x="10757" y="2685"/>
                  </a:cubicBezTo>
                  <a:lnTo>
                    <a:pt x="10757" y="2685"/>
                  </a:lnTo>
                  <a:lnTo>
                    <a:pt x="8105" y="3569"/>
                  </a:lnTo>
                  <a:lnTo>
                    <a:pt x="8105" y="3569"/>
                  </a:lnTo>
                  <a:lnTo>
                    <a:pt x="10056" y="1864"/>
                  </a:lnTo>
                  <a:lnTo>
                    <a:pt x="8840" y="1081"/>
                  </a:lnTo>
                  <a:lnTo>
                    <a:pt x="9148" y="932"/>
                  </a:lnTo>
                  <a:cubicBezTo>
                    <a:pt x="8230" y="302"/>
                    <a:pt x="7187" y="1"/>
                    <a:pt x="6155" y="1"/>
                  </a:cubicBezTo>
                  <a:close/>
                  <a:moveTo>
                    <a:pt x="8903" y="13192"/>
                  </a:moveTo>
                  <a:lnTo>
                    <a:pt x="8903" y="13192"/>
                  </a:lnTo>
                  <a:lnTo>
                    <a:pt x="8908" y="13192"/>
                  </a:lnTo>
                  <a:lnTo>
                    <a:pt x="8903" y="131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6299102" y="2926897"/>
              <a:ext cx="181637" cy="69796"/>
            </a:xfrm>
            <a:custGeom>
              <a:avLst/>
              <a:gdLst/>
              <a:ahLst/>
              <a:cxnLst/>
              <a:rect l="l" t="t" r="r" b="b"/>
              <a:pathLst>
                <a:path w="6938" h="2666" extrusionOk="0">
                  <a:moveTo>
                    <a:pt x="3032" y="1"/>
                  </a:moveTo>
                  <a:cubicBezTo>
                    <a:pt x="1972" y="1"/>
                    <a:pt x="912" y="318"/>
                    <a:pt x="1" y="951"/>
                  </a:cubicBezTo>
                  <a:cubicBezTo>
                    <a:pt x="496" y="831"/>
                    <a:pt x="1000" y="773"/>
                    <a:pt x="1509" y="773"/>
                  </a:cubicBezTo>
                  <a:cubicBezTo>
                    <a:pt x="1515" y="773"/>
                    <a:pt x="1521" y="773"/>
                    <a:pt x="1527" y="773"/>
                  </a:cubicBezTo>
                  <a:cubicBezTo>
                    <a:pt x="3217" y="773"/>
                    <a:pt x="4833" y="1455"/>
                    <a:pt x="6016" y="2666"/>
                  </a:cubicBezTo>
                  <a:lnTo>
                    <a:pt x="6938" y="1864"/>
                  </a:lnTo>
                  <a:lnTo>
                    <a:pt x="5723" y="1081"/>
                  </a:lnTo>
                  <a:lnTo>
                    <a:pt x="6030" y="932"/>
                  </a:lnTo>
                  <a:cubicBezTo>
                    <a:pt x="5127" y="311"/>
                    <a:pt x="4080" y="1"/>
                    <a:pt x="3032" y="1"/>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6466889" y="2996929"/>
              <a:ext cx="56496" cy="129565"/>
            </a:xfrm>
            <a:custGeom>
              <a:avLst/>
              <a:gdLst/>
              <a:ahLst/>
              <a:cxnLst/>
              <a:rect l="l" t="t" r="r" b="b"/>
              <a:pathLst>
                <a:path w="2158" h="4949" extrusionOk="0">
                  <a:moveTo>
                    <a:pt x="1240" y="0"/>
                  </a:moveTo>
                  <a:lnTo>
                    <a:pt x="0" y="418"/>
                  </a:lnTo>
                  <a:cubicBezTo>
                    <a:pt x="913" y="1543"/>
                    <a:pt x="1413" y="2950"/>
                    <a:pt x="1413" y="4406"/>
                  </a:cubicBezTo>
                  <a:cubicBezTo>
                    <a:pt x="1413" y="4584"/>
                    <a:pt x="1408" y="4766"/>
                    <a:pt x="1394" y="4949"/>
                  </a:cubicBezTo>
                  <a:cubicBezTo>
                    <a:pt x="2158" y="3373"/>
                    <a:pt x="2105" y="1523"/>
                    <a:pt x="1240"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6429792" y="2914174"/>
              <a:ext cx="105532" cy="106055"/>
            </a:xfrm>
            <a:custGeom>
              <a:avLst/>
              <a:gdLst/>
              <a:ahLst/>
              <a:cxnLst/>
              <a:rect l="l" t="t" r="r" b="b"/>
              <a:pathLst>
                <a:path w="4031" h="4051" extrusionOk="0">
                  <a:moveTo>
                    <a:pt x="3935" y="0"/>
                  </a:moveTo>
                  <a:lnTo>
                    <a:pt x="735" y="1562"/>
                  </a:lnTo>
                  <a:lnTo>
                    <a:pt x="1951" y="2345"/>
                  </a:lnTo>
                  <a:lnTo>
                    <a:pt x="0" y="4050"/>
                  </a:lnTo>
                  <a:lnTo>
                    <a:pt x="4031" y="2705"/>
                  </a:lnTo>
                  <a:lnTo>
                    <a:pt x="3651" y="2431"/>
                  </a:lnTo>
                  <a:lnTo>
                    <a:pt x="3027" y="1975"/>
                  </a:lnTo>
                  <a:lnTo>
                    <a:pt x="2657" y="1701"/>
                  </a:lnTo>
                  <a:lnTo>
                    <a:pt x="3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6429792" y="2914435"/>
              <a:ext cx="105532" cy="105793"/>
            </a:xfrm>
            <a:custGeom>
              <a:avLst/>
              <a:gdLst/>
              <a:ahLst/>
              <a:cxnLst/>
              <a:rect l="l" t="t" r="r" b="b"/>
              <a:pathLst>
                <a:path w="4031" h="4041" extrusionOk="0">
                  <a:moveTo>
                    <a:pt x="3935" y="0"/>
                  </a:moveTo>
                  <a:lnTo>
                    <a:pt x="2926" y="490"/>
                  </a:lnTo>
                  <a:lnTo>
                    <a:pt x="2181" y="1480"/>
                  </a:lnTo>
                  <a:cubicBezTo>
                    <a:pt x="2032" y="1681"/>
                    <a:pt x="2076" y="1965"/>
                    <a:pt x="2277" y="2114"/>
                  </a:cubicBezTo>
                  <a:lnTo>
                    <a:pt x="2902" y="2565"/>
                  </a:lnTo>
                  <a:lnTo>
                    <a:pt x="3277" y="2839"/>
                  </a:lnTo>
                  <a:lnTo>
                    <a:pt x="188" y="3872"/>
                  </a:lnTo>
                  <a:lnTo>
                    <a:pt x="0" y="4040"/>
                  </a:lnTo>
                  <a:lnTo>
                    <a:pt x="4031" y="2695"/>
                  </a:lnTo>
                  <a:lnTo>
                    <a:pt x="3651" y="2421"/>
                  </a:lnTo>
                  <a:lnTo>
                    <a:pt x="3032" y="1970"/>
                  </a:lnTo>
                  <a:lnTo>
                    <a:pt x="2657" y="1701"/>
                  </a:lnTo>
                  <a:lnTo>
                    <a:pt x="3935" y="0"/>
                  </a:ln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6211084" y="2999547"/>
              <a:ext cx="145666" cy="277744"/>
            </a:xfrm>
            <a:custGeom>
              <a:avLst/>
              <a:gdLst/>
              <a:ahLst/>
              <a:cxnLst/>
              <a:rect l="l" t="t" r="r" b="b"/>
              <a:pathLst>
                <a:path w="5564" h="10609" extrusionOk="0">
                  <a:moveTo>
                    <a:pt x="1623" y="0"/>
                  </a:moveTo>
                  <a:cubicBezTo>
                    <a:pt x="1548" y="0"/>
                    <a:pt x="1475" y="40"/>
                    <a:pt x="1436" y="136"/>
                  </a:cubicBezTo>
                  <a:cubicBezTo>
                    <a:pt x="1076" y="880"/>
                    <a:pt x="894" y="1697"/>
                    <a:pt x="894" y="2523"/>
                  </a:cubicBezTo>
                  <a:cubicBezTo>
                    <a:pt x="908" y="2850"/>
                    <a:pt x="937" y="3182"/>
                    <a:pt x="985" y="3503"/>
                  </a:cubicBezTo>
                  <a:lnTo>
                    <a:pt x="240" y="4825"/>
                  </a:lnTo>
                  <a:cubicBezTo>
                    <a:pt x="0" y="5243"/>
                    <a:pt x="187" y="5771"/>
                    <a:pt x="629" y="5954"/>
                  </a:cubicBezTo>
                  <a:lnTo>
                    <a:pt x="1446" y="6290"/>
                  </a:lnTo>
                  <a:lnTo>
                    <a:pt x="1446" y="7731"/>
                  </a:lnTo>
                  <a:cubicBezTo>
                    <a:pt x="1451" y="8394"/>
                    <a:pt x="1984" y="8932"/>
                    <a:pt x="2647" y="8932"/>
                  </a:cubicBezTo>
                  <a:lnTo>
                    <a:pt x="3747" y="8932"/>
                  </a:lnTo>
                  <a:lnTo>
                    <a:pt x="3747" y="10407"/>
                  </a:lnTo>
                  <a:cubicBezTo>
                    <a:pt x="3747" y="10541"/>
                    <a:pt x="3849" y="10609"/>
                    <a:pt x="3951" y="10609"/>
                  </a:cubicBezTo>
                  <a:cubicBezTo>
                    <a:pt x="4053" y="10609"/>
                    <a:pt x="4156" y="10541"/>
                    <a:pt x="4156" y="10407"/>
                  </a:cubicBezTo>
                  <a:lnTo>
                    <a:pt x="4156" y="8922"/>
                  </a:lnTo>
                  <a:cubicBezTo>
                    <a:pt x="4468" y="8894"/>
                    <a:pt x="5054" y="8793"/>
                    <a:pt x="5472" y="8432"/>
                  </a:cubicBezTo>
                  <a:cubicBezTo>
                    <a:pt x="5558" y="8356"/>
                    <a:pt x="5563" y="8226"/>
                    <a:pt x="5491" y="8139"/>
                  </a:cubicBezTo>
                  <a:cubicBezTo>
                    <a:pt x="5448" y="8098"/>
                    <a:pt x="5393" y="8078"/>
                    <a:pt x="5339" y="8078"/>
                  </a:cubicBezTo>
                  <a:cubicBezTo>
                    <a:pt x="5291" y="8078"/>
                    <a:pt x="5243" y="8094"/>
                    <a:pt x="5203" y="8125"/>
                  </a:cubicBezTo>
                  <a:cubicBezTo>
                    <a:pt x="4756" y="8519"/>
                    <a:pt x="3963" y="8528"/>
                    <a:pt x="3954" y="8528"/>
                  </a:cubicBezTo>
                  <a:lnTo>
                    <a:pt x="2652" y="8528"/>
                  </a:lnTo>
                  <a:cubicBezTo>
                    <a:pt x="2215" y="8524"/>
                    <a:pt x="1864" y="8173"/>
                    <a:pt x="1864" y="7736"/>
                  </a:cubicBezTo>
                  <a:lnTo>
                    <a:pt x="1864" y="6151"/>
                  </a:lnTo>
                  <a:cubicBezTo>
                    <a:pt x="1859" y="6069"/>
                    <a:pt x="1811" y="5992"/>
                    <a:pt x="1734" y="5958"/>
                  </a:cubicBezTo>
                  <a:lnTo>
                    <a:pt x="793" y="5574"/>
                  </a:lnTo>
                  <a:cubicBezTo>
                    <a:pt x="577" y="5483"/>
                    <a:pt x="490" y="5228"/>
                    <a:pt x="601" y="5026"/>
                  </a:cubicBezTo>
                  <a:cubicBezTo>
                    <a:pt x="1403" y="3580"/>
                    <a:pt x="1422" y="3638"/>
                    <a:pt x="1403" y="3518"/>
                  </a:cubicBezTo>
                  <a:cubicBezTo>
                    <a:pt x="1403" y="3508"/>
                    <a:pt x="1307" y="2855"/>
                    <a:pt x="1307" y="2523"/>
                  </a:cubicBezTo>
                  <a:cubicBezTo>
                    <a:pt x="1307" y="1760"/>
                    <a:pt x="1475" y="1001"/>
                    <a:pt x="1811" y="314"/>
                  </a:cubicBezTo>
                  <a:cubicBezTo>
                    <a:pt x="1909" y="144"/>
                    <a:pt x="1765" y="0"/>
                    <a:pt x="1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6259805" y="2909173"/>
              <a:ext cx="282194" cy="368457"/>
            </a:xfrm>
            <a:custGeom>
              <a:avLst/>
              <a:gdLst/>
              <a:ahLst/>
              <a:cxnLst/>
              <a:rect l="l" t="t" r="r" b="b"/>
              <a:pathLst>
                <a:path w="10779" h="14074" extrusionOk="0">
                  <a:moveTo>
                    <a:pt x="10426" y="1"/>
                  </a:moveTo>
                  <a:cubicBezTo>
                    <a:pt x="10396" y="1"/>
                    <a:pt x="10364" y="8"/>
                    <a:pt x="10332" y="23"/>
                  </a:cubicBezTo>
                  <a:lnTo>
                    <a:pt x="7541" y="1383"/>
                  </a:lnTo>
                  <a:cubicBezTo>
                    <a:pt x="6614" y="773"/>
                    <a:pt x="5566" y="479"/>
                    <a:pt x="4529" y="479"/>
                  </a:cubicBezTo>
                  <a:cubicBezTo>
                    <a:pt x="2847" y="479"/>
                    <a:pt x="1191" y="1252"/>
                    <a:pt x="118" y="2699"/>
                  </a:cubicBezTo>
                  <a:cubicBezTo>
                    <a:pt x="0" y="2859"/>
                    <a:pt x="141" y="3031"/>
                    <a:pt x="289" y="3031"/>
                  </a:cubicBezTo>
                  <a:cubicBezTo>
                    <a:pt x="346" y="3031"/>
                    <a:pt x="404" y="3005"/>
                    <a:pt x="450" y="2944"/>
                  </a:cubicBezTo>
                  <a:cubicBezTo>
                    <a:pt x="1484" y="1560"/>
                    <a:pt x="3014" y="890"/>
                    <a:pt x="4531" y="890"/>
                  </a:cubicBezTo>
                  <a:cubicBezTo>
                    <a:pt x="5431" y="890"/>
                    <a:pt x="6328" y="1126"/>
                    <a:pt x="7113" y="1589"/>
                  </a:cubicBezTo>
                  <a:cubicBezTo>
                    <a:pt x="7113" y="1594"/>
                    <a:pt x="7113" y="1599"/>
                    <a:pt x="7108" y="1604"/>
                  </a:cubicBezTo>
                  <a:cubicBezTo>
                    <a:pt x="7060" y="1637"/>
                    <a:pt x="7027" y="1690"/>
                    <a:pt x="7022" y="1753"/>
                  </a:cubicBezTo>
                  <a:cubicBezTo>
                    <a:pt x="7017" y="1825"/>
                    <a:pt x="7051" y="1897"/>
                    <a:pt x="7113" y="1935"/>
                  </a:cubicBezTo>
                  <a:lnTo>
                    <a:pt x="8103" y="2569"/>
                  </a:lnTo>
                  <a:lnTo>
                    <a:pt x="6359" y="4092"/>
                  </a:lnTo>
                  <a:cubicBezTo>
                    <a:pt x="6243" y="4188"/>
                    <a:pt x="6272" y="4376"/>
                    <a:pt x="6412" y="4429"/>
                  </a:cubicBezTo>
                  <a:cubicBezTo>
                    <a:pt x="6438" y="4441"/>
                    <a:pt x="6454" y="4450"/>
                    <a:pt x="6483" y="4450"/>
                  </a:cubicBezTo>
                  <a:cubicBezTo>
                    <a:pt x="6602" y="4450"/>
                    <a:pt x="6933" y="4299"/>
                    <a:pt x="9054" y="3612"/>
                  </a:cubicBezTo>
                  <a:lnTo>
                    <a:pt x="9054" y="3612"/>
                  </a:lnTo>
                  <a:cubicBezTo>
                    <a:pt x="10178" y="5750"/>
                    <a:pt x="9645" y="8382"/>
                    <a:pt x="7776" y="9920"/>
                  </a:cubicBezTo>
                  <a:cubicBezTo>
                    <a:pt x="7344" y="10275"/>
                    <a:pt x="7089" y="10808"/>
                    <a:pt x="7094" y="11370"/>
                  </a:cubicBezTo>
                  <a:lnTo>
                    <a:pt x="7094" y="13868"/>
                  </a:lnTo>
                  <a:cubicBezTo>
                    <a:pt x="7094" y="14005"/>
                    <a:pt x="7196" y="14074"/>
                    <a:pt x="7298" y="14074"/>
                  </a:cubicBezTo>
                  <a:cubicBezTo>
                    <a:pt x="7400" y="14074"/>
                    <a:pt x="7502" y="14005"/>
                    <a:pt x="7502" y="13868"/>
                  </a:cubicBezTo>
                  <a:lnTo>
                    <a:pt x="7502" y="11370"/>
                  </a:lnTo>
                  <a:cubicBezTo>
                    <a:pt x="7497" y="10928"/>
                    <a:pt x="7694" y="10510"/>
                    <a:pt x="8035" y="10237"/>
                  </a:cubicBezTo>
                  <a:cubicBezTo>
                    <a:pt x="10039" y="8598"/>
                    <a:pt x="10625" y="5779"/>
                    <a:pt x="9433" y="3482"/>
                  </a:cubicBezTo>
                  <a:lnTo>
                    <a:pt x="10586" y="3098"/>
                  </a:lnTo>
                  <a:cubicBezTo>
                    <a:pt x="10745" y="3040"/>
                    <a:pt x="10779" y="2829"/>
                    <a:pt x="10644" y="2733"/>
                  </a:cubicBezTo>
                  <a:lnTo>
                    <a:pt x="10264" y="2459"/>
                  </a:lnTo>
                  <a:cubicBezTo>
                    <a:pt x="10221" y="2422"/>
                    <a:pt x="10175" y="2406"/>
                    <a:pt x="10132" y="2406"/>
                  </a:cubicBezTo>
                  <a:cubicBezTo>
                    <a:pt x="9959" y="2406"/>
                    <a:pt x="9828" y="2662"/>
                    <a:pt x="10024" y="2786"/>
                  </a:cubicBezTo>
                  <a:lnTo>
                    <a:pt x="10077" y="2824"/>
                  </a:lnTo>
                  <a:lnTo>
                    <a:pt x="9078" y="3160"/>
                  </a:lnTo>
                  <a:lnTo>
                    <a:pt x="7396" y="3722"/>
                  </a:lnTo>
                  <a:lnTo>
                    <a:pt x="8573" y="2690"/>
                  </a:lnTo>
                  <a:cubicBezTo>
                    <a:pt x="8679" y="2603"/>
                    <a:pt x="8665" y="2440"/>
                    <a:pt x="8554" y="2363"/>
                  </a:cubicBezTo>
                  <a:lnTo>
                    <a:pt x="7646" y="1782"/>
                  </a:lnTo>
                  <a:lnTo>
                    <a:pt x="9746" y="758"/>
                  </a:lnTo>
                  <a:lnTo>
                    <a:pt x="9746" y="758"/>
                  </a:lnTo>
                  <a:cubicBezTo>
                    <a:pt x="8991" y="1801"/>
                    <a:pt x="8919" y="1782"/>
                    <a:pt x="8943" y="1935"/>
                  </a:cubicBezTo>
                  <a:cubicBezTo>
                    <a:pt x="8963" y="2070"/>
                    <a:pt x="9078" y="2094"/>
                    <a:pt x="9270" y="2248"/>
                  </a:cubicBezTo>
                  <a:cubicBezTo>
                    <a:pt x="9308" y="2272"/>
                    <a:pt x="9347" y="2283"/>
                    <a:pt x="9383" y="2283"/>
                  </a:cubicBezTo>
                  <a:cubicBezTo>
                    <a:pt x="9553" y="2283"/>
                    <a:pt x="9676" y="2051"/>
                    <a:pt x="9510" y="1921"/>
                  </a:cubicBezTo>
                  <a:lnTo>
                    <a:pt x="9438" y="1863"/>
                  </a:lnTo>
                  <a:lnTo>
                    <a:pt x="10586" y="331"/>
                  </a:lnTo>
                  <a:cubicBezTo>
                    <a:pt x="10695" y="186"/>
                    <a:pt x="10581" y="1"/>
                    <a:pt x="10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6406518" y="3004835"/>
              <a:ext cx="34662" cy="38301"/>
            </a:xfrm>
            <a:custGeom>
              <a:avLst/>
              <a:gdLst/>
              <a:ahLst/>
              <a:cxnLst/>
              <a:rect l="l" t="t" r="r" b="b"/>
              <a:pathLst>
                <a:path w="1324" h="1463" extrusionOk="0">
                  <a:moveTo>
                    <a:pt x="234" y="0"/>
                  </a:moveTo>
                  <a:cubicBezTo>
                    <a:pt x="131" y="0"/>
                    <a:pt x="29" y="68"/>
                    <a:pt x="29" y="208"/>
                  </a:cubicBezTo>
                  <a:cubicBezTo>
                    <a:pt x="1" y="962"/>
                    <a:pt x="356" y="1409"/>
                    <a:pt x="1024" y="1462"/>
                  </a:cubicBezTo>
                  <a:cubicBezTo>
                    <a:pt x="1032" y="1462"/>
                    <a:pt x="1039" y="1463"/>
                    <a:pt x="1047" y="1463"/>
                  </a:cubicBezTo>
                  <a:cubicBezTo>
                    <a:pt x="1299" y="1463"/>
                    <a:pt x="1323" y="1077"/>
                    <a:pt x="1057" y="1053"/>
                  </a:cubicBezTo>
                  <a:cubicBezTo>
                    <a:pt x="760" y="1024"/>
                    <a:pt x="419" y="909"/>
                    <a:pt x="443" y="222"/>
                  </a:cubicBezTo>
                  <a:cubicBezTo>
                    <a:pt x="452" y="76"/>
                    <a:pt x="343"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58"/>
          <p:cNvSpPr txBox="1">
            <a:spLocks noGrp="1"/>
          </p:cNvSpPr>
          <p:nvPr>
            <p:ph type="subTitle" idx="1"/>
          </p:nvPr>
        </p:nvSpPr>
        <p:spPr>
          <a:xfrm>
            <a:off x="3441450" y="1806947"/>
            <a:ext cx="2261100" cy="996000"/>
          </a:xfrm>
          <a:prstGeom prst="rect">
            <a:avLst/>
          </a:prstGeom>
        </p:spPr>
        <p:txBody>
          <a:bodyPr spcFirstLastPara="1" wrap="square" lIns="91425" tIns="91425" rIns="91425" bIns="91425" anchor="t" anchorCtr="0">
            <a:noAutofit/>
          </a:bodyPr>
          <a:lstStyle/>
          <a:p>
            <a:pPr marL="0" lvl="0" indent="0"/>
            <a:r>
              <a:rPr lang="id-ID" dirty="0">
                <a:latin typeface="Be Vietnam Pro Light" charset="0"/>
              </a:rPr>
              <a:t>Bagaimana hubungan antara faktor-faktor tersebut dan tingkat stunting pada bayi di wilayah tersebut?</a:t>
            </a:r>
            <a:endParaRPr lang="en-US" dirty="0">
              <a:latin typeface="Be Vietnam Pro Light" charset="0"/>
            </a:endParaRPr>
          </a:p>
        </p:txBody>
      </p:sp>
      <p:sp>
        <p:nvSpPr>
          <p:cNvPr id="2065" name="Google Shape;2065;p58"/>
          <p:cNvSpPr txBox="1">
            <a:spLocks noGrp="1"/>
          </p:cNvSpPr>
          <p:nvPr>
            <p:ph type="subTitle" idx="2"/>
          </p:nvPr>
        </p:nvSpPr>
        <p:spPr>
          <a:xfrm>
            <a:off x="6053326" y="1806946"/>
            <a:ext cx="2261100" cy="2997051"/>
          </a:xfrm>
          <a:prstGeom prst="rect">
            <a:avLst/>
          </a:prstGeom>
        </p:spPr>
        <p:txBody>
          <a:bodyPr spcFirstLastPara="1" wrap="square" lIns="91425" tIns="91425" rIns="91425" bIns="91425" anchor="t" anchorCtr="0">
            <a:noAutofit/>
          </a:bodyPr>
          <a:lstStyle/>
          <a:p>
            <a:pPr marL="0" lvl="0" indent="0"/>
            <a:r>
              <a:rPr lang="id-ID" dirty="0">
                <a:latin typeface="Be Vietnam Pro Light" charset="0"/>
              </a:rPr>
              <a:t>Bagaimana upaya preventif dan kuratif dapat membantu mengurangi stunting pada bayi di Sulawesi Tenggara, dan apa langkah-langkah konkret yang dapat diambil oleh pemerintah dan stakeholder terkait dalam mengatasi masalah ini?</a:t>
            </a:r>
            <a:endParaRPr lang="en-US" dirty="0">
              <a:latin typeface="Be Vietnam Pro Light" charset="0"/>
            </a:endParaRPr>
          </a:p>
        </p:txBody>
      </p:sp>
      <p:sp>
        <p:nvSpPr>
          <p:cNvPr id="2066" name="Google Shape;2066;p58"/>
          <p:cNvSpPr txBox="1">
            <a:spLocks noGrp="1"/>
          </p:cNvSpPr>
          <p:nvPr>
            <p:ph type="subTitle" idx="3"/>
          </p:nvPr>
        </p:nvSpPr>
        <p:spPr>
          <a:xfrm>
            <a:off x="6053326" y="1419622"/>
            <a:ext cx="2261100" cy="4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03</a:t>
            </a:r>
            <a:endParaRPr dirty="0"/>
          </a:p>
        </p:txBody>
      </p:sp>
      <p:sp>
        <p:nvSpPr>
          <p:cNvPr id="2067" name="Google Shape;2067;p58"/>
          <p:cNvSpPr txBox="1">
            <a:spLocks noGrp="1"/>
          </p:cNvSpPr>
          <p:nvPr>
            <p:ph type="subTitle" idx="4"/>
          </p:nvPr>
        </p:nvSpPr>
        <p:spPr>
          <a:xfrm>
            <a:off x="829587" y="1806947"/>
            <a:ext cx="2261100" cy="996000"/>
          </a:xfrm>
          <a:prstGeom prst="rect">
            <a:avLst/>
          </a:prstGeom>
        </p:spPr>
        <p:txBody>
          <a:bodyPr spcFirstLastPara="1" wrap="square" lIns="91425" tIns="91425" rIns="91425" bIns="91425" anchor="t" anchorCtr="0">
            <a:noAutofit/>
          </a:bodyPr>
          <a:lstStyle/>
          <a:p>
            <a:pPr marL="0" lvl="0" indent="0"/>
            <a:r>
              <a:rPr lang="id-ID" dirty="0">
                <a:latin typeface="Be Vietnam Pro Light" charset="0"/>
              </a:rPr>
              <a:t>Apa saja faktor-faktor yang berkontribusi terhadap tingginya tingkat stunting pada bayi di Sulawesi Tenggara?</a:t>
            </a:r>
            <a:endParaRPr lang="en-US" dirty="0">
              <a:latin typeface="Be Vietnam Pro Light" charset="0"/>
            </a:endParaRPr>
          </a:p>
        </p:txBody>
      </p:sp>
      <p:sp>
        <p:nvSpPr>
          <p:cNvPr id="2068" name="Google Shape;2068;p58"/>
          <p:cNvSpPr txBox="1">
            <a:spLocks noGrp="1"/>
          </p:cNvSpPr>
          <p:nvPr>
            <p:ph type="subTitle" idx="5"/>
          </p:nvPr>
        </p:nvSpPr>
        <p:spPr>
          <a:xfrm>
            <a:off x="829587" y="1419622"/>
            <a:ext cx="2261100" cy="4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01</a:t>
            </a:r>
            <a:endParaRPr dirty="0"/>
          </a:p>
        </p:txBody>
      </p:sp>
      <p:sp>
        <p:nvSpPr>
          <p:cNvPr id="2069" name="Google Shape;2069;p58"/>
          <p:cNvSpPr txBox="1">
            <a:spLocks noGrp="1"/>
          </p:cNvSpPr>
          <p:nvPr>
            <p:ph type="subTitle" idx="6"/>
          </p:nvPr>
        </p:nvSpPr>
        <p:spPr>
          <a:xfrm>
            <a:off x="3441450" y="1419622"/>
            <a:ext cx="2261100" cy="4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02</a:t>
            </a:r>
            <a:endParaRPr dirty="0"/>
          </a:p>
        </p:txBody>
      </p:sp>
      <p:sp>
        <p:nvSpPr>
          <p:cNvPr id="2070" name="Google Shape;2070;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Rumusan </a:t>
            </a:r>
            <a:r>
              <a:rPr lang="id-ID" dirty="0">
                <a:solidFill>
                  <a:schemeClr val="accent1">
                    <a:lumMod val="75000"/>
                  </a:schemeClr>
                </a:solidFill>
                <a:latin typeface="Be Vietnam Pro Light" charset="0"/>
              </a:rPr>
              <a:t>Masalah</a:t>
            </a:r>
            <a:endParaRPr dirty="0">
              <a:solidFill>
                <a:schemeClr val="accent1">
                  <a:lumMod val="75000"/>
                </a:schemeClr>
              </a:solidFill>
              <a:latin typeface="Be Vietnam Pro Light" charset="0"/>
            </a:endParaRPr>
          </a:p>
        </p:txBody>
      </p:sp>
    </p:spTree>
    <p:extLst>
      <p:ext uri="{BB962C8B-B14F-4D97-AF65-F5344CB8AC3E}">
        <p14:creationId xmlns:p14="http://schemas.microsoft.com/office/powerpoint/2010/main" val="5552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58"/>
          <p:cNvSpPr txBox="1">
            <a:spLocks noGrp="1"/>
          </p:cNvSpPr>
          <p:nvPr>
            <p:ph type="subTitle" idx="1"/>
          </p:nvPr>
        </p:nvSpPr>
        <p:spPr>
          <a:xfrm>
            <a:off x="3439447" y="1923679"/>
            <a:ext cx="2261100" cy="996000"/>
          </a:xfrm>
          <a:prstGeom prst="rect">
            <a:avLst/>
          </a:prstGeom>
        </p:spPr>
        <p:txBody>
          <a:bodyPr spcFirstLastPara="1" wrap="square" lIns="91425" tIns="91425" rIns="91425" bIns="91425" anchor="t" anchorCtr="0">
            <a:noAutofit/>
          </a:bodyPr>
          <a:lstStyle/>
          <a:p>
            <a:pPr marL="0" indent="0"/>
            <a:r>
              <a:rPr lang="id-ID" dirty="0">
                <a:latin typeface="Be Vietnam Pro Light" charset="0"/>
              </a:rPr>
              <a:t>Menganalisis hubungan antara faktor-faktor tersebut dan stunting pada bayi.</a:t>
            </a:r>
            <a:endParaRPr lang="en-US" dirty="0">
              <a:latin typeface="Be Vietnam Pro Light" charset="0"/>
            </a:endParaRPr>
          </a:p>
          <a:p>
            <a:pPr marL="0" lvl="0" indent="0"/>
            <a:endParaRPr lang="en-US" dirty="0">
              <a:latin typeface="Be Vietnam Pro Light" charset="0"/>
            </a:endParaRPr>
          </a:p>
        </p:txBody>
      </p:sp>
      <p:sp>
        <p:nvSpPr>
          <p:cNvPr id="2065" name="Google Shape;2065;p58"/>
          <p:cNvSpPr txBox="1">
            <a:spLocks noGrp="1"/>
          </p:cNvSpPr>
          <p:nvPr>
            <p:ph type="subTitle" idx="2"/>
          </p:nvPr>
        </p:nvSpPr>
        <p:spPr>
          <a:xfrm>
            <a:off x="6051323" y="1923678"/>
            <a:ext cx="2261100" cy="2997051"/>
          </a:xfrm>
          <a:prstGeom prst="rect">
            <a:avLst/>
          </a:prstGeom>
        </p:spPr>
        <p:txBody>
          <a:bodyPr spcFirstLastPara="1" wrap="square" lIns="91425" tIns="91425" rIns="91425" bIns="91425" anchor="t" anchorCtr="0">
            <a:noAutofit/>
          </a:bodyPr>
          <a:lstStyle/>
          <a:p>
            <a:pPr marL="0" lvl="0" indent="0"/>
            <a:r>
              <a:rPr lang="id-ID" dirty="0">
                <a:latin typeface="Be Vietnam Pro Light" charset="0"/>
              </a:rPr>
              <a:t>Membantu pemerintah dan stakeholder terkait dalam mengambil tindakan preventif dan kuratif untuk mengurangi stunting di wilayah ini.</a:t>
            </a:r>
            <a:endParaRPr lang="en-US" dirty="0">
              <a:latin typeface="Be Vietnam Pro Light" charset="0"/>
            </a:endParaRPr>
          </a:p>
        </p:txBody>
      </p:sp>
      <p:sp>
        <p:nvSpPr>
          <p:cNvPr id="2066" name="Google Shape;2066;p58"/>
          <p:cNvSpPr txBox="1">
            <a:spLocks noGrp="1"/>
          </p:cNvSpPr>
          <p:nvPr>
            <p:ph type="subTitle" idx="3"/>
          </p:nvPr>
        </p:nvSpPr>
        <p:spPr>
          <a:xfrm>
            <a:off x="6053326" y="1419622"/>
            <a:ext cx="2261100" cy="4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solidFill>
                  <a:schemeClr val="tx1"/>
                </a:solidFill>
              </a:rPr>
              <a:t>03</a:t>
            </a:r>
            <a:endParaRPr dirty="0">
              <a:solidFill>
                <a:schemeClr val="tx1"/>
              </a:solidFill>
            </a:endParaRPr>
          </a:p>
        </p:txBody>
      </p:sp>
      <p:sp>
        <p:nvSpPr>
          <p:cNvPr id="2067" name="Google Shape;2067;p58"/>
          <p:cNvSpPr txBox="1">
            <a:spLocks noGrp="1"/>
          </p:cNvSpPr>
          <p:nvPr>
            <p:ph type="subTitle" idx="4"/>
          </p:nvPr>
        </p:nvSpPr>
        <p:spPr>
          <a:xfrm>
            <a:off x="827584" y="1923679"/>
            <a:ext cx="2261100" cy="996000"/>
          </a:xfrm>
          <a:prstGeom prst="rect">
            <a:avLst/>
          </a:prstGeom>
        </p:spPr>
        <p:txBody>
          <a:bodyPr spcFirstLastPara="1" wrap="square" lIns="91425" tIns="91425" rIns="91425" bIns="91425" anchor="t" anchorCtr="0">
            <a:noAutofit/>
          </a:bodyPr>
          <a:lstStyle/>
          <a:p>
            <a:pPr marL="0" lvl="0" indent="0"/>
            <a:r>
              <a:rPr lang="id-ID" dirty="0">
                <a:latin typeface="Be Vietnam Pro Light" charset="0"/>
              </a:rPr>
              <a:t>Mengidentifikasi faktor-faktor yang berkontribusi terhadap tingginya tingkat stunting pada bayi di Sulawesi Tenggara.</a:t>
            </a:r>
            <a:endParaRPr lang="en-US" dirty="0">
              <a:latin typeface="Be Vietnam Pro Light" charset="0"/>
            </a:endParaRPr>
          </a:p>
        </p:txBody>
      </p:sp>
      <p:sp>
        <p:nvSpPr>
          <p:cNvPr id="2068" name="Google Shape;2068;p58"/>
          <p:cNvSpPr txBox="1">
            <a:spLocks noGrp="1"/>
          </p:cNvSpPr>
          <p:nvPr>
            <p:ph type="subTitle" idx="5"/>
          </p:nvPr>
        </p:nvSpPr>
        <p:spPr>
          <a:xfrm>
            <a:off x="829587" y="1419622"/>
            <a:ext cx="2261100" cy="4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solidFill>
                  <a:schemeClr val="tx1"/>
                </a:solidFill>
              </a:rPr>
              <a:t>01</a:t>
            </a:r>
            <a:endParaRPr dirty="0">
              <a:solidFill>
                <a:schemeClr val="tx1"/>
              </a:solidFill>
            </a:endParaRPr>
          </a:p>
        </p:txBody>
      </p:sp>
      <p:sp>
        <p:nvSpPr>
          <p:cNvPr id="2069" name="Google Shape;2069;p58"/>
          <p:cNvSpPr txBox="1">
            <a:spLocks noGrp="1"/>
          </p:cNvSpPr>
          <p:nvPr>
            <p:ph type="subTitle" idx="6"/>
          </p:nvPr>
        </p:nvSpPr>
        <p:spPr>
          <a:xfrm>
            <a:off x="3441450" y="1419622"/>
            <a:ext cx="2261100" cy="4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solidFill>
                  <a:schemeClr val="tx1"/>
                </a:solidFill>
              </a:rPr>
              <a:t>02</a:t>
            </a:r>
            <a:endParaRPr dirty="0">
              <a:solidFill>
                <a:schemeClr val="tx1"/>
              </a:solidFill>
            </a:endParaRPr>
          </a:p>
        </p:txBody>
      </p:sp>
      <p:sp>
        <p:nvSpPr>
          <p:cNvPr id="2070" name="Google Shape;2070;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accent1">
                    <a:lumMod val="75000"/>
                  </a:schemeClr>
                </a:solidFill>
              </a:rPr>
              <a:t>Tujuan</a:t>
            </a:r>
            <a:endParaRPr dirty="0">
              <a:solidFill>
                <a:schemeClr val="accent1">
                  <a:lumMod val="75000"/>
                </a:schemeClr>
              </a:solidFill>
              <a:latin typeface="Be Vietnam Pro Light" charset="0"/>
            </a:endParaRPr>
          </a:p>
        </p:txBody>
      </p:sp>
    </p:spTree>
    <p:extLst>
      <p:ext uri="{BB962C8B-B14F-4D97-AF65-F5344CB8AC3E}">
        <p14:creationId xmlns:p14="http://schemas.microsoft.com/office/powerpoint/2010/main" val="186592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9"/>
          <p:cNvSpPr txBox="1">
            <a:spLocks noGrp="1"/>
          </p:cNvSpPr>
          <p:nvPr>
            <p:ph type="title"/>
          </p:nvPr>
        </p:nvSpPr>
        <p:spPr>
          <a:xfrm>
            <a:off x="1897163" y="1851670"/>
            <a:ext cx="4187005" cy="18988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PROSES PENGUMPULAN </a:t>
            </a:r>
            <a:r>
              <a:rPr lang="id-ID" dirty="0">
                <a:solidFill>
                  <a:schemeClr val="tx1"/>
                </a:solidFill>
              </a:rPr>
              <a:t>DATA</a:t>
            </a:r>
            <a:endParaRPr dirty="0">
              <a:solidFill>
                <a:schemeClr val="tx1"/>
              </a:solidFill>
            </a:endParaRPr>
          </a:p>
        </p:txBody>
      </p:sp>
      <p:sp>
        <p:nvSpPr>
          <p:cNvPr id="723" name="Google Shape;723;p39"/>
          <p:cNvSpPr txBox="1">
            <a:spLocks noGrp="1"/>
          </p:cNvSpPr>
          <p:nvPr>
            <p:ph type="title" idx="2"/>
          </p:nvPr>
        </p:nvSpPr>
        <p:spPr>
          <a:xfrm>
            <a:off x="251520" y="2002122"/>
            <a:ext cx="1693800" cy="12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a:t>
            </a:r>
            <a:r>
              <a:rPr lang="id-ID" dirty="0"/>
              <a:t>2</a:t>
            </a:r>
            <a:endParaRPr dirty="0"/>
          </a:p>
        </p:txBody>
      </p:sp>
      <p:grpSp>
        <p:nvGrpSpPr>
          <p:cNvPr id="137" name="Google Shape;1273;p47"/>
          <p:cNvGrpSpPr/>
          <p:nvPr/>
        </p:nvGrpSpPr>
        <p:grpSpPr>
          <a:xfrm>
            <a:off x="5010240" y="1530650"/>
            <a:ext cx="3522200" cy="3717947"/>
            <a:chOff x="4306425" y="1530650"/>
            <a:chExt cx="3522200" cy="3717947"/>
          </a:xfrm>
        </p:grpSpPr>
        <p:sp>
          <p:nvSpPr>
            <p:cNvPr id="138" name="Google Shape;1274;p47"/>
            <p:cNvSpPr/>
            <p:nvPr/>
          </p:nvSpPr>
          <p:spPr>
            <a:xfrm>
              <a:off x="5908144" y="1946207"/>
              <a:ext cx="1109289" cy="1524145"/>
            </a:xfrm>
            <a:custGeom>
              <a:avLst/>
              <a:gdLst/>
              <a:ahLst/>
              <a:cxnLst/>
              <a:rect l="l" t="t" r="r" b="b"/>
              <a:pathLst>
                <a:path w="13328" h="18313" extrusionOk="0">
                  <a:moveTo>
                    <a:pt x="1457" y="7310"/>
                  </a:moveTo>
                  <a:lnTo>
                    <a:pt x="1457" y="7320"/>
                  </a:lnTo>
                  <a:cubicBezTo>
                    <a:pt x="1455" y="7318"/>
                    <a:pt x="1455" y="7314"/>
                    <a:pt x="1457" y="7310"/>
                  </a:cubicBezTo>
                  <a:close/>
                  <a:moveTo>
                    <a:pt x="7791" y="17857"/>
                  </a:moveTo>
                  <a:cubicBezTo>
                    <a:pt x="7793" y="17876"/>
                    <a:pt x="7791" y="17892"/>
                    <a:pt x="7787" y="17909"/>
                  </a:cubicBezTo>
                  <a:cubicBezTo>
                    <a:pt x="7789" y="17892"/>
                    <a:pt x="7791" y="17876"/>
                    <a:pt x="7791" y="17857"/>
                  </a:cubicBezTo>
                  <a:close/>
                  <a:moveTo>
                    <a:pt x="2367" y="0"/>
                  </a:moveTo>
                  <a:cubicBezTo>
                    <a:pt x="2268" y="0"/>
                    <a:pt x="2177" y="93"/>
                    <a:pt x="2177" y="196"/>
                  </a:cubicBezTo>
                  <a:cubicBezTo>
                    <a:pt x="2107" y="256"/>
                    <a:pt x="2078" y="365"/>
                    <a:pt x="2054" y="461"/>
                  </a:cubicBezTo>
                  <a:cubicBezTo>
                    <a:pt x="1953" y="727"/>
                    <a:pt x="1864" y="1052"/>
                    <a:pt x="1790" y="1336"/>
                  </a:cubicBezTo>
                  <a:cubicBezTo>
                    <a:pt x="1687" y="1550"/>
                    <a:pt x="1675" y="1794"/>
                    <a:pt x="1636" y="2027"/>
                  </a:cubicBezTo>
                  <a:cubicBezTo>
                    <a:pt x="1626" y="2095"/>
                    <a:pt x="1622" y="2165"/>
                    <a:pt x="1622" y="2233"/>
                  </a:cubicBezTo>
                  <a:cubicBezTo>
                    <a:pt x="1562" y="2529"/>
                    <a:pt x="1615" y="3084"/>
                    <a:pt x="1607" y="3251"/>
                  </a:cubicBezTo>
                  <a:cubicBezTo>
                    <a:pt x="1671" y="3741"/>
                    <a:pt x="1687" y="4247"/>
                    <a:pt x="1792" y="4734"/>
                  </a:cubicBezTo>
                  <a:cubicBezTo>
                    <a:pt x="1871" y="5043"/>
                    <a:pt x="1864" y="5378"/>
                    <a:pt x="1904" y="5697"/>
                  </a:cubicBezTo>
                  <a:cubicBezTo>
                    <a:pt x="1914" y="5855"/>
                    <a:pt x="1916" y="6014"/>
                    <a:pt x="1908" y="6172"/>
                  </a:cubicBezTo>
                  <a:cubicBezTo>
                    <a:pt x="1904" y="6199"/>
                    <a:pt x="1904" y="6226"/>
                    <a:pt x="1908" y="6252"/>
                  </a:cubicBezTo>
                  <a:cubicBezTo>
                    <a:pt x="1786" y="6571"/>
                    <a:pt x="1648" y="6884"/>
                    <a:pt x="1513" y="7199"/>
                  </a:cubicBezTo>
                  <a:cubicBezTo>
                    <a:pt x="1457" y="7256"/>
                    <a:pt x="1420" y="7330"/>
                    <a:pt x="1379" y="7398"/>
                  </a:cubicBezTo>
                  <a:cubicBezTo>
                    <a:pt x="1309" y="7481"/>
                    <a:pt x="1251" y="7581"/>
                    <a:pt x="1183" y="7649"/>
                  </a:cubicBezTo>
                  <a:cubicBezTo>
                    <a:pt x="1085" y="7769"/>
                    <a:pt x="988" y="7888"/>
                    <a:pt x="887" y="8005"/>
                  </a:cubicBezTo>
                  <a:cubicBezTo>
                    <a:pt x="756" y="8147"/>
                    <a:pt x="620" y="8285"/>
                    <a:pt x="492" y="8429"/>
                  </a:cubicBezTo>
                  <a:cubicBezTo>
                    <a:pt x="348" y="8596"/>
                    <a:pt x="147" y="8727"/>
                    <a:pt x="77" y="8943"/>
                  </a:cubicBezTo>
                  <a:cubicBezTo>
                    <a:pt x="1" y="9240"/>
                    <a:pt x="157" y="9556"/>
                    <a:pt x="328" y="9795"/>
                  </a:cubicBezTo>
                  <a:cubicBezTo>
                    <a:pt x="500" y="10034"/>
                    <a:pt x="778" y="10155"/>
                    <a:pt x="1058" y="10223"/>
                  </a:cubicBezTo>
                  <a:cubicBezTo>
                    <a:pt x="1062" y="10248"/>
                    <a:pt x="1064" y="10272"/>
                    <a:pt x="1068" y="10297"/>
                  </a:cubicBezTo>
                  <a:cubicBezTo>
                    <a:pt x="1082" y="10390"/>
                    <a:pt x="1160" y="10458"/>
                    <a:pt x="1254" y="10458"/>
                  </a:cubicBezTo>
                  <a:cubicBezTo>
                    <a:pt x="1258" y="10458"/>
                    <a:pt x="1262" y="10458"/>
                    <a:pt x="1266" y="10457"/>
                  </a:cubicBezTo>
                  <a:cubicBezTo>
                    <a:pt x="1276" y="10474"/>
                    <a:pt x="1290" y="10490"/>
                    <a:pt x="1307" y="10503"/>
                  </a:cubicBezTo>
                  <a:cubicBezTo>
                    <a:pt x="1344" y="10528"/>
                    <a:pt x="1381" y="10538"/>
                    <a:pt x="1418" y="10538"/>
                  </a:cubicBezTo>
                  <a:cubicBezTo>
                    <a:pt x="1544" y="10538"/>
                    <a:pt x="1671" y="10418"/>
                    <a:pt x="1792" y="10383"/>
                  </a:cubicBezTo>
                  <a:cubicBezTo>
                    <a:pt x="2004" y="10291"/>
                    <a:pt x="2212" y="10188"/>
                    <a:pt x="2418" y="10085"/>
                  </a:cubicBezTo>
                  <a:cubicBezTo>
                    <a:pt x="2901" y="9851"/>
                    <a:pt x="3418" y="9698"/>
                    <a:pt x="3936" y="9554"/>
                  </a:cubicBezTo>
                  <a:cubicBezTo>
                    <a:pt x="4350" y="9414"/>
                    <a:pt x="4746" y="9333"/>
                    <a:pt x="5138" y="9333"/>
                  </a:cubicBezTo>
                  <a:cubicBezTo>
                    <a:pt x="5554" y="9333"/>
                    <a:pt x="5966" y="9424"/>
                    <a:pt x="6392" y="9628"/>
                  </a:cubicBezTo>
                  <a:cubicBezTo>
                    <a:pt x="7221" y="10062"/>
                    <a:pt x="7775" y="10776"/>
                    <a:pt x="8172" y="11607"/>
                  </a:cubicBezTo>
                  <a:cubicBezTo>
                    <a:pt x="8485" y="12175"/>
                    <a:pt x="8664" y="12809"/>
                    <a:pt x="8694" y="13459"/>
                  </a:cubicBezTo>
                  <a:cubicBezTo>
                    <a:pt x="8756" y="14276"/>
                    <a:pt x="8694" y="15109"/>
                    <a:pt x="8406" y="15884"/>
                  </a:cubicBezTo>
                  <a:cubicBezTo>
                    <a:pt x="8254" y="16327"/>
                    <a:pt x="8073" y="16763"/>
                    <a:pt x="7806" y="17147"/>
                  </a:cubicBezTo>
                  <a:cubicBezTo>
                    <a:pt x="7693" y="17308"/>
                    <a:pt x="7561" y="17456"/>
                    <a:pt x="7431" y="17602"/>
                  </a:cubicBezTo>
                  <a:cubicBezTo>
                    <a:pt x="7339" y="17697"/>
                    <a:pt x="7172" y="17845"/>
                    <a:pt x="7314" y="17989"/>
                  </a:cubicBezTo>
                  <a:cubicBezTo>
                    <a:pt x="7345" y="18023"/>
                    <a:pt x="7390" y="18041"/>
                    <a:pt x="7435" y="18041"/>
                  </a:cubicBezTo>
                  <a:cubicBezTo>
                    <a:pt x="7461" y="18041"/>
                    <a:pt x="7487" y="18035"/>
                    <a:pt x="7512" y="18022"/>
                  </a:cubicBezTo>
                  <a:cubicBezTo>
                    <a:pt x="7604" y="18086"/>
                    <a:pt x="7725" y="18092"/>
                    <a:pt x="7832" y="18116"/>
                  </a:cubicBezTo>
                  <a:cubicBezTo>
                    <a:pt x="8209" y="18211"/>
                    <a:pt x="8594" y="18271"/>
                    <a:pt x="8982" y="18295"/>
                  </a:cubicBezTo>
                  <a:cubicBezTo>
                    <a:pt x="9132" y="18307"/>
                    <a:pt x="9282" y="18313"/>
                    <a:pt x="9432" y="18313"/>
                  </a:cubicBezTo>
                  <a:cubicBezTo>
                    <a:pt x="9743" y="18313"/>
                    <a:pt x="10055" y="18288"/>
                    <a:pt x="10363" y="18238"/>
                  </a:cubicBezTo>
                  <a:cubicBezTo>
                    <a:pt x="10811" y="18158"/>
                    <a:pt x="11256" y="18044"/>
                    <a:pt x="11708" y="17977"/>
                  </a:cubicBezTo>
                  <a:cubicBezTo>
                    <a:pt x="12062" y="17905"/>
                    <a:pt x="12422" y="17905"/>
                    <a:pt x="12782" y="17874"/>
                  </a:cubicBezTo>
                  <a:cubicBezTo>
                    <a:pt x="12941" y="17859"/>
                    <a:pt x="12998" y="17635"/>
                    <a:pt x="12871" y="17545"/>
                  </a:cubicBezTo>
                  <a:cubicBezTo>
                    <a:pt x="12862" y="17538"/>
                    <a:pt x="12854" y="17532"/>
                    <a:pt x="12844" y="17528"/>
                  </a:cubicBezTo>
                  <a:cubicBezTo>
                    <a:pt x="12827" y="17495"/>
                    <a:pt x="12801" y="17466"/>
                    <a:pt x="12768" y="17446"/>
                  </a:cubicBezTo>
                  <a:cubicBezTo>
                    <a:pt x="12613" y="17203"/>
                    <a:pt x="12521" y="16925"/>
                    <a:pt x="12453" y="16648"/>
                  </a:cubicBezTo>
                  <a:cubicBezTo>
                    <a:pt x="12206" y="15354"/>
                    <a:pt x="12558" y="14035"/>
                    <a:pt x="12566" y="12733"/>
                  </a:cubicBezTo>
                  <a:cubicBezTo>
                    <a:pt x="12564" y="12340"/>
                    <a:pt x="12568" y="11930"/>
                    <a:pt x="12424" y="11558"/>
                  </a:cubicBezTo>
                  <a:cubicBezTo>
                    <a:pt x="12369" y="11297"/>
                    <a:pt x="12572" y="11054"/>
                    <a:pt x="12671" y="10822"/>
                  </a:cubicBezTo>
                  <a:cubicBezTo>
                    <a:pt x="13091" y="10001"/>
                    <a:pt x="13327" y="9040"/>
                    <a:pt x="13068" y="8135"/>
                  </a:cubicBezTo>
                  <a:cubicBezTo>
                    <a:pt x="12844" y="7380"/>
                    <a:pt x="12245" y="6874"/>
                    <a:pt x="11560" y="6874"/>
                  </a:cubicBezTo>
                  <a:cubicBezTo>
                    <a:pt x="11289" y="6874"/>
                    <a:pt x="11005" y="6954"/>
                    <a:pt x="10725" y="7129"/>
                  </a:cubicBezTo>
                  <a:cubicBezTo>
                    <a:pt x="10408" y="7277"/>
                    <a:pt x="10153" y="7518"/>
                    <a:pt x="9877" y="7727"/>
                  </a:cubicBezTo>
                  <a:cubicBezTo>
                    <a:pt x="9867" y="7738"/>
                    <a:pt x="9855" y="7746"/>
                    <a:pt x="9842" y="7756"/>
                  </a:cubicBezTo>
                  <a:cubicBezTo>
                    <a:pt x="9822" y="7744"/>
                    <a:pt x="9797" y="7736"/>
                    <a:pt x="9772" y="7732"/>
                  </a:cubicBezTo>
                  <a:cubicBezTo>
                    <a:pt x="9392" y="7674"/>
                    <a:pt x="9026" y="7551"/>
                    <a:pt x="8662" y="7437"/>
                  </a:cubicBezTo>
                  <a:cubicBezTo>
                    <a:pt x="7709" y="7065"/>
                    <a:pt x="6997" y="6240"/>
                    <a:pt x="6536" y="5349"/>
                  </a:cubicBezTo>
                  <a:cubicBezTo>
                    <a:pt x="6125" y="4506"/>
                    <a:pt x="5903" y="3586"/>
                    <a:pt x="5537" y="2724"/>
                  </a:cubicBezTo>
                  <a:cubicBezTo>
                    <a:pt x="5259" y="2060"/>
                    <a:pt x="4870" y="1438"/>
                    <a:pt x="4335" y="949"/>
                  </a:cubicBezTo>
                  <a:cubicBezTo>
                    <a:pt x="3843" y="441"/>
                    <a:pt x="3195" y="87"/>
                    <a:pt x="2482" y="46"/>
                  </a:cubicBezTo>
                  <a:cubicBezTo>
                    <a:pt x="2445" y="14"/>
                    <a:pt x="2406" y="0"/>
                    <a:pt x="2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75;p47"/>
            <p:cNvSpPr/>
            <p:nvPr/>
          </p:nvSpPr>
          <p:spPr>
            <a:xfrm>
              <a:off x="4495435" y="3552837"/>
              <a:ext cx="508452" cy="608310"/>
            </a:xfrm>
            <a:custGeom>
              <a:avLst/>
              <a:gdLst/>
              <a:ahLst/>
              <a:cxnLst/>
              <a:rect l="l" t="t" r="r" b="b"/>
              <a:pathLst>
                <a:path w="6109" h="7309" extrusionOk="0">
                  <a:moveTo>
                    <a:pt x="5758" y="1"/>
                  </a:moveTo>
                  <a:cubicBezTo>
                    <a:pt x="5684" y="1"/>
                    <a:pt x="5596" y="59"/>
                    <a:pt x="5532" y="98"/>
                  </a:cubicBezTo>
                  <a:cubicBezTo>
                    <a:pt x="5384" y="183"/>
                    <a:pt x="5234" y="265"/>
                    <a:pt x="5086" y="351"/>
                  </a:cubicBezTo>
                  <a:cubicBezTo>
                    <a:pt x="4753" y="561"/>
                    <a:pt x="4401" y="736"/>
                    <a:pt x="4067" y="944"/>
                  </a:cubicBezTo>
                  <a:cubicBezTo>
                    <a:pt x="3547" y="1254"/>
                    <a:pt x="3018" y="1555"/>
                    <a:pt x="2541" y="1927"/>
                  </a:cubicBezTo>
                  <a:cubicBezTo>
                    <a:pt x="2181" y="2232"/>
                    <a:pt x="1833" y="2563"/>
                    <a:pt x="1535" y="2927"/>
                  </a:cubicBezTo>
                  <a:cubicBezTo>
                    <a:pt x="1257" y="3219"/>
                    <a:pt x="986" y="3519"/>
                    <a:pt x="759" y="3855"/>
                  </a:cubicBezTo>
                  <a:cubicBezTo>
                    <a:pt x="574" y="4114"/>
                    <a:pt x="401" y="4379"/>
                    <a:pt x="231" y="4649"/>
                  </a:cubicBezTo>
                  <a:cubicBezTo>
                    <a:pt x="181" y="4746"/>
                    <a:pt x="0" y="4916"/>
                    <a:pt x="134" y="5007"/>
                  </a:cubicBezTo>
                  <a:cubicBezTo>
                    <a:pt x="150" y="5015"/>
                    <a:pt x="167" y="5020"/>
                    <a:pt x="185" y="5020"/>
                  </a:cubicBezTo>
                  <a:cubicBezTo>
                    <a:pt x="197" y="5020"/>
                    <a:pt x="209" y="5018"/>
                    <a:pt x="220" y="5013"/>
                  </a:cubicBezTo>
                  <a:cubicBezTo>
                    <a:pt x="243" y="5066"/>
                    <a:pt x="319" y="5087"/>
                    <a:pt x="375" y="5103"/>
                  </a:cubicBezTo>
                  <a:cubicBezTo>
                    <a:pt x="455" y="5130"/>
                    <a:pt x="537" y="5161"/>
                    <a:pt x="615" y="5198"/>
                  </a:cubicBezTo>
                  <a:cubicBezTo>
                    <a:pt x="836" y="5293"/>
                    <a:pt x="1045" y="5408"/>
                    <a:pt x="1245" y="5540"/>
                  </a:cubicBezTo>
                  <a:cubicBezTo>
                    <a:pt x="1502" y="5688"/>
                    <a:pt x="1755" y="5838"/>
                    <a:pt x="1969" y="6048"/>
                  </a:cubicBezTo>
                  <a:cubicBezTo>
                    <a:pt x="2158" y="6202"/>
                    <a:pt x="2294" y="6406"/>
                    <a:pt x="2436" y="6601"/>
                  </a:cubicBezTo>
                  <a:cubicBezTo>
                    <a:pt x="2568" y="6782"/>
                    <a:pt x="2726" y="6947"/>
                    <a:pt x="2823" y="7150"/>
                  </a:cubicBezTo>
                  <a:cubicBezTo>
                    <a:pt x="2829" y="7161"/>
                    <a:pt x="2837" y="7171"/>
                    <a:pt x="2848" y="7181"/>
                  </a:cubicBezTo>
                  <a:cubicBezTo>
                    <a:pt x="2848" y="7235"/>
                    <a:pt x="2860" y="7276"/>
                    <a:pt x="2897" y="7294"/>
                  </a:cubicBezTo>
                  <a:cubicBezTo>
                    <a:pt x="2917" y="7304"/>
                    <a:pt x="2935" y="7309"/>
                    <a:pt x="2951" y="7309"/>
                  </a:cubicBezTo>
                  <a:cubicBezTo>
                    <a:pt x="3029" y="7309"/>
                    <a:pt x="3062" y="7207"/>
                    <a:pt x="3066" y="7130"/>
                  </a:cubicBezTo>
                  <a:cubicBezTo>
                    <a:pt x="3082" y="7033"/>
                    <a:pt x="3096" y="6934"/>
                    <a:pt x="3111" y="6838"/>
                  </a:cubicBezTo>
                  <a:cubicBezTo>
                    <a:pt x="3156" y="6525"/>
                    <a:pt x="3234" y="6216"/>
                    <a:pt x="3302" y="5908"/>
                  </a:cubicBezTo>
                  <a:cubicBezTo>
                    <a:pt x="3430" y="5435"/>
                    <a:pt x="3528" y="4951"/>
                    <a:pt x="3714" y="4497"/>
                  </a:cubicBezTo>
                  <a:cubicBezTo>
                    <a:pt x="3909" y="3993"/>
                    <a:pt x="4197" y="3538"/>
                    <a:pt x="4448" y="3063"/>
                  </a:cubicBezTo>
                  <a:cubicBezTo>
                    <a:pt x="4734" y="2565"/>
                    <a:pt x="5010" y="2063"/>
                    <a:pt x="5312" y="1575"/>
                  </a:cubicBezTo>
                  <a:cubicBezTo>
                    <a:pt x="5598" y="1121"/>
                    <a:pt x="6108" y="676"/>
                    <a:pt x="5870" y="86"/>
                  </a:cubicBezTo>
                  <a:cubicBezTo>
                    <a:pt x="5844" y="23"/>
                    <a:pt x="5804" y="1"/>
                    <a:pt x="5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76;p47"/>
            <p:cNvSpPr/>
            <p:nvPr/>
          </p:nvSpPr>
          <p:spPr>
            <a:xfrm>
              <a:off x="4504341" y="1938300"/>
              <a:ext cx="2523201" cy="2220676"/>
            </a:xfrm>
            <a:custGeom>
              <a:avLst/>
              <a:gdLst/>
              <a:ahLst/>
              <a:cxnLst/>
              <a:rect l="l" t="t" r="r" b="b"/>
              <a:pathLst>
                <a:path w="30316" h="26682" extrusionOk="0">
                  <a:moveTo>
                    <a:pt x="18790" y="4964"/>
                  </a:moveTo>
                  <a:cubicBezTo>
                    <a:pt x="18755" y="4964"/>
                    <a:pt x="18724" y="4989"/>
                    <a:pt x="18719" y="5027"/>
                  </a:cubicBezTo>
                  <a:cubicBezTo>
                    <a:pt x="18682" y="5047"/>
                    <a:pt x="18668" y="5092"/>
                    <a:pt x="18686" y="5130"/>
                  </a:cubicBezTo>
                  <a:cubicBezTo>
                    <a:pt x="18888" y="5623"/>
                    <a:pt x="19528" y="5666"/>
                    <a:pt x="19974" y="5804"/>
                  </a:cubicBezTo>
                  <a:cubicBezTo>
                    <a:pt x="20209" y="5868"/>
                    <a:pt x="20441" y="5944"/>
                    <a:pt x="20667" y="6033"/>
                  </a:cubicBezTo>
                  <a:cubicBezTo>
                    <a:pt x="20675" y="6036"/>
                    <a:pt x="20684" y="6038"/>
                    <a:pt x="20692" y="6038"/>
                  </a:cubicBezTo>
                  <a:cubicBezTo>
                    <a:pt x="20740" y="6038"/>
                    <a:pt x="20780" y="5979"/>
                    <a:pt x="20756" y="5932"/>
                  </a:cubicBezTo>
                  <a:lnTo>
                    <a:pt x="20748" y="5924"/>
                  </a:lnTo>
                  <a:cubicBezTo>
                    <a:pt x="20739" y="5850"/>
                    <a:pt x="20630" y="5806"/>
                    <a:pt x="20577" y="5761"/>
                  </a:cubicBezTo>
                  <a:cubicBezTo>
                    <a:pt x="20320" y="5605"/>
                    <a:pt x="20056" y="5448"/>
                    <a:pt x="19760" y="5378"/>
                  </a:cubicBezTo>
                  <a:cubicBezTo>
                    <a:pt x="19554" y="5329"/>
                    <a:pt x="19342" y="5302"/>
                    <a:pt x="19145" y="5220"/>
                  </a:cubicBezTo>
                  <a:cubicBezTo>
                    <a:pt x="19052" y="5185"/>
                    <a:pt x="18974" y="5119"/>
                    <a:pt x="18882" y="5086"/>
                  </a:cubicBezTo>
                  <a:cubicBezTo>
                    <a:pt x="18857" y="5049"/>
                    <a:pt x="18867" y="4994"/>
                    <a:pt x="18822" y="4971"/>
                  </a:cubicBezTo>
                  <a:cubicBezTo>
                    <a:pt x="18811" y="4966"/>
                    <a:pt x="18801" y="4964"/>
                    <a:pt x="18790" y="4964"/>
                  </a:cubicBezTo>
                  <a:close/>
                  <a:moveTo>
                    <a:pt x="19159" y="6089"/>
                  </a:moveTo>
                  <a:cubicBezTo>
                    <a:pt x="19140" y="6089"/>
                    <a:pt x="19120" y="6090"/>
                    <a:pt x="19102" y="6092"/>
                  </a:cubicBezTo>
                  <a:cubicBezTo>
                    <a:pt x="19061" y="6105"/>
                    <a:pt x="19036" y="6146"/>
                    <a:pt x="19046" y="6187"/>
                  </a:cubicBezTo>
                  <a:cubicBezTo>
                    <a:pt x="18976" y="6242"/>
                    <a:pt x="18917" y="6411"/>
                    <a:pt x="18974" y="6796"/>
                  </a:cubicBezTo>
                  <a:cubicBezTo>
                    <a:pt x="18976" y="6804"/>
                    <a:pt x="18978" y="6812"/>
                    <a:pt x="18982" y="6819"/>
                  </a:cubicBezTo>
                  <a:cubicBezTo>
                    <a:pt x="18985" y="6864"/>
                    <a:pt x="19020" y="6886"/>
                    <a:pt x="19054" y="6886"/>
                  </a:cubicBezTo>
                  <a:cubicBezTo>
                    <a:pt x="19093" y="6886"/>
                    <a:pt x="19132" y="6859"/>
                    <a:pt x="19128" y="6808"/>
                  </a:cubicBezTo>
                  <a:cubicBezTo>
                    <a:pt x="19124" y="6728"/>
                    <a:pt x="19126" y="6648"/>
                    <a:pt x="19137" y="6568"/>
                  </a:cubicBezTo>
                  <a:cubicBezTo>
                    <a:pt x="19149" y="6487"/>
                    <a:pt x="19161" y="6401"/>
                    <a:pt x="19205" y="6329"/>
                  </a:cubicBezTo>
                  <a:cubicBezTo>
                    <a:pt x="19237" y="6312"/>
                    <a:pt x="19250" y="6273"/>
                    <a:pt x="19235" y="6240"/>
                  </a:cubicBezTo>
                  <a:lnTo>
                    <a:pt x="19235" y="6240"/>
                  </a:lnTo>
                  <a:cubicBezTo>
                    <a:pt x="19503" y="6288"/>
                    <a:pt x="19750" y="6413"/>
                    <a:pt x="19947" y="6596"/>
                  </a:cubicBezTo>
                  <a:cubicBezTo>
                    <a:pt x="19911" y="6570"/>
                    <a:pt x="19867" y="6549"/>
                    <a:pt x="19823" y="6549"/>
                  </a:cubicBezTo>
                  <a:cubicBezTo>
                    <a:pt x="19812" y="6549"/>
                    <a:pt x="19802" y="6550"/>
                    <a:pt x="19791" y="6553"/>
                  </a:cubicBezTo>
                  <a:cubicBezTo>
                    <a:pt x="19777" y="6528"/>
                    <a:pt x="19751" y="6514"/>
                    <a:pt x="19724" y="6514"/>
                  </a:cubicBezTo>
                  <a:cubicBezTo>
                    <a:pt x="19723" y="6514"/>
                    <a:pt x="19721" y="6514"/>
                    <a:pt x="19719" y="6514"/>
                  </a:cubicBezTo>
                  <a:cubicBezTo>
                    <a:pt x="19727" y="6451"/>
                    <a:pt x="19680" y="6413"/>
                    <a:pt x="19637" y="6413"/>
                  </a:cubicBezTo>
                  <a:cubicBezTo>
                    <a:pt x="19603" y="6413"/>
                    <a:pt x="19571" y="6437"/>
                    <a:pt x="19569" y="6489"/>
                  </a:cubicBezTo>
                  <a:cubicBezTo>
                    <a:pt x="19602" y="6592"/>
                    <a:pt x="19585" y="7059"/>
                    <a:pt x="19678" y="7065"/>
                  </a:cubicBezTo>
                  <a:cubicBezTo>
                    <a:pt x="19682" y="7069"/>
                    <a:pt x="19686" y="7074"/>
                    <a:pt x="19690" y="7078"/>
                  </a:cubicBezTo>
                  <a:cubicBezTo>
                    <a:pt x="19703" y="7089"/>
                    <a:pt x="19720" y="7095"/>
                    <a:pt x="19737" y="7095"/>
                  </a:cubicBezTo>
                  <a:cubicBezTo>
                    <a:pt x="19754" y="7095"/>
                    <a:pt x="19771" y="7089"/>
                    <a:pt x="19785" y="7078"/>
                  </a:cubicBezTo>
                  <a:cubicBezTo>
                    <a:pt x="19791" y="7082"/>
                    <a:pt x="19797" y="7084"/>
                    <a:pt x="19801" y="7086"/>
                  </a:cubicBezTo>
                  <a:cubicBezTo>
                    <a:pt x="19807" y="7090"/>
                    <a:pt x="19814" y="7092"/>
                    <a:pt x="19822" y="7094"/>
                  </a:cubicBezTo>
                  <a:cubicBezTo>
                    <a:pt x="19847" y="7141"/>
                    <a:pt x="19900" y="7146"/>
                    <a:pt x="19953" y="7146"/>
                  </a:cubicBezTo>
                  <a:cubicBezTo>
                    <a:pt x="19966" y="7146"/>
                    <a:pt x="19980" y="7146"/>
                    <a:pt x="19992" y="7146"/>
                  </a:cubicBezTo>
                  <a:cubicBezTo>
                    <a:pt x="20006" y="7146"/>
                    <a:pt x="20019" y="7146"/>
                    <a:pt x="20032" y="7148"/>
                  </a:cubicBezTo>
                  <a:lnTo>
                    <a:pt x="20032" y="7150"/>
                  </a:lnTo>
                  <a:cubicBezTo>
                    <a:pt x="20045" y="7150"/>
                    <a:pt x="20060" y="7150"/>
                    <a:pt x="20075" y="7150"/>
                  </a:cubicBezTo>
                  <a:cubicBezTo>
                    <a:pt x="20127" y="7150"/>
                    <a:pt x="20183" y="7144"/>
                    <a:pt x="20202" y="7090"/>
                  </a:cubicBezTo>
                  <a:cubicBezTo>
                    <a:pt x="20215" y="7082"/>
                    <a:pt x="20225" y="7072"/>
                    <a:pt x="20235" y="7059"/>
                  </a:cubicBezTo>
                  <a:cubicBezTo>
                    <a:pt x="20241" y="7049"/>
                    <a:pt x="20246" y="7039"/>
                    <a:pt x="20250" y="7028"/>
                  </a:cubicBezTo>
                  <a:cubicBezTo>
                    <a:pt x="20264" y="7042"/>
                    <a:pt x="20282" y="7048"/>
                    <a:pt x="20298" y="7048"/>
                  </a:cubicBezTo>
                  <a:cubicBezTo>
                    <a:pt x="20344" y="7048"/>
                    <a:pt x="20387" y="7003"/>
                    <a:pt x="20369" y="6950"/>
                  </a:cubicBezTo>
                  <a:cubicBezTo>
                    <a:pt x="20353" y="6909"/>
                    <a:pt x="20332" y="6870"/>
                    <a:pt x="20307" y="6835"/>
                  </a:cubicBezTo>
                  <a:cubicBezTo>
                    <a:pt x="20276" y="6689"/>
                    <a:pt x="19982" y="6428"/>
                    <a:pt x="19912" y="6376"/>
                  </a:cubicBezTo>
                  <a:cubicBezTo>
                    <a:pt x="19726" y="6237"/>
                    <a:pt x="19405" y="6089"/>
                    <a:pt x="19159" y="6089"/>
                  </a:cubicBezTo>
                  <a:close/>
                  <a:moveTo>
                    <a:pt x="19513" y="0"/>
                  </a:moveTo>
                  <a:cubicBezTo>
                    <a:pt x="19164" y="0"/>
                    <a:pt x="18923" y="279"/>
                    <a:pt x="18871" y="651"/>
                  </a:cubicBezTo>
                  <a:cubicBezTo>
                    <a:pt x="18826" y="669"/>
                    <a:pt x="18812" y="725"/>
                    <a:pt x="18840" y="764"/>
                  </a:cubicBezTo>
                  <a:cubicBezTo>
                    <a:pt x="18810" y="842"/>
                    <a:pt x="18785" y="918"/>
                    <a:pt x="18766" y="951"/>
                  </a:cubicBezTo>
                  <a:cubicBezTo>
                    <a:pt x="18565" y="1505"/>
                    <a:pt x="18530" y="2101"/>
                    <a:pt x="18485" y="2686"/>
                  </a:cubicBezTo>
                  <a:cubicBezTo>
                    <a:pt x="18462" y="3218"/>
                    <a:pt x="18439" y="3761"/>
                    <a:pt x="18554" y="4286"/>
                  </a:cubicBezTo>
                  <a:cubicBezTo>
                    <a:pt x="18565" y="4317"/>
                    <a:pt x="18591" y="4331"/>
                    <a:pt x="18618" y="4331"/>
                  </a:cubicBezTo>
                  <a:cubicBezTo>
                    <a:pt x="18659" y="4331"/>
                    <a:pt x="18702" y="4299"/>
                    <a:pt x="18694" y="4251"/>
                  </a:cubicBezTo>
                  <a:cubicBezTo>
                    <a:pt x="18684" y="4185"/>
                    <a:pt x="18680" y="4119"/>
                    <a:pt x="18678" y="4052"/>
                  </a:cubicBezTo>
                  <a:cubicBezTo>
                    <a:pt x="18661" y="3710"/>
                    <a:pt x="18666" y="3369"/>
                    <a:pt x="18694" y="3027"/>
                  </a:cubicBezTo>
                  <a:cubicBezTo>
                    <a:pt x="18744" y="2410"/>
                    <a:pt x="18917" y="1805"/>
                    <a:pt x="19172" y="1241"/>
                  </a:cubicBezTo>
                  <a:cubicBezTo>
                    <a:pt x="19244" y="1108"/>
                    <a:pt x="19328" y="980"/>
                    <a:pt x="19423" y="861"/>
                  </a:cubicBezTo>
                  <a:cubicBezTo>
                    <a:pt x="19589" y="937"/>
                    <a:pt x="19750" y="1029"/>
                    <a:pt x="19904" y="1132"/>
                  </a:cubicBezTo>
                  <a:cubicBezTo>
                    <a:pt x="21079" y="1898"/>
                    <a:pt x="21572" y="2895"/>
                    <a:pt x="22161" y="4111"/>
                  </a:cubicBezTo>
                  <a:cubicBezTo>
                    <a:pt x="22926" y="5751"/>
                    <a:pt x="23862" y="7748"/>
                    <a:pt x="25839" y="8084"/>
                  </a:cubicBezTo>
                  <a:cubicBezTo>
                    <a:pt x="25969" y="8108"/>
                    <a:pt x="26100" y="8120"/>
                    <a:pt x="26230" y="8120"/>
                  </a:cubicBezTo>
                  <a:cubicBezTo>
                    <a:pt x="26426" y="8120"/>
                    <a:pt x="26622" y="8093"/>
                    <a:pt x="26810" y="8038"/>
                  </a:cubicBezTo>
                  <a:cubicBezTo>
                    <a:pt x="26888" y="8030"/>
                    <a:pt x="26971" y="7946"/>
                    <a:pt x="26892" y="7880"/>
                  </a:cubicBezTo>
                  <a:cubicBezTo>
                    <a:pt x="26866" y="7866"/>
                    <a:pt x="26835" y="7855"/>
                    <a:pt x="26804" y="7849"/>
                  </a:cubicBezTo>
                  <a:cubicBezTo>
                    <a:pt x="26876" y="7792"/>
                    <a:pt x="26761" y="7678"/>
                    <a:pt x="26460" y="7495"/>
                  </a:cubicBezTo>
                  <a:cubicBezTo>
                    <a:pt x="26242" y="7351"/>
                    <a:pt x="26024" y="7207"/>
                    <a:pt x="25819" y="7043"/>
                  </a:cubicBezTo>
                  <a:cubicBezTo>
                    <a:pt x="25282" y="6619"/>
                    <a:pt x="24788" y="6136"/>
                    <a:pt x="24383" y="5582"/>
                  </a:cubicBezTo>
                  <a:cubicBezTo>
                    <a:pt x="23611" y="4558"/>
                    <a:pt x="22998" y="3428"/>
                    <a:pt x="22393" y="2301"/>
                  </a:cubicBezTo>
                  <a:cubicBezTo>
                    <a:pt x="22004" y="1599"/>
                    <a:pt x="21527" y="916"/>
                    <a:pt x="20861" y="453"/>
                  </a:cubicBezTo>
                  <a:cubicBezTo>
                    <a:pt x="20513" y="239"/>
                    <a:pt x="20118" y="124"/>
                    <a:pt x="19723" y="32"/>
                  </a:cubicBezTo>
                  <a:cubicBezTo>
                    <a:pt x="19650" y="10"/>
                    <a:pt x="19579" y="0"/>
                    <a:pt x="19513" y="0"/>
                  </a:cubicBezTo>
                  <a:close/>
                  <a:moveTo>
                    <a:pt x="18382" y="8954"/>
                  </a:moveTo>
                  <a:lnTo>
                    <a:pt x="18380" y="8958"/>
                  </a:lnTo>
                  <a:cubicBezTo>
                    <a:pt x="18349" y="9003"/>
                    <a:pt x="18314" y="9046"/>
                    <a:pt x="18279" y="9090"/>
                  </a:cubicBezTo>
                  <a:cubicBezTo>
                    <a:pt x="18246" y="9129"/>
                    <a:pt x="18211" y="9166"/>
                    <a:pt x="18174" y="9201"/>
                  </a:cubicBezTo>
                  <a:cubicBezTo>
                    <a:pt x="18133" y="9236"/>
                    <a:pt x="18090" y="9269"/>
                    <a:pt x="18044" y="9300"/>
                  </a:cubicBezTo>
                  <a:cubicBezTo>
                    <a:pt x="18003" y="9328"/>
                    <a:pt x="17962" y="9359"/>
                    <a:pt x="17921" y="9386"/>
                  </a:cubicBezTo>
                  <a:cubicBezTo>
                    <a:pt x="17855" y="9427"/>
                    <a:pt x="17785" y="9464"/>
                    <a:pt x="17715" y="9495"/>
                  </a:cubicBezTo>
                  <a:cubicBezTo>
                    <a:pt x="17592" y="9568"/>
                    <a:pt x="17451" y="9606"/>
                    <a:pt x="17309" y="9606"/>
                  </a:cubicBezTo>
                  <a:cubicBezTo>
                    <a:pt x="17283" y="9606"/>
                    <a:pt x="17257" y="9604"/>
                    <a:pt x="17232" y="9602"/>
                  </a:cubicBezTo>
                  <a:cubicBezTo>
                    <a:pt x="17191" y="9598"/>
                    <a:pt x="17151" y="9585"/>
                    <a:pt x="17116" y="9567"/>
                  </a:cubicBezTo>
                  <a:cubicBezTo>
                    <a:pt x="17090" y="9559"/>
                    <a:pt x="17065" y="9548"/>
                    <a:pt x="17042" y="9536"/>
                  </a:cubicBezTo>
                  <a:cubicBezTo>
                    <a:pt x="17038" y="9534"/>
                    <a:pt x="17036" y="9530"/>
                    <a:pt x="17032" y="9528"/>
                  </a:cubicBezTo>
                  <a:lnTo>
                    <a:pt x="17026" y="9528"/>
                  </a:lnTo>
                  <a:cubicBezTo>
                    <a:pt x="16911" y="9567"/>
                    <a:pt x="16991" y="9686"/>
                    <a:pt x="17073" y="9709"/>
                  </a:cubicBezTo>
                  <a:cubicBezTo>
                    <a:pt x="17184" y="9911"/>
                    <a:pt x="17372" y="10063"/>
                    <a:pt x="17557" y="10194"/>
                  </a:cubicBezTo>
                  <a:cubicBezTo>
                    <a:pt x="17610" y="10234"/>
                    <a:pt x="17668" y="10268"/>
                    <a:pt x="17727" y="10297"/>
                  </a:cubicBezTo>
                  <a:cubicBezTo>
                    <a:pt x="17748" y="10295"/>
                    <a:pt x="17767" y="10293"/>
                    <a:pt x="17787" y="10293"/>
                  </a:cubicBezTo>
                  <a:cubicBezTo>
                    <a:pt x="17797" y="10292"/>
                    <a:pt x="17806" y="10292"/>
                    <a:pt x="17816" y="10292"/>
                  </a:cubicBezTo>
                  <a:cubicBezTo>
                    <a:pt x="17832" y="10292"/>
                    <a:pt x="17848" y="10293"/>
                    <a:pt x="17865" y="10297"/>
                  </a:cubicBezTo>
                  <a:cubicBezTo>
                    <a:pt x="17894" y="10303"/>
                    <a:pt x="17919" y="10322"/>
                    <a:pt x="17937" y="10349"/>
                  </a:cubicBezTo>
                  <a:cubicBezTo>
                    <a:pt x="17956" y="10375"/>
                    <a:pt x="17968" y="10406"/>
                    <a:pt x="17970" y="10439"/>
                  </a:cubicBezTo>
                  <a:cubicBezTo>
                    <a:pt x="17976" y="10476"/>
                    <a:pt x="17976" y="10515"/>
                    <a:pt x="17978" y="10552"/>
                  </a:cubicBezTo>
                  <a:cubicBezTo>
                    <a:pt x="17981" y="10587"/>
                    <a:pt x="17981" y="10622"/>
                    <a:pt x="17981" y="10657"/>
                  </a:cubicBezTo>
                  <a:lnTo>
                    <a:pt x="17983" y="10659"/>
                  </a:lnTo>
                  <a:lnTo>
                    <a:pt x="17983" y="10688"/>
                  </a:lnTo>
                  <a:cubicBezTo>
                    <a:pt x="18090" y="10676"/>
                    <a:pt x="18040" y="10450"/>
                    <a:pt x="18065" y="10367"/>
                  </a:cubicBezTo>
                  <a:cubicBezTo>
                    <a:pt x="18083" y="10182"/>
                    <a:pt x="18118" y="10001"/>
                    <a:pt x="18170" y="9824"/>
                  </a:cubicBezTo>
                  <a:cubicBezTo>
                    <a:pt x="18225" y="9616"/>
                    <a:pt x="18287" y="9409"/>
                    <a:pt x="18359" y="9205"/>
                  </a:cubicBezTo>
                  <a:cubicBezTo>
                    <a:pt x="18384" y="9141"/>
                    <a:pt x="18441" y="8991"/>
                    <a:pt x="18382" y="8954"/>
                  </a:cubicBezTo>
                  <a:close/>
                  <a:moveTo>
                    <a:pt x="28817" y="8262"/>
                  </a:moveTo>
                  <a:cubicBezTo>
                    <a:pt x="28758" y="8262"/>
                    <a:pt x="28713" y="8332"/>
                    <a:pt x="28744" y="8388"/>
                  </a:cubicBezTo>
                  <a:cubicBezTo>
                    <a:pt x="29135" y="8931"/>
                    <a:pt x="29040" y="9734"/>
                    <a:pt x="28621" y="10236"/>
                  </a:cubicBezTo>
                  <a:cubicBezTo>
                    <a:pt x="28559" y="10306"/>
                    <a:pt x="28489" y="10371"/>
                    <a:pt x="28415" y="10429"/>
                  </a:cubicBezTo>
                  <a:lnTo>
                    <a:pt x="28413" y="10429"/>
                  </a:lnTo>
                  <a:cubicBezTo>
                    <a:pt x="28542" y="10094"/>
                    <a:pt x="28530" y="9664"/>
                    <a:pt x="28421" y="9378"/>
                  </a:cubicBezTo>
                  <a:cubicBezTo>
                    <a:pt x="28340" y="9065"/>
                    <a:pt x="28030" y="8843"/>
                    <a:pt x="27722" y="8843"/>
                  </a:cubicBezTo>
                  <a:cubicBezTo>
                    <a:pt x="27593" y="8843"/>
                    <a:pt x="27463" y="8882"/>
                    <a:pt x="27351" y="8970"/>
                  </a:cubicBezTo>
                  <a:cubicBezTo>
                    <a:pt x="27287" y="9034"/>
                    <a:pt x="27222" y="9123"/>
                    <a:pt x="27220" y="9211"/>
                  </a:cubicBezTo>
                  <a:cubicBezTo>
                    <a:pt x="27265" y="9330"/>
                    <a:pt x="27248" y="9470"/>
                    <a:pt x="27232" y="9594"/>
                  </a:cubicBezTo>
                  <a:cubicBezTo>
                    <a:pt x="27148" y="9948"/>
                    <a:pt x="26849" y="10194"/>
                    <a:pt x="26654" y="10489"/>
                  </a:cubicBezTo>
                  <a:cubicBezTo>
                    <a:pt x="26567" y="10622"/>
                    <a:pt x="26415" y="10927"/>
                    <a:pt x="26637" y="11001"/>
                  </a:cubicBezTo>
                  <a:cubicBezTo>
                    <a:pt x="26651" y="11002"/>
                    <a:pt x="26664" y="11003"/>
                    <a:pt x="26678" y="11003"/>
                  </a:cubicBezTo>
                  <a:cubicBezTo>
                    <a:pt x="26877" y="11003"/>
                    <a:pt x="27056" y="10867"/>
                    <a:pt x="27259" y="10867"/>
                  </a:cubicBezTo>
                  <a:cubicBezTo>
                    <a:pt x="27290" y="10863"/>
                    <a:pt x="27321" y="10862"/>
                    <a:pt x="27352" y="10862"/>
                  </a:cubicBezTo>
                  <a:cubicBezTo>
                    <a:pt x="27509" y="10862"/>
                    <a:pt x="27665" y="10904"/>
                    <a:pt x="27821" y="10904"/>
                  </a:cubicBezTo>
                  <a:cubicBezTo>
                    <a:pt x="27877" y="10904"/>
                    <a:pt x="27933" y="10898"/>
                    <a:pt x="27989" y="10884"/>
                  </a:cubicBezTo>
                  <a:lnTo>
                    <a:pt x="28005" y="10877"/>
                  </a:lnTo>
                  <a:cubicBezTo>
                    <a:pt x="28024" y="10892"/>
                    <a:pt x="28045" y="10898"/>
                    <a:pt x="28067" y="10902"/>
                  </a:cubicBezTo>
                  <a:cubicBezTo>
                    <a:pt x="28105" y="10910"/>
                    <a:pt x="28143" y="10914"/>
                    <a:pt x="28180" y="10914"/>
                  </a:cubicBezTo>
                  <a:cubicBezTo>
                    <a:pt x="28410" y="10914"/>
                    <a:pt x="28623" y="10773"/>
                    <a:pt x="28791" y="10626"/>
                  </a:cubicBezTo>
                  <a:cubicBezTo>
                    <a:pt x="29273" y="10159"/>
                    <a:pt x="29380" y="9398"/>
                    <a:pt x="29180" y="8777"/>
                  </a:cubicBezTo>
                  <a:cubicBezTo>
                    <a:pt x="29174" y="8750"/>
                    <a:pt x="29157" y="8726"/>
                    <a:pt x="29133" y="8709"/>
                  </a:cubicBezTo>
                  <a:cubicBezTo>
                    <a:pt x="29096" y="8625"/>
                    <a:pt x="29061" y="8551"/>
                    <a:pt x="29051" y="8520"/>
                  </a:cubicBezTo>
                  <a:cubicBezTo>
                    <a:pt x="29001" y="8427"/>
                    <a:pt x="28948" y="8322"/>
                    <a:pt x="28853" y="8271"/>
                  </a:cubicBezTo>
                  <a:cubicBezTo>
                    <a:pt x="28841" y="8265"/>
                    <a:pt x="28829" y="8262"/>
                    <a:pt x="28817" y="8262"/>
                  </a:cubicBezTo>
                  <a:close/>
                  <a:moveTo>
                    <a:pt x="28065" y="7165"/>
                  </a:moveTo>
                  <a:cubicBezTo>
                    <a:pt x="27976" y="7165"/>
                    <a:pt x="27902" y="7183"/>
                    <a:pt x="27896" y="7246"/>
                  </a:cubicBezTo>
                  <a:cubicBezTo>
                    <a:pt x="27898" y="7308"/>
                    <a:pt x="27945" y="7320"/>
                    <a:pt x="27995" y="7320"/>
                  </a:cubicBezTo>
                  <a:cubicBezTo>
                    <a:pt x="28018" y="7320"/>
                    <a:pt x="28041" y="7318"/>
                    <a:pt x="28061" y="7316"/>
                  </a:cubicBezTo>
                  <a:cubicBezTo>
                    <a:pt x="28070" y="7316"/>
                    <a:pt x="28078" y="7316"/>
                    <a:pt x="28087" y="7316"/>
                  </a:cubicBezTo>
                  <a:cubicBezTo>
                    <a:pt x="28198" y="7316"/>
                    <a:pt x="28308" y="7328"/>
                    <a:pt x="28417" y="7349"/>
                  </a:cubicBezTo>
                  <a:cubicBezTo>
                    <a:pt x="30316" y="7831"/>
                    <a:pt x="29686" y="10293"/>
                    <a:pt x="28719" y="11394"/>
                  </a:cubicBezTo>
                  <a:cubicBezTo>
                    <a:pt x="28477" y="11672"/>
                    <a:pt x="28178" y="11894"/>
                    <a:pt x="27845" y="12044"/>
                  </a:cubicBezTo>
                  <a:cubicBezTo>
                    <a:pt x="27777" y="12067"/>
                    <a:pt x="27709" y="12091"/>
                    <a:pt x="27641" y="12112"/>
                  </a:cubicBezTo>
                  <a:cubicBezTo>
                    <a:pt x="27527" y="12136"/>
                    <a:pt x="27411" y="12150"/>
                    <a:pt x="27297" y="12150"/>
                  </a:cubicBezTo>
                  <a:cubicBezTo>
                    <a:pt x="27124" y="12150"/>
                    <a:pt x="26953" y="12118"/>
                    <a:pt x="26785" y="12040"/>
                  </a:cubicBezTo>
                  <a:cubicBezTo>
                    <a:pt x="26660" y="11974"/>
                    <a:pt x="26545" y="11890"/>
                    <a:pt x="26442" y="11789"/>
                  </a:cubicBezTo>
                  <a:cubicBezTo>
                    <a:pt x="26429" y="11775"/>
                    <a:pt x="26411" y="11768"/>
                    <a:pt x="26393" y="11768"/>
                  </a:cubicBezTo>
                  <a:cubicBezTo>
                    <a:pt x="26371" y="11768"/>
                    <a:pt x="26349" y="11779"/>
                    <a:pt x="26335" y="11799"/>
                  </a:cubicBezTo>
                  <a:cubicBezTo>
                    <a:pt x="26290" y="11709"/>
                    <a:pt x="26251" y="11616"/>
                    <a:pt x="26222" y="11519"/>
                  </a:cubicBezTo>
                  <a:cubicBezTo>
                    <a:pt x="26224" y="11488"/>
                    <a:pt x="26205" y="11460"/>
                    <a:pt x="26177" y="11447"/>
                  </a:cubicBezTo>
                  <a:cubicBezTo>
                    <a:pt x="26168" y="11446"/>
                    <a:pt x="26160" y="11446"/>
                    <a:pt x="26152" y="11446"/>
                  </a:cubicBezTo>
                  <a:cubicBezTo>
                    <a:pt x="25960" y="11446"/>
                    <a:pt x="26190" y="11811"/>
                    <a:pt x="26226" y="11904"/>
                  </a:cubicBezTo>
                  <a:cubicBezTo>
                    <a:pt x="26563" y="12616"/>
                    <a:pt x="27074" y="12972"/>
                    <a:pt x="27861" y="13035"/>
                  </a:cubicBezTo>
                  <a:cubicBezTo>
                    <a:pt x="27925" y="13040"/>
                    <a:pt x="27989" y="13042"/>
                    <a:pt x="28053" y="13042"/>
                  </a:cubicBezTo>
                  <a:cubicBezTo>
                    <a:pt x="28210" y="13042"/>
                    <a:pt x="28367" y="13029"/>
                    <a:pt x="28522" y="13003"/>
                  </a:cubicBezTo>
                  <a:lnTo>
                    <a:pt x="28522" y="13003"/>
                  </a:lnTo>
                  <a:cubicBezTo>
                    <a:pt x="28804" y="13723"/>
                    <a:pt x="28594" y="14519"/>
                    <a:pt x="28489" y="15259"/>
                  </a:cubicBezTo>
                  <a:cubicBezTo>
                    <a:pt x="28429" y="15714"/>
                    <a:pt x="28452" y="16177"/>
                    <a:pt x="28526" y="16629"/>
                  </a:cubicBezTo>
                  <a:cubicBezTo>
                    <a:pt x="28567" y="16876"/>
                    <a:pt x="28635" y="17115"/>
                    <a:pt x="28728" y="17347"/>
                  </a:cubicBezTo>
                  <a:cubicBezTo>
                    <a:pt x="28345" y="17444"/>
                    <a:pt x="27861" y="17666"/>
                    <a:pt x="27691" y="17691"/>
                  </a:cubicBezTo>
                  <a:cubicBezTo>
                    <a:pt x="27434" y="17743"/>
                    <a:pt x="27158" y="17787"/>
                    <a:pt x="26886" y="17787"/>
                  </a:cubicBezTo>
                  <a:cubicBezTo>
                    <a:pt x="26591" y="17787"/>
                    <a:pt x="26299" y="17735"/>
                    <a:pt x="26041" y="17586"/>
                  </a:cubicBezTo>
                  <a:lnTo>
                    <a:pt x="26039" y="17584"/>
                  </a:lnTo>
                  <a:lnTo>
                    <a:pt x="26049" y="17559"/>
                  </a:lnTo>
                  <a:cubicBezTo>
                    <a:pt x="26076" y="17498"/>
                    <a:pt x="26100" y="17436"/>
                    <a:pt x="26123" y="17374"/>
                  </a:cubicBezTo>
                  <a:cubicBezTo>
                    <a:pt x="26146" y="17312"/>
                    <a:pt x="26166" y="17247"/>
                    <a:pt x="26185" y="17183"/>
                  </a:cubicBezTo>
                  <a:cubicBezTo>
                    <a:pt x="26212" y="17082"/>
                    <a:pt x="26230" y="16979"/>
                    <a:pt x="26249" y="16876"/>
                  </a:cubicBezTo>
                  <a:cubicBezTo>
                    <a:pt x="26267" y="16773"/>
                    <a:pt x="26284" y="16677"/>
                    <a:pt x="26298" y="16578"/>
                  </a:cubicBezTo>
                  <a:cubicBezTo>
                    <a:pt x="26296" y="16576"/>
                    <a:pt x="26296" y="16576"/>
                    <a:pt x="26298" y="16576"/>
                  </a:cubicBezTo>
                  <a:lnTo>
                    <a:pt x="26298" y="16572"/>
                  </a:lnTo>
                  <a:cubicBezTo>
                    <a:pt x="26298" y="16572"/>
                    <a:pt x="26298" y="16570"/>
                    <a:pt x="26298" y="16570"/>
                  </a:cubicBezTo>
                  <a:lnTo>
                    <a:pt x="26298" y="16566"/>
                  </a:lnTo>
                  <a:cubicBezTo>
                    <a:pt x="26298" y="16562"/>
                    <a:pt x="26298" y="16555"/>
                    <a:pt x="26300" y="16551"/>
                  </a:cubicBezTo>
                  <a:cubicBezTo>
                    <a:pt x="26302" y="16545"/>
                    <a:pt x="26302" y="16535"/>
                    <a:pt x="26302" y="16527"/>
                  </a:cubicBezTo>
                  <a:lnTo>
                    <a:pt x="26302" y="16529"/>
                  </a:lnTo>
                  <a:cubicBezTo>
                    <a:pt x="26314" y="16444"/>
                    <a:pt x="26329" y="16360"/>
                    <a:pt x="26347" y="16276"/>
                  </a:cubicBezTo>
                  <a:cubicBezTo>
                    <a:pt x="26368" y="16181"/>
                    <a:pt x="26395" y="16086"/>
                    <a:pt x="26421" y="15994"/>
                  </a:cubicBezTo>
                  <a:cubicBezTo>
                    <a:pt x="26471" y="15825"/>
                    <a:pt x="26532" y="15663"/>
                    <a:pt x="26582" y="15494"/>
                  </a:cubicBezTo>
                  <a:lnTo>
                    <a:pt x="26582" y="15492"/>
                  </a:lnTo>
                  <a:cubicBezTo>
                    <a:pt x="26609" y="15391"/>
                    <a:pt x="26631" y="15288"/>
                    <a:pt x="26648" y="15185"/>
                  </a:cubicBezTo>
                  <a:cubicBezTo>
                    <a:pt x="26648" y="15177"/>
                    <a:pt x="26650" y="15167"/>
                    <a:pt x="26650" y="15159"/>
                  </a:cubicBezTo>
                  <a:cubicBezTo>
                    <a:pt x="26646" y="14926"/>
                    <a:pt x="26559" y="14706"/>
                    <a:pt x="26541" y="14473"/>
                  </a:cubicBezTo>
                  <a:cubicBezTo>
                    <a:pt x="26526" y="14183"/>
                    <a:pt x="26569" y="13891"/>
                    <a:pt x="26530" y="13603"/>
                  </a:cubicBezTo>
                  <a:cubicBezTo>
                    <a:pt x="26425" y="13089"/>
                    <a:pt x="26296" y="12566"/>
                    <a:pt x="26076" y="12087"/>
                  </a:cubicBezTo>
                  <a:cubicBezTo>
                    <a:pt x="25847" y="11604"/>
                    <a:pt x="25508" y="11188"/>
                    <a:pt x="25162" y="10783"/>
                  </a:cubicBezTo>
                  <a:cubicBezTo>
                    <a:pt x="24761" y="10308"/>
                    <a:pt x="24230" y="9950"/>
                    <a:pt x="23675" y="9680"/>
                  </a:cubicBezTo>
                  <a:cubicBezTo>
                    <a:pt x="23543" y="9622"/>
                    <a:pt x="23447" y="9597"/>
                    <a:pt x="23379" y="9597"/>
                  </a:cubicBezTo>
                  <a:cubicBezTo>
                    <a:pt x="23144" y="9597"/>
                    <a:pt x="23251" y="9902"/>
                    <a:pt x="23364" y="10194"/>
                  </a:cubicBezTo>
                  <a:cubicBezTo>
                    <a:pt x="23541" y="10723"/>
                    <a:pt x="23776" y="11242"/>
                    <a:pt x="23934" y="11778"/>
                  </a:cubicBezTo>
                  <a:cubicBezTo>
                    <a:pt x="24167" y="12581"/>
                    <a:pt x="24339" y="13404"/>
                    <a:pt x="24366" y="14241"/>
                  </a:cubicBezTo>
                  <a:cubicBezTo>
                    <a:pt x="24389" y="14813"/>
                    <a:pt x="24333" y="15377"/>
                    <a:pt x="24298" y="15949"/>
                  </a:cubicBezTo>
                  <a:cubicBezTo>
                    <a:pt x="24261" y="16436"/>
                    <a:pt x="24222" y="16926"/>
                    <a:pt x="24123" y="17403"/>
                  </a:cubicBezTo>
                  <a:cubicBezTo>
                    <a:pt x="24111" y="17565"/>
                    <a:pt x="23992" y="17720"/>
                    <a:pt x="24010" y="17882"/>
                  </a:cubicBezTo>
                  <a:cubicBezTo>
                    <a:pt x="24105" y="18100"/>
                    <a:pt x="24405" y="18092"/>
                    <a:pt x="24609" y="18113"/>
                  </a:cubicBezTo>
                  <a:cubicBezTo>
                    <a:pt x="24887" y="18119"/>
                    <a:pt x="25160" y="18158"/>
                    <a:pt x="25434" y="18195"/>
                  </a:cubicBezTo>
                  <a:cubicBezTo>
                    <a:pt x="25500" y="18197"/>
                    <a:pt x="25566" y="18203"/>
                    <a:pt x="25629" y="18216"/>
                  </a:cubicBezTo>
                  <a:lnTo>
                    <a:pt x="25636" y="18216"/>
                  </a:lnTo>
                  <a:lnTo>
                    <a:pt x="25652" y="18195"/>
                  </a:lnTo>
                  <a:cubicBezTo>
                    <a:pt x="25658" y="18197"/>
                    <a:pt x="25664" y="18197"/>
                    <a:pt x="25670" y="18199"/>
                  </a:cubicBezTo>
                  <a:cubicBezTo>
                    <a:pt x="25917" y="18228"/>
                    <a:pt x="26152" y="18329"/>
                    <a:pt x="26397" y="18366"/>
                  </a:cubicBezTo>
                  <a:cubicBezTo>
                    <a:pt x="26403" y="18366"/>
                    <a:pt x="26409" y="18366"/>
                    <a:pt x="26416" y="18366"/>
                  </a:cubicBezTo>
                  <a:cubicBezTo>
                    <a:pt x="26665" y="18366"/>
                    <a:pt x="26890" y="18210"/>
                    <a:pt x="27127" y="18146"/>
                  </a:cubicBezTo>
                  <a:cubicBezTo>
                    <a:pt x="27368" y="18061"/>
                    <a:pt x="27613" y="17998"/>
                    <a:pt x="27863" y="17956"/>
                  </a:cubicBezTo>
                  <a:cubicBezTo>
                    <a:pt x="28151" y="17909"/>
                    <a:pt x="28444" y="17878"/>
                    <a:pt x="28734" y="17835"/>
                  </a:cubicBezTo>
                  <a:cubicBezTo>
                    <a:pt x="28812" y="17825"/>
                    <a:pt x="28900" y="17814"/>
                    <a:pt x="28985" y="17796"/>
                  </a:cubicBezTo>
                  <a:cubicBezTo>
                    <a:pt x="29081" y="17871"/>
                    <a:pt x="29209" y="17896"/>
                    <a:pt x="29337" y="17896"/>
                  </a:cubicBezTo>
                  <a:cubicBezTo>
                    <a:pt x="29357" y="17896"/>
                    <a:pt x="29377" y="17896"/>
                    <a:pt x="29396" y="17895"/>
                  </a:cubicBezTo>
                  <a:cubicBezTo>
                    <a:pt x="29405" y="17895"/>
                    <a:pt x="29413" y="17896"/>
                    <a:pt x="29421" y="17896"/>
                  </a:cubicBezTo>
                  <a:cubicBezTo>
                    <a:pt x="29739" y="17896"/>
                    <a:pt x="29305" y="17220"/>
                    <a:pt x="29293" y="17041"/>
                  </a:cubicBezTo>
                  <a:cubicBezTo>
                    <a:pt x="29209" y="16784"/>
                    <a:pt x="29182" y="16512"/>
                    <a:pt x="29174" y="16243"/>
                  </a:cubicBezTo>
                  <a:cubicBezTo>
                    <a:pt x="29104" y="15074"/>
                    <a:pt x="29404" y="13914"/>
                    <a:pt x="29291" y="12745"/>
                  </a:cubicBezTo>
                  <a:cubicBezTo>
                    <a:pt x="29293" y="12741"/>
                    <a:pt x="29297" y="12737"/>
                    <a:pt x="29301" y="12731"/>
                  </a:cubicBezTo>
                  <a:cubicBezTo>
                    <a:pt x="29341" y="12708"/>
                    <a:pt x="29355" y="12657"/>
                    <a:pt x="29334" y="12616"/>
                  </a:cubicBezTo>
                  <a:cubicBezTo>
                    <a:pt x="29320" y="12348"/>
                    <a:pt x="29283" y="12083"/>
                    <a:pt x="29225" y="11822"/>
                  </a:cubicBezTo>
                  <a:cubicBezTo>
                    <a:pt x="29191" y="11588"/>
                    <a:pt x="29126" y="11510"/>
                    <a:pt x="29040" y="11510"/>
                  </a:cubicBezTo>
                  <a:cubicBezTo>
                    <a:pt x="29002" y="11510"/>
                    <a:pt x="28961" y="11525"/>
                    <a:pt x="28917" y="11548"/>
                  </a:cubicBezTo>
                  <a:cubicBezTo>
                    <a:pt x="29038" y="11427"/>
                    <a:pt x="29147" y="11293"/>
                    <a:pt x="29244" y="11149"/>
                  </a:cubicBezTo>
                  <a:cubicBezTo>
                    <a:pt x="29390" y="11112"/>
                    <a:pt x="29443" y="10879"/>
                    <a:pt x="29511" y="10758"/>
                  </a:cubicBezTo>
                  <a:cubicBezTo>
                    <a:pt x="29688" y="10635"/>
                    <a:pt x="30005" y="9372"/>
                    <a:pt x="29892" y="9205"/>
                  </a:cubicBezTo>
                  <a:lnTo>
                    <a:pt x="29892" y="9203"/>
                  </a:lnTo>
                  <a:cubicBezTo>
                    <a:pt x="29890" y="9051"/>
                    <a:pt x="29933" y="8872"/>
                    <a:pt x="29867" y="8734"/>
                  </a:cubicBezTo>
                  <a:cubicBezTo>
                    <a:pt x="29875" y="8294"/>
                    <a:pt x="29629" y="7833"/>
                    <a:pt x="29277" y="7563"/>
                  </a:cubicBezTo>
                  <a:cubicBezTo>
                    <a:pt x="29279" y="7541"/>
                    <a:pt x="29269" y="7516"/>
                    <a:pt x="29248" y="7504"/>
                  </a:cubicBezTo>
                  <a:cubicBezTo>
                    <a:pt x="29201" y="7462"/>
                    <a:pt x="29151" y="7425"/>
                    <a:pt x="29098" y="7390"/>
                  </a:cubicBezTo>
                  <a:cubicBezTo>
                    <a:pt x="29073" y="7304"/>
                    <a:pt x="28882" y="7265"/>
                    <a:pt x="28816" y="7230"/>
                  </a:cubicBezTo>
                  <a:cubicBezTo>
                    <a:pt x="28801" y="7205"/>
                    <a:pt x="28779" y="7195"/>
                    <a:pt x="28758" y="7195"/>
                  </a:cubicBezTo>
                  <a:cubicBezTo>
                    <a:pt x="28716" y="7195"/>
                    <a:pt x="28673" y="7235"/>
                    <a:pt x="28680" y="7281"/>
                  </a:cubicBezTo>
                  <a:cubicBezTo>
                    <a:pt x="28577" y="7238"/>
                    <a:pt x="28472" y="7207"/>
                    <a:pt x="28363" y="7193"/>
                  </a:cubicBezTo>
                  <a:cubicBezTo>
                    <a:pt x="28307" y="7192"/>
                    <a:pt x="28174" y="7165"/>
                    <a:pt x="28065" y="7165"/>
                  </a:cubicBezTo>
                  <a:close/>
                  <a:moveTo>
                    <a:pt x="5576" y="19443"/>
                  </a:moveTo>
                  <a:cubicBezTo>
                    <a:pt x="5540" y="19443"/>
                    <a:pt x="5505" y="19477"/>
                    <a:pt x="5508" y="19545"/>
                  </a:cubicBezTo>
                  <a:cubicBezTo>
                    <a:pt x="5442" y="20047"/>
                    <a:pt x="5217" y="20540"/>
                    <a:pt x="4829" y="20874"/>
                  </a:cubicBezTo>
                  <a:cubicBezTo>
                    <a:pt x="4631" y="21052"/>
                    <a:pt x="4376" y="21164"/>
                    <a:pt x="4220" y="21384"/>
                  </a:cubicBezTo>
                  <a:cubicBezTo>
                    <a:pt x="3903" y="21820"/>
                    <a:pt x="3712" y="22324"/>
                    <a:pt x="3374" y="22748"/>
                  </a:cubicBezTo>
                  <a:cubicBezTo>
                    <a:pt x="3277" y="22861"/>
                    <a:pt x="3179" y="22974"/>
                    <a:pt x="3080" y="23087"/>
                  </a:cubicBezTo>
                  <a:cubicBezTo>
                    <a:pt x="3041" y="23124"/>
                    <a:pt x="3002" y="23161"/>
                    <a:pt x="2963" y="23196"/>
                  </a:cubicBezTo>
                  <a:cubicBezTo>
                    <a:pt x="2407" y="23638"/>
                    <a:pt x="1685" y="24089"/>
                    <a:pt x="957" y="24101"/>
                  </a:cubicBezTo>
                  <a:cubicBezTo>
                    <a:pt x="741" y="24093"/>
                    <a:pt x="529" y="24048"/>
                    <a:pt x="332" y="23966"/>
                  </a:cubicBezTo>
                  <a:cubicBezTo>
                    <a:pt x="332" y="23963"/>
                    <a:pt x="332" y="23961"/>
                    <a:pt x="332" y="23959"/>
                  </a:cubicBezTo>
                  <a:cubicBezTo>
                    <a:pt x="308" y="23927"/>
                    <a:pt x="286" y="23914"/>
                    <a:pt x="265" y="23914"/>
                  </a:cubicBezTo>
                  <a:cubicBezTo>
                    <a:pt x="256" y="23914"/>
                    <a:pt x="246" y="23917"/>
                    <a:pt x="237" y="23922"/>
                  </a:cubicBezTo>
                  <a:cubicBezTo>
                    <a:pt x="227" y="23916"/>
                    <a:pt x="216" y="23912"/>
                    <a:pt x="206" y="23906"/>
                  </a:cubicBezTo>
                  <a:cubicBezTo>
                    <a:pt x="196" y="23902"/>
                    <a:pt x="187" y="23900"/>
                    <a:pt x="178" y="23900"/>
                  </a:cubicBezTo>
                  <a:cubicBezTo>
                    <a:pt x="109" y="23900"/>
                    <a:pt x="76" y="24007"/>
                    <a:pt x="148" y="24040"/>
                  </a:cubicBezTo>
                  <a:cubicBezTo>
                    <a:pt x="134" y="24068"/>
                    <a:pt x="122" y="24095"/>
                    <a:pt x="113" y="24114"/>
                  </a:cubicBezTo>
                  <a:cubicBezTo>
                    <a:pt x="81" y="24192"/>
                    <a:pt x="0" y="24280"/>
                    <a:pt x="50" y="24367"/>
                  </a:cubicBezTo>
                  <a:cubicBezTo>
                    <a:pt x="148" y="24500"/>
                    <a:pt x="352" y="24480"/>
                    <a:pt x="498" y="24529"/>
                  </a:cubicBezTo>
                  <a:cubicBezTo>
                    <a:pt x="564" y="24546"/>
                    <a:pt x="628" y="24562"/>
                    <a:pt x="692" y="24583"/>
                  </a:cubicBezTo>
                  <a:cubicBezTo>
                    <a:pt x="792" y="24671"/>
                    <a:pt x="1004" y="24762"/>
                    <a:pt x="1058" y="24801"/>
                  </a:cubicBezTo>
                  <a:cubicBezTo>
                    <a:pt x="1210" y="24893"/>
                    <a:pt x="1356" y="25000"/>
                    <a:pt x="1506" y="25099"/>
                  </a:cubicBezTo>
                  <a:lnTo>
                    <a:pt x="1551" y="25134"/>
                  </a:lnTo>
                  <a:cubicBezTo>
                    <a:pt x="1870" y="25395"/>
                    <a:pt x="2177" y="25687"/>
                    <a:pt x="2413" y="26025"/>
                  </a:cubicBezTo>
                  <a:cubicBezTo>
                    <a:pt x="2518" y="26177"/>
                    <a:pt x="2611" y="26338"/>
                    <a:pt x="2687" y="26506"/>
                  </a:cubicBezTo>
                  <a:cubicBezTo>
                    <a:pt x="2720" y="26564"/>
                    <a:pt x="2728" y="26654"/>
                    <a:pt x="2798" y="26679"/>
                  </a:cubicBezTo>
                  <a:cubicBezTo>
                    <a:pt x="2805" y="26680"/>
                    <a:pt x="2811" y="26681"/>
                    <a:pt x="2817" y="26681"/>
                  </a:cubicBezTo>
                  <a:cubicBezTo>
                    <a:pt x="3011" y="26681"/>
                    <a:pt x="2963" y="25981"/>
                    <a:pt x="3029" y="25823"/>
                  </a:cubicBezTo>
                  <a:cubicBezTo>
                    <a:pt x="3109" y="25445"/>
                    <a:pt x="3249" y="25083"/>
                    <a:pt x="3358" y="24712"/>
                  </a:cubicBezTo>
                  <a:cubicBezTo>
                    <a:pt x="3485" y="24241"/>
                    <a:pt x="3609" y="23772"/>
                    <a:pt x="3845" y="23340"/>
                  </a:cubicBezTo>
                  <a:cubicBezTo>
                    <a:pt x="4049" y="22953"/>
                    <a:pt x="4304" y="22597"/>
                    <a:pt x="4493" y="22202"/>
                  </a:cubicBezTo>
                  <a:cubicBezTo>
                    <a:pt x="4633" y="21875"/>
                    <a:pt x="4814" y="21571"/>
                    <a:pt x="4997" y="21268"/>
                  </a:cubicBezTo>
                  <a:cubicBezTo>
                    <a:pt x="5215" y="20995"/>
                    <a:pt x="5401" y="20697"/>
                    <a:pt x="5551" y="20382"/>
                  </a:cubicBezTo>
                  <a:cubicBezTo>
                    <a:pt x="5571" y="20349"/>
                    <a:pt x="5594" y="20314"/>
                    <a:pt x="5612" y="20279"/>
                  </a:cubicBezTo>
                  <a:lnTo>
                    <a:pt x="5612" y="20281"/>
                  </a:lnTo>
                  <a:cubicBezTo>
                    <a:pt x="5752" y="20203"/>
                    <a:pt x="5789" y="19705"/>
                    <a:pt x="5758" y="19571"/>
                  </a:cubicBezTo>
                  <a:cubicBezTo>
                    <a:pt x="5752" y="19513"/>
                    <a:pt x="5717" y="19487"/>
                    <a:pt x="5681" y="19487"/>
                  </a:cubicBezTo>
                  <a:cubicBezTo>
                    <a:pt x="5672" y="19487"/>
                    <a:pt x="5664" y="19488"/>
                    <a:pt x="5656" y="19491"/>
                  </a:cubicBezTo>
                  <a:cubicBezTo>
                    <a:pt x="5647" y="19479"/>
                    <a:pt x="5637" y="19470"/>
                    <a:pt x="5625" y="19464"/>
                  </a:cubicBezTo>
                  <a:cubicBezTo>
                    <a:pt x="5611" y="19450"/>
                    <a:pt x="5593" y="19443"/>
                    <a:pt x="5576" y="19443"/>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77;p47"/>
            <p:cNvSpPr/>
            <p:nvPr/>
          </p:nvSpPr>
          <p:spPr>
            <a:xfrm>
              <a:off x="6122705" y="2532797"/>
              <a:ext cx="64420" cy="34456"/>
            </a:xfrm>
            <a:custGeom>
              <a:avLst/>
              <a:gdLst/>
              <a:ahLst/>
              <a:cxnLst/>
              <a:rect l="l" t="t" r="r" b="b"/>
              <a:pathLst>
                <a:path w="774" h="414" extrusionOk="0">
                  <a:moveTo>
                    <a:pt x="690" y="1"/>
                  </a:moveTo>
                  <a:cubicBezTo>
                    <a:pt x="666" y="1"/>
                    <a:pt x="641" y="10"/>
                    <a:pt x="617" y="15"/>
                  </a:cubicBezTo>
                  <a:cubicBezTo>
                    <a:pt x="556" y="22"/>
                    <a:pt x="495" y="25"/>
                    <a:pt x="434" y="25"/>
                  </a:cubicBezTo>
                  <a:cubicBezTo>
                    <a:pt x="356" y="25"/>
                    <a:pt x="277" y="20"/>
                    <a:pt x="200" y="17"/>
                  </a:cubicBezTo>
                  <a:cubicBezTo>
                    <a:pt x="185" y="15"/>
                    <a:pt x="170" y="14"/>
                    <a:pt x="154" y="14"/>
                  </a:cubicBezTo>
                  <a:cubicBezTo>
                    <a:pt x="78" y="14"/>
                    <a:pt x="0" y="42"/>
                    <a:pt x="50" y="136"/>
                  </a:cubicBezTo>
                  <a:cubicBezTo>
                    <a:pt x="46" y="182"/>
                    <a:pt x="87" y="219"/>
                    <a:pt x="118" y="249"/>
                  </a:cubicBezTo>
                  <a:cubicBezTo>
                    <a:pt x="132" y="276"/>
                    <a:pt x="136" y="309"/>
                    <a:pt x="157" y="330"/>
                  </a:cubicBezTo>
                  <a:cubicBezTo>
                    <a:pt x="155" y="344"/>
                    <a:pt x="157" y="361"/>
                    <a:pt x="165" y="375"/>
                  </a:cubicBezTo>
                  <a:cubicBezTo>
                    <a:pt x="173" y="391"/>
                    <a:pt x="187" y="404"/>
                    <a:pt x="206" y="412"/>
                  </a:cubicBezTo>
                  <a:cubicBezTo>
                    <a:pt x="210" y="413"/>
                    <a:pt x="215" y="413"/>
                    <a:pt x="220" y="413"/>
                  </a:cubicBezTo>
                  <a:cubicBezTo>
                    <a:pt x="338" y="413"/>
                    <a:pt x="597" y="200"/>
                    <a:pt x="710" y="143"/>
                  </a:cubicBezTo>
                  <a:cubicBezTo>
                    <a:pt x="757" y="124"/>
                    <a:pt x="774" y="64"/>
                    <a:pt x="741" y="23"/>
                  </a:cubicBezTo>
                  <a:cubicBezTo>
                    <a:pt x="726" y="6"/>
                    <a:pt x="708" y="1"/>
                    <a:pt x="6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78;p47"/>
            <p:cNvSpPr/>
            <p:nvPr/>
          </p:nvSpPr>
          <p:spPr>
            <a:xfrm>
              <a:off x="4642832" y="2301090"/>
              <a:ext cx="2285246" cy="1469964"/>
            </a:xfrm>
            <a:custGeom>
              <a:avLst/>
              <a:gdLst/>
              <a:ahLst/>
              <a:cxnLst/>
              <a:rect l="l" t="t" r="r" b="b"/>
              <a:pathLst>
                <a:path w="27457" h="17662" extrusionOk="0">
                  <a:moveTo>
                    <a:pt x="18019" y="1"/>
                  </a:moveTo>
                  <a:cubicBezTo>
                    <a:pt x="17857" y="1"/>
                    <a:pt x="17767" y="222"/>
                    <a:pt x="17886" y="336"/>
                  </a:cubicBezTo>
                  <a:cubicBezTo>
                    <a:pt x="18073" y="437"/>
                    <a:pt x="18283" y="509"/>
                    <a:pt x="18419" y="688"/>
                  </a:cubicBezTo>
                  <a:lnTo>
                    <a:pt x="18419" y="686"/>
                  </a:lnTo>
                  <a:cubicBezTo>
                    <a:pt x="18455" y="727"/>
                    <a:pt x="18504" y="744"/>
                    <a:pt x="18552" y="744"/>
                  </a:cubicBezTo>
                  <a:cubicBezTo>
                    <a:pt x="18654" y="744"/>
                    <a:pt x="18757" y="665"/>
                    <a:pt x="18754" y="552"/>
                  </a:cubicBezTo>
                  <a:cubicBezTo>
                    <a:pt x="18699" y="287"/>
                    <a:pt x="18283" y="53"/>
                    <a:pt x="18030" y="1"/>
                  </a:cubicBezTo>
                  <a:cubicBezTo>
                    <a:pt x="18027" y="1"/>
                    <a:pt x="18023" y="1"/>
                    <a:pt x="18019" y="1"/>
                  </a:cubicBezTo>
                  <a:close/>
                  <a:moveTo>
                    <a:pt x="17649" y="2109"/>
                  </a:moveTo>
                  <a:cubicBezTo>
                    <a:pt x="17562" y="2109"/>
                    <a:pt x="17472" y="2168"/>
                    <a:pt x="17454" y="2258"/>
                  </a:cubicBezTo>
                  <a:cubicBezTo>
                    <a:pt x="17421" y="2420"/>
                    <a:pt x="17357" y="2680"/>
                    <a:pt x="17590" y="2710"/>
                  </a:cubicBezTo>
                  <a:lnTo>
                    <a:pt x="17592" y="2710"/>
                  </a:lnTo>
                  <a:cubicBezTo>
                    <a:pt x="17602" y="2712"/>
                    <a:pt x="17611" y="2712"/>
                    <a:pt x="17620" y="2712"/>
                  </a:cubicBezTo>
                  <a:cubicBezTo>
                    <a:pt x="17794" y="2712"/>
                    <a:pt x="17819" y="2510"/>
                    <a:pt x="17833" y="2367"/>
                  </a:cubicBezTo>
                  <a:cubicBezTo>
                    <a:pt x="17864" y="2260"/>
                    <a:pt x="17804" y="2141"/>
                    <a:pt x="17693" y="2114"/>
                  </a:cubicBezTo>
                  <a:cubicBezTo>
                    <a:pt x="17678" y="2110"/>
                    <a:pt x="17664" y="2109"/>
                    <a:pt x="17649" y="2109"/>
                  </a:cubicBezTo>
                  <a:close/>
                  <a:moveTo>
                    <a:pt x="27020" y="3079"/>
                  </a:moveTo>
                  <a:cubicBezTo>
                    <a:pt x="26769" y="3079"/>
                    <a:pt x="26724" y="3488"/>
                    <a:pt x="27007" y="3488"/>
                  </a:cubicBezTo>
                  <a:cubicBezTo>
                    <a:pt x="27019" y="3488"/>
                    <a:pt x="27030" y="3487"/>
                    <a:pt x="27043" y="3486"/>
                  </a:cubicBezTo>
                  <a:lnTo>
                    <a:pt x="27053" y="3490"/>
                  </a:lnTo>
                  <a:cubicBezTo>
                    <a:pt x="27064" y="3496"/>
                    <a:pt x="27076" y="3500"/>
                    <a:pt x="27088" y="3509"/>
                  </a:cubicBezTo>
                  <a:cubicBezTo>
                    <a:pt x="27127" y="3521"/>
                    <a:pt x="27162" y="3526"/>
                    <a:pt x="27193" y="3526"/>
                  </a:cubicBezTo>
                  <a:cubicBezTo>
                    <a:pt x="27457" y="3526"/>
                    <a:pt x="27446" y="3139"/>
                    <a:pt x="27098" y="3091"/>
                  </a:cubicBezTo>
                  <a:cubicBezTo>
                    <a:pt x="27070" y="3083"/>
                    <a:pt x="27044" y="3079"/>
                    <a:pt x="27020" y="3079"/>
                  </a:cubicBezTo>
                  <a:close/>
                  <a:moveTo>
                    <a:pt x="26452" y="2924"/>
                  </a:moveTo>
                  <a:cubicBezTo>
                    <a:pt x="26449" y="2924"/>
                    <a:pt x="26447" y="2924"/>
                    <a:pt x="26444" y="2924"/>
                  </a:cubicBezTo>
                  <a:cubicBezTo>
                    <a:pt x="26226" y="2924"/>
                    <a:pt x="26012" y="2976"/>
                    <a:pt x="25817" y="3075"/>
                  </a:cubicBezTo>
                  <a:cubicBezTo>
                    <a:pt x="25597" y="3173"/>
                    <a:pt x="25136" y="3568"/>
                    <a:pt x="25566" y="3706"/>
                  </a:cubicBezTo>
                  <a:cubicBezTo>
                    <a:pt x="25822" y="3694"/>
                    <a:pt x="25857" y="3317"/>
                    <a:pt x="26431" y="3317"/>
                  </a:cubicBezTo>
                  <a:cubicBezTo>
                    <a:pt x="26439" y="3317"/>
                    <a:pt x="26447" y="3317"/>
                    <a:pt x="26455" y="3317"/>
                  </a:cubicBezTo>
                  <a:cubicBezTo>
                    <a:pt x="26705" y="3313"/>
                    <a:pt x="26698" y="2924"/>
                    <a:pt x="26452" y="2924"/>
                  </a:cubicBezTo>
                  <a:close/>
                  <a:moveTo>
                    <a:pt x="15936" y="3986"/>
                  </a:moveTo>
                  <a:cubicBezTo>
                    <a:pt x="15871" y="3986"/>
                    <a:pt x="15805" y="4018"/>
                    <a:pt x="15761" y="4095"/>
                  </a:cubicBezTo>
                  <a:cubicBezTo>
                    <a:pt x="15664" y="4212"/>
                    <a:pt x="15551" y="4317"/>
                    <a:pt x="15430" y="4410"/>
                  </a:cubicBezTo>
                  <a:cubicBezTo>
                    <a:pt x="15317" y="4463"/>
                    <a:pt x="15216" y="4572"/>
                    <a:pt x="15276" y="4704"/>
                  </a:cubicBezTo>
                  <a:cubicBezTo>
                    <a:pt x="15327" y="4784"/>
                    <a:pt x="15388" y="4816"/>
                    <a:pt x="15455" y="4816"/>
                  </a:cubicBezTo>
                  <a:cubicBezTo>
                    <a:pt x="15683" y="4816"/>
                    <a:pt x="15970" y="4432"/>
                    <a:pt x="16103" y="4295"/>
                  </a:cubicBezTo>
                  <a:cubicBezTo>
                    <a:pt x="16212" y="4135"/>
                    <a:pt x="16077" y="3986"/>
                    <a:pt x="15936" y="3986"/>
                  </a:cubicBezTo>
                  <a:close/>
                  <a:moveTo>
                    <a:pt x="25731" y="6537"/>
                  </a:moveTo>
                  <a:cubicBezTo>
                    <a:pt x="25617" y="6537"/>
                    <a:pt x="25496" y="6571"/>
                    <a:pt x="25393" y="6590"/>
                  </a:cubicBezTo>
                  <a:cubicBezTo>
                    <a:pt x="25231" y="6634"/>
                    <a:pt x="25206" y="6874"/>
                    <a:pt x="25354" y="6950"/>
                  </a:cubicBezTo>
                  <a:cubicBezTo>
                    <a:pt x="25388" y="6965"/>
                    <a:pt x="25423" y="6971"/>
                    <a:pt x="25458" y="6971"/>
                  </a:cubicBezTo>
                  <a:cubicBezTo>
                    <a:pt x="25555" y="6971"/>
                    <a:pt x="25654" y="6930"/>
                    <a:pt x="25753" y="6930"/>
                  </a:cubicBezTo>
                  <a:cubicBezTo>
                    <a:pt x="25773" y="6930"/>
                    <a:pt x="25793" y="6932"/>
                    <a:pt x="25813" y="6936"/>
                  </a:cubicBezTo>
                  <a:cubicBezTo>
                    <a:pt x="25814" y="6936"/>
                    <a:pt x="25816" y="6936"/>
                    <a:pt x="25817" y="6936"/>
                  </a:cubicBezTo>
                  <a:cubicBezTo>
                    <a:pt x="25983" y="6936"/>
                    <a:pt x="26067" y="6709"/>
                    <a:pt x="25944" y="6599"/>
                  </a:cubicBezTo>
                  <a:cubicBezTo>
                    <a:pt x="25882" y="6553"/>
                    <a:pt x="25808" y="6537"/>
                    <a:pt x="25731" y="6537"/>
                  </a:cubicBezTo>
                  <a:close/>
                  <a:moveTo>
                    <a:pt x="2264" y="15985"/>
                  </a:moveTo>
                  <a:cubicBezTo>
                    <a:pt x="2172" y="15985"/>
                    <a:pt x="2071" y="16058"/>
                    <a:pt x="2002" y="16117"/>
                  </a:cubicBezTo>
                  <a:cubicBezTo>
                    <a:pt x="1930" y="16181"/>
                    <a:pt x="1924" y="16290"/>
                    <a:pt x="1988" y="16362"/>
                  </a:cubicBezTo>
                  <a:cubicBezTo>
                    <a:pt x="2025" y="16404"/>
                    <a:pt x="2064" y="16420"/>
                    <a:pt x="2103" y="16420"/>
                  </a:cubicBezTo>
                  <a:cubicBezTo>
                    <a:pt x="2188" y="16420"/>
                    <a:pt x="2275" y="16348"/>
                    <a:pt x="2348" y="16299"/>
                  </a:cubicBezTo>
                  <a:cubicBezTo>
                    <a:pt x="2430" y="16251"/>
                    <a:pt x="2447" y="16134"/>
                    <a:pt x="2395" y="16058"/>
                  </a:cubicBezTo>
                  <a:cubicBezTo>
                    <a:pt x="2358" y="16005"/>
                    <a:pt x="2312" y="15985"/>
                    <a:pt x="2264" y="15985"/>
                  </a:cubicBezTo>
                  <a:close/>
                  <a:moveTo>
                    <a:pt x="1552" y="16507"/>
                  </a:moveTo>
                  <a:cubicBezTo>
                    <a:pt x="1521" y="16507"/>
                    <a:pt x="1488" y="16516"/>
                    <a:pt x="1455" y="16537"/>
                  </a:cubicBezTo>
                  <a:cubicBezTo>
                    <a:pt x="1266" y="16683"/>
                    <a:pt x="1" y="17424"/>
                    <a:pt x="501" y="17650"/>
                  </a:cubicBezTo>
                  <a:lnTo>
                    <a:pt x="503" y="17650"/>
                  </a:lnTo>
                  <a:cubicBezTo>
                    <a:pt x="523" y="17658"/>
                    <a:pt x="542" y="17662"/>
                    <a:pt x="560" y="17662"/>
                  </a:cubicBezTo>
                  <a:cubicBezTo>
                    <a:pt x="657" y="17662"/>
                    <a:pt x="716" y="17555"/>
                    <a:pt x="780" y="17486"/>
                  </a:cubicBezTo>
                  <a:cubicBezTo>
                    <a:pt x="867" y="17399"/>
                    <a:pt x="959" y="17317"/>
                    <a:pt x="1060" y="17243"/>
                  </a:cubicBezTo>
                  <a:cubicBezTo>
                    <a:pt x="1231" y="17105"/>
                    <a:pt x="1455" y="16951"/>
                    <a:pt x="1650" y="16825"/>
                  </a:cubicBezTo>
                  <a:cubicBezTo>
                    <a:pt x="1805" y="16718"/>
                    <a:pt x="1700" y="16507"/>
                    <a:pt x="1552" y="16507"/>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79;p47"/>
            <p:cNvSpPr/>
            <p:nvPr/>
          </p:nvSpPr>
          <p:spPr>
            <a:xfrm>
              <a:off x="6072851" y="2627094"/>
              <a:ext cx="320436" cy="238280"/>
            </a:xfrm>
            <a:custGeom>
              <a:avLst/>
              <a:gdLst/>
              <a:ahLst/>
              <a:cxnLst/>
              <a:rect l="l" t="t" r="r" b="b"/>
              <a:pathLst>
                <a:path w="3850" h="2863" extrusionOk="0">
                  <a:moveTo>
                    <a:pt x="2226" y="0"/>
                  </a:moveTo>
                  <a:cubicBezTo>
                    <a:pt x="2070" y="0"/>
                    <a:pt x="1904" y="18"/>
                    <a:pt x="1731" y="55"/>
                  </a:cubicBezTo>
                  <a:cubicBezTo>
                    <a:pt x="1002" y="186"/>
                    <a:pt x="357" y="707"/>
                    <a:pt x="159" y="1433"/>
                  </a:cubicBezTo>
                  <a:cubicBezTo>
                    <a:pt x="1" y="2293"/>
                    <a:pt x="867" y="2803"/>
                    <a:pt x="1611" y="2863"/>
                  </a:cubicBezTo>
                  <a:cubicBezTo>
                    <a:pt x="2321" y="2832"/>
                    <a:pt x="3099" y="2515"/>
                    <a:pt x="3438" y="1855"/>
                  </a:cubicBezTo>
                  <a:cubicBezTo>
                    <a:pt x="3849" y="728"/>
                    <a:pt x="3230" y="0"/>
                    <a:pt x="2226" y="0"/>
                  </a:cubicBezTo>
                  <a:close/>
                </a:path>
              </a:pathLst>
            </a:custGeom>
            <a:solidFill>
              <a:srgbClr val="F0A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80;p47"/>
            <p:cNvSpPr/>
            <p:nvPr/>
          </p:nvSpPr>
          <p:spPr>
            <a:xfrm>
              <a:off x="6019918" y="1537059"/>
              <a:ext cx="1748163" cy="2916541"/>
            </a:xfrm>
            <a:custGeom>
              <a:avLst/>
              <a:gdLst/>
              <a:ahLst/>
              <a:cxnLst/>
              <a:rect l="l" t="t" r="r" b="b"/>
              <a:pathLst>
                <a:path w="21004" h="35043" extrusionOk="0">
                  <a:moveTo>
                    <a:pt x="85" y="7590"/>
                  </a:moveTo>
                  <a:cubicBezTo>
                    <a:pt x="85" y="7591"/>
                    <a:pt x="85" y="7592"/>
                    <a:pt x="85" y="7593"/>
                  </a:cubicBezTo>
                  <a:lnTo>
                    <a:pt x="85" y="7593"/>
                  </a:lnTo>
                  <a:cubicBezTo>
                    <a:pt x="85" y="7593"/>
                    <a:pt x="85" y="7593"/>
                    <a:pt x="85" y="7593"/>
                  </a:cubicBezTo>
                  <a:lnTo>
                    <a:pt x="85" y="7593"/>
                  </a:lnTo>
                  <a:cubicBezTo>
                    <a:pt x="85" y="7592"/>
                    <a:pt x="85" y="7591"/>
                    <a:pt x="85" y="7590"/>
                  </a:cubicBezTo>
                  <a:close/>
                  <a:moveTo>
                    <a:pt x="10766" y="0"/>
                  </a:moveTo>
                  <a:cubicBezTo>
                    <a:pt x="10151" y="0"/>
                    <a:pt x="9536" y="58"/>
                    <a:pt x="8933" y="191"/>
                  </a:cubicBezTo>
                  <a:cubicBezTo>
                    <a:pt x="8903" y="193"/>
                    <a:pt x="8872" y="207"/>
                    <a:pt x="8851" y="232"/>
                  </a:cubicBezTo>
                  <a:cubicBezTo>
                    <a:pt x="8043" y="321"/>
                    <a:pt x="7251" y="533"/>
                    <a:pt x="6485" y="806"/>
                  </a:cubicBezTo>
                  <a:cubicBezTo>
                    <a:pt x="5619" y="1092"/>
                    <a:pt x="4755" y="1384"/>
                    <a:pt x="3943" y="1806"/>
                  </a:cubicBezTo>
                  <a:cubicBezTo>
                    <a:pt x="3027" y="2291"/>
                    <a:pt x="2198" y="2923"/>
                    <a:pt x="1486" y="3676"/>
                  </a:cubicBezTo>
                  <a:cubicBezTo>
                    <a:pt x="1400" y="3756"/>
                    <a:pt x="935" y="4258"/>
                    <a:pt x="797" y="4519"/>
                  </a:cubicBezTo>
                  <a:cubicBezTo>
                    <a:pt x="696" y="4651"/>
                    <a:pt x="610" y="4793"/>
                    <a:pt x="544" y="4945"/>
                  </a:cubicBezTo>
                  <a:cubicBezTo>
                    <a:pt x="414" y="4947"/>
                    <a:pt x="421" y="5120"/>
                    <a:pt x="384" y="5213"/>
                  </a:cubicBezTo>
                  <a:cubicBezTo>
                    <a:pt x="349" y="5342"/>
                    <a:pt x="310" y="5472"/>
                    <a:pt x="272" y="5602"/>
                  </a:cubicBezTo>
                  <a:cubicBezTo>
                    <a:pt x="229" y="5778"/>
                    <a:pt x="1" y="6389"/>
                    <a:pt x="133" y="6515"/>
                  </a:cubicBezTo>
                  <a:cubicBezTo>
                    <a:pt x="90" y="6871"/>
                    <a:pt x="96" y="7232"/>
                    <a:pt x="85" y="7590"/>
                  </a:cubicBezTo>
                  <a:lnTo>
                    <a:pt x="85" y="7590"/>
                  </a:lnTo>
                  <a:cubicBezTo>
                    <a:pt x="86" y="7574"/>
                    <a:pt x="92" y="7559"/>
                    <a:pt x="104" y="7548"/>
                  </a:cubicBezTo>
                  <a:lnTo>
                    <a:pt x="104" y="7548"/>
                  </a:lnTo>
                  <a:cubicBezTo>
                    <a:pt x="94" y="7562"/>
                    <a:pt x="88" y="7577"/>
                    <a:pt x="85" y="7593"/>
                  </a:cubicBezTo>
                  <a:lnTo>
                    <a:pt x="85" y="7593"/>
                  </a:lnTo>
                  <a:cubicBezTo>
                    <a:pt x="85" y="7594"/>
                    <a:pt x="85" y="7594"/>
                    <a:pt x="85" y="7595"/>
                  </a:cubicBezTo>
                  <a:cubicBezTo>
                    <a:pt x="85" y="7594"/>
                    <a:pt x="85" y="7594"/>
                    <a:pt x="85" y="7593"/>
                  </a:cubicBezTo>
                  <a:lnTo>
                    <a:pt x="85" y="7593"/>
                  </a:lnTo>
                  <a:cubicBezTo>
                    <a:pt x="80" y="7626"/>
                    <a:pt x="92" y="7660"/>
                    <a:pt x="118" y="7683"/>
                  </a:cubicBezTo>
                  <a:cubicBezTo>
                    <a:pt x="141" y="7700"/>
                    <a:pt x="168" y="7708"/>
                    <a:pt x="196" y="7710"/>
                  </a:cubicBezTo>
                  <a:cubicBezTo>
                    <a:pt x="299" y="7710"/>
                    <a:pt x="295" y="7523"/>
                    <a:pt x="291" y="7426"/>
                  </a:cubicBezTo>
                  <a:cubicBezTo>
                    <a:pt x="289" y="7153"/>
                    <a:pt x="303" y="6879"/>
                    <a:pt x="326" y="6608"/>
                  </a:cubicBezTo>
                  <a:cubicBezTo>
                    <a:pt x="355" y="6389"/>
                    <a:pt x="373" y="6161"/>
                    <a:pt x="462" y="5959"/>
                  </a:cubicBezTo>
                  <a:cubicBezTo>
                    <a:pt x="501" y="5791"/>
                    <a:pt x="550" y="5626"/>
                    <a:pt x="608" y="5464"/>
                  </a:cubicBezTo>
                  <a:cubicBezTo>
                    <a:pt x="620" y="5470"/>
                    <a:pt x="632" y="5473"/>
                    <a:pt x="645" y="5473"/>
                  </a:cubicBezTo>
                  <a:cubicBezTo>
                    <a:pt x="655" y="5473"/>
                    <a:pt x="664" y="5471"/>
                    <a:pt x="674" y="5468"/>
                  </a:cubicBezTo>
                  <a:cubicBezTo>
                    <a:pt x="678" y="5451"/>
                    <a:pt x="684" y="5435"/>
                    <a:pt x="690" y="5418"/>
                  </a:cubicBezTo>
                  <a:cubicBezTo>
                    <a:pt x="690" y="5418"/>
                    <a:pt x="690" y="5418"/>
                    <a:pt x="690" y="5416"/>
                  </a:cubicBezTo>
                  <a:cubicBezTo>
                    <a:pt x="698" y="5392"/>
                    <a:pt x="707" y="5365"/>
                    <a:pt x="715" y="5340"/>
                  </a:cubicBezTo>
                  <a:cubicBezTo>
                    <a:pt x="725" y="5305"/>
                    <a:pt x="737" y="5270"/>
                    <a:pt x="750" y="5235"/>
                  </a:cubicBezTo>
                  <a:cubicBezTo>
                    <a:pt x="760" y="5194"/>
                    <a:pt x="781" y="5155"/>
                    <a:pt x="809" y="5122"/>
                  </a:cubicBezTo>
                  <a:cubicBezTo>
                    <a:pt x="824" y="5089"/>
                    <a:pt x="838" y="5056"/>
                    <a:pt x="855" y="5023"/>
                  </a:cubicBezTo>
                  <a:lnTo>
                    <a:pt x="871" y="5021"/>
                  </a:lnTo>
                  <a:cubicBezTo>
                    <a:pt x="887" y="5021"/>
                    <a:pt x="904" y="5021"/>
                    <a:pt x="920" y="5021"/>
                  </a:cubicBezTo>
                  <a:cubicBezTo>
                    <a:pt x="1066" y="5021"/>
                    <a:pt x="1210" y="5029"/>
                    <a:pt x="1355" y="5046"/>
                  </a:cubicBezTo>
                  <a:cubicBezTo>
                    <a:pt x="1361" y="5048"/>
                    <a:pt x="1367" y="5049"/>
                    <a:pt x="1374" y="5049"/>
                  </a:cubicBezTo>
                  <a:cubicBezTo>
                    <a:pt x="1381" y="5049"/>
                    <a:pt x="1388" y="5048"/>
                    <a:pt x="1394" y="5046"/>
                  </a:cubicBezTo>
                  <a:cubicBezTo>
                    <a:pt x="1431" y="5054"/>
                    <a:pt x="1468" y="5065"/>
                    <a:pt x="1507" y="5075"/>
                  </a:cubicBezTo>
                  <a:lnTo>
                    <a:pt x="1723" y="5157"/>
                  </a:lnTo>
                  <a:cubicBezTo>
                    <a:pt x="2249" y="5353"/>
                    <a:pt x="2675" y="5748"/>
                    <a:pt x="3085" y="6120"/>
                  </a:cubicBezTo>
                  <a:cubicBezTo>
                    <a:pt x="3443" y="6451"/>
                    <a:pt x="3657" y="6918"/>
                    <a:pt x="3877" y="7346"/>
                  </a:cubicBezTo>
                  <a:cubicBezTo>
                    <a:pt x="3885" y="7369"/>
                    <a:pt x="3893" y="7393"/>
                    <a:pt x="3901" y="7416"/>
                  </a:cubicBezTo>
                  <a:cubicBezTo>
                    <a:pt x="3906" y="7424"/>
                    <a:pt x="3910" y="7435"/>
                    <a:pt x="3914" y="7445"/>
                  </a:cubicBezTo>
                  <a:cubicBezTo>
                    <a:pt x="3947" y="7539"/>
                    <a:pt x="3980" y="7636"/>
                    <a:pt x="4015" y="7733"/>
                  </a:cubicBezTo>
                  <a:lnTo>
                    <a:pt x="4074" y="7912"/>
                  </a:lnTo>
                  <a:cubicBezTo>
                    <a:pt x="4192" y="8274"/>
                    <a:pt x="4315" y="8634"/>
                    <a:pt x="4453" y="8988"/>
                  </a:cubicBezTo>
                  <a:cubicBezTo>
                    <a:pt x="4815" y="9860"/>
                    <a:pt x="5230" y="10732"/>
                    <a:pt x="5843" y="11456"/>
                  </a:cubicBezTo>
                  <a:cubicBezTo>
                    <a:pt x="6498" y="12170"/>
                    <a:pt x="7440" y="12580"/>
                    <a:pt x="8394" y="12685"/>
                  </a:cubicBezTo>
                  <a:cubicBezTo>
                    <a:pt x="8460" y="12686"/>
                    <a:pt x="8537" y="12703"/>
                    <a:pt x="8609" y="12703"/>
                  </a:cubicBezTo>
                  <a:cubicBezTo>
                    <a:pt x="8654" y="12703"/>
                    <a:pt x="8697" y="12697"/>
                    <a:pt x="8734" y="12674"/>
                  </a:cubicBezTo>
                  <a:cubicBezTo>
                    <a:pt x="8763" y="12668"/>
                    <a:pt x="8787" y="12648"/>
                    <a:pt x="8798" y="12619"/>
                  </a:cubicBezTo>
                  <a:cubicBezTo>
                    <a:pt x="8798" y="12621"/>
                    <a:pt x="8798" y="12621"/>
                    <a:pt x="8798" y="12621"/>
                  </a:cubicBezTo>
                  <a:cubicBezTo>
                    <a:pt x="9063" y="12253"/>
                    <a:pt x="9514" y="12055"/>
                    <a:pt x="9956" y="12004"/>
                  </a:cubicBezTo>
                  <a:cubicBezTo>
                    <a:pt x="9985" y="12002"/>
                    <a:pt x="10014" y="12002"/>
                    <a:pt x="10043" y="12002"/>
                  </a:cubicBezTo>
                  <a:cubicBezTo>
                    <a:pt x="10325" y="12002"/>
                    <a:pt x="10604" y="12056"/>
                    <a:pt x="10865" y="12162"/>
                  </a:cubicBezTo>
                  <a:cubicBezTo>
                    <a:pt x="10923" y="12191"/>
                    <a:pt x="10980" y="12224"/>
                    <a:pt x="11034" y="12261"/>
                  </a:cubicBezTo>
                  <a:cubicBezTo>
                    <a:pt x="11007" y="12314"/>
                    <a:pt x="11032" y="12378"/>
                    <a:pt x="11087" y="12401"/>
                  </a:cubicBezTo>
                  <a:cubicBezTo>
                    <a:pt x="11172" y="12485"/>
                    <a:pt x="11250" y="12576"/>
                    <a:pt x="11322" y="12672"/>
                  </a:cubicBezTo>
                  <a:cubicBezTo>
                    <a:pt x="11412" y="12806"/>
                    <a:pt x="11495" y="12948"/>
                    <a:pt x="11565" y="13094"/>
                  </a:cubicBezTo>
                  <a:cubicBezTo>
                    <a:pt x="11567" y="13098"/>
                    <a:pt x="11569" y="13104"/>
                    <a:pt x="11573" y="13108"/>
                  </a:cubicBezTo>
                  <a:cubicBezTo>
                    <a:pt x="11723" y="13528"/>
                    <a:pt x="11799" y="13974"/>
                    <a:pt x="11744" y="14421"/>
                  </a:cubicBezTo>
                  <a:cubicBezTo>
                    <a:pt x="11707" y="14639"/>
                    <a:pt x="11657" y="14853"/>
                    <a:pt x="11598" y="15065"/>
                  </a:cubicBezTo>
                  <a:cubicBezTo>
                    <a:pt x="11550" y="15100"/>
                    <a:pt x="11532" y="15188"/>
                    <a:pt x="11515" y="15246"/>
                  </a:cubicBezTo>
                  <a:cubicBezTo>
                    <a:pt x="11460" y="15423"/>
                    <a:pt x="11369" y="15585"/>
                    <a:pt x="11270" y="15742"/>
                  </a:cubicBezTo>
                  <a:cubicBezTo>
                    <a:pt x="11168" y="15916"/>
                    <a:pt x="11054" y="16085"/>
                    <a:pt x="10904" y="16225"/>
                  </a:cubicBezTo>
                  <a:cubicBezTo>
                    <a:pt x="10838" y="16351"/>
                    <a:pt x="10931" y="16497"/>
                    <a:pt x="10962" y="16620"/>
                  </a:cubicBezTo>
                  <a:cubicBezTo>
                    <a:pt x="11059" y="16890"/>
                    <a:pt x="11091" y="17173"/>
                    <a:pt x="11094" y="17457"/>
                  </a:cubicBezTo>
                  <a:cubicBezTo>
                    <a:pt x="11094" y="17482"/>
                    <a:pt x="11102" y="17507"/>
                    <a:pt x="11118" y="17525"/>
                  </a:cubicBezTo>
                  <a:cubicBezTo>
                    <a:pt x="11122" y="17620"/>
                    <a:pt x="11118" y="17712"/>
                    <a:pt x="11116" y="17807"/>
                  </a:cubicBezTo>
                  <a:cubicBezTo>
                    <a:pt x="11102" y="18140"/>
                    <a:pt x="11065" y="18472"/>
                    <a:pt x="11005" y="18799"/>
                  </a:cubicBezTo>
                  <a:cubicBezTo>
                    <a:pt x="10915" y="19381"/>
                    <a:pt x="10886" y="19975"/>
                    <a:pt x="10875" y="20564"/>
                  </a:cubicBezTo>
                  <a:cubicBezTo>
                    <a:pt x="10855" y="21300"/>
                    <a:pt x="11009" y="22029"/>
                    <a:pt x="11328" y="22691"/>
                  </a:cubicBezTo>
                  <a:cubicBezTo>
                    <a:pt x="11600" y="23174"/>
                    <a:pt x="11953" y="23608"/>
                    <a:pt x="12351" y="23993"/>
                  </a:cubicBezTo>
                  <a:cubicBezTo>
                    <a:pt x="12562" y="24213"/>
                    <a:pt x="12768" y="24438"/>
                    <a:pt x="12999" y="24637"/>
                  </a:cubicBezTo>
                  <a:cubicBezTo>
                    <a:pt x="13651" y="25217"/>
                    <a:pt x="14243" y="25913"/>
                    <a:pt x="14552" y="26740"/>
                  </a:cubicBezTo>
                  <a:cubicBezTo>
                    <a:pt x="14562" y="26764"/>
                    <a:pt x="14583" y="26783"/>
                    <a:pt x="14609" y="26791"/>
                  </a:cubicBezTo>
                  <a:cubicBezTo>
                    <a:pt x="14609" y="26793"/>
                    <a:pt x="14611" y="26795"/>
                    <a:pt x="14611" y="26797"/>
                  </a:cubicBezTo>
                  <a:cubicBezTo>
                    <a:pt x="14620" y="26814"/>
                    <a:pt x="14626" y="26830"/>
                    <a:pt x="14634" y="26849"/>
                  </a:cubicBezTo>
                  <a:cubicBezTo>
                    <a:pt x="14657" y="26912"/>
                    <a:pt x="14679" y="26978"/>
                    <a:pt x="14702" y="27042"/>
                  </a:cubicBezTo>
                  <a:cubicBezTo>
                    <a:pt x="14727" y="27120"/>
                    <a:pt x="14753" y="27198"/>
                    <a:pt x="14778" y="27274"/>
                  </a:cubicBezTo>
                  <a:cubicBezTo>
                    <a:pt x="14790" y="27322"/>
                    <a:pt x="14803" y="27369"/>
                    <a:pt x="14815" y="27414"/>
                  </a:cubicBezTo>
                  <a:cubicBezTo>
                    <a:pt x="14807" y="27437"/>
                    <a:pt x="14807" y="27462"/>
                    <a:pt x="14817" y="27484"/>
                  </a:cubicBezTo>
                  <a:cubicBezTo>
                    <a:pt x="14881" y="27667"/>
                    <a:pt x="14897" y="27863"/>
                    <a:pt x="14934" y="28052"/>
                  </a:cubicBezTo>
                  <a:cubicBezTo>
                    <a:pt x="15027" y="28566"/>
                    <a:pt x="15105" y="29091"/>
                    <a:pt x="15296" y="29579"/>
                  </a:cubicBezTo>
                  <a:cubicBezTo>
                    <a:pt x="15521" y="30130"/>
                    <a:pt x="15825" y="30648"/>
                    <a:pt x="16195" y="31113"/>
                  </a:cubicBezTo>
                  <a:cubicBezTo>
                    <a:pt x="16436" y="31414"/>
                    <a:pt x="16720" y="31671"/>
                    <a:pt x="16975" y="31957"/>
                  </a:cubicBezTo>
                  <a:cubicBezTo>
                    <a:pt x="17510" y="32541"/>
                    <a:pt x="17899" y="33251"/>
                    <a:pt x="18037" y="34037"/>
                  </a:cubicBezTo>
                  <a:cubicBezTo>
                    <a:pt x="17998" y="34051"/>
                    <a:pt x="17973" y="34088"/>
                    <a:pt x="17975" y="34129"/>
                  </a:cubicBezTo>
                  <a:cubicBezTo>
                    <a:pt x="17983" y="34306"/>
                    <a:pt x="17983" y="34483"/>
                    <a:pt x="17977" y="34660"/>
                  </a:cubicBezTo>
                  <a:cubicBezTo>
                    <a:pt x="17973" y="34720"/>
                    <a:pt x="17967" y="34777"/>
                    <a:pt x="17956" y="34837"/>
                  </a:cubicBezTo>
                  <a:cubicBezTo>
                    <a:pt x="17936" y="34905"/>
                    <a:pt x="17907" y="34999"/>
                    <a:pt x="17996" y="35034"/>
                  </a:cubicBezTo>
                  <a:cubicBezTo>
                    <a:pt x="18010" y="35040"/>
                    <a:pt x="18023" y="35043"/>
                    <a:pt x="18036" y="35043"/>
                  </a:cubicBezTo>
                  <a:cubicBezTo>
                    <a:pt x="18111" y="35043"/>
                    <a:pt x="18142" y="34943"/>
                    <a:pt x="18168" y="34876"/>
                  </a:cubicBezTo>
                  <a:cubicBezTo>
                    <a:pt x="18179" y="34849"/>
                    <a:pt x="18191" y="34822"/>
                    <a:pt x="18203" y="34796"/>
                  </a:cubicBezTo>
                  <a:cubicBezTo>
                    <a:pt x="18253" y="34777"/>
                    <a:pt x="18296" y="34713"/>
                    <a:pt x="18329" y="34668"/>
                  </a:cubicBezTo>
                  <a:cubicBezTo>
                    <a:pt x="18555" y="34384"/>
                    <a:pt x="18734" y="34065"/>
                    <a:pt x="18901" y="33742"/>
                  </a:cubicBezTo>
                  <a:cubicBezTo>
                    <a:pt x="19228" y="33125"/>
                    <a:pt x="19436" y="32440"/>
                    <a:pt x="19479" y="31743"/>
                  </a:cubicBezTo>
                  <a:cubicBezTo>
                    <a:pt x="19576" y="31535"/>
                    <a:pt x="19557" y="30897"/>
                    <a:pt x="19547" y="30784"/>
                  </a:cubicBezTo>
                  <a:cubicBezTo>
                    <a:pt x="19514" y="30535"/>
                    <a:pt x="19471" y="30286"/>
                    <a:pt x="19429" y="30037"/>
                  </a:cubicBezTo>
                  <a:cubicBezTo>
                    <a:pt x="19432" y="30035"/>
                    <a:pt x="19434" y="30033"/>
                    <a:pt x="19436" y="30029"/>
                  </a:cubicBezTo>
                  <a:cubicBezTo>
                    <a:pt x="19450" y="30009"/>
                    <a:pt x="19458" y="29982"/>
                    <a:pt x="19454" y="29957"/>
                  </a:cubicBezTo>
                  <a:cubicBezTo>
                    <a:pt x="19452" y="29889"/>
                    <a:pt x="19456" y="29797"/>
                    <a:pt x="19462" y="29725"/>
                  </a:cubicBezTo>
                  <a:cubicBezTo>
                    <a:pt x="19504" y="29064"/>
                    <a:pt x="19637" y="28408"/>
                    <a:pt x="19938" y="27811"/>
                  </a:cubicBezTo>
                  <a:cubicBezTo>
                    <a:pt x="20238" y="27186"/>
                    <a:pt x="20584" y="26561"/>
                    <a:pt x="20752" y="25886"/>
                  </a:cubicBezTo>
                  <a:cubicBezTo>
                    <a:pt x="20773" y="25880"/>
                    <a:pt x="20791" y="25867"/>
                    <a:pt x="20804" y="25853"/>
                  </a:cubicBezTo>
                  <a:cubicBezTo>
                    <a:pt x="20845" y="25746"/>
                    <a:pt x="20880" y="25639"/>
                    <a:pt x="20902" y="25528"/>
                  </a:cubicBezTo>
                  <a:cubicBezTo>
                    <a:pt x="20997" y="25022"/>
                    <a:pt x="21003" y="24503"/>
                    <a:pt x="20985" y="23993"/>
                  </a:cubicBezTo>
                  <a:cubicBezTo>
                    <a:pt x="20997" y="23232"/>
                    <a:pt x="20822" y="22493"/>
                    <a:pt x="20565" y="21782"/>
                  </a:cubicBezTo>
                  <a:cubicBezTo>
                    <a:pt x="20567" y="21767"/>
                    <a:pt x="20565" y="21751"/>
                    <a:pt x="20559" y="21734"/>
                  </a:cubicBezTo>
                  <a:cubicBezTo>
                    <a:pt x="20448" y="21300"/>
                    <a:pt x="20254" y="20899"/>
                    <a:pt x="20098" y="20479"/>
                  </a:cubicBezTo>
                  <a:cubicBezTo>
                    <a:pt x="19787" y="19552"/>
                    <a:pt x="19545" y="18589"/>
                    <a:pt x="19475" y="17608"/>
                  </a:cubicBezTo>
                  <a:cubicBezTo>
                    <a:pt x="19483" y="17591"/>
                    <a:pt x="19487" y="17573"/>
                    <a:pt x="19485" y="17552"/>
                  </a:cubicBezTo>
                  <a:cubicBezTo>
                    <a:pt x="19495" y="17315"/>
                    <a:pt x="19541" y="17081"/>
                    <a:pt x="19553" y="16842"/>
                  </a:cubicBezTo>
                  <a:cubicBezTo>
                    <a:pt x="19563" y="16593"/>
                    <a:pt x="19576" y="16344"/>
                    <a:pt x="19611" y="16098"/>
                  </a:cubicBezTo>
                  <a:cubicBezTo>
                    <a:pt x="19617" y="16065"/>
                    <a:pt x="19621" y="16030"/>
                    <a:pt x="19627" y="15997"/>
                  </a:cubicBezTo>
                  <a:cubicBezTo>
                    <a:pt x="19662" y="15976"/>
                    <a:pt x="19683" y="15935"/>
                    <a:pt x="19676" y="15894"/>
                  </a:cubicBezTo>
                  <a:cubicBezTo>
                    <a:pt x="19683" y="15760"/>
                    <a:pt x="19703" y="15626"/>
                    <a:pt x="19715" y="15493"/>
                  </a:cubicBezTo>
                  <a:cubicBezTo>
                    <a:pt x="19717" y="15466"/>
                    <a:pt x="19720" y="15439"/>
                    <a:pt x="19722" y="15415"/>
                  </a:cubicBezTo>
                  <a:cubicBezTo>
                    <a:pt x="19787" y="14995"/>
                    <a:pt x="19843" y="14575"/>
                    <a:pt x="19870" y="14153"/>
                  </a:cubicBezTo>
                  <a:cubicBezTo>
                    <a:pt x="19911" y="14114"/>
                    <a:pt x="19907" y="14040"/>
                    <a:pt x="19915" y="13985"/>
                  </a:cubicBezTo>
                  <a:cubicBezTo>
                    <a:pt x="19929" y="13853"/>
                    <a:pt x="19944" y="13721"/>
                    <a:pt x="19952" y="13588"/>
                  </a:cubicBezTo>
                  <a:cubicBezTo>
                    <a:pt x="19968" y="13211"/>
                    <a:pt x="19979" y="12833"/>
                    <a:pt x="19997" y="12456"/>
                  </a:cubicBezTo>
                  <a:cubicBezTo>
                    <a:pt x="20038" y="11765"/>
                    <a:pt x="20016" y="11072"/>
                    <a:pt x="19962" y="10383"/>
                  </a:cubicBezTo>
                  <a:cubicBezTo>
                    <a:pt x="19942" y="9977"/>
                    <a:pt x="19884" y="9576"/>
                    <a:pt x="19792" y="9183"/>
                  </a:cubicBezTo>
                  <a:cubicBezTo>
                    <a:pt x="19789" y="9161"/>
                    <a:pt x="19785" y="9138"/>
                    <a:pt x="19781" y="9115"/>
                  </a:cubicBezTo>
                  <a:cubicBezTo>
                    <a:pt x="19713" y="8677"/>
                    <a:pt x="19613" y="8243"/>
                    <a:pt x="19516" y="7811"/>
                  </a:cubicBezTo>
                  <a:cubicBezTo>
                    <a:pt x="19325" y="6935"/>
                    <a:pt x="18995" y="6097"/>
                    <a:pt x="18611" y="5291"/>
                  </a:cubicBezTo>
                  <a:cubicBezTo>
                    <a:pt x="18397" y="4740"/>
                    <a:pt x="18078" y="4244"/>
                    <a:pt x="17775" y="3742"/>
                  </a:cubicBezTo>
                  <a:cubicBezTo>
                    <a:pt x="17473" y="3227"/>
                    <a:pt x="17101" y="2758"/>
                    <a:pt x="16712" y="2308"/>
                  </a:cubicBezTo>
                  <a:cubicBezTo>
                    <a:pt x="16325" y="1835"/>
                    <a:pt x="15838" y="1442"/>
                    <a:pt x="15305" y="1146"/>
                  </a:cubicBezTo>
                  <a:cubicBezTo>
                    <a:pt x="15301" y="1144"/>
                    <a:pt x="15299" y="1144"/>
                    <a:pt x="15294" y="1144"/>
                  </a:cubicBezTo>
                  <a:cubicBezTo>
                    <a:pt x="14967" y="923"/>
                    <a:pt x="14605" y="759"/>
                    <a:pt x="14245" y="598"/>
                  </a:cubicBezTo>
                  <a:cubicBezTo>
                    <a:pt x="13498" y="302"/>
                    <a:pt x="12698" y="168"/>
                    <a:pt x="11904" y="61"/>
                  </a:cubicBezTo>
                  <a:cubicBezTo>
                    <a:pt x="11526" y="22"/>
                    <a:pt x="11146" y="0"/>
                    <a:pt x="10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81;p47"/>
            <p:cNvSpPr/>
            <p:nvPr/>
          </p:nvSpPr>
          <p:spPr>
            <a:xfrm>
              <a:off x="6047883" y="2297678"/>
              <a:ext cx="186935" cy="129585"/>
            </a:xfrm>
            <a:custGeom>
              <a:avLst/>
              <a:gdLst/>
              <a:ahLst/>
              <a:cxnLst/>
              <a:rect l="l" t="t" r="r" b="b"/>
              <a:pathLst>
                <a:path w="2246" h="1557" extrusionOk="0">
                  <a:moveTo>
                    <a:pt x="168" y="1"/>
                  </a:moveTo>
                  <a:cubicBezTo>
                    <a:pt x="159" y="1"/>
                    <a:pt x="149" y="2"/>
                    <a:pt x="140" y="5"/>
                  </a:cubicBezTo>
                  <a:cubicBezTo>
                    <a:pt x="0" y="48"/>
                    <a:pt x="97" y="221"/>
                    <a:pt x="105" y="322"/>
                  </a:cubicBezTo>
                  <a:cubicBezTo>
                    <a:pt x="142" y="544"/>
                    <a:pt x="266" y="731"/>
                    <a:pt x="475" y="820"/>
                  </a:cubicBezTo>
                  <a:cubicBezTo>
                    <a:pt x="681" y="916"/>
                    <a:pt x="908" y="956"/>
                    <a:pt x="1128" y="1015"/>
                  </a:cubicBezTo>
                  <a:cubicBezTo>
                    <a:pt x="1251" y="1054"/>
                    <a:pt x="1370" y="1100"/>
                    <a:pt x="1492" y="1145"/>
                  </a:cubicBezTo>
                  <a:cubicBezTo>
                    <a:pt x="1654" y="1202"/>
                    <a:pt x="1807" y="1279"/>
                    <a:pt x="1922" y="1408"/>
                  </a:cubicBezTo>
                  <a:cubicBezTo>
                    <a:pt x="1932" y="1418"/>
                    <a:pt x="1944" y="1427"/>
                    <a:pt x="1959" y="1433"/>
                  </a:cubicBezTo>
                  <a:cubicBezTo>
                    <a:pt x="2002" y="1497"/>
                    <a:pt x="2047" y="1546"/>
                    <a:pt x="2090" y="1554"/>
                  </a:cubicBezTo>
                  <a:cubicBezTo>
                    <a:pt x="2097" y="1556"/>
                    <a:pt x="2103" y="1556"/>
                    <a:pt x="2110" y="1556"/>
                  </a:cubicBezTo>
                  <a:cubicBezTo>
                    <a:pt x="2198" y="1556"/>
                    <a:pt x="2245" y="1425"/>
                    <a:pt x="2167" y="1373"/>
                  </a:cubicBezTo>
                  <a:cubicBezTo>
                    <a:pt x="2103" y="1291"/>
                    <a:pt x="2053" y="1196"/>
                    <a:pt x="1992" y="1114"/>
                  </a:cubicBezTo>
                  <a:cubicBezTo>
                    <a:pt x="1885" y="960"/>
                    <a:pt x="1732" y="851"/>
                    <a:pt x="1588" y="737"/>
                  </a:cubicBezTo>
                  <a:cubicBezTo>
                    <a:pt x="1438" y="618"/>
                    <a:pt x="1276" y="517"/>
                    <a:pt x="1103" y="433"/>
                  </a:cubicBezTo>
                  <a:cubicBezTo>
                    <a:pt x="938" y="342"/>
                    <a:pt x="770" y="258"/>
                    <a:pt x="597" y="184"/>
                  </a:cubicBezTo>
                  <a:cubicBezTo>
                    <a:pt x="488" y="137"/>
                    <a:pt x="371" y="114"/>
                    <a:pt x="262" y="61"/>
                  </a:cubicBezTo>
                  <a:cubicBezTo>
                    <a:pt x="259" y="59"/>
                    <a:pt x="255" y="57"/>
                    <a:pt x="251" y="57"/>
                  </a:cubicBezTo>
                  <a:cubicBezTo>
                    <a:pt x="237" y="22"/>
                    <a:pt x="203" y="1"/>
                    <a:pt x="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82;p47"/>
            <p:cNvSpPr/>
            <p:nvPr/>
          </p:nvSpPr>
          <p:spPr>
            <a:xfrm>
              <a:off x="6024579" y="1538557"/>
              <a:ext cx="1747580" cy="2914544"/>
            </a:xfrm>
            <a:custGeom>
              <a:avLst/>
              <a:gdLst/>
              <a:ahLst/>
              <a:cxnLst/>
              <a:rect l="l" t="t" r="r" b="b"/>
              <a:pathLst>
                <a:path w="20997" h="35019" extrusionOk="0">
                  <a:moveTo>
                    <a:pt x="10552" y="1"/>
                  </a:moveTo>
                  <a:cubicBezTo>
                    <a:pt x="10412" y="1"/>
                    <a:pt x="10272" y="5"/>
                    <a:pt x="10132" y="17"/>
                  </a:cubicBezTo>
                  <a:cubicBezTo>
                    <a:pt x="9696" y="60"/>
                    <a:pt x="9266" y="155"/>
                    <a:pt x="8836" y="241"/>
                  </a:cubicBezTo>
                  <a:cubicBezTo>
                    <a:pt x="8828" y="215"/>
                    <a:pt x="8797" y="205"/>
                    <a:pt x="8755" y="205"/>
                  </a:cubicBezTo>
                  <a:cubicBezTo>
                    <a:pt x="8628" y="205"/>
                    <a:pt x="8391" y="295"/>
                    <a:pt x="8301" y="303"/>
                  </a:cubicBezTo>
                  <a:cubicBezTo>
                    <a:pt x="7880" y="401"/>
                    <a:pt x="7454" y="498"/>
                    <a:pt x="7034" y="611"/>
                  </a:cubicBezTo>
                  <a:cubicBezTo>
                    <a:pt x="5796" y="982"/>
                    <a:pt x="4572" y="1428"/>
                    <a:pt x="3457" y="2092"/>
                  </a:cubicBezTo>
                  <a:cubicBezTo>
                    <a:pt x="2202" y="2765"/>
                    <a:pt x="910" y="3794"/>
                    <a:pt x="354" y="5141"/>
                  </a:cubicBezTo>
                  <a:cubicBezTo>
                    <a:pt x="0" y="5976"/>
                    <a:pt x="13" y="6567"/>
                    <a:pt x="68" y="7406"/>
                  </a:cubicBezTo>
                  <a:cubicBezTo>
                    <a:pt x="64" y="7449"/>
                    <a:pt x="62" y="7493"/>
                    <a:pt x="62" y="7536"/>
                  </a:cubicBezTo>
                  <a:cubicBezTo>
                    <a:pt x="62" y="7571"/>
                    <a:pt x="60" y="7608"/>
                    <a:pt x="81" y="7639"/>
                  </a:cubicBezTo>
                  <a:cubicBezTo>
                    <a:pt x="93" y="7655"/>
                    <a:pt x="112" y="7663"/>
                    <a:pt x="132" y="7663"/>
                  </a:cubicBezTo>
                  <a:cubicBezTo>
                    <a:pt x="147" y="7663"/>
                    <a:pt x="161" y="7659"/>
                    <a:pt x="173" y="7651"/>
                  </a:cubicBezTo>
                  <a:cubicBezTo>
                    <a:pt x="186" y="7641"/>
                    <a:pt x="196" y="7626"/>
                    <a:pt x="198" y="7610"/>
                  </a:cubicBezTo>
                  <a:cubicBezTo>
                    <a:pt x="216" y="7589"/>
                    <a:pt x="221" y="7561"/>
                    <a:pt x="212" y="7534"/>
                  </a:cubicBezTo>
                  <a:cubicBezTo>
                    <a:pt x="210" y="7482"/>
                    <a:pt x="208" y="7429"/>
                    <a:pt x="206" y="7377"/>
                  </a:cubicBezTo>
                  <a:cubicBezTo>
                    <a:pt x="214" y="7258"/>
                    <a:pt x="229" y="7141"/>
                    <a:pt x="243" y="7024"/>
                  </a:cubicBezTo>
                  <a:cubicBezTo>
                    <a:pt x="260" y="6882"/>
                    <a:pt x="282" y="6742"/>
                    <a:pt x="309" y="6602"/>
                  </a:cubicBezTo>
                  <a:cubicBezTo>
                    <a:pt x="346" y="6419"/>
                    <a:pt x="389" y="6234"/>
                    <a:pt x="439" y="6053"/>
                  </a:cubicBezTo>
                  <a:cubicBezTo>
                    <a:pt x="488" y="5878"/>
                    <a:pt x="546" y="5705"/>
                    <a:pt x="603" y="5532"/>
                  </a:cubicBezTo>
                  <a:lnTo>
                    <a:pt x="603" y="5530"/>
                  </a:lnTo>
                  <a:cubicBezTo>
                    <a:pt x="659" y="5370"/>
                    <a:pt x="721" y="5213"/>
                    <a:pt x="795" y="5063"/>
                  </a:cubicBezTo>
                  <a:cubicBezTo>
                    <a:pt x="817" y="5018"/>
                    <a:pt x="842" y="4973"/>
                    <a:pt x="869" y="4929"/>
                  </a:cubicBezTo>
                  <a:cubicBezTo>
                    <a:pt x="897" y="4884"/>
                    <a:pt x="920" y="4849"/>
                    <a:pt x="947" y="4810"/>
                  </a:cubicBezTo>
                  <a:cubicBezTo>
                    <a:pt x="1017" y="4705"/>
                    <a:pt x="1093" y="4604"/>
                    <a:pt x="1175" y="4508"/>
                  </a:cubicBezTo>
                  <a:cubicBezTo>
                    <a:pt x="1260" y="4413"/>
                    <a:pt x="1350" y="4322"/>
                    <a:pt x="1443" y="4236"/>
                  </a:cubicBezTo>
                  <a:cubicBezTo>
                    <a:pt x="1537" y="4148"/>
                    <a:pt x="1636" y="4055"/>
                    <a:pt x="1735" y="3969"/>
                  </a:cubicBezTo>
                  <a:cubicBezTo>
                    <a:pt x="1807" y="3907"/>
                    <a:pt x="1881" y="3845"/>
                    <a:pt x="1955" y="3786"/>
                  </a:cubicBezTo>
                  <a:cubicBezTo>
                    <a:pt x="2056" y="3703"/>
                    <a:pt x="2161" y="3625"/>
                    <a:pt x="2263" y="3547"/>
                  </a:cubicBezTo>
                  <a:cubicBezTo>
                    <a:pt x="2366" y="3469"/>
                    <a:pt x="2475" y="3388"/>
                    <a:pt x="2582" y="3312"/>
                  </a:cubicBezTo>
                  <a:cubicBezTo>
                    <a:pt x="2691" y="3238"/>
                    <a:pt x="2809" y="3156"/>
                    <a:pt x="2922" y="3080"/>
                  </a:cubicBezTo>
                  <a:lnTo>
                    <a:pt x="2936" y="3070"/>
                  </a:lnTo>
                  <a:cubicBezTo>
                    <a:pt x="2942" y="3065"/>
                    <a:pt x="2949" y="3061"/>
                    <a:pt x="2955" y="3057"/>
                  </a:cubicBezTo>
                  <a:lnTo>
                    <a:pt x="2959" y="3055"/>
                  </a:lnTo>
                  <a:lnTo>
                    <a:pt x="2965" y="3051"/>
                  </a:lnTo>
                  <a:lnTo>
                    <a:pt x="2967" y="3049"/>
                  </a:lnTo>
                  <a:cubicBezTo>
                    <a:pt x="3101" y="2959"/>
                    <a:pt x="3239" y="2870"/>
                    <a:pt x="3381" y="2784"/>
                  </a:cubicBezTo>
                  <a:cubicBezTo>
                    <a:pt x="3514" y="2703"/>
                    <a:pt x="3650" y="2627"/>
                    <a:pt x="3788" y="2557"/>
                  </a:cubicBezTo>
                  <a:cubicBezTo>
                    <a:pt x="3967" y="2469"/>
                    <a:pt x="4148" y="2389"/>
                    <a:pt x="4329" y="2304"/>
                  </a:cubicBezTo>
                  <a:cubicBezTo>
                    <a:pt x="4518" y="2212"/>
                    <a:pt x="4707" y="2119"/>
                    <a:pt x="4897" y="2029"/>
                  </a:cubicBezTo>
                  <a:cubicBezTo>
                    <a:pt x="5020" y="1969"/>
                    <a:pt x="5144" y="1911"/>
                    <a:pt x="5267" y="1856"/>
                  </a:cubicBezTo>
                  <a:cubicBezTo>
                    <a:pt x="5386" y="1802"/>
                    <a:pt x="5506" y="1747"/>
                    <a:pt x="5627" y="1697"/>
                  </a:cubicBezTo>
                  <a:cubicBezTo>
                    <a:pt x="5876" y="1595"/>
                    <a:pt x="6127" y="1502"/>
                    <a:pt x="6382" y="1416"/>
                  </a:cubicBezTo>
                  <a:cubicBezTo>
                    <a:pt x="6713" y="1300"/>
                    <a:pt x="7057" y="1189"/>
                    <a:pt x="7400" y="1078"/>
                  </a:cubicBezTo>
                  <a:cubicBezTo>
                    <a:pt x="7530" y="1037"/>
                    <a:pt x="7660" y="996"/>
                    <a:pt x="7791" y="959"/>
                  </a:cubicBezTo>
                  <a:cubicBezTo>
                    <a:pt x="7927" y="918"/>
                    <a:pt x="8063" y="881"/>
                    <a:pt x="8201" y="846"/>
                  </a:cubicBezTo>
                  <a:cubicBezTo>
                    <a:pt x="8466" y="776"/>
                    <a:pt x="8738" y="716"/>
                    <a:pt x="9007" y="663"/>
                  </a:cubicBezTo>
                  <a:cubicBezTo>
                    <a:pt x="9112" y="640"/>
                    <a:pt x="9225" y="617"/>
                    <a:pt x="9340" y="597"/>
                  </a:cubicBezTo>
                  <a:cubicBezTo>
                    <a:pt x="9476" y="572"/>
                    <a:pt x="9612" y="549"/>
                    <a:pt x="9750" y="529"/>
                  </a:cubicBezTo>
                  <a:cubicBezTo>
                    <a:pt x="9877" y="510"/>
                    <a:pt x="10009" y="494"/>
                    <a:pt x="10141" y="477"/>
                  </a:cubicBezTo>
                  <a:cubicBezTo>
                    <a:pt x="10410" y="445"/>
                    <a:pt x="10680" y="416"/>
                    <a:pt x="10953" y="395"/>
                  </a:cubicBezTo>
                  <a:lnTo>
                    <a:pt x="10959" y="395"/>
                  </a:lnTo>
                  <a:cubicBezTo>
                    <a:pt x="11083" y="387"/>
                    <a:pt x="11208" y="381"/>
                    <a:pt x="11334" y="375"/>
                  </a:cubicBezTo>
                  <a:cubicBezTo>
                    <a:pt x="11505" y="368"/>
                    <a:pt x="11677" y="364"/>
                    <a:pt x="11848" y="364"/>
                  </a:cubicBezTo>
                  <a:cubicBezTo>
                    <a:pt x="11928" y="364"/>
                    <a:pt x="12007" y="365"/>
                    <a:pt x="12087" y="366"/>
                  </a:cubicBezTo>
                  <a:cubicBezTo>
                    <a:pt x="12323" y="373"/>
                    <a:pt x="12558" y="385"/>
                    <a:pt x="12794" y="401"/>
                  </a:cubicBezTo>
                  <a:cubicBezTo>
                    <a:pt x="12922" y="410"/>
                    <a:pt x="13047" y="422"/>
                    <a:pt x="13175" y="438"/>
                  </a:cubicBezTo>
                  <a:cubicBezTo>
                    <a:pt x="13188" y="466"/>
                    <a:pt x="13214" y="482"/>
                    <a:pt x="13242" y="482"/>
                  </a:cubicBezTo>
                  <a:cubicBezTo>
                    <a:pt x="13250" y="482"/>
                    <a:pt x="13258" y="480"/>
                    <a:pt x="13266" y="477"/>
                  </a:cubicBezTo>
                  <a:cubicBezTo>
                    <a:pt x="13299" y="474"/>
                    <a:pt x="13334" y="473"/>
                    <a:pt x="13368" y="473"/>
                  </a:cubicBezTo>
                  <a:cubicBezTo>
                    <a:pt x="13403" y="473"/>
                    <a:pt x="13437" y="474"/>
                    <a:pt x="13471" y="477"/>
                  </a:cubicBezTo>
                  <a:cubicBezTo>
                    <a:pt x="13472" y="477"/>
                    <a:pt x="13473" y="477"/>
                    <a:pt x="13474" y="477"/>
                  </a:cubicBezTo>
                  <a:cubicBezTo>
                    <a:pt x="13525" y="477"/>
                    <a:pt x="13600" y="510"/>
                    <a:pt x="13658" y="510"/>
                  </a:cubicBezTo>
                  <a:cubicBezTo>
                    <a:pt x="13697" y="510"/>
                    <a:pt x="13729" y="496"/>
                    <a:pt x="13743" y="449"/>
                  </a:cubicBezTo>
                  <a:cubicBezTo>
                    <a:pt x="13757" y="319"/>
                    <a:pt x="13449" y="354"/>
                    <a:pt x="13354" y="309"/>
                  </a:cubicBezTo>
                  <a:cubicBezTo>
                    <a:pt x="12920" y="220"/>
                    <a:pt x="12488" y="130"/>
                    <a:pt x="12046" y="103"/>
                  </a:cubicBezTo>
                  <a:cubicBezTo>
                    <a:pt x="11549" y="61"/>
                    <a:pt x="11051" y="1"/>
                    <a:pt x="10552" y="1"/>
                  </a:cubicBezTo>
                  <a:close/>
                  <a:moveTo>
                    <a:pt x="429" y="9356"/>
                  </a:moveTo>
                  <a:cubicBezTo>
                    <a:pt x="391" y="9356"/>
                    <a:pt x="352" y="9384"/>
                    <a:pt x="358" y="9431"/>
                  </a:cubicBezTo>
                  <a:cubicBezTo>
                    <a:pt x="365" y="9445"/>
                    <a:pt x="371" y="9461"/>
                    <a:pt x="377" y="9476"/>
                  </a:cubicBezTo>
                  <a:cubicBezTo>
                    <a:pt x="369" y="9486"/>
                    <a:pt x="365" y="9501"/>
                    <a:pt x="365" y="9515"/>
                  </a:cubicBezTo>
                  <a:cubicBezTo>
                    <a:pt x="375" y="9585"/>
                    <a:pt x="430" y="9640"/>
                    <a:pt x="470" y="9694"/>
                  </a:cubicBezTo>
                  <a:cubicBezTo>
                    <a:pt x="519" y="9754"/>
                    <a:pt x="577" y="9807"/>
                    <a:pt x="640" y="9850"/>
                  </a:cubicBezTo>
                  <a:lnTo>
                    <a:pt x="655" y="9863"/>
                  </a:lnTo>
                  <a:lnTo>
                    <a:pt x="671" y="9875"/>
                  </a:lnTo>
                  <a:cubicBezTo>
                    <a:pt x="704" y="9951"/>
                    <a:pt x="895" y="10015"/>
                    <a:pt x="1027" y="10039"/>
                  </a:cubicBezTo>
                  <a:cubicBezTo>
                    <a:pt x="1167" y="10085"/>
                    <a:pt x="1311" y="10118"/>
                    <a:pt x="1449" y="10161"/>
                  </a:cubicBezTo>
                  <a:cubicBezTo>
                    <a:pt x="1655" y="10247"/>
                    <a:pt x="1873" y="10307"/>
                    <a:pt x="2058" y="10432"/>
                  </a:cubicBezTo>
                  <a:cubicBezTo>
                    <a:pt x="2173" y="10494"/>
                    <a:pt x="2249" y="10616"/>
                    <a:pt x="2364" y="10669"/>
                  </a:cubicBezTo>
                  <a:cubicBezTo>
                    <a:pt x="2367" y="10669"/>
                    <a:pt x="2371" y="10670"/>
                    <a:pt x="2374" y="10670"/>
                  </a:cubicBezTo>
                  <a:cubicBezTo>
                    <a:pt x="2413" y="10670"/>
                    <a:pt x="2444" y="10635"/>
                    <a:pt x="2440" y="10595"/>
                  </a:cubicBezTo>
                  <a:cubicBezTo>
                    <a:pt x="2430" y="10570"/>
                    <a:pt x="2416" y="10550"/>
                    <a:pt x="2399" y="10531"/>
                  </a:cubicBezTo>
                  <a:cubicBezTo>
                    <a:pt x="2397" y="10523"/>
                    <a:pt x="2393" y="10515"/>
                    <a:pt x="2387" y="10509"/>
                  </a:cubicBezTo>
                  <a:cubicBezTo>
                    <a:pt x="2385" y="10488"/>
                    <a:pt x="2370" y="10469"/>
                    <a:pt x="2352" y="10459"/>
                  </a:cubicBezTo>
                  <a:cubicBezTo>
                    <a:pt x="2298" y="10383"/>
                    <a:pt x="2239" y="10309"/>
                    <a:pt x="2175" y="10239"/>
                  </a:cubicBezTo>
                  <a:cubicBezTo>
                    <a:pt x="1992" y="10064"/>
                    <a:pt x="1743" y="9976"/>
                    <a:pt x="1492" y="9941"/>
                  </a:cubicBezTo>
                  <a:cubicBezTo>
                    <a:pt x="1305" y="9879"/>
                    <a:pt x="1111" y="9832"/>
                    <a:pt x="926" y="9774"/>
                  </a:cubicBezTo>
                  <a:cubicBezTo>
                    <a:pt x="741" y="9706"/>
                    <a:pt x="587" y="9575"/>
                    <a:pt x="490" y="9402"/>
                  </a:cubicBezTo>
                  <a:cubicBezTo>
                    <a:pt x="481" y="9370"/>
                    <a:pt x="455" y="9356"/>
                    <a:pt x="429" y="9356"/>
                  </a:cubicBezTo>
                  <a:close/>
                  <a:moveTo>
                    <a:pt x="18646" y="5506"/>
                  </a:moveTo>
                  <a:cubicBezTo>
                    <a:pt x="18598" y="5506"/>
                    <a:pt x="18550" y="5571"/>
                    <a:pt x="18581" y="5639"/>
                  </a:cubicBezTo>
                  <a:cubicBezTo>
                    <a:pt x="18674" y="6297"/>
                    <a:pt x="18076" y="6722"/>
                    <a:pt x="17482" y="6722"/>
                  </a:cubicBezTo>
                  <a:cubicBezTo>
                    <a:pt x="17337" y="6722"/>
                    <a:pt x="17192" y="6697"/>
                    <a:pt x="17057" y="6643"/>
                  </a:cubicBezTo>
                  <a:cubicBezTo>
                    <a:pt x="16938" y="6598"/>
                    <a:pt x="16825" y="6542"/>
                    <a:pt x="16718" y="6472"/>
                  </a:cubicBezTo>
                  <a:cubicBezTo>
                    <a:pt x="16667" y="6429"/>
                    <a:pt x="16594" y="6380"/>
                    <a:pt x="16538" y="6380"/>
                  </a:cubicBezTo>
                  <a:cubicBezTo>
                    <a:pt x="16495" y="6380"/>
                    <a:pt x="16462" y="6410"/>
                    <a:pt x="16460" y="6497"/>
                  </a:cubicBezTo>
                  <a:cubicBezTo>
                    <a:pt x="16253" y="7252"/>
                    <a:pt x="15798" y="8050"/>
                    <a:pt x="15257" y="8620"/>
                  </a:cubicBezTo>
                  <a:cubicBezTo>
                    <a:pt x="14119" y="9724"/>
                    <a:pt x="12561" y="10382"/>
                    <a:pt x="10973" y="10382"/>
                  </a:cubicBezTo>
                  <a:cubicBezTo>
                    <a:pt x="10907" y="10382"/>
                    <a:pt x="10841" y="10381"/>
                    <a:pt x="10774" y="10379"/>
                  </a:cubicBezTo>
                  <a:cubicBezTo>
                    <a:pt x="10768" y="10379"/>
                    <a:pt x="10762" y="10379"/>
                    <a:pt x="10756" y="10379"/>
                  </a:cubicBezTo>
                  <a:cubicBezTo>
                    <a:pt x="9550" y="10379"/>
                    <a:pt x="8333" y="10175"/>
                    <a:pt x="7232" y="9677"/>
                  </a:cubicBezTo>
                  <a:cubicBezTo>
                    <a:pt x="7153" y="9626"/>
                    <a:pt x="7077" y="9573"/>
                    <a:pt x="7003" y="9519"/>
                  </a:cubicBezTo>
                  <a:cubicBezTo>
                    <a:pt x="6401" y="9054"/>
                    <a:pt x="5948" y="8414"/>
                    <a:pt x="5576" y="7756"/>
                  </a:cubicBezTo>
                  <a:cubicBezTo>
                    <a:pt x="5571" y="7735"/>
                    <a:pt x="5561" y="7715"/>
                    <a:pt x="5549" y="7698"/>
                  </a:cubicBezTo>
                  <a:cubicBezTo>
                    <a:pt x="5539" y="7680"/>
                    <a:pt x="5522" y="7668"/>
                    <a:pt x="5502" y="7661"/>
                  </a:cubicBezTo>
                  <a:cubicBezTo>
                    <a:pt x="5364" y="7672"/>
                    <a:pt x="5440" y="7799"/>
                    <a:pt x="5497" y="7900"/>
                  </a:cubicBezTo>
                  <a:cubicBezTo>
                    <a:pt x="5611" y="8223"/>
                    <a:pt x="5781" y="8519"/>
                    <a:pt x="5971" y="8805"/>
                  </a:cubicBezTo>
                  <a:cubicBezTo>
                    <a:pt x="5952" y="8792"/>
                    <a:pt x="5936" y="8786"/>
                    <a:pt x="5923" y="8786"/>
                  </a:cubicBezTo>
                  <a:cubicBezTo>
                    <a:pt x="5859" y="8786"/>
                    <a:pt x="5852" y="8926"/>
                    <a:pt x="5798" y="8982"/>
                  </a:cubicBezTo>
                  <a:cubicBezTo>
                    <a:pt x="5750" y="8955"/>
                    <a:pt x="5703" y="8927"/>
                    <a:pt x="5658" y="8896"/>
                  </a:cubicBezTo>
                  <a:cubicBezTo>
                    <a:pt x="5561" y="8815"/>
                    <a:pt x="5475" y="8721"/>
                    <a:pt x="5405" y="8614"/>
                  </a:cubicBezTo>
                  <a:cubicBezTo>
                    <a:pt x="5111" y="8116"/>
                    <a:pt x="4926" y="7561"/>
                    <a:pt x="4650" y="7052"/>
                  </a:cubicBezTo>
                  <a:cubicBezTo>
                    <a:pt x="4642" y="7032"/>
                    <a:pt x="4631" y="7013"/>
                    <a:pt x="4623" y="6993"/>
                  </a:cubicBezTo>
                  <a:cubicBezTo>
                    <a:pt x="4341" y="6462"/>
                    <a:pt x="3963" y="5939"/>
                    <a:pt x="3450" y="5612"/>
                  </a:cubicBezTo>
                  <a:cubicBezTo>
                    <a:pt x="3439" y="5606"/>
                    <a:pt x="3426" y="5603"/>
                    <a:pt x="3414" y="5603"/>
                  </a:cubicBezTo>
                  <a:cubicBezTo>
                    <a:pt x="3377" y="5603"/>
                    <a:pt x="3342" y="5630"/>
                    <a:pt x="3339" y="5672"/>
                  </a:cubicBezTo>
                  <a:cubicBezTo>
                    <a:pt x="3339" y="5738"/>
                    <a:pt x="3418" y="5736"/>
                    <a:pt x="3455" y="5771"/>
                  </a:cubicBezTo>
                  <a:cubicBezTo>
                    <a:pt x="3533" y="5826"/>
                    <a:pt x="3607" y="5886"/>
                    <a:pt x="3677" y="5950"/>
                  </a:cubicBezTo>
                  <a:cubicBezTo>
                    <a:pt x="3660" y="5976"/>
                    <a:pt x="3662" y="6009"/>
                    <a:pt x="3685" y="6032"/>
                  </a:cubicBezTo>
                  <a:cubicBezTo>
                    <a:pt x="4280" y="6544"/>
                    <a:pt x="4547" y="7289"/>
                    <a:pt x="4870" y="7993"/>
                  </a:cubicBezTo>
                  <a:cubicBezTo>
                    <a:pt x="4823" y="7999"/>
                    <a:pt x="4802" y="8069"/>
                    <a:pt x="4779" y="8108"/>
                  </a:cubicBezTo>
                  <a:cubicBezTo>
                    <a:pt x="4779" y="8108"/>
                    <a:pt x="4778" y="8108"/>
                    <a:pt x="4778" y="8108"/>
                  </a:cubicBezTo>
                  <a:cubicBezTo>
                    <a:pt x="4550" y="8108"/>
                    <a:pt x="4384" y="7640"/>
                    <a:pt x="4257" y="7468"/>
                  </a:cubicBezTo>
                  <a:cubicBezTo>
                    <a:pt x="3891" y="6816"/>
                    <a:pt x="3487" y="6110"/>
                    <a:pt x="2794" y="5760"/>
                  </a:cubicBezTo>
                  <a:cubicBezTo>
                    <a:pt x="2782" y="5753"/>
                    <a:pt x="2770" y="5750"/>
                    <a:pt x="2759" y="5750"/>
                  </a:cubicBezTo>
                  <a:cubicBezTo>
                    <a:pt x="2700" y="5750"/>
                    <a:pt x="2665" y="5841"/>
                    <a:pt x="2726" y="5878"/>
                  </a:cubicBezTo>
                  <a:cubicBezTo>
                    <a:pt x="2747" y="5890"/>
                    <a:pt x="2776" y="5902"/>
                    <a:pt x="2802" y="5919"/>
                  </a:cubicBezTo>
                  <a:cubicBezTo>
                    <a:pt x="2848" y="5937"/>
                    <a:pt x="2891" y="5960"/>
                    <a:pt x="2932" y="5985"/>
                  </a:cubicBezTo>
                  <a:cubicBezTo>
                    <a:pt x="2901" y="6046"/>
                    <a:pt x="2967" y="6073"/>
                    <a:pt x="3002" y="6110"/>
                  </a:cubicBezTo>
                  <a:cubicBezTo>
                    <a:pt x="3913" y="7137"/>
                    <a:pt x="4187" y="8532"/>
                    <a:pt x="4722" y="9760"/>
                  </a:cubicBezTo>
                  <a:cubicBezTo>
                    <a:pt x="5275" y="11142"/>
                    <a:pt x="6487" y="12313"/>
                    <a:pt x="7978" y="12586"/>
                  </a:cubicBezTo>
                  <a:cubicBezTo>
                    <a:pt x="8049" y="12598"/>
                    <a:pt x="8334" y="12655"/>
                    <a:pt x="8541" y="12655"/>
                  </a:cubicBezTo>
                  <a:cubicBezTo>
                    <a:pt x="8557" y="12655"/>
                    <a:pt x="8572" y="12655"/>
                    <a:pt x="8587" y="12654"/>
                  </a:cubicBezTo>
                  <a:cubicBezTo>
                    <a:pt x="8601" y="12673"/>
                    <a:pt x="8621" y="12682"/>
                    <a:pt x="8642" y="12682"/>
                  </a:cubicBezTo>
                  <a:cubicBezTo>
                    <a:pt x="8662" y="12682"/>
                    <a:pt x="8683" y="12673"/>
                    <a:pt x="8696" y="12654"/>
                  </a:cubicBezTo>
                  <a:cubicBezTo>
                    <a:pt x="8703" y="12646"/>
                    <a:pt x="8709" y="12640"/>
                    <a:pt x="8715" y="12632"/>
                  </a:cubicBezTo>
                  <a:cubicBezTo>
                    <a:pt x="8744" y="12623"/>
                    <a:pt x="8764" y="12599"/>
                    <a:pt x="8766" y="12570"/>
                  </a:cubicBezTo>
                  <a:cubicBezTo>
                    <a:pt x="9082" y="12220"/>
                    <a:pt x="9522" y="11948"/>
                    <a:pt x="10004" y="11948"/>
                  </a:cubicBezTo>
                  <a:cubicBezTo>
                    <a:pt x="10018" y="11948"/>
                    <a:pt x="10032" y="11948"/>
                    <a:pt x="10046" y="11949"/>
                  </a:cubicBezTo>
                  <a:cubicBezTo>
                    <a:pt x="10546" y="11982"/>
                    <a:pt x="11060" y="12224"/>
                    <a:pt x="11358" y="12634"/>
                  </a:cubicBezTo>
                  <a:cubicBezTo>
                    <a:pt x="11418" y="12730"/>
                    <a:pt x="11470" y="12833"/>
                    <a:pt x="11511" y="12938"/>
                  </a:cubicBezTo>
                  <a:cubicBezTo>
                    <a:pt x="11716" y="13461"/>
                    <a:pt x="11753" y="13975"/>
                    <a:pt x="11589" y="14518"/>
                  </a:cubicBezTo>
                  <a:cubicBezTo>
                    <a:pt x="11484" y="15111"/>
                    <a:pt x="11173" y="15627"/>
                    <a:pt x="10902" y="16158"/>
                  </a:cubicBezTo>
                  <a:cubicBezTo>
                    <a:pt x="10815" y="16293"/>
                    <a:pt x="10894" y="16442"/>
                    <a:pt x="10922" y="16581"/>
                  </a:cubicBezTo>
                  <a:cubicBezTo>
                    <a:pt x="10963" y="16773"/>
                    <a:pt x="10994" y="16968"/>
                    <a:pt x="11011" y="17164"/>
                  </a:cubicBezTo>
                  <a:cubicBezTo>
                    <a:pt x="11054" y="17674"/>
                    <a:pt x="11050" y="18188"/>
                    <a:pt x="10996" y="18698"/>
                  </a:cubicBezTo>
                  <a:cubicBezTo>
                    <a:pt x="10912" y="19301"/>
                    <a:pt x="10799" y="19904"/>
                    <a:pt x="10830" y="20517"/>
                  </a:cubicBezTo>
                  <a:cubicBezTo>
                    <a:pt x="10850" y="20935"/>
                    <a:pt x="10815" y="21373"/>
                    <a:pt x="10949" y="21774"/>
                  </a:cubicBezTo>
                  <a:cubicBezTo>
                    <a:pt x="11003" y="21892"/>
                    <a:pt x="11044" y="21913"/>
                    <a:pt x="11088" y="21913"/>
                  </a:cubicBezTo>
                  <a:cubicBezTo>
                    <a:pt x="11111" y="21913"/>
                    <a:pt x="11134" y="21907"/>
                    <a:pt x="11161" y="21907"/>
                  </a:cubicBezTo>
                  <a:cubicBezTo>
                    <a:pt x="11232" y="21907"/>
                    <a:pt x="11324" y="21947"/>
                    <a:pt x="11480" y="22237"/>
                  </a:cubicBezTo>
                  <a:cubicBezTo>
                    <a:pt x="11495" y="22254"/>
                    <a:pt x="11516" y="22263"/>
                    <a:pt x="11536" y="22263"/>
                  </a:cubicBezTo>
                  <a:cubicBezTo>
                    <a:pt x="11555" y="22263"/>
                    <a:pt x="11573" y="22256"/>
                    <a:pt x="11587" y="22241"/>
                  </a:cubicBezTo>
                  <a:cubicBezTo>
                    <a:pt x="11624" y="22190"/>
                    <a:pt x="11595" y="22122"/>
                    <a:pt x="11599" y="22062"/>
                  </a:cubicBezTo>
                  <a:cubicBezTo>
                    <a:pt x="11595" y="21815"/>
                    <a:pt x="11589" y="21435"/>
                    <a:pt x="11875" y="21344"/>
                  </a:cubicBezTo>
                  <a:cubicBezTo>
                    <a:pt x="12237" y="21402"/>
                    <a:pt x="12377" y="21867"/>
                    <a:pt x="12502" y="22161"/>
                  </a:cubicBezTo>
                  <a:cubicBezTo>
                    <a:pt x="12513" y="22183"/>
                    <a:pt x="12533" y="22198"/>
                    <a:pt x="12558" y="22200"/>
                  </a:cubicBezTo>
                  <a:cubicBezTo>
                    <a:pt x="12560" y="22220"/>
                    <a:pt x="12566" y="22241"/>
                    <a:pt x="12570" y="22259"/>
                  </a:cubicBezTo>
                  <a:cubicBezTo>
                    <a:pt x="12577" y="22294"/>
                    <a:pt x="12603" y="22308"/>
                    <a:pt x="12629" y="22308"/>
                  </a:cubicBezTo>
                  <a:cubicBezTo>
                    <a:pt x="12670" y="22308"/>
                    <a:pt x="12714" y="22273"/>
                    <a:pt x="12698" y="22224"/>
                  </a:cubicBezTo>
                  <a:cubicBezTo>
                    <a:pt x="12650" y="22008"/>
                    <a:pt x="12634" y="21786"/>
                    <a:pt x="12650" y="21566"/>
                  </a:cubicBezTo>
                  <a:cubicBezTo>
                    <a:pt x="12729" y="20772"/>
                    <a:pt x="12998" y="19986"/>
                    <a:pt x="13445" y="19322"/>
                  </a:cubicBezTo>
                  <a:cubicBezTo>
                    <a:pt x="13932" y="18564"/>
                    <a:pt x="14980" y="17471"/>
                    <a:pt x="15990" y="17471"/>
                  </a:cubicBezTo>
                  <a:cubicBezTo>
                    <a:pt x="16156" y="17471"/>
                    <a:pt x="16321" y="17501"/>
                    <a:pt x="16483" y="17567"/>
                  </a:cubicBezTo>
                  <a:cubicBezTo>
                    <a:pt x="16753" y="17699"/>
                    <a:pt x="16948" y="17931"/>
                    <a:pt x="17076" y="18196"/>
                  </a:cubicBezTo>
                  <a:cubicBezTo>
                    <a:pt x="17148" y="18308"/>
                    <a:pt x="17152" y="18472"/>
                    <a:pt x="17250" y="18561"/>
                  </a:cubicBezTo>
                  <a:cubicBezTo>
                    <a:pt x="17260" y="18562"/>
                    <a:pt x="17268" y="18563"/>
                    <a:pt x="17276" y="18563"/>
                  </a:cubicBezTo>
                  <a:cubicBezTo>
                    <a:pt x="17309" y="18563"/>
                    <a:pt x="17327" y="18549"/>
                    <a:pt x="17337" y="18528"/>
                  </a:cubicBezTo>
                  <a:cubicBezTo>
                    <a:pt x="17406" y="19034"/>
                    <a:pt x="17566" y="19785"/>
                    <a:pt x="17682" y="19785"/>
                  </a:cubicBezTo>
                  <a:cubicBezTo>
                    <a:pt x="17691" y="19785"/>
                    <a:pt x="17699" y="19781"/>
                    <a:pt x="17707" y="19772"/>
                  </a:cubicBezTo>
                  <a:cubicBezTo>
                    <a:pt x="17765" y="19937"/>
                    <a:pt x="17831" y="20099"/>
                    <a:pt x="17892" y="20264"/>
                  </a:cubicBezTo>
                  <a:cubicBezTo>
                    <a:pt x="17927" y="20324"/>
                    <a:pt x="17931" y="20424"/>
                    <a:pt x="18003" y="20451"/>
                  </a:cubicBezTo>
                  <a:cubicBezTo>
                    <a:pt x="18057" y="20585"/>
                    <a:pt x="18100" y="20723"/>
                    <a:pt x="18170" y="20850"/>
                  </a:cubicBezTo>
                  <a:cubicBezTo>
                    <a:pt x="18184" y="20867"/>
                    <a:pt x="18203" y="20874"/>
                    <a:pt x="18221" y="20874"/>
                  </a:cubicBezTo>
                  <a:cubicBezTo>
                    <a:pt x="18256" y="20874"/>
                    <a:pt x="18289" y="20849"/>
                    <a:pt x="18289" y="20809"/>
                  </a:cubicBezTo>
                  <a:cubicBezTo>
                    <a:pt x="18273" y="20737"/>
                    <a:pt x="18252" y="20667"/>
                    <a:pt x="18232" y="20595"/>
                  </a:cubicBezTo>
                  <a:cubicBezTo>
                    <a:pt x="18304" y="20552"/>
                    <a:pt x="18205" y="20322"/>
                    <a:pt x="18205" y="20243"/>
                  </a:cubicBezTo>
                  <a:cubicBezTo>
                    <a:pt x="18149" y="19955"/>
                    <a:pt x="18100" y="19665"/>
                    <a:pt x="18057" y="19375"/>
                  </a:cubicBezTo>
                  <a:cubicBezTo>
                    <a:pt x="18057" y="19369"/>
                    <a:pt x="18055" y="19363"/>
                    <a:pt x="18053" y="19359"/>
                  </a:cubicBezTo>
                  <a:cubicBezTo>
                    <a:pt x="18051" y="19344"/>
                    <a:pt x="18051" y="19330"/>
                    <a:pt x="18051" y="19316"/>
                  </a:cubicBezTo>
                  <a:lnTo>
                    <a:pt x="18049" y="19289"/>
                  </a:lnTo>
                  <a:cubicBezTo>
                    <a:pt x="18067" y="19262"/>
                    <a:pt x="18077" y="19229"/>
                    <a:pt x="18073" y="19196"/>
                  </a:cubicBezTo>
                  <a:cubicBezTo>
                    <a:pt x="18100" y="18843"/>
                    <a:pt x="18207" y="17988"/>
                    <a:pt x="18631" y="17988"/>
                  </a:cubicBezTo>
                  <a:cubicBezTo>
                    <a:pt x="18703" y="17988"/>
                    <a:pt x="18784" y="18013"/>
                    <a:pt x="18876" y="18069"/>
                  </a:cubicBezTo>
                  <a:cubicBezTo>
                    <a:pt x="19209" y="18421"/>
                    <a:pt x="19324" y="18916"/>
                    <a:pt x="19548" y="19334"/>
                  </a:cubicBezTo>
                  <a:cubicBezTo>
                    <a:pt x="19562" y="19347"/>
                    <a:pt x="19579" y="19354"/>
                    <a:pt x="19596" y="19354"/>
                  </a:cubicBezTo>
                  <a:cubicBezTo>
                    <a:pt x="19613" y="19354"/>
                    <a:pt x="19630" y="19347"/>
                    <a:pt x="19643" y="19334"/>
                  </a:cubicBezTo>
                  <a:cubicBezTo>
                    <a:pt x="19688" y="19283"/>
                    <a:pt x="19641" y="19213"/>
                    <a:pt x="19633" y="19155"/>
                  </a:cubicBezTo>
                  <a:cubicBezTo>
                    <a:pt x="19509" y="18612"/>
                    <a:pt x="19411" y="18059"/>
                    <a:pt x="19429" y="17501"/>
                  </a:cubicBezTo>
                  <a:cubicBezTo>
                    <a:pt x="19454" y="16156"/>
                    <a:pt x="19865" y="14853"/>
                    <a:pt x="19929" y="13510"/>
                  </a:cubicBezTo>
                  <a:cubicBezTo>
                    <a:pt x="20032" y="12043"/>
                    <a:pt x="19952" y="10564"/>
                    <a:pt x="19777" y="9106"/>
                  </a:cubicBezTo>
                  <a:lnTo>
                    <a:pt x="19779" y="9106"/>
                  </a:lnTo>
                  <a:cubicBezTo>
                    <a:pt x="19649" y="7997"/>
                    <a:pt x="19246" y="6952"/>
                    <a:pt x="18826" y="5927"/>
                  </a:cubicBezTo>
                  <a:cubicBezTo>
                    <a:pt x="18810" y="5869"/>
                    <a:pt x="18777" y="5810"/>
                    <a:pt x="18781" y="5750"/>
                  </a:cubicBezTo>
                  <a:cubicBezTo>
                    <a:pt x="18781" y="5715"/>
                    <a:pt x="18754" y="5686"/>
                    <a:pt x="18717" y="5684"/>
                  </a:cubicBezTo>
                  <a:cubicBezTo>
                    <a:pt x="18717" y="5645"/>
                    <a:pt x="18715" y="5604"/>
                    <a:pt x="18709" y="5565"/>
                  </a:cubicBezTo>
                  <a:cubicBezTo>
                    <a:pt x="18695" y="5523"/>
                    <a:pt x="18671" y="5506"/>
                    <a:pt x="18646" y="5506"/>
                  </a:cubicBezTo>
                  <a:close/>
                  <a:moveTo>
                    <a:pt x="19155" y="23090"/>
                  </a:moveTo>
                  <a:cubicBezTo>
                    <a:pt x="19153" y="23090"/>
                    <a:pt x="19150" y="23090"/>
                    <a:pt x="19147" y="23091"/>
                  </a:cubicBezTo>
                  <a:cubicBezTo>
                    <a:pt x="19110" y="23095"/>
                    <a:pt x="19085" y="23130"/>
                    <a:pt x="19090" y="23165"/>
                  </a:cubicBezTo>
                  <a:lnTo>
                    <a:pt x="19098" y="23210"/>
                  </a:lnTo>
                  <a:cubicBezTo>
                    <a:pt x="19098" y="23214"/>
                    <a:pt x="19098" y="23220"/>
                    <a:pt x="19098" y="23224"/>
                  </a:cubicBezTo>
                  <a:cubicBezTo>
                    <a:pt x="19125" y="23368"/>
                    <a:pt x="19147" y="23514"/>
                    <a:pt x="19164" y="23658"/>
                  </a:cubicBezTo>
                  <a:cubicBezTo>
                    <a:pt x="19174" y="23961"/>
                    <a:pt x="19120" y="24259"/>
                    <a:pt x="19073" y="24555"/>
                  </a:cubicBezTo>
                  <a:cubicBezTo>
                    <a:pt x="18890" y="25701"/>
                    <a:pt x="18437" y="26933"/>
                    <a:pt x="17399" y="27559"/>
                  </a:cubicBezTo>
                  <a:cubicBezTo>
                    <a:pt x="17201" y="27680"/>
                    <a:pt x="17014" y="27732"/>
                    <a:pt x="16837" y="27732"/>
                  </a:cubicBezTo>
                  <a:cubicBezTo>
                    <a:pt x="16628" y="27732"/>
                    <a:pt x="16433" y="27659"/>
                    <a:pt x="16253" y="27542"/>
                  </a:cubicBezTo>
                  <a:cubicBezTo>
                    <a:pt x="16146" y="27444"/>
                    <a:pt x="16041" y="27343"/>
                    <a:pt x="15936" y="27240"/>
                  </a:cubicBezTo>
                  <a:cubicBezTo>
                    <a:pt x="15825" y="27123"/>
                    <a:pt x="15724" y="26993"/>
                    <a:pt x="15633" y="26859"/>
                  </a:cubicBezTo>
                  <a:cubicBezTo>
                    <a:pt x="15483" y="26598"/>
                    <a:pt x="15339" y="26331"/>
                    <a:pt x="15162" y="26088"/>
                  </a:cubicBezTo>
                  <a:cubicBezTo>
                    <a:pt x="15144" y="26045"/>
                    <a:pt x="15125" y="26004"/>
                    <a:pt x="15105" y="25965"/>
                  </a:cubicBezTo>
                  <a:cubicBezTo>
                    <a:pt x="15093" y="25944"/>
                    <a:pt x="15073" y="25931"/>
                    <a:pt x="15050" y="25931"/>
                  </a:cubicBezTo>
                  <a:cubicBezTo>
                    <a:pt x="15049" y="25931"/>
                    <a:pt x="15047" y="25931"/>
                    <a:pt x="15045" y="25932"/>
                  </a:cubicBezTo>
                  <a:cubicBezTo>
                    <a:pt x="15037" y="25868"/>
                    <a:pt x="14992" y="25833"/>
                    <a:pt x="14952" y="25833"/>
                  </a:cubicBezTo>
                  <a:cubicBezTo>
                    <a:pt x="14951" y="25833"/>
                    <a:pt x="14950" y="25833"/>
                    <a:pt x="14948" y="25833"/>
                  </a:cubicBezTo>
                  <a:cubicBezTo>
                    <a:pt x="14920" y="25779"/>
                    <a:pt x="14876" y="25738"/>
                    <a:pt x="14823" y="25709"/>
                  </a:cubicBezTo>
                  <a:lnTo>
                    <a:pt x="14813" y="25709"/>
                  </a:lnTo>
                  <a:cubicBezTo>
                    <a:pt x="14551" y="25240"/>
                    <a:pt x="14165" y="24860"/>
                    <a:pt x="13718" y="24561"/>
                  </a:cubicBezTo>
                  <a:cubicBezTo>
                    <a:pt x="13700" y="24541"/>
                    <a:pt x="13679" y="24532"/>
                    <a:pt x="13658" y="24532"/>
                  </a:cubicBezTo>
                  <a:cubicBezTo>
                    <a:pt x="13605" y="24532"/>
                    <a:pt x="13560" y="24590"/>
                    <a:pt x="13607" y="24646"/>
                  </a:cubicBezTo>
                  <a:cubicBezTo>
                    <a:pt x="13706" y="24718"/>
                    <a:pt x="13809" y="24788"/>
                    <a:pt x="13903" y="24866"/>
                  </a:cubicBezTo>
                  <a:cubicBezTo>
                    <a:pt x="14418" y="25251"/>
                    <a:pt x="14767" y="25804"/>
                    <a:pt x="14990" y="26405"/>
                  </a:cubicBezTo>
                  <a:cubicBezTo>
                    <a:pt x="15035" y="26538"/>
                    <a:pt x="15064" y="26678"/>
                    <a:pt x="15078" y="26820"/>
                  </a:cubicBezTo>
                  <a:cubicBezTo>
                    <a:pt x="15076" y="26829"/>
                    <a:pt x="15074" y="26837"/>
                    <a:pt x="15074" y="26843"/>
                  </a:cubicBezTo>
                  <a:cubicBezTo>
                    <a:pt x="15035" y="26988"/>
                    <a:pt x="14966" y="27104"/>
                    <a:pt x="14866" y="27104"/>
                  </a:cubicBezTo>
                  <a:cubicBezTo>
                    <a:pt x="14845" y="27104"/>
                    <a:pt x="14822" y="27099"/>
                    <a:pt x="14798" y="27088"/>
                  </a:cubicBezTo>
                  <a:cubicBezTo>
                    <a:pt x="14790" y="27067"/>
                    <a:pt x="14771" y="27053"/>
                    <a:pt x="14749" y="27051"/>
                  </a:cubicBezTo>
                  <a:cubicBezTo>
                    <a:pt x="14682" y="26960"/>
                    <a:pt x="14632" y="26856"/>
                    <a:pt x="14587" y="26856"/>
                  </a:cubicBezTo>
                  <a:cubicBezTo>
                    <a:pt x="14582" y="26856"/>
                    <a:pt x="14577" y="26857"/>
                    <a:pt x="14572" y="26859"/>
                  </a:cubicBezTo>
                  <a:cubicBezTo>
                    <a:pt x="14496" y="26896"/>
                    <a:pt x="14527" y="26979"/>
                    <a:pt x="14578" y="27055"/>
                  </a:cubicBezTo>
                  <a:cubicBezTo>
                    <a:pt x="14578" y="27073"/>
                    <a:pt x="14584" y="27092"/>
                    <a:pt x="14599" y="27104"/>
                  </a:cubicBezTo>
                  <a:cubicBezTo>
                    <a:pt x="14615" y="27119"/>
                    <a:pt x="14634" y="27133"/>
                    <a:pt x="14650" y="27147"/>
                  </a:cubicBezTo>
                  <a:lnTo>
                    <a:pt x="14681" y="27182"/>
                  </a:lnTo>
                  <a:cubicBezTo>
                    <a:pt x="14839" y="27958"/>
                    <a:pt x="14967" y="28744"/>
                    <a:pt x="15247" y="29489"/>
                  </a:cubicBezTo>
                  <a:cubicBezTo>
                    <a:pt x="15417" y="29986"/>
                    <a:pt x="15670" y="30451"/>
                    <a:pt x="15991" y="30867"/>
                  </a:cubicBezTo>
                  <a:cubicBezTo>
                    <a:pt x="16294" y="31233"/>
                    <a:pt x="16660" y="31533"/>
                    <a:pt x="16960" y="31902"/>
                  </a:cubicBezTo>
                  <a:cubicBezTo>
                    <a:pt x="17361" y="32367"/>
                    <a:pt x="17684" y="32906"/>
                    <a:pt x="17824" y="33510"/>
                  </a:cubicBezTo>
                  <a:cubicBezTo>
                    <a:pt x="17874" y="33833"/>
                    <a:pt x="17952" y="34158"/>
                    <a:pt x="17944" y="34488"/>
                  </a:cubicBezTo>
                  <a:cubicBezTo>
                    <a:pt x="17940" y="34617"/>
                    <a:pt x="17929" y="34747"/>
                    <a:pt x="17909" y="34874"/>
                  </a:cubicBezTo>
                  <a:cubicBezTo>
                    <a:pt x="17892" y="34928"/>
                    <a:pt x="17880" y="35004"/>
                    <a:pt x="17954" y="35018"/>
                  </a:cubicBezTo>
                  <a:cubicBezTo>
                    <a:pt x="17956" y="35018"/>
                    <a:pt x="17957" y="35019"/>
                    <a:pt x="17959" y="35019"/>
                  </a:cubicBezTo>
                  <a:cubicBezTo>
                    <a:pt x="18050" y="35019"/>
                    <a:pt x="18091" y="34904"/>
                    <a:pt x="18143" y="34841"/>
                  </a:cubicBezTo>
                  <a:cubicBezTo>
                    <a:pt x="18271" y="34658"/>
                    <a:pt x="18407" y="34477"/>
                    <a:pt x="18530" y="34290"/>
                  </a:cubicBezTo>
                  <a:cubicBezTo>
                    <a:pt x="18896" y="33807"/>
                    <a:pt x="19102" y="33231"/>
                    <a:pt x="19252" y="32648"/>
                  </a:cubicBezTo>
                  <a:cubicBezTo>
                    <a:pt x="19355" y="32241"/>
                    <a:pt x="19448" y="31828"/>
                    <a:pt x="19452" y="31404"/>
                  </a:cubicBezTo>
                  <a:cubicBezTo>
                    <a:pt x="19458" y="31081"/>
                    <a:pt x="19443" y="30758"/>
                    <a:pt x="19411" y="30437"/>
                  </a:cubicBezTo>
                  <a:cubicBezTo>
                    <a:pt x="19367" y="30182"/>
                    <a:pt x="19343" y="29949"/>
                    <a:pt x="19357" y="29711"/>
                  </a:cubicBezTo>
                  <a:cubicBezTo>
                    <a:pt x="19458" y="29709"/>
                    <a:pt x="19425" y="29571"/>
                    <a:pt x="19439" y="29499"/>
                  </a:cubicBezTo>
                  <a:cubicBezTo>
                    <a:pt x="19468" y="29225"/>
                    <a:pt x="19503" y="28952"/>
                    <a:pt x="19557" y="28682"/>
                  </a:cubicBezTo>
                  <a:cubicBezTo>
                    <a:pt x="19645" y="28302"/>
                    <a:pt x="19777" y="27935"/>
                    <a:pt x="19949" y="27588"/>
                  </a:cubicBezTo>
                  <a:cubicBezTo>
                    <a:pt x="20145" y="27197"/>
                    <a:pt x="20394" y="26839"/>
                    <a:pt x="20608" y="26458"/>
                  </a:cubicBezTo>
                  <a:cubicBezTo>
                    <a:pt x="20758" y="26144"/>
                    <a:pt x="20809" y="25792"/>
                    <a:pt x="20888" y="25456"/>
                  </a:cubicBezTo>
                  <a:cubicBezTo>
                    <a:pt x="20937" y="25220"/>
                    <a:pt x="20990" y="24981"/>
                    <a:pt x="20980" y="24738"/>
                  </a:cubicBezTo>
                  <a:cubicBezTo>
                    <a:pt x="20986" y="24683"/>
                    <a:pt x="20958" y="24599"/>
                    <a:pt x="20900" y="24596"/>
                  </a:cubicBezTo>
                  <a:cubicBezTo>
                    <a:pt x="20923" y="24533"/>
                    <a:pt x="20939" y="24469"/>
                    <a:pt x="20951" y="24403"/>
                  </a:cubicBezTo>
                  <a:cubicBezTo>
                    <a:pt x="20974" y="24271"/>
                    <a:pt x="20990" y="24138"/>
                    <a:pt x="20997" y="24004"/>
                  </a:cubicBezTo>
                  <a:cubicBezTo>
                    <a:pt x="20997" y="23959"/>
                    <a:pt x="20963" y="23936"/>
                    <a:pt x="20930" y="23936"/>
                  </a:cubicBezTo>
                  <a:cubicBezTo>
                    <a:pt x="20896" y="23936"/>
                    <a:pt x="20863" y="23959"/>
                    <a:pt x="20863" y="24004"/>
                  </a:cubicBezTo>
                  <a:cubicBezTo>
                    <a:pt x="20860" y="24596"/>
                    <a:pt x="20558" y="25127"/>
                    <a:pt x="20184" y="25127"/>
                  </a:cubicBezTo>
                  <a:cubicBezTo>
                    <a:pt x="20094" y="25127"/>
                    <a:pt x="19999" y="25096"/>
                    <a:pt x="19904" y="25028"/>
                  </a:cubicBezTo>
                  <a:lnTo>
                    <a:pt x="19904" y="25031"/>
                  </a:lnTo>
                  <a:cubicBezTo>
                    <a:pt x="19845" y="24975"/>
                    <a:pt x="19791" y="24911"/>
                    <a:pt x="19742" y="24845"/>
                  </a:cubicBezTo>
                  <a:cubicBezTo>
                    <a:pt x="19445" y="24383"/>
                    <a:pt x="19386" y="23811"/>
                    <a:pt x="19248" y="23286"/>
                  </a:cubicBezTo>
                  <a:cubicBezTo>
                    <a:pt x="19246" y="23282"/>
                    <a:pt x="19246" y="23278"/>
                    <a:pt x="19244" y="23274"/>
                  </a:cubicBezTo>
                  <a:lnTo>
                    <a:pt x="19238" y="23235"/>
                  </a:lnTo>
                  <a:cubicBezTo>
                    <a:pt x="19230" y="23169"/>
                    <a:pt x="19224" y="23090"/>
                    <a:pt x="19155" y="23090"/>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83;p47"/>
            <p:cNvSpPr/>
            <p:nvPr/>
          </p:nvSpPr>
          <p:spPr>
            <a:xfrm>
              <a:off x="6305723" y="1671721"/>
              <a:ext cx="703710" cy="298703"/>
            </a:xfrm>
            <a:custGeom>
              <a:avLst/>
              <a:gdLst/>
              <a:ahLst/>
              <a:cxnLst/>
              <a:rect l="l" t="t" r="r" b="b"/>
              <a:pathLst>
                <a:path w="8455" h="3589" extrusionOk="0">
                  <a:moveTo>
                    <a:pt x="6442" y="1"/>
                  </a:moveTo>
                  <a:cubicBezTo>
                    <a:pt x="6421" y="17"/>
                    <a:pt x="6407" y="42"/>
                    <a:pt x="6401" y="71"/>
                  </a:cubicBezTo>
                  <a:cubicBezTo>
                    <a:pt x="6376" y="233"/>
                    <a:pt x="6584" y="344"/>
                    <a:pt x="6584" y="499"/>
                  </a:cubicBezTo>
                  <a:cubicBezTo>
                    <a:pt x="6575" y="501"/>
                    <a:pt x="6567" y="503"/>
                    <a:pt x="6559" y="503"/>
                  </a:cubicBezTo>
                  <a:cubicBezTo>
                    <a:pt x="6322" y="503"/>
                    <a:pt x="5582" y="131"/>
                    <a:pt x="5176" y="131"/>
                  </a:cubicBezTo>
                  <a:cubicBezTo>
                    <a:pt x="5035" y="131"/>
                    <a:pt x="4934" y="176"/>
                    <a:pt x="4909" y="297"/>
                  </a:cubicBezTo>
                  <a:cubicBezTo>
                    <a:pt x="4930" y="451"/>
                    <a:pt x="5115" y="546"/>
                    <a:pt x="5137" y="692"/>
                  </a:cubicBezTo>
                  <a:cubicBezTo>
                    <a:pt x="5090" y="695"/>
                    <a:pt x="5043" y="697"/>
                    <a:pt x="4995" y="697"/>
                  </a:cubicBezTo>
                  <a:cubicBezTo>
                    <a:pt x="4705" y="697"/>
                    <a:pt x="4410" y="640"/>
                    <a:pt x="4116" y="640"/>
                  </a:cubicBezTo>
                  <a:cubicBezTo>
                    <a:pt x="4011" y="640"/>
                    <a:pt x="3905" y="647"/>
                    <a:pt x="3800" y="667"/>
                  </a:cubicBezTo>
                  <a:cubicBezTo>
                    <a:pt x="3397" y="698"/>
                    <a:pt x="3572" y="978"/>
                    <a:pt x="3712" y="1198"/>
                  </a:cubicBezTo>
                  <a:cubicBezTo>
                    <a:pt x="3630" y="1212"/>
                    <a:pt x="3547" y="1217"/>
                    <a:pt x="3463" y="1217"/>
                  </a:cubicBezTo>
                  <a:cubicBezTo>
                    <a:pt x="3348" y="1217"/>
                    <a:pt x="3232" y="1208"/>
                    <a:pt x="3115" y="1198"/>
                  </a:cubicBezTo>
                  <a:cubicBezTo>
                    <a:pt x="2999" y="1188"/>
                    <a:pt x="2883" y="1179"/>
                    <a:pt x="2768" y="1179"/>
                  </a:cubicBezTo>
                  <a:cubicBezTo>
                    <a:pt x="2695" y="1179"/>
                    <a:pt x="2623" y="1182"/>
                    <a:pt x="2551" y="1192"/>
                  </a:cubicBezTo>
                  <a:cubicBezTo>
                    <a:pt x="2399" y="1196"/>
                    <a:pt x="2107" y="1223"/>
                    <a:pt x="2175" y="1443"/>
                  </a:cubicBezTo>
                  <a:cubicBezTo>
                    <a:pt x="2226" y="1548"/>
                    <a:pt x="2327" y="1622"/>
                    <a:pt x="2375" y="1729"/>
                  </a:cubicBezTo>
                  <a:cubicBezTo>
                    <a:pt x="2368" y="1735"/>
                    <a:pt x="2362" y="1737"/>
                    <a:pt x="2356" y="1739"/>
                  </a:cubicBezTo>
                  <a:cubicBezTo>
                    <a:pt x="2327" y="1743"/>
                    <a:pt x="2279" y="1744"/>
                    <a:pt x="2217" y="1744"/>
                  </a:cubicBezTo>
                  <a:cubicBezTo>
                    <a:pt x="2142" y="1744"/>
                    <a:pt x="2048" y="1742"/>
                    <a:pt x="1945" y="1741"/>
                  </a:cubicBezTo>
                  <a:cubicBezTo>
                    <a:pt x="1921" y="1741"/>
                    <a:pt x="1896" y="1741"/>
                    <a:pt x="1872" y="1741"/>
                  </a:cubicBezTo>
                  <a:cubicBezTo>
                    <a:pt x="1380" y="1741"/>
                    <a:pt x="735" y="1767"/>
                    <a:pt x="895" y="2076"/>
                  </a:cubicBezTo>
                  <a:cubicBezTo>
                    <a:pt x="256" y="2097"/>
                    <a:pt x="0" y="2323"/>
                    <a:pt x="237" y="2521"/>
                  </a:cubicBezTo>
                  <a:cubicBezTo>
                    <a:pt x="328" y="2525"/>
                    <a:pt x="420" y="2537"/>
                    <a:pt x="511" y="2554"/>
                  </a:cubicBezTo>
                  <a:cubicBezTo>
                    <a:pt x="735" y="2597"/>
                    <a:pt x="955" y="2659"/>
                    <a:pt x="1169" y="2739"/>
                  </a:cubicBezTo>
                  <a:cubicBezTo>
                    <a:pt x="1259" y="2772"/>
                    <a:pt x="1348" y="2813"/>
                    <a:pt x="1434" y="2854"/>
                  </a:cubicBezTo>
                  <a:lnTo>
                    <a:pt x="1434" y="2852"/>
                  </a:lnTo>
                  <a:cubicBezTo>
                    <a:pt x="1469" y="2871"/>
                    <a:pt x="1504" y="2889"/>
                    <a:pt x="1539" y="2908"/>
                  </a:cubicBezTo>
                  <a:cubicBezTo>
                    <a:pt x="1624" y="2951"/>
                    <a:pt x="1708" y="2998"/>
                    <a:pt x="1790" y="3050"/>
                  </a:cubicBezTo>
                  <a:cubicBezTo>
                    <a:pt x="1984" y="3169"/>
                    <a:pt x="2171" y="3303"/>
                    <a:pt x="2348" y="3449"/>
                  </a:cubicBezTo>
                  <a:cubicBezTo>
                    <a:pt x="2395" y="3490"/>
                    <a:pt x="2444" y="3531"/>
                    <a:pt x="2494" y="3574"/>
                  </a:cubicBezTo>
                  <a:cubicBezTo>
                    <a:pt x="2504" y="3578"/>
                    <a:pt x="2516" y="3584"/>
                    <a:pt x="2527" y="3589"/>
                  </a:cubicBezTo>
                  <a:cubicBezTo>
                    <a:pt x="2539" y="3589"/>
                    <a:pt x="2549" y="3589"/>
                    <a:pt x="2562" y="3586"/>
                  </a:cubicBezTo>
                  <a:cubicBezTo>
                    <a:pt x="2827" y="3566"/>
                    <a:pt x="2619" y="3185"/>
                    <a:pt x="2568" y="3031"/>
                  </a:cubicBezTo>
                  <a:cubicBezTo>
                    <a:pt x="2546" y="2945"/>
                    <a:pt x="2578" y="2914"/>
                    <a:pt x="2639" y="2914"/>
                  </a:cubicBezTo>
                  <a:cubicBezTo>
                    <a:pt x="2717" y="2914"/>
                    <a:pt x="2844" y="2966"/>
                    <a:pt x="2965" y="3019"/>
                  </a:cubicBezTo>
                  <a:cubicBezTo>
                    <a:pt x="3086" y="3071"/>
                    <a:pt x="3202" y="3126"/>
                    <a:pt x="3259" y="3126"/>
                  </a:cubicBezTo>
                  <a:cubicBezTo>
                    <a:pt x="3263" y="3126"/>
                    <a:pt x="3266" y="3126"/>
                    <a:pt x="3269" y="3126"/>
                  </a:cubicBezTo>
                  <a:cubicBezTo>
                    <a:pt x="3564" y="3060"/>
                    <a:pt x="3294" y="2692"/>
                    <a:pt x="3376" y="2509"/>
                  </a:cubicBezTo>
                  <a:cubicBezTo>
                    <a:pt x="3452" y="2449"/>
                    <a:pt x="3535" y="2427"/>
                    <a:pt x="3622" y="2427"/>
                  </a:cubicBezTo>
                  <a:cubicBezTo>
                    <a:pt x="3845" y="2427"/>
                    <a:pt x="4092" y="2575"/>
                    <a:pt x="4298" y="2630"/>
                  </a:cubicBezTo>
                  <a:cubicBezTo>
                    <a:pt x="4373" y="2664"/>
                    <a:pt x="4470" y="2696"/>
                    <a:pt x="4554" y="2696"/>
                  </a:cubicBezTo>
                  <a:cubicBezTo>
                    <a:pt x="4660" y="2696"/>
                    <a:pt x="4744" y="2646"/>
                    <a:pt x="4732" y="2490"/>
                  </a:cubicBezTo>
                  <a:cubicBezTo>
                    <a:pt x="4684" y="2217"/>
                    <a:pt x="4581" y="2006"/>
                    <a:pt x="4780" y="2006"/>
                  </a:cubicBezTo>
                  <a:cubicBezTo>
                    <a:pt x="4837" y="2006"/>
                    <a:pt x="4918" y="2023"/>
                    <a:pt x="5030" y="2060"/>
                  </a:cubicBezTo>
                  <a:cubicBezTo>
                    <a:pt x="5292" y="2144"/>
                    <a:pt x="5522" y="2327"/>
                    <a:pt x="5800" y="2358"/>
                  </a:cubicBezTo>
                  <a:cubicBezTo>
                    <a:pt x="6211" y="2298"/>
                    <a:pt x="5450" y="1623"/>
                    <a:pt x="5810" y="1623"/>
                  </a:cubicBezTo>
                  <a:cubicBezTo>
                    <a:pt x="5842" y="1623"/>
                    <a:pt x="5885" y="1628"/>
                    <a:pt x="5938" y="1640"/>
                  </a:cubicBezTo>
                  <a:cubicBezTo>
                    <a:pt x="6228" y="1690"/>
                    <a:pt x="6485" y="1844"/>
                    <a:pt x="6752" y="1957"/>
                  </a:cubicBezTo>
                  <a:cubicBezTo>
                    <a:pt x="6812" y="1980"/>
                    <a:pt x="6859" y="1990"/>
                    <a:pt x="6896" y="1990"/>
                  </a:cubicBezTo>
                  <a:cubicBezTo>
                    <a:pt x="7097" y="1990"/>
                    <a:pt x="7005" y="1693"/>
                    <a:pt x="6958" y="1511"/>
                  </a:cubicBezTo>
                  <a:cubicBezTo>
                    <a:pt x="6973" y="1424"/>
                    <a:pt x="7061" y="1407"/>
                    <a:pt x="7153" y="1407"/>
                  </a:cubicBezTo>
                  <a:cubicBezTo>
                    <a:pt x="7212" y="1407"/>
                    <a:pt x="7274" y="1414"/>
                    <a:pt x="7317" y="1414"/>
                  </a:cubicBezTo>
                  <a:cubicBezTo>
                    <a:pt x="7320" y="1414"/>
                    <a:pt x="7322" y="1414"/>
                    <a:pt x="7324" y="1414"/>
                  </a:cubicBezTo>
                  <a:cubicBezTo>
                    <a:pt x="7493" y="1406"/>
                    <a:pt x="7526" y="1336"/>
                    <a:pt x="7546" y="1264"/>
                  </a:cubicBezTo>
                  <a:cubicBezTo>
                    <a:pt x="7569" y="1191"/>
                    <a:pt x="7579" y="1120"/>
                    <a:pt x="7710" y="1120"/>
                  </a:cubicBezTo>
                  <a:cubicBezTo>
                    <a:pt x="7780" y="1120"/>
                    <a:pt x="7885" y="1140"/>
                    <a:pt x="8044" y="1192"/>
                  </a:cubicBezTo>
                  <a:cubicBezTo>
                    <a:pt x="8128" y="1223"/>
                    <a:pt x="8239" y="1257"/>
                    <a:pt x="8318" y="1257"/>
                  </a:cubicBezTo>
                  <a:cubicBezTo>
                    <a:pt x="8407" y="1257"/>
                    <a:pt x="8455" y="1214"/>
                    <a:pt x="8378" y="1079"/>
                  </a:cubicBezTo>
                  <a:cubicBezTo>
                    <a:pt x="8322" y="1021"/>
                    <a:pt x="8264" y="966"/>
                    <a:pt x="8207" y="912"/>
                  </a:cubicBezTo>
                  <a:lnTo>
                    <a:pt x="8207" y="912"/>
                  </a:lnTo>
                  <a:lnTo>
                    <a:pt x="8217" y="920"/>
                  </a:lnTo>
                  <a:cubicBezTo>
                    <a:pt x="8108" y="817"/>
                    <a:pt x="7995" y="717"/>
                    <a:pt x="7878" y="620"/>
                  </a:cubicBezTo>
                  <a:cubicBezTo>
                    <a:pt x="7791" y="550"/>
                    <a:pt x="7699" y="484"/>
                    <a:pt x="7606" y="422"/>
                  </a:cubicBezTo>
                  <a:lnTo>
                    <a:pt x="7604" y="420"/>
                  </a:lnTo>
                  <a:lnTo>
                    <a:pt x="7606" y="420"/>
                  </a:lnTo>
                  <a:cubicBezTo>
                    <a:pt x="7559" y="390"/>
                    <a:pt x="7513" y="359"/>
                    <a:pt x="7466" y="330"/>
                  </a:cubicBezTo>
                  <a:cubicBezTo>
                    <a:pt x="7390" y="287"/>
                    <a:pt x="7291" y="235"/>
                    <a:pt x="7188" y="184"/>
                  </a:cubicBezTo>
                  <a:lnTo>
                    <a:pt x="7180" y="180"/>
                  </a:lnTo>
                  <a:cubicBezTo>
                    <a:pt x="7139" y="163"/>
                    <a:pt x="7096" y="145"/>
                    <a:pt x="7053" y="130"/>
                  </a:cubicBezTo>
                  <a:cubicBezTo>
                    <a:pt x="7003" y="114"/>
                    <a:pt x="6952" y="99"/>
                    <a:pt x="6900" y="85"/>
                  </a:cubicBezTo>
                  <a:lnTo>
                    <a:pt x="6900" y="85"/>
                  </a:lnTo>
                  <a:lnTo>
                    <a:pt x="6915" y="89"/>
                  </a:lnTo>
                  <a:cubicBezTo>
                    <a:pt x="6777" y="54"/>
                    <a:pt x="6639" y="27"/>
                    <a:pt x="6499" y="7"/>
                  </a:cubicBezTo>
                  <a:lnTo>
                    <a:pt x="6442" y="1"/>
                  </a:ln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84;p47"/>
            <p:cNvSpPr/>
            <p:nvPr/>
          </p:nvSpPr>
          <p:spPr>
            <a:xfrm>
              <a:off x="4327815" y="3424999"/>
              <a:ext cx="3192869" cy="1772246"/>
            </a:xfrm>
            <a:custGeom>
              <a:avLst/>
              <a:gdLst/>
              <a:ahLst/>
              <a:cxnLst/>
              <a:rect l="l" t="t" r="r" b="b"/>
              <a:pathLst>
                <a:path w="38362" h="21294" extrusionOk="0">
                  <a:moveTo>
                    <a:pt x="31289" y="1"/>
                  </a:moveTo>
                  <a:cubicBezTo>
                    <a:pt x="30752" y="5"/>
                    <a:pt x="30213" y="42"/>
                    <a:pt x="29686" y="151"/>
                  </a:cubicBezTo>
                  <a:cubicBezTo>
                    <a:pt x="29371" y="229"/>
                    <a:pt x="29077" y="367"/>
                    <a:pt x="28769" y="460"/>
                  </a:cubicBezTo>
                  <a:cubicBezTo>
                    <a:pt x="28762" y="462"/>
                    <a:pt x="28756" y="464"/>
                    <a:pt x="28750" y="466"/>
                  </a:cubicBezTo>
                  <a:lnTo>
                    <a:pt x="28575" y="453"/>
                  </a:lnTo>
                  <a:cubicBezTo>
                    <a:pt x="28053" y="398"/>
                    <a:pt x="27532" y="322"/>
                    <a:pt x="27010" y="276"/>
                  </a:cubicBezTo>
                  <a:cubicBezTo>
                    <a:pt x="26444" y="243"/>
                    <a:pt x="25874" y="220"/>
                    <a:pt x="25305" y="220"/>
                  </a:cubicBezTo>
                  <a:cubicBezTo>
                    <a:pt x="24424" y="220"/>
                    <a:pt x="23544" y="273"/>
                    <a:pt x="22675" y="418"/>
                  </a:cubicBezTo>
                  <a:cubicBezTo>
                    <a:pt x="22336" y="457"/>
                    <a:pt x="20108" y="842"/>
                    <a:pt x="19910" y="1167"/>
                  </a:cubicBezTo>
                  <a:cubicBezTo>
                    <a:pt x="19589" y="1309"/>
                    <a:pt x="19258" y="1420"/>
                    <a:pt x="18923" y="1544"/>
                  </a:cubicBezTo>
                  <a:cubicBezTo>
                    <a:pt x="18614" y="1679"/>
                    <a:pt x="18320" y="1846"/>
                    <a:pt x="18024" y="2007"/>
                  </a:cubicBezTo>
                  <a:cubicBezTo>
                    <a:pt x="17236" y="2434"/>
                    <a:pt x="16438" y="2860"/>
                    <a:pt x="15697" y="3366"/>
                  </a:cubicBezTo>
                  <a:cubicBezTo>
                    <a:pt x="14995" y="3856"/>
                    <a:pt x="14331" y="4393"/>
                    <a:pt x="13706" y="4977"/>
                  </a:cubicBezTo>
                  <a:cubicBezTo>
                    <a:pt x="13592" y="5029"/>
                    <a:pt x="13058" y="5524"/>
                    <a:pt x="13082" y="5642"/>
                  </a:cubicBezTo>
                  <a:cubicBezTo>
                    <a:pt x="12245" y="6450"/>
                    <a:pt x="11424" y="7283"/>
                    <a:pt x="10651" y="8156"/>
                  </a:cubicBezTo>
                  <a:cubicBezTo>
                    <a:pt x="10542" y="8283"/>
                    <a:pt x="10433" y="8409"/>
                    <a:pt x="10315" y="8528"/>
                  </a:cubicBezTo>
                  <a:cubicBezTo>
                    <a:pt x="10282" y="8532"/>
                    <a:pt x="10251" y="8549"/>
                    <a:pt x="10233" y="8575"/>
                  </a:cubicBezTo>
                  <a:cubicBezTo>
                    <a:pt x="9712" y="9343"/>
                    <a:pt x="9235" y="10139"/>
                    <a:pt x="8803" y="10960"/>
                  </a:cubicBezTo>
                  <a:cubicBezTo>
                    <a:pt x="8256" y="11867"/>
                    <a:pt x="7727" y="12791"/>
                    <a:pt x="7343" y="13778"/>
                  </a:cubicBezTo>
                  <a:cubicBezTo>
                    <a:pt x="7067" y="14385"/>
                    <a:pt x="6843" y="15008"/>
                    <a:pt x="6625" y="15636"/>
                  </a:cubicBezTo>
                  <a:cubicBezTo>
                    <a:pt x="6590" y="15739"/>
                    <a:pt x="6555" y="15839"/>
                    <a:pt x="6518" y="15942"/>
                  </a:cubicBezTo>
                  <a:cubicBezTo>
                    <a:pt x="6481" y="15852"/>
                    <a:pt x="6448" y="15759"/>
                    <a:pt x="6421" y="15665"/>
                  </a:cubicBezTo>
                  <a:cubicBezTo>
                    <a:pt x="6415" y="15570"/>
                    <a:pt x="6367" y="15471"/>
                    <a:pt x="6357" y="15379"/>
                  </a:cubicBezTo>
                  <a:cubicBezTo>
                    <a:pt x="6330" y="15292"/>
                    <a:pt x="6326" y="15191"/>
                    <a:pt x="6285" y="15109"/>
                  </a:cubicBezTo>
                  <a:cubicBezTo>
                    <a:pt x="6281" y="15060"/>
                    <a:pt x="6250" y="15019"/>
                    <a:pt x="6205" y="15002"/>
                  </a:cubicBezTo>
                  <a:cubicBezTo>
                    <a:pt x="6170" y="14971"/>
                    <a:pt x="6127" y="14953"/>
                    <a:pt x="6082" y="14953"/>
                  </a:cubicBezTo>
                  <a:cubicBezTo>
                    <a:pt x="6074" y="14953"/>
                    <a:pt x="6065" y="14953"/>
                    <a:pt x="6057" y="14955"/>
                  </a:cubicBezTo>
                  <a:cubicBezTo>
                    <a:pt x="6017" y="14939"/>
                    <a:pt x="5977" y="14931"/>
                    <a:pt x="5936" y="14931"/>
                  </a:cubicBezTo>
                  <a:cubicBezTo>
                    <a:pt x="5927" y="14931"/>
                    <a:pt x="5919" y="14931"/>
                    <a:pt x="5911" y="14932"/>
                  </a:cubicBezTo>
                  <a:cubicBezTo>
                    <a:pt x="5925" y="14899"/>
                    <a:pt x="5937" y="14866"/>
                    <a:pt x="5948" y="14833"/>
                  </a:cubicBezTo>
                  <a:cubicBezTo>
                    <a:pt x="6092" y="14463"/>
                    <a:pt x="6026" y="14056"/>
                    <a:pt x="5923" y="13683"/>
                  </a:cubicBezTo>
                  <a:cubicBezTo>
                    <a:pt x="5647" y="12840"/>
                    <a:pt x="5446" y="11974"/>
                    <a:pt x="5226" y="11116"/>
                  </a:cubicBezTo>
                  <a:cubicBezTo>
                    <a:pt x="5222" y="11097"/>
                    <a:pt x="5213" y="11079"/>
                    <a:pt x="5203" y="11065"/>
                  </a:cubicBezTo>
                  <a:cubicBezTo>
                    <a:pt x="5096" y="10515"/>
                    <a:pt x="5024" y="9958"/>
                    <a:pt x="4987" y="9400"/>
                  </a:cubicBezTo>
                  <a:lnTo>
                    <a:pt x="4987" y="9400"/>
                  </a:lnTo>
                  <a:lnTo>
                    <a:pt x="4991" y="9406"/>
                  </a:lnTo>
                  <a:cubicBezTo>
                    <a:pt x="4993" y="9367"/>
                    <a:pt x="4997" y="9328"/>
                    <a:pt x="4999" y="9289"/>
                  </a:cubicBezTo>
                  <a:cubicBezTo>
                    <a:pt x="4989" y="9279"/>
                    <a:pt x="4981" y="9264"/>
                    <a:pt x="4977" y="9250"/>
                  </a:cubicBezTo>
                  <a:cubicBezTo>
                    <a:pt x="4975" y="9225"/>
                    <a:pt x="4973" y="9199"/>
                    <a:pt x="4973" y="9174"/>
                  </a:cubicBezTo>
                  <a:cubicBezTo>
                    <a:pt x="4975" y="9158"/>
                    <a:pt x="4979" y="9143"/>
                    <a:pt x="4981" y="9129"/>
                  </a:cubicBezTo>
                  <a:cubicBezTo>
                    <a:pt x="4987" y="9102"/>
                    <a:pt x="4993" y="9077"/>
                    <a:pt x="4997" y="9051"/>
                  </a:cubicBezTo>
                  <a:cubicBezTo>
                    <a:pt x="5006" y="9011"/>
                    <a:pt x="5016" y="8972"/>
                    <a:pt x="5032" y="8935"/>
                  </a:cubicBezTo>
                  <a:cubicBezTo>
                    <a:pt x="4925" y="8760"/>
                    <a:pt x="4804" y="8592"/>
                    <a:pt x="4674" y="8431"/>
                  </a:cubicBezTo>
                  <a:cubicBezTo>
                    <a:pt x="4683" y="8400"/>
                    <a:pt x="4680" y="8368"/>
                    <a:pt x="4666" y="8339"/>
                  </a:cubicBezTo>
                  <a:cubicBezTo>
                    <a:pt x="4594" y="8205"/>
                    <a:pt x="4483" y="8094"/>
                    <a:pt x="4390" y="7973"/>
                  </a:cubicBezTo>
                  <a:cubicBezTo>
                    <a:pt x="4329" y="7898"/>
                    <a:pt x="4263" y="7826"/>
                    <a:pt x="4199" y="7754"/>
                  </a:cubicBezTo>
                  <a:cubicBezTo>
                    <a:pt x="4174" y="7725"/>
                    <a:pt x="4138" y="7710"/>
                    <a:pt x="4102" y="7710"/>
                  </a:cubicBezTo>
                  <a:cubicBezTo>
                    <a:pt x="4080" y="7710"/>
                    <a:pt x="4058" y="7716"/>
                    <a:pt x="4039" y="7728"/>
                  </a:cubicBezTo>
                  <a:cubicBezTo>
                    <a:pt x="3823" y="7524"/>
                    <a:pt x="3596" y="7331"/>
                    <a:pt x="3362" y="7150"/>
                  </a:cubicBezTo>
                  <a:cubicBezTo>
                    <a:pt x="3074" y="6919"/>
                    <a:pt x="2771" y="6687"/>
                    <a:pt x="2409" y="6590"/>
                  </a:cubicBezTo>
                  <a:cubicBezTo>
                    <a:pt x="2384" y="6577"/>
                    <a:pt x="2355" y="6570"/>
                    <a:pt x="2327" y="6570"/>
                  </a:cubicBezTo>
                  <a:cubicBezTo>
                    <a:pt x="2299" y="6570"/>
                    <a:pt x="2270" y="6577"/>
                    <a:pt x="2245" y="6590"/>
                  </a:cubicBezTo>
                  <a:cubicBezTo>
                    <a:pt x="2198" y="6575"/>
                    <a:pt x="2151" y="6566"/>
                    <a:pt x="2107" y="6566"/>
                  </a:cubicBezTo>
                  <a:cubicBezTo>
                    <a:pt x="2065" y="6566"/>
                    <a:pt x="2026" y="6575"/>
                    <a:pt x="1994" y="6598"/>
                  </a:cubicBezTo>
                  <a:cubicBezTo>
                    <a:pt x="1957" y="6631"/>
                    <a:pt x="1942" y="6681"/>
                    <a:pt x="1955" y="6728"/>
                  </a:cubicBezTo>
                  <a:cubicBezTo>
                    <a:pt x="1936" y="6753"/>
                    <a:pt x="1922" y="6781"/>
                    <a:pt x="1909" y="6810"/>
                  </a:cubicBezTo>
                  <a:cubicBezTo>
                    <a:pt x="1763" y="6886"/>
                    <a:pt x="1572" y="7376"/>
                    <a:pt x="1447" y="7724"/>
                  </a:cubicBezTo>
                  <a:cubicBezTo>
                    <a:pt x="1426" y="7736"/>
                    <a:pt x="1412" y="7757"/>
                    <a:pt x="1403" y="7777"/>
                  </a:cubicBezTo>
                  <a:cubicBezTo>
                    <a:pt x="1329" y="7973"/>
                    <a:pt x="1249" y="8166"/>
                    <a:pt x="1171" y="8359"/>
                  </a:cubicBezTo>
                  <a:cubicBezTo>
                    <a:pt x="284" y="10583"/>
                    <a:pt x="72" y="13009"/>
                    <a:pt x="35" y="15383"/>
                  </a:cubicBezTo>
                  <a:cubicBezTo>
                    <a:pt x="0" y="16784"/>
                    <a:pt x="89" y="18205"/>
                    <a:pt x="393" y="19575"/>
                  </a:cubicBezTo>
                  <a:cubicBezTo>
                    <a:pt x="471" y="19925"/>
                    <a:pt x="564" y="20273"/>
                    <a:pt x="673" y="20616"/>
                  </a:cubicBezTo>
                  <a:cubicBezTo>
                    <a:pt x="695" y="20673"/>
                    <a:pt x="740" y="20696"/>
                    <a:pt x="786" y="20696"/>
                  </a:cubicBezTo>
                  <a:cubicBezTo>
                    <a:pt x="828" y="20696"/>
                    <a:pt x="873" y="20676"/>
                    <a:pt x="901" y="20643"/>
                  </a:cubicBezTo>
                  <a:cubicBezTo>
                    <a:pt x="1070" y="20692"/>
                    <a:pt x="1340" y="20699"/>
                    <a:pt x="1529" y="20746"/>
                  </a:cubicBezTo>
                  <a:cubicBezTo>
                    <a:pt x="2420" y="20884"/>
                    <a:pt x="3317" y="20974"/>
                    <a:pt x="4216" y="21038"/>
                  </a:cubicBezTo>
                  <a:cubicBezTo>
                    <a:pt x="7914" y="21279"/>
                    <a:pt x="11624" y="21256"/>
                    <a:pt x="15329" y="21291"/>
                  </a:cubicBezTo>
                  <a:cubicBezTo>
                    <a:pt x="16301" y="21275"/>
                    <a:pt x="17274" y="21270"/>
                    <a:pt x="18248" y="21270"/>
                  </a:cubicBezTo>
                  <a:cubicBezTo>
                    <a:pt x="20277" y="21270"/>
                    <a:pt x="22308" y="21293"/>
                    <a:pt x="24339" y="21293"/>
                  </a:cubicBezTo>
                  <a:cubicBezTo>
                    <a:pt x="27822" y="21293"/>
                    <a:pt x="31303" y="21225"/>
                    <a:pt x="34770" y="20855"/>
                  </a:cubicBezTo>
                  <a:cubicBezTo>
                    <a:pt x="35339" y="20734"/>
                    <a:pt x="35994" y="20729"/>
                    <a:pt x="36487" y="20392"/>
                  </a:cubicBezTo>
                  <a:cubicBezTo>
                    <a:pt x="36537" y="20345"/>
                    <a:pt x="36574" y="20283"/>
                    <a:pt x="36590" y="20215"/>
                  </a:cubicBezTo>
                  <a:cubicBezTo>
                    <a:pt x="36603" y="20205"/>
                    <a:pt x="36611" y="20190"/>
                    <a:pt x="36617" y="20176"/>
                  </a:cubicBezTo>
                  <a:cubicBezTo>
                    <a:pt x="36691" y="19979"/>
                    <a:pt x="36757" y="19777"/>
                    <a:pt x="36817" y="19573"/>
                  </a:cubicBezTo>
                  <a:cubicBezTo>
                    <a:pt x="36878" y="19353"/>
                    <a:pt x="36932" y="19131"/>
                    <a:pt x="36975" y="18905"/>
                  </a:cubicBezTo>
                  <a:cubicBezTo>
                    <a:pt x="37175" y="18016"/>
                    <a:pt x="37391" y="17127"/>
                    <a:pt x="37570" y="16234"/>
                  </a:cubicBezTo>
                  <a:cubicBezTo>
                    <a:pt x="37576" y="16127"/>
                    <a:pt x="37646" y="15936"/>
                    <a:pt x="37627" y="15827"/>
                  </a:cubicBezTo>
                  <a:cubicBezTo>
                    <a:pt x="37744" y="15305"/>
                    <a:pt x="37820" y="14772"/>
                    <a:pt x="37923" y="14245"/>
                  </a:cubicBezTo>
                  <a:cubicBezTo>
                    <a:pt x="38028" y="13735"/>
                    <a:pt x="38119" y="13200"/>
                    <a:pt x="38191" y="12675"/>
                  </a:cubicBezTo>
                  <a:cubicBezTo>
                    <a:pt x="38269" y="12254"/>
                    <a:pt x="38362" y="11830"/>
                    <a:pt x="38290" y="11400"/>
                  </a:cubicBezTo>
                  <a:cubicBezTo>
                    <a:pt x="38273" y="11215"/>
                    <a:pt x="38244" y="11015"/>
                    <a:pt x="38174" y="10923"/>
                  </a:cubicBezTo>
                  <a:cubicBezTo>
                    <a:pt x="38098" y="10538"/>
                    <a:pt x="37946" y="10174"/>
                    <a:pt x="37724" y="9853"/>
                  </a:cubicBezTo>
                  <a:cubicBezTo>
                    <a:pt x="37722" y="9849"/>
                    <a:pt x="37720" y="9845"/>
                    <a:pt x="37716" y="9841"/>
                  </a:cubicBezTo>
                  <a:cubicBezTo>
                    <a:pt x="37676" y="9773"/>
                    <a:pt x="37629" y="9707"/>
                    <a:pt x="37574" y="9649"/>
                  </a:cubicBezTo>
                  <a:cubicBezTo>
                    <a:pt x="37481" y="9487"/>
                    <a:pt x="37374" y="9332"/>
                    <a:pt x="37253" y="9188"/>
                  </a:cubicBezTo>
                  <a:cubicBezTo>
                    <a:pt x="37234" y="9141"/>
                    <a:pt x="37199" y="9104"/>
                    <a:pt x="37154" y="9081"/>
                  </a:cubicBezTo>
                  <a:cubicBezTo>
                    <a:pt x="37135" y="9057"/>
                    <a:pt x="37111" y="9038"/>
                    <a:pt x="37084" y="9026"/>
                  </a:cubicBezTo>
                  <a:cubicBezTo>
                    <a:pt x="36946" y="8882"/>
                    <a:pt x="36808" y="8742"/>
                    <a:pt x="36677" y="8594"/>
                  </a:cubicBezTo>
                  <a:cubicBezTo>
                    <a:pt x="36348" y="8217"/>
                    <a:pt x="36068" y="7798"/>
                    <a:pt x="35846" y="7347"/>
                  </a:cubicBezTo>
                  <a:cubicBezTo>
                    <a:pt x="35648" y="6952"/>
                    <a:pt x="35527" y="6526"/>
                    <a:pt x="35418" y="6103"/>
                  </a:cubicBezTo>
                  <a:cubicBezTo>
                    <a:pt x="35263" y="5609"/>
                    <a:pt x="35226" y="5090"/>
                    <a:pt x="35078" y="4599"/>
                  </a:cubicBezTo>
                  <a:cubicBezTo>
                    <a:pt x="34856" y="3891"/>
                    <a:pt x="34463" y="3249"/>
                    <a:pt x="34039" y="2648"/>
                  </a:cubicBezTo>
                  <a:cubicBezTo>
                    <a:pt x="33969" y="2552"/>
                    <a:pt x="33893" y="2463"/>
                    <a:pt x="33811" y="2379"/>
                  </a:cubicBezTo>
                  <a:cubicBezTo>
                    <a:pt x="33786" y="2346"/>
                    <a:pt x="33749" y="2328"/>
                    <a:pt x="33710" y="2328"/>
                  </a:cubicBezTo>
                  <a:cubicBezTo>
                    <a:pt x="33457" y="2039"/>
                    <a:pt x="33155" y="1801"/>
                    <a:pt x="32883" y="1529"/>
                  </a:cubicBezTo>
                  <a:cubicBezTo>
                    <a:pt x="32496" y="1138"/>
                    <a:pt x="32143" y="713"/>
                    <a:pt x="31830" y="260"/>
                  </a:cubicBezTo>
                  <a:cubicBezTo>
                    <a:pt x="31820" y="241"/>
                    <a:pt x="31807" y="223"/>
                    <a:pt x="31793" y="209"/>
                  </a:cubicBezTo>
                  <a:cubicBezTo>
                    <a:pt x="31772" y="178"/>
                    <a:pt x="31754" y="147"/>
                    <a:pt x="31735" y="118"/>
                  </a:cubicBezTo>
                  <a:cubicBezTo>
                    <a:pt x="31727" y="89"/>
                    <a:pt x="31708" y="62"/>
                    <a:pt x="31684" y="46"/>
                  </a:cubicBezTo>
                  <a:cubicBezTo>
                    <a:pt x="31665" y="34"/>
                    <a:pt x="31643" y="23"/>
                    <a:pt x="31620" y="21"/>
                  </a:cubicBezTo>
                  <a:cubicBezTo>
                    <a:pt x="31569" y="8"/>
                    <a:pt x="31507" y="6"/>
                    <a:pt x="31448" y="6"/>
                  </a:cubicBezTo>
                  <a:cubicBezTo>
                    <a:pt x="31430" y="6"/>
                    <a:pt x="31413" y="7"/>
                    <a:pt x="31396" y="7"/>
                  </a:cubicBezTo>
                  <a:cubicBezTo>
                    <a:pt x="31356" y="7"/>
                    <a:pt x="31319" y="6"/>
                    <a:pt x="3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5;p47"/>
            <p:cNvSpPr/>
            <p:nvPr/>
          </p:nvSpPr>
          <p:spPr>
            <a:xfrm>
              <a:off x="4432432" y="3425249"/>
              <a:ext cx="3091995" cy="1823348"/>
            </a:xfrm>
            <a:custGeom>
              <a:avLst/>
              <a:gdLst/>
              <a:ahLst/>
              <a:cxnLst/>
              <a:rect l="l" t="t" r="r" b="b"/>
              <a:pathLst>
                <a:path w="37150" h="21908" extrusionOk="0">
                  <a:moveTo>
                    <a:pt x="1983" y="7132"/>
                  </a:moveTo>
                  <a:cubicBezTo>
                    <a:pt x="1983" y="7132"/>
                    <a:pt x="1983" y="7134"/>
                    <a:pt x="1983" y="7134"/>
                  </a:cubicBezTo>
                  <a:cubicBezTo>
                    <a:pt x="1984" y="7134"/>
                    <a:pt x="1984" y="7134"/>
                    <a:pt x="1984" y="7133"/>
                  </a:cubicBezTo>
                  <a:lnTo>
                    <a:pt x="1984" y="7133"/>
                  </a:lnTo>
                  <a:cubicBezTo>
                    <a:pt x="1984" y="7133"/>
                    <a:pt x="1984" y="7133"/>
                    <a:pt x="1983" y="7132"/>
                  </a:cubicBezTo>
                  <a:close/>
                  <a:moveTo>
                    <a:pt x="2255" y="7326"/>
                  </a:moveTo>
                  <a:lnTo>
                    <a:pt x="2255" y="7330"/>
                  </a:lnTo>
                  <a:cubicBezTo>
                    <a:pt x="2253" y="7333"/>
                    <a:pt x="2252" y="7336"/>
                    <a:pt x="2250" y="7339"/>
                  </a:cubicBezTo>
                  <a:lnTo>
                    <a:pt x="2250" y="7339"/>
                  </a:lnTo>
                  <a:cubicBezTo>
                    <a:pt x="2252" y="7334"/>
                    <a:pt x="2253" y="7331"/>
                    <a:pt x="2255" y="7326"/>
                  </a:cubicBezTo>
                  <a:close/>
                  <a:moveTo>
                    <a:pt x="11888" y="5535"/>
                  </a:moveTo>
                  <a:cubicBezTo>
                    <a:pt x="11827" y="5535"/>
                    <a:pt x="11750" y="5588"/>
                    <a:pt x="11704" y="5624"/>
                  </a:cubicBezTo>
                  <a:cubicBezTo>
                    <a:pt x="11562" y="5729"/>
                    <a:pt x="11420" y="5840"/>
                    <a:pt x="11278" y="5947"/>
                  </a:cubicBezTo>
                  <a:cubicBezTo>
                    <a:pt x="10710" y="6394"/>
                    <a:pt x="10192" y="6898"/>
                    <a:pt x="9731" y="7451"/>
                  </a:cubicBezTo>
                  <a:cubicBezTo>
                    <a:pt x="9418" y="7821"/>
                    <a:pt x="9108" y="8196"/>
                    <a:pt x="8842" y="8603"/>
                  </a:cubicBezTo>
                  <a:cubicBezTo>
                    <a:pt x="8717" y="8799"/>
                    <a:pt x="8602" y="9004"/>
                    <a:pt x="8495" y="9210"/>
                  </a:cubicBezTo>
                  <a:lnTo>
                    <a:pt x="8493" y="9208"/>
                  </a:lnTo>
                  <a:cubicBezTo>
                    <a:pt x="8394" y="9397"/>
                    <a:pt x="8297" y="9589"/>
                    <a:pt x="8198" y="9778"/>
                  </a:cubicBezTo>
                  <a:cubicBezTo>
                    <a:pt x="8307" y="9733"/>
                    <a:pt x="8421" y="9698"/>
                    <a:pt x="8536" y="9671"/>
                  </a:cubicBezTo>
                  <a:cubicBezTo>
                    <a:pt x="8593" y="9656"/>
                    <a:pt x="8651" y="9644"/>
                    <a:pt x="8709" y="9634"/>
                  </a:cubicBezTo>
                  <a:cubicBezTo>
                    <a:pt x="8770" y="9622"/>
                    <a:pt x="8836" y="9615"/>
                    <a:pt x="8900" y="9607"/>
                  </a:cubicBezTo>
                  <a:cubicBezTo>
                    <a:pt x="9015" y="9595"/>
                    <a:pt x="9130" y="9593"/>
                    <a:pt x="9245" y="9591"/>
                  </a:cubicBezTo>
                  <a:cubicBezTo>
                    <a:pt x="9369" y="9587"/>
                    <a:pt x="9490" y="9587"/>
                    <a:pt x="9610" y="9587"/>
                  </a:cubicBezTo>
                  <a:cubicBezTo>
                    <a:pt x="9826" y="9587"/>
                    <a:pt x="10042" y="9615"/>
                    <a:pt x="10258" y="9628"/>
                  </a:cubicBezTo>
                  <a:cubicBezTo>
                    <a:pt x="10371" y="9636"/>
                    <a:pt x="10484" y="9642"/>
                    <a:pt x="10597" y="9646"/>
                  </a:cubicBezTo>
                  <a:cubicBezTo>
                    <a:pt x="10649" y="9642"/>
                    <a:pt x="10698" y="9642"/>
                    <a:pt x="10747" y="9642"/>
                  </a:cubicBezTo>
                  <a:lnTo>
                    <a:pt x="10971" y="9642"/>
                  </a:lnTo>
                  <a:cubicBezTo>
                    <a:pt x="10998" y="9642"/>
                    <a:pt x="11027" y="9642"/>
                    <a:pt x="11054" y="9644"/>
                  </a:cubicBezTo>
                  <a:cubicBezTo>
                    <a:pt x="11171" y="9636"/>
                    <a:pt x="11286" y="9622"/>
                    <a:pt x="11401" y="9607"/>
                  </a:cubicBezTo>
                  <a:lnTo>
                    <a:pt x="11422" y="9603"/>
                  </a:lnTo>
                  <a:cubicBezTo>
                    <a:pt x="11496" y="9580"/>
                    <a:pt x="11570" y="9558"/>
                    <a:pt x="11644" y="9539"/>
                  </a:cubicBezTo>
                  <a:cubicBezTo>
                    <a:pt x="11864" y="9494"/>
                    <a:pt x="12105" y="9397"/>
                    <a:pt x="12023" y="9128"/>
                  </a:cubicBezTo>
                  <a:cubicBezTo>
                    <a:pt x="12000" y="9062"/>
                    <a:pt x="12049" y="9041"/>
                    <a:pt x="12095" y="9006"/>
                  </a:cubicBezTo>
                  <a:cubicBezTo>
                    <a:pt x="12196" y="8930"/>
                    <a:pt x="12278" y="8809"/>
                    <a:pt x="12239" y="8677"/>
                  </a:cubicBezTo>
                  <a:cubicBezTo>
                    <a:pt x="12189" y="8478"/>
                    <a:pt x="12058" y="8309"/>
                    <a:pt x="12019" y="8105"/>
                  </a:cubicBezTo>
                  <a:cubicBezTo>
                    <a:pt x="11980" y="7902"/>
                    <a:pt x="12039" y="7692"/>
                    <a:pt x="12179" y="7538"/>
                  </a:cubicBezTo>
                  <a:cubicBezTo>
                    <a:pt x="12263" y="7441"/>
                    <a:pt x="12364" y="7375"/>
                    <a:pt x="12455" y="7276"/>
                  </a:cubicBezTo>
                  <a:cubicBezTo>
                    <a:pt x="12547" y="7182"/>
                    <a:pt x="12580" y="7060"/>
                    <a:pt x="12477" y="6957"/>
                  </a:cubicBezTo>
                  <a:cubicBezTo>
                    <a:pt x="12389" y="6865"/>
                    <a:pt x="12270" y="6807"/>
                    <a:pt x="12183" y="6715"/>
                  </a:cubicBezTo>
                  <a:cubicBezTo>
                    <a:pt x="12095" y="6612"/>
                    <a:pt x="12064" y="6478"/>
                    <a:pt x="12035" y="6348"/>
                  </a:cubicBezTo>
                  <a:cubicBezTo>
                    <a:pt x="11982" y="6106"/>
                    <a:pt x="11998" y="5855"/>
                    <a:pt x="11969" y="5608"/>
                  </a:cubicBezTo>
                  <a:cubicBezTo>
                    <a:pt x="11955" y="5554"/>
                    <a:pt x="11924" y="5535"/>
                    <a:pt x="11888" y="5535"/>
                  </a:cubicBezTo>
                  <a:close/>
                  <a:moveTo>
                    <a:pt x="30203" y="0"/>
                  </a:moveTo>
                  <a:cubicBezTo>
                    <a:pt x="29848" y="0"/>
                    <a:pt x="29481" y="48"/>
                    <a:pt x="29127" y="53"/>
                  </a:cubicBezTo>
                  <a:cubicBezTo>
                    <a:pt x="28791" y="92"/>
                    <a:pt x="27923" y="97"/>
                    <a:pt x="27837" y="494"/>
                  </a:cubicBezTo>
                  <a:cubicBezTo>
                    <a:pt x="27817" y="494"/>
                    <a:pt x="27798" y="494"/>
                    <a:pt x="27778" y="494"/>
                  </a:cubicBezTo>
                  <a:cubicBezTo>
                    <a:pt x="27600" y="494"/>
                    <a:pt x="27423" y="471"/>
                    <a:pt x="27248" y="448"/>
                  </a:cubicBezTo>
                  <a:cubicBezTo>
                    <a:pt x="27217" y="448"/>
                    <a:pt x="27191" y="461"/>
                    <a:pt x="27172" y="485"/>
                  </a:cubicBezTo>
                  <a:cubicBezTo>
                    <a:pt x="27096" y="438"/>
                    <a:pt x="27018" y="395"/>
                    <a:pt x="26956" y="391"/>
                  </a:cubicBezTo>
                  <a:cubicBezTo>
                    <a:pt x="26884" y="358"/>
                    <a:pt x="26810" y="327"/>
                    <a:pt x="26736" y="300"/>
                  </a:cubicBezTo>
                  <a:cubicBezTo>
                    <a:pt x="26723" y="295"/>
                    <a:pt x="26710" y="292"/>
                    <a:pt x="26698" y="292"/>
                  </a:cubicBezTo>
                  <a:cubicBezTo>
                    <a:pt x="26627" y="292"/>
                    <a:pt x="26563" y="370"/>
                    <a:pt x="26606" y="438"/>
                  </a:cubicBezTo>
                  <a:cubicBezTo>
                    <a:pt x="26837" y="572"/>
                    <a:pt x="27119" y="656"/>
                    <a:pt x="27343" y="819"/>
                  </a:cubicBezTo>
                  <a:cubicBezTo>
                    <a:pt x="27995" y="1290"/>
                    <a:pt x="28812" y="2253"/>
                    <a:pt x="28551" y="3108"/>
                  </a:cubicBezTo>
                  <a:cubicBezTo>
                    <a:pt x="28151" y="3806"/>
                    <a:pt x="27250" y="3882"/>
                    <a:pt x="26557" y="4133"/>
                  </a:cubicBezTo>
                  <a:cubicBezTo>
                    <a:pt x="25884" y="4314"/>
                    <a:pt x="25228" y="4550"/>
                    <a:pt x="24597" y="4841"/>
                  </a:cubicBezTo>
                  <a:cubicBezTo>
                    <a:pt x="24430" y="4884"/>
                    <a:pt x="24296" y="4933"/>
                    <a:pt x="24243" y="4987"/>
                  </a:cubicBezTo>
                  <a:cubicBezTo>
                    <a:pt x="24095" y="5044"/>
                    <a:pt x="23949" y="5104"/>
                    <a:pt x="23817" y="5166"/>
                  </a:cubicBezTo>
                  <a:cubicBezTo>
                    <a:pt x="23805" y="5168"/>
                    <a:pt x="23792" y="5172"/>
                    <a:pt x="23782" y="5176"/>
                  </a:cubicBezTo>
                  <a:cubicBezTo>
                    <a:pt x="23586" y="5277"/>
                    <a:pt x="23393" y="5379"/>
                    <a:pt x="23200" y="5484"/>
                  </a:cubicBezTo>
                  <a:cubicBezTo>
                    <a:pt x="23111" y="5291"/>
                    <a:pt x="23021" y="5124"/>
                    <a:pt x="22994" y="5079"/>
                  </a:cubicBezTo>
                  <a:cubicBezTo>
                    <a:pt x="22138" y="3738"/>
                    <a:pt x="20729" y="2372"/>
                    <a:pt x="19091" y="2162"/>
                  </a:cubicBezTo>
                  <a:lnTo>
                    <a:pt x="19065" y="2162"/>
                  </a:lnTo>
                  <a:cubicBezTo>
                    <a:pt x="19032" y="2154"/>
                    <a:pt x="18997" y="2148"/>
                    <a:pt x="18962" y="2141"/>
                  </a:cubicBezTo>
                  <a:cubicBezTo>
                    <a:pt x="18941" y="2135"/>
                    <a:pt x="18920" y="2132"/>
                    <a:pt x="18900" y="2132"/>
                  </a:cubicBezTo>
                  <a:cubicBezTo>
                    <a:pt x="18796" y="2132"/>
                    <a:pt x="18717" y="2210"/>
                    <a:pt x="18789" y="2287"/>
                  </a:cubicBezTo>
                  <a:cubicBezTo>
                    <a:pt x="18801" y="2324"/>
                    <a:pt x="18834" y="2352"/>
                    <a:pt x="18872" y="2352"/>
                  </a:cubicBezTo>
                  <a:cubicBezTo>
                    <a:pt x="18874" y="2352"/>
                    <a:pt x="18877" y="2352"/>
                    <a:pt x="18880" y="2351"/>
                  </a:cubicBezTo>
                  <a:cubicBezTo>
                    <a:pt x="18911" y="2348"/>
                    <a:pt x="18943" y="2347"/>
                    <a:pt x="18975" y="2347"/>
                  </a:cubicBezTo>
                  <a:cubicBezTo>
                    <a:pt x="19007" y="2347"/>
                    <a:pt x="19039" y="2348"/>
                    <a:pt x="19071" y="2351"/>
                  </a:cubicBezTo>
                  <a:cubicBezTo>
                    <a:pt x="19316" y="2401"/>
                    <a:pt x="19554" y="2479"/>
                    <a:pt x="19781" y="2582"/>
                  </a:cubicBezTo>
                  <a:cubicBezTo>
                    <a:pt x="21140" y="3178"/>
                    <a:pt x="22142" y="4425"/>
                    <a:pt x="22574" y="5834"/>
                  </a:cubicBezTo>
                  <a:cubicBezTo>
                    <a:pt x="22455" y="5902"/>
                    <a:pt x="22336" y="5972"/>
                    <a:pt x="22218" y="6044"/>
                  </a:cubicBezTo>
                  <a:cubicBezTo>
                    <a:pt x="22064" y="6139"/>
                    <a:pt x="21912" y="6239"/>
                    <a:pt x="21760" y="6342"/>
                  </a:cubicBezTo>
                  <a:cubicBezTo>
                    <a:pt x="21599" y="6449"/>
                    <a:pt x="21441" y="6564"/>
                    <a:pt x="21291" y="6684"/>
                  </a:cubicBezTo>
                  <a:cubicBezTo>
                    <a:pt x="21140" y="6803"/>
                    <a:pt x="20992" y="6929"/>
                    <a:pt x="20848" y="7054"/>
                  </a:cubicBezTo>
                  <a:cubicBezTo>
                    <a:pt x="20556" y="7313"/>
                    <a:pt x="20278" y="7589"/>
                    <a:pt x="20017" y="7877"/>
                  </a:cubicBezTo>
                  <a:cubicBezTo>
                    <a:pt x="19888" y="8019"/>
                    <a:pt x="19764" y="8163"/>
                    <a:pt x="19639" y="8311"/>
                  </a:cubicBezTo>
                  <a:cubicBezTo>
                    <a:pt x="19515" y="8457"/>
                    <a:pt x="19392" y="8605"/>
                    <a:pt x="19270" y="8755"/>
                  </a:cubicBezTo>
                  <a:cubicBezTo>
                    <a:pt x="19026" y="9058"/>
                    <a:pt x="18787" y="9362"/>
                    <a:pt x="18552" y="9673"/>
                  </a:cubicBezTo>
                  <a:cubicBezTo>
                    <a:pt x="18493" y="9753"/>
                    <a:pt x="18431" y="9833"/>
                    <a:pt x="18373" y="9916"/>
                  </a:cubicBezTo>
                  <a:cubicBezTo>
                    <a:pt x="18314" y="9998"/>
                    <a:pt x="18256" y="10082"/>
                    <a:pt x="18199" y="10167"/>
                  </a:cubicBezTo>
                  <a:cubicBezTo>
                    <a:pt x="18092" y="10321"/>
                    <a:pt x="17989" y="10475"/>
                    <a:pt x="17882" y="10630"/>
                  </a:cubicBezTo>
                  <a:cubicBezTo>
                    <a:pt x="17767" y="10794"/>
                    <a:pt x="17651" y="10959"/>
                    <a:pt x="17532" y="11121"/>
                  </a:cubicBezTo>
                  <a:cubicBezTo>
                    <a:pt x="17413" y="11282"/>
                    <a:pt x="17291" y="11442"/>
                    <a:pt x="17166" y="11601"/>
                  </a:cubicBezTo>
                  <a:cubicBezTo>
                    <a:pt x="16927" y="11907"/>
                    <a:pt x="16680" y="12210"/>
                    <a:pt x="16423" y="12502"/>
                  </a:cubicBezTo>
                  <a:cubicBezTo>
                    <a:pt x="16283" y="12660"/>
                    <a:pt x="16141" y="12816"/>
                    <a:pt x="15999" y="12975"/>
                  </a:cubicBezTo>
                  <a:cubicBezTo>
                    <a:pt x="15855" y="13133"/>
                    <a:pt x="15709" y="13292"/>
                    <a:pt x="15561" y="13448"/>
                  </a:cubicBezTo>
                  <a:cubicBezTo>
                    <a:pt x="15419" y="13596"/>
                    <a:pt x="15277" y="13744"/>
                    <a:pt x="15131" y="13888"/>
                  </a:cubicBezTo>
                  <a:cubicBezTo>
                    <a:pt x="14991" y="14024"/>
                    <a:pt x="14851" y="14160"/>
                    <a:pt x="14709" y="14293"/>
                  </a:cubicBezTo>
                  <a:cubicBezTo>
                    <a:pt x="14417" y="14571"/>
                    <a:pt x="14121" y="14843"/>
                    <a:pt x="13819" y="15108"/>
                  </a:cubicBezTo>
                  <a:cubicBezTo>
                    <a:pt x="13541" y="15351"/>
                    <a:pt x="13253" y="15604"/>
                    <a:pt x="12953" y="15836"/>
                  </a:cubicBezTo>
                  <a:cubicBezTo>
                    <a:pt x="12654" y="16067"/>
                    <a:pt x="12348" y="16287"/>
                    <a:pt x="12037" y="16497"/>
                  </a:cubicBezTo>
                  <a:cubicBezTo>
                    <a:pt x="11788" y="16663"/>
                    <a:pt x="11531" y="16824"/>
                    <a:pt x="11278" y="16978"/>
                  </a:cubicBezTo>
                  <a:cubicBezTo>
                    <a:pt x="11025" y="17132"/>
                    <a:pt x="10768" y="17281"/>
                    <a:pt x="10502" y="17416"/>
                  </a:cubicBezTo>
                  <a:cubicBezTo>
                    <a:pt x="10186" y="17571"/>
                    <a:pt x="9859" y="17704"/>
                    <a:pt x="9525" y="17820"/>
                  </a:cubicBezTo>
                  <a:cubicBezTo>
                    <a:pt x="9400" y="17863"/>
                    <a:pt x="9270" y="17904"/>
                    <a:pt x="9143" y="17939"/>
                  </a:cubicBezTo>
                  <a:cubicBezTo>
                    <a:pt x="9005" y="17978"/>
                    <a:pt x="8867" y="18011"/>
                    <a:pt x="8727" y="18042"/>
                  </a:cubicBezTo>
                  <a:cubicBezTo>
                    <a:pt x="8604" y="18066"/>
                    <a:pt x="8482" y="18089"/>
                    <a:pt x="8359" y="18108"/>
                  </a:cubicBezTo>
                  <a:cubicBezTo>
                    <a:pt x="8244" y="18124"/>
                    <a:pt x="8126" y="18134"/>
                    <a:pt x="8011" y="18143"/>
                  </a:cubicBezTo>
                  <a:cubicBezTo>
                    <a:pt x="7921" y="18146"/>
                    <a:pt x="7830" y="18151"/>
                    <a:pt x="7741" y="18151"/>
                  </a:cubicBezTo>
                  <a:cubicBezTo>
                    <a:pt x="7727" y="18151"/>
                    <a:pt x="7712" y="18151"/>
                    <a:pt x="7698" y="18151"/>
                  </a:cubicBezTo>
                  <a:cubicBezTo>
                    <a:pt x="7598" y="18149"/>
                    <a:pt x="7497" y="18145"/>
                    <a:pt x="7398" y="18138"/>
                  </a:cubicBezTo>
                  <a:cubicBezTo>
                    <a:pt x="7318" y="18132"/>
                    <a:pt x="7240" y="18126"/>
                    <a:pt x="7157" y="18114"/>
                  </a:cubicBezTo>
                  <a:cubicBezTo>
                    <a:pt x="7077" y="18101"/>
                    <a:pt x="6995" y="18087"/>
                    <a:pt x="6915" y="18071"/>
                  </a:cubicBezTo>
                  <a:cubicBezTo>
                    <a:pt x="6855" y="18058"/>
                    <a:pt x="6797" y="18044"/>
                    <a:pt x="6738" y="18029"/>
                  </a:cubicBezTo>
                  <a:cubicBezTo>
                    <a:pt x="6678" y="18013"/>
                    <a:pt x="6620" y="17994"/>
                    <a:pt x="6563" y="17976"/>
                  </a:cubicBezTo>
                  <a:cubicBezTo>
                    <a:pt x="6450" y="17935"/>
                    <a:pt x="6341" y="17890"/>
                    <a:pt x="6232" y="17838"/>
                  </a:cubicBezTo>
                  <a:cubicBezTo>
                    <a:pt x="6145" y="17793"/>
                    <a:pt x="6059" y="17746"/>
                    <a:pt x="5977" y="17692"/>
                  </a:cubicBezTo>
                  <a:cubicBezTo>
                    <a:pt x="5927" y="17655"/>
                    <a:pt x="5878" y="17614"/>
                    <a:pt x="5830" y="17573"/>
                  </a:cubicBezTo>
                  <a:cubicBezTo>
                    <a:pt x="5785" y="17534"/>
                    <a:pt x="5742" y="17490"/>
                    <a:pt x="5701" y="17447"/>
                  </a:cubicBezTo>
                  <a:cubicBezTo>
                    <a:pt x="5660" y="17396"/>
                    <a:pt x="5623" y="17342"/>
                    <a:pt x="5586" y="17289"/>
                  </a:cubicBezTo>
                  <a:cubicBezTo>
                    <a:pt x="5538" y="17221"/>
                    <a:pt x="5495" y="17147"/>
                    <a:pt x="5456" y="17073"/>
                  </a:cubicBezTo>
                  <a:cubicBezTo>
                    <a:pt x="5413" y="16980"/>
                    <a:pt x="5376" y="16886"/>
                    <a:pt x="5341" y="16789"/>
                  </a:cubicBezTo>
                  <a:cubicBezTo>
                    <a:pt x="5318" y="16721"/>
                    <a:pt x="5298" y="16655"/>
                    <a:pt x="5279" y="16587"/>
                  </a:cubicBezTo>
                  <a:cubicBezTo>
                    <a:pt x="5271" y="16513"/>
                    <a:pt x="5269" y="16441"/>
                    <a:pt x="5271" y="16367"/>
                  </a:cubicBezTo>
                  <a:cubicBezTo>
                    <a:pt x="5265" y="16359"/>
                    <a:pt x="5261" y="16353"/>
                    <a:pt x="5256" y="16345"/>
                  </a:cubicBezTo>
                  <a:cubicBezTo>
                    <a:pt x="5263" y="16279"/>
                    <a:pt x="5269" y="16211"/>
                    <a:pt x="5275" y="16143"/>
                  </a:cubicBezTo>
                  <a:cubicBezTo>
                    <a:pt x="5283" y="15939"/>
                    <a:pt x="5156" y="15762"/>
                    <a:pt x="5125" y="15565"/>
                  </a:cubicBezTo>
                  <a:cubicBezTo>
                    <a:pt x="5071" y="15329"/>
                    <a:pt x="5114" y="14927"/>
                    <a:pt x="4873" y="14927"/>
                  </a:cubicBezTo>
                  <a:cubicBezTo>
                    <a:pt x="4821" y="14927"/>
                    <a:pt x="4757" y="14945"/>
                    <a:pt x="4676" y="14987"/>
                  </a:cubicBezTo>
                  <a:cubicBezTo>
                    <a:pt x="4894" y="14149"/>
                    <a:pt x="4691" y="13285"/>
                    <a:pt x="4384" y="12498"/>
                  </a:cubicBezTo>
                  <a:cubicBezTo>
                    <a:pt x="4199" y="11956"/>
                    <a:pt x="4069" y="11399"/>
                    <a:pt x="3952" y="10841"/>
                  </a:cubicBezTo>
                  <a:cubicBezTo>
                    <a:pt x="3442" y="8626"/>
                    <a:pt x="4296" y="9085"/>
                    <a:pt x="2450" y="7369"/>
                  </a:cubicBezTo>
                  <a:cubicBezTo>
                    <a:pt x="2378" y="7317"/>
                    <a:pt x="2292" y="7215"/>
                    <a:pt x="2199" y="7200"/>
                  </a:cubicBezTo>
                  <a:cubicBezTo>
                    <a:pt x="2163" y="7072"/>
                    <a:pt x="2124" y="6998"/>
                    <a:pt x="2082" y="6998"/>
                  </a:cubicBezTo>
                  <a:cubicBezTo>
                    <a:pt x="2051" y="6998"/>
                    <a:pt x="2018" y="7040"/>
                    <a:pt x="1984" y="7133"/>
                  </a:cubicBezTo>
                  <a:lnTo>
                    <a:pt x="1984" y="7133"/>
                  </a:lnTo>
                  <a:cubicBezTo>
                    <a:pt x="2158" y="7746"/>
                    <a:pt x="2195" y="8392"/>
                    <a:pt x="2251" y="9025"/>
                  </a:cubicBezTo>
                  <a:cubicBezTo>
                    <a:pt x="2313" y="10072"/>
                    <a:pt x="2364" y="11123"/>
                    <a:pt x="2302" y="12172"/>
                  </a:cubicBezTo>
                  <a:cubicBezTo>
                    <a:pt x="2280" y="12732"/>
                    <a:pt x="2171" y="13292"/>
                    <a:pt x="1866" y="13771"/>
                  </a:cubicBezTo>
                  <a:cubicBezTo>
                    <a:pt x="1702" y="14096"/>
                    <a:pt x="1416" y="14368"/>
                    <a:pt x="1319" y="14721"/>
                  </a:cubicBezTo>
                  <a:cubicBezTo>
                    <a:pt x="1328" y="14900"/>
                    <a:pt x="1460" y="14928"/>
                    <a:pt x="1620" y="14928"/>
                  </a:cubicBezTo>
                  <a:cubicBezTo>
                    <a:pt x="1694" y="14928"/>
                    <a:pt x="1773" y="14922"/>
                    <a:pt x="1850" y="14922"/>
                  </a:cubicBezTo>
                  <a:cubicBezTo>
                    <a:pt x="1968" y="14922"/>
                    <a:pt x="2079" y="14936"/>
                    <a:pt x="2150" y="15007"/>
                  </a:cubicBezTo>
                  <a:cubicBezTo>
                    <a:pt x="2529" y="15495"/>
                    <a:pt x="1685" y="15919"/>
                    <a:pt x="1531" y="16332"/>
                  </a:cubicBezTo>
                  <a:cubicBezTo>
                    <a:pt x="1471" y="16641"/>
                    <a:pt x="1899" y="16750"/>
                    <a:pt x="1965" y="17034"/>
                  </a:cubicBezTo>
                  <a:cubicBezTo>
                    <a:pt x="2103" y="17641"/>
                    <a:pt x="1008" y="18486"/>
                    <a:pt x="397" y="19572"/>
                  </a:cubicBezTo>
                  <a:cubicBezTo>
                    <a:pt x="163" y="19988"/>
                    <a:pt x="0" y="20440"/>
                    <a:pt x="6" y="20928"/>
                  </a:cubicBezTo>
                  <a:cubicBezTo>
                    <a:pt x="8" y="20979"/>
                    <a:pt x="50" y="21023"/>
                    <a:pt x="103" y="21023"/>
                  </a:cubicBezTo>
                  <a:cubicBezTo>
                    <a:pt x="157" y="21021"/>
                    <a:pt x="183" y="20977"/>
                    <a:pt x="198" y="20916"/>
                  </a:cubicBezTo>
                  <a:cubicBezTo>
                    <a:pt x="717" y="21182"/>
                    <a:pt x="2773" y="21453"/>
                    <a:pt x="3046" y="21453"/>
                  </a:cubicBezTo>
                  <a:cubicBezTo>
                    <a:pt x="3051" y="21453"/>
                    <a:pt x="3056" y="21453"/>
                    <a:pt x="3059" y="21453"/>
                  </a:cubicBezTo>
                  <a:cubicBezTo>
                    <a:pt x="3145" y="21457"/>
                    <a:pt x="3230" y="21459"/>
                    <a:pt x="3316" y="21459"/>
                  </a:cubicBezTo>
                  <a:cubicBezTo>
                    <a:pt x="3726" y="21459"/>
                    <a:pt x="4137" y="21413"/>
                    <a:pt x="4543" y="21350"/>
                  </a:cubicBezTo>
                  <a:cubicBezTo>
                    <a:pt x="4555" y="21395"/>
                    <a:pt x="4569" y="21440"/>
                    <a:pt x="4586" y="21483"/>
                  </a:cubicBezTo>
                  <a:cubicBezTo>
                    <a:pt x="4602" y="21524"/>
                    <a:pt x="4634" y="21541"/>
                    <a:pt x="4666" y="21541"/>
                  </a:cubicBezTo>
                  <a:cubicBezTo>
                    <a:pt x="4727" y="21541"/>
                    <a:pt x="4790" y="21484"/>
                    <a:pt x="4761" y="21411"/>
                  </a:cubicBezTo>
                  <a:cubicBezTo>
                    <a:pt x="4881" y="21399"/>
                    <a:pt x="5000" y="21393"/>
                    <a:pt x="5121" y="21393"/>
                  </a:cubicBezTo>
                  <a:cubicBezTo>
                    <a:pt x="5138" y="21393"/>
                    <a:pt x="5155" y="21393"/>
                    <a:pt x="5172" y="21393"/>
                  </a:cubicBezTo>
                  <a:cubicBezTo>
                    <a:pt x="5218" y="21392"/>
                    <a:pt x="5263" y="21392"/>
                    <a:pt x="5309" y="21392"/>
                  </a:cubicBezTo>
                  <a:cubicBezTo>
                    <a:pt x="5648" y="21392"/>
                    <a:pt x="6002" y="21405"/>
                    <a:pt x="6343" y="21414"/>
                  </a:cubicBezTo>
                  <a:cubicBezTo>
                    <a:pt x="7236" y="21419"/>
                    <a:pt x="8124" y="21563"/>
                    <a:pt x="9018" y="21563"/>
                  </a:cubicBezTo>
                  <a:cubicBezTo>
                    <a:pt x="9197" y="21563"/>
                    <a:pt x="9375" y="21557"/>
                    <a:pt x="9554" y="21543"/>
                  </a:cubicBezTo>
                  <a:cubicBezTo>
                    <a:pt x="10259" y="21510"/>
                    <a:pt x="10965" y="21476"/>
                    <a:pt x="11671" y="21476"/>
                  </a:cubicBezTo>
                  <a:cubicBezTo>
                    <a:pt x="12015" y="21476"/>
                    <a:pt x="12358" y="21484"/>
                    <a:pt x="12702" y="21504"/>
                  </a:cubicBezTo>
                  <a:cubicBezTo>
                    <a:pt x="13039" y="21514"/>
                    <a:pt x="13374" y="21553"/>
                    <a:pt x="13710" y="21590"/>
                  </a:cubicBezTo>
                  <a:cubicBezTo>
                    <a:pt x="13662" y="21601"/>
                    <a:pt x="13615" y="21611"/>
                    <a:pt x="13564" y="21619"/>
                  </a:cubicBezTo>
                  <a:cubicBezTo>
                    <a:pt x="13204" y="21687"/>
                    <a:pt x="12835" y="21704"/>
                    <a:pt x="12469" y="21739"/>
                  </a:cubicBezTo>
                  <a:cubicBezTo>
                    <a:pt x="12387" y="21745"/>
                    <a:pt x="12360" y="21860"/>
                    <a:pt x="12424" y="21907"/>
                  </a:cubicBezTo>
                  <a:lnTo>
                    <a:pt x="12473" y="21907"/>
                  </a:lnTo>
                  <a:cubicBezTo>
                    <a:pt x="13000" y="21907"/>
                    <a:pt x="13648" y="21856"/>
                    <a:pt x="14183" y="21638"/>
                  </a:cubicBezTo>
                  <a:cubicBezTo>
                    <a:pt x="14327" y="21650"/>
                    <a:pt x="14467" y="21658"/>
                    <a:pt x="14609" y="21660"/>
                  </a:cubicBezTo>
                  <a:cubicBezTo>
                    <a:pt x="14781" y="21665"/>
                    <a:pt x="14953" y="21668"/>
                    <a:pt x="15125" y="21668"/>
                  </a:cubicBezTo>
                  <a:cubicBezTo>
                    <a:pt x="16692" y="21668"/>
                    <a:pt x="18251" y="21485"/>
                    <a:pt x="19818" y="21477"/>
                  </a:cubicBezTo>
                  <a:cubicBezTo>
                    <a:pt x="19960" y="21475"/>
                    <a:pt x="20102" y="21474"/>
                    <a:pt x="20244" y="21474"/>
                  </a:cubicBezTo>
                  <a:cubicBezTo>
                    <a:pt x="21516" y="21474"/>
                    <a:pt x="22783" y="21568"/>
                    <a:pt x="24049" y="21660"/>
                  </a:cubicBezTo>
                  <a:cubicBezTo>
                    <a:pt x="24054" y="21660"/>
                    <a:pt x="24060" y="21660"/>
                    <a:pt x="24066" y="21660"/>
                  </a:cubicBezTo>
                  <a:cubicBezTo>
                    <a:pt x="24141" y="21660"/>
                    <a:pt x="24312" y="21668"/>
                    <a:pt x="24500" y="21668"/>
                  </a:cubicBezTo>
                  <a:cubicBezTo>
                    <a:pt x="24842" y="21668"/>
                    <a:pt x="25239" y="21641"/>
                    <a:pt x="25212" y="21488"/>
                  </a:cubicBezTo>
                  <a:cubicBezTo>
                    <a:pt x="25205" y="21473"/>
                    <a:pt x="25197" y="21459"/>
                    <a:pt x="25189" y="21446"/>
                  </a:cubicBezTo>
                  <a:cubicBezTo>
                    <a:pt x="25197" y="21432"/>
                    <a:pt x="25205" y="21418"/>
                    <a:pt x="25214" y="21403"/>
                  </a:cubicBezTo>
                  <a:cubicBezTo>
                    <a:pt x="25426" y="21473"/>
                    <a:pt x="25928" y="21442"/>
                    <a:pt x="26043" y="21457"/>
                  </a:cubicBezTo>
                  <a:cubicBezTo>
                    <a:pt x="26075" y="21457"/>
                    <a:pt x="26107" y="21457"/>
                    <a:pt x="26139" y="21457"/>
                  </a:cubicBezTo>
                  <a:cubicBezTo>
                    <a:pt x="27563" y="21457"/>
                    <a:pt x="28980" y="21282"/>
                    <a:pt x="30398" y="21204"/>
                  </a:cubicBezTo>
                  <a:cubicBezTo>
                    <a:pt x="31865" y="21121"/>
                    <a:pt x="33358" y="21204"/>
                    <a:pt x="34794" y="20844"/>
                  </a:cubicBezTo>
                  <a:cubicBezTo>
                    <a:pt x="34922" y="20803"/>
                    <a:pt x="35045" y="20747"/>
                    <a:pt x="35163" y="20681"/>
                  </a:cubicBezTo>
                  <a:cubicBezTo>
                    <a:pt x="35224" y="20646"/>
                    <a:pt x="35218" y="20576"/>
                    <a:pt x="35181" y="20535"/>
                  </a:cubicBezTo>
                  <a:cubicBezTo>
                    <a:pt x="35216" y="20443"/>
                    <a:pt x="35249" y="20348"/>
                    <a:pt x="35282" y="20253"/>
                  </a:cubicBezTo>
                  <a:cubicBezTo>
                    <a:pt x="35362" y="20029"/>
                    <a:pt x="35432" y="19801"/>
                    <a:pt x="35500" y="19572"/>
                  </a:cubicBezTo>
                  <a:cubicBezTo>
                    <a:pt x="35595" y="19251"/>
                    <a:pt x="35683" y="18926"/>
                    <a:pt x="35778" y="18605"/>
                  </a:cubicBezTo>
                  <a:cubicBezTo>
                    <a:pt x="35913" y="18120"/>
                    <a:pt x="36020" y="17624"/>
                    <a:pt x="36144" y="17137"/>
                  </a:cubicBezTo>
                  <a:cubicBezTo>
                    <a:pt x="36160" y="17021"/>
                    <a:pt x="36228" y="16908"/>
                    <a:pt x="36201" y="16793"/>
                  </a:cubicBezTo>
                  <a:cubicBezTo>
                    <a:pt x="36197" y="16781"/>
                    <a:pt x="36189" y="16772"/>
                    <a:pt x="36181" y="16764"/>
                  </a:cubicBezTo>
                  <a:cubicBezTo>
                    <a:pt x="36405" y="15892"/>
                    <a:pt x="36580" y="15005"/>
                    <a:pt x="36734" y="14117"/>
                  </a:cubicBezTo>
                  <a:cubicBezTo>
                    <a:pt x="36823" y="13580"/>
                    <a:pt x="36950" y="13049"/>
                    <a:pt x="37004" y="12510"/>
                  </a:cubicBezTo>
                  <a:cubicBezTo>
                    <a:pt x="37037" y="12308"/>
                    <a:pt x="37068" y="12109"/>
                    <a:pt x="37084" y="11905"/>
                  </a:cubicBezTo>
                  <a:cubicBezTo>
                    <a:pt x="37150" y="11265"/>
                    <a:pt x="36905" y="10632"/>
                    <a:pt x="36586" y="10084"/>
                  </a:cubicBezTo>
                  <a:lnTo>
                    <a:pt x="36588" y="10082"/>
                  </a:lnTo>
                  <a:cubicBezTo>
                    <a:pt x="36485" y="9889"/>
                    <a:pt x="36364" y="9704"/>
                    <a:pt x="36228" y="9531"/>
                  </a:cubicBezTo>
                  <a:cubicBezTo>
                    <a:pt x="36162" y="9432"/>
                    <a:pt x="36090" y="9338"/>
                    <a:pt x="36012" y="9247"/>
                  </a:cubicBezTo>
                  <a:cubicBezTo>
                    <a:pt x="36010" y="9224"/>
                    <a:pt x="36000" y="9206"/>
                    <a:pt x="35985" y="9192"/>
                  </a:cubicBezTo>
                  <a:lnTo>
                    <a:pt x="35965" y="9173"/>
                  </a:lnTo>
                  <a:cubicBezTo>
                    <a:pt x="35955" y="9155"/>
                    <a:pt x="35938" y="9140"/>
                    <a:pt x="35920" y="9130"/>
                  </a:cubicBezTo>
                  <a:cubicBezTo>
                    <a:pt x="35918" y="9130"/>
                    <a:pt x="35915" y="9128"/>
                    <a:pt x="35913" y="9128"/>
                  </a:cubicBezTo>
                  <a:lnTo>
                    <a:pt x="35901" y="9117"/>
                  </a:lnTo>
                  <a:cubicBezTo>
                    <a:pt x="35804" y="8973"/>
                    <a:pt x="35702" y="8834"/>
                    <a:pt x="35597" y="8694"/>
                  </a:cubicBezTo>
                  <a:cubicBezTo>
                    <a:pt x="35573" y="8657"/>
                    <a:pt x="35543" y="8642"/>
                    <a:pt x="35514" y="8642"/>
                  </a:cubicBezTo>
                  <a:cubicBezTo>
                    <a:pt x="35496" y="8642"/>
                    <a:pt x="35478" y="8648"/>
                    <a:pt x="35463" y="8659"/>
                  </a:cubicBezTo>
                  <a:lnTo>
                    <a:pt x="35461" y="8657"/>
                  </a:lnTo>
                  <a:cubicBezTo>
                    <a:pt x="35084" y="8196"/>
                    <a:pt x="34759" y="7696"/>
                    <a:pt x="34490" y="7167"/>
                  </a:cubicBezTo>
                  <a:cubicBezTo>
                    <a:pt x="34261" y="6690"/>
                    <a:pt x="34124" y="6176"/>
                    <a:pt x="34023" y="5659"/>
                  </a:cubicBezTo>
                  <a:cubicBezTo>
                    <a:pt x="33965" y="5320"/>
                    <a:pt x="33934" y="4974"/>
                    <a:pt x="33819" y="4647"/>
                  </a:cubicBezTo>
                  <a:cubicBezTo>
                    <a:pt x="33687" y="4199"/>
                    <a:pt x="33484" y="3777"/>
                    <a:pt x="33251" y="3372"/>
                  </a:cubicBezTo>
                  <a:cubicBezTo>
                    <a:pt x="33245" y="3363"/>
                    <a:pt x="33239" y="3355"/>
                    <a:pt x="33233" y="3347"/>
                  </a:cubicBezTo>
                  <a:lnTo>
                    <a:pt x="33202" y="3296"/>
                  </a:lnTo>
                  <a:cubicBezTo>
                    <a:pt x="33175" y="3238"/>
                    <a:pt x="33142" y="3182"/>
                    <a:pt x="33103" y="3131"/>
                  </a:cubicBezTo>
                  <a:cubicBezTo>
                    <a:pt x="33081" y="3096"/>
                    <a:pt x="33058" y="3059"/>
                    <a:pt x="33031" y="3024"/>
                  </a:cubicBezTo>
                  <a:cubicBezTo>
                    <a:pt x="32984" y="2956"/>
                    <a:pt x="32932" y="2890"/>
                    <a:pt x="32885" y="2824"/>
                  </a:cubicBezTo>
                  <a:cubicBezTo>
                    <a:pt x="32875" y="2810"/>
                    <a:pt x="32860" y="2798"/>
                    <a:pt x="32844" y="2792"/>
                  </a:cubicBezTo>
                  <a:cubicBezTo>
                    <a:pt x="32809" y="2742"/>
                    <a:pt x="32776" y="2693"/>
                    <a:pt x="32741" y="2643"/>
                  </a:cubicBezTo>
                  <a:cubicBezTo>
                    <a:pt x="32447" y="2226"/>
                    <a:pt x="32046" y="1899"/>
                    <a:pt x="31676" y="1551"/>
                  </a:cubicBezTo>
                  <a:cubicBezTo>
                    <a:pt x="31653" y="1530"/>
                    <a:pt x="31622" y="1518"/>
                    <a:pt x="31589" y="1518"/>
                  </a:cubicBezTo>
                  <a:cubicBezTo>
                    <a:pt x="31575" y="1504"/>
                    <a:pt x="31560" y="1487"/>
                    <a:pt x="31546" y="1473"/>
                  </a:cubicBezTo>
                  <a:cubicBezTo>
                    <a:pt x="31163" y="1053"/>
                    <a:pt x="30793" y="615"/>
                    <a:pt x="30478" y="140"/>
                  </a:cubicBezTo>
                  <a:cubicBezTo>
                    <a:pt x="30474" y="129"/>
                    <a:pt x="30470" y="119"/>
                    <a:pt x="30466" y="109"/>
                  </a:cubicBezTo>
                  <a:cubicBezTo>
                    <a:pt x="30476" y="72"/>
                    <a:pt x="30464" y="33"/>
                    <a:pt x="30433" y="8"/>
                  </a:cubicBezTo>
                  <a:cubicBezTo>
                    <a:pt x="30357" y="3"/>
                    <a:pt x="30280" y="0"/>
                    <a:pt x="30203" y="0"/>
                  </a:cubicBezTo>
                  <a:close/>
                </a:path>
              </a:pathLst>
            </a:custGeom>
            <a:solidFill>
              <a:srgbClr val="000000">
                <a:alpha val="69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86;p47"/>
            <p:cNvSpPr/>
            <p:nvPr/>
          </p:nvSpPr>
          <p:spPr>
            <a:xfrm>
              <a:off x="5806772" y="2921221"/>
              <a:ext cx="660180" cy="613636"/>
            </a:xfrm>
            <a:custGeom>
              <a:avLst/>
              <a:gdLst/>
              <a:ahLst/>
              <a:cxnLst/>
              <a:rect l="l" t="t" r="r" b="b"/>
              <a:pathLst>
                <a:path w="7932" h="7373" extrusionOk="0">
                  <a:moveTo>
                    <a:pt x="4237" y="1"/>
                  </a:moveTo>
                  <a:cubicBezTo>
                    <a:pt x="3875" y="1"/>
                    <a:pt x="3511" y="77"/>
                    <a:pt x="3165" y="176"/>
                  </a:cubicBezTo>
                  <a:cubicBezTo>
                    <a:pt x="2445" y="372"/>
                    <a:pt x="1823" y="855"/>
                    <a:pt x="1334" y="1409"/>
                  </a:cubicBezTo>
                  <a:cubicBezTo>
                    <a:pt x="1171" y="1559"/>
                    <a:pt x="1077" y="1773"/>
                    <a:pt x="976" y="1966"/>
                  </a:cubicBezTo>
                  <a:cubicBezTo>
                    <a:pt x="877" y="2122"/>
                    <a:pt x="774" y="2279"/>
                    <a:pt x="682" y="2441"/>
                  </a:cubicBezTo>
                  <a:cubicBezTo>
                    <a:pt x="634" y="2546"/>
                    <a:pt x="540" y="2653"/>
                    <a:pt x="550" y="2775"/>
                  </a:cubicBezTo>
                  <a:cubicBezTo>
                    <a:pt x="499" y="2904"/>
                    <a:pt x="431" y="3030"/>
                    <a:pt x="379" y="3161"/>
                  </a:cubicBezTo>
                  <a:cubicBezTo>
                    <a:pt x="320" y="3184"/>
                    <a:pt x="274" y="3231"/>
                    <a:pt x="258" y="3291"/>
                  </a:cubicBezTo>
                  <a:cubicBezTo>
                    <a:pt x="145" y="3542"/>
                    <a:pt x="99" y="3813"/>
                    <a:pt x="67" y="4083"/>
                  </a:cubicBezTo>
                  <a:cubicBezTo>
                    <a:pt x="60" y="4241"/>
                    <a:pt x="1" y="4418"/>
                    <a:pt x="56" y="4568"/>
                  </a:cubicBezTo>
                  <a:cubicBezTo>
                    <a:pt x="60" y="5245"/>
                    <a:pt x="225" y="5930"/>
                    <a:pt x="628" y="6482"/>
                  </a:cubicBezTo>
                  <a:cubicBezTo>
                    <a:pt x="873" y="6821"/>
                    <a:pt x="1147" y="7183"/>
                    <a:pt x="1537" y="7362"/>
                  </a:cubicBezTo>
                  <a:cubicBezTo>
                    <a:pt x="1554" y="7369"/>
                    <a:pt x="1571" y="7373"/>
                    <a:pt x="1589" y="7373"/>
                  </a:cubicBezTo>
                  <a:cubicBezTo>
                    <a:pt x="1606" y="7373"/>
                    <a:pt x="1624" y="7369"/>
                    <a:pt x="1640" y="7362"/>
                  </a:cubicBezTo>
                  <a:cubicBezTo>
                    <a:pt x="1647" y="7363"/>
                    <a:pt x="1653" y="7363"/>
                    <a:pt x="1660" y="7363"/>
                  </a:cubicBezTo>
                  <a:cubicBezTo>
                    <a:pt x="1750" y="7363"/>
                    <a:pt x="1868" y="7300"/>
                    <a:pt x="1945" y="7270"/>
                  </a:cubicBezTo>
                  <a:cubicBezTo>
                    <a:pt x="2087" y="7214"/>
                    <a:pt x="2206" y="7175"/>
                    <a:pt x="2354" y="7124"/>
                  </a:cubicBezTo>
                  <a:cubicBezTo>
                    <a:pt x="2829" y="6955"/>
                    <a:pt x="3342" y="6778"/>
                    <a:pt x="3839" y="6648"/>
                  </a:cubicBezTo>
                  <a:cubicBezTo>
                    <a:pt x="4376" y="6500"/>
                    <a:pt x="4926" y="6383"/>
                    <a:pt x="5483" y="6346"/>
                  </a:cubicBezTo>
                  <a:cubicBezTo>
                    <a:pt x="5987" y="6327"/>
                    <a:pt x="6491" y="6305"/>
                    <a:pt x="6995" y="6251"/>
                  </a:cubicBezTo>
                  <a:cubicBezTo>
                    <a:pt x="7041" y="6247"/>
                    <a:pt x="7080" y="6218"/>
                    <a:pt x="7098" y="6177"/>
                  </a:cubicBezTo>
                  <a:cubicBezTo>
                    <a:pt x="7123" y="6167"/>
                    <a:pt x="7143" y="6148"/>
                    <a:pt x="7156" y="6124"/>
                  </a:cubicBezTo>
                  <a:cubicBezTo>
                    <a:pt x="7277" y="5912"/>
                    <a:pt x="7390" y="5696"/>
                    <a:pt x="7497" y="5476"/>
                  </a:cubicBezTo>
                  <a:cubicBezTo>
                    <a:pt x="7917" y="4721"/>
                    <a:pt x="7931" y="3822"/>
                    <a:pt x="7781" y="2989"/>
                  </a:cubicBezTo>
                  <a:cubicBezTo>
                    <a:pt x="7931" y="2803"/>
                    <a:pt x="7666" y="2417"/>
                    <a:pt x="7569" y="2242"/>
                  </a:cubicBezTo>
                  <a:cubicBezTo>
                    <a:pt x="7501" y="2152"/>
                    <a:pt x="7466" y="1986"/>
                    <a:pt x="7338" y="1986"/>
                  </a:cubicBezTo>
                  <a:cubicBezTo>
                    <a:pt x="7334" y="1986"/>
                    <a:pt x="7330" y="1986"/>
                    <a:pt x="7326" y="1987"/>
                  </a:cubicBezTo>
                  <a:cubicBezTo>
                    <a:pt x="6954" y="1345"/>
                    <a:pt x="6598" y="1024"/>
                    <a:pt x="5971" y="641"/>
                  </a:cubicBezTo>
                  <a:cubicBezTo>
                    <a:pt x="5594" y="419"/>
                    <a:pt x="5208" y="193"/>
                    <a:pt x="4788" y="67"/>
                  </a:cubicBezTo>
                  <a:cubicBezTo>
                    <a:pt x="4606" y="21"/>
                    <a:pt x="4422"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87;p47"/>
            <p:cNvSpPr/>
            <p:nvPr/>
          </p:nvSpPr>
          <p:spPr>
            <a:xfrm>
              <a:off x="5176322" y="3924699"/>
              <a:ext cx="305953" cy="293210"/>
            </a:xfrm>
            <a:custGeom>
              <a:avLst/>
              <a:gdLst/>
              <a:ahLst/>
              <a:cxnLst/>
              <a:rect l="l" t="t" r="r" b="b"/>
              <a:pathLst>
                <a:path w="3676" h="3523" extrusionOk="0">
                  <a:moveTo>
                    <a:pt x="1733" y="0"/>
                  </a:moveTo>
                  <a:cubicBezTo>
                    <a:pt x="1695" y="0"/>
                    <a:pt x="1657" y="4"/>
                    <a:pt x="1618" y="12"/>
                  </a:cubicBezTo>
                  <a:cubicBezTo>
                    <a:pt x="1225" y="203"/>
                    <a:pt x="875" y="843"/>
                    <a:pt x="612" y="1199"/>
                  </a:cubicBezTo>
                  <a:cubicBezTo>
                    <a:pt x="486" y="1378"/>
                    <a:pt x="371" y="1565"/>
                    <a:pt x="266" y="1757"/>
                  </a:cubicBezTo>
                  <a:cubicBezTo>
                    <a:pt x="225" y="1855"/>
                    <a:pt x="65" y="2076"/>
                    <a:pt x="56" y="2226"/>
                  </a:cubicBezTo>
                  <a:cubicBezTo>
                    <a:pt x="19" y="2259"/>
                    <a:pt x="1" y="2312"/>
                    <a:pt x="28" y="2384"/>
                  </a:cubicBezTo>
                  <a:cubicBezTo>
                    <a:pt x="168" y="2592"/>
                    <a:pt x="359" y="2765"/>
                    <a:pt x="538" y="2942"/>
                  </a:cubicBezTo>
                  <a:cubicBezTo>
                    <a:pt x="801" y="3178"/>
                    <a:pt x="1091" y="3390"/>
                    <a:pt x="1433" y="3499"/>
                  </a:cubicBezTo>
                  <a:cubicBezTo>
                    <a:pt x="1472" y="3516"/>
                    <a:pt x="1511" y="3522"/>
                    <a:pt x="1550" y="3522"/>
                  </a:cubicBezTo>
                  <a:cubicBezTo>
                    <a:pt x="1652" y="3522"/>
                    <a:pt x="1753" y="3477"/>
                    <a:pt x="1857" y="3462"/>
                  </a:cubicBezTo>
                  <a:cubicBezTo>
                    <a:pt x="1996" y="3439"/>
                    <a:pt x="2149" y="3470"/>
                    <a:pt x="2282" y="3413"/>
                  </a:cubicBezTo>
                  <a:cubicBezTo>
                    <a:pt x="2314" y="3395"/>
                    <a:pt x="2348" y="3390"/>
                    <a:pt x="2383" y="3390"/>
                  </a:cubicBezTo>
                  <a:cubicBezTo>
                    <a:pt x="2429" y="3390"/>
                    <a:pt x="2477" y="3398"/>
                    <a:pt x="2521" y="3398"/>
                  </a:cubicBezTo>
                  <a:cubicBezTo>
                    <a:pt x="2526" y="3399"/>
                    <a:pt x="2530" y="3399"/>
                    <a:pt x="2535" y="3399"/>
                  </a:cubicBezTo>
                  <a:cubicBezTo>
                    <a:pt x="2622" y="3399"/>
                    <a:pt x="2694" y="3328"/>
                    <a:pt x="2690" y="3238"/>
                  </a:cubicBezTo>
                  <a:cubicBezTo>
                    <a:pt x="2679" y="3129"/>
                    <a:pt x="2593" y="3044"/>
                    <a:pt x="2527" y="2964"/>
                  </a:cubicBezTo>
                  <a:cubicBezTo>
                    <a:pt x="2272" y="2668"/>
                    <a:pt x="2011" y="2370"/>
                    <a:pt x="1817" y="2030"/>
                  </a:cubicBezTo>
                  <a:lnTo>
                    <a:pt x="1817" y="2030"/>
                  </a:lnTo>
                  <a:cubicBezTo>
                    <a:pt x="2071" y="2255"/>
                    <a:pt x="2328" y="2479"/>
                    <a:pt x="2628" y="2635"/>
                  </a:cubicBezTo>
                  <a:cubicBezTo>
                    <a:pt x="2751" y="2695"/>
                    <a:pt x="2873" y="2763"/>
                    <a:pt x="3002" y="2806"/>
                  </a:cubicBezTo>
                  <a:cubicBezTo>
                    <a:pt x="3020" y="2813"/>
                    <a:pt x="3039" y="2816"/>
                    <a:pt x="3057" y="2816"/>
                  </a:cubicBezTo>
                  <a:cubicBezTo>
                    <a:pt x="3141" y="2816"/>
                    <a:pt x="3221" y="2749"/>
                    <a:pt x="3212" y="2660"/>
                  </a:cubicBezTo>
                  <a:cubicBezTo>
                    <a:pt x="3204" y="2592"/>
                    <a:pt x="3169" y="2534"/>
                    <a:pt x="3134" y="2479"/>
                  </a:cubicBezTo>
                  <a:cubicBezTo>
                    <a:pt x="3002" y="2259"/>
                    <a:pt x="2826" y="2069"/>
                    <a:pt x="2688" y="1853"/>
                  </a:cubicBezTo>
                  <a:cubicBezTo>
                    <a:pt x="2556" y="1606"/>
                    <a:pt x="2486" y="1333"/>
                    <a:pt x="2385" y="1074"/>
                  </a:cubicBezTo>
                  <a:lnTo>
                    <a:pt x="2385" y="1074"/>
                  </a:lnTo>
                  <a:cubicBezTo>
                    <a:pt x="2642" y="1145"/>
                    <a:pt x="2918" y="1241"/>
                    <a:pt x="3189" y="1241"/>
                  </a:cubicBezTo>
                  <a:cubicBezTo>
                    <a:pt x="3294" y="1241"/>
                    <a:pt x="3398" y="1226"/>
                    <a:pt x="3500" y="1191"/>
                  </a:cubicBezTo>
                  <a:cubicBezTo>
                    <a:pt x="3675" y="1117"/>
                    <a:pt x="3634" y="938"/>
                    <a:pt x="3533" y="899"/>
                  </a:cubicBezTo>
                  <a:cubicBezTo>
                    <a:pt x="3531" y="893"/>
                    <a:pt x="3529" y="886"/>
                    <a:pt x="3525" y="880"/>
                  </a:cubicBezTo>
                  <a:cubicBezTo>
                    <a:pt x="3416" y="779"/>
                    <a:pt x="3253" y="722"/>
                    <a:pt x="3118" y="642"/>
                  </a:cubicBezTo>
                  <a:cubicBezTo>
                    <a:pt x="2912" y="547"/>
                    <a:pt x="2716" y="438"/>
                    <a:pt x="2519" y="329"/>
                  </a:cubicBezTo>
                  <a:cubicBezTo>
                    <a:pt x="2272" y="206"/>
                    <a:pt x="2017" y="0"/>
                    <a:pt x="1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88;p47"/>
            <p:cNvSpPr/>
            <p:nvPr/>
          </p:nvSpPr>
          <p:spPr>
            <a:xfrm>
              <a:off x="5179401" y="2911150"/>
              <a:ext cx="1292728" cy="1306339"/>
            </a:xfrm>
            <a:custGeom>
              <a:avLst/>
              <a:gdLst/>
              <a:ahLst/>
              <a:cxnLst/>
              <a:rect l="l" t="t" r="r" b="b"/>
              <a:pathLst>
                <a:path w="15532" h="15696" extrusionOk="0">
                  <a:moveTo>
                    <a:pt x="10417" y="1460"/>
                  </a:moveTo>
                  <a:cubicBezTo>
                    <a:pt x="10357" y="1460"/>
                    <a:pt x="10313" y="1489"/>
                    <a:pt x="10326" y="1579"/>
                  </a:cubicBezTo>
                  <a:cubicBezTo>
                    <a:pt x="10341" y="1622"/>
                    <a:pt x="10382" y="1649"/>
                    <a:pt x="10425" y="1649"/>
                  </a:cubicBezTo>
                  <a:cubicBezTo>
                    <a:pt x="10513" y="1680"/>
                    <a:pt x="10600" y="1715"/>
                    <a:pt x="10682" y="1754"/>
                  </a:cubicBezTo>
                  <a:cubicBezTo>
                    <a:pt x="10927" y="1871"/>
                    <a:pt x="11170" y="1997"/>
                    <a:pt x="11384" y="2165"/>
                  </a:cubicBezTo>
                  <a:cubicBezTo>
                    <a:pt x="11400" y="2177"/>
                    <a:pt x="11419" y="2183"/>
                    <a:pt x="11438" y="2183"/>
                  </a:cubicBezTo>
                  <a:cubicBezTo>
                    <a:pt x="11468" y="2183"/>
                    <a:pt x="11497" y="2170"/>
                    <a:pt x="11517" y="2145"/>
                  </a:cubicBezTo>
                  <a:cubicBezTo>
                    <a:pt x="11672" y="1974"/>
                    <a:pt x="10750" y="1579"/>
                    <a:pt x="10614" y="1517"/>
                  </a:cubicBezTo>
                  <a:cubicBezTo>
                    <a:pt x="10564" y="1493"/>
                    <a:pt x="10482" y="1460"/>
                    <a:pt x="10417" y="1460"/>
                  </a:cubicBezTo>
                  <a:close/>
                  <a:moveTo>
                    <a:pt x="9773" y="2218"/>
                  </a:moveTo>
                  <a:cubicBezTo>
                    <a:pt x="9756" y="2218"/>
                    <a:pt x="9738" y="2224"/>
                    <a:pt x="9719" y="2237"/>
                  </a:cubicBezTo>
                  <a:cubicBezTo>
                    <a:pt x="9563" y="2383"/>
                    <a:pt x="10026" y="2688"/>
                    <a:pt x="10141" y="2760"/>
                  </a:cubicBezTo>
                  <a:cubicBezTo>
                    <a:pt x="10310" y="2873"/>
                    <a:pt x="10522" y="2898"/>
                    <a:pt x="10699" y="2996"/>
                  </a:cubicBezTo>
                  <a:cubicBezTo>
                    <a:pt x="10717" y="3012"/>
                    <a:pt x="10739" y="3019"/>
                    <a:pt x="10760" y="3019"/>
                  </a:cubicBezTo>
                  <a:cubicBezTo>
                    <a:pt x="10813" y="3019"/>
                    <a:pt x="10863" y="2974"/>
                    <a:pt x="10857" y="2912"/>
                  </a:cubicBezTo>
                  <a:cubicBezTo>
                    <a:pt x="10775" y="2731"/>
                    <a:pt x="10454" y="2739"/>
                    <a:pt x="10295" y="2626"/>
                  </a:cubicBezTo>
                  <a:cubicBezTo>
                    <a:pt x="10145" y="2550"/>
                    <a:pt x="10011" y="2445"/>
                    <a:pt x="9902" y="2317"/>
                  </a:cubicBezTo>
                  <a:cubicBezTo>
                    <a:pt x="9871" y="2274"/>
                    <a:pt x="9827" y="2218"/>
                    <a:pt x="9773" y="2218"/>
                  </a:cubicBezTo>
                  <a:close/>
                  <a:moveTo>
                    <a:pt x="10314" y="3665"/>
                  </a:moveTo>
                  <a:lnTo>
                    <a:pt x="10314" y="3665"/>
                  </a:lnTo>
                  <a:cubicBezTo>
                    <a:pt x="10311" y="3669"/>
                    <a:pt x="10308" y="3672"/>
                    <a:pt x="10304" y="3675"/>
                  </a:cubicBezTo>
                  <a:lnTo>
                    <a:pt x="10306" y="3673"/>
                  </a:lnTo>
                  <a:lnTo>
                    <a:pt x="10314" y="3665"/>
                  </a:lnTo>
                  <a:close/>
                  <a:moveTo>
                    <a:pt x="13147" y="3457"/>
                  </a:moveTo>
                  <a:cubicBezTo>
                    <a:pt x="13098" y="3457"/>
                    <a:pt x="13051" y="3489"/>
                    <a:pt x="13048" y="3542"/>
                  </a:cubicBezTo>
                  <a:cubicBezTo>
                    <a:pt x="13040" y="3657"/>
                    <a:pt x="13186" y="3655"/>
                    <a:pt x="13258" y="3704"/>
                  </a:cubicBezTo>
                  <a:cubicBezTo>
                    <a:pt x="13503" y="3840"/>
                    <a:pt x="13764" y="3951"/>
                    <a:pt x="13972" y="4144"/>
                  </a:cubicBezTo>
                  <a:cubicBezTo>
                    <a:pt x="13991" y="4164"/>
                    <a:pt x="14013" y="4172"/>
                    <a:pt x="14035" y="4172"/>
                  </a:cubicBezTo>
                  <a:cubicBezTo>
                    <a:pt x="14109" y="4172"/>
                    <a:pt x="14174" y="4074"/>
                    <a:pt x="14103" y="4006"/>
                  </a:cubicBezTo>
                  <a:cubicBezTo>
                    <a:pt x="13842" y="3770"/>
                    <a:pt x="13511" y="3614"/>
                    <a:pt x="13194" y="3467"/>
                  </a:cubicBezTo>
                  <a:cubicBezTo>
                    <a:pt x="13179" y="3460"/>
                    <a:pt x="13163" y="3457"/>
                    <a:pt x="13147" y="3457"/>
                  </a:cubicBezTo>
                  <a:close/>
                  <a:moveTo>
                    <a:pt x="8416" y="3009"/>
                  </a:moveTo>
                  <a:cubicBezTo>
                    <a:pt x="8387" y="3009"/>
                    <a:pt x="8359" y="3022"/>
                    <a:pt x="8339" y="3054"/>
                  </a:cubicBezTo>
                  <a:cubicBezTo>
                    <a:pt x="8257" y="3192"/>
                    <a:pt x="8185" y="3336"/>
                    <a:pt x="8098" y="3472"/>
                  </a:cubicBezTo>
                  <a:cubicBezTo>
                    <a:pt x="8040" y="3417"/>
                    <a:pt x="8027" y="3287"/>
                    <a:pt x="7941" y="3287"/>
                  </a:cubicBezTo>
                  <a:cubicBezTo>
                    <a:pt x="7930" y="3287"/>
                    <a:pt x="7917" y="3290"/>
                    <a:pt x="7903" y="3295"/>
                  </a:cubicBezTo>
                  <a:cubicBezTo>
                    <a:pt x="7744" y="3379"/>
                    <a:pt x="7952" y="3624"/>
                    <a:pt x="8053" y="3675"/>
                  </a:cubicBezTo>
                  <a:cubicBezTo>
                    <a:pt x="8073" y="3684"/>
                    <a:pt x="8091" y="3688"/>
                    <a:pt x="8109" y="3688"/>
                  </a:cubicBezTo>
                  <a:cubicBezTo>
                    <a:pt x="8197" y="3688"/>
                    <a:pt x="8254" y="3587"/>
                    <a:pt x="8296" y="3513"/>
                  </a:cubicBezTo>
                  <a:cubicBezTo>
                    <a:pt x="8327" y="3463"/>
                    <a:pt x="8357" y="3412"/>
                    <a:pt x="8386" y="3360"/>
                  </a:cubicBezTo>
                  <a:cubicBezTo>
                    <a:pt x="8785" y="3904"/>
                    <a:pt x="9501" y="4132"/>
                    <a:pt x="10160" y="4167"/>
                  </a:cubicBezTo>
                  <a:cubicBezTo>
                    <a:pt x="10162" y="4167"/>
                    <a:pt x="10163" y="4167"/>
                    <a:pt x="10165" y="4167"/>
                  </a:cubicBezTo>
                  <a:cubicBezTo>
                    <a:pt x="10190" y="4167"/>
                    <a:pt x="10214" y="4155"/>
                    <a:pt x="10232" y="4136"/>
                  </a:cubicBezTo>
                  <a:cubicBezTo>
                    <a:pt x="10249" y="4137"/>
                    <a:pt x="10267" y="4138"/>
                    <a:pt x="10284" y="4138"/>
                  </a:cubicBezTo>
                  <a:cubicBezTo>
                    <a:pt x="10302" y="4138"/>
                    <a:pt x="10319" y="4137"/>
                    <a:pt x="10337" y="4136"/>
                  </a:cubicBezTo>
                  <a:cubicBezTo>
                    <a:pt x="10339" y="4136"/>
                    <a:pt x="10341" y="4136"/>
                    <a:pt x="10343" y="4136"/>
                  </a:cubicBezTo>
                  <a:cubicBezTo>
                    <a:pt x="10366" y="4136"/>
                    <a:pt x="10389" y="4126"/>
                    <a:pt x="10404" y="4109"/>
                  </a:cubicBezTo>
                  <a:cubicBezTo>
                    <a:pt x="10485" y="4218"/>
                    <a:pt x="10559" y="4332"/>
                    <a:pt x="10666" y="4420"/>
                  </a:cubicBezTo>
                  <a:cubicBezTo>
                    <a:pt x="10793" y="4545"/>
                    <a:pt x="10960" y="4620"/>
                    <a:pt x="11094" y="4739"/>
                  </a:cubicBezTo>
                  <a:cubicBezTo>
                    <a:pt x="11184" y="4854"/>
                    <a:pt x="11275" y="4992"/>
                    <a:pt x="11431" y="5019"/>
                  </a:cubicBezTo>
                  <a:cubicBezTo>
                    <a:pt x="11445" y="5022"/>
                    <a:pt x="11461" y="5024"/>
                    <a:pt x="11476" y="5024"/>
                  </a:cubicBezTo>
                  <a:cubicBezTo>
                    <a:pt x="11544" y="5024"/>
                    <a:pt x="11613" y="4987"/>
                    <a:pt x="11608" y="4912"/>
                  </a:cubicBezTo>
                  <a:cubicBezTo>
                    <a:pt x="11604" y="4838"/>
                    <a:pt x="11530" y="4805"/>
                    <a:pt x="11487" y="4755"/>
                  </a:cubicBezTo>
                  <a:cubicBezTo>
                    <a:pt x="11392" y="4661"/>
                    <a:pt x="11347" y="4525"/>
                    <a:pt x="11246" y="4436"/>
                  </a:cubicBezTo>
                  <a:cubicBezTo>
                    <a:pt x="11112" y="4338"/>
                    <a:pt x="10931" y="4315"/>
                    <a:pt x="10816" y="4187"/>
                  </a:cubicBezTo>
                  <a:cubicBezTo>
                    <a:pt x="10752" y="4122"/>
                    <a:pt x="10701" y="4046"/>
                    <a:pt x="10664" y="3961"/>
                  </a:cubicBezTo>
                  <a:cubicBezTo>
                    <a:pt x="10643" y="3869"/>
                    <a:pt x="10581" y="3788"/>
                    <a:pt x="10497" y="3741"/>
                  </a:cubicBezTo>
                  <a:cubicBezTo>
                    <a:pt x="10427" y="3694"/>
                    <a:pt x="10386" y="3620"/>
                    <a:pt x="10334" y="3556"/>
                  </a:cubicBezTo>
                  <a:lnTo>
                    <a:pt x="10334" y="3556"/>
                  </a:lnTo>
                  <a:cubicBezTo>
                    <a:pt x="10348" y="3562"/>
                    <a:pt x="10363" y="3564"/>
                    <a:pt x="10378" y="3564"/>
                  </a:cubicBezTo>
                  <a:cubicBezTo>
                    <a:pt x="10406" y="3564"/>
                    <a:pt x="10434" y="3557"/>
                    <a:pt x="10461" y="3557"/>
                  </a:cubicBezTo>
                  <a:cubicBezTo>
                    <a:pt x="10466" y="3557"/>
                    <a:pt x="10470" y="3558"/>
                    <a:pt x="10474" y="3558"/>
                  </a:cubicBezTo>
                  <a:cubicBezTo>
                    <a:pt x="10588" y="3558"/>
                    <a:pt x="10697" y="3591"/>
                    <a:pt x="10808" y="3595"/>
                  </a:cubicBezTo>
                  <a:lnTo>
                    <a:pt x="10822" y="3595"/>
                  </a:lnTo>
                  <a:cubicBezTo>
                    <a:pt x="10840" y="3613"/>
                    <a:pt x="10865" y="3623"/>
                    <a:pt x="10889" y="3623"/>
                  </a:cubicBezTo>
                  <a:cubicBezTo>
                    <a:pt x="10904" y="3623"/>
                    <a:pt x="10918" y="3620"/>
                    <a:pt x="10931" y="3614"/>
                  </a:cubicBezTo>
                  <a:cubicBezTo>
                    <a:pt x="10938" y="3613"/>
                    <a:pt x="10945" y="3613"/>
                    <a:pt x="10952" y="3613"/>
                  </a:cubicBezTo>
                  <a:cubicBezTo>
                    <a:pt x="11033" y="3613"/>
                    <a:pt x="11110" y="3645"/>
                    <a:pt x="11184" y="3673"/>
                  </a:cubicBezTo>
                  <a:cubicBezTo>
                    <a:pt x="11384" y="3755"/>
                    <a:pt x="11534" y="3924"/>
                    <a:pt x="11591" y="4134"/>
                  </a:cubicBezTo>
                  <a:cubicBezTo>
                    <a:pt x="11604" y="4171"/>
                    <a:pt x="11602" y="4218"/>
                    <a:pt x="11604" y="4262"/>
                  </a:cubicBezTo>
                  <a:cubicBezTo>
                    <a:pt x="11575" y="4389"/>
                    <a:pt x="11703" y="4663"/>
                    <a:pt x="11688" y="4768"/>
                  </a:cubicBezTo>
                  <a:cubicBezTo>
                    <a:pt x="11696" y="4986"/>
                    <a:pt x="11561" y="4967"/>
                    <a:pt x="11544" y="5095"/>
                  </a:cubicBezTo>
                  <a:cubicBezTo>
                    <a:pt x="11567" y="5162"/>
                    <a:pt x="11601" y="5189"/>
                    <a:pt x="11640" y="5189"/>
                  </a:cubicBezTo>
                  <a:cubicBezTo>
                    <a:pt x="11725" y="5189"/>
                    <a:pt x="11831" y="5061"/>
                    <a:pt x="11879" y="4947"/>
                  </a:cubicBezTo>
                  <a:cubicBezTo>
                    <a:pt x="11968" y="4881"/>
                    <a:pt x="11982" y="4634"/>
                    <a:pt x="12036" y="4550"/>
                  </a:cubicBezTo>
                  <a:cubicBezTo>
                    <a:pt x="12093" y="4391"/>
                    <a:pt x="12155" y="4235"/>
                    <a:pt x="12221" y="4081"/>
                  </a:cubicBezTo>
                  <a:cubicBezTo>
                    <a:pt x="12223" y="4074"/>
                    <a:pt x="12223" y="4070"/>
                    <a:pt x="12225" y="4066"/>
                  </a:cubicBezTo>
                  <a:cubicBezTo>
                    <a:pt x="12260" y="3994"/>
                    <a:pt x="12295" y="3926"/>
                    <a:pt x="12330" y="3891"/>
                  </a:cubicBezTo>
                  <a:cubicBezTo>
                    <a:pt x="12392" y="3774"/>
                    <a:pt x="12546" y="3683"/>
                    <a:pt x="12538" y="3542"/>
                  </a:cubicBezTo>
                  <a:cubicBezTo>
                    <a:pt x="12526" y="3490"/>
                    <a:pt x="12482" y="3464"/>
                    <a:pt x="12434" y="3464"/>
                  </a:cubicBezTo>
                  <a:cubicBezTo>
                    <a:pt x="12407" y="3464"/>
                    <a:pt x="12378" y="3473"/>
                    <a:pt x="12355" y="3490"/>
                  </a:cubicBezTo>
                  <a:cubicBezTo>
                    <a:pt x="12231" y="3504"/>
                    <a:pt x="12060" y="3706"/>
                    <a:pt x="11968" y="3908"/>
                  </a:cubicBezTo>
                  <a:cubicBezTo>
                    <a:pt x="11916" y="3988"/>
                    <a:pt x="11871" y="4072"/>
                    <a:pt x="11832" y="4159"/>
                  </a:cubicBezTo>
                  <a:cubicBezTo>
                    <a:pt x="11750" y="3844"/>
                    <a:pt x="11579" y="3568"/>
                    <a:pt x="11242" y="3457"/>
                  </a:cubicBezTo>
                  <a:cubicBezTo>
                    <a:pt x="11075" y="3395"/>
                    <a:pt x="10894" y="3418"/>
                    <a:pt x="10721" y="3395"/>
                  </a:cubicBezTo>
                  <a:cubicBezTo>
                    <a:pt x="10663" y="3391"/>
                    <a:pt x="10547" y="3365"/>
                    <a:pt x="10447" y="3365"/>
                  </a:cubicBezTo>
                  <a:cubicBezTo>
                    <a:pt x="10350" y="3365"/>
                    <a:pt x="10269" y="3390"/>
                    <a:pt x="10275" y="3488"/>
                  </a:cubicBezTo>
                  <a:cubicBezTo>
                    <a:pt x="10277" y="3496"/>
                    <a:pt x="10279" y="3504"/>
                    <a:pt x="10283" y="3513"/>
                  </a:cubicBezTo>
                  <a:cubicBezTo>
                    <a:pt x="10271" y="3507"/>
                    <a:pt x="10258" y="3505"/>
                    <a:pt x="10246" y="3505"/>
                  </a:cubicBezTo>
                  <a:cubicBezTo>
                    <a:pt x="10170" y="3505"/>
                    <a:pt x="10109" y="3607"/>
                    <a:pt x="10180" y="3671"/>
                  </a:cubicBezTo>
                  <a:cubicBezTo>
                    <a:pt x="10014" y="3747"/>
                    <a:pt x="10178" y="3869"/>
                    <a:pt x="10265" y="3945"/>
                  </a:cubicBezTo>
                  <a:lnTo>
                    <a:pt x="10262" y="3945"/>
                  </a:lnTo>
                  <a:cubicBezTo>
                    <a:pt x="10123" y="3945"/>
                    <a:pt x="9983" y="3920"/>
                    <a:pt x="9851" y="3871"/>
                  </a:cubicBezTo>
                  <a:cubicBezTo>
                    <a:pt x="9421" y="3698"/>
                    <a:pt x="8956" y="3537"/>
                    <a:pt x="8631" y="3190"/>
                  </a:cubicBezTo>
                  <a:cubicBezTo>
                    <a:pt x="8584" y="3147"/>
                    <a:pt x="8565" y="3072"/>
                    <a:pt x="8504" y="3050"/>
                  </a:cubicBezTo>
                  <a:lnTo>
                    <a:pt x="8497" y="3048"/>
                  </a:lnTo>
                  <a:cubicBezTo>
                    <a:pt x="8477" y="3024"/>
                    <a:pt x="8446" y="3009"/>
                    <a:pt x="8416" y="3009"/>
                  </a:cubicBezTo>
                  <a:close/>
                  <a:moveTo>
                    <a:pt x="12414" y="4233"/>
                  </a:moveTo>
                  <a:cubicBezTo>
                    <a:pt x="12361" y="4233"/>
                    <a:pt x="12318" y="4274"/>
                    <a:pt x="12318" y="4325"/>
                  </a:cubicBezTo>
                  <a:cubicBezTo>
                    <a:pt x="12513" y="4809"/>
                    <a:pt x="12929" y="5082"/>
                    <a:pt x="13424" y="5212"/>
                  </a:cubicBezTo>
                  <a:cubicBezTo>
                    <a:pt x="13435" y="5215"/>
                    <a:pt x="13445" y="5217"/>
                    <a:pt x="13455" y="5217"/>
                  </a:cubicBezTo>
                  <a:cubicBezTo>
                    <a:pt x="13552" y="5217"/>
                    <a:pt x="13587" y="5061"/>
                    <a:pt x="13480" y="5031"/>
                  </a:cubicBezTo>
                  <a:cubicBezTo>
                    <a:pt x="13153" y="4932"/>
                    <a:pt x="12807" y="4792"/>
                    <a:pt x="12626" y="4488"/>
                  </a:cubicBezTo>
                  <a:cubicBezTo>
                    <a:pt x="12558" y="4404"/>
                    <a:pt x="12534" y="4251"/>
                    <a:pt x="12414" y="4233"/>
                  </a:cubicBezTo>
                  <a:close/>
                  <a:moveTo>
                    <a:pt x="11692" y="0"/>
                  </a:moveTo>
                  <a:cubicBezTo>
                    <a:pt x="11339" y="0"/>
                    <a:pt x="10988" y="70"/>
                    <a:pt x="10662" y="231"/>
                  </a:cubicBezTo>
                  <a:cubicBezTo>
                    <a:pt x="10022" y="501"/>
                    <a:pt x="9415" y="859"/>
                    <a:pt x="8921" y="1351"/>
                  </a:cubicBezTo>
                  <a:cubicBezTo>
                    <a:pt x="8810" y="1439"/>
                    <a:pt x="8339" y="2003"/>
                    <a:pt x="8516" y="2116"/>
                  </a:cubicBezTo>
                  <a:cubicBezTo>
                    <a:pt x="8475" y="2184"/>
                    <a:pt x="8508" y="2283"/>
                    <a:pt x="8592" y="2283"/>
                  </a:cubicBezTo>
                  <a:cubicBezTo>
                    <a:pt x="8699" y="2280"/>
                    <a:pt x="8689" y="2151"/>
                    <a:pt x="8746" y="2091"/>
                  </a:cubicBezTo>
                  <a:cubicBezTo>
                    <a:pt x="8950" y="1818"/>
                    <a:pt x="9180" y="1544"/>
                    <a:pt x="9485" y="1381"/>
                  </a:cubicBezTo>
                  <a:cubicBezTo>
                    <a:pt x="9758" y="1256"/>
                    <a:pt x="10044" y="1153"/>
                    <a:pt x="10291" y="974"/>
                  </a:cubicBezTo>
                  <a:cubicBezTo>
                    <a:pt x="10423" y="935"/>
                    <a:pt x="10565" y="931"/>
                    <a:pt x="10697" y="879"/>
                  </a:cubicBezTo>
                  <a:cubicBezTo>
                    <a:pt x="10824" y="844"/>
                    <a:pt x="10943" y="772"/>
                    <a:pt x="11071" y="744"/>
                  </a:cubicBezTo>
                  <a:cubicBezTo>
                    <a:pt x="11123" y="748"/>
                    <a:pt x="11174" y="750"/>
                    <a:pt x="11225" y="750"/>
                  </a:cubicBezTo>
                  <a:cubicBezTo>
                    <a:pt x="11406" y="750"/>
                    <a:pt x="11584" y="727"/>
                    <a:pt x="11764" y="705"/>
                  </a:cubicBezTo>
                  <a:cubicBezTo>
                    <a:pt x="11986" y="779"/>
                    <a:pt x="12211" y="840"/>
                    <a:pt x="12445" y="863"/>
                  </a:cubicBezTo>
                  <a:cubicBezTo>
                    <a:pt x="12546" y="945"/>
                    <a:pt x="12628" y="1052"/>
                    <a:pt x="12739" y="1126"/>
                  </a:cubicBezTo>
                  <a:cubicBezTo>
                    <a:pt x="12834" y="1192"/>
                    <a:pt x="12941" y="1242"/>
                    <a:pt x="13052" y="1274"/>
                  </a:cubicBezTo>
                  <a:cubicBezTo>
                    <a:pt x="13091" y="1326"/>
                    <a:pt x="13114" y="1388"/>
                    <a:pt x="13153" y="1435"/>
                  </a:cubicBezTo>
                  <a:cubicBezTo>
                    <a:pt x="13278" y="1593"/>
                    <a:pt x="13447" y="1711"/>
                    <a:pt x="13626" y="1799"/>
                  </a:cubicBezTo>
                  <a:cubicBezTo>
                    <a:pt x="13749" y="2013"/>
                    <a:pt x="13933" y="2186"/>
                    <a:pt x="14140" y="2315"/>
                  </a:cubicBezTo>
                  <a:cubicBezTo>
                    <a:pt x="14256" y="2352"/>
                    <a:pt x="14225" y="2459"/>
                    <a:pt x="14268" y="2562"/>
                  </a:cubicBezTo>
                  <a:cubicBezTo>
                    <a:pt x="14334" y="2747"/>
                    <a:pt x="14476" y="2889"/>
                    <a:pt x="14620" y="3019"/>
                  </a:cubicBezTo>
                  <a:cubicBezTo>
                    <a:pt x="14622" y="3262"/>
                    <a:pt x="14690" y="3494"/>
                    <a:pt x="14782" y="3714"/>
                  </a:cubicBezTo>
                  <a:cubicBezTo>
                    <a:pt x="14772" y="3893"/>
                    <a:pt x="14790" y="4070"/>
                    <a:pt x="14836" y="4243"/>
                  </a:cubicBezTo>
                  <a:cubicBezTo>
                    <a:pt x="14844" y="4307"/>
                    <a:pt x="14889" y="4369"/>
                    <a:pt x="14877" y="4432"/>
                  </a:cubicBezTo>
                  <a:cubicBezTo>
                    <a:pt x="14834" y="4593"/>
                    <a:pt x="14801" y="4753"/>
                    <a:pt x="14762" y="4914"/>
                  </a:cubicBezTo>
                  <a:cubicBezTo>
                    <a:pt x="14638" y="5074"/>
                    <a:pt x="14525" y="5243"/>
                    <a:pt x="14470" y="5440"/>
                  </a:cubicBezTo>
                  <a:cubicBezTo>
                    <a:pt x="14465" y="5508"/>
                    <a:pt x="14408" y="5621"/>
                    <a:pt x="14342" y="5749"/>
                  </a:cubicBezTo>
                  <a:cubicBezTo>
                    <a:pt x="13906" y="5815"/>
                    <a:pt x="13367" y="5959"/>
                    <a:pt x="13245" y="5979"/>
                  </a:cubicBezTo>
                  <a:cubicBezTo>
                    <a:pt x="12659" y="6115"/>
                    <a:pt x="12089" y="6311"/>
                    <a:pt x="11524" y="6510"/>
                  </a:cubicBezTo>
                  <a:cubicBezTo>
                    <a:pt x="11238" y="6611"/>
                    <a:pt x="10956" y="6722"/>
                    <a:pt x="10676" y="6843"/>
                  </a:cubicBezTo>
                  <a:cubicBezTo>
                    <a:pt x="10602" y="6891"/>
                    <a:pt x="10435" y="6905"/>
                    <a:pt x="10413" y="6998"/>
                  </a:cubicBezTo>
                  <a:lnTo>
                    <a:pt x="10443" y="6983"/>
                  </a:lnTo>
                  <a:cubicBezTo>
                    <a:pt x="10470" y="6971"/>
                    <a:pt x="10499" y="6961"/>
                    <a:pt x="10528" y="6950"/>
                  </a:cubicBezTo>
                  <a:cubicBezTo>
                    <a:pt x="10585" y="6930"/>
                    <a:pt x="10643" y="6909"/>
                    <a:pt x="10701" y="6891"/>
                  </a:cubicBezTo>
                  <a:cubicBezTo>
                    <a:pt x="10744" y="6876"/>
                    <a:pt x="10789" y="6864"/>
                    <a:pt x="10834" y="6852"/>
                  </a:cubicBezTo>
                  <a:cubicBezTo>
                    <a:pt x="10906" y="6831"/>
                    <a:pt x="10978" y="6813"/>
                    <a:pt x="11050" y="6798"/>
                  </a:cubicBezTo>
                  <a:cubicBezTo>
                    <a:pt x="11126" y="6780"/>
                    <a:pt x="11205" y="6765"/>
                    <a:pt x="11281" y="6751"/>
                  </a:cubicBezTo>
                  <a:lnTo>
                    <a:pt x="11295" y="6751"/>
                  </a:lnTo>
                  <a:cubicBezTo>
                    <a:pt x="11332" y="6736"/>
                    <a:pt x="11371" y="6724"/>
                    <a:pt x="11410" y="6714"/>
                  </a:cubicBezTo>
                  <a:cubicBezTo>
                    <a:pt x="11462" y="6699"/>
                    <a:pt x="11511" y="6687"/>
                    <a:pt x="11563" y="6677"/>
                  </a:cubicBezTo>
                  <a:cubicBezTo>
                    <a:pt x="11643" y="6660"/>
                    <a:pt x="11725" y="6648"/>
                    <a:pt x="11807" y="6640"/>
                  </a:cubicBezTo>
                  <a:cubicBezTo>
                    <a:pt x="11884" y="6609"/>
                    <a:pt x="11962" y="6580"/>
                    <a:pt x="12038" y="6551"/>
                  </a:cubicBezTo>
                  <a:cubicBezTo>
                    <a:pt x="12054" y="6587"/>
                    <a:pt x="12104" y="6599"/>
                    <a:pt x="12172" y="6599"/>
                  </a:cubicBezTo>
                  <a:cubicBezTo>
                    <a:pt x="12254" y="6599"/>
                    <a:pt x="12361" y="6581"/>
                    <a:pt x="12462" y="6562"/>
                  </a:cubicBezTo>
                  <a:cubicBezTo>
                    <a:pt x="12503" y="6535"/>
                    <a:pt x="12548" y="6516"/>
                    <a:pt x="12597" y="6510"/>
                  </a:cubicBezTo>
                  <a:cubicBezTo>
                    <a:pt x="12647" y="6500"/>
                    <a:pt x="12696" y="6494"/>
                    <a:pt x="12748" y="6487"/>
                  </a:cubicBezTo>
                  <a:cubicBezTo>
                    <a:pt x="12865" y="6475"/>
                    <a:pt x="12982" y="6467"/>
                    <a:pt x="13101" y="6459"/>
                  </a:cubicBezTo>
                  <a:cubicBezTo>
                    <a:pt x="13178" y="6450"/>
                    <a:pt x="13254" y="6444"/>
                    <a:pt x="13330" y="6438"/>
                  </a:cubicBezTo>
                  <a:cubicBezTo>
                    <a:pt x="13486" y="6424"/>
                    <a:pt x="13642" y="6411"/>
                    <a:pt x="13799" y="6399"/>
                  </a:cubicBezTo>
                  <a:cubicBezTo>
                    <a:pt x="13804" y="6399"/>
                    <a:pt x="13810" y="6398"/>
                    <a:pt x="13815" y="6398"/>
                  </a:cubicBezTo>
                  <a:cubicBezTo>
                    <a:pt x="13835" y="6398"/>
                    <a:pt x="13854" y="6401"/>
                    <a:pt x="13873" y="6409"/>
                  </a:cubicBezTo>
                  <a:cubicBezTo>
                    <a:pt x="13931" y="6401"/>
                    <a:pt x="13988" y="6391"/>
                    <a:pt x="14048" y="6383"/>
                  </a:cubicBezTo>
                  <a:cubicBezTo>
                    <a:pt x="14079" y="6376"/>
                    <a:pt x="14112" y="6372"/>
                    <a:pt x="14144" y="6370"/>
                  </a:cubicBezTo>
                  <a:cubicBezTo>
                    <a:pt x="14165" y="6411"/>
                    <a:pt x="14204" y="6440"/>
                    <a:pt x="14274" y="6448"/>
                  </a:cubicBezTo>
                  <a:cubicBezTo>
                    <a:pt x="14282" y="6449"/>
                    <a:pt x="14291" y="6450"/>
                    <a:pt x="14299" y="6450"/>
                  </a:cubicBezTo>
                  <a:cubicBezTo>
                    <a:pt x="14400" y="6450"/>
                    <a:pt x="14495" y="6391"/>
                    <a:pt x="14583" y="6298"/>
                  </a:cubicBezTo>
                  <a:cubicBezTo>
                    <a:pt x="14616" y="6298"/>
                    <a:pt x="14648" y="6284"/>
                    <a:pt x="14671" y="6259"/>
                  </a:cubicBezTo>
                  <a:cubicBezTo>
                    <a:pt x="14692" y="6232"/>
                    <a:pt x="14698" y="6197"/>
                    <a:pt x="14686" y="6169"/>
                  </a:cubicBezTo>
                  <a:cubicBezTo>
                    <a:pt x="14710" y="6127"/>
                    <a:pt x="14737" y="6084"/>
                    <a:pt x="14762" y="6039"/>
                  </a:cubicBezTo>
                  <a:cubicBezTo>
                    <a:pt x="14780" y="6025"/>
                    <a:pt x="14790" y="6004"/>
                    <a:pt x="14792" y="5981"/>
                  </a:cubicBezTo>
                  <a:cubicBezTo>
                    <a:pt x="14805" y="5959"/>
                    <a:pt x="14817" y="5934"/>
                    <a:pt x="14830" y="5907"/>
                  </a:cubicBezTo>
                  <a:cubicBezTo>
                    <a:pt x="14879" y="5899"/>
                    <a:pt x="14920" y="5879"/>
                    <a:pt x="14922" y="5815"/>
                  </a:cubicBezTo>
                  <a:cubicBezTo>
                    <a:pt x="14924" y="5792"/>
                    <a:pt x="14914" y="5772"/>
                    <a:pt x="14897" y="5759"/>
                  </a:cubicBezTo>
                  <a:cubicBezTo>
                    <a:pt x="14990" y="5525"/>
                    <a:pt x="15070" y="5286"/>
                    <a:pt x="15136" y="5043"/>
                  </a:cubicBezTo>
                  <a:cubicBezTo>
                    <a:pt x="15490" y="4134"/>
                    <a:pt x="15531" y="3130"/>
                    <a:pt x="15087" y="2243"/>
                  </a:cubicBezTo>
                  <a:lnTo>
                    <a:pt x="15085" y="2239"/>
                  </a:lnTo>
                  <a:cubicBezTo>
                    <a:pt x="14712" y="1548"/>
                    <a:pt x="14109" y="986"/>
                    <a:pt x="13474" y="536"/>
                  </a:cubicBezTo>
                  <a:cubicBezTo>
                    <a:pt x="12946" y="217"/>
                    <a:pt x="12315" y="0"/>
                    <a:pt x="11692" y="0"/>
                  </a:cubicBezTo>
                  <a:close/>
                  <a:moveTo>
                    <a:pt x="7592" y="5489"/>
                  </a:moveTo>
                  <a:cubicBezTo>
                    <a:pt x="7541" y="5489"/>
                    <a:pt x="7495" y="5527"/>
                    <a:pt x="7506" y="5607"/>
                  </a:cubicBezTo>
                  <a:cubicBezTo>
                    <a:pt x="7559" y="5747"/>
                    <a:pt x="7619" y="5883"/>
                    <a:pt x="7687" y="6016"/>
                  </a:cubicBezTo>
                  <a:cubicBezTo>
                    <a:pt x="7683" y="6029"/>
                    <a:pt x="7683" y="6041"/>
                    <a:pt x="7683" y="6053"/>
                  </a:cubicBezTo>
                  <a:cubicBezTo>
                    <a:pt x="7905" y="6650"/>
                    <a:pt x="8399" y="7300"/>
                    <a:pt x="9005" y="7559"/>
                  </a:cubicBezTo>
                  <a:lnTo>
                    <a:pt x="9014" y="7555"/>
                  </a:lnTo>
                  <a:cubicBezTo>
                    <a:pt x="9067" y="7524"/>
                    <a:pt x="9125" y="7496"/>
                    <a:pt x="9182" y="7473"/>
                  </a:cubicBezTo>
                  <a:lnTo>
                    <a:pt x="9240" y="7446"/>
                  </a:lnTo>
                  <a:lnTo>
                    <a:pt x="9242" y="7444"/>
                  </a:lnTo>
                  <a:cubicBezTo>
                    <a:pt x="9275" y="7430"/>
                    <a:pt x="9308" y="7415"/>
                    <a:pt x="9341" y="7401"/>
                  </a:cubicBezTo>
                  <a:cubicBezTo>
                    <a:pt x="9392" y="7380"/>
                    <a:pt x="9444" y="7358"/>
                    <a:pt x="9495" y="7337"/>
                  </a:cubicBezTo>
                  <a:cubicBezTo>
                    <a:pt x="9224" y="7236"/>
                    <a:pt x="8952" y="7131"/>
                    <a:pt x="8709" y="6971"/>
                  </a:cubicBezTo>
                  <a:cubicBezTo>
                    <a:pt x="8240" y="6642"/>
                    <a:pt x="7936" y="6125"/>
                    <a:pt x="7703" y="5609"/>
                  </a:cubicBezTo>
                  <a:cubicBezTo>
                    <a:pt x="7702" y="5530"/>
                    <a:pt x="7645" y="5489"/>
                    <a:pt x="7592" y="5489"/>
                  </a:cubicBezTo>
                  <a:close/>
                  <a:moveTo>
                    <a:pt x="2158" y="12871"/>
                  </a:moveTo>
                  <a:cubicBezTo>
                    <a:pt x="2148" y="12871"/>
                    <a:pt x="2139" y="12873"/>
                    <a:pt x="2130" y="12877"/>
                  </a:cubicBezTo>
                  <a:cubicBezTo>
                    <a:pt x="2101" y="12894"/>
                    <a:pt x="2093" y="12927"/>
                    <a:pt x="2108" y="12955"/>
                  </a:cubicBezTo>
                  <a:cubicBezTo>
                    <a:pt x="2136" y="12997"/>
                    <a:pt x="2194" y="12997"/>
                    <a:pt x="2235" y="13017"/>
                  </a:cubicBezTo>
                  <a:cubicBezTo>
                    <a:pt x="2227" y="13042"/>
                    <a:pt x="2237" y="13069"/>
                    <a:pt x="2260" y="13083"/>
                  </a:cubicBezTo>
                  <a:cubicBezTo>
                    <a:pt x="2383" y="13167"/>
                    <a:pt x="2521" y="13223"/>
                    <a:pt x="2659" y="13278"/>
                  </a:cubicBezTo>
                  <a:cubicBezTo>
                    <a:pt x="2856" y="13361"/>
                    <a:pt x="3066" y="13406"/>
                    <a:pt x="3280" y="13410"/>
                  </a:cubicBezTo>
                  <a:lnTo>
                    <a:pt x="3280" y="13408"/>
                  </a:lnTo>
                  <a:cubicBezTo>
                    <a:pt x="3287" y="13409"/>
                    <a:pt x="3295" y="13409"/>
                    <a:pt x="3303" y="13409"/>
                  </a:cubicBezTo>
                  <a:cubicBezTo>
                    <a:pt x="3351" y="13409"/>
                    <a:pt x="3408" y="13392"/>
                    <a:pt x="3395" y="13334"/>
                  </a:cubicBezTo>
                  <a:cubicBezTo>
                    <a:pt x="3389" y="13313"/>
                    <a:pt x="3371" y="13297"/>
                    <a:pt x="3348" y="13293"/>
                  </a:cubicBezTo>
                  <a:cubicBezTo>
                    <a:pt x="3339" y="13293"/>
                    <a:pt x="3329" y="13293"/>
                    <a:pt x="3319" y="13293"/>
                  </a:cubicBezTo>
                  <a:cubicBezTo>
                    <a:pt x="3206" y="13293"/>
                    <a:pt x="3092" y="13271"/>
                    <a:pt x="2986" y="13231"/>
                  </a:cubicBezTo>
                  <a:cubicBezTo>
                    <a:pt x="2891" y="13196"/>
                    <a:pt x="2801" y="13155"/>
                    <a:pt x="2712" y="13110"/>
                  </a:cubicBezTo>
                  <a:cubicBezTo>
                    <a:pt x="2544" y="13021"/>
                    <a:pt x="2371" y="12945"/>
                    <a:pt x="2192" y="12881"/>
                  </a:cubicBezTo>
                  <a:cubicBezTo>
                    <a:pt x="2181" y="12874"/>
                    <a:pt x="2170" y="12871"/>
                    <a:pt x="2158" y="12871"/>
                  </a:cubicBezTo>
                  <a:close/>
                  <a:moveTo>
                    <a:pt x="1719" y="13935"/>
                  </a:moveTo>
                  <a:cubicBezTo>
                    <a:pt x="1657" y="13941"/>
                    <a:pt x="1649" y="14025"/>
                    <a:pt x="1706" y="14044"/>
                  </a:cubicBezTo>
                  <a:lnTo>
                    <a:pt x="1698" y="14042"/>
                  </a:lnTo>
                  <a:lnTo>
                    <a:pt x="1698" y="14042"/>
                  </a:lnTo>
                  <a:cubicBezTo>
                    <a:pt x="1715" y="14048"/>
                    <a:pt x="1729" y="14054"/>
                    <a:pt x="1743" y="14062"/>
                  </a:cubicBezTo>
                  <a:cubicBezTo>
                    <a:pt x="1743" y="14081"/>
                    <a:pt x="1752" y="14097"/>
                    <a:pt x="1768" y="14105"/>
                  </a:cubicBezTo>
                  <a:cubicBezTo>
                    <a:pt x="1846" y="14144"/>
                    <a:pt x="1914" y="14198"/>
                    <a:pt x="1970" y="14266"/>
                  </a:cubicBezTo>
                  <a:cubicBezTo>
                    <a:pt x="2227" y="14556"/>
                    <a:pt x="2647" y="14934"/>
                    <a:pt x="3050" y="14963"/>
                  </a:cubicBezTo>
                  <a:lnTo>
                    <a:pt x="3046" y="14963"/>
                  </a:lnTo>
                  <a:cubicBezTo>
                    <a:pt x="3054" y="14964"/>
                    <a:pt x="3062" y="14964"/>
                    <a:pt x="3069" y="14964"/>
                  </a:cubicBezTo>
                  <a:cubicBezTo>
                    <a:pt x="3097" y="14964"/>
                    <a:pt x="3125" y="14961"/>
                    <a:pt x="3151" y="14953"/>
                  </a:cubicBezTo>
                  <a:cubicBezTo>
                    <a:pt x="3190" y="14934"/>
                    <a:pt x="3192" y="14881"/>
                    <a:pt x="3157" y="14856"/>
                  </a:cubicBezTo>
                  <a:cubicBezTo>
                    <a:pt x="3077" y="14836"/>
                    <a:pt x="2996" y="14809"/>
                    <a:pt x="2920" y="14776"/>
                  </a:cubicBezTo>
                  <a:cubicBezTo>
                    <a:pt x="2700" y="14686"/>
                    <a:pt x="2496" y="14560"/>
                    <a:pt x="2313" y="14408"/>
                  </a:cubicBezTo>
                  <a:cubicBezTo>
                    <a:pt x="2202" y="14307"/>
                    <a:pt x="2095" y="14202"/>
                    <a:pt x="1976" y="14110"/>
                  </a:cubicBezTo>
                  <a:cubicBezTo>
                    <a:pt x="1904" y="14035"/>
                    <a:pt x="1822" y="13955"/>
                    <a:pt x="1719" y="13935"/>
                  </a:cubicBezTo>
                  <a:close/>
                  <a:moveTo>
                    <a:pt x="1202" y="14473"/>
                  </a:moveTo>
                  <a:cubicBezTo>
                    <a:pt x="1148" y="14473"/>
                    <a:pt x="1098" y="14504"/>
                    <a:pt x="1077" y="14556"/>
                  </a:cubicBezTo>
                  <a:cubicBezTo>
                    <a:pt x="1122" y="14601"/>
                    <a:pt x="1167" y="14638"/>
                    <a:pt x="1215" y="14690"/>
                  </a:cubicBezTo>
                  <a:cubicBezTo>
                    <a:pt x="1392" y="14860"/>
                    <a:pt x="1548" y="15050"/>
                    <a:pt x="1741" y="15202"/>
                  </a:cubicBezTo>
                  <a:cubicBezTo>
                    <a:pt x="1976" y="15371"/>
                    <a:pt x="2250" y="15513"/>
                    <a:pt x="2542" y="15543"/>
                  </a:cubicBezTo>
                  <a:cubicBezTo>
                    <a:pt x="2559" y="15543"/>
                    <a:pt x="2577" y="15545"/>
                    <a:pt x="2595" y="15545"/>
                  </a:cubicBezTo>
                  <a:cubicBezTo>
                    <a:pt x="2618" y="15545"/>
                    <a:pt x="2640" y="15542"/>
                    <a:pt x="2659" y="15527"/>
                  </a:cubicBezTo>
                  <a:cubicBezTo>
                    <a:pt x="2686" y="15500"/>
                    <a:pt x="2679" y="15453"/>
                    <a:pt x="2647" y="15434"/>
                  </a:cubicBezTo>
                  <a:cubicBezTo>
                    <a:pt x="2513" y="15379"/>
                    <a:pt x="2381" y="15315"/>
                    <a:pt x="2250" y="15249"/>
                  </a:cubicBezTo>
                  <a:cubicBezTo>
                    <a:pt x="2052" y="15146"/>
                    <a:pt x="1865" y="15029"/>
                    <a:pt x="1690" y="14895"/>
                  </a:cubicBezTo>
                  <a:cubicBezTo>
                    <a:pt x="1583" y="14813"/>
                    <a:pt x="1484" y="14723"/>
                    <a:pt x="1392" y="14624"/>
                  </a:cubicBezTo>
                  <a:cubicBezTo>
                    <a:pt x="1344" y="14574"/>
                    <a:pt x="1293" y="14529"/>
                    <a:pt x="1246" y="14480"/>
                  </a:cubicBezTo>
                  <a:cubicBezTo>
                    <a:pt x="1231" y="14475"/>
                    <a:pt x="1216" y="14473"/>
                    <a:pt x="1202" y="14473"/>
                  </a:cubicBezTo>
                  <a:close/>
                  <a:moveTo>
                    <a:pt x="818" y="14834"/>
                  </a:moveTo>
                  <a:cubicBezTo>
                    <a:pt x="759" y="14834"/>
                    <a:pt x="740" y="14930"/>
                    <a:pt x="816" y="14951"/>
                  </a:cubicBezTo>
                  <a:cubicBezTo>
                    <a:pt x="886" y="15031"/>
                    <a:pt x="962" y="15105"/>
                    <a:pt x="1046" y="15171"/>
                  </a:cubicBezTo>
                  <a:cubicBezTo>
                    <a:pt x="1221" y="15329"/>
                    <a:pt x="1414" y="15467"/>
                    <a:pt x="1636" y="15548"/>
                  </a:cubicBezTo>
                  <a:cubicBezTo>
                    <a:pt x="1643" y="15551"/>
                    <a:pt x="1651" y="15552"/>
                    <a:pt x="1658" y="15552"/>
                  </a:cubicBezTo>
                  <a:cubicBezTo>
                    <a:pt x="1681" y="15552"/>
                    <a:pt x="1703" y="15538"/>
                    <a:pt x="1711" y="15515"/>
                  </a:cubicBezTo>
                  <a:cubicBezTo>
                    <a:pt x="1857" y="15568"/>
                    <a:pt x="2009" y="15617"/>
                    <a:pt x="2165" y="15626"/>
                  </a:cubicBezTo>
                  <a:cubicBezTo>
                    <a:pt x="2170" y="15627"/>
                    <a:pt x="2175" y="15627"/>
                    <a:pt x="2180" y="15627"/>
                  </a:cubicBezTo>
                  <a:cubicBezTo>
                    <a:pt x="2236" y="15627"/>
                    <a:pt x="2272" y="15566"/>
                    <a:pt x="2225" y="15525"/>
                  </a:cubicBezTo>
                  <a:cubicBezTo>
                    <a:pt x="2192" y="15504"/>
                    <a:pt x="2151" y="15502"/>
                    <a:pt x="2116" y="15492"/>
                  </a:cubicBezTo>
                  <a:cubicBezTo>
                    <a:pt x="2015" y="15467"/>
                    <a:pt x="1916" y="15441"/>
                    <a:pt x="1820" y="15410"/>
                  </a:cubicBezTo>
                  <a:cubicBezTo>
                    <a:pt x="1715" y="15373"/>
                    <a:pt x="1612" y="15327"/>
                    <a:pt x="1511" y="15278"/>
                  </a:cubicBezTo>
                  <a:cubicBezTo>
                    <a:pt x="1365" y="15202"/>
                    <a:pt x="1231" y="15099"/>
                    <a:pt x="1100" y="14996"/>
                  </a:cubicBezTo>
                  <a:cubicBezTo>
                    <a:pt x="1023" y="14943"/>
                    <a:pt x="953" y="14854"/>
                    <a:pt x="853" y="14844"/>
                  </a:cubicBezTo>
                  <a:cubicBezTo>
                    <a:pt x="840" y="14837"/>
                    <a:pt x="829" y="14834"/>
                    <a:pt x="818" y="14834"/>
                  </a:cubicBezTo>
                  <a:close/>
                  <a:moveTo>
                    <a:pt x="1719" y="12204"/>
                  </a:moveTo>
                  <a:cubicBezTo>
                    <a:pt x="1657" y="12204"/>
                    <a:pt x="1609" y="12231"/>
                    <a:pt x="1538" y="12309"/>
                  </a:cubicBezTo>
                  <a:cubicBezTo>
                    <a:pt x="1274" y="12602"/>
                    <a:pt x="1036" y="12918"/>
                    <a:pt x="772" y="13213"/>
                  </a:cubicBezTo>
                  <a:cubicBezTo>
                    <a:pt x="628" y="13385"/>
                    <a:pt x="480" y="13552"/>
                    <a:pt x="338" y="13727"/>
                  </a:cubicBezTo>
                  <a:cubicBezTo>
                    <a:pt x="198" y="13904"/>
                    <a:pt x="67" y="14099"/>
                    <a:pt x="34" y="14328"/>
                  </a:cubicBezTo>
                  <a:cubicBezTo>
                    <a:pt x="1" y="14498"/>
                    <a:pt x="48" y="14642"/>
                    <a:pt x="166" y="14768"/>
                  </a:cubicBezTo>
                  <a:cubicBezTo>
                    <a:pt x="196" y="14805"/>
                    <a:pt x="231" y="14838"/>
                    <a:pt x="262" y="14875"/>
                  </a:cubicBezTo>
                  <a:cubicBezTo>
                    <a:pt x="270" y="14883"/>
                    <a:pt x="279" y="14889"/>
                    <a:pt x="291" y="14891"/>
                  </a:cubicBezTo>
                  <a:lnTo>
                    <a:pt x="291" y="14904"/>
                  </a:lnTo>
                  <a:cubicBezTo>
                    <a:pt x="292" y="14936"/>
                    <a:pt x="319" y="14956"/>
                    <a:pt x="347" y="14956"/>
                  </a:cubicBezTo>
                  <a:cubicBezTo>
                    <a:pt x="359" y="14956"/>
                    <a:pt x="371" y="14953"/>
                    <a:pt x="382" y="14945"/>
                  </a:cubicBezTo>
                  <a:cubicBezTo>
                    <a:pt x="567" y="15198"/>
                    <a:pt x="834" y="15389"/>
                    <a:pt x="1108" y="15541"/>
                  </a:cubicBezTo>
                  <a:cubicBezTo>
                    <a:pt x="1159" y="15568"/>
                    <a:pt x="1213" y="15597"/>
                    <a:pt x="1266" y="15624"/>
                  </a:cubicBezTo>
                  <a:lnTo>
                    <a:pt x="1324" y="15650"/>
                  </a:lnTo>
                  <a:cubicBezTo>
                    <a:pt x="1331" y="15654"/>
                    <a:pt x="1338" y="15655"/>
                    <a:pt x="1345" y="15655"/>
                  </a:cubicBezTo>
                  <a:cubicBezTo>
                    <a:pt x="1370" y="15655"/>
                    <a:pt x="1393" y="15637"/>
                    <a:pt x="1400" y="15609"/>
                  </a:cubicBezTo>
                  <a:cubicBezTo>
                    <a:pt x="1492" y="15638"/>
                    <a:pt x="1595" y="15644"/>
                    <a:pt x="1680" y="15692"/>
                  </a:cubicBezTo>
                  <a:cubicBezTo>
                    <a:pt x="1687" y="15694"/>
                    <a:pt x="1695" y="15696"/>
                    <a:pt x="1702" y="15696"/>
                  </a:cubicBezTo>
                  <a:cubicBezTo>
                    <a:pt x="1740" y="15696"/>
                    <a:pt x="1769" y="15658"/>
                    <a:pt x="1754" y="15620"/>
                  </a:cubicBezTo>
                  <a:cubicBezTo>
                    <a:pt x="1748" y="15605"/>
                    <a:pt x="1737" y="15595"/>
                    <a:pt x="1723" y="15589"/>
                  </a:cubicBezTo>
                  <a:cubicBezTo>
                    <a:pt x="1669" y="15554"/>
                    <a:pt x="1593" y="15541"/>
                    <a:pt x="1523" y="15525"/>
                  </a:cubicBezTo>
                  <a:cubicBezTo>
                    <a:pt x="1447" y="15506"/>
                    <a:pt x="1371" y="15490"/>
                    <a:pt x="1299" y="15463"/>
                  </a:cubicBezTo>
                  <a:cubicBezTo>
                    <a:pt x="927" y="15336"/>
                    <a:pt x="614" y="15074"/>
                    <a:pt x="402" y="14743"/>
                  </a:cubicBezTo>
                  <a:cubicBezTo>
                    <a:pt x="404" y="14727"/>
                    <a:pt x="406" y="14710"/>
                    <a:pt x="408" y="14692"/>
                  </a:cubicBezTo>
                  <a:cubicBezTo>
                    <a:pt x="445" y="14433"/>
                    <a:pt x="548" y="14186"/>
                    <a:pt x="702" y="13974"/>
                  </a:cubicBezTo>
                  <a:cubicBezTo>
                    <a:pt x="785" y="13869"/>
                    <a:pt x="888" y="13784"/>
                    <a:pt x="990" y="13700"/>
                  </a:cubicBezTo>
                  <a:cubicBezTo>
                    <a:pt x="1176" y="13560"/>
                    <a:pt x="1388" y="13453"/>
                    <a:pt x="1554" y="13287"/>
                  </a:cubicBezTo>
                  <a:cubicBezTo>
                    <a:pt x="1783" y="13047"/>
                    <a:pt x="1945" y="12696"/>
                    <a:pt x="2325" y="12696"/>
                  </a:cubicBezTo>
                  <a:cubicBezTo>
                    <a:pt x="2327" y="12696"/>
                    <a:pt x="2330" y="12696"/>
                    <a:pt x="2332" y="12696"/>
                  </a:cubicBezTo>
                  <a:cubicBezTo>
                    <a:pt x="2470" y="12696"/>
                    <a:pt x="2603" y="12746"/>
                    <a:pt x="2741" y="12766"/>
                  </a:cubicBezTo>
                  <a:cubicBezTo>
                    <a:pt x="2744" y="12766"/>
                    <a:pt x="2746" y="12767"/>
                    <a:pt x="2748" y="12767"/>
                  </a:cubicBezTo>
                  <a:cubicBezTo>
                    <a:pt x="2797" y="12767"/>
                    <a:pt x="2824" y="12707"/>
                    <a:pt x="2789" y="12669"/>
                  </a:cubicBezTo>
                  <a:cubicBezTo>
                    <a:pt x="2729" y="12622"/>
                    <a:pt x="2653" y="12597"/>
                    <a:pt x="2589" y="12558"/>
                  </a:cubicBezTo>
                  <a:cubicBezTo>
                    <a:pt x="2363" y="12425"/>
                    <a:pt x="2134" y="12283"/>
                    <a:pt x="1873" y="12233"/>
                  </a:cubicBezTo>
                  <a:cubicBezTo>
                    <a:pt x="1808" y="12217"/>
                    <a:pt x="1760" y="12204"/>
                    <a:pt x="1719" y="12204"/>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89;p47"/>
            <p:cNvSpPr/>
            <p:nvPr/>
          </p:nvSpPr>
          <p:spPr>
            <a:xfrm>
              <a:off x="5982299" y="3077190"/>
              <a:ext cx="334918" cy="285221"/>
            </a:xfrm>
            <a:custGeom>
              <a:avLst/>
              <a:gdLst/>
              <a:ahLst/>
              <a:cxnLst/>
              <a:rect l="l" t="t" r="r" b="b"/>
              <a:pathLst>
                <a:path w="4024" h="3427" extrusionOk="0">
                  <a:moveTo>
                    <a:pt x="408" y="0"/>
                  </a:moveTo>
                  <a:cubicBezTo>
                    <a:pt x="305" y="0"/>
                    <a:pt x="216" y="84"/>
                    <a:pt x="216" y="191"/>
                  </a:cubicBezTo>
                  <a:cubicBezTo>
                    <a:pt x="239" y="425"/>
                    <a:pt x="685" y="553"/>
                    <a:pt x="881" y="608"/>
                  </a:cubicBezTo>
                  <a:cubicBezTo>
                    <a:pt x="896" y="611"/>
                    <a:pt x="910" y="612"/>
                    <a:pt x="924" y="612"/>
                  </a:cubicBezTo>
                  <a:cubicBezTo>
                    <a:pt x="1178" y="612"/>
                    <a:pt x="1232" y="248"/>
                    <a:pt x="831" y="199"/>
                  </a:cubicBezTo>
                  <a:cubicBezTo>
                    <a:pt x="685" y="162"/>
                    <a:pt x="574" y="43"/>
                    <a:pt x="432" y="2"/>
                  </a:cubicBezTo>
                  <a:cubicBezTo>
                    <a:pt x="424" y="1"/>
                    <a:pt x="416" y="0"/>
                    <a:pt x="408" y="0"/>
                  </a:cubicBezTo>
                  <a:close/>
                  <a:moveTo>
                    <a:pt x="1371" y="1635"/>
                  </a:moveTo>
                  <a:cubicBezTo>
                    <a:pt x="1288" y="1635"/>
                    <a:pt x="1212" y="1690"/>
                    <a:pt x="1187" y="1773"/>
                  </a:cubicBezTo>
                  <a:cubicBezTo>
                    <a:pt x="1140" y="1937"/>
                    <a:pt x="1294" y="1987"/>
                    <a:pt x="1397" y="2063"/>
                  </a:cubicBezTo>
                  <a:lnTo>
                    <a:pt x="1395" y="2061"/>
                  </a:lnTo>
                  <a:lnTo>
                    <a:pt x="1395" y="2061"/>
                  </a:lnTo>
                  <a:cubicBezTo>
                    <a:pt x="1446" y="2093"/>
                    <a:pt x="1494" y="2106"/>
                    <a:pt x="1536" y="2106"/>
                  </a:cubicBezTo>
                  <a:cubicBezTo>
                    <a:pt x="1749" y="2106"/>
                    <a:pt x="1817" y="1755"/>
                    <a:pt x="1420" y="1641"/>
                  </a:cubicBezTo>
                  <a:cubicBezTo>
                    <a:pt x="1404" y="1637"/>
                    <a:pt x="1387" y="1635"/>
                    <a:pt x="1371" y="1635"/>
                  </a:cubicBezTo>
                  <a:close/>
                  <a:moveTo>
                    <a:pt x="3091" y="2107"/>
                  </a:moveTo>
                  <a:cubicBezTo>
                    <a:pt x="2937" y="2107"/>
                    <a:pt x="2811" y="2326"/>
                    <a:pt x="2987" y="2483"/>
                  </a:cubicBezTo>
                  <a:cubicBezTo>
                    <a:pt x="3162" y="2709"/>
                    <a:pt x="3401" y="2882"/>
                    <a:pt x="3673" y="2974"/>
                  </a:cubicBezTo>
                  <a:cubicBezTo>
                    <a:pt x="3700" y="2986"/>
                    <a:pt x="3726" y="2991"/>
                    <a:pt x="3750" y="2991"/>
                  </a:cubicBezTo>
                  <a:cubicBezTo>
                    <a:pt x="3930" y="2991"/>
                    <a:pt x="4024" y="2704"/>
                    <a:pt x="3823" y="2625"/>
                  </a:cubicBezTo>
                  <a:cubicBezTo>
                    <a:pt x="3594" y="2550"/>
                    <a:pt x="3395" y="2404"/>
                    <a:pt x="3257" y="2207"/>
                  </a:cubicBezTo>
                  <a:cubicBezTo>
                    <a:pt x="3207" y="2136"/>
                    <a:pt x="3147" y="2107"/>
                    <a:pt x="3091" y="2107"/>
                  </a:cubicBezTo>
                  <a:close/>
                  <a:moveTo>
                    <a:pt x="278" y="3005"/>
                  </a:moveTo>
                  <a:cubicBezTo>
                    <a:pt x="0" y="3038"/>
                    <a:pt x="44" y="3357"/>
                    <a:pt x="295" y="3406"/>
                  </a:cubicBezTo>
                  <a:cubicBezTo>
                    <a:pt x="335" y="3420"/>
                    <a:pt x="371" y="3427"/>
                    <a:pt x="403" y="3427"/>
                  </a:cubicBezTo>
                  <a:cubicBezTo>
                    <a:pt x="662" y="3427"/>
                    <a:pt x="644" y="3016"/>
                    <a:pt x="278" y="3005"/>
                  </a:cubicBezTo>
                  <a:close/>
                </a:path>
              </a:pathLst>
            </a:custGeom>
            <a:solidFill>
              <a:srgbClr val="FFFFFF">
                <a:alpha val="2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90;p47"/>
            <p:cNvSpPr/>
            <p:nvPr/>
          </p:nvSpPr>
          <p:spPr>
            <a:xfrm>
              <a:off x="5792207" y="2696839"/>
              <a:ext cx="883486" cy="747216"/>
            </a:xfrm>
            <a:custGeom>
              <a:avLst/>
              <a:gdLst/>
              <a:ahLst/>
              <a:cxnLst/>
              <a:rect l="l" t="t" r="r" b="b"/>
              <a:pathLst>
                <a:path w="10615" h="8978" extrusionOk="0">
                  <a:moveTo>
                    <a:pt x="128" y="4168"/>
                  </a:moveTo>
                  <a:cubicBezTo>
                    <a:pt x="124" y="4178"/>
                    <a:pt x="121" y="4188"/>
                    <a:pt x="119" y="4198"/>
                  </a:cubicBezTo>
                  <a:lnTo>
                    <a:pt x="119" y="4198"/>
                  </a:lnTo>
                  <a:cubicBezTo>
                    <a:pt x="121" y="4187"/>
                    <a:pt x="123" y="4178"/>
                    <a:pt x="128" y="4168"/>
                  </a:cubicBezTo>
                  <a:close/>
                  <a:moveTo>
                    <a:pt x="6773" y="0"/>
                  </a:moveTo>
                  <a:cubicBezTo>
                    <a:pt x="6433" y="0"/>
                    <a:pt x="6105" y="103"/>
                    <a:pt x="5769" y="151"/>
                  </a:cubicBezTo>
                  <a:cubicBezTo>
                    <a:pt x="5668" y="165"/>
                    <a:pt x="5576" y="206"/>
                    <a:pt x="5481" y="243"/>
                  </a:cubicBezTo>
                  <a:cubicBezTo>
                    <a:pt x="5243" y="330"/>
                    <a:pt x="4996" y="391"/>
                    <a:pt x="4757" y="484"/>
                  </a:cubicBezTo>
                  <a:cubicBezTo>
                    <a:pt x="4514" y="587"/>
                    <a:pt x="4257" y="646"/>
                    <a:pt x="4012" y="741"/>
                  </a:cubicBezTo>
                  <a:cubicBezTo>
                    <a:pt x="3887" y="797"/>
                    <a:pt x="3763" y="850"/>
                    <a:pt x="3634" y="895"/>
                  </a:cubicBezTo>
                  <a:cubicBezTo>
                    <a:pt x="3541" y="955"/>
                    <a:pt x="3408" y="978"/>
                    <a:pt x="3325" y="1050"/>
                  </a:cubicBezTo>
                  <a:cubicBezTo>
                    <a:pt x="3307" y="1052"/>
                    <a:pt x="3288" y="1058"/>
                    <a:pt x="3272" y="1068"/>
                  </a:cubicBezTo>
                  <a:cubicBezTo>
                    <a:pt x="3107" y="1159"/>
                    <a:pt x="2943" y="1253"/>
                    <a:pt x="2782" y="1352"/>
                  </a:cubicBezTo>
                  <a:cubicBezTo>
                    <a:pt x="2659" y="1422"/>
                    <a:pt x="2542" y="1504"/>
                    <a:pt x="2453" y="1617"/>
                  </a:cubicBezTo>
                  <a:cubicBezTo>
                    <a:pt x="2395" y="1693"/>
                    <a:pt x="2336" y="1772"/>
                    <a:pt x="2247" y="1813"/>
                  </a:cubicBezTo>
                  <a:cubicBezTo>
                    <a:pt x="1941" y="1928"/>
                    <a:pt x="1661" y="2091"/>
                    <a:pt x="1394" y="2280"/>
                  </a:cubicBezTo>
                  <a:cubicBezTo>
                    <a:pt x="1173" y="2420"/>
                    <a:pt x="997" y="2615"/>
                    <a:pt x="818" y="2798"/>
                  </a:cubicBezTo>
                  <a:cubicBezTo>
                    <a:pt x="692" y="3002"/>
                    <a:pt x="425" y="3138"/>
                    <a:pt x="400" y="3387"/>
                  </a:cubicBezTo>
                  <a:cubicBezTo>
                    <a:pt x="281" y="3547"/>
                    <a:pt x="188" y="3730"/>
                    <a:pt x="192" y="3934"/>
                  </a:cubicBezTo>
                  <a:cubicBezTo>
                    <a:pt x="168" y="4022"/>
                    <a:pt x="131" y="4110"/>
                    <a:pt x="118" y="4199"/>
                  </a:cubicBezTo>
                  <a:lnTo>
                    <a:pt x="118" y="4199"/>
                  </a:lnTo>
                  <a:cubicBezTo>
                    <a:pt x="116" y="4213"/>
                    <a:pt x="115" y="4227"/>
                    <a:pt x="116" y="4240"/>
                  </a:cubicBezTo>
                  <a:cubicBezTo>
                    <a:pt x="1" y="4323"/>
                    <a:pt x="40" y="4504"/>
                    <a:pt x="54" y="4625"/>
                  </a:cubicBezTo>
                  <a:cubicBezTo>
                    <a:pt x="44" y="4785"/>
                    <a:pt x="52" y="4946"/>
                    <a:pt x="132" y="5090"/>
                  </a:cubicBezTo>
                  <a:cubicBezTo>
                    <a:pt x="180" y="5197"/>
                    <a:pt x="207" y="5318"/>
                    <a:pt x="299" y="5396"/>
                  </a:cubicBezTo>
                  <a:cubicBezTo>
                    <a:pt x="333" y="5419"/>
                    <a:pt x="365" y="5429"/>
                    <a:pt x="395" y="5429"/>
                  </a:cubicBezTo>
                  <a:cubicBezTo>
                    <a:pt x="573" y="5429"/>
                    <a:pt x="682" y="5080"/>
                    <a:pt x="783" y="4960"/>
                  </a:cubicBezTo>
                  <a:cubicBezTo>
                    <a:pt x="904" y="4876"/>
                    <a:pt x="951" y="4713"/>
                    <a:pt x="1044" y="4598"/>
                  </a:cubicBezTo>
                  <a:cubicBezTo>
                    <a:pt x="1045" y="4598"/>
                    <a:pt x="1046" y="4598"/>
                    <a:pt x="1048" y="4598"/>
                  </a:cubicBezTo>
                  <a:cubicBezTo>
                    <a:pt x="1192" y="4598"/>
                    <a:pt x="1316" y="4252"/>
                    <a:pt x="1441" y="4172"/>
                  </a:cubicBezTo>
                  <a:cubicBezTo>
                    <a:pt x="1821" y="3782"/>
                    <a:pt x="2251" y="3446"/>
                    <a:pt x="2725" y="3175"/>
                  </a:cubicBezTo>
                  <a:cubicBezTo>
                    <a:pt x="2726" y="3175"/>
                    <a:pt x="2727" y="3175"/>
                    <a:pt x="2728" y="3175"/>
                  </a:cubicBezTo>
                  <a:cubicBezTo>
                    <a:pt x="2870" y="3175"/>
                    <a:pt x="3094" y="3030"/>
                    <a:pt x="3231" y="2940"/>
                  </a:cubicBezTo>
                  <a:cubicBezTo>
                    <a:pt x="3249" y="2940"/>
                    <a:pt x="3270" y="2938"/>
                    <a:pt x="3290" y="2936"/>
                  </a:cubicBezTo>
                  <a:cubicBezTo>
                    <a:pt x="3329" y="2934"/>
                    <a:pt x="3369" y="2930"/>
                    <a:pt x="3408" y="2926"/>
                  </a:cubicBezTo>
                  <a:cubicBezTo>
                    <a:pt x="3469" y="2918"/>
                    <a:pt x="3531" y="2907"/>
                    <a:pt x="3593" y="2893"/>
                  </a:cubicBezTo>
                  <a:cubicBezTo>
                    <a:pt x="3671" y="2878"/>
                    <a:pt x="3747" y="2858"/>
                    <a:pt x="3821" y="2827"/>
                  </a:cubicBezTo>
                  <a:cubicBezTo>
                    <a:pt x="3858" y="2811"/>
                    <a:pt x="3891" y="2790"/>
                    <a:pt x="3928" y="2771"/>
                  </a:cubicBezTo>
                  <a:lnTo>
                    <a:pt x="3951" y="2767"/>
                  </a:lnTo>
                  <a:lnTo>
                    <a:pt x="4082" y="2767"/>
                  </a:lnTo>
                  <a:cubicBezTo>
                    <a:pt x="4134" y="2767"/>
                    <a:pt x="4185" y="2763"/>
                    <a:pt x="4237" y="2757"/>
                  </a:cubicBezTo>
                  <a:cubicBezTo>
                    <a:pt x="4286" y="2753"/>
                    <a:pt x="4335" y="2745"/>
                    <a:pt x="4383" y="2734"/>
                  </a:cubicBezTo>
                  <a:cubicBezTo>
                    <a:pt x="4403" y="2741"/>
                    <a:pt x="4422" y="2747"/>
                    <a:pt x="4442" y="2753"/>
                  </a:cubicBezTo>
                  <a:cubicBezTo>
                    <a:pt x="4471" y="2761"/>
                    <a:pt x="4500" y="2769"/>
                    <a:pt x="4531" y="2776"/>
                  </a:cubicBezTo>
                  <a:cubicBezTo>
                    <a:pt x="4580" y="2786"/>
                    <a:pt x="4628" y="2796"/>
                    <a:pt x="4677" y="2804"/>
                  </a:cubicBezTo>
                  <a:cubicBezTo>
                    <a:pt x="4757" y="2817"/>
                    <a:pt x="4835" y="2823"/>
                    <a:pt x="4918" y="2825"/>
                  </a:cubicBezTo>
                  <a:cubicBezTo>
                    <a:pt x="4961" y="2829"/>
                    <a:pt x="5006" y="2835"/>
                    <a:pt x="5051" y="2843"/>
                  </a:cubicBezTo>
                  <a:cubicBezTo>
                    <a:pt x="5072" y="2848"/>
                    <a:pt x="5092" y="2852"/>
                    <a:pt x="5113" y="2858"/>
                  </a:cubicBezTo>
                  <a:cubicBezTo>
                    <a:pt x="5150" y="2872"/>
                    <a:pt x="5187" y="2889"/>
                    <a:pt x="5224" y="2905"/>
                  </a:cubicBezTo>
                  <a:cubicBezTo>
                    <a:pt x="5278" y="2932"/>
                    <a:pt x="5327" y="2971"/>
                    <a:pt x="5380" y="2998"/>
                  </a:cubicBezTo>
                  <a:cubicBezTo>
                    <a:pt x="5428" y="3020"/>
                    <a:pt x="5477" y="3035"/>
                    <a:pt x="5529" y="3043"/>
                  </a:cubicBezTo>
                  <a:cubicBezTo>
                    <a:pt x="5541" y="3045"/>
                    <a:pt x="5555" y="3047"/>
                    <a:pt x="5570" y="3047"/>
                  </a:cubicBezTo>
                  <a:lnTo>
                    <a:pt x="5572" y="3053"/>
                  </a:lnTo>
                  <a:cubicBezTo>
                    <a:pt x="5588" y="3080"/>
                    <a:pt x="5609" y="3105"/>
                    <a:pt x="5629" y="3127"/>
                  </a:cubicBezTo>
                  <a:cubicBezTo>
                    <a:pt x="5677" y="3183"/>
                    <a:pt x="5732" y="3230"/>
                    <a:pt x="5792" y="3271"/>
                  </a:cubicBezTo>
                  <a:cubicBezTo>
                    <a:pt x="5841" y="3302"/>
                    <a:pt x="5895" y="3327"/>
                    <a:pt x="5952" y="3341"/>
                  </a:cubicBezTo>
                  <a:cubicBezTo>
                    <a:pt x="5967" y="3345"/>
                    <a:pt x="5981" y="3350"/>
                    <a:pt x="5996" y="3354"/>
                  </a:cubicBezTo>
                  <a:lnTo>
                    <a:pt x="6006" y="3356"/>
                  </a:lnTo>
                  <a:cubicBezTo>
                    <a:pt x="6026" y="3382"/>
                    <a:pt x="6049" y="3409"/>
                    <a:pt x="6072" y="3436"/>
                  </a:cubicBezTo>
                  <a:cubicBezTo>
                    <a:pt x="6109" y="3473"/>
                    <a:pt x="6148" y="3508"/>
                    <a:pt x="6191" y="3539"/>
                  </a:cubicBezTo>
                  <a:cubicBezTo>
                    <a:pt x="6242" y="3574"/>
                    <a:pt x="6294" y="3605"/>
                    <a:pt x="6347" y="3636"/>
                  </a:cubicBezTo>
                  <a:cubicBezTo>
                    <a:pt x="6374" y="3652"/>
                    <a:pt x="6403" y="3666"/>
                    <a:pt x="6432" y="3683"/>
                  </a:cubicBezTo>
                  <a:cubicBezTo>
                    <a:pt x="6452" y="3718"/>
                    <a:pt x="6477" y="3749"/>
                    <a:pt x="6502" y="3782"/>
                  </a:cubicBezTo>
                  <a:cubicBezTo>
                    <a:pt x="6539" y="3821"/>
                    <a:pt x="6578" y="3858"/>
                    <a:pt x="6621" y="3893"/>
                  </a:cubicBezTo>
                  <a:cubicBezTo>
                    <a:pt x="6672" y="3930"/>
                    <a:pt x="6728" y="3965"/>
                    <a:pt x="6784" y="3996"/>
                  </a:cubicBezTo>
                  <a:lnTo>
                    <a:pt x="6794" y="4002"/>
                  </a:lnTo>
                  <a:cubicBezTo>
                    <a:pt x="6798" y="4006"/>
                    <a:pt x="6800" y="4010"/>
                    <a:pt x="6804" y="4016"/>
                  </a:cubicBezTo>
                  <a:cubicBezTo>
                    <a:pt x="6841" y="4074"/>
                    <a:pt x="6882" y="4131"/>
                    <a:pt x="6928" y="4185"/>
                  </a:cubicBezTo>
                  <a:cubicBezTo>
                    <a:pt x="6967" y="4234"/>
                    <a:pt x="7008" y="4279"/>
                    <a:pt x="7055" y="4323"/>
                  </a:cubicBezTo>
                  <a:cubicBezTo>
                    <a:pt x="7090" y="4353"/>
                    <a:pt x="7129" y="4382"/>
                    <a:pt x="7168" y="4411"/>
                  </a:cubicBezTo>
                  <a:cubicBezTo>
                    <a:pt x="7191" y="4425"/>
                    <a:pt x="7213" y="4442"/>
                    <a:pt x="7234" y="4458"/>
                  </a:cubicBezTo>
                  <a:cubicBezTo>
                    <a:pt x="7246" y="4469"/>
                    <a:pt x="7259" y="4481"/>
                    <a:pt x="7269" y="4491"/>
                  </a:cubicBezTo>
                  <a:cubicBezTo>
                    <a:pt x="7306" y="4532"/>
                    <a:pt x="7343" y="4576"/>
                    <a:pt x="7380" y="4617"/>
                  </a:cubicBezTo>
                  <a:cubicBezTo>
                    <a:pt x="7413" y="4650"/>
                    <a:pt x="7448" y="4681"/>
                    <a:pt x="7481" y="4713"/>
                  </a:cubicBezTo>
                  <a:cubicBezTo>
                    <a:pt x="7489" y="4726"/>
                    <a:pt x="7499" y="4738"/>
                    <a:pt x="7508" y="4748"/>
                  </a:cubicBezTo>
                  <a:cubicBezTo>
                    <a:pt x="7520" y="4769"/>
                    <a:pt x="7532" y="4788"/>
                    <a:pt x="7543" y="4806"/>
                  </a:cubicBezTo>
                  <a:cubicBezTo>
                    <a:pt x="7547" y="4814"/>
                    <a:pt x="7551" y="4823"/>
                    <a:pt x="7555" y="4829"/>
                  </a:cubicBezTo>
                  <a:cubicBezTo>
                    <a:pt x="7567" y="4874"/>
                    <a:pt x="7578" y="4919"/>
                    <a:pt x="7590" y="4964"/>
                  </a:cubicBezTo>
                  <a:cubicBezTo>
                    <a:pt x="7606" y="5020"/>
                    <a:pt x="7629" y="5076"/>
                    <a:pt x="7658" y="5127"/>
                  </a:cubicBezTo>
                  <a:cubicBezTo>
                    <a:pt x="7683" y="5172"/>
                    <a:pt x="7709" y="5215"/>
                    <a:pt x="7738" y="5261"/>
                  </a:cubicBezTo>
                  <a:cubicBezTo>
                    <a:pt x="7752" y="5285"/>
                    <a:pt x="7769" y="5310"/>
                    <a:pt x="7783" y="5337"/>
                  </a:cubicBezTo>
                  <a:cubicBezTo>
                    <a:pt x="7787" y="5347"/>
                    <a:pt x="7794" y="5359"/>
                    <a:pt x="7798" y="5372"/>
                  </a:cubicBezTo>
                  <a:cubicBezTo>
                    <a:pt x="7806" y="5401"/>
                    <a:pt x="7814" y="5429"/>
                    <a:pt x="7824" y="5458"/>
                  </a:cubicBezTo>
                  <a:cubicBezTo>
                    <a:pt x="7831" y="5485"/>
                    <a:pt x="7849" y="5510"/>
                    <a:pt x="7872" y="5528"/>
                  </a:cubicBezTo>
                  <a:cubicBezTo>
                    <a:pt x="7878" y="5551"/>
                    <a:pt x="7882" y="5571"/>
                    <a:pt x="7888" y="5594"/>
                  </a:cubicBezTo>
                  <a:cubicBezTo>
                    <a:pt x="7874" y="5621"/>
                    <a:pt x="7868" y="5650"/>
                    <a:pt x="7872" y="5680"/>
                  </a:cubicBezTo>
                  <a:cubicBezTo>
                    <a:pt x="7878" y="5767"/>
                    <a:pt x="7913" y="5849"/>
                    <a:pt x="7931" y="5933"/>
                  </a:cubicBezTo>
                  <a:cubicBezTo>
                    <a:pt x="7942" y="6007"/>
                    <a:pt x="7958" y="6079"/>
                    <a:pt x="7977" y="6152"/>
                  </a:cubicBezTo>
                  <a:cubicBezTo>
                    <a:pt x="7977" y="6172"/>
                    <a:pt x="7979" y="6193"/>
                    <a:pt x="7983" y="6213"/>
                  </a:cubicBezTo>
                  <a:cubicBezTo>
                    <a:pt x="7989" y="6296"/>
                    <a:pt x="8030" y="6376"/>
                    <a:pt x="8014" y="6460"/>
                  </a:cubicBezTo>
                  <a:cubicBezTo>
                    <a:pt x="7993" y="6569"/>
                    <a:pt x="7958" y="6674"/>
                    <a:pt x="7960" y="6787"/>
                  </a:cubicBezTo>
                  <a:cubicBezTo>
                    <a:pt x="7973" y="6904"/>
                    <a:pt x="7925" y="6999"/>
                    <a:pt x="7870" y="7098"/>
                  </a:cubicBezTo>
                  <a:cubicBezTo>
                    <a:pt x="7814" y="7225"/>
                    <a:pt x="7822" y="7367"/>
                    <a:pt x="7790" y="7499"/>
                  </a:cubicBezTo>
                  <a:cubicBezTo>
                    <a:pt x="7724" y="7664"/>
                    <a:pt x="7726" y="7847"/>
                    <a:pt x="7658" y="8009"/>
                  </a:cubicBezTo>
                  <a:cubicBezTo>
                    <a:pt x="7571" y="8159"/>
                    <a:pt x="7491" y="8314"/>
                    <a:pt x="7403" y="8464"/>
                  </a:cubicBezTo>
                  <a:cubicBezTo>
                    <a:pt x="7362" y="8544"/>
                    <a:pt x="7285" y="8653"/>
                    <a:pt x="7329" y="8735"/>
                  </a:cubicBezTo>
                  <a:cubicBezTo>
                    <a:pt x="7265" y="8787"/>
                    <a:pt x="7257" y="8898"/>
                    <a:pt x="7331" y="8949"/>
                  </a:cubicBezTo>
                  <a:cubicBezTo>
                    <a:pt x="7357" y="8967"/>
                    <a:pt x="7388" y="8976"/>
                    <a:pt x="7419" y="8976"/>
                  </a:cubicBezTo>
                  <a:cubicBezTo>
                    <a:pt x="7427" y="8976"/>
                    <a:pt x="7436" y="8975"/>
                    <a:pt x="7444" y="8974"/>
                  </a:cubicBezTo>
                  <a:cubicBezTo>
                    <a:pt x="7483" y="8971"/>
                    <a:pt x="7521" y="8971"/>
                    <a:pt x="7560" y="8971"/>
                  </a:cubicBezTo>
                  <a:cubicBezTo>
                    <a:pt x="7612" y="8971"/>
                    <a:pt x="7665" y="8972"/>
                    <a:pt x="7718" y="8972"/>
                  </a:cubicBezTo>
                  <a:cubicBezTo>
                    <a:pt x="7795" y="8971"/>
                    <a:pt x="7873" y="8971"/>
                    <a:pt x="7951" y="8971"/>
                  </a:cubicBezTo>
                  <a:cubicBezTo>
                    <a:pt x="8139" y="8971"/>
                    <a:pt x="8327" y="8973"/>
                    <a:pt x="8516" y="8974"/>
                  </a:cubicBezTo>
                  <a:cubicBezTo>
                    <a:pt x="8535" y="8977"/>
                    <a:pt x="8555" y="8978"/>
                    <a:pt x="8574" y="8978"/>
                  </a:cubicBezTo>
                  <a:cubicBezTo>
                    <a:pt x="8644" y="8978"/>
                    <a:pt x="8714" y="8964"/>
                    <a:pt x="8783" y="8956"/>
                  </a:cubicBezTo>
                  <a:cubicBezTo>
                    <a:pt x="8791" y="8953"/>
                    <a:pt x="8802" y="8949"/>
                    <a:pt x="8810" y="8945"/>
                  </a:cubicBezTo>
                  <a:lnTo>
                    <a:pt x="8816" y="8947"/>
                  </a:lnTo>
                  <a:cubicBezTo>
                    <a:pt x="8845" y="8925"/>
                    <a:pt x="8874" y="8906"/>
                    <a:pt x="8907" y="8894"/>
                  </a:cubicBezTo>
                  <a:lnTo>
                    <a:pt x="8913" y="8890"/>
                  </a:lnTo>
                  <a:lnTo>
                    <a:pt x="8911" y="8890"/>
                  </a:lnTo>
                  <a:cubicBezTo>
                    <a:pt x="8931" y="8879"/>
                    <a:pt x="8950" y="8871"/>
                    <a:pt x="8970" y="8861"/>
                  </a:cubicBezTo>
                  <a:lnTo>
                    <a:pt x="9057" y="8814"/>
                  </a:lnTo>
                  <a:cubicBezTo>
                    <a:pt x="9086" y="8797"/>
                    <a:pt x="9116" y="8783"/>
                    <a:pt x="9147" y="8766"/>
                  </a:cubicBezTo>
                  <a:lnTo>
                    <a:pt x="9180" y="8748"/>
                  </a:lnTo>
                  <a:cubicBezTo>
                    <a:pt x="9271" y="8663"/>
                    <a:pt x="9351" y="8575"/>
                    <a:pt x="9398" y="8528"/>
                  </a:cubicBezTo>
                  <a:cubicBezTo>
                    <a:pt x="9608" y="8291"/>
                    <a:pt x="9791" y="8034"/>
                    <a:pt x="9945" y="7756"/>
                  </a:cubicBezTo>
                  <a:cubicBezTo>
                    <a:pt x="10087" y="7538"/>
                    <a:pt x="10199" y="7304"/>
                    <a:pt x="10281" y="7057"/>
                  </a:cubicBezTo>
                  <a:cubicBezTo>
                    <a:pt x="10390" y="6769"/>
                    <a:pt x="10447" y="6466"/>
                    <a:pt x="10532" y="6170"/>
                  </a:cubicBezTo>
                  <a:cubicBezTo>
                    <a:pt x="10552" y="6067"/>
                    <a:pt x="10563" y="5964"/>
                    <a:pt x="10563" y="5861"/>
                  </a:cubicBezTo>
                  <a:cubicBezTo>
                    <a:pt x="10571" y="5678"/>
                    <a:pt x="10610" y="5501"/>
                    <a:pt x="10608" y="5318"/>
                  </a:cubicBezTo>
                  <a:cubicBezTo>
                    <a:pt x="10604" y="5150"/>
                    <a:pt x="10575" y="4981"/>
                    <a:pt x="10587" y="4816"/>
                  </a:cubicBezTo>
                  <a:cubicBezTo>
                    <a:pt x="10594" y="4674"/>
                    <a:pt x="10614" y="4532"/>
                    <a:pt x="10596" y="4391"/>
                  </a:cubicBezTo>
                  <a:cubicBezTo>
                    <a:pt x="10577" y="4226"/>
                    <a:pt x="10515" y="4070"/>
                    <a:pt x="10462" y="3915"/>
                  </a:cubicBezTo>
                  <a:cubicBezTo>
                    <a:pt x="10437" y="3800"/>
                    <a:pt x="10439" y="3683"/>
                    <a:pt x="10417" y="3568"/>
                  </a:cubicBezTo>
                  <a:cubicBezTo>
                    <a:pt x="10357" y="3335"/>
                    <a:pt x="10328" y="3094"/>
                    <a:pt x="10238" y="2868"/>
                  </a:cubicBezTo>
                  <a:cubicBezTo>
                    <a:pt x="10231" y="2841"/>
                    <a:pt x="10223" y="2817"/>
                    <a:pt x="10213" y="2790"/>
                  </a:cubicBezTo>
                  <a:cubicBezTo>
                    <a:pt x="10211" y="2774"/>
                    <a:pt x="10207" y="2757"/>
                    <a:pt x="10201" y="2743"/>
                  </a:cubicBezTo>
                  <a:cubicBezTo>
                    <a:pt x="10137" y="2580"/>
                    <a:pt x="10042" y="2434"/>
                    <a:pt x="9962" y="2280"/>
                  </a:cubicBezTo>
                  <a:cubicBezTo>
                    <a:pt x="9758" y="1887"/>
                    <a:pt x="9429" y="1564"/>
                    <a:pt x="9158" y="1216"/>
                  </a:cubicBezTo>
                  <a:cubicBezTo>
                    <a:pt x="9049" y="1064"/>
                    <a:pt x="8882" y="984"/>
                    <a:pt x="8740" y="869"/>
                  </a:cubicBezTo>
                  <a:cubicBezTo>
                    <a:pt x="8532" y="692"/>
                    <a:pt x="8298" y="541"/>
                    <a:pt x="8084" y="371"/>
                  </a:cubicBezTo>
                  <a:cubicBezTo>
                    <a:pt x="7464" y="2"/>
                    <a:pt x="7594" y="33"/>
                    <a:pt x="6862" y="2"/>
                  </a:cubicBezTo>
                  <a:cubicBezTo>
                    <a:pt x="6832" y="1"/>
                    <a:pt x="6803" y="0"/>
                    <a:pt x="6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91;p47"/>
            <p:cNvSpPr/>
            <p:nvPr/>
          </p:nvSpPr>
          <p:spPr>
            <a:xfrm>
              <a:off x="5795620" y="2704496"/>
              <a:ext cx="879158" cy="741141"/>
            </a:xfrm>
            <a:custGeom>
              <a:avLst/>
              <a:gdLst/>
              <a:ahLst/>
              <a:cxnLst/>
              <a:rect l="l" t="t" r="r" b="b"/>
              <a:pathLst>
                <a:path w="10563" h="8905" extrusionOk="0">
                  <a:moveTo>
                    <a:pt x="5955" y="1"/>
                  </a:moveTo>
                  <a:cubicBezTo>
                    <a:pt x="5570" y="77"/>
                    <a:pt x="5210" y="260"/>
                    <a:pt x="4835" y="375"/>
                  </a:cubicBezTo>
                  <a:cubicBezTo>
                    <a:pt x="4500" y="499"/>
                    <a:pt x="4157" y="600"/>
                    <a:pt x="3825" y="731"/>
                  </a:cubicBezTo>
                  <a:cubicBezTo>
                    <a:pt x="3605" y="844"/>
                    <a:pt x="3377" y="943"/>
                    <a:pt x="3144" y="1028"/>
                  </a:cubicBezTo>
                  <a:cubicBezTo>
                    <a:pt x="2941" y="1116"/>
                    <a:pt x="2756" y="1237"/>
                    <a:pt x="2575" y="1367"/>
                  </a:cubicBezTo>
                  <a:cubicBezTo>
                    <a:pt x="2486" y="1438"/>
                    <a:pt x="2541" y="1532"/>
                    <a:pt x="2638" y="1532"/>
                  </a:cubicBezTo>
                  <a:cubicBezTo>
                    <a:pt x="2642" y="1532"/>
                    <a:pt x="2647" y="1532"/>
                    <a:pt x="2651" y="1532"/>
                  </a:cubicBezTo>
                  <a:cubicBezTo>
                    <a:pt x="2697" y="1530"/>
                    <a:pt x="2741" y="1529"/>
                    <a:pt x="2786" y="1529"/>
                  </a:cubicBezTo>
                  <a:cubicBezTo>
                    <a:pt x="2875" y="1529"/>
                    <a:pt x="2963" y="1532"/>
                    <a:pt x="3058" y="1538"/>
                  </a:cubicBezTo>
                  <a:cubicBezTo>
                    <a:pt x="3101" y="1535"/>
                    <a:pt x="3144" y="1533"/>
                    <a:pt x="3188" y="1533"/>
                  </a:cubicBezTo>
                  <a:cubicBezTo>
                    <a:pt x="3231" y="1533"/>
                    <a:pt x="3274" y="1535"/>
                    <a:pt x="3317" y="1538"/>
                  </a:cubicBezTo>
                  <a:cubicBezTo>
                    <a:pt x="3365" y="1540"/>
                    <a:pt x="3414" y="1540"/>
                    <a:pt x="3463" y="1540"/>
                  </a:cubicBezTo>
                  <a:cubicBezTo>
                    <a:pt x="3601" y="1540"/>
                    <a:pt x="3737" y="1527"/>
                    <a:pt x="3842" y="1464"/>
                  </a:cubicBezTo>
                  <a:cubicBezTo>
                    <a:pt x="3873" y="1464"/>
                    <a:pt x="3899" y="1443"/>
                    <a:pt x="3908" y="1414"/>
                  </a:cubicBezTo>
                  <a:cubicBezTo>
                    <a:pt x="3947" y="1357"/>
                    <a:pt x="3996" y="1305"/>
                    <a:pt x="4050" y="1262"/>
                  </a:cubicBezTo>
                  <a:cubicBezTo>
                    <a:pt x="4292" y="1106"/>
                    <a:pt x="4482" y="884"/>
                    <a:pt x="4722" y="721"/>
                  </a:cubicBezTo>
                  <a:cubicBezTo>
                    <a:pt x="4934" y="563"/>
                    <a:pt x="5171" y="443"/>
                    <a:pt x="5416" y="345"/>
                  </a:cubicBezTo>
                  <a:cubicBezTo>
                    <a:pt x="5560" y="260"/>
                    <a:pt x="5712" y="186"/>
                    <a:pt x="5868" y="122"/>
                  </a:cubicBezTo>
                  <a:cubicBezTo>
                    <a:pt x="5883" y="116"/>
                    <a:pt x="5899" y="110"/>
                    <a:pt x="5913" y="104"/>
                  </a:cubicBezTo>
                  <a:cubicBezTo>
                    <a:pt x="5948" y="83"/>
                    <a:pt x="5983" y="65"/>
                    <a:pt x="6020" y="46"/>
                  </a:cubicBezTo>
                  <a:cubicBezTo>
                    <a:pt x="6010" y="19"/>
                    <a:pt x="5983" y="1"/>
                    <a:pt x="5955" y="1"/>
                  </a:cubicBezTo>
                  <a:close/>
                  <a:moveTo>
                    <a:pt x="4321" y="2356"/>
                  </a:moveTo>
                  <a:cubicBezTo>
                    <a:pt x="4325" y="2371"/>
                    <a:pt x="4331" y="2385"/>
                    <a:pt x="4338" y="2400"/>
                  </a:cubicBezTo>
                  <a:lnTo>
                    <a:pt x="4339" y="2402"/>
                  </a:lnTo>
                  <a:lnTo>
                    <a:pt x="4339" y="2402"/>
                  </a:lnTo>
                  <a:cubicBezTo>
                    <a:pt x="4328" y="2397"/>
                    <a:pt x="4316" y="2394"/>
                    <a:pt x="4305" y="2394"/>
                  </a:cubicBezTo>
                  <a:lnTo>
                    <a:pt x="4296" y="2394"/>
                  </a:lnTo>
                  <a:cubicBezTo>
                    <a:pt x="4305" y="2381"/>
                    <a:pt x="4313" y="2369"/>
                    <a:pt x="4321" y="2356"/>
                  </a:cubicBezTo>
                  <a:close/>
                  <a:moveTo>
                    <a:pt x="3704" y="2457"/>
                  </a:moveTo>
                  <a:cubicBezTo>
                    <a:pt x="3712" y="2466"/>
                    <a:pt x="3722" y="2476"/>
                    <a:pt x="3735" y="2484"/>
                  </a:cubicBezTo>
                  <a:cubicBezTo>
                    <a:pt x="3725" y="2492"/>
                    <a:pt x="3716" y="2500"/>
                    <a:pt x="3706" y="2511"/>
                  </a:cubicBezTo>
                  <a:cubicBezTo>
                    <a:pt x="3702" y="2500"/>
                    <a:pt x="3696" y="2492"/>
                    <a:pt x="3688" y="2484"/>
                  </a:cubicBezTo>
                  <a:cubicBezTo>
                    <a:pt x="3694" y="2476"/>
                    <a:pt x="3698" y="2466"/>
                    <a:pt x="3704" y="2457"/>
                  </a:cubicBezTo>
                  <a:close/>
                  <a:moveTo>
                    <a:pt x="4357" y="2042"/>
                  </a:moveTo>
                  <a:cubicBezTo>
                    <a:pt x="4331" y="2042"/>
                    <a:pt x="4306" y="2056"/>
                    <a:pt x="4294" y="2083"/>
                  </a:cubicBezTo>
                  <a:cubicBezTo>
                    <a:pt x="4284" y="2112"/>
                    <a:pt x="4274" y="2138"/>
                    <a:pt x="4261" y="2165"/>
                  </a:cubicBezTo>
                  <a:cubicBezTo>
                    <a:pt x="4211" y="2287"/>
                    <a:pt x="4068" y="2414"/>
                    <a:pt x="3929" y="2414"/>
                  </a:cubicBezTo>
                  <a:cubicBezTo>
                    <a:pt x="3897" y="2414"/>
                    <a:pt x="3864" y="2407"/>
                    <a:pt x="3834" y="2391"/>
                  </a:cubicBezTo>
                  <a:cubicBezTo>
                    <a:pt x="3787" y="2364"/>
                    <a:pt x="3751" y="2296"/>
                    <a:pt x="3697" y="2296"/>
                  </a:cubicBezTo>
                  <a:cubicBezTo>
                    <a:pt x="3687" y="2296"/>
                    <a:pt x="3676" y="2298"/>
                    <a:pt x="3665" y="2303"/>
                  </a:cubicBezTo>
                  <a:cubicBezTo>
                    <a:pt x="3578" y="2348"/>
                    <a:pt x="3566" y="2466"/>
                    <a:pt x="3486" y="2523"/>
                  </a:cubicBezTo>
                  <a:cubicBezTo>
                    <a:pt x="3434" y="2570"/>
                    <a:pt x="3375" y="2607"/>
                    <a:pt x="3309" y="2630"/>
                  </a:cubicBezTo>
                  <a:cubicBezTo>
                    <a:pt x="3223" y="2640"/>
                    <a:pt x="3138" y="2655"/>
                    <a:pt x="3079" y="2717"/>
                  </a:cubicBezTo>
                  <a:cubicBezTo>
                    <a:pt x="3022" y="2726"/>
                    <a:pt x="2964" y="2732"/>
                    <a:pt x="2906" y="2732"/>
                  </a:cubicBezTo>
                  <a:cubicBezTo>
                    <a:pt x="2751" y="2732"/>
                    <a:pt x="2598" y="2692"/>
                    <a:pt x="2484" y="2585"/>
                  </a:cubicBezTo>
                  <a:cubicBezTo>
                    <a:pt x="2479" y="2584"/>
                    <a:pt x="2474" y="2583"/>
                    <a:pt x="2469" y="2583"/>
                  </a:cubicBezTo>
                  <a:cubicBezTo>
                    <a:pt x="2438" y="2583"/>
                    <a:pt x="2411" y="2604"/>
                    <a:pt x="2402" y="2634"/>
                  </a:cubicBezTo>
                  <a:cubicBezTo>
                    <a:pt x="2391" y="2729"/>
                    <a:pt x="2511" y="2772"/>
                    <a:pt x="2579" y="2807"/>
                  </a:cubicBezTo>
                  <a:cubicBezTo>
                    <a:pt x="2570" y="2830"/>
                    <a:pt x="2568" y="2854"/>
                    <a:pt x="2577" y="2877"/>
                  </a:cubicBezTo>
                  <a:cubicBezTo>
                    <a:pt x="2585" y="2902"/>
                    <a:pt x="2601" y="2924"/>
                    <a:pt x="2626" y="2939"/>
                  </a:cubicBezTo>
                  <a:cubicBezTo>
                    <a:pt x="2624" y="2943"/>
                    <a:pt x="2624" y="2949"/>
                    <a:pt x="2626" y="2955"/>
                  </a:cubicBezTo>
                  <a:cubicBezTo>
                    <a:pt x="2636" y="2997"/>
                    <a:pt x="2665" y="3010"/>
                    <a:pt x="2700" y="3010"/>
                  </a:cubicBezTo>
                  <a:cubicBezTo>
                    <a:pt x="2745" y="3010"/>
                    <a:pt x="2800" y="2989"/>
                    <a:pt x="2838" y="2986"/>
                  </a:cubicBezTo>
                  <a:cubicBezTo>
                    <a:pt x="2914" y="2978"/>
                    <a:pt x="3029" y="2996"/>
                    <a:pt x="3066" y="2910"/>
                  </a:cubicBezTo>
                  <a:cubicBezTo>
                    <a:pt x="3122" y="2856"/>
                    <a:pt x="3208" y="2838"/>
                    <a:pt x="3251" y="2776"/>
                  </a:cubicBezTo>
                  <a:lnTo>
                    <a:pt x="3272" y="2774"/>
                  </a:lnTo>
                  <a:cubicBezTo>
                    <a:pt x="3293" y="2772"/>
                    <a:pt x="3311" y="2770"/>
                    <a:pt x="3332" y="2766"/>
                  </a:cubicBezTo>
                  <a:cubicBezTo>
                    <a:pt x="3344" y="2766"/>
                    <a:pt x="3354" y="2762"/>
                    <a:pt x="3367" y="2762"/>
                  </a:cubicBezTo>
                  <a:lnTo>
                    <a:pt x="3416" y="2751"/>
                  </a:lnTo>
                  <a:cubicBezTo>
                    <a:pt x="3431" y="2766"/>
                    <a:pt x="3453" y="2773"/>
                    <a:pt x="3478" y="2773"/>
                  </a:cubicBezTo>
                  <a:cubicBezTo>
                    <a:pt x="3590" y="2773"/>
                    <a:pt x="3779" y="2651"/>
                    <a:pt x="3821" y="2587"/>
                  </a:cubicBezTo>
                  <a:lnTo>
                    <a:pt x="3823" y="2587"/>
                  </a:lnTo>
                  <a:cubicBezTo>
                    <a:pt x="3854" y="2589"/>
                    <a:pt x="3885" y="2593"/>
                    <a:pt x="3916" y="2597"/>
                  </a:cubicBezTo>
                  <a:cubicBezTo>
                    <a:pt x="3932" y="2607"/>
                    <a:pt x="3960" y="2611"/>
                    <a:pt x="3992" y="2611"/>
                  </a:cubicBezTo>
                  <a:cubicBezTo>
                    <a:pt x="4095" y="2611"/>
                    <a:pt x="4251" y="2571"/>
                    <a:pt x="4303" y="2540"/>
                  </a:cubicBezTo>
                  <a:cubicBezTo>
                    <a:pt x="4364" y="2548"/>
                    <a:pt x="4406" y="2607"/>
                    <a:pt x="4461" y="2632"/>
                  </a:cubicBezTo>
                  <a:cubicBezTo>
                    <a:pt x="4547" y="2686"/>
                    <a:pt x="4644" y="2712"/>
                    <a:pt x="4745" y="2712"/>
                  </a:cubicBezTo>
                  <a:cubicBezTo>
                    <a:pt x="4811" y="2708"/>
                    <a:pt x="4936" y="2708"/>
                    <a:pt x="4934" y="2618"/>
                  </a:cubicBezTo>
                  <a:lnTo>
                    <a:pt x="4934" y="2618"/>
                  </a:lnTo>
                  <a:cubicBezTo>
                    <a:pt x="4942" y="2634"/>
                    <a:pt x="4955" y="2651"/>
                    <a:pt x="4967" y="2665"/>
                  </a:cubicBezTo>
                  <a:cubicBezTo>
                    <a:pt x="4946" y="2721"/>
                    <a:pt x="4995" y="2758"/>
                    <a:pt x="5045" y="2758"/>
                  </a:cubicBezTo>
                  <a:cubicBezTo>
                    <a:pt x="5052" y="2758"/>
                    <a:pt x="5059" y="2757"/>
                    <a:pt x="5066" y="2756"/>
                  </a:cubicBezTo>
                  <a:cubicBezTo>
                    <a:pt x="5073" y="2757"/>
                    <a:pt x="5081" y="2758"/>
                    <a:pt x="5088" y="2758"/>
                  </a:cubicBezTo>
                  <a:cubicBezTo>
                    <a:pt x="5161" y="2758"/>
                    <a:pt x="5215" y="2688"/>
                    <a:pt x="5148" y="2628"/>
                  </a:cubicBezTo>
                  <a:cubicBezTo>
                    <a:pt x="5060" y="2601"/>
                    <a:pt x="5041" y="2513"/>
                    <a:pt x="4994" y="2447"/>
                  </a:cubicBezTo>
                  <a:cubicBezTo>
                    <a:pt x="4975" y="2431"/>
                    <a:pt x="4958" y="2424"/>
                    <a:pt x="4942" y="2424"/>
                  </a:cubicBezTo>
                  <a:cubicBezTo>
                    <a:pt x="4887" y="2424"/>
                    <a:pt x="4845" y="2501"/>
                    <a:pt x="4807" y="2540"/>
                  </a:cubicBezTo>
                  <a:lnTo>
                    <a:pt x="4803" y="2542"/>
                  </a:lnTo>
                  <a:cubicBezTo>
                    <a:pt x="4675" y="2517"/>
                    <a:pt x="4492" y="2494"/>
                    <a:pt x="4440" y="2284"/>
                  </a:cubicBezTo>
                  <a:cubicBezTo>
                    <a:pt x="4430" y="2243"/>
                    <a:pt x="4432" y="2169"/>
                    <a:pt x="4416" y="2120"/>
                  </a:cubicBezTo>
                  <a:cubicBezTo>
                    <a:pt x="4416" y="2106"/>
                    <a:pt x="4418" y="2093"/>
                    <a:pt x="4418" y="2081"/>
                  </a:cubicBezTo>
                  <a:cubicBezTo>
                    <a:pt x="4406" y="2055"/>
                    <a:pt x="4381" y="2042"/>
                    <a:pt x="4357" y="2042"/>
                  </a:cubicBezTo>
                  <a:close/>
                  <a:moveTo>
                    <a:pt x="7335" y="4214"/>
                  </a:moveTo>
                  <a:lnTo>
                    <a:pt x="7335" y="4214"/>
                  </a:lnTo>
                  <a:cubicBezTo>
                    <a:pt x="7329" y="4233"/>
                    <a:pt x="7327" y="4253"/>
                    <a:pt x="7329" y="4274"/>
                  </a:cubicBezTo>
                  <a:lnTo>
                    <a:pt x="7329" y="4276"/>
                  </a:lnTo>
                  <a:lnTo>
                    <a:pt x="7302" y="4249"/>
                  </a:lnTo>
                  <a:cubicBezTo>
                    <a:pt x="7306" y="4241"/>
                    <a:pt x="7308" y="4233"/>
                    <a:pt x="7306" y="4224"/>
                  </a:cubicBezTo>
                  <a:cubicBezTo>
                    <a:pt x="7306" y="4222"/>
                    <a:pt x="7306" y="4220"/>
                    <a:pt x="7306" y="4220"/>
                  </a:cubicBezTo>
                  <a:lnTo>
                    <a:pt x="7335" y="4214"/>
                  </a:lnTo>
                  <a:close/>
                  <a:moveTo>
                    <a:pt x="2233" y="1701"/>
                  </a:moveTo>
                  <a:cubicBezTo>
                    <a:pt x="2195" y="1701"/>
                    <a:pt x="2155" y="1735"/>
                    <a:pt x="2140" y="1774"/>
                  </a:cubicBezTo>
                  <a:cubicBezTo>
                    <a:pt x="1877" y="1842"/>
                    <a:pt x="1636" y="1980"/>
                    <a:pt x="1449" y="2178"/>
                  </a:cubicBezTo>
                  <a:cubicBezTo>
                    <a:pt x="1313" y="2252"/>
                    <a:pt x="1161" y="2315"/>
                    <a:pt x="1097" y="2468"/>
                  </a:cubicBezTo>
                  <a:cubicBezTo>
                    <a:pt x="935" y="2638"/>
                    <a:pt x="842" y="2618"/>
                    <a:pt x="719" y="2873"/>
                  </a:cubicBezTo>
                  <a:cubicBezTo>
                    <a:pt x="612" y="2990"/>
                    <a:pt x="460" y="3077"/>
                    <a:pt x="402" y="3233"/>
                  </a:cubicBezTo>
                  <a:cubicBezTo>
                    <a:pt x="305" y="3566"/>
                    <a:pt x="147" y="3636"/>
                    <a:pt x="145" y="4033"/>
                  </a:cubicBezTo>
                  <a:cubicBezTo>
                    <a:pt x="83" y="4200"/>
                    <a:pt x="1" y="4368"/>
                    <a:pt x="46" y="4549"/>
                  </a:cubicBezTo>
                  <a:cubicBezTo>
                    <a:pt x="46" y="4683"/>
                    <a:pt x="32" y="4817"/>
                    <a:pt x="83" y="4942"/>
                  </a:cubicBezTo>
                  <a:cubicBezTo>
                    <a:pt x="133" y="5080"/>
                    <a:pt x="178" y="5247"/>
                    <a:pt x="310" y="5331"/>
                  </a:cubicBezTo>
                  <a:cubicBezTo>
                    <a:pt x="322" y="5337"/>
                    <a:pt x="334" y="5340"/>
                    <a:pt x="346" y="5340"/>
                  </a:cubicBezTo>
                  <a:cubicBezTo>
                    <a:pt x="395" y="5340"/>
                    <a:pt x="435" y="5292"/>
                    <a:pt x="451" y="5245"/>
                  </a:cubicBezTo>
                  <a:cubicBezTo>
                    <a:pt x="579" y="5062"/>
                    <a:pt x="665" y="4852"/>
                    <a:pt x="801" y="4677"/>
                  </a:cubicBezTo>
                  <a:cubicBezTo>
                    <a:pt x="888" y="4562"/>
                    <a:pt x="1001" y="4477"/>
                    <a:pt x="1122" y="4399"/>
                  </a:cubicBezTo>
                  <a:cubicBezTo>
                    <a:pt x="1248" y="4251"/>
                    <a:pt x="1338" y="4085"/>
                    <a:pt x="1484" y="3953"/>
                  </a:cubicBezTo>
                  <a:cubicBezTo>
                    <a:pt x="1756" y="3659"/>
                    <a:pt x="2108" y="3463"/>
                    <a:pt x="2418" y="3223"/>
                  </a:cubicBezTo>
                  <a:cubicBezTo>
                    <a:pt x="2439" y="3204"/>
                    <a:pt x="2455" y="3183"/>
                    <a:pt x="2470" y="3161"/>
                  </a:cubicBezTo>
                  <a:cubicBezTo>
                    <a:pt x="2482" y="3163"/>
                    <a:pt x="2494" y="3163"/>
                    <a:pt x="2505" y="3163"/>
                  </a:cubicBezTo>
                  <a:cubicBezTo>
                    <a:pt x="2649" y="3163"/>
                    <a:pt x="2639" y="3029"/>
                    <a:pt x="2527" y="3029"/>
                  </a:cubicBezTo>
                  <a:cubicBezTo>
                    <a:pt x="2522" y="3029"/>
                    <a:pt x="2518" y="3029"/>
                    <a:pt x="2513" y="3029"/>
                  </a:cubicBezTo>
                  <a:cubicBezTo>
                    <a:pt x="2371" y="3015"/>
                    <a:pt x="2243" y="2935"/>
                    <a:pt x="2145" y="2834"/>
                  </a:cubicBezTo>
                  <a:cubicBezTo>
                    <a:pt x="2136" y="2821"/>
                    <a:pt x="2130" y="2807"/>
                    <a:pt x="2124" y="2793"/>
                  </a:cubicBezTo>
                  <a:cubicBezTo>
                    <a:pt x="2073" y="2694"/>
                    <a:pt x="2122" y="2579"/>
                    <a:pt x="2106" y="2474"/>
                  </a:cubicBezTo>
                  <a:cubicBezTo>
                    <a:pt x="2089" y="2322"/>
                    <a:pt x="2095" y="2157"/>
                    <a:pt x="2159" y="2017"/>
                  </a:cubicBezTo>
                  <a:cubicBezTo>
                    <a:pt x="2182" y="1943"/>
                    <a:pt x="2315" y="1801"/>
                    <a:pt x="2289" y="1739"/>
                  </a:cubicBezTo>
                  <a:cubicBezTo>
                    <a:pt x="2274" y="1712"/>
                    <a:pt x="2254" y="1701"/>
                    <a:pt x="2233" y="1701"/>
                  </a:cubicBezTo>
                  <a:close/>
                  <a:moveTo>
                    <a:pt x="7122" y="887"/>
                  </a:moveTo>
                  <a:cubicBezTo>
                    <a:pt x="7105" y="887"/>
                    <a:pt x="7088" y="894"/>
                    <a:pt x="7074" y="910"/>
                  </a:cubicBezTo>
                  <a:cubicBezTo>
                    <a:pt x="6996" y="1007"/>
                    <a:pt x="6915" y="1100"/>
                    <a:pt x="6829" y="1188"/>
                  </a:cubicBezTo>
                  <a:cubicBezTo>
                    <a:pt x="6638" y="1342"/>
                    <a:pt x="6543" y="1571"/>
                    <a:pt x="6385" y="1752"/>
                  </a:cubicBezTo>
                  <a:cubicBezTo>
                    <a:pt x="6364" y="1772"/>
                    <a:pt x="6341" y="1793"/>
                    <a:pt x="6319" y="1813"/>
                  </a:cubicBezTo>
                  <a:cubicBezTo>
                    <a:pt x="6169" y="1717"/>
                    <a:pt x="5977" y="1776"/>
                    <a:pt x="5800" y="1713"/>
                  </a:cubicBezTo>
                  <a:cubicBezTo>
                    <a:pt x="5699" y="1686"/>
                    <a:pt x="5584" y="1575"/>
                    <a:pt x="5475" y="1575"/>
                  </a:cubicBezTo>
                  <a:cubicBezTo>
                    <a:pt x="5448" y="1575"/>
                    <a:pt x="5421" y="1582"/>
                    <a:pt x="5395" y="1599"/>
                  </a:cubicBezTo>
                  <a:cubicBezTo>
                    <a:pt x="5372" y="1628"/>
                    <a:pt x="5377" y="1669"/>
                    <a:pt x="5405" y="1694"/>
                  </a:cubicBezTo>
                  <a:cubicBezTo>
                    <a:pt x="5560" y="1723"/>
                    <a:pt x="5685" y="1834"/>
                    <a:pt x="5841" y="1865"/>
                  </a:cubicBezTo>
                  <a:cubicBezTo>
                    <a:pt x="5844" y="1935"/>
                    <a:pt x="5955" y="2001"/>
                    <a:pt x="6006" y="2042"/>
                  </a:cubicBezTo>
                  <a:cubicBezTo>
                    <a:pt x="6121" y="2134"/>
                    <a:pt x="6280" y="2145"/>
                    <a:pt x="6399" y="2227"/>
                  </a:cubicBezTo>
                  <a:cubicBezTo>
                    <a:pt x="6506" y="2363"/>
                    <a:pt x="6633" y="2480"/>
                    <a:pt x="6775" y="2581"/>
                  </a:cubicBezTo>
                  <a:cubicBezTo>
                    <a:pt x="6872" y="2669"/>
                    <a:pt x="6940" y="2805"/>
                    <a:pt x="7076" y="2844"/>
                  </a:cubicBezTo>
                  <a:cubicBezTo>
                    <a:pt x="7222" y="2854"/>
                    <a:pt x="7294" y="2943"/>
                    <a:pt x="7384" y="3046"/>
                  </a:cubicBezTo>
                  <a:cubicBezTo>
                    <a:pt x="7582" y="3212"/>
                    <a:pt x="7804" y="3354"/>
                    <a:pt x="7985" y="3544"/>
                  </a:cubicBezTo>
                  <a:cubicBezTo>
                    <a:pt x="8061" y="3632"/>
                    <a:pt x="8113" y="3735"/>
                    <a:pt x="8191" y="3821"/>
                  </a:cubicBezTo>
                  <a:cubicBezTo>
                    <a:pt x="8220" y="3850"/>
                    <a:pt x="8246" y="3881"/>
                    <a:pt x="8271" y="3914"/>
                  </a:cubicBezTo>
                  <a:cubicBezTo>
                    <a:pt x="8273" y="3916"/>
                    <a:pt x="8273" y="3920"/>
                    <a:pt x="8275" y="3922"/>
                  </a:cubicBezTo>
                  <a:cubicBezTo>
                    <a:pt x="8296" y="3965"/>
                    <a:pt x="8318" y="4008"/>
                    <a:pt x="8343" y="4050"/>
                  </a:cubicBezTo>
                  <a:cubicBezTo>
                    <a:pt x="8376" y="4134"/>
                    <a:pt x="8394" y="4224"/>
                    <a:pt x="8399" y="4315"/>
                  </a:cubicBezTo>
                  <a:cubicBezTo>
                    <a:pt x="8427" y="4373"/>
                    <a:pt x="8460" y="4428"/>
                    <a:pt x="8495" y="4482"/>
                  </a:cubicBezTo>
                  <a:cubicBezTo>
                    <a:pt x="8524" y="4539"/>
                    <a:pt x="8559" y="4560"/>
                    <a:pt x="8588" y="4562"/>
                  </a:cubicBezTo>
                  <a:cubicBezTo>
                    <a:pt x="8596" y="4584"/>
                    <a:pt x="8604" y="4609"/>
                    <a:pt x="8610" y="4636"/>
                  </a:cubicBezTo>
                  <a:cubicBezTo>
                    <a:pt x="8666" y="4844"/>
                    <a:pt x="8769" y="5033"/>
                    <a:pt x="8872" y="5220"/>
                  </a:cubicBezTo>
                  <a:cubicBezTo>
                    <a:pt x="8861" y="5226"/>
                    <a:pt x="8851" y="5230"/>
                    <a:pt x="8841" y="5235"/>
                  </a:cubicBezTo>
                  <a:cubicBezTo>
                    <a:pt x="8732" y="5203"/>
                    <a:pt x="8666" y="5184"/>
                    <a:pt x="8590" y="5184"/>
                  </a:cubicBezTo>
                  <a:cubicBezTo>
                    <a:pt x="8538" y="5184"/>
                    <a:pt x="8483" y="5193"/>
                    <a:pt x="8407" y="5210"/>
                  </a:cubicBezTo>
                  <a:cubicBezTo>
                    <a:pt x="8396" y="5211"/>
                    <a:pt x="8385" y="5211"/>
                    <a:pt x="8374" y="5211"/>
                  </a:cubicBezTo>
                  <a:cubicBezTo>
                    <a:pt x="8087" y="5211"/>
                    <a:pt x="7858" y="4983"/>
                    <a:pt x="7701" y="4763"/>
                  </a:cubicBezTo>
                  <a:lnTo>
                    <a:pt x="7701" y="4759"/>
                  </a:lnTo>
                  <a:cubicBezTo>
                    <a:pt x="7716" y="4747"/>
                    <a:pt x="7726" y="4726"/>
                    <a:pt x="7724" y="4706"/>
                  </a:cubicBezTo>
                  <a:cubicBezTo>
                    <a:pt x="7722" y="4675"/>
                    <a:pt x="7732" y="4642"/>
                    <a:pt x="7726" y="4613"/>
                  </a:cubicBezTo>
                  <a:cubicBezTo>
                    <a:pt x="7773" y="4601"/>
                    <a:pt x="7810" y="4576"/>
                    <a:pt x="7806" y="4529"/>
                  </a:cubicBezTo>
                  <a:cubicBezTo>
                    <a:pt x="7794" y="4485"/>
                    <a:pt x="7767" y="4472"/>
                    <a:pt x="7733" y="4472"/>
                  </a:cubicBezTo>
                  <a:cubicBezTo>
                    <a:pt x="7691" y="4472"/>
                    <a:pt x="7639" y="4491"/>
                    <a:pt x="7596" y="4496"/>
                  </a:cubicBezTo>
                  <a:cubicBezTo>
                    <a:pt x="7545" y="4465"/>
                    <a:pt x="7516" y="4405"/>
                    <a:pt x="7485" y="4358"/>
                  </a:cubicBezTo>
                  <a:cubicBezTo>
                    <a:pt x="7448" y="4307"/>
                    <a:pt x="7481" y="4218"/>
                    <a:pt x="7444" y="4179"/>
                  </a:cubicBezTo>
                  <a:cubicBezTo>
                    <a:pt x="7520" y="4150"/>
                    <a:pt x="7592" y="4111"/>
                    <a:pt x="7660" y="4068"/>
                  </a:cubicBezTo>
                  <a:cubicBezTo>
                    <a:pt x="7722" y="4028"/>
                    <a:pt x="7684" y="3942"/>
                    <a:pt x="7626" y="3942"/>
                  </a:cubicBezTo>
                  <a:cubicBezTo>
                    <a:pt x="7614" y="3942"/>
                    <a:pt x="7602" y="3946"/>
                    <a:pt x="7590" y="3953"/>
                  </a:cubicBezTo>
                  <a:cubicBezTo>
                    <a:pt x="7466" y="4032"/>
                    <a:pt x="7323" y="4099"/>
                    <a:pt x="7173" y="4099"/>
                  </a:cubicBezTo>
                  <a:cubicBezTo>
                    <a:pt x="7171" y="4099"/>
                    <a:pt x="7169" y="4099"/>
                    <a:pt x="7166" y="4099"/>
                  </a:cubicBezTo>
                  <a:cubicBezTo>
                    <a:pt x="7146" y="4072"/>
                    <a:pt x="7123" y="4048"/>
                    <a:pt x="7100" y="4021"/>
                  </a:cubicBezTo>
                  <a:lnTo>
                    <a:pt x="7088" y="4006"/>
                  </a:lnTo>
                  <a:cubicBezTo>
                    <a:pt x="7076" y="3990"/>
                    <a:pt x="7061" y="3976"/>
                    <a:pt x="7047" y="3961"/>
                  </a:cubicBezTo>
                  <a:cubicBezTo>
                    <a:pt x="7033" y="3951"/>
                    <a:pt x="7020" y="3938"/>
                    <a:pt x="7006" y="3926"/>
                  </a:cubicBezTo>
                  <a:cubicBezTo>
                    <a:pt x="6985" y="3908"/>
                    <a:pt x="6963" y="3887"/>
                    <a:pt x="6944" y="3866"/>
                  </a:cubicBezTo>
                  <a:cubicBezTo>
                    <a:pt x="6913" y="3834"/>
                    <a:pt x="6889" y="3797"/>
                    <a:pt x="6856" y="3766"/>
                  </a:cubicBezTo>
                  <a:lnTo>
                    <a:pt x="6852" y="3762"/>
                  </a:lnTo>
                  <a:cubicBezTo>
                    <a:pt x="6864" y="3757"/>
                    <a:pt x="6874" y="3755"/>
                    <a:pt x="6887" y="3751"/>
                  </a:cubicBezTo>
                  <a:cubicBezTo>
                    <a:pt x="6954" y="3716"/>
                    <a:pt x="7181" y="3653"/>
                    <a:pt x="7125" y="3550"/>
                  </a:cubicBezTo>
                  <a:cubicBezTo>
                    <a:pt x="7112" y="3529"/>
                    <a:pt x="7089" y="3518"/>
                    <a:pt x="7066" y="3518"/>
                  </a:cubicBezTo>
                  <a:cubicBezTo>
                    <a:pt x="7055" y="3518"/>
                    <a:pt x="7043" y="3521"/>
                    <a:pt x="7033" y="3527"/>
                  </a:cubicBezTo>
                  <a:cubicBezTo>
                    <a:pt x="6937" y="3587"/>
                    <a:pt x="6826" y="3649"/>
                    <a:pt x="6707" y="3649"/>
                  </a:cubicBezTo>
                  <a:cubicBezTo>
                    <a:pt x="6703" y="3649"/>
                    <a:pt x="6699" y="3649"/>
                    <a:pt x="6695" y="3648"/>
                  </a:cubicBezTo>
                  <a:lnTo>
                    <a:pt x="6693" y="3648"/>
                  </a:lnTo>
                  <a:cubicBezTo>
                    <a:pt x="6683" y="3640"/>
                    <a:pt x="6673" y="3630"/>
                    <a:pt x="6662" y="3620"/>
                  </a:cubicBezTo>
                  <a:cubicBezTo>
                    <a:pt x="6633" y="3589"/>
                    <a:pt x="6609" y="3554"/>
                    <a:pt x="6578" y="3525"/>
                  </a:cubicBezTo>
                  <a:cubicBezTo>
                    <a:pt x="6559" y="3509"/>
                    <a:pt x="6539" y="3496"/>
                    <a:pt x="6516" y="3486"/>
                  </a:cubicBezTo>
                  <a:lnTo>
                    <a:pt x="6498" y="3480"/>
                  </a:lnTo>
                  <a:cubicBezTo>
                    <a:pt x="6483" y="3474"/>
                    <a:pt x="6471" y="3465"/>
                    <a:pt x="6457" y="3457"/>
                  </a:cubicBezTo>
                  <a:cubicBezTo>
                    <a:pt x="6432" y="3441"/>
                    <a:pt x="6407" y="3422"/>
                    <a:pt x="6383" y="3402"/>
                  </a:cubicBezTo>
                  <a:lnTo>
                    <a:pt x="6360" y="3383"/>
                  </a:lnTo>
                  <a:cubicBezTo>
                    <a:pt x="6352" y="3373"/>
                    <a:pt x="6343" y="3367"/>
                    <a:pt x="6333" y="3358"/>
                  </a:cubicBezTo>
                  <a:cubicBezTo>
                    <a:pt x="6308" y="3336"/>
                    <a:pt x="6284" y="3309"/>
                    <a:pt x="6259" y="3284"/>
                  </a:cubicBezTo>
                  <a:cubicBezTo>
                    <a:pt x="6226" y="3247"/>
                    <a:pt x="6197" y="3212"/>
                    <a:pt x="6166" y="3173"/>
                  </a:cubicBezTo>
                  <a:cubicBezTo>
                    <a:pt x="6152" y="3153"/>
                    <a:pt x="6134" y="3132"/>
                    <a:pt x="6115" y="3116"/>
                  </a:cubicBezTo>
                  <a:cubicBezTo>
                    <a:pt x="6101" y="3101"/>
                    <a:pt x="6082" y="3089"/>
                    <a:pt x="6064" y="3081"/>
                  </a:cubicBezTo>
                  <a:cubicBezTo>
                    <a:pt x="6062" y="3079"/>
                    <a:pt x="6060" y="3077"/>
                    <a:pt x="6057" y="3077"/>
                  </a:cubicBezTo>
                  <a:cubicBezTo>
                    <a:pt x="6047" y="3070"/>
                    <a:pt x="6037" y="3066"/>
                    <a:pt x="6027" y="3064"/>
                  </a:cubicBezTo>
                  <a:cubicBezTo>
                    <a:pt x="6012" y="3060"/>
                    <a:pt x="6000" y="3058"/>
                    <a:pt x="5988" y="3054"/>
                  </a:cubicBezTo>
                  <a:cubicBezTo>
                    <a:pt x="5975" y="3050"/>
                    <a:pt x="5963" y="3046"/>
                    <a:pt x="5953" y="3039"/>
                  </a:cubicBezTo>
                  <a:cubicBezTo>
                    <a:pt x="5934" y="3031"/>
                    <a:pt x="5918" y="3021"/>
                    <a:pt x="5901" y="3013"/>
                  </a:cubicBezTo>
                  <a:cubicBezTo>
                    <a:pt x="5876" y="2996"/>
                    <a:pt x="5854" y="2978"/>
                    <a:pt x="5831" y="2961"/>
                  </a:cubicBezTo>
                  <a:cubicBezTo>
                    <a:pt x="5804" y="2939"/>
                    <a:pt x="5780" y="2914"/>
                    <a:pt x="5755" y="2889"/>
                  </a:cubicBezTo>
                  <a:cubicBezTo>
                    <a:pt x="5747" y="2879"/>
                    <a:pt x="5737" y="2869"/>
                    <a:pt x="5728" y="2854"/>
                  </a:cubicBezTo>
                  <a:cubicBezTo>
                    <a:pt x="5720" y="2842"/>
                    <a:pt x="5710" y="2828"/>
                    <a:pt x="5702" y="2815"/>
                  </a:cubicBezTo>
                  <a:cubicBezTo>
                    <a:pt x="5687" y="2795"/>
                    <a:pt x="5669" y="2780"/>
                    <a:pt x="5646" y="2770"/>
                  </a:cubicBezTo>
                  <a:cubicBezTo>
                    <a:pt x="5637" y="2766"/>
                    <a:pt x="5627" y="2765"/>
                    <a:pt x="5617" y="2765"/>
                  </a:cubicBezTo>
                  <a:cubicBezTo>
                    <a:pt x="5612" y="2765"/>
                    <a:pt x="5606" y="2765"/>
                    <a:pt x="5601" y="2766"/>
                  </a:cubicBezTo>
                  <a:cubicBezTo>
                    <a:pt x="5599" y="2764"/>
                    <a:pt x="5597" y="2762"/>
                    <a:pt x="5595" y="2760"/>
                  </a:cubicBezTo>
                  <a:cubicBezTo>
                    <a:pt x="5576" y="2745"/>
                    <a:pt x="5553" y="2737"/>
                    <a:pt x="5531" y="2735"/>
                  </a:cubicBezTo>
                  <a:cubicBezTo>
                    <a:pt x="5494" y="2729"/>
                    <a:pt x="5459" y="2721"/>
                    <a:pt x="5424" y="2710"/>
                  </a:cubicBezTo>
                  <a:cubicBezTo>
                    <a:pt x="5405" y="2704"/>
                    <a:pt x="5387" y="2698"/>
                    <a:pt x="5368" y="2690"/>
                  </a:cubicBezTo>
                  <a:cubicBezTo>
                    <a:pt x="5364" y="2688"/>
                    <a:pt x="5360" y="2686"/>
                    <a:pt x="5356" y="2682"/>
                  </a:cubicBezTo>
                  <a:cubicBezTo>
                    <a:pt x="5352" y="2663"/>
                    <a:pt x="5339" y="2647"/>
                    <a:pt x="5323" y="2636"/>
                  </a:cubicBezTo>
                  <a:cubicBezTo>
                    <a:pt x="5313" y="2632"/>
                    <a:pt x="5302" y="2628"/>
                    <a:pt x="5292" y="2628"/>
                  </a:cubicBezTo>
                  <a:cubicBezTo>
                    <a:pt x="5288" y="2628"/>
                    <a:pt x="5284" y="2629"/>
                    <a:pt x="5280" y="2630"/>
                  </a:cubicBezTo>
                  <a:cubicBezTo>
                    <a:pt x="5245" y="2634"/>
                    <a:pt x="5220" y="2665"/>
                    <a:pt x="5220" y="2700"/>
                  </a:cubicBezTo>
                  <a:cubicBezTo>
                    <a:pt x="5222" y="2727"/>
                    <a:pt x="5235" y="2751"/>
                    <a:pt x="5255" y="2772"/>
                  </a:cubicBezTo>
                  <a:cubicBezTo>
                    <a:pt x="5253" y="2797"/>
                    <a:pt x="5261" y="2821"/>
                    <a:pt x="5278" y="2840"/>
                  </a:cubicBezTo>
                  <a:cubicBezTo>
                    <a:pt x="5305" y="2871"/>
                    <a:pt x="5337" y="2893"/>
                    <a:pt x="5377" y="2908"/>
                  </a:cubicBezTo>
                  <a:cubicBezTo>
                    <a:pt x="5419" y="2924"/>
                    <a:pt x="5465" y="2933"/>
                    <a:pt x="5511" y="2933"/>
                  </a:cubicBezTo>
                  <a:cubicBezTo>
                    <a:pt x="5516" y="2933"/>
                    <a:pt x="5522" y="2933"/>
                    <a:pt x="5527" y="2933"/>
                  </a:cubicBezTo>
                  <a:cubicBezTo>
                    <a:pt x="5551" y="2933"/>
                    <a:pt x="5576" y="2926"/>
                    <a:pt x="5599" y="2918"/>
                  </a:cubicBezTo>
                  <a:lnTo>
                    <a:pt x="5607" y="2914"/>
                  </a:lnTo>
                  <a:cubicBezTo>
                    <a:pt x="5617" y="2930"/>
                    <a:pt x="5627" y="2945"/>
                    <a:pt x="5640" y="2961"/>
                  </a:cubicBezTo>
                  <a:cubicBezTo>
                    <a:pt x="5650" y="2976"/>
                    <a:pt x="5665" y="2990"/>
                    <a:pt x="5677" y="3002"/>
                  </a:cubicBezTo>
                  <a:cubicBezTo>
                    <a:pt x="5665" y="3029"/>
                    <a:pt x="5671" y="3062"/>
                    <a:pt x="5691" y="3083"/>
                  </a:cubicBezTo>
                  <a:cubicBezTo>
                    <a:pt x="5706" y="3095"/>
                    <a:pt x="5720" y="3109"/>
                    <a:pt x="5737" y="3122"/>
                  </a:cubicBezTo>
                  <a:cubicBezTo>
                    <a:pt x="5753" y="3132"/>
                    <a:pt x="5767" y="3144"/>
                    <a:pt x="5786" y="3155"/>
                  </a:cubicBezTo>
                  <a:cubicBezTo>
                    <a:pt x="5827" y="3183"/>
                    <a:pt x="5874" y="3204"/>
                    <a:pt x="5926" y="3212"/>
                  </a:cubicBezTo>
                  <a:cubicBezTo>
                    <a:pt x="5945" y="3215"/>
                    <a:pt x="5966" y="3217"/>
                    <a:pt x="5987" y="3217"/>
                  </a:cubicBezTo>
                  <a:cubicBezTo>
                    <a:pt x="5995" y="3217"/>
                    <a:pt x="6002" y="3217"/>
                    <a:pt x="6010" y="3216"/>
                  </a:cubicBezTo>
                  <a:cubicBezTo>
                    <a:pt x="6014" y="3214"/>
                    <a:pt x="6020" y="3214"/>
                    <a:pt x="6025" y="3212"/>
                  </a:cubicBezTo>
                  <a:cubicBezTo>
                    <a:pt x="6029" y="3216"/>
                    <a:pt x="6031" y="3221"/>
                    <a:pt x="6035" y="3225"/>
                  </a:cubicBezTo>
                  <a:cubicBezTo>
                    <a:pt x="6068" y="3262"/>
                    <a:pt x="6094" y="3299"/>
                    <a:pt x="6127" y="3336"/>
                  </a:cubicBezTo>
                  <a:cubicBezTo>
                    <a:pt x="6160" y="3375"/>
                    <a:pt x="6195" y="3412"/>
                    <a:pt x="6230" y="3447"/>
                  </a:cubicBezTo>
                  <a:lnTo>
                    <a:pt x="6236" y="3451"/>
                  </a:lnTo>
                  <a:cubicBezTo>
                    <a:pt x="6243" y="3463"/>
                    <a:pt x="6253" y="3474"/>
                    <a:pt x="6261" y="3486"/>
                  </a:cubicBezTo>
                  <a:cubicBezTo>
                    <a:pt x="6269" y="3494"/>
                    <a:pt x="6278" y="3502"/>
                    <a:pt x="6286" y="3509"/>
                  </a:cubicBezTo>
                  <a:cubicBezTo>
                    <a:pt x="6306" y="3527"/>
                    <a:pt x="6327" y="3544"/>
                    <a:pt x="6352" y="3558"/>
                  </a:cubicBezTo>
                  <a:lnTo>
                    <a:pt x="6366" y="3566"/>
                  </a:lnTo>
                  <a:cubicBezTo>
                    <a:pt x="6397" y="3593"/>
                    <a:pt x="6446" y="3626"/>
                    <a:pt x="6487" y="3626"/>
                  </a:cubicBezTo>
                  <a:lnTo>
                    <a:pt x="6500" y="3638"/>
                  </a:lnTo>
                  <a:cubicBezTo>
                    <a:pt x="6529" y="3673"/>
                    <a:pt x="6559" y="3706"/>
                    <a:pt x="6590" y="3737"/>
                  </a:cubicBezTo>
                  <a:lnTo>
                    <a:pt x="6601" y="3747"/>
                  </a:lnTo>
                  <a:cubicBezTo>
                    <a:pt x="6609" y="3762"/>
                    <a:pt x="6621" y="3774"/>
                    <a:pt x="6640" y="3780"/>
                  </a:cubicBezTo>
                  <a:cubicBezTo>
                    <a:pt x="6656" y="3792"/>
                    <a:pt x="6675" y="3807"/>
                    <a:pt x="6693" y="3819"/>
                  </a:cubicBezTo>
                  <a:lnTo>
                    <a:pt x="6697" y="3819"/>
                  </a:lnTo>
                  <a:lnTo>
                    <a:pt x="6703" y="3823"/>
                  </a:lnTo>
                  <a:cubicBezTo>
                    <a:pt x="6718" y="3832"/>
                    <a:pt x="6730" y="3840"/>
                    <a:pt x="6745" y="3848"/>
                  </a:cubicBezTo>
                  <a:lnTo>
                    <a:pt x="6755" y="3856"/>
                  </a:lnTo>
                  <a:cubicBezTo>
                    <a:pt x="6759" y="3860"/>
                    <a:pt x="6765" y="3864"/>
                    <a:pt x="6769" y="3869"/>
                  </a:cubicBezTo>
                  <a:cubicBezTo>
                    <a:pt x="6800" y="3904"/>
                    <a:pt x="6829" y="3941"/>
                    <a:pt x="6860" y="3973"/>
                  </a:cubicBezTo>
                  <a:cubicBezTo>
                    <a:pt x="6876" y="3990"/>
                    <a:pt x="6889" y="4004"/>
                    <a:pt x="6909" y="4021"/>
                  </a:cubicBezTo>
                  <a:cubicBezTo>
                    <a:pt x="6928" y="4037"/>
                    <a:pt x="6946" y="4052"/>
                    <a:pt x="6965" y="4072"/>
                  </a:cubicBezTo>
                  <a:cubicBezTo>
                    <a:pt x="6985" y="4093"/>
                    <a:pt x="7004" y="4113"/>
                    <a:pt x="7022" y="4136"/>
                  </a:cubicBezTo>
                  <a:cubicBezTo>
                    <a:pt x="7010" y="4185"/>
                    <a:pt x="7048" y="4231"/>
                    <a:pt x="7098" y="4231"/>
                  </a:cubicBezTo>
                  <a:cubicBezTo>
                    <a:pt x="7100" y="4231"/>
                    <a:pt x="7102" y="4231"/>
                    <a:pt x="7105" y="4231"/>
                  </a:cubicBezTo>
                  <a:lnTo>
                    <a:pt x="7119" y="4245"/>
                  </a:lnTo>
                  <a:cubicBezTo>
                    <a:pt x="7146" y="4278"/>
                    <a:pt x="7175" y="4309"/>
                    <a:pt x="7205" y="4340"/>
                  </a:cubicBezTo>
                  <a:cubicBezTo>
                    <a:pt x="7220" y="4356"/>
                    <a:pt x="7236" y="4371"/>
                    <a:pt x="7251" y="4385"/>
                  </a:cubicBezTo>
                  <a:cubicBezTo>
                    <a:pt x="7255" y="4393"/>
                    <a:pt x="7259" y="4399"/>
                    <a:pt x="7265" y="4405"/>
                  </a:cubicBezTo>
                  <a:cubicBezTo>
                    <a:pt x="7275" y="4414"/>
                    <a:pt x="7286" y="4422"/>
                    <a:pt x="7298" y="4426"/>
                  </a:cubicBezTo>
                  <a:cubicBezTo>
                    <a:pt x="7306" y="4430"/>
                    <a:pt x="7314" y="4432"/>
                    <a:pt x="7323" y="4432"/>
                  </a:cubicBezTo>
                  <a:cubicBezTo>
                    <a:pt x="7339" y="4432"/>
                    <a:pt x="7354" y="4426"/>
                    <a:pt x="7366" y="4418"/>
                  </a:cubicBezTo>
                  <a:cubicBezTo>
                    <a:pt x="7395" y="4482"/>
                    <a:pt x="7438" y="4539"/>
                    <a:pt x="7493" y="4584"/>
                  </a:cubicBezTo>
                  <a:cubicBezTo>
                    <a:pt x="7502" y="4610"/>
                    <a:pt x="7526" y="4629"/>
                    <a:pt x="7552" y="4629"/>
                  </a:cubicBezTo>
                  <a:cubicBezTo>
                    <a:pt x="7556" y="4629"/>
                    <a:pt x="7560" y="4628"/>
                    <a:pt x="7563" y="4628"/>
                  </a:cubicBezTo>
                  <a:lnTo>
                    <a:pt x="7570" y="4632"/>
                  </a:lnTo>
                  <a:cubicBezTo>
                    <a:pt x="7578" y="4634"/>
                    <a:pt x="7584" y="4636"/>
                    <a:pt x="7592" y="4636"/>
                  </a:cubicBezTo>
                  <a:cubicBezTo>
                    <a:pt x="7590" y="4652"/>
                    <a:pt x="7588" y="4667"/>
                    <a:pt x="7588" y="4683"/>
                  </a:cubicBezTo>
                  <a:cubicBezTo>
                    <a:pt x="7557" y="4691"/>
                    <a:pt x="7537" y="4724"/>
                    <a:pt x="7555" y="4782"/>
                  </a:cubicBezTo>
                  <a:cubicBezTo>
                    <a:pt x="7588" y="4833"/>
                    <a:pt x="7625" y="4885"/>
                    <a:pt x="7664" y="4936"/>
                  </a:cubicBezTo>
                  <a:cubicBezTo>
                    <a:pt x="7656" y="4942"/>
                    <a:pt x="7650" y="4953"/>
                    <a:pt x="7648" y="4963"/>
                  </a:cubicBezTo>
                  <a:cubicBezTo>
                    <a:pt x="7639" y="5025"/>
                    <a:pt x="7693" y="5076"/>
                    <a:pt x="7714" y="5130"/>
                  </a:cubicBezTo>
                  <a:cubicBezTo>
                    <a:pt x="7783" y="5261"/>
                    <a:pt x="7835" y="5403"/>
                    <a:pt x="7862" y="5549"/>
                  </a:cubicBezTo>
                  <a:cubicBezTo>
                    <a:pt x="7921" y="5697"/>
                    <a:pt x="7919" y="5852"/>
                    <a:pt x="7927" y="6008"/>
                  </a:cubicBezTo>
                  <a:cubicBezTo>
                    <a:pt x="7930" y="6105"/>
                    <a:pt x="7973" y="6193"/>
                    <a:pt x="7983" y="6288"/>
                  </a:cubicBezTo>
                  <a:cubicBezTo>
                    <a:pt x="7983" y="6450"/>
                    <a:pt x="7971" y="6613"/>
                    <a:pt x="7950" y="6775"/>
                  </a:cubicBezTo>
                  <a:cubicBezTo>
                    <a:pt x="7833" y="7127"/>
                    <a:pt x="7781" y="7498"/>
                    <a:pt x="7660" y="7849"/>
                  </a:cubicBezTo>
                  <a:cubicBezTo>
                    <a:pt x="7637" y="7921"/>
                    <a:pt x="7611" y="7993"/>
                    <a:pt x="7584" y="8065"/>
                  </a:cubicBezTo>
                  <a:cubicBezTo>
                    <a:pt x="7489" y="8250"/>
                    <a:pt x="7351" y="8421"/>
                    <a:pt x="7308" y="8623"/>
                  </a:cubicBezTo>
                  <a:cubicBezTo>
                    <a:pt x="7302" y="8635"/>
                    <a:pt x="7294" y="8645"/>
                    <a:pt x="7288" y="8658"/>
                  </a:cubicBezTo>
                  <a:cubicBezTo>
                    <a:pt x="7269" y="8685"/>
                    <a:pt x="7244" y="8711"/>
                    <a:pt x="7255" y="8744"/>
                  </a:cubicBezTo>
                  <a:cubicBezTo>
                    <a:pt x="7247" y="8761"/>
                    <a:pt x="7247" y="8779"/>
                    <a:pt x="7249" y="8796"/>
                  </a:cubicBezTo>
                  <a:cubicBezTo>
                    <a:pt x="7257" y="8828"/>
                    <a:pt x="7286" y="8847"/>
                    <a:pt x="7315" y="8847"/>
                  </a:cubicBezTo>
                  <a:cubicBezTo>
                    <a:pt x="7328" y="8847"/>
                    <a:pt x="7340" y="8844"/>
                    <a:pt x="7351" y="8837"/>
                  </a:cubicBezTo>
                  <a:cubicBezTo>
                    <a:pt x="7356" y="8835"/>
                    <a:pt x="7360" y="8833"/>
                    <a:pt x="7364" y="8829"/>
                  </a:cubicBezTo>
                  <a:cubicBezTo>
                    <a:pt x="7385" y="8836"/>
                    <a:pt x="7409" y="8838"/>
                    <a:pt x="7435" y="8838"/>
                  </a:cubicBezTo>
                  <a:cubicBezTo>
                    <a:pt x="7475" y="8838"/>
                    <a:pt x="7518" y="8832"/>
                    <a:pt x="7553" y="8826"/>
                  </a:cubicBezTo>
                  <a:cubicBezTo>
                    <a:pt x="7631" y="8826"/>
                    <a:pt x="7709" y="8825"/>
                    <a:pt x="7787" y="8825"/>
                  </a:cubicBezTo>
                  <a:cubicBezTo>
                    <a:pt x="8076" y="8825"/>
                    <a:pt x="8366" y="8835"/>
                    <a:pt x="8645" y="8905"/>
                  </a:cubicBezTo>
                  <a:cubicBezTo>
                    <a:pt x="8820" y="8892"/>
                    <a:pt x="8917" y="8687"/>
                    <a:pt x="9065" y="8604"/>
                  </a:cubicBezTo>
                  <a:cubicBezTo>
                    <a:pt x="9637" y="8181"/>
                    <a:pt x="10180" y="7195"/>
                    <a:pt x="10357" y="6508"/>
                  </a:cubicBezTo>
                  <a:cubicBezTo>
                    <a:pt x="10563" y="5823"/>
                    <a:pt x="10476" y="5101"/>
                    <a:pt x="10497" y="4397"/>
                  </a:cubicBezTo>
                  <a:cubicBezTo>
                    <a:pt x="10431" y="4136"/>
                    <a:pt x="10384" y="3869"/>
                    <a:pt x="10359" y="3597"/>
                  </a:cubicBezTo>
                  <a:cubicBezTo>
                    <a:pt x="10308" y="3332"/>
                    <a:pt x="10240" y="3070"/>
                    <a:pt x="10172" y="2807"/>
                  </a:cubicBezTo>
                  <a:cubicBezTo>
                    <a:pt x="10092" y="2560"/>
                    <a:pt x="10003" y="2301"/>
                    <a:pt x="9847" y="2091"/>
                  </a:cubicBezTo>
                  <a:cubicBezTo>
                    <a:pt x="9816" y="2073"/>
                    <a:pt x="9792" y="2066"/>
                    <a:pt x="9773" y="2066"/>
                  </a:cubicBezTo>
                  <a:cubicBezTo>
                    <a:pt x="9684" y="2066"/>
                    <a:pt x="9724" y="2246"/>
                    <a:pt x="9738" y="2361"/>
                  </a:cubicBezTo>
                  <a:cubicBezTo>
                    <a:pt x="9740" y="2383"/>
                    <a:pt x="9736" y="2406"/>
                    <a:pt x="9730" y="2426"/>
                  </a:cubicBezTo>
                  <a:cubicBezTo>
                    <a:pt x="9691" y="2712"/>
                    <a:pt x="9629" y="2994"/>
                    <a:pt x="9540" y="3270"/>
                  </a:cubicBezTo>
                  <a:cubicBezTo>
                    <a:pt x="9505" y="3402"/>
                    <a:pt x="9456" y="3531"/>
                    <a:pt x="9396" y="3655"/>
                  </a:cubicBezTo>
                  <a:cubicBezTo>
                    <a:pt x="9384" y="3692"/>
                    <a:pt x="9353" y="3749"/>
                    <a:pt x="9337" y="3803"/>
                  </a:cubicBezTo>
                  <a:cubicBezTo>
                    <a:pt x="9302" y="3811"/>
                    <a:pt x="9267" y="3816"/>
                    <a:pt x="9232" y="3816"/>
                  </a:cubicBezTo>
                  <a:cubicBezTo>
                    <a:pt x="9134" y="3816"/>
                    <a:pt x="9039" y="3783"/>
                    <a:pt x="8962" y="3722"/>
                  </a:cubicBezTo>
                  <a:cubicBezTo>
                    <a:pt x="9001" y="3607"/>
                    <a:pt x="9024" y="3488"/>
                    <a:pt x="9069" y="3375"/>
                  </a:cubicBezTo>
                  <a:cubicBezTo>
                    <a:pt x="9168" y="3138"/>
                    <a:pt x="9265" y="2900"/>
                    <a:pt x="9326" y="2651"/>
                  </a:cubicBezTo>
                  <a:cubicBezTo>
                    <a:pt x="9339" y="2546"/>
                    <a:pt x="9339" y="2441"/>
                    <a:pt x="9353" y="2338"/>
                  </a:cubicBezTo>
                  <a:cubicBezTo>
                    <a:pt x="9359" y="2317"/>
                    <a:pt x="9355" y="2295"/>
                    <a:pt x="9345" y="2278"/>
                  </a:cubicBezTo>
                  <a:cubicBezTo>
                    <a:pt x="9331" y="2259"/>
                    <a:pt x="9310" y="2250"/>
                    <a:pt x="9289" y="2250"/>
                  </a:cubicBezTo>
                  <a:cubicBezTo>
                    <a:pt x="9259" y="2250"/>
                    <a:pt x="9230" y="2269"/>
                    <a:pt x="9224" y="2303"/>
                  </a:cubicBezTo>
                  <a:cubicBezTo>
                    <a:pt x="9217" y="2352"/>
                    <a:pt x="9211" y="2402"/>
                    <a:pt x="9207" y="2449"/>
                  </a:cubicBezTo>
                  <a:cubicBezTo>
                    <a:pt x="9149" y="2470"/>
                    <a:pt x="9160" y="2544"/>
                    <a:pt x="9152" y="2595"/>
                  </a:cubicBezTo>
                  <a:cubicBezTo>
                    <a:pt x="9082" y="2928"/>
                    <a:pt x="8995" y="3278"/>
                    <a:pt x="8787" y="3558"/>
                  </a:cubicBezTo>
                  <a:cubicBezTo>
                    <a:pt x="8767" y="3544"/>
                    <a:pt x="8744" y="3535"/>
                    <a:pt x="8722" y="3529"/>
                  </a:cubicBezTo>
                  <a:cubicBezTo>
                    <a:pt x="8565" y="3492"/>
                    <a:pt x="8423" y="3404"/>
                    <a:pt x="8320" y="3278"/>
                  </a:cubicBezTo>
                  <a:cubicBezTo>
                    <a:pt x="8423" y="3183"/>
                    <a:pt x="8504" y="3066"/>
                    <a:pt x="8557" y="2935"/>
                  </a:cubicBezTo>
                  <a:cubicBezTo>
                    <a:pt x="8643" y="2799"/>
                    <a:pt x="8713" y="2653"/>
                    <a:pt x="8767" y="2498"/>
                  </a:cubicBezTo>
                  <a:cubicBezTo>
                    <a:pt x="8800" y="2400"/>
                    <a:pt x="9108" y="1748"/>
                    <a:pt x="8946" y="1739"/>
                  </a:cubicBezTo>
                  <a:cubicBezTo>
                    <a:pt x="8941" y="1739"/>
                    <a:pt x="8937" y="1738"/>
                    <a:pt x="8932" y="1738"/>
                  </a:cubicBezTo>
                  <a:cubicBezTo>
                    <a:pt x="8863" y="1738"/>
                    <a:pt x="8863" y="1829"/>
                    <a:pt x="8847" y="1881"/>
                  </a:cubicBezTo>
                  <a:cubicBezTo>
                    <a:pt x="8740" y="2225"/>
                    <a:pt x="8621" y="2568"/>
                    <a:pt x="8434" y="2877"/>
                  </a:cubicBezTo>
                  <a:cubicBezTo>
                    <a:pt x="8390" y="2967"/>
                    <a:pt x="8349" y="3060"/>
                    <a:pt x="8279" y="3132"/>
                  </a:cubicBezTo>
                  <a:cubicBezTo>
                    <a:pt x="8267" y="3146"/>
                    <a:pt x="8253" y="3161"/>
                    <a:pt x="8236" y="3173"/>
                  </a:cubicBezTo>
                  <a:cubicBezTo>
                    <a:pt x="8123" y="3017"/>
                    <a:pt x="8039" y="2867"/>
                    <a:pt x="7876" y="2834"/>
                  </a:cubicBezTo>
                  <a:cubicBezTo>
                    <a:pt x="7847" y="2828"/>
                    <a:pt x="7818" y="2821"/>
                    <a:pt x="7792" y="2813"/>
                  </a:cubicBezTo>
                  <a:cubicBezTo>
                    <a:pt x="7845" y="2758"/>
                    <a:pt x="7893" y="2698"/>
                    <a:pt x="7932" y="2630"/>
                  </a:cubicBezTo>
                  <a:cubicBezTo>
                    <a:pt x="7983" y="2513"/>
                    <a:pt x="8049" y="2402"/>
                    <a:pt x="8129" y="2301"/>
                  </a:cubicBezTo>
                  <a:cubicBezTo>
                    <a:pt x="8355" y="1976"/>
                    <a:pt x="8530" y="1618"/>
                    <a:pt x="8584" y="1223"/>
                  </a:cubicBezTo>
                  <a:cubicBezTo>
                    <a:pt x="8594" y="1173"/>
                    <a:pt x="8554" y="1144"/>
                    <a:pt x="8515" y="1144"/>
                  </a:cubicBezTo>
                  <a:cubicBezTo>
                    <a:pt x="8486" y="1144"/>
                    <a:pt x="8458" y="1160"/>
                    <a:pt x="8452" y="1196"/>
                  </a:cubicBezTo>
                  <a:cubicBezTo>
                    <a:pt x="8405" y="1511"/>
                    <a:pt x="8290" y="1813"/>
                    <a:pt x="8113" y="2079"/>
                  </a:cubicBezTo>
                  <a:cubicBezTo>
                    <a:pt x="8043" y="2202"/>
                    <a:pt x="7946" y="2309"/>
                    <a:pt x="7876" y="2433"/>
                  </a:cubicBezTo>
                  <a:cubicBezTo>
                    <a:pt x="7847" y="2507"/>
                    <a:pt x="7810" y="2575"/>
                    <a:pt x="7765" y="2638"/>
                  </a:cubicBezTo>
                  <a:cubicBezTo>
                    <a:pt x="7744" y="2675"/>
                    <a:pt x="7697" y="2717"/>
                    <a:pt x="7654" y="2762"/>
                  </a:cubicBezTo>
                  <a:cubicBezTo>
                    <a:pt x="7446" y="2665"/>
                    <a:pt x="7343" y="2519"/>
                    <a:pt x="7160" y="2340"/>
                  </a:cubicBezTo>
                  <a:cubicBezTo>
                    <a:pt x="7273" y="2221"/>
                    <a:pt x="7360" y="2068"/>
                    <a:pt x="7450" y="1943"/>
                  </a:cubicBezTo>
                  <a:cubicBezTo>
                    <a:pt x="7578" y="1727"/>
                    <a:pt x="7777" y="1567"/>
                    <a:pt x="7886" y="1338"/>
                  </a:cubicBezTo>
                  <a:cubicBezTo>
                    <a:pt x="7901" y="1303"/>
                    <a:pt x="7888" y="1264"/>
                    <a:pt x="7853" y="1248"/>
                  </a:cubicBezTo>
                  <a:cubicBezTo>
                    <a:pt x="7845" y="1243"/>
                    <a:pt x="7837" y="1241"/>
                    <a:pt x="7829" y="1241"/>
                  </a:cubicBezTo>
                  <a:cubicBezTo>
                    <a:pt x="7747" y="1241"/>
                    <a:pt x="7674" y="1461"/>
                    <a:pt x="7611" y="1517"/>
                  </a:cubicBezTo>
                  <a:cubicBezTo>
                    <a:pt x="7401" y="1725"/>
                    <a:pt x="7279" y="1996"/>
                    <a:pt x="7086" y="2219"/>
                  </a:cubicBezTo>
                  <a:cubicBezTo>
                    <a:pt x="7066" y="2243"/>
                    <a:pt x="7041" y="2266"/>
                    <a:pt x="7014" y="2287"/>
                  </a:cubicBezTo>
                  <a:cubicBezTo>
                    <a:pt x="6784" y="2217"/>
                    <a:pt x="6578" y="2085"/>
                    <a:pt x="6417" y="1908"/>
                  </a:cubicBezTo>
                  <a:cubicBezTo>
                    <a:pt x="6582" y="1770"/>
                    <a:pt x="6664" y="1562"/>
                    <a:pt x="6802" y="1404"/>
                  </a:cubicBezTo>
                  <a:cubicBezTo>
                    <a:pt x="6936" y="1276"/>
                    <a:pt x="7059" y="1141"/>
                    <a:pt x="7177" y="997"/>
                  </a:cubicBezTo>
                  <a:cubicBezTo>
                    <a:pt x="7218" y="947"/>
                    <a:pt x="7171" y="887"/>
                    <a:pt x="7122" y="887"/>
                  </a:cubicBezTo>
                  <a:close/>
                </a:path>
              </a:pathLst>
            </a:custGeom>
            <a:solidFill>
              <a:srgbClr val="AD90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92;p47"/>
            <p:cNvSpPr/>
            <p:nvPr/>
          </p:nvSpPr>
          <p:spPr>
            <a:xfrm>
              <a:off x="6036730" y="2727134"/>
              <a:ext cx="538748" cy="277813"/>
            </a:xfrm>
            <a:custGeom>
              <a:avLst/>
              <a:gdLst/>
              <a:ahLst/>
              <a:cxnLst/>
              <a:rect l="l" t="t" r="r" b="b"/>
              <a:pathLst>
                <a:path w="6473" h="3338" extrusionOk="0">
                  <a:moveTo>
                    <a:pt x="3593" y="0"/>
                  </a:moveTo>
                  <a:cubicBezTo>
                    <a:pt x="3577" y="0"/>
                    <a:pt x="3559" y="3"/>
                    <a:pt x="3541" y="9"/>
                  </a:cubicBezTo>
                  <a:cubicBezTo>
                    <a:pt x="3350" y="81"/>
                    <a:pt x="2494" y="315"/>
                    <a:pt x="2714" y="605"/>
                  </a:cubicBezTo>
                  <a:cubicBezTo>
                    <a:pt x="2747" y="644"/>
                    <a:pt x="2783" y="659"/>
                    <a:pt x="2819" y="659"/>
                  </a:cubicBezTo>
                  <a:cubicBezTo>
                    <a:pt x="2892" y="659"/>
                    <a:pt x="2968" y="600"/>
                    <a:pt x="3031" y="556"/>
                  </a:cubicBezTo>
                  <a:cubicBezTo>
                    <a:pt x="3125" y="505"/>
                    <a:pt x="3224" y="457"/>
                    <a:pt x="3323" y="418"/>
                  </a:cubicBezTo>
                  <a:cubicBezTo>
                    <a:pt x="3428" y="375"/>
                    <a:pt x="3533" y="338"/>
                    <a:pt x="3640" y="307"/>
                  </a:cubicBezTo>
                  <a:cubicBezTo>
                    <a:pt x="3817" y="247"/>
                    <a:pt x="3752" y="0"/>
                    <a:pt x="3593" y="0"/>
                  </a:cubicBezTo>
                  <a:close/>
                  <a:moveTo>
                    <a:pt x="4441" y="54"/>
                  </a:moveTo>
                  <a:cubicBezTo>
                    <a:pt x="4419" y="54"/>
                    <a:pt x="4394" y="58"/>
                    <a:pt x="4368" y="66"/>
                  </a:cubicBezTo>
                  <a:cubicBezTo>
                    <a:pt x="4203" y="173"/>
                    <a:pt x="3333" y="591"/>
                    <a:pt x="3601" y="821"/>
                  </a:cubicBezTo>
                  <a:cubicBezTo>
                    <a:pt x="3635" y="851"/>
                    <a:pt x="3667" y="863"/>
                    <a:pt x="3698" y="863"/>
                  </a:cubicBezTo>
                  <a:cubicBezTo>
                    <a:pt x="3796" y="863"/>
                    <a:pt x="3882" y="746"/>
                    <a:pt x="3965" y="690"/>
                  </a:cubicBezTo>
                  <a:cubicBezTo>
                    <a:pt x="4105" y="587"/>
                    <a:pt x="4251" y="492"/>
                    <a:pt x="4401" y="404"/>
                  </a:cubicBezTo>
                  <a:cubicBezTo>
                    <a:pt x="4677" y="309"/>
                    <a:pt x="4623" y="54"/>
                    <a:pt x="4441" y="54"/>
                  </a:cubicBezTo>
                  <a:close/>
                  <a:moveTo>
                    <a:pt x="670" y="1258"/>
                  </a:moveTo>
                  <a:cubicBezTo>
                    <a:pt x="403" y="1258"/>
                    <a:pt x="0" y="1379"/>
                    <a:pt x="159" y="1624"/>
                  </a:cubicBezTo>
                  <a:cubicBezTo>
                    <a:pt x="186" y="1655"/>
                    <a:pt x="225" y="1675"/>
                    <a:pt x="266" y="1677"/>
                  </a:cubicBezTo>
                  <a:lnTo>
                    <a:pt x="266" y="1679"/>
                  </a:lnTo>
                  <a:cubicBezTo>
                    <a:pt x="394" y="1655"/>
                    <a:pt x="532" y="1569"/>
                    <a:pt x="667" y="1569"/>
                  </a:cubicBezTo>
                  <a:cubicBezTo>
                    <a:pt x="724" y="1569"/>
                    <a:pt x="781" y="1585"/>
                    <a:pt x="836" y="1628"/>
                  </a:cubicBezTo>
                  <a:cubicBezTo>
                    <a:pt x="902" y="1665"/>
                    <a:pt x="976" y="1672"/>
                    <a:pt x="1052" y="1672"/>
                  </a:cubicBezTo>
                  <a:cubicBezTo>
                    <a:pt x="1102" y="1672"/>
                    <a:pt x="1153" y="1669"/>
                    <a:pt x="1202" y="1669"/>
                  </a:cubicBezTo>
                  <a:cubicBezTo>
                    <a:pt x="1250" y="1674"/>
                    <a:pt x="1299" y="1676"/>
                    <a:pt x="1348" y="1676"/>
                  </a:cubicBezTo>
                  <a:cubicBezTo>
                    <a:pt x="1471" y="1676"/>
                    <a:pt x="1595" y="1661"/>
                    <a:pt x="1716" y="1630"/>
                  </a:cubicBezTo>
                  <a:cubicBezTo>
                    <a:pt x="1755" y="1625"/>
                    <a:pt x="1795" y="1622"/>
                    <a:pt x="1834" y="1622"/>
                  </a:cubicBezTo>
                  <a:cubicBezTo>
                    <a:pt x="1905" y="1622"/>
                    <a:pt x="1977" y="1630"/>
                    <a:pt x="2047" y="1646"/>
                  </a:cubicBezTo>
                  <a:cubicBezTo>
                    <a:pt x="2054" y="1647"/>
                    <a:pt x="2061" y="1647"/>
                    <a:pt x="2068" y="1647"/>
                  </a:cubicBezTo>
                  <a:cubicBezTo>
                    <a:pt x="2298" y="1647"/>
                    <a:pt x="2327" y="1311"/>
                    <a:pt x="1951" y="1311"/>
                  </a:cubicBezTo>
                  <a:cubicBezTo>
                    <a:pt x="1944" y="1311"/>
                    <a:pt x="1936" y="1311"/>
                    <a:pt x="1928" y="1311"/>
                  </a:cubicBezTo>
                  <a:cubicBezTo>
                    <a:pt x="1900" y="1308"/>
                    <a:pt x="1871" y="1306"/>
                    <a:pt x="1843" y="1306"/>
                  </a:cubicBezTo>
                  <a:cubicBezTo>
                    <a:pt x="1670" y="1306"/>
                    <a:pt x="1501" y="1362"/>
                    <a:pt x="1329" y="1362"/>
                  </a:cubicBezTo>
                  <a:cubicBezTo>
                    <a:pt x="1294" y="1362"/>
                    <a:pt x="1260" y="1360"/>
                    <a:pt x="1225" y="1354"/>
                  </a:cubicBezTo>
                  <a:cubicBezTo>
                    <a:pt x="1189" y="1357"/>
                    <a:pt x="1157" y="1359"/>
                    <a:pt x="1127" y="1359"/>
                  </a:cubicBezTo>
                  <a:cubicBezTo>
                    <a:pt x="1024" y="1359"/>
                    <a:pt x="946" y="1338"/>
                    <a:pt x="838" y="1282"/>
                  </a:cubicBezTo>
                  <a:cubicBezTo>
                    <a:pt x="799" y="1266"/>
                    <a:pt x="739" y="1258"/>
                    <a:pt x="670" y="1258"/>
                  </a:cubicBezTo>
                  <a:close/>
                  <a:moveTo>
                    <a:pt x="5261" y="775"/>
                  </a:moveTo>
                  <a:cubicBezTo>
                    <a:pt x="5084" y="775"/>
                    <a:pt x="5040" y="1083"/>
                    <a:pt x="4940" y="1204"/>
                  </a:cubicBezTo>
                  <a:cubicBezTo>
                    <a:pt x="4878" y="1362"/>
                    <a:pt x="4613" y="1601"/>
                    <a:pt x="4827" y="1741"/>
                  </a:cubicBezTo>
                  <a:cubicBezTo>
                    <a:pt x="4853" y="1752"/>
                    <a:pt x="4877" y="1757"/>
                    <a:pt x="4899" y="1757"/>
                  </a:cubicBezTo>
                  <a:cubicBezTo>
                    <a:pt x="5072" y="1757"/>
                    <a:pt x="5124" y="1459"/>
                    <a:pt x="5224" y="1342"/>
                  </a:cubicBezTo>
                  <a:cubicBezTo>
                    <a:pt x="5286" y="1179"/>
                    <a:pt x="5545" y="930"/>
                    <a:pt x="5335" y="790"/>
                  </a:cubicBezTo>
                  <a:cubicBezTo>
                    <a:pt x="5308" y="780"/>
                    <a:pt x="5284" y="775"/>
                    <a:pt x="5261" y="775"/>
                  </a:cubicBezTo>
                  <a:close/>
                  <a:moveTo>
                    <a:pt x="2711" y="1648"/>
                  </a:moveTo>
                  <a:cubicBezTo>
                    <a:pt x="2631" y="1648"/>
                    <a:pt x="2554" y="1705"/>
                    <a:pt x="2549" y="1792"/>
                  </a:cubicBezTo>
                  <a:cubicBezTo>
                    <a:pt x="2533" y="1969"/>
                    <a:pt x="2755" y="1947"/>
                    <a:pt x="2831" y="2064"/>
                  </a:cubicBezTo>
                  <a:cubicBezTo>
                    <a:pt x="2878" y="2101"/>
                    <a:pt x="2923" y="2117"/>
                    <a:pt x="2964" y="2117"/>
                  </a:cubicBezTo>
                  <a:cubicBezTo>
                    <a:pt x="3141" y="2117"/>
                    <a:pt x="3212" y="1809"/>
                    <a:pt x="2780" y="1663"/>
                  </a:cubicBezTo>
                  <a:cubicBezTo>
                    <a:pt x="2758" y="1653"/>
                    <a:pt x="2734" y="1648"/>
                    <a:pt x="2711" y="1648"/>
                  </a:cubicBezTo>
                  <a:close/>
                  <a:moveTo>
                    <a:pt x="5812" y="1260"/>
                  </a:moveTo>
                  <a:cubicBezTo>
                    <a:pt x="5659" y="1260"/>
                    <a:pt x="5649" y="1462"/>
                    <a:pt x="5613" y="1580"/>
                  </a:cubicBezTo>
                  <a:cubicBezTo>
                    <a:pt x="5596" y="1755"/>
                    <a:pt x="5360" y="2027"/>
                    <a:pt x="5590" y="2132"/>
                  </a:cubicBezTo>
                  <a:cubicBezTo>
                    <a:pt x="5611" y="2138"/>
                    <a:pt x="5630" y="2141"/>
                    <a:pt x="5647" y="2141"/>
                  </a:cubicBezTo>
                  <a:cubicBezTo>
                    <a:pt x="5806" y="2141"/>
                    <a:pt x="5836" y="1900"/>
                    <a:pt x="5882" y="1774"/>
                  </a:cubicBezTo>
                  <a:cubicBezTo>
                    <a:pt x="5911" y="1613"/>
                    <a:pt x="6084" y="1336"/>
                    <a:pt x="5849" y="1264"/>
                  </a:cubicBezTo>
                  <a:cubicBezTo>
                    <a:pt x="5836" y="1261"/>
                    <a:pt x="5823" y="1260"/>
                    <a:pt x="5812" y="1260"/>
                  </a:cubicBezTo>
                  <a:close/>
                  <a:moveTo>
                    <a:pt x="6222" y="1490"/>
                  </a:moveTo>
                  <a:cubicBezTo>
                    <a:pt x="6035" y="1490"/>
                    <a:pt x="6065" y="1717"/>
                    <a:pt x="6043" y="1850"/>
                  </a:cubicBezTo>
                  <a:cubicBezTo>
                    <a:pt x="6008" y="1967"/>
                    <a:pt x="6008" y="2138"/>
                    <a:pt x="6166" y="2152"/>
                  </a:cubicBezTo>
                  <a:cubicBezTo>
                    <a:pt x="6170" y="2153"/>
                    <a:pt x="6174" y="2153"/>
                    <a:pt x="6177" y="2153"/>
                  </a:cubicBezTo>
                  <a:cubicBezTo>
                    <a:pt x="6263" y="2153"/>
                    <a:pt x="6333" y="2085"/>
                    <a:pt x="6335" y="1998"/>
                  </a:cubicBezTo>
                  <a:cubicBezTo>
                    <a:pt x="6343" y="1836"/>
                    <a:pt x="6473" y="1531"/>
                    <a:pt x="6232" y="1490"/>
                  </a:cubicBezTo>
                  <a:cubicBezTo>
                    <a:pt x="6228" y="1490"/>
                    <a:pt x="6225" y="1490"/>
                    <a:pt x="6222" y="1490"/>
                  </a:cubicBezTo>
                  <a:close/>
                  <a:moveTo>
                    <a:pt x="3471" y="2179"/>
                  </a:moveTo>
                  <a:cubicBezTo>
                    <a:pt x="3352" y="2179"/>
                    <a:pt x="3256" y="2334"/>
                    <a:pt x="3350" y="2438"/>
                  </a:cubicBezTo>
                  <a:cubicBezTo>
                    <a:pt x="3393" y="2484"/>
                    <a:pt x="3455" y="2500"/>
                    <a:pt x="3500" y="2541"/>
                  </a:cubicBezTo>
                  <a:cubicBezTo>
                    <a:pt x="3566" y="2589"/>
                    <a:pt x="3595" y="2681"/>
                    <a:pt x="3683" y="2700"/>
                  </a:cubicBezTo>
                  <a:lnTo>
                    <a:pt x="3683" y="2698"/>
                  </a:lnTo>
                  <a:cubicBezTo>
                    <a:pt x="3695" y="2700"/>
                    <a:pt x="3706" y="2702"/>
                    <a:pt x="3717" y="2702"/>
                  </a:cubicBezTo>
                  <a:cubicBezTo>
                    <a:pt x="3831" y="2702"/>
                    <a:pt x="3919" y="2558"/>
                    <a:pt x="3846" y="2459"/>
                  </a:cubicBezTo>
                  <a:cubicBezTo>
                    <a:pt x="3765" y="2340"/>
                    <a:pt x="3652" y="2247"/>
                    <a:pt x="3523" y="2189"/>
                  </a:cubicBezTo>
                  <a:lnTo>
                    <a:pt x="3523" y="2189"/>
                  </a:lnTo>
                  <a:cubicBezTo>
                    <a:pt x="3531" y="2191"/>
                    <a:pt x="3537" y="2196"/>
                    <a:pt x="3545" y="2200"/>
                  </a:cubicBezTo>
                  <a:cubicBezTo>
                    <a:pt x="3520" y="2185"/>
                    <a:pt x="3495" y="2179"/>
                    <a:pt x="3471" y="2179"/>
                  </a:cubicBezTo>
                  <a:close/>
                  <a:moveTo>
                    <a:pt x="4581" y="2953"/>
                  </a:moveTo>
                  <a:cubicBezTo>
                    <a:pt x="4531" y="2953"/>
                    <a:pt x="4486" y="2976"/>
                    <a:pt x="4454" y="3035"/>
                  </a:cubicBezTo>
                  <a:cubicBezTo>
                    <a:pt x="4391" y="3154"/>
                    <a:pt x="4498" y="3239"/>
                    <a:pt x="4588" y="3296"/>
                  </a:cubicBezTo>
                  <a:cubicBezTo>
                    <a:pt x="4620" y="3325"/>
                    <a:pt x="4655" y="3338"/>
                    <a:pt x="4688" y="3338"/>
                  </a:cubicBezTo>
                  <a:cubicBezTo>
                    <a:pt x="4812" y="3338"/>
                    <a:pt x="4920" y="3167"/>
                    <a:pt x="4798" y="3064"/>
                  </a:cubicBezTo>
                  <a:cubicBezTo>
                    <a:pt x="4742" y="3007"/>
                    <a:pt x="4657" y="2953"/>
                    <a:pt x="4581" y="2953"/>
                  </a:cubicBezTo>
                  <a:close/>
                </a:path>
              </a:pathLst>
            </a:custGeom>
            <a:solidFill>
              <a:srgbClr val="E8D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93;p47"/>
            <p:cNvSpPr/>
            <p:nvPr/>
          </p:nvSpPr>
          <p:spPr>
            <a:xfrm>
              <a:off x="4738877" y="3128375"/>
              <a:ext cx="1190439" cy="1616195"/>
            </a:xfrm>
            <a:custGeom>
              <a:avLst/>
              <a:gdLst/>
              <a:ahLst/>
              <a:cxnLst/>
              <a:rect l="l" t="t" r="r" b="b"/>
              <a:pathLst>
                <a:path w="14303" h="19419" extrusionOk="0">
                  <a:moveTo>
                    <a:pt x="12710" y="0"/>
                  </a:moveTo>
                  <a:cubicBezTo>
                    <a:pt x="12685" y="0"/>
                    <a:pt x="12658" y="8"/>
                    <a:pt x="12630" y="26"/>
                  </a:cubicBezTo>
                  <a:cubicBezTo>
                    <a:pt x="12387" y="152"/>
                    <a:pt x="12136" y="271"/>
                    <a:pt x="11871" y="339"/>
                  </a:cubicBezTo>
                  <a:cubicBezTo>
                    <a:pt x="11517" y="421"/>
                    <a:pt x="11165" y="508"/>
                    <a:pt x="10816" y="617"/>
                  </a:cubicBezTo>
                  <a:cubicBezTo>
                    <a:pt x="10721" y="641"/>
                    <a:pt x="10628" y="676"/>
                    <a:pt x="10536" y="709"/>
                  </a:cubicBezTo>
                  <a:cubicBezTo>
                    <a:pt x="10470" y="720"/>
                    <a:pt x="10410" y="759"/>
                    <a:pt x="10377" y="818"/>
                  </a:cubicBezTo>
                  <a:cubicBezTo>
                    <a:pt x="10324" y="835"/>
                    <a:pt x="10268" y="849"/>
                    <a:pt x="10213" y="862"/>
                  </a:cubicBezTo>
                  <a:cubicBezTo>
                    <a:pt x="10189" y="843"/>
                    <a:pt x="10163" y="836"/>
                    <a:pt x="10136" y="836"/>
                  </a:cubicBezTo>
                  <a:cubicBezTo>
                    <a:pt x="10095" y="836"/>
                    <a:pt x="10051" y="852"/>
                    <a:pt x="10011" y="862"/>
                  </a:cubicBezTo>
                  <a:cubicBezTo>
                    <a:pt x="9836" y="899"/>
                    <a:pt x="9664" y="942"/>
                    <a:pt x="9491" y="989"/>
                  </a:cubicBezTo>
                  <a:cubicBezTo>
                    <a:pt x="9182" y="1067"/>
                    <a:pt x="8857" y="1123"/>
                    <a:pt x="8549" y="1215"/>
                  </a:cubicBezTo>
                  <a:cubicBezTo>
                    <a:pt x="8226" y="1310"/>
                    <a:pt x="7913" y="1442"/>
                    <a:pt x="7598" y="1565"/>
                  </a:cubicBezTo>
                  <a:cubicBezTo>
                    <a:pt x="7292" y="1691"/>
                    <a:pt x="7026" y="1890"/>
                    <a:pt x="6765" y="2088"/>
                  </a:cubicBezTo>
                  <a:cubicBezTo>
                    <a:pt x="6514" y="2273"/>
                    <a:pt x="6253" y="2444"/>
                    <a:pt x="6004" y="2631"/>
                  </a:cubicBezTo>
                  <a:cubicBezTo>
                    <a:pt x="5646" y="2890"/>
                    <a:pt x="5341" y="3213"/>
                    <a:pt x="5012" y="3507"/>
                  </a:cubicBezTo>
                  <a:cubicBezTo>
                    <a:pt x="4843" y="3653"/>
                    <a:pt x="4685" y="3812"/>
                    <a:pt x="4539" y="3982"/>
                  </a:cubicBezTo>
                  <a:cubicBezTo>
                    <a:pt x="4531" y="3993"/>
                    <a:pt x="4523" y="4005"/>
                    <a:pt x="4514" y="4015"/>
                  </a:cubicBezTo>
                  <a:cubicBezTo>
                    <a:pt x="4341" y="4172"/>
                    <a:pt x="4177" y="4340"/>
                    <a:pt x="4023" y="4515"/>
                  </a:cubicBezTo>
                  <a:cubicBezTo>
                    <a:pt x="3792" y="4758"/>
                    <a:pt x="3574" y="5013"/>
                    <a:pt x="3373" y="5281"/>
                  </a:cubicBezTo>
                  <a:cubicBezTo>
                    <a:pt x="3294" y="5394"/>
                    <a:pt x="3103" y="5534"/>
                    <a:pt x="3119" y="5676"/>
                  </a:cubicBezTo>
                  <a:cubicBezTo>
                    <a:pt x="2840" y="5998"/>
                    <a:pt x="2576" y="6336"/>
                    <a:pt x="2334" y="6688"/>
                  </a:cubicBezTo>
                  <a:cubicBezTo>
                    <a:pt x="2039" y="7161"/>
                    <a:pt x="1786" y="7659"/>
                    <a:pt x="1519" y="8148"/>
                  </a:cubicBezTo>
                  <a:cubicBezTo>
                    <a:pt x="1350" y="8525"/>
                    <a:pt x="1101" y="8856"/>
                    <a:pt x="933" y="9232"/>
                  </a:cubicBezTo>
                  <a:cubicBezTo>
                    <a:pt x="719" y="9702"/>
                    <a:pt x="624" y="10210"/>
                    <a:pt x="476" y="10701"/>
                  </a:cubicBezTo>
                  <a:cubicBezTo>
                    <a:pt x="338" y="11100"/>
                    <a:pt x="229" y="11510"/>
                    <a:pt x="151" y="11925"/>
                  </a:cubicBezTo>
                  <a:cubicBezTo>
                    <a:pt x="104" y="12106"/>
                    <a:pt x="75" y="12289"/>
                    <a:pt x="64" y="12477"/>
                  </a:cubicBezTo>
                  <a:cubicBezTo>
                    <a:pt x="1" y="12863"/>
                    <a:pt x="69" y="13283"/>
                    <a:pt x="114" y="13660"/>
                  </a:cubicBezTo>
                  <a:cubicBezTo>
                    <a:pt x="116" y="13668"/>
                    <a:pt x="118" y="13678"/>
                    <a:pt x="120" y="13686"/>
                  </a:cubicBezTo>
                  <a:cubicBezTo>
                    <a:pt x="112" y="13820"/>
                    <a:pt x="196" y="14034"/>
                    <a:pt x="208" y="14137"/>
                  </a:cubicBezTo>
                  <a:cubicBezTo>
                    <a:pt x="169" y="14264"/>
                    <a:pt x="235" y="14404"/>
                    <a:pt x="252" y="14536"/>
                  </a:cubicBezTo>
                  <a:cubicBezTo>
                    <a:pt x="322" y="14843"/>
                    <a:pt x="410" y="15145"/>
                    <a:pt x="501" y="15447"/>
                  </a:cubicBezTo>
                  <a:cubicBezTo>
                    <a:pt x="634" y="15904"/>
                    <a:pt x="713" y="16375"/>
                    <a:pt x="854" y="16830"/>
                  </a:cubicBezTo>
                  <a:cubicBezTo>
                    <a:pt x="941" y="17151"/>
                    <a:pt x="1046" y="17478"/>
                    <a:pt x="1060" y="17811"/>
                  </a:cubicBezTo>
                  <a:cubicBezTo>
                    <a:pt x="1064" y="17963"/>
                    <a:pt x="1001" y="18103"/>
                    <a:pt x="953" y="18243"/>
                  </a:cubicBezTo>
                  <a:cubicBezTo>
                    <a:pt x="910" y="18321"/>
                    <a:pt x="894" y="18428"/>
                    <a:pt x="982" y="18482"/>
                  </a:cubicBezTo>
                  <a:cubicBezTo>
                    <a:pt x="1009" y="18501"/>
                    <a:pt x="1037" y="18506"/>
                    <a:pt x="1066" y="18506"/>
                  </a:cubicBezTo>
                  <a:cubicBezTo>
                    <a:pt x="1104" y="18506"/>
                    <a:pt x="1144" y="18497"/>
                    <a:pt x="1184" y="18497"/>
                  </a:cubicBezTo>
                  <a:cubicBezTo>
                    <a:pt x="1193" y="18497"/>
                    <a:pt x="1201" y="18497"/>
                    <a:pt x="1210" y="18498"/>
                  </a:cubicBezTo>
                  <a:cubicBezTo>
                    <a:pt x="1315" y="18657"/>
                    <a:pt x="1352" y="18852"/>
                    <a:pt x="1383" y="19039"/>
                  </a:cubicBezTo>
                  <a:cubicBezTo>
                    <a:pt x="1408" y="19144"/>
                    <a:pt x="1379" y="19282"/>
                    <a:pt x="1459" y="19364"/>
                  </a:cubicBezTo>
                  <a:lnTo>
                    <a:pt x="1461" y="19366"/>
                  </a:lnTo>
                  <a:cubicBezTo>
                    <a:pt x="1488" y="19398"/>
                    <a:pt x="1526" y="19418"/>
                    <a:pt x="1567" y="19418"/>
                  </a:cubicBezTo>
                  <a:cubicBezTo>
                    <a:pt x="1571" y="19418"/>
                    <a:pt x="1575" y="19418"/>
                    <a:pt x="1579" y="19418"/>
                  </a:cubicBezTo>
                  <a:cubicBezTo>
                    <a:pt x="1698" y="19410"/>
                    <a:pt x="1700" y="19288"/>
                    <a:pt x="1718" y="19200"/>
                  </a:cubicBezTo>
                  <a:cubicBezTo>
                    <a:pt x="1809" y="18883"/>
                    <a:pt x="1910" y="18570"/>
                    <a:pt x="2017" y="18260"/>
                  </a:cubicBezTo>
                  <a:cubicBezTo>
                    <a:pt x="2173" y="17719"/>
                    <a:pt x="2395" y="17206"/>
                    <a:pt x="2609" y="16688"/>
                  </a:cubicBezTo>
                  <a:cubicBezTo>
                    <a:pt x="2677" y="16684"/>
                    <a:pt x="2729" y="16622"/>
                    <a:pt x="2743" y="16554"/>
                  </a:cubicBezTo>
                  <a:cubicBezTo>
                    <a:pt x="2889" y="16196"/>
                    <a:pt x="3087" y="15865"/>
                    <a:pt x="3257" y="15521"/>
                  </a:cubicBezTo>
                  <a:cubicBezTo>
                    <a:pt x="3453" y="15114"/>
                    <a:pt x="3628" y="14696"/>
                    <a:pt x="3848" y="14301"/>
                  </a:cubicBezTo>
                  <a:cubicBezTo>
                    <a:pt x="3907" y="14199"/>
                    <a:pt x="3967" y="14096"/>
                    <a:pt x="4029" y="13993"/>
                  </a:cubicBezTo>
                  <a:cubicBezTo>
                    <a:pt x="4101" y="13933"/>
                    <a:pt x="4150" y="13800"/>
                    <a:pt x="4191" y="13728"/>
                  </a:cubicBezTo>
                  <a:cubicBezTo>
                    <a:pt x="4234" y="13653"/>
                    <a:pt x="4278" y="13583"/>
                    <a:pt x="4321" y="13511"/>
                  </a:cubicBezTo>
                  <a:cubicBezTo>
                    <a:pt x="4586" y="13088"/>
                    <a:pt x="4831" y="12652"/>
                    <a:pt x="5134" y="12250"/>
                  </a:cubicBezTo>
                  <a:cubicBezTo>
                    <a:pt x="5164" y="12265"/>
                    <a:pt x="5197" y="12273"/>
                    <a:pt x="5228" y="12275"/>
                  </a:cubicBezTo>
                  <a:cubicBezTo>
                    <a:pt x="5232" y="12279"/>
                    <a:pt x="5236" y="12285"/>
                    <a:pt x="5240" y="12289"/>
                  </a:cubicBezTo>
                  <a:cubicBezTo>
                    <a:pt x="5262" y="12276"/>
                    <a:pt x="5285" y="12274"/>
                    <a:pt x="5309" y="12274"/>
                  </a:cubicBezTo>
                  <a:cubicBezTo>
                    <a:pt x="5327" y="12274"/>
                    <a:pt x="5345" y="12275"/>
                    <a:pt x="5362" y="12275"/>
                  </a:cubicBezTo>
                  <a:lnTo>
                    <a:pt x="5452" y="12275"/>
                  </a:lnTo>
                  <a:cubicBezTo>
                    <a:pt x="5502" y="12209"/>
                    <a:pt x="5481" y="12119"/>
                    <a:pt x="5409" y="12082"/>
                  </a:cubicBezTo>
                  <a:cubicBezTo>
                    <a:pt x="5397" y="12073"/>
                    <a:pt x="5382" y="12067"/>
                    <a:pt x="5366" y="12063"/>
                  </a:cubicBezTo>
                  <a:cubicBezTo>
                    <a:pt x="5341" y="11997"/>
                    <a:pt x="5306" y="11936"/>
                    <a:pt x="5286" y="11868"/>
                  </a:cubicBezTo>
                  <a:cubicBezTo>
                    <a:pt x="5278" y="11841"/>
                    <a:pt x="5273" y="11812"/>
                    <a:pt x="5269" y="11785"/>
                  </a:cubicBezTo>
                  <a:cubicBezTo>
                    <a:pt x="5290" y="11746"/>
                    <a:pt x="5306" y="11705"/>
                    <a:pt x="5325" y="11670"/>
                  </a:cubicBezTo>
                  <a:cubicBezTo>
                    <a:pt x="5397" y="11514"/>
                    <a:pt x="5479" y="11362"/>
                    <a:pt x="5568" y="11214"/>
                  </a:cubicBezTo>
                  <a:cubicBezTo>
                    <a:pt x="5831" y="10790"/>
                    <a:pt x="6203" y="10450"/>
                    <a:pt x="6497" y="10049"/>
                  </a:cubicBezTo>
                  <a:cubicBezTo>
                    <a:pt x="6623" y="9872"/>
                    <a:pt x="6742" y="9712"/>
                    <a:pt x="6880" y="9568"/>
                  </a:cubicBezTo>
                  <a:cubicBezTo>
                    <a:pt x="6887" y="9569"/>
                    <a:pt x="6895" y="9570"/>
                    <a:pt x="6902" y="9570"/>
                  </a:cubicBezTo>
                  <a:cubicBezTo>
                    <a:pt x="6914" y="9570"/>
                    <a:pt x="6926" y="9568"/>
                    <a:pt x="6938" y="9566"/>
                  </a:cubicBezTo>
                  <a:cubicBezTo>
                    <a:pt x="6962" y="9562"/>
                    <a:pt x="6985" y="9561"/>
                    <a:pt x="7009" y="9561"/>
                  </a:cubicBezTo>
                  <a:cubicBezTo>
                    <a:pt x="7191" y="9561"/>
                    <a:pt x="7352" y="9659"/>
                    <a:pt x="7516" y="9730"/>
                  </a:cubicBezTo>
                  <a:cubicBezTo>
                    <a:pt x="7684" y="9806"/>
                    <a:pt x="7874" y="9870"/>
                    <a:pt x="7993" y="10020"/>
                  </a:cubicBezTo>
                  <a:cubicBezTo>
                    <a:pt x="8020" y="10050"/>
                    <a:pt x="8056" y="10064"/>
                    <a:pt x="8091" y="10064"/>
                  </a:cubicBezTo>
                  <a:cubicBezTo>
                    <a:pt x="8147" y="10064"/>
                    <a:pt x="8203" y="10029"/>
                    <a:pt x="8221" y="9969"/>
                  </a:cubicBezTo>
                  <a:cubicBezTo>
                    <a:pt x="8265" y="9761"/>
                    <a:pt x="8293" y="9545"/>
                    <a:pt x="8254" y="9335"/>
                  </a:cubicBezTo>
                  <a:cubicBezTo>
                    <a:pt x="8240" y="9235"/>
                    <a:pt x="8215" y="9138"/>
                    <a:pt x="8182" y="9043"/>
                  </a:cubicBezTo>
                  <a:lnTo>
                    <a:pt x="8182" y="9043"/>
                  </a:lnTo>
                  <a:cubicBezTo>
                    <a:pt x="8185" y="9043"/>
                    <a:pt x="8187" y="9043"/>
                    <a:pt x="8189" y="9043"/>
                  </a:cubicBezTo>
                  <a:cubicBezTo>
                    <a:pt x="8298" y="9043"/>
                    <a:pt x="8357" y="8906"/>
                    <a:pt x="8425" y="8833"/>
                  </a:cubicBezTo>
                  <a:cubicBezTo>
                    <a:pt x="8528" y="8706"/>
                    <a:pt x="8639" y="8584"/>
                    <a:pt x="8756" y="8473"/>
                  </a:cubicBezTo>
                  <a:cubicBezTo>
                    <a:pt x="9032" y="8185"/>
                    <a:pt x="9373" y="7973"/>
                    <a:pt x="9676" y="7716"/>
                  </a:cubicBezTo>
                  <a:cubicBezTo>
                    <a:pt x="9970" y="7457"/>
                    <a:pt x="10312" y="7268"/>
                    <a:pt x="10616" y="7021"/>
                  </a:cubicBezTo>
                  <a:lnTo>
                    <a:pt x="10707" y="6951"/>
                  </a:lnTo>
                  <a:cubicBezTo>
                    <a:pt x="10717" y="6953"/>
                    <a:pt x="10727" y="6954"/>
                    <a:pt x="10738" y="6954"/>
                  </a:cubicBezTo>
                  <a:cubicBezTo>
                    <a:pt x="10785" y="6954"/>
                    <a:pt x="10831" y="6935"/>
                    <a:pt x="10865" y="6900"/>
                  </a:cubicBezTo>
                  <a:cubicBezTo>
                    <a:pt x="11052" y="6764"/>
                    <a:pt x="11248" y="6638"/>
                    <a:pt x="11441" y="6509"/>
                  </a:cubicBezTo>
                  <a:cubicBezTo>
                    <a:pt x="11604" y="6402"/>
                    <a:pt x="11768" y="6295"/>
                    <a:pt x="11926" y="6184"/>
                  </a:cubicBezTo>
                  <a:cubicBezTo>
                    <a:pt x="11951" y="6182"/>
                    <a:pt x="11976" y="6173"/>
                    <a:pt x="11996" y="6161"/>
                  </a:cubicBezTo>
                  <a:cubicBezTo>
                    <a:pt x="12202" y="6060"/>
                    <a:pt x="12398" y="5939"/>
                    <a:pt x="12591" y="5820"/>
                  </a:cubicBezTo>
                  <a:cubicBezTo>
                    <a:pt x="13091" y="5511"/>
                    <a:pt x="13630" y="5285"/>
                    <a:pt x="14157" y="5027"/>
                  </a:cubicBezTo>
                  <a:cubicBezTo>
                    <a:pt x="14302" y="4969"/>
                    <a:pt x="14239" y="4768"/>
                    <a:pt x="14110" y="4768"/>
                  </a:cubicBezTo>
                  <a:cubicBezTo>
                    <a:pt x="14107" y="4768"/>
                    <a:pt x="14103" y="4768"/>
                    <a:pt x="14099" y="4768"/>
                  </a:cubicBezTo>
                  <a:cubicBezTo>
                    <a:pt x="13973" y="4670"/>
                    <a:pt x="13848" y="4571"/>
                    <a:pt x="13745" y="4449"/>
                  </a:cubicBezTo>
                  <a:cubicBezTo>
                    <a:pt x="13488" y="4161"/>
                    <a:pt x="13313" y="3818"/>
                    <a:pt x="13153" y="3470"/>
                  </a:cubicBezTo>
                  <a:cubicBezTo>
                    <a:pt x="13120" y="3398"/>
                    <a:pt x="13087" y="3324"/>
                    <a:pt x="13060" y="3250"/>
                  </a:cubicBezTo>
                  <a:cubicBezTo>
                    <a:pt x="13052" y="3227"/>
                    <a:pt x="13037" y="3205"/>
                    <a:pt x="13017" y="3190"/>
                  </a:cubicBezTo>
                  <a:cubicBezTo>
                    <a:pt x="13004" y="3149"/>
                    <a:pt x="12992" y="3110"/>
                    <a:pt x="12980" y="3069"/>
                  </a:cubicBezTo>
                  <a:cubicBezTo>
                    <a:pt x="12951" y="2954"/>
                    <a:pt x="12924" y="2841"/>
                    <a:pt x="12900" y="2725"/>
                  </a:cubicBezTo>
                  <a:cubicBezTo>
                    <a:pt x="12898" y="2721"/>
                    <a:pt x="12898" y="2717"/>
                    <a:pt x="12898" y="2713"/>
                  </a:cubicBezTo>
                  <a:cubicBezTo>
                    <a:pt x="12898" y="2711"/>
                    <a:pt x="12895" y="2709"/>
                    <a:pt x="12895" y="2707"/>
                  </a:cubicBezTo>
                  <a:lnTo>
                    <a:pt x="12891" y="2684"/>
                  </a:lnTo>
                  <a:cubicBezTo>
                    <a:pt x="12877" y="2608"/>
                    <a:pt x="12895" y="2520"/>
                    <a:pt x="12852" y="2454"/>
                  </a:cubicBezTo>
                  <a:cubicBezTo>
                    <a:pt x="12840" y="2372"/>
                    <a:pt x="12834" y="2287"/>
                    <a:pt x="12832" y="2203"/>
                  </a:cubicBezTo>
                  <a:cubicBezTo>
                    <a:pt x="12826" y="1783"/>
                    <a:pt x="12904" y="1366"/>
                    <a:pt x="13025" y="967"/>
                  </a:cubicBezTo>
                  <a:cubicBezTo>
                    <a:pt x="13054" y="876"/>
                    <a:pt x="13085" y="788"/>
                    <a:pt x="13109" y="697"/>
                  </a:cubicBezTo>
                  <a:cubicBezTo>
                    <a:pt x="13130" y="685"/>
                    <a:pt x="13146" y="668"/>
                    <a:pt x="13157" y="648"/>
                  </a:cubicBezTo>
                  <a:cubicBezTo>
                    <a:pt x="13194" y="584"/>
                    <a:pt x="13159" y="510"/>
                    <a:pt x="13142" y="446"/>
                  </a:cubicBezTo>
                  <a:cubicBezTo>
                    <a:pt x="13114" y="333"/>
                    <a:pt x="13044" y="234"/>
                    <a:pt x="12949" y="170"/>
                  </a:cubicBezTo>
                  <a:cubicBezTo>
                    <a:pt x="12881" y="107"/>
                    <a:pt x="12805" y="0"/>
                    <a:pt x="12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94;p47"/>
            <p:cNvSpPr/>
            <p:nvPr/>
          </p:nvSpPr>
          <p:spPr>
            <a:xfrm>
              <a:off x="4737378" y="3130040"/>
              <a:ext cx="1204088" cy="1614447"/>
            </a:xfrm>
            <a:custGeom>
              <a:avLst/>
              <a:gdLst/>
              <a:ahLst/>
              <a:cxnLst/>
              <a:rect l="l" t="t" r="r" b="b"/>
              <a:pathLst>
                <a:path w="14467" h="19398" extrusionOk="0">
                  <a:moveTo>
                    <a:pt x="12777" y="1"/>
                  </a:moveTo>
                  <a:cubicBezTo>
                    <a:pt x="12637" y="1"/>
                    <a:pt x="12434" y="123"/>
                    <a:pt x="12323" y="150"/>
                  </a:cubicBezTo>
                  <a:cubicBezTo>
                    <a:pt x="12274" y="175"/>
                    <a:pt x="12218" y="196"/>
                    <a:pt x="12163" y="216"/>
                  </a:cubicBezTo>
                  <a:lnTo>
                    <a:pt x="12146" y="237"/>
                  </a:lnTo>
                  <a:cubicBezTo>
                    <a:pt x="12049" y="362"/>
                    <a:pt x="11963" y="496"/>
                    <a:pt x="11883" y="632"/>
                  </a:cubicBezTo>
                  <a:cubicBezTo>
                    <a:pt x="11800" y="776"/>
                    <a:pt x="11726" y="926"/>
                    <a:pt x="11665" y="1080"/>
                  </a:cubicBezTo>
                  <a:cubicBezTo>
                    <a:pt x="11601" y="1235"/>
                    <a:pt x="11539" y="1391"/>
                    <a:pt x="11486" y="1551"/>
                  </a:cubicBezTo>
                  <a:cubicBezTo>
                    <a:pt x="11428" y="1716"/>
                    <a:pt x="11383" y="1885"/>
                    <a:pt x="11325" y="2051"/>
                  </a:cubicBezTo>
                  <a:cubicBezTo>
                    <a:pt x="11325" y="2052"/>
                    <a:pt x="11325" y="2052"/>
                    <a:pt x="11325" y="2052"/>
                  </a:cubicBezTo>
                  <a:cubicBezTo>
                    <a:pt x="11326" y="2052"/>
                    <a:pt x="11326" y="2050"/>
                    <a:pt x="11326" y="2050"/>
                  </a:cubicBezTo>
                  <a:lnTo>
                    <a:pt x="11326" y="2050"/>
                  </a:lnTo>
                  <a:cubicBezTo>
                    <a:pt x="11326" y="2050"/>
                    <a:pt x="11326" y="2051"/>
                    <a:pt x="11325" y="2053"/>
                  </a:cubicBezTo>
                  <a:cubicBezTo>
                    <a:pt x="11323" y="2059"/>
                    <a:pt x="11323" y="2064"/>
                    <a:pt x="11321" y="2070"/>
                  </a:cubicBezTo>
                  <a:lnTo>
                    <a:pt x="11321" y="2066"/>
                  </a:lnTo>
                  <a:cubicBezTo>
                    <a:pt x="11319" y="2070"/>
                    <a:pt x="11317" y="2072"/>
                    <a:pt x="11317" y="2076"/>
                  </a:cubicBezTo>
                  <a:cubicBezTo>
                    <a:pt x="11272" y="2208"/>
                    <a:pt x="11222" y="2337"/>
                    <a:pt x="11165" y="2465"/>
                  </a:cubicBezTo>
                  <a:cubicBezTo>
                    <a:pt x="11163" y="2467"/>
                    <a:pt x="11163" y="2469"/>
                    <a:pt x="11163" y="2471"/>
                  </a:cubicBezTo>
                  <a:lnTo>
                    <a:pt x="11161" y="2475"/>
                  </a:lnTo>
                  <a:cubicBezTo>
                    <a:pt x="11159" y="2477"/>
                    <a:pt x="11157" y="2481"/>
                    <a:pt x="11157" y="2483"/>
                  </a:cubicBezTo>
                  <a:cubicBezTo>
                    <a:pt x="11130" y="2539"/>
                    <a:pt x="11103" y="2592"/>
                    <a:pt x="11076" y="2646"/>
                  </a:cubicBezTo>
                  <a:cubicBezTo>
                    <a:pt x="11000" y="2819"/>
                    <a:pt x="10895" y="2977"/>
                    <a:pt x="10768" y="3115"/>
                  </a:cubicBezTo>
                  <a:lnTo>
                    <a:pt x="10766" y="3117"/>
                  </a:lnTo>
                  <a:cubicBezTo>
                    <a:pt x="10609" y="3298"/>
                    <a:pt x="10414" y="3442"/>
                    <a:pt x="10196" y="3541"/>
                  </a:cubicBezTo>
                  <a:cubicBezTo>
                    <a:pt x="10097" y="3584"/>
                    <a:pt x="9994" y="3617"/>
                    <a:pt x="9887" y="3639"/>
                  </a:cubicBezTo>
                  <a:cubicBezTo>
                    <a:pt x="9809" y="3656"/>
                    <a:pt x="9729" y="3664"/>
                    <a:pt x="9649" y="3666"/>
                  </a:cubicBezTo>
                  <a:cubicBezTo>
                    <a:pt x="9597" y="3666"/>
                    <a:pt x="9548" y="3662"/>
                    <a:pt x="9498" y="3652"/>
                  </a:cubicBezTo>
                  <a:cubicBezTo>
                    <a:pt x="9391" y="3629"/>
                    <a:pt x="9287" y="3596"/>
                    <a:pt x="9188" y="3551"/>
                  </a:cubicBezTo>
                  <a:cubicBezTo>
                    <a:pt x="9136" y="3528"/>
                    <a:pt x="9085" y="3506"/>
                    <a:pt x="9036" y="3481"/>
                  </a:cubicBezTo>
                  <a:lnTo>
                    <a:pt x="9036" y="3481"/>
                  </a:lnTo>
                  <a:cubicBezTo>
                    <a:pt x="9046" y="3500"/>
                    <a:pt x="9054" y="3516"/>
                    <a:pt x="9062" y="3532"/>
                  </a:cubicBezTo>
                  <a:cubicBezTo>
                    <a:pt x="8984" y="3549"/>
                    <a:pt x="9003" y="3658"/>
                    <a:pt x="9019" y="3724"/>
                  </a:cubicBezTo>
                  <a:cubicBezTo>
                    <a:pt x="9044" y="3866"/>
                    <a:pt x="9066" y="4008"/>
                    <a:pt x="9083" y="4152"/>
                  </a:cubicBezTo>
                  <a:cubicBezTo>
                    <a:pt x="9124" y="4586"/>
                    <a:pt x="9136" y="5333"/>
                    <a:pt x="8591" y="5427"/>
                  </a:cubicBezTo>
                  <a:cubicBezTo>
                    <a:pt x="8587" y="5427"/>
                    <a:pt x="8583" y="5427"/>
                    <a:pt x="8580" y="5427"/>
                  </a:cubicBezTo>
                  <a:cubicBezTo>
                    <a:pt x="8433" y="5427"/>
                    <a:pt x="8332" y="5279"/>
                    <a:pt x="8189" y="5279"/>
                  </a:cubicBezTo>
                  <a:cubicBezTo>
                    <a:pt x="8188" y="5279"/>
                    <a:pt x="8187" y="5279"/>
                    <a:pt x="8186" y="5279"/>
                  </a:cubicBezTo>
                  <a:cubicBezTo>
                    <a:pt x="7935" y="5333"/>
                    <a:pt x="8075" y="6110"/>
                    <a:pt x="7733" y="6448"/>
                  </a:cubicBezTo>
                  <a:cubicBezTo>
                    <a:pt x="7548" y="6682"/>
                    <a:pt x="7270" y="6822"/>
                    <a:pt x="6982" y="6888"/>
                  </a:cubicBezTo>
                  <a:cubicBezTo>
                    <a:pt x="6838" y="6954"/>
                    <a:pt x="6456" y="6904"/>
                    <a:pt x="6406" y="7050"/>
                  </a:cubicBezTo>
                  <a:cubicBezTo>
                    <a:pt x="6371" y="7217"/>
                    <a:pt x="6878" y="7482"/>
                    <a:pt x="6987" y="7777"/>
                  </a:cubicBezTo>
                  <a:cubicBezTo>
                    <a:pt x="7096" y="7937"/>
                    <a:pt x="7091" y="8139"/>
                    <a:pt x="7153" y="8311"/>
                  </a:cubicBezTo>
                  <a:cubicBezTo>
                    <a:pt x="7303" y="8482"/>
                    <a:pt x="7536" y="8569"/>
                    <a:pt x="7760" y="8618"/>
                  </a:cubicBezTo>
                  <a:cubicBezTo>
                    <a:pt x="7814" y="8673"/>
                    <a:pt x="7875" y="8725"/>
                    <a:pt x="7939" y="8770"/>
                  </a:cubicBezTo>
                  <a:cubicBezTo>
                    <a:pt x="7988" y="8918"/>
                    <a:pt x="8009" y="9075"/>
                    <a:pt x="7999" y="9231"/>
                  </a:cubicBezTo>
                  <a:cubicBezTo>
                    <a:pt x="7894" y="9120"/>
                    <a:pt x="7783" y="9074"/>
                    <a:pt x="7670" y="9074"/>
                  </a:cubicBezTo>
                  <a:cubicBezTo>
                    <a:pt x="7616" y="9074"/>
                    <a:pt x="7561" y="9085"/>
                    <a:pt x="7507" y="9103"/>
                  </a:cubicBezTo>
                  <a:cubicBezTo>
                    <a:pt x="7367" y="9130"/>
                    <a:pt x="7219" y="9221"/>
                    <a:pt x="7145" y="9336"/>
                  </a:cubicBezTo>
                  <a:cubicBezTo>
                    <a:pt x="7083" y="9379"/>
                    <a:pt x="7019" y="9424"/>
                    <a:pt x="6997" y="9496"/>
                  </a:cubicBezTo>
                  <a:cubicBezTo>
                    <a:pt x="6991" y="9547"/>
                    <a:pt x="7035" y="9581"/>
                    <a:pt x="7078" y="9581"/>
                  </a:cubicBezTo>
                  <a:cubicBezTo>
                    <a:pt x="7093" y="9581"/>
                    <a:pt x="7108" y="9577"/>
                    <a:pt x="7120" y="9568"/>
                  </a:cubicBezTo>
                  <a:cubicBezTo>
                    <a:pt x="7161" y="9618"/>
                    <a:pt x="7252" y="9638"/>
                    <a:pt x="7305" y="9665"/>
                  </a:cubicBezTo>
                  <a:cubicBezTo>
                    <a:pt x="7462" y="9727"/>
                    <a:pt x="7616" y="9799"/>
                    <a:pt x="7764" y="9881"/>
                  </a:cubicBezTo>
                  <a:cubicBezTo>
                    <a:pt x="7808" y="9904"/>
                    <a:pt x="7845" y="9915"/>
                    <a:pt x="7876" y="9915"/>
                  </a:cubicBezTo>
                  <a:cubicBezTo>
                    <a:pt x="7908" y="9915"/>
                    <a:pt x="7934" y="9904"/>
                    <a:pt x="7953" y="9885"/>
                  </a:cubicBezTo>
                  <a:lnTo>
                    <a:pt x="7953" y="9885"/>
                  </a:lnTo>
                  <a:cubicBezTo>
                    <a:pt x="7935" y="9945"/>
                    <a:pt x="7958" y="10017"/>
                    <a:pt x="8023" y="10017"/>
                  </a:cubicBezTo>
                  <a:cubicBezTo>
                    <a:pt x="8031" y="10017"/>
                    <a:pt x="8038" y="10017"/>
                    <a:pt x="8046" y="10015"/>
                  </a:cubicBezTo>
                  <a:cubicBezTo>
                    <a:pt x="8054" y="10023"/>
                    <a:pt x="8065" y="10027"/>
                    <a:pt x="8077" y="10029"/>
                  </a:cubicBezTo>
                  <a:cubicBezTo>
                    <a:pt x="8084" y="10031"/>
                    <a:pt x="8091" y="10031"/>
                    <a:pt x="8097" y="10031"/>
                  </a:cubicBezTo>
                  <a:cubicBezTo>
                    <a:pt x="8178" y="10031"/>
                    <a:pt x="8181" y="9913"/>
                    <a:pt x="8200" y="9850"/>
                  </a:cubicBezTo>
                  <a:cubicBezTo>
                    <a:pt x="8211" y="9764"/>
                    <a:pt x="8303" y="9455"/>
                    <a:pt x="8233" y="9410"/>
                  </a:cubicBezTo>
                  <a:cubicBezTo>
                    <a:pt x="8254" y="9272"/>
                    <a:pt x="8248" y="9132"/>
                    <a:pt x="8213" y="8999"/>
                  </a:cubicBezTo>
                  <a:lnTo>
                    <a:pt x="8213" y="8999"/>
                  </a:lnTo>
                  <a:cubicBezTo>
                    <a:pt x="8219" y="9001"/>
                    <a:pt x="8225" y="9003"/>
                    <a:pt x="8233" y="9003"/>
                  </a:cubicBezTo>
                  <a:lnTo>
                    <a:pt x="8235" y="9003"/>
                  </a:lnTo>
                  <a:cubicBezTo>
                    <a:pt x="8330" y="9003"/>
                    <a:pt x="8369" y="8902"/>
                    <a:pt x="8423" y="8840"/>
                  </a:cubicBezTo>
                  <a:cubicBezTo>
                    <a:pt x="8548" y="8671"/>
                    <a:pt x="8688" y="8515"/>
                    <a:pt x="8840" y="8371"/>
                  </a:cubicBezTo>
                  <a:cubicBezTo>
                    <a:pt x="9573" y="7737"/>
                    <a:pt x="10422" y="7238"/>
                    <a:pt x="11194" y="6649"/>
                  </a:cubicBezTo>
                  <a:cubicBezTo>
                    <a:pt x="11197" y="6649"/>
                    <a:pt x="11200" y="6649"/>
                    <a:pt x="11203" y="6649"/>
                  </a:cubicBezTo>
                  <a:cubicBezTo>
                    <a:pt x="11385" y="6649"/>
                    <a:pt x="11634" y="6358"/>
                    <a:pt x="11790" y="6287"/>
                  </a:cubicBezTo>
                  <a:cubicBezTo>
                    <a:pt x="12315" y="5954"/>
                    <a:pt x="12864" y="5627"/>
                    <a:pt x="13411" y="5324"/>
                  </a:cubicBezTo>
                  <a:cubicBezTo>
                    <a:pt x="13656" y="5199"/>
                    <a:pt x="13915" y="5100"/>
                    <a:pt x="14175" y="5005"/>
                  </a:cubicBezTo>
                  <a:cubicBezTo>
                    <a:pt x="14467" y="4898"/>
                    <a:pt x="14105" y="4719"/>
                    <a:pt x="14004" y="4617"/>
                  </a:cubicBezTo>
                  <a:cubicBezTo>
                    <a:pt x="13936" y="4578"/>
                    <a:pt x="13753" y="4386"/>
                    <a:pt x="13599" y="4269"/>
                  </a:cubicBezTo>
                  <a:cubicBezTo>
                    <a:pt x="13485" y="4123"/>
                    <a:pt x="13409" y="3952"/>
                    <a:pt x="13331" y="3785"/>
                  </a:cubicBezTo>
                  <a:cubicBezTo>
                    <a:pt x="12961" y="2835"/>
                    <a:pt x="12700" y="1736"/>
                    <a:pt x="13121" y="759"/>
                  </a:cubicBezTo>
                  <a:cubicBezTo>
                    <a:pt x="13206" y="599"/>
                    <a:pt x="13191" y="405"/>
                    <a:pt x="13082" y="261"/>
                  </a:cubicBezTo>
                  <a:cubicBezTo>
                    <a:pt x="12996" y="206"/>
                    <a:pt x="12934" y="117"/>
                    <a:pt x="12876" y="33"/>
                  </a:cubicBezTo>
                  <a:cubicBezTo>
                    <a:pt x="12850" y="10"/>
                    <a:pt x="12816" y="1"/>
                    <a:pt x="12777" y="1"/>
                  </a:cubicBezTo>
                  <a:close/>
                  <a:moveTo>
                    <a:pt x="4932" y="5444"/>
                  </a:moveTo>
                  <a:cubicBezTo>
                    <a:pt x="4907" y="5444"/>
                    <a:pt x="4883" y="5455"/>
                    <a:pt x="4868" y="5477"/>
                  </a:cubicBezTo>
                  <a:cubicBezTo>
                    <a:pt x="4748" y="5711"/>
                    <a:pt x="4584" y="5919"/>
                    <a:pt x="4423" y="6127"/>
                  </a:cubicBezTo>
                  <a:cubicBezTo>
                    <a:pt x="4402" y="6105"/>
                    <a:pt x="4381" y="6095"/>
                    <a:pt x="4360" y="6095"/>
                  </a:cubicBezTo>
                  <a:cubicBezTo>
                    <a:pt x="4275" y="6095"/>
                    <a:pt x="4188" y="6244"/>
                    <a:pt x="4119" y="6287"/>
                  </a:cubicBezTo>
                  <a:cubicBezTo>
                    <a:pt x="3993" y="6402"/>
                    <a:pt x="3864" y="6513"/>
                    <a:pt x="3759" y="6649"/>
                  </a:cubicBezTo>
                  <a:cubicBezTo>
                    <a:pt x="3316" y="7219"/>
                    <a:pt x="3094" y="7964"/>
                    <a:pt x="3218" y="8680"/>
                  </a:cubicBezTo>
                  <a:cubicBezTo>
                    <a:pt x="3228" y="8750"/>
                    <a:pt x="3240" y="8817"/>
                    <a:pt x="3257" y="8885"/>
                  </a:cubicBezTo>
                  <a:cubicBezTo>
                    <a:pt x="3160" y="9083"/>
                    <a:pt x="3098" y="9461"/>
                    <a:pt x="3059" y="9554"/>
                  </a:cubicBezTo>
                  <a:cubicBezTo>
                    <a:pt x="2993" y="9797"/>
                    <a:pt x="2880" y="10023"/>
                    <a:pt x="2724" y="10218"/>
                  </a:cubicBezTo>
                  <a:cubicBezTo>
                    <a:pt x="2490" y="10537"/>
                    <a:pt x="2245" y="10673"/>
                    <a:pt x="2030" y="10673"/>
                  </a:cubicBezTo>
                  <a:cubicBezTo>
                    <a:pt x="1780" y="10673"/>
                    <a:pt x="1569" y="10490"/>
                    <a:pt x="1461" y="10198"/>
                  </a:cubicBezTo>
                  <a:cubicBezTo>
                    <a:pt x="1407" y="9998"/>
                    <a:pt x="1395" y="9788"/>
                    <a:pt x="1428" y="9585"/>
                  </a:cubicBezTo>
                  <a:cubicBezTo>
                    <a:pt x="1492" y="9130"/>
                    <a:pt x="1718" y="8735"/>
                    <a:pt x="1897" y="8318"/>
                  </a:cubicBezTo>
                  <a:cubicBezTo>
                    <a:pt x="1996" y="8106"/>
                    <a:pt x="2039" y="7877"/>
                    <a:pt x="2103" y="7655"/>
                  </a:cubicBezTo>
                  <a:cubicBezTo>
                    <a:pt x="2238" y="7114"/>
                    <a:pt x="2716" y="6762"/>
                    <a:pt x="2930" y="6258"/>
                  </a:cubicBezTo>
                  <a:cubicBezTo>
                    <a:pt x="2952" y="6209"/>
                    <a:pt x="2973" y="6157"/>
                    <a:pt x="2991" y="6106"/>
                  </a:cubicBezTo>
                  <a:cubicBezTo>
                    <a:pt x="3016" y="6073"/>
                    <a:pt x="3039" y="6038"/>
                    <a:pt x="3035" y="5999"/>
                  </a:cubicBezTo>
                  <a:cubicBezTo>
                    <a:pt x="3035" y="5993"/>
                    <a:pt x="3033" y="5987"/>
                    <a:pt x="3030" y="5983"/>
                  </a:cubicBezTo>
                  <a:cubicBezTo>
                    <a:pt x="3043" y="5941"/>
                    <a:pt x="3051" y="5900"/>
                    <a:pt x="3059" y="5859"/>
                  </a:cubicBezTo>
                  <a:cubicBezTo>
                    <a:pt x="3072" y="5800"/>
                    <a:pt x="3026" y="5765"/>
                    <a:pt x="2980" y="5765"/>
                  </a:cubicBezTo>
                  <a:cubicBezTo>
                    <a:pt x="2947" y="5765"/>
                    <a:pt x="2914" y="5783"/>
                    <a:pt x="2905" y="5824"/>
                  </a:cubicBezTo>
                  <a:cubicBezTo>
                    <a:pt x="2899" y="5867"/>
                    <a:pt x="2889" y="5911"/>
                    <a:pt x="2876" y="5954"/>
                  </a:cubicBezTo>
                  <a:cubicBezTo>
                    <a:pt x="2868" y="5981"/>
                    <a:pt x="2860" y="6005"/>
                    <a:pt x="2852" y="6032"/>
                  </a:cubicBezTo>
                  <a:cubicBezTo>
                    <a:pt x="2625" y="6349"/>
                    <a:pt x="2387" y="6655"/>
                    <a:pt x="2183" y="6989"/>
                  </a:cubicBezTo>
                  <a:cubicBezTo>
                    <a:pt x="2171" y="7005"/>
                    <a:pt x="2160" y="7022"/>
                    <a:pt x="2148" y="7040"/>
                  </a:cubicBezTo>
                  <a:cubicBezTo>
                    <a:pt x="2138" y="7046"/>
                    <a:pt x="2129" y="7052"/>
                    <a:pt x="2125" y="7061"/>
                  </a:cubicBezTo>
                  <a:cubicBezTo>
                    <a:pt x="2115" y="7069"/>
                    <a:pt x="2109" y="7079"/>
                    <a:pt x="2105" y="7089"/>
                  </a:cubicBezTo>
                  <a:cubicBezTo>
                    <a:pt x="2078" y="7131"/>
                    <a:pt x="2051" y="7172"/>
                    <a:pt x="2029" y="7215"/>
                  </a:cubicBezTo>
                  <a:cubicBezTo>
                    <a:pt x="1751" y="7758"/>
                    <a:pt x="1389" y="8254"/>
                    <a:pt x="1123" y="8803"/>
                  </a:cubicBezTo>
                  <a:cubicBezTo>
                    <a:pt x="883" y="9204"/>
                    <a:pt x="720" y="9644"/>
                    <a:pt x="646" y="10105"/>
                  </a:cubicBezTo>
                  <a:cubicBezTo>
                    <a:pt x="549" y="10537"/>
                    <a:pt x="385" y="10951"/>
                    <a:pt x="274" y="11381"/>
                  </a:cubicBezTo>
                  <a:cubicBezTo>
                    <a:pt x="204" y="11681"/>
                    <a:pt x="144" y="11984"/>
                    <a:pt x="99" y="12288"/>
                  </a:cubicBezTo>
                  <a:cubicBezTo>
                    <a:pt x="95" y="12414"/>
                    <a:pt x="0" y="12704"/>
                    <a:pt x="72" y="12796"/>
                  </a:cubicBezTo>
                  <a:cubicBezTo>
                    <a:pt x="87" y="12944"/>
                    <a:pt x="78" y="13103"/>
                    <a:pt x="120" y="13245"/>
                  </a:cubicBezTo>
                  <a:cubicBezTo>
                    <a:pt x="142" y="13345"/>
                    <a:pt x="117" y="13491"/>
                    <a:pt x="171" y="13582"/>
                  </a:cubicBezTo>
                  <a:cubicBezTo>
                    <a:pt x="200" y="13926"/>
                    <a:pt x="239" y="14269"/>
                    <a:pt x="321" y="14602"/>
                  </a:cubicBezTo>
                  <a:cubicBezTo>
                    <a:pt x="471" y="15152"/>
                    <a:pt x="667" y="15687"/>
                    <a:pt x="770" y="16248"/>
                  </a:cubicBezTo>
                  <a:cubicBezTo>
                    <a:pt x="883" y="16802"/>
                    <a:pt x="1173" y="17334"/>
                    <a:pt x="1060" y="17912"/>
                  </a:cubicBezTo>
                  <a:cubicBezTo>
                    <a:pt x="1043" y="18017"/>
                    <a:pt x="1019" y="18120"/>
                    <a:pt x="996" y="18223"/>
                  </a:cubicBezTo>
                  <a:cubicBezTo>
                    <a:pt x="954" y="18412"/>
                    <a:pt x="997" y="18444"/>
                    <a:pt x="1070" y="18444"/>
                  </a:cubicBezTo>
                  <a:cubicBezTo>
                    <a:pt x="1090" y="18444"/>
                    <a:pt x="1111" y="18441"/>
                    <a:pt x="1134" y="18439"/>
                  </a:cubicBezTo>
                  <a:cubicBezTo>
                    <a:pt x="1156" y="18437"/>
                    <a:pt x="1180" y="18434"/>
                    <a:pt x="1204" y="18434"/>
                  </a:cubicBezTo>
                  <a:cubicBezTo>
                    <a:pt x="1301" y="18434"/>
                    <a:pt x="1397" y="18476"/>
                    <a:pt x="1411" y="18731"/>
                  </a:cubicBezTo>
                  <a:cubicBezTo>
                    <a:pt x="1442" y="18947"/>
                    <a:pt x="1420" y="19204"/>
                    <a:pt x="1551" y="19383"/>
                  </a:cubicBezTo>
                  <a:cubicBezTo>
                    <a:pt x="1566" y="19394"/>
                    <a:pt x="1584" y="19398"/>
                    <a:pt x="1603" y="19398"/>
                  </a:cubicBezTo>
                  <a:cubicBezTo>
                    <a:pt x="1730" y="19398"/>
                    <a:pt x="1732" y="19058"/>
                    <a:pt x="1786" y="18955"/>
                  </a:cubicBezTo>
                  <a:cubicBezTo>
                    <a:pt x="1833" y="18803"/>
                    <a:pt x="1891" y="18653"/>
                    <a:pt x="1953" y="18505"/>
                  </a:cubicBezTo>
                  <a:cubicBezTo>
                    <a:pt x="2138" y="18048"/>
                    <a:pt x="2280" y="17575"/>
                    <a:pt x="2485" y="17129"/>
                  </a:cubicBezTo>
                  <a:cubicBezTo>
                    <a:pt x="2701" y="16662"/>
                    <a:pt x="2936" y="16180"/>
                    <a:pt x="3181" y="15722"/>
                  </a:cubicBezTo>
                  <a:cubicBezTo>
                    <a:pt x="3615" y="14829"/>
                    <a:pt x="4100" y="13961"/>
                    <a:pt x="4578" y="13088"/>
                  </a:cubicBezTo>
                  <a:cubicBezTo>
                    <a:pt x="5003" y="12457"/>
                    <a:pt x="5164" y="12247"/>
                    <a:pt x="5164" y="12123"/>
                  </a:cubicBezTo>
                  <a:lnTo>
                    <a:pt x="5186" y="12134"/>
                  </a:lnTo>
                  <a:cubicBezTo>
                    <a:pt x="5205" y="12134"/>
                    <a:pt x="5221" y="12130"/>
                    <a:pt x="5236" y="12121"/>
                  </a:cubicBezTo>
                  <a:cubicBezTo>
                    <a:pt x="5240" y="12154"/>
                    <a:pt x="5267" y="12187"/>
                    <a:pt x="5324" y="12202"/>
                  </a:cubicBezTo>
                  <a:cubicBezTo>
                    <a:pt x="5349" y="12223"/>
                    <a:pt x="5372" y="12232"/>
                    <a:pt x="5392" y="12232"/>
                  </a:cubicBezTo>
                  <a:cubicBezTo>
                    <a:pt x="5470" y="12232"/>
                    <a:pt x="5501" y="12093"/>
                    <a:pt x="5384" y="12056"/>
                  </a:cubicBezTo>
                  <a:cubicBezTo>
                    <a:pt x="5364" y="12041"/>
                    <a:pt x="5340" y="12033"/>
                    <a:pt x="5316" y="12033"/>
                  </a:cubicBezTo>
                  <a:cubicBezTo>
                    <a:pt x="5304" y="12033"/>
                    <a:pt x="5292" y="12035"/>
                    <a:pt x="5281" y="12039"/>
                  </a:cubicBezTo>
                  <a:cubicBezTo>
                    <a:pt x="5289" y="11992"/>
                    <a:pt x="5285" y="11934"/>
                    <a:pt x="5296" y="11891"/>
                  </a:cubicBezTo>
                  <a:cubicBezTo>
                    <a:pt x="5316" y="11759"/>
                    <a:pt x="5355" y="11630"/>
                    <a:pt x="5388" y="11500"/>
                  </a:cubicBezTo>
                  <a:cubicBezTo>
                    <a:pt x="5398" y="11471"/>
                    <a:pt x="5405" y="11440"/>
                    <a:pt x="5409" y="11412"/>
                  </a:cubicBezTo>
                  <a:cubicBezTo>
                    <a:pt x="5440" y="11397"/>
                    <a:pt x="5458" y="11362"/>
                    <a:pt x="5452" y="11329"/>
                  </a:cubicBezTo>
                  <a:cubicBezTo>
                    <a:pt x="5440" y="11276"/>
                    <a:pt x="5396" y="11264"/>
                    <a:pt x="5347" y="11264"/>
                  </a:cubicBezTo>
                  <a:cubicBezTo>
                    <a:pt x="5267" y="11212"/>
                    <a:pt x="5127" y="11208"/>
                    <a:pt x="5024" y="11132"/>
                  </a:cubicBezTo>
                  <a:cubicBezTo>
                    <a:pt x="4645" y="10879"/>
                    <a:pt x="4434" y="10457"/>
                    <a:pt x="4320" y="10023"/>
                  </a:cubicBezTo>
                  <a:cubicBezTo>
                    <a:pt x="4164" y="9542"/>
                    <a:pt x="4349" y="9007"/>
                    <a:pt x="4139" y="8544"/>
                  </a:cubicBezTo>
                  <a:cubicBezTo>
                    <a:pt x="4036" y="8359"/>
                    <a:pt x="3775" y="8276"/>
                    <a:pt x="3771" y="8036"/>
                  </a:cubicBezTo>
                  <a:cubicBezTo>
                    <a:pt x="3695" y="7124"/>
                    <a:pt x="4427" y="6448"/>
                    <a:pt x="4892" y="5748"/>
                  </a:cubicBezTo>
                  <a:cubicBezTo>
                    <a:pt x="4927" y="5664"/>
                    <a:pt x="5067" y="5544"/>
                    <a:pt x="4977" y="5458"/>
                  </a:cubicBezTo>
                  <a:cubicBezTo>
                    <a:pt x="4963" y="5448"/>
                    <a:pt x="4947" y="5444"/>
                    <a:pt x="4932" y="5444"/>
                  </a:cubicBezTo>
                  <a:close/>
                </a:path>
              </a:pathLst>
            </a:custGeom>
            <a:solidFill>
              <a:srgbClr val="000000">
                <a:alpha val="7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95;p47"/>
            <p:cNvSpPr/>
            <p:nvPr/>
          </p:nvSpPr>
          <p:spPr>
            <a:xfrm>
              <a:off x="4749696" y="3180309"/>
              <a:ext cx="1122273" cy="1506335"/>
            </a:xfrm>
            <a:custGeom>
              <a:avLst/>
              <a:gdLst/>
              <a:ahLst/>
              <a:cxnLst/>
              <a:rect l="l" t="t" r="r" b="b"/>
              <a:pathLst>
                <a:path w="13484" h="18099" extrusionOk="0">
                  <a:moveTo>
                    <a:pt x="10728" y="1"/>
                  </a:moveTo>
                  <a:cubicBezTo>
                    <a:pt x="10555" y="1"/>
                    <a:pt x="10389" y="135"/>
                    <a:pt x="10389" y="338"/>
                  </a:cubicBezTo>
                  <a:cubicBezTo>
                    <a:pt x="10391" y="521"/>
                    <a:pt x="10542" y="672"/>
                    <a:pt x="10725" y="674"/>
                  </a:cubicBezTo>
                  <a:cubicBezTo>
                    <a:pt x="11025" y="674"/>
                    <a:pt x="11175" y="312"/>
                    <a:pt x="10963" y="100"/>
                  </a:cubicBezTo>
                  <a:cubicBezTo>
                    <a:pt x="10895" y="31"/>
                    <a:pt x="10811" y="1"/>
                    <a:pt x="10728" y="1"/>
                  </a:cubicBezTo>
                  <a:close/>
                  <a:moveTo>
                    <a:pt x="12475" y="875"/>
                  </a:moveTo>
                  <a:cubicBezTo>
                    <a:pt x="12290" y="875"/>
                    <a:pt x="12142" y="1026"/>
                    <a:pt x="12140" y="1211"/>
                  </a:cubicBezTo>
                  <a:cubicBezTo>
                    <a:pt x="12142" y="1396"/>
                    <a:pt x="12290" y="1546"/>
                    <a:pt x="12475" y="1546"/>
                  </a:cubicBezTo>
                  <a:cubicBezTo>
                    <a:pt x="12566" y="1546"/>
                    <a:pt x="12652" y="1509"/>
                    <a:pt x="12716" y="1443"/>
                  </a:cubicBezTo>
                  <a:cubicBezTo>
                    <a:pt x="12685" y="1377"/>
                    <a:pt x="12685" y="1295"/>
                    <a:pt x="12683" y="1223"/>
                  </a:cubicBezTo>
                  <a:cubicBezTo>
                    <a:pt x="12679" y="1170"/>
                    <a:pt x="12681" y="1116"/>
                    <a:pt x="12689" y="1063"/>
                  </a:cubicBezTo>
                  <a:cubicBezTo>
                    <a:pt x="12693" y="1034"/>
                    <a:pt x="12706" y="1007"/>
                    <a:pt x="12722" y="984"/>
                  </a:cubicBezTo>
                  <a:cubicBezTo>
                    <a:pt x="12661" y="914"/>
                    <a:pt x="12570" y="875"/>
                    <a:pt x="12475" y="875"/>
                  </a:cubicBezTo>
                  <a:close/>
                  <a:moveTo>
                    <a:pt x="7340" y="1044"/>
                  </a:moveTo>
                  <a:cubicBezTo>
                    <a:pt x="7167" y="1044"/>
                    <a:pt x="7001" y="1178"/>
                    <a:pt x="7001" y="1379"/>
                  </a:cubicBezTo>
                  <a:cubicBezTo>
                    <a:pt x="7003" y="1564"/>
                    <a:pt x="7153" y="1713"/>
                    <a:pt x="7338" y="1715"/>
                  </a:cubicBezTo>
                  <a:cubicBezTo>
                    <a:pt x="7637" y="1715"/>
                    <a:pt x="7787" y="1353"/>
                    <a:pt x="7575" y="1143"/>
                  </a:cubicBezTo>
                  <a:cubicBezTo>
                    <a:pt x="7506" y="1074"/>
                    <a:pt x="7422" y="1044"/>
                    <a:pt x="7340" y="1044"/>
                  </a:cubicBezTo>
                  <a:close/>
                  <a:moveTo>
                    <a:pt x="10146" y="1327"/>
                  </a:moveTo>
                  <a:cubicBezTo>
                    <a:pt x="9973" y="1327"/>
                    <a:pt x="9807" y="1461"/>
                    <a:pt x="9807" y="1663"/>
                  </a:cubicBezTo>
                  <a:cubicBezTo>
                    <a:pt x="9809" y="1848"/>
                    <a:pt x="9959" y="1999"/>
                    <a:pt x="10145" y="2001"/>
                  </a:cubicBezTo>
                  <a:cubicBezTo>
                    <a:pt x="10443" y="2001"/>
                    <a:pt x="10593" y="1639"/>
                    <a:pt x="10381" y="1427"/>
                  </a:cubicBezTo>
                  <a:cubicBezTo>
                    <a:pt x="10313" y="1358"/>
                    <a:pt x="10228" y="1327"/>
                    <a:pt x="10146" y="1327"/>
                  </a:cubicBezTo>
                  <a:close/>
                  <a:moveTo>
                    <a:pt x="8587" y="2138"/>
                  </a:moveTo>
                  <a:cubicBezTo>
                    <a:pt x="8415" y="2138"/>
                    <a:pt x="8250" y="2272"/>
                    <a:pt x="8250" y="2474"/>
                  </a:cubicBezTo>
                  <a:cubicBezTo>
                    <a:pt x="8250" y="2659"/>
                    <a:pt x="8400" y="2809"/>
                    <a:pt x="8585" y="2811"/>
                  </a:cubicBezTo>
                  <a:cubicBezTo>
                    <a:pt x="8883" y="2811"/>
                    <a:pt x="9034" y="2449"/>
                    <a:pt x="8822" y="2237"/>
                  </a:cubicBezTo>
                  <a:cubicBezTo>
                    <a:pt x="8753" y="2169"/>
                    <a:pt x="8669" y="2138"/>
                    <a:pt x="8587" y="2138"/>
                  </a:cubicBezTo>
                  <a:close/>
                  <a:moveTo>
                    <a:pt x="11958" y="2675"/>
                  </a:moveTo>
                  <a:cubicBezTo>
                    <a:pt x="11785" y="2675"/>
                    <a:pt x="11620" y="2809"/>
                    <a:pt x="11620" y="3013"/>
                  </a:cubicBezTo>
                  <a:cubicBezTo>
                    <a:pt x="11622" y="3196"/>
                    <a:pt x="11772" y="3346"/>
                    <a:pt x="11955" y="3348"/>
                  </a:cubicBezTo>
                  <a:cubicBezTo>
                    <a:pt x="12255" y="3348"/>
                    <a:pt x="12405" y="2986"/>
                    <a:pt x="12194" y="2774"/>
                  </a:cubicBezTo>
                  <a:cubicBezTo>
                    <a:pt x="12125" y="2706"/>
                    <a:pt x="12041" y="2675"/>
                    <a:pt x="11958" y="2675"/>
                  </a:cubicBezTo>
                  <a:close/>
                  <a:moveTo>
                    <a:pt x="5554" y="2761"/>
                  </a:moveTo>
                  <a:cubicBezTo>
                    <a:pt x="5381" y="2761"/>
                    <a:pt x="5215" y="2895"/>
                    <a:pt x="5215" y="3097"/>
                  </a:cubicBezTo>
                  <a:cubicBezTo>
                    <a:pt x="5217" y="3282"/>
                    <a:pt x="5366" y="3430"/>
                    <a:pt x="5551" y="3432"/>
                  </a:cubicBezTo>
                  <a:cubicBezTo>
                    <a:pt x="5851" y="3432"/>
                    <a:pt x="5999" y="3070"/>
                    <a:pt x="5789" y="2861"/>
                  </a:cubicBezTo>
                  <a:cubicBezTo>
                    <a:pt x="5721" y="2792"/>
                    <a:pt x="5637" y="2761"/>
                    <a:pt x="5554" y="2761"/>
                  </a:cubicBezTo>
                  <a:close/>
                  <a:moveTo>
                    <a:pt x="7118" y="3366"/>
                  </a:moveTo>
                  <a:cubicBezTo>
                    <a:pt x="6945" y="3366"/>
                    <a:pt x="6779" y="3501"/>
                    <a:pt x="6779" y="3704"/>
                  </a:cubicBezTo>
                  <a:cubicBezTo>
                    <a:pt x="6781" y="3887"/>
                    <a:pt x="6931" y="4037"/>
                    <a:pt x="7116" y="4039"/>
                  </a:cubicBezTo>
                  <a:cubicBezTo>
                    <a:pt x="7415" y="4039"/>
                    <a:pt x="7565" y="3677"/>
                    <a:pt x="7353" y="3465"/>
                  </a:cubicBezTo>
                  <a:cubicBezTo>
                    <a:pt x="7284" y="3397"/>
                    <a:pt x="7200" y="3366"/>
                    <a:pt x="7118" y="3366"/>
                  </a:cubicBezTo>
                  <a:close/>
                  <a:moveTo>
                    <a:pt x="13036" y="4082"/>
                  </a:moveTo>
                  <a:cubicBezTo>
                    <a:pt x="12863" y="4082"/>
                    <a:pt x="12698" y="4216"/>
                    <a:pt x="12698" y="4418"/>
                  </a:cubicBezTo>
                  <a:cubicBezTo>
                    <a:pt x="12700" y="4603"/>
                    <a:pt x="12850" y="4753"/>
                    <a:pt x="13035" y="4755"/>
                  </a:cubicBezTo>
                  <a:cubicBezTo>
                    <a:pt x="13333" y="4755"/>
                    <a:pt x="13483" y="4393"/>
                    <a:pt x="13272" y="4181"/>
                  </a:cubicBezTo>
                  <a:cubicBezTo>
                    <a:pt x="13203" y="4113"/>
                    <a:pt x="13119" y="4082"/>
                    <a:pt x="13036" y="4082"/>
                  </a:cubicBezTo>
                  <a:close/>
                  <a:moveTo>
                    <a:pt x="10189" y="4407"/>
                  </a:moveTo>
                  <a:cubicBezTo>
                    <a:pt x="10016" y="4407"/>
                    <a:pt x="9851" y="4541"/>
                    <a:pt x="9852" y="4743"/>
                  </a:cubicBezTo>
                  <a:cubicBezTo>
                    <a:pt x="9852" y="4928"/>
                    <a:pt x="10003" y="5078"/>
                    <a:pt x="10188" y="5080"/>
                  </a:cubicBezTo>
                  <a:cubicBezTo>
                    <a:pt x="10486" y="5078"/>
                    <a:pt x="10636" y="4718"/>
                    <a:pt x="10424" y="4506"/>
                  </a:cubicBezTo>
                  <a:cubicBezTo>
                    <a:pt x="10356" y="4438"/>
                    <a:pt x="10271" y="4407"/>
                    <a:pt x="10189" y="4407"/>
                  </a:cubicBezTo>
                  <a:close/>
                  <a:moveTo>
                    <a:pt x="5341" y="4718"/>
                  </a:moveTo>
                  <a:cubicBezTo>
                    <a:pt x="5168" y="4718"/>
                    <a:pt x="5004" y="4852"/>
                    <a:pt x="5004" y="5056"/>
                  </a:cubicBezTo>
                  <a:cubicBezTo>
                    <a:pt x="5004" y="5241"/>
                    <a:pt x="5154" y="5389"/>
                    <a:pt x="5339" y="5391"/>
                  </a:cubicBezTo>
                  <a:cubicBezTo>
                    <a:pt x="5637" y="5391"/>
                    <a:pt x="5787" y="5029"/>
                    <a:pt x="5575" y="4817"/>
                  </a:cubicBezTo>
                  <a:cubicBezTo>
                    <a:pt x="5507" y="4748"/>
                    <a:pt x="5423" y="4718"/>
                    <a:pt x="5341" y="4718"/>
                  </a:cubicBezTo>
                  <a:close/>
                  <a:moveTo>
                    <a:pt x="11446" y="5325"/>
                  </a:moveTo>
                  <a:cubicBezTo>
                    <a:pt x="11441" y="5325"/>
                    <a:pt x="11435" y="5325"/>
                    <a:pt x="11430" y="5325"/>
                  </a:cubicBezTo>
                  <a:cubicBezTo>
                    <a:pt x="11249" y="5333"/>
                    <a:pt x="11109" y="5481"/>
                    <a:pt x="11109" y="5660"/>
                  </a:cubicBezTo>
                  <a:cubicBezTo>
                    <a:pt x="11111" y="5778"/>
                    <a:pt x="11173" y="5887"/>
                    <a:pt x="11272" y="5946"/>
                  </a:cubicBezTo>
                  <a:cubicBezTo>
                    <a:pt x="11299" y="5930"/>
                    <a:pt x="11323" y="5913"/>
                    <a:pt x="11350" y="5895"/>
                  </a:cubicBezTo>
                  <a:cubicBezTo>
                    <a:pt x="11408" y="5858"/>
                    <a:pt x="11467" y="5819"/>
                    <a:pt x="11525" y="5784"/>
                  </a:cubicBezTo>
                  <a:cubicBezTo>
                    <a:pt x="11583" y="5747"/>
                    <a:pt x="11640" y="5710"/>
                    <a:pt x="11698" y="5675"/>
                  </a:cubicBezTo>
                  <a:cubicBezTo>
                    <a:pt x="11724" y="5660"/>
                    <a:pt x="11751" y="5646"/>
                    <a:pt x="11780" y="5632"/>
                  </a:cubicBezTo>
                  <a:cubicBezTo>
                    <a:pt x="11764" y="5458"/>
                    <a:pt x="11618" y="5325"/>
                    <a:pt x="11446" y="5325"/>
                  </a:cubicBezTo>
                  <a:close/>
                  <a:moveTo>
                    <a:pt x="3369" y="5386"/>
                  </a:moveTo>
                  <a:cubicBezTo>
                    <a:pt x="3196" y="5386"/>
                    <a:pt x="3031" y="5521"/>
                    <a:pt x="3031" y="5724"/>
                  </a:cubicBezTo>
                  <a:cubicBezTo>
                    <a:pt x="3033" y="5909"/>
                    <a:pt x="3181" y="6057"/>
                    <a:pt x="3366" y="6060"/>
                  </a:cubicBezTo>
                  <a:cubicBezTo>
                    <a:pt x="3666" y="6060"/>
                    <a:pt x="3816" y="5697"/>
                    <a:pt x="3605" y="5486"/>
                  </a:cubicBezTo>
                  <a:cubicBezTo>
                    <a:pt x="3536" y="5417"/>
                    <a:pt x="3452" y="5386"/>
                    <a:pt x="3369" y="5386"/>
                  </a:cubicBezTo>
                  <a:close/>
                  <a:moveTo>
                    <a:pt x="7803" y="5423"/>
                  </a:moveTo>
                  <a:cubicBezTo>
                    <a:pt x="7630" y="5423"/>
                    <a:pt x="7464" y="5558"/>
                    <a:pt x="7464" y="5761"/>
                  </a:cubicBezTo>
                  <a:cubicBezTo>
                    <a:pt x="7466" y="5944"/>
                    <a:pt x="7614" y="6095"/>
                    <a:pt x="7799" y="6097"/>
                  </a:cubicBezTo>
                  <a:cubicBezTo>
                    <a:pt x="8098" y="6097"/>
                    <a:pt x="8248" y="5735"/>
                    <a:pt x="8038" y="5523"/>
                  </a:cubicBezTo>
                  <a:cubicBezTo>
                    <a:pt x="7969" y="5454"/>
                    <a:pt x="7885" y="5423"/>
                    <a:pt x="7803" y="5423"/>
                  </a:cubicBezTo>
                  <a:close/>
                  <a:moveTo>
                    <a:pt x="4709" y="6551"/>
                  </a:moveTo>
                  <a:cubicBezTo>
                    <a:pt x="4536" y="6551"/>
                    <a:pt x="4371" y="6685"/>
                    <a:pt x="4372" y="6889"/>
                  </a:cubicBezTo>
                  <a:cubicBezTo>
                    <a:pt x="4372" y="7074"/>
                    <a:pt x="4522" y="7222"/>
                    <a:pt x="4707" y="7224"/>
                  </a:cubicBezTo>
                  <a:cubicBezTo>
                    <a:pt x="5006" y="7224"/>
                    <a:pt x="5156" y="6862"/>
                    <a:pt x="4944" y="6650"/>
                  </a:cubicBezTo>
                  <a:cubicBezTo>
                    <a:pt x="4875" y="6581"/>
                    <a:pt x="4791" y="6551"/>
                    <a:pt x="4709" y="6551"/>
                  </a:cubicBezTo>
                  <a:close/>
                  <a:moveTo>
                    <a:pt x="8955" y="6592"/>
                  </a:moveTo>
                  <a:cubicBezTo>
                    <a:pt x="8782" y="6592"/>
                    <a:pt x="8617" y="6726"/>
                    <a:pt x="8618" y="6930"/>
                  </a:cubicBezTo>
                  <a:cubicBezTo>
                    <a:pt x="8618" y="7115"/>
                    <a:pt x="8768" y="7263"/>
                    <a:pt x="8953" y="7265"/>
                  </a:cubicBezTo>
                  <a:cubicBezTo>
                    <a:pt x="9252" y="7265"/>
                    <a:pt x="9402" y="6903"/>
                    <a:pt x="9190" y="6691"/>
                  </a:cubicBezTo>
                  <a:cubicBezTo>
                    <a:pt x="9122" y="6623"/>
                    <a:pt x="9037" y="6592"/>
                    <a:pt x="8955" y="6592"/>
                  </a:cubicBezTo>
                  <a:close/>
                  <a:moveTo>
                    <a:pt x="6589" y="6629"/>
                  </a:moveTo>
                  <a:cubicBezTo>
                    <a:pt x="6417" y="6629"/>
                    <a:pt x="6252" y="6763"/>
                    <a:pt x="6252" y="6965"/>
                  </a:cubicBezTo>
                  <a:cubicBezTo>
                    <a:pt x="6252" y="7150"/>
                    <a:pt x="6402" y="7300"/>
                    <a:pt x="6588" y="7302"/>
                  </a:cubicBezTo>
                  <a:cubicBezTo>
                    <a:pt x="6886" y="7302"/>
                    <a:pt x="7036" y="6940"/>
                    <a:pt x="6824" y="6728"/>
                  </a:cubicBezTo>
                  <a:cubicBezTo>
                    <a:pt x="6756" y="6660"/>
                    <a:pt x="6672" y="6629"/>
                    <a:pt x="6589" y="6629"/>
                  </a:cubicBezTo>
                  <a:close/>
                  <a:moveTo>
                    <a:pt x="1721" y="7505"/>
                  </a:moveTo>
                  <a:cubicBezTo>
                    <a:pt x="1548" y="7505"/>
                    <a:pt x="1383" y="7639"/>
                    <a:pt x="1383" y="7841"/>
                  </a:cubicBezTo>
                  <a:cubicBezTo>
                    <a:pt x="1383" y="8026"/>
                    <a:pt x="1533" y="8176"/>
                    <a:pt x="1718" y="8178"/>
                  </a:cubicBezTo>
                  <a:cubicBezTo>
                    <a:pt x="2016" y="8178"/>
                    <a:pt x="2167" y="7816"/>
                    <a:pt x="1955" y="7605"/>
                  </a:cubicBezTo>
                  <a:cubicBezTo>
                    <a:pt x="1887" y="7536"/>
                    <a:pt x="1803" y="7505"/>
                    <a:pt x="1721" y="7505"/>
                  </a:cubicBezTo>
                  <a:close/>
                  <a:moveTo>
                    <a:pt x="3301" y="7723"/>
                  </a:moveTo>
                  <a:cubicBezTo>
                    <a:pt x="3128" y="7723"/>
                    <a:pt x="2963" y="7857"/>
                    <a:pt x="2963" y="8059"/>
                  </a:cubicBezTo>
                  <a:cubicBezTo>
                    <a:pt x="2965" y="8244"/>
                    <a:pt x="3115" y="8395"/>
                    <a:pt x="3300" y="8397"/>
                  </a:cubicBezTo>
                  <a:cubicBezTo>
                    <a:pt x="3598" y="8397"/>
                    <a:pt x="3749" y="8034"/>
                    <a:pt x="3537" y="7823"/>
                  </a:cubicBezTo>
                  <a:cubicBezTo>
                    <a:pt x="3468" y="7754"/>
                    <a:pt x="3384" y="7723"/>
                    <a:pt x="3301" y="7723"/>
                  </a:cubicBezTo>
                  <a:close/>
                  <a:moveTo>
                    <a:pt x="5007" y="8485"/>
                  </a:moveTo>
                  <a:cubicBezTo>
                    <a:pt x="4834" y="8485"/>
                    <a:pt x="4668" y="8619"/>
                    <a:pt x="4668" y="8820"/>
                  </a:cubicBezTo>
                  <a:cubicBezTo>
                    <a:pt x="4670" y="9005"/>
                    <a:pt x="4820" y="9156"/>
                    <a:pt x="5006" y="9158"/>
                  </a:cubicBezTo>
                  <a:cubicBezTo>
                    <a:pt x="5304" y="9156"/>
                    <a:pt x="5454" y="8794"/>
                    <a:pt x="5242" y="8584"/>
                  </a:cubicBezTo>
                  <a:cubicBezTo>
                    <a:pt x="5174" y="8515"/>
                    <a:pt x="5089" y="8485"/>
                    <a:pt x="5007" y="8485"/>
                  </a:cubicBezTo>
                  <a:close/>
                  <a:moveTo>
                    <a:pt x="1777" y="9382"/>
                  </a:moveTo>
                  <a:cubicBezTo>
                    <a:pt x="1604" y="9382"/>
                    <a:pt x="1438" y="9516"/>
                    <a:pt x="1438" y="9719"/>
                  </a:cubicBezTo>
                  <a:cubicBezTo>
                    <a:pt x="1440" y="9905"/>
                    <a:pt x="1591" y="10053"/>
                    <a:pt x="1776" y="10055"/>
                  </a:cubicBezTo>
                  <a:cubicBezTo>
                    <a:pt x="2074" y="10055"/>
                    <a:pt x="2224" y="9693"/>
                    <a:pt x="2012" y="9481"/>
                  </a:cubicBezTo>
                  <a:cubicBezTo>
                    <a:pt x="1944" y="9412"/>
                    <a:pt x="1860" y="9382"/>
                    <a:pt x="1777" y="9382"/>
                  </a:cubicBezTo>
                  <a:close/>
                  <a:moveTo>
                    <a:pt x="4371" y="10287"/>
                  </a:moveTo>
                  <a:cubicBezTo>
                    <a:pt x="4198" y="10287"/>
                    <a:pt x="4032" y="10421"/>
                    <a:pt x="4032" y="10625"/>
                  </a:cubicBezTo>
                  <a:cubicBezTo>
                    <a:pt x="4035" y="10808"/>
                    <a:pt x="4185" y="10958"/>
                    <a:pt x="4368" y="10960"/>
                  </a:cubicBezTo>
                  <a:cubicBezTo>
                    <a:pt x="4668" y="10960"/>
                    <a:pt x="4818" y="10598"/>
                    <a:pt x="4606" y="10386"/>
                  </a:cubicBezTo>
                  <a:cubicBezTo>
                    <a:pt x="4538" y="10317"/>
                    <a:pt x="4454" y="10287"/>
                    <a:pt x="4371" y="10287"/>
                  </a:cubicBezTo>
                  <a:close/>
                  <a:moveTo>
                    <a:pt x="339" y="10780"/>
                  </a:moveTo>
                  <a:cubicBezTo>
                    <a:pt x="166" y="10780"/>
                    <a:pt x="0" y="10914"/>
                    <a:pt x="0" y="11116"/>
                  </a:cubicBezTo>
                  <a:cubicBezTo>
                    <a:pt x="2" y="11301"/>
                    <a:pt x="153" y="11449"/>
                    <a:pt x="336" y="11452"/>
                  </a:cubicBezTo>
                  <a:cubicBezTo>
                    <a:pt x="636" y="11452"/>
                    <a:pt x="786" y="11089"/>
                    <a:pt x="574" y="10880"/>
                  </a:cubicBezTo>
                  <a:cubicBezTo>
                    <a:pt x="506" y="10811"/>
                    <a:pt x="421" y="10780"/>
                    <a:pt x="339" y="10780"/>
                  </a:cubicBezTo>
                  <a:close/>
                  <a:moveTo>
                    <a:pt x="2139" y="11309"/>
                  </a:moveTo>
                  <a:cubicBezTo>
                    <a:pt x="1966" y="11309"/>
                    <a:pt x="1800" y="11444"/>
                    <a:pt x="1800" y="11647"/>
                  </a:cubicBezTo>
                  <a:cubicBezTo>
                    <a:pt x="1802" y="11830"/>
                    <a:pt x="1951" y="11980"/>
                    <a:pt x="2136" y="11982"/>
                  </a:cubicBezTo>
                  <a:cubicBezTo>
                    <a:pt x="2434" y="11982"/>
                    <a:pt x="2584" y="11620"/>
                    <a:pt x="2372" y="11408"/>
                  </a:cubicBezTo>
                  <a:cubicBezTo>
                    <a:pt x="2304" y="11340"/>
                    <a:pt x="2221" y="11309"/>
                    <a:pt x="2139" y="11309"/>
                  </a:cubicBezTo>
                  <a:close/>
                  <a:moveTo>
                    <a:pt x="3324" y="12556"/>
                  </a:moveTo>
                  <a:cubicBezTo>
                    <a:pt x="3151" y="12556"/>
                    <a:pt x="2985" y="12690"/>
                    <a:pt x="2985" y="12892"/>
                  </a:cubicBezTo>
                  <a:cubicBezTo>
                    <a:pt x="2987" y="13077"/>
                    <a:pt x="3138" y="13227"/>
                    <a:pt x="3321" y="13229"/>
                  </a:cubicBezTo>
                  <a:cubicBezTo>
                    <a:pt x="3621" y="13229"/>
                    <a:pt x="3771" y="12867"/>
                    <a:pt x="3559" y="12655"/>
                  </a:cubicBezTo>
                  <a:cubicBezTo>
                    <a:pt x="3491" y="12586"/>
                    <a:pt x="3406" y="12556"/>
                    <a:pt x="3324" y="12556"/>
                  </a:cubicBezTo>
                  <a:close/>
                  <a:moveTo>
                    <a:pt x="899" y="12627"/>
                  </a:moveTo>
                  <a:cubicBezTo>
                    <a:pt x="726" y="12627"/>
                    <a:pt x="560" y="12760"/>
                    <a:pt x="560" y="12964"/>
                  </a:cubicBezTo>
                  <a:cubicBezTo>
                    <a:pt x="562" y="13149"/>
                    <a:pt x="710" y="13299"/>
                    <a:pt x="895" y="13299"/>
                  </a:cubicBezTo>
                  <a:cubicBezTo>
                    <a:pt x="1196" y="13299"/>
                    <a:pt x="1346" y="12937"/>
                    <a:pt x="1134" y="12725"/>
                  </a:cubicBezTo>
                  <a:cubicBezTo>
                    <a:pt x="1065" y="12657"/>
                    <a:pt x="981" y="12627"/>
                    <a:pt x="899" y="12627"/>
                  </a:cubicBezTo>
                  <a:close/>
                  <a:moveTo>
                    <a:pt x="2519" y="14954"/>
                  </a:moveTo>
                  <a:cubicBezTo>
                    <a:pt x="2346" y="14954"/>
                    <a:pt x="2181" y="15088"/>
                    <a:pt x="2181" y="15290"/>
                  </a:cubicBezTo>
                  <a:cubicBezTo>
                    <a:pt x="2183" y="15475"/>
                    <a:pt x="2333" y="15626"/>
                    <a:pt x="2518" y="15626"/>
                  </a:cubicBezTo>
                  <a:cubicBezTo>
                    <a:pt x="2817" y="15626"/>
                    <a:pt x="2967" y="15266"/>
                    <a:pt x="2755" y="15054"/>
                  </a:cubicBezTo>
                  <a:cubicBezTo>
                    <a:pt x="2686" y="14985"/>
                    <a:pt x="2602" y="14954"/>
                    <a:pt x="2519" y="14954"/>
                  </a:cubicBezTo>
                  <a:close/>
                  <a:moveTo>
                    <a:pt x="987" y="15243"/>
                  </a:moveTo>
                  <a:cubicBezTo>
                    <a:pt x="814" y="15243"/>
                    <a:pt x="648" y="15377"/>
                    <a:pt x="648" y="15580"/>
                  </a:cubicBezTo>
                  <a:cubicBezTo>
                    <a:pt x="650" y="15764"/>
                    <a:pt x="801" y="15914"/>
                    <a:pt x="986" y="15916"/>
                  </a:cubicBezTo>
                  <a:cubicBezTo>
                    <a:pt x="1284" y="15916"/>
                    <a:pt x="1434" y="15554"/>
                    <a:pt x="1222" y="15342"/>
                  </a:cubicBezTo>
                  <a:cubicBezTo>
                    <a:pt x="1154" y="15273"/>
                    <a:pt x="1070" y="15243"/>
                    <a:pt x="987" y="15243"/>
                  </a:cubicBezTo>
                  <a:close/>
                  <a:moveTo>
                    <a:pt x="1644" y="17423"/>
                  </a:moveTo>
                  <a:cubicBezTo>
                    <a:pt x="1473" y="17423"/>
                    <a:pt x="1304" y="17553"/>
                    <a:pt x="1307" y="17761"/>
                  </a:cubicBezTo>
                  <a:cubicBezTo>
                    <a:pt x="1309" y="17946"/>
                    <a:pt x="1457" y="18096"/>
                    <a:pt x="1642" y="18098"/>
                  </a:cubicBezTo>
                  <a:cubicBezTo>
                    <a:pt x="1671" y="18098"/>
                    <a:pt x="1702" y="18094"/>
                    <a:pt x="1728" y="18086"/>
                  </a:cubicBezTo>
                  <a:cubicBezTo>
                    <a:pt x="1735" y="18063"/>
                    <a:pt x="1741" y="18041"/>
                    <a:pt x="1747" y="18018"/>
                  </a:cubicBezTo>
                  <a:cubicBezTo>
                    <a:pt x="1759" y="17979"/>
                    <a:pt x="1770" y="17942"/>
                    <a:pt x="1782" y="17901"/>
                  </a:cubicBezTo>
                  <a:cubicBezTo>
                    <a:pt x="1796" y="17858"/>
                    <a:pt x="1809" y="17819"/>
                    <a:pt x="1821" y="17778"/>
                  </a:cubicBezTo>
                  <a:cubicBezTo>
                    <a:pt x="1835" y="17724"/>
                    <a:pt x="1854" y="17675"/>
                    <a:pt x="1879" y="17625"/>
                  </a:cubicBezTo>
                  <a:cubicBezTo>
                    <a:pt x="1889" y="17607"/>
                    <a:pt x="1903" y="17588"/>
                    <a:pt x="1920" y="17574"/>
                  </a:cubicBezTo>
                  <a:cubicBezTo>
                    <a:pt x="1851" y="17470"/>
                    <a:pt x="1747" y="17423"/>
                    <a:pt x="1644" y="174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96;p47"/>
            <p:cNvSpPr/>
            <p:nvPr/>
          </p:nvSpPr>
          <p:spPr>
            <a:xfrm>
              <a:off x="4749696" y="3252967"/>
              <a:ext cx="1122273" cy="1433677"/>
            </a:xfrm>
            <a:custGeom>
              <a:avLst/>
              <a:gdLst/>
              <a:ahLst/>
              <a:cxnLst/>
              <a:rect l="l" t="t" r="r" b="b"/>
              <a:pathLst>
                <a:path w="13484" h="17226" extrusionOk="0">
                  <a:moveTo>
                    <a:pt x="12475" y="0"/>
                  </a:moveTo>
                  <a:cubicBezTo>
                    <a:pt x="12290" y="2"/>
                    <a:pt x="12140" y="153"/>
                    <a:pt x="12140" y="338"/>
                  </a:cubicBezTo>
                  <a:lnTo>
                    <a:pt x="12138" y="338"/>
                  </a:lnTo>
                  <a:cubicBezTo>
                    <a:pt x="12140" y="521"/>
                    <a:pt x="12290" y="671"/>
                    <a:pt x="12475" y="673"/>
                  </a:cubicBezTo>
                  <a:cubicBezTo>
                    <a:pt x="12556" y="673"/>
                    <a:pt x="12634" y="642"/>
                    <a:pt x="12693" y="589"/>
                  </a:cubicBezTo>
                  <a:lnTo>
                    <a:pt x="12693" y="570"/>
                  </a:lnTo>
                  <a:cubicBezTo>
                    <a:pt x="12691" y="521"/>
                    <a:pt x="12689" y="473"/>
                    <a:pt x="12689" y="422"/>
                  </a:cubicBezTo>
                  <a:cubicBezTo>
                    <a:pt x="12689" y="373"/>
                    <a:pt x="12687" y="323"/>
                    <a:pt x="12689" y="272"/>
                  </a:cubicBezTo>
                  <a:cubicBezTo>
                    <a:pt x="12689" y="243"/>
                    <a:pt x="12691" y="214"/>
                    <a:pt x="12693" y="185"/>
                  </a:cubicBezTo>
                  <a:cubicBezTo>
                    <a:pt x="12696" y="163"/>
                    <a:pt x="12698" y="142"/>
                    <a:pt x="12700" y="120"/>
                  </a:cubicBezTo>
                  <a:cubicBezTo>
                    <a:pt x="12700" y="111"/>
                    <a:pt x="12702" y="101"/>
                    <a:pt x="12704" y="93"/>
                  </a:cubicBezTo>
                  <a:cubicBezTo>
                    <a:pt x="12642" y="33"/>
                    <a:pt x="12560" y="0"/>
                    <a:pt x="12475" y="0"/>
                  </a:cubicBezTo>
                  <a:close/>
                  <a:moveTo>
                    <a:pt x="11955" y="1802"/>
                  </a:moveTo>
                  <a:cubicBezTo>
                    <a:pt x="11770" y="1804"/>
                    <a:pt x="11620" y="1953"/>
                    <a:pt x="11620" y="2138"/>
                  </a:cubicBezTo>
                  <a:cubicBezTo>
                    <a:pt x="11620" y="2341"/>
                    <a:pt x="11784" y="2476"/>
                    <a:pt x="11957" y="2476"/>
                  </a:cubicBezTo>
                  <a:cubicBezTo>
                    <a:pt x="12039" y="2476"/>
                    <a:pt x="12123" y="2445"/>
                    <a:pt x="12191" y="2376"/>
                  </a:cubicBezTo>
                  <a:cubicBezTo>
                    <a:pt x="12403" y="2164"/>
                    <a:pt x="12253" y="1802"/>
                    <a:pt x="11955" y="1802"/>
                  </a:cubicBezTo>
                  <a:close/>
                  <a:moveTo>
                    <a:pt x="13035" y="3210"/>
                  </a:moveTo>
                  <a:cubicBezTo>
                    <a:pt x="12850" y="3210"/>
                    <a:pt x="12700" y="3360"/>
                    <a:pt x="12698" y="3545"/>
                  </a:cubicBezTo>
                  <a:cubicBezTo>
                    <a:pt x="12698" y="3747"/>
                    <a:pt x="12863" y="3881"/>
                    <a:pt x="13036" y="3881"/>
                  </a:cubicBezTo>
                  <a:cubicBezTo>
                    <a:pt x="13119" y="3881"/>
                    <a:pt x="13203" y="3850"/>
                    <a:pt x="13272" y="3781"/>
                  </a:cubicBezTo>
                  <a:cubicBezTo>
                    <a:pt x="13483" y="3570"/>
                    <a:pt x="13333" y="3210"/>
                    <a:pt x="13035" y="3210"/>
                  </a:cubicBezTo>
                  <a:close/>
                  <a:moveTo>
                    <a:pt x="10188" y="3535"/>
                  </a:moveTo>
                  <a:cubicBezTo>
                    <a:pt x="10003" y="3535"/>
                    <a:pt x="9852" y="3685"/>
                    <a:pt x="9852" y="3870"/>
                  </a:cubicBezTo>
                  <a:cubicBezTo>
                    <a:pt x="9852" y="4072"/>
                    <a:pt x="10017" y="4206"/>
                    <a:pt x="10189" y="4206"/>
                  </a:cubicBezTo>
                  <a:cubicBezTo>
                    <a:pt x="10272" y="4206"/>
                    <a:pt x="10356" y="4175"/>
                    <a:pt x="10424" y="4106"/>
                  </a:cubicBezTo>
                  <a:cubicBezTo>
                    <a:pt x="10636" y="3895"/>
                    <a:pt x="10486" y="3535"/>
                    <a:pt x="10188" y="3535"/>
                  </a:cubicBezTo>
                  <a:close/>
                  <a:moveTo>
                    <a:pt x="11446" y="4454"/>
                  </a:moveTo>
                  <a:cubicBezTo>
                    <a:pt x="11386" y="4454"/>
                    <a:pt x="11326" y="4469"/>
                    <a:pt x="11270" y="4504"/>
                  </a:cubicBezTo>
                  <a:cubicBezTo>
                    <a:pt x="11060" y="4635"/>
                    <a:pt x="11060" y="4944"/>
                    <a:pt x="11272" y="5073"/>
                  </a:cubicBezTo>
                  <a:cubicBezTo>
                    <a:pt x="11299" y="5055"/>
                    <a:pt x="11323" y="5038"/>
                    <a:pt x="11350" y="5022"/>
                  </a:cubicBezTo>
                  <a:cubicBezTo>
                    <a:pt x="11408" y="4983"/>
                    <a:pt x="11467" y="4946"/>
                    <a:pt x="11525" y="4909"/>
                  </a:cubicBezTo>
                  <a:cubicBezTo>
                    <a:pt x="11583" y="4872"/>
                    <a:pt x="11640" y="4835"/>
                    <a:pt x="11698" y="4802"/>
                  </a:cubicBezTo>
                  <a:cubicBezTo>
                    <a:pt x="11724" y="4785"/>
                    <a:pt x="11751" y="4771"/>
                    <a:pt x="11780" y="4757"/>
                  </a:cubicBezTo>
                  <a:cubicBezTo>
                    <a:pt x="11763" y="4575"/>
                    <a:pt x="11610" y="4454"/>
                    <a:pt x="11446" y="4454"/>
                  </a:cubicBezTo>
                  <a:close/>
                  <a:moveTo>
                    <a:pt x="7799" y="4549"/>
                  </a:moveTo>
                  <a:cubicBezTo>
                    <a:pt x="7781" y="4600"/>
                    <a:pt x="7760" y="4652"/>
                    <a:pt x="7733" y="4699"/>
                  </a:cubicBezTo>
                  <a:cubicBezTo>
                    <a:pt x="7715" y="4742"/>
                    <a:pt x="7692" y="4783"/>
                    <a:pt x="7668" y="4822"/>
                  </a:cubicBezTo>
                  <a:lnTo>
                    <a:pt x="7655" y="4841"/>
                  </a:lnTo>
                  <a:cubicBezTo>
                    <a:pt x="7631" y="4886"/>
                    <a:pt x="7604" y="4929"/>
                    <a:pt x="7573" y="4973"/>
                  </a:cubicBezTo>
                  <a:cubicBezTo>
                    <a:pt x="7557" y="4995"/>
                    <a:pt x="7538" y="5018"/>
                    <a:pt x="7520" y="5040"/>
                  </a:cubicBezTo>
                  <a:lnTo>
                    <a:pt x="7509" y="5055"/>
                  </a:lnTo>
                  <a:cubicBezTo>
                    <a:pt x="7574" y="5166"/>
                    <a:pt x="7687" y="5221"/>
                    <a:pt x="7800" y="5221"/>
                  </a:cubicBezTo>
                  <a:cubicBezTo>
                    <a:pt x="7913" y="5221"/>
                    <a:pt x="8026" y="5165"/>
                    <a:pt x="8091" y="5053"/>
                  </a:cubicBezTo>
                  <a:cubicBezTo>
                    <a:pt x="8219" y="4829"/>
                    <a:pt x="8058" y="4549"/>
                    <a:pt x="7799" y="4549"/>
                  </a:cubicBezTo>
                  <a:close/>
                  <a:moveTo>
                    <a:pt x="6586" y="5754"/>
                  </a:moveTo>
                  <a:cubicBezTo>
                    <a:pt x="6503" y="5754"/>
                    <a:pt x="6421" y="5787"/>
                    <a:pt x="6361" y="5843"/>
                  </a:cubicBezTo>
                  <a:lnTo>
                    <a:pt x="6378" y="5853"/>
                  </a:lnTo>
                  <a:cubicBezTo>
                    <a:pt x="6476" y="5896"/>
                    <a:pt x="6567" y="5958"/>
                    <a:pt x="6643" y="6036"/>
                  </a:cubicBezTo>
                  <a:cubicBezTo>
                    <a:pt x="6715" y="6114"/>
                    <a:pt x="6777" y="6199"/>
                    <a:pt x="6828" y="6291"/>
                  </a:cubicBezTo>
                  <a:lnTo>
                    <a:pt x="6839" y="6310"/>
                  </a:lnTo>
                  <a:cubicBezTo>
                    <a:pt x="6892" y="6248"/>
                    <a:pt x="6921" y="6172"/>
                    <a:pt x="6921" y="6090"/>
                  </a:cubicBezTo>
                  <a:cubicBezTo>
                    <a:pt x="6921" y="5907"/>
                    <a:pt x="6771" y="5756"/>
                    <a:pt x="6586" y="5754"/>
                  </a:cubicBezTo>
                  <a:close/>
                  <a:moveTo>
                    <a:pt x="8953" y="5719"/>
                  </a:moveTo>
                  <a:cubicBezTo>
                    <a:pt x="8768" y="5721"/>
                    <a:pt x="8618" y="5870"/>
                    <a:pt x="8618" y="6055"/>
                  </a:cubicBezTo>
                  <a:cubicBezTo>
                    <a:pt x="8618" y="6258"/>
                    <a:pt x="8784" y="6392"/>
                    <a:pt x="8956" y="6392"/>
                  </a:cubicBezTo>
                  <a:cubicBezTo>
                    <a:pt x="9038" y="6392"/>
                    <a:pt x="9122" y="6362"/>
                    <a:pt x="9190" y="6293"/>
                  </a:cubicBezTo>
                  <a:cubicBezTo>
                    <a:pt x="9402" y="6081"/>
                    <a:pt x="9252" y="5719"/>
                    <a:pt x="8953" y="5719"/>
                  </a:cubicBezTo>
                  <a:close/>
                  <a:moveTo>
                    <a:pt x="1718" y="6631"/>
                  </a:moveTo>
                  <a:cubicBezTo>
                    <a:pt x="1533" y="6633"/>
                    <a:pt x="1383" y="6783"/>
                    <a:pt x="1383" y="6968"/>
                  </a:cubicBezTo>
                  <a:lnTo>
                    <a:pt x="1381" y="6966"/>
                  </a:lnTo>
                  <a:lnTo>
                    <a:pt x="1381" y="6966"/>
                  </a:lnTo>
                  <a:cubicBezTo>
                    <a:pt x="1383" y="7085"/>
                    <a:pt x="1447" y="7196"/>
                    <a:pt x="1549" y="7256"/>
                  </a:cubicBezTo>
                  <a:cubicBezTo>
                    <a:pt x="1551" y="7250"/>
                    <a:pt x="1556" y="7244"/>
                    <a:pt x="1560" y="7236"/>
                  </a:cubicBezTo>
                  <a:cubicBezTo>
                    <a:pt x="1593" y="7178"/>
                    <a:pt x="1630" y="7120"/>
                    <a:pt x="1665" y="7063"/>
                  </a:cubicBezTo>
                  <a:cubicBezTo>
                    <a:pt x="1687" y="7011"/>
                    <a:pt x="1708" y="6962"/>
                    <a:pt x="1733" y="6911"/>
                  </a:cubicBezTo>
                  <a:lnTo>
                    <a:pt x="1733" y="6911"/>
                  </a:lnTo>
                  <a:cubicBezTo>
                    <a:pt x="1728" y="6919"/>
                    <a:pt x="1724" y="6927"/>
                    <a:pt x="1720" y="6935"/>
                  </a:cubicBezTo>
                  <a:cubicBezTo>
                    <a:pt x="1761" y="6843"/>
                    <a:pt x="1796" y="6748"/>
                    <a:pt x="1825" y="6651"/>
                  </a:cubicBezTo>
                  <a:cubicBezTo>
                    <a:pt x="1790" y="6639"/>
                    <a:pt x="1755" y="6631"/>
                    <a:pt x="1718" y="6631"/>
                  </a:cubicBezTo>
                  <a:close/>
                  <a:moveTo>
                    <a:pt x="3296" y="6852"/>
                  </a:moveTo>
                  <a:cubicBezTo>
                    <a:pt x="3190" y="6852"/>
                    <a:pt x="3084" y="6902"/>
                    <a:pt x="3018" y="7003"/>
                  </a:cubicBezTo>
                  <a:cubicBezTo>
                    <a:pt x="3027" y="7024"/>
                    <a:pt x="3035" y="7044"/>
                    <a:pt x="3043" y="7065"/>
                  </a:cubicBezTo>
                  <a:cubicBezTo>
                    <a:pt x="3051" y="7085"/>
                    <a:pt x="3057" y="7106"/>
                    <a:pt x="3064" y="7127"/>
                  </a:cubicBezTo>
                  <a:cubicBezTo>
                    <a:pt x="3066" y="7131"/>
                    <a:pt x="3068" y="7137"/>
                    <a:pt x="3068" y="7141"/>
                  </a:cubicBezTo>
                  <a:cubicBezTo>
                    <a:pt x="3074" y="7159"/>
                    <a:pt x="3078" y="7178"/>
                    <a:pt x="3082" y="7196"/>
                  </a:cubicBezTo>
                  <a:cubicBezTo>
                    <a:pt x="3096" y="7273"/>
                    <a:pt x="3103" y="7351"/>
                    <a:pt x="3099" y="7429"/>
                  </a:cubicBezTo>
                  <a:cubicBezTo>
                    <a:pt x="3097" y="7435"/>
                    <a:pt x="3095" y="7442"/>
                    <a:pt x="3094" y="7450"/>
                  </a:cubicBezTo>
                  <a:lnTo>
                    <a:pt x="3094" y="7450"/>
                  </a:lnTo>
                  <a:cubicBezTo>
                    <a:pt x="3094" y="7450"/>
                    <a:pt x="3094" y="7450"/>
                    <a:pt x="3094" y="7449"/>
                  </a:cubicBezTo>
                  <a:lnTo>
                    <a:pt x="3094" y="7452"/>
                  </a:lnTo>
                  <a:cubicBezTo>
                    <a:pt x="3094" y="7451"/>
                    <a:pt x="3094" y="7450"/>
                    <a:pt x="3094" y="7450"/>
                  </a:cubicBezTo>
                  <a:lnTo>
                    <a:pt x="3094" y="7450"/>
                  </a:lnTo>
                  <a:cubicBezTo>
                    <a:pt x="3152" y="7497"/>
                    <a:pt x="3224" y="7522"/>
                    <a:pt x="3298" y="7522"/>
                  </a:cubicBezTo>
                  <a:cubicBezTo>
                    <a:pt x="3551" y="7519"/>
                    <a:pt x="3712" y="7250"/>
                    <a:pt x="3590" y="7028"/>
                  </a:cubicBezTo>
                  <a:cubicBezTo>
                    <a:pt x="3528" y="6912"/>
                    <a:pt x="3412" y="6852"/>
                    <a:pt x="3296" y="6852"/>
                  </a:cubicBezTo>
                  <a:close/>
                  <a:moveTo>
                    <a:pt x="4368" y="9414"/>
                  </a:moveTo>
                  <a:cubicBezTo>
                    <a:pt x="4185" y="9414"/>
                    <a:pt x="4035" y="9564"/>
                    <a:pt x="4032" y="9749"/>
                  </a:cubicBezTo>
                  <a:cubicBezTo>
                    <a:pt x="4032" y="9951"/>
                    <a:pt x="4198" y="10085"/>
                    <a:pt x="4371" y="10085"/>
                  </a:cubicBezTo>
                  <a:cubicBezTo>
                    <a:pt x="4454" y="10085"/>
                    <a:pt x="4538" y="10055"/>
                    <a:pt x="4606" y="9986"/>
                  </a:cubicBezTo>
                  <a:cubicBezTo>
                    <a:pt x="4818" y="9774"/>
                    <a:pt x="4668" y="9414"/>
                    <a:pt x="4368" y="9414"/>
                  </a:cubicBezTo>
                  <a:close/>
                  <a:moveTo>
                    <a:pt x="338" y="9908"/>
                  </a:moveTo>
                  <a:cubicBezTo>
                    <a:pt x="337" y="9908"/>
                    <a:pt x="336" y="9908"/>
                    <a:pt x="336" y="9908"/>
                  </a:cubicBezTo>
                  <a:cubicBezTo>
                    <a:pt x="153" y="9910"/>
                    <a:pt x="2" y="10058"/>
                    <a:pt x="0" y="10243"/>
                  </a:cubicBezTo>
                  <a:cubicBezTo>
                    <a:pt x="0" y="10445"/>
                    <a:pt x="166" y="10579"/>
                    <a:pt x="339" y="10579"/>
                  </a:cubicBezTo>
                  <a:cubicBezTo>
                    <a:pt x="421" y="10579"/>
                    <a:pt x="506" y="10548"/>
                    <a:pt x="574" y="10480"/>
                  </a:cubicBezTo>
                  <a:cubicBezTo>
                    <a:pt x="786" y="10269"/>
                    <a:pt x="635" y="9908"/>
                    <a:pt x="338" y="9908"/>
                  </a:cubicBezTo>
                  <a:close/>
                  <a:moveTo>
                    <a:pt x="2136" y="10437"/>
                  </a:moveTo>
                  <a:cubicBezTo>
                    <a:pt x="1951" y="10439"/>
                    <a:pt x="1802" y="10589"/>
                    <a:pt x="1800" y="10774"/>
                  </a:cubicBezTo>
                  <a:cubicBezTo>
                    <a:pt x="1800" y="10976"/>
                    <a:pt x="1966" y="11110"/>
                    <a:pt x="2138" y="11110"/>
                  </a:cubicBezTo>
                  <a:cubicBezTo>
                    <a:pt x="2221" y="11110"/>
                    <a:pt x="2304" y="11079"/>
                    <a:pt x="2372" y="11011"/>
                  </a:cubicBezTo>
                  <a:cubicBezTo>
                    <a:pt x="2584" y="10799"/>
                    <a:pt x="2434" y="10437"/>
                    <a:pt x="2136" y="10437"/>
                  </a:cubicBezTo>
                  <a:close/>
                  <a:moveTo>
                    <a:pt x="3321" y="11683"/>
                  </a:moveTo>
                  <a:cubicBezTo>
                    <a:pt x="3138" y="11685"/>
                    <a:pt x="2987" y="11833"/>
                    <a:pt x="2985" y="12019"/>
                  </a:cubicBezTo>
                  <a:cubicBezTo>
                    <a:pt x="2985" y="12222"/>
                    <a:pt x="3151" y="12355"/>
                    <a:pt x="3324" y="12355"/>
                  </a:cubicBezTo>
                  <a:cubicBezTo>
                    <a:pt x="3407" y="12355"/>
                    <a:pt x="3491" y="12325"/>
                    <a:pt x="3559" y="12257"/>
                  </a:cubicBezTo>
                  <a:cubicBezTo>
                    <a:pt x="3769" y="12045"/>
                    <a:pt x="3621" y="11683"/>
                    <a:pt x="3321" y="11683"/>
                  </a:cubicBezTo>
                  <a:close/>
                  <a:moveTo>
                    <a:pt x="895" y="11755"/>
                  </a:moveTo>
                  <a:cubicBezTo>
                    <a:pt x="710" y="11755"/>
                    <a:pt x="560" y="11905"/>
                    <a:pt x="560" y="12091"/>
                  </a:cubicBezTo>
                  <a:cubicBezTo>
                    <a:pt x="560" y="12292"/>
                    <a:pt x="725" y="12426"/>
                    <a:pt x="897" y="12426"/>
                  </a:cubicBezTo>
                  <a:cubicBezTo>
                    <a:pt x="979" y="12426"/>
                    <a:pt x="1063" y="12396"/>
                    <a:pt x="1132" y="12327"/>
                  </a:cubicBezTo>
                  <a:cubicBezTo>
                    <a:pt x="1344" y="12115"/>
                    <a:pt x="1194" y="11755"/>
                    <a:pt x="895" y="11755"/>
                  </a:cubicBezTo>
                  <a:close/>
                  <a:moveTo>
                    <a:pt x="2516" y="14082"/>
                  </a:moveTo>
                  <a:cubicBezTo>
                    <a:pt x="2333" y="14084"/>
                    <a:pt x="2183" y="14232"/>
                    <a:pt x="2181" y="14417"/>
                  </a:cubicBezTo>
                  <a:cubicBezTo>
                    <a:pt x="2181" y="14621"/>
                    <a:pt x="2347" y="14755"/>
                    <a:pt x="2520" y="14755"/>
                  </a:cubicBezTo>
                  <a:cubicBezTo>
                    <a:pt x="2602" y="14755"/>
                    <a:pt x="2686" y="14724"/>
                    <a:pt x="2755" y="14656"/>
                  </a:cubicBezTo>
                  <a:cubicBezTo>
                    <a:pt x="2967" y="14444"/>
                    <a:pt x="2817" y="14082"/>
                    <a:pt x="2516" y="14082"/>
                  </a:cubicBezTo>
                  <a:close/>
                  <a:moveTo>
                    <a:pt x="984" y="14370"/>
                  </a:moveTo>
                  <a:cubicBezTo>
                    <a:pt x="801" y="14372"/>
                    <a:pt x="650" y="14522"/>
                    <a:pt x="648" y="14707"/>
                  </a:cubicBezTo>
                  <a:cubicBezTo>
                    <a:pt x="648" y="14909"/>
                    <a:pt x="814" y="15043"/>
                    <a:pt x="987" y="15043"/>
                  </a:cubicBezTo>
                  <a:cubicBezTo>
                    <a:pt x="1069" y="15043"/>
                    <a:pt x="1154" y="15013"/>
                    <a:pt x="1222" y="14944"/>
                  </a:cubicBezTo>
                  <a:cubicBezTo>
                    <a:pt x="1434" y="14732"/>
                    <a:pt x="1284" y="14370"/>
                    <a:pt x="984" y="14370"/>
                  </a:cubicBezTo>
                  <a:close/>
                  <a:moveTo>
                    <a:pt x="1642" y="16553"/>
                  </a:moveTo>
                  <a:cubicBezTo>
                    <a:pt x="1510" y="16553"/>
                    <a:pt x="1379" y="16629"/>
                    <a:pt x="1325" y="16771"/>
                  </a:cubicBezTo>
                  <a:cubicBezTo>
                    <a:pt x="1242" y="16998"/>
                    <a:pt x="1415" y="17225"/>
                    <a:pt x="1638" y="17225"/>
                  </a:cubicBezTo>
                  <a:cubicBezTo>
                    <a:pt x="1668" y="17225"/>
                    <a:pt x="1698" y="17221"/>
                    <a:pt x="1728" y="17213"/>
                  </a:cubicBezTo>
                  <a:cubicBezTo>
                    <a:pt x="1735" y="17190"/>
                    <a:pt x="1741" y="17168"/>
                    <a:pt x="1747" y="17145"/>
                  </a:cubicBezTo>
                  <a:cubicBezTo>
                    <a:pt x="1757" y="17106"/>
                    <a:pt x="1770" y="17067"/>
                    <a:pt x="1782" y="17026"/>
                  </a:cubicBezTo>
                  <a:cubicBezTo>
                    <a:pt x="1794" y="16985"/>
                    <a:pt x="1807" y="16944"/>
                    <a:pt x="1821" y="16902"/>
                  </a:cubicBezTo>
                  <a:cubicBezTo>
                    <a:pt x="1835" y="16851"/>
                    <a:pt x="1854" y="16800"/>
                    <a:pt x="1879" y="16752"/>
                  </a:cubicBezTo>
                  <a:cubicBezTo>
                    <a:pt x="1889" y="16732"/>
                    <a:pt x="1903" y="16715"/>
                    <a:pt x="1920" y="16701"/>
                  </a:cubicBezTo>
                  <a:cubicBezTo>
                    <a:pt x="1852" y="16601"/>
                    <a:pt x="1747" y="16553"/>
                    <a:pt x="1642" y="16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97;p47"/>
            <p:cNvSpPr/>
            <p:nvPr/>
          </p:nvSpPr>
          <p:spPr>
            <a:xfrm>
              <a:off x="5406447" y="3071031"/>
              <a:ext cx="639955" cy="175860"/>
            </a:xfrm>
            <a:custGeom>
              <a:avLst/>
              <a:gdLst/>
              <a:ahLst/>
              <a:cxnLst/>
              <a:rect l="l" t="t" r="r" b="b"/>
              <a:pathLst>
                <a:path w="7689" h="2113" extrusionOk="0">
                  <a:moveTo>
                    <a:pt x="4015" y="0"/>
                  </a:moveTo>
                  <a:cubicBezTo>
                    <a:pt x="3986" y="0"/>
                    <a:pt x="3957" y="4"/>
                    <a:pt x="3928" y="6"/>
                  </a:cubicBezTo>
                  <a:cubicBezTo>
                    <a:pt x="3831" y="16"/>
                    <a:pt x="3735" y="24"/>
                    <a:pt x="3640" y="43"/>
                  </a:cubicBezTo>
                  <a:cubicBezTo>
                    <a:pt x="3630" y="35"/>
                    <a:pt x="3620" y="33"/>
                    <a:pt x="3609" y="33"/>
                  </a:cubicBezTo>
                  <a:cubicBezTo>
                    <a:pt x="3594" y="33"/>
                    <a:pt x="3577" y="38"/>
                    <a:pt x="3560" y="41"/>
                  </a:cubicBezTo>
                  <a:cubicBezTo>
                    <a:pt x="3531" y="47"/>
                    <a:pt x="3500" y="51"/>
                    <a:pt x="3471" y="55"/>
                  </a:cubicBezTo>
                  <a:cubicBezTo>
                    <a:pt x="3185" y="100"/>
                    <a:pt x="2904" y="172"/>
                    <a:pt x="2630" y="273"/>
                  </a:cubicBezTo>
                  <a:cubicBezTo>
                    <a:pt x="2490" y="318"/>
                    <a:pt x="2350" y="370"/>
                    <a:pt x="2214" y="427"/>
                  </a:cubicBezTo>
                  <a:cubicBezTo>
                    <a:pt x="2173" y="450"/>
                    <a:pt x="2124" y="468"/>
                    <a:pt x="2093" y="508"/>
                  </a:cubicBezTo>
                  <a:cubicBezTo>
                    <a:pt x="1912" y="592"/>
                    <a:pt x="1739" y="693"/>
                    <a:pt x="1577" y="808"/>
                  </a:cubicBezTo>
                  <a:cubicBezTo>
                    <a:pt x="1567" y="802"/>
                    <a:pt x="1558" y="800"/>
                    <a:pt x="1549" y="800"/>
                  </a:cubicBezTo>
                  <a:cubicBezTo>
                    <a:pt x="1525" y="800"/>
                    <a:pt x="1503" y="815"/>
                    <a:pt x="1482" y="826"/>
                  </a:cubicBezTo>
                  <a:cubicBezTo>
                    <a:pt x="1445" y="849"/>
                    <a:pt x="1410" y="874"/>
                    <a:pt x="1373" y="898"/>
                  </a:cubicBezTo>
                  <a:cubicBezTo>
                    <a:pt x="1268" y="970"/>
                    <a:pt x="1159" y="1047"/>
                    <a:pt x="1050" y="1123"/>
                  </a:cubicBezTo>
                  <a:cubicBezTo>
                    <a:pt x="1049" y="1123"/>
                    <a:pt x="1047" y="1123"/>
                    <a:pt x="1046" y="1123"/>
                  </a:cubicBezTo>
                  <a:cubicBezTo>
                    <a:pt x="1017" y="1123"/>
                    <a:pt x="996" y="1142"/>
                    <a:pt x="974" y="1158"/>
                  </a:cubicBezTo>
                  <a:cubicBezTo>
                    <a:pt x="890" y="1219"/>
                    <a:pt x="809" y="1289"/>
                    <a:pt x="727" y="1357"/>
                  </a:cubicBezTo>
                  <a:cubicBezTo>
                    <a:pt x="686" y="1390"/>
                    <a:pt x="647" y="1423"/>
                    <a:pt x="606" y="1456"/>
                  </a:cubicBezTo>
                  <a:cubicBezTo>
                    <a:pt x="558" y="1493"/>
                    <a:pt x="513" y="1530"/>
                    <a:pt x="468" y="1571"/>
                  </a:cubicBezTo>
                  <a:cubicBezTo>
                    <a:pt x="456" y="1581"/>
                    <a:pt x="451" y="1600"/>
                    <a:pt x="453" y="1614"/>
                  </a:cubicBezTo>
                  <a:cubicBezTo>
                    <a:pt x="400" y="1658"/>
                    <a:pt x="346" y="1699"/>
                    <a:pt x="293" y="1742"/>
                  </a:cubicBezTo>
                  <a:cubicBezTo>
                    <a:pt x="256" y="1791"/>
                    <a:pt x="202" y="1828"/>
                    <a:pt x="161" y="1874"/>
                  </a:cubicBezTo>
                  <a:cubicBezTo>
                    <a:pt x="118" y="1906"/>
                    <a:pt x="1" y="1956"/>
                    <a:pt x="79" y="2020"/>
                  </a:cubicBezTo>
                  <a:lnTo>
                    <a:pt x="75" y="2020"/>
                  </a:lnTo>
                  <a:cubicBezTo>
                    <a:pt x="83" y="2025"/>
                    <a:pt x="92" y="2028"/>
                    <a:pt x="102" y="2028"/>
                  </a:cubicBezTo>
                  <a:cubicBezTo>
                    <a:pt x="110" y="2028"/>
                    <a:pt x="117" y="2026"/>
                    <a:pt x="124" y="2024"/>
                  </a:cubicBezTo>
                  <a:cubicBezTo>
                    <a:pt x="128" y="2025"/>
                    <a:pt x="133" y="2025"/>
                    <a:pt x="137" y="2025"/>
                  </a:cubicBezTo>
                  <a:cubicBezTo>
                    <a:pt x="149" y="2025"/>
                    <a:pt x="160" y="2021"/>
                    <a:pt x="170" y="2011"/>
                  </a:cubicBezTo>
                  <a:cubicBezTo>
                    <a:pt x="194" y="1989"/>
                    <a:pt x="229" y="1983"/>
                    <a:pt x="256" y="1966"/>
                  </a:cubicBezTo>
                  <a:cubicBezTo>
                    <a:pt x="267" y="1987"/>
                    <a:pt x="284" y="1996"/>
                    <a:pt x="301" y="1996"/>
                  </a:cubicBezTo>
                  <a:cubicBezTo>
                    <a:pt x="322" y="1996"/>
                    <a:pt x="343" y="1984"/>
                    <a:pt x="359" y="1966"/>
                  </a:cubicBezTo>
                  <a:lnTo>
                    <a:pt x="470" y="1865"/>
                  </a:lnTo>
                  <a:cubicBezTo>
                    <a:pt x="534" y="1810"/>
                    <a:pt x="595" y="1752"/>
                    <a:pt x="663" y="1699"/>
                  </a:cubicBezTo>
                  <a:cubicBezTo>
                    <a:pt x="684" y="1678"/>
                    <a:pt x="717" y="1662"/>
                    <a:pt x="721" y="1631"/>
                  </a:cubicBezTo>
                  <a:cubicBezTo>
                    <a:pt x="803" y="1559"/>
                    <a:pt x="883" y="1485"/>
                    <a:pt x="966" y="1411"/>
                  </a:cubicBezTo>
                  <a:cubicBezTo>
                    <a:pt x="967" y="1411"/>
                    <a:pt x="968" y="1411"/>
                    <a:pt x="969" y="1411"/>
                  </a:cubicBezTo>
                  <a:cubicBezTo>
                    <a:pt x="990" y="1411"/>
                    <a:pt x="1006" y="1393"/>
                    <a:pt x="1021" y="1380"/>
                  </a:cubicBezTo>
                  <a:cubicBezTo>
                    <a:pt x="1058" y="1351"/>
                    <a:pt x="1095" y="1322"/>
                    <a:pt x="1132" y="1293"/>
                  </a:cubicBezTo>
                  <a:cubicBezTo>
                    <a:pt x="1136" y="1294"/>
                    <a:pt x="1140" y="1295"/>
                    <a:pt x="1144" y="1295"/>
                  </a:cubicBezTo>
                  <a:cubicBezTo>
                    <a:pt x="1171" y="1295"/>
                    <a:pt x="1193" y="1271"/>
                    <a:pt x="1217" y="1256"/>
                  </a:cubicBezTo>
                  <a:lnTo>
                    <a:pt x="1299" y="1195"/>
                  </a:lnTo>
                  <a:cubicBezTo>
                    <a:pt x="1420" y="1106"/>
                    <a:pt x="1534" y="1010"/>
                    <a:pt x="1671" y="950"/>
                  </a:cubicBezTo>
                  <a:cubicBezTo>
                    <a:pt x="2021" y="779"/>
                    <a:pt x="2377" y="590"/>
                    <a:pt x="2741" y="444"/>
                  </a:cubicBezTo>
                  <a:cubicBezTo>
                    <a:pt x="2825" y="431"/>
                    <a:pt x="2906" y="396"/>
                    <a:pt x="2990" y="376"/>
                  </a:cubicBezTo>
                  <a:cubicBezTo>
                    <a:pt x="3041" y="362"/>
                    <a:pt x="3093" y="349"/>
                    <a:pt x="3144" y="331"/>
                  </a:cubicBezTo>
                  <a:cubicBezTo>
                    <a:pt x="3155" y="327"/>
                    <a:pt x="3163" y="320"/>
                    <a:pt x="3167" y="312"/>
                  </a:cubicBezTo>
                  <a:cubicBezTo>
                    <a:pt x="3181" y="328"/>
                    <a:pt x="3197" y="333"/>
                    <a:pt x="3216" y="333"/>
                  </a:cubicBezTo>
                  <a:cubicBezTo>
                    <a:pt x="3246" y="333"/>
                    <a:pt x="3281" y="318"/>
                    <a:pt x="3311" y="314"/>
                  </a:cubicBezTo>
                  <a:cubicBezTo>
                    <a:pt x="3418" y="294"/>
                    <a:pt x="3537" y="271"/>
                    <a:pt x="3646" y="250"/>
                  </a:cubicBezTo>
                  <a:cubicBezTo>
                    <a:pt x="3714" y="244"/>
                    <a:pt x="3778" y="217"/>
                    <a:pt x="3846" y="209"/>
                  </a:cubicBezTo>
                  <a:cubicBezTo>
                    <a:pt x="3868" y="205"/>
                    <a:pt x="3899" y="203"/>
                    <a:pt x="3928" y="197"/>
                  </a:cubicBezTo>
                  <a:lnTo>
                    <a:pt x="3934" y="197"/>
                  </a:lnTo>
                  <a:cubicBezTo>
                    <a:pt x="3946" y="203"/>
                    <a:pt x="3958" y="204"/>
                    <a:pt x="3971" y="204"/>
                  </a:cubicBezTo>
                  <a:cubicBezTo>
                    <a:pt x="3982" y="204"/>
                    <a:pt x="3994" y="203"/>
                    <a:pt x="4005" y="203"/>
                  </a:cubicBezTo>
                  <a:cubicBezTo>
                    <a:pt x="4008" y="203"/>
                    <a:pt x="4012" y="203"/>
                    <a:pt x="4015" y="203"/>
                  </a:cubicBezTo>
                  <a:cubicBezTo>
                    <a:pt x="4080" y="203"/>
                    <a:pt x="4146" y="203"/>
                    <a:pt x="4210" y="205"/>
                  </a:cubicBezTo>
                  <a:cubicBezTo>
                    <a:pt x="4325" y="209"/>
                    <a:pt x="4436" y="226"/>
                    <a:pt x="4547" y="257"/>
                  </a:cubicBezTo>
                  <a:cubicBezTo>
                    <a:pt x="4673" y="283"/>
                    <a:pt x="4800" y="310"/>
                    <a:pt x="4926" y="339"/>
                  </a:cubicBezTo>
                  <a:cubicBezTo>
                    <a:pt x="5018" y="382"/>
                    <a:pt x="5111" y="425"/>
                    <a:pt x="5206" y="468"/>
                  </a:cubicBezTo>
                  <a:cubicBezTo>
                    <a:pt x="5216" y="476"/>
                    <a:pt x="5228" y="480"/>
                    <a:pt x="5241" y="480"/>
                  </a:cubicBezTo>
                  <a:cubicBezTo>
                    <a:pt x="5256" y="480"/>
                    <a:pt x="5271" y="474"/>
                    <a:pt x="5282" y="464"/>
                  </a:cubicBezTo>
                  <a:cubicBezTo>
                    <a:pt x="5290" y="466"/>
                    <a:pt x="5297" y="467"/>
                    <a:pt x="5304" y="467"/>
                  </a:cubicBezTo>
                  <a:cubicBezTo>
                    <a:pt x="5344" y="467"/>
                    <a:pt x="5362" y="433"/>
                    <a:pt x="5360" y="390"/>
                  </a:cubicBezTo>
                  <a:cubicBezTo>
                    <a:pt x="5422" y="322"/>
                    <a:pt x="5323" y="281"/>
                    <a:pt x="5272" y="261"/>
                  </a:cubicBezTo>
                  <a:cubicBezTo>
                    <a:pt x="5242" y="252"/>
                    <a:pt x="5213" y="231"/>
                    <a:pt x="5182" y="231"/>
                  </a:cubicBezTo>
                  <a:cubicBezTo>
                    <a:pt x="5178" y="231"/>
                    <a:pt x="5174" y="231"/>
                    <a:pt x="5171" y="232"/>
                  </a:cubicBezTo>
                  <a:cubicBezTo>
                    <a:pt x="5017" y="168"/>
                    <a:pt x="4760" y="47"/>
                    <a:pt x="4581" y="47"/>
                  </a:cubicBezTo>
                  <a:cubicBezTo>
                    <a:pt x="4562" y="47"/>
                    <a:pt x="4545" y="48"/>
                    <a:pt x="4529" y="51"/>
                  </a:cubicBezTo>
                  <a:cubicBezTo>
                    <a:pt x="4451" y="39"/>
                    <a:pt x="4375" y="39"/>
                    <a:pt x="4296" y="32"/>
                  </a:cubicBezTo>
                  <a:cubicBezTo>
                    <a:pt x="4284" y="14"/>
                    <a:pt x="4261" y="12"/>
                    <a:pt x="4240" y="12"/>
                  </a:cubicBezTo>
                  <a:cubicBezTo>
                    <a:pt x="4233" y="12"/>
                    <a:pt x="4226" y="12"/>
                    <a:pt x="4220" y="12"/>
                  </a:cubicBezTo>
                  <a:cubicBezTo>
                    <a:pt x="4179" y="10"/>
                    <a:pt x="4142" y="8"/>
                    <a:pt x="4103" y="8"/>
                  </a:cubicBezTo>
                  <a:lnTo>
                    <a:pt x="4070" y="8"/>
                  </a:lnTo>
                  <a:cubicBezTo>
                    <a:pt x="4052" y="2"/>
                    <a:pt x="4034" y="0"/>
                    <a:pt x="4015" y="0"/>
                  </a:cubicBezTo>
                  <a:close/>
                  <a:moveTo>
                    <a:pt x="5882" y="958"/>
                  </a:moveTo>
                  <a:cubicBezTo>
                    <a:pt x="5858" y="962"/>
                    <a:pt x="5835" y="970"/>
                    <a:pt x="5815" y="985"/>
                  </a:cubicBezTo>
                  <a:cubicBezTo>
                    <a:pt x="5784" y="997"/>
                    <a:pt x="5773" y="1036"/>
                    <a:pt x="5792" y="1063"/>
                  </a:cubicBezTo>
                  <a:cubicBezTo>
                    <a:pt x="5810" y="1084"/>
                    <a:pt x="5833" y="1102"/>
                    <a:pt x="5854" y="1125"/>
                  </a:cubicBezTo>
                  <a:cubicBezTo>
                    <a:pt x="5942" y="1215"/>
                    <a:pt x="6022" y="1314"/>
                    <a:pt x="6125" y="1390"/>
                  </a:cubicBezTo>
                  <a:cubicBezTo>
                    <a:pt x="6113" y="1411"/>
                    <a:pt x="6117" y="1437"/>
                    <a:pt x="6138" y="1454"/>
                  </a:cubicBezTo>
                  <a:cubicBezTo>
                    <a:pt x="6210" y="1518"/>
                    <a:pt x="6288" y="1577"/>
                    <a:pt x="6368" y="1633"/>
                  </a:cubicBezTo>
                  <a:cubicBezTo>
                    <a:pt x="6541" y="1750"/>
                    <a:pt x="6726" y="1849"/>
                    <a:pt x="6919" y="1929"/>
                  </a:cubicBezTo>
                  <a:cubicBezTo>
                    <a:pt x="6993" y="1958"/>
                    <a:pt x="7067" y="1985"/>
                    <a:pt x="7144" y="2011"/>
                  </a:cubicBezTo>
                  <a:cubicBezTo>
                    <a:pt x="7166" y="2020"/>
                    <a:pt x="7192" y="2030"/>
                    <a:pt x="7217" y="2030"/>
                  </a:cubicBezTo>
                  <a:cubicBezTo>
                    <a:pt x="7223" y="2030"/>
                    <a:pt x="7230" y="2030"/>
                    <a:pt x="7236" y="2028"/>
                  </a:cubicBezTo>
                  <a:cubicBezTo>
                    <a:pt x="7345" y="2069"/>
                    <a:pt x="7456" y="2096"/>
                    <a:pt x="7571" y="2110"/>
                  </a:cubicBezTo>
                  <a:cubicBezTo>
                    <a:pt x="7580" y="2112"/>
                    <a:pt x="7589" y="2113"/>
                    <a:pt x="7598" y="2113"/>
                  </a:cubicBezTo>
                  <a:cubicBezTo>
                    <a:pt x="7618" y="2113"/>
                    <a:pt x="7639" y="2108"/>
                    <a:pt x="7658" y="2098"/>
                  </a:cubicBezTo>
                  <a:cubicBezTo>
                    <a:pt x="7689" y="2075"/>
                    <a:pt x="7687" y="2028"/>
                    <a:pt x="7652" y="2011"/>
                  </a:cubicBezTo>
                  <a:cubicBezTo>
                    <a:pt x="7623" y="1995"/>
                    <a:pt x="7588" y="1987"/>
                    <a:pt x="7557" y="1972"/>
                  </a:cubicBezTo>
                  <a:cubicBezTo>
                    <a:pt x="7504" y="1941"/>
                    <a:pt x="7448" y="1913"/>
                    <a:pt x="7397" y="1882"/>
                  </a:cubicBezTo>
                  <a:cubicBezTo>
                    <a:pt x="7389" y="1877"/>
                    <a:pt x="7380" y="1874"/>
                    <a:pt x="7370" y="1874"/>
                  </a:cubicBezTo>
                  <a:cubicBezTo>
                    <a:pt x="7360" y="1874"/>
                    <a:pt x="7350" y="1877"/>
                    <a:pt x="7341" y="1884"/>
                  </a:cubicBezTo>
                  <a:cubicBezTo>
                    <a:pt x="7109" y="1787"/>
                    <a:pt x="6882" y="1680"/>
                    <a:pt x="6658" y="1565"/>
                  </a:cubicBezTo>
                  <a:cubicBezTo>
                    <a:pt x="6683" y="1503"/>
                    <a:pt x="6609" y="1470"/>
                    <a:pt x="6570" y="1439"/>
                  </a:cubicBezTo>
                  <a:cubicBezTo>
                    <a:pt x="6477" y="1376"/>
                    <a:pt x="6376" y="1322"/>
                    <a:pt x="6280" y="1267"/>
                  </a:cubicBezTo>
                  <a:cubicBezTo>
                    <a:pt x="6160" y="1189"/>
                    <a:pt x="6051" y="1096"/>
                    <a:pt x="5930" y="1020"/>
                  </a:cubicBezTo>
                  <a:cubicBezTo>
                    <a:pt x="5936" y="989"/>
                    <a:pt x="5913" y="960"/>
                    <a:pt x="5882" y="958"/>
                  </a:cubicBezTo>
                  <a:close/>
                </a:path>
              </a:pathLst>
            </a:custGeom>
            <a:solidFill>
              <a:srgbClr val="D0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98;p47"/>
            <p:cNvSpPr/>
            <p:nvPr/>
          </p:nvSpPr>
          <p:spPr>
            <a:xfrm>
              <a:off x="5404782" y="3071697"/>
              <a:ext cx="649610" cy="180520"/>
            </a:xfrm>
            <a:custGeom>
              <a:avLst/>
              <a:gdLst/>
              <a:ahLst/>
              <a:cxnLst/>
              <a:rect l="l" t="t" r="r" b="b"/>
              <a:pathLst>
                <a:path w="7805" h="2169" extrusionOk="0">
                  <a:moveTo>
                    <a:pt x="4513" y="1"/>
                  </a:moveTo>
                  <a:cubicBezTo>
                    <a:pt x="4381" y="1"/>
                    <a:pt x="4307" y="195"/>
                    <a:pt x="4452" y="269"/>
                  </a:cubicBezTo>
                  <a:cubicBezTo>
                    <a:pt x="4722" y="356"/>
                    <a:pt x="5020" y="349"/>
                    <a:pt x="5281" y="465"/>
                  </a:cubicBezTo>
                  <a:cubicBezTo>
                    <a:pt x="5303" y="474"/>
                    <a:pt x="5324" y="479"/>
                    <a:pt x="5343" y="479"/>
                  </a:cubicBezTo>
                  <a:cubicBezTo>
                    <a:pt x="5473" y="479"/>
                    <a:pt x="5542" y="281"/>
                    <a:pt x="5398" y="212"/>
                  </a:cubicBezTo>
                  <a:cubicBezTo>
                    <a:pt x="5141" y="94"/>
                    <a:pt x="4855" y="78"/>
                    <a:pt x="4582" y="18"/>
                  </a:cubicBezTo>
                  <a:cubicBezTo>
                    <a:pt x="4558" y="6"/>
                    <a:pt x="4534" y="1"/>
                    <a:pt x="4513" y="1"/>
                  </a:cubicBezTo>
                  <a:close/>
                  <a:moveTo>
                    <a:pt x="5930" y="878"/>
                  </a:moveTo>
                  <a:cubicBezTo>
                    <a:pt x="5929" y="878"/>
                    <a:pt x="5928" y="878"/>
                    <a:pt x="5927" y="878"/>
                  </a:cubicBezTo>
                  <a:cubicBezTo>
                    <a:pt x="5926" y="878"/>
                    <a:pt x="5925" y="878"/>
                    <a:pt x="5925" y="878"/>
                  </a:cubicBezTo>
                  <a:cubicBezTo>
                    <a:pt x="5815" y="878"/>
                    <a:pt x="5753" y="1006"/>
                    <a:pt x="5804" y="1098"/>
                  </a:cubicBezTo>
                  <a:cubicBezTo>
                    <a:pt x="5868" y="1244"/>
                    <a:pt x="5999" y="1337"/>
                    <a:pt x="6125" y="1427"/>
                  </a:cubicBezTo>
                  <a:cubicBezTo>
                    <a:pt x="6153" y="1449"/>
                    <a:pt x="6181" y="1458"/>
                    <a:pt x="6209" y="1458"/>
                  </a:cubicBezTo>
                  <a:cubicBezTo>
                    <a:pt x="6322" y="1458"/>
                    <a:pt x="6410" y="1299"/>
                    <a:pt x="6295" y="1207"/>
                  </a:cubicBezTo>
                  <a:cubicBezTo>
                    <a:pt x="6236" y="1158"/>
                    <a:pt x="6168" y="1121"/>
                    <a:pt x="6116" y="1065"/>
                  </a:cubicBezTo>
                  <a:cubicBezTo>
                    <a:pt x="6051" y="998"/>
                    <a:pt x="6047" y="878"/>
                    <a:pt x="5930" y="878"/>
                  </a:cubicBezTo>
                  <a:close/>
                  <a:moveTo>
                    <a:pt x="1846" y="583"/>
                  </a:moveTo>
                  <a:cubicBezTo>
                    <a:pt x="1824" y="583"/>
                    <a:pt x="1800" y="589"/>
                    <a:pt x="1776" y="602"/>
                  </a:cubicBezTo>
                  <a:cubicBezTo>
                    <a:pt x="1405" y="835"/>
                    <a:pt x="1080" y="1127"/>
                    <a:pt x="720" y="1374"/>
                  </a:cubicBezTo>
                  <a:cubicBezTo>
                    <a:pt x="568" y="1487"/>
                    <a:pt x="418" y="1604"/>
                    <a:pt x="270" y="1726"/>
                  </a:cubicBezTo>
                  <a:cubicBezTo>
                    <a:pt x="175" y="1794"/>
                    <a:pt x="0" y="1868"/>
                    <a:pt x="78" y="2012"/>
                  </a:cubicBezTo>
                  <a:lnTo>
                    <a:pt x="78" y="2014"/>
                  </a:lnTo>
                  <a:cubicBezTo>
                    <a:pt x="110" y="2062"/>
                    <a:pt x="150" y="2080"/>
                    <a:pt x="192" y="2080"/>
                  </a:cubicBezTo>
                  <a:cubicBezTo>
                    <a:pt x="284" y="2080"/>
                    <a:pt x="389" y="1994"/>
                    <a:pt x="459" y="1944"/>
                  </a:cubicBezTo>
                  <a:cubicBezTo>
                    <a:pt x="570" y="1841"/>
                    <a:pt x="724" y="1779"/>
                    <a:pt x="813" y="1656"/>
                  </a:cubicBezTo>
                  <a:cubicBezTo>
                    <a:pt x="1062" y="1473"/>
                    <a:pt x="1313" y="1290"/>
                    <a:pt x="1558" y="1100"/>
                  </a:cubicBezTo>
                  <a:cubicBezTo>
                    <a:pt x="1673" y="1010"/>
                    <a:pt x="1788" y="917"/>
                    <a:pt x="1918" y="845"/>
                  </a:cubicBezTo>
                  <a:cubicBezTo>
                    <a:pt x="2050" y="765"/>
                    <a:pt x="1970" y="583"/>
                    <a:pt x="1846" y="583"/>
                  </a:cubicBezTo>
                  <a:close/>
                  <a:moveTo>
                    <a:pt x="7475" y="1844"/>
                  </a:moveTo>
                  <a:cubicBezTo>
                    <a:pt x="7304" y="1844"/>
                    <a:pt x="7289" y="2168"/>
                    <a:pt x="7591" y="2168"/>
                  </a:cubicBezTo>
                  <a:cubicBezTo>
                    <a:pt x="7597" y="2168"/>
                    <a:pt x="7602" y="2168"/>
                    <a:pt x="7608" y="2168"/>
                  </a:cubicBezTo>
                  <a:cubicBezTo>
                    <a:pt x="7804" y="2168"/>
                    <a:pt x="7792" y="1886"/>
                    <a:pt x="7602" y="1886"/>
                  </a:cubicBezTo>
                  <a:cubicBezTo>
                    <a:pt x="7598" y="1886"/>
                    <a:pt x="7595" y="1886"/>
                    <a:pt x="7591" y="1886"/>
                  </a:cubicBezTo>
                  <a:cubicBezTo>
                    <a:pt x="7548" y="1857"/>
                    <a:pt x="7508" y="1844"/>
                    <a:pt x="7475" y="18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99;p47"/>
            <p:cNvSpPr/>
            <p:nvPr/>
          </p:nvSpPr>
          <p:spPr>
            <a:xfrm>
              <a:off x="5829410" y="3075942"/>
              <a:ext cx="80733" cy="127255"/>
            </a:xfrm>
            <a:custGeom>
              <a:avLst/>
              <a:gdLst/>
              <a:ahLst/>
              <a:cxnLst/>
              <a:rect l="l" t="t" r="r" b="b"/>
              <a:pathLst>
                <a:path w="970" h="1529" extrusionOk="0">
                  <a:moveTo>
                    <a:pt x="641" y="0"/>
                  </a:moveTo>
                  <a:cubicBezTo>
                    <a:pt x="610" y="0"/>
                    <a:pt x="577" y="17"/>
                    <a:pt x="554" y="41"/>
                  </a:cubicBezTo>
                  <a:cubicBezTo>
                    <a:pt x="422" y="158"/>
                    <a:pt x="329" y="311"/>
                    <a:pt x="231" y="453"/>
                  </a:cubicBezTo>
                  <a:cubicBezTo>
                    <a:pt x="171" y="535"/>
                    <a:pt x="120" y="623"/>
                    <a:pt x="78" y="716"/>
                  </a:cubicBezTo>
                  <a:cubicBezTo>
                    <a:pt x="0" y="899"/>
                    <a:pt x="23" y="1171"/>
                    <a:pt x="128" y="1339"/>
                  </a:cubicBezTo>
                  <a:cubicBezTo>
                    <a:pt x="157" y="1385"/>
                    <a:pt x="196" y="1426"/>
                    <a:pt x="227" y="1471"/>
                  </a:cubicBezTo>
                  <a:cubicBezTo>
                    <a:pt x="239" y="1490"/>
                    <a:pt x="253" y="1520"/>
                    <a:pt x="280" y="1527"/>
                  </a:cubicBezTo>
                  <a:cubicBezTo>
                    <a:pt x="285" y="1528"/>
                    <a:pt x="290" y="1529"/>
                    <a:pt x="294" y="1529"/>
                  </a:cubicBezTo>
                  <a:cubicBezTo>
                    <a:pt x="337" y="1529"/>
                    <a:pt x="367" y="1473"/>
                    <a:pt x="350" y="1436"/>
                  </a:cubicBezTo>
                  <a:cubicBezTo>
                    <a:pt x="395" y="1346"/>
                    <a:pt x="459" y="1259"/>
                    <a:pt x="498" y="1164"/>
                  </a:cubicBezTo>
                  <a:cubicBezTo>
                    <a:pt x="578" y="1053"/>
                    <a:pt x="663" y="946"/>
                    <a:pt x="753" y="846"/>
                  </a:cubicBezTo>
                  <a:cubicBezTo>
                    <a:pt x="811" y="782"/>
                    <a:pt x="873" y="714"/>
                    <a:pt x="924" y="646"/>
                  </a:cubicBezTo>
                  <a:cubicBezTo>
                    <a:pt x="945" y="621"/>
                    <a:pt x="959" y="593"/>
                    <a:pt x="967" y="560"/>
                  </a:cubicBezTo>
                  <a:cubicBezTo>
                    <a:pt x="969" y="516"/>
                    <a:pt x="947" y="473"/>
                    <a:pt x="930" y="434"/>
                  </a:cubicBezTo>
                  <a:cubicBezTo>
                    <a:pt x="891" y="356"/>
                    <a:pt x="846" y="280"/>
                    <a:pt x="800" y="204"/>
                  </a:cubicBezTo>
                  <a:cubicBezTo>
                    <a:pt x="770" y="152"/>
                    <a:pt x="737" y="101"/>
                    <a:pt x="708" y="49"/>
                  </a:cubicBezTo>
                  <a:cubicBezTo>
                    <a:pt x="693" y="14"/>
                    <a:pt x="668" y="0"/>
                    <a:pt x="641" y="0"/>
                  </a:cubicBezTo>
                  <a:close/>
                </a:path>
              </a:pathLst>
            </a:custGeom>
            <a:solidFill>
              <a:srgbClr val="E8F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00;p47"/>
            <p:cNvSpPr/>
            <p:nvPr/>
          </p:nvSpPr>
          <p:spPr>
            <a:xfrm>
              <a:off x="5831574" y="3103324"/>
              <a:ext cx="82481" cy="97126"/>
            </a:xfrm>
            <a:custGeom>
              <a:avLst/>
              <a:gdLst/>
              <a:ahLst/>
              <a:cxnLst/>
              <a:rect l="l" t="t" r="r" b="b"/>
              <a:pathLst>
                <a:path w="991" h="1167" extrusionOk="0">
                  <a:moveTo>
                    <a:pt x="806" y="1"/>
                  </a:moveTo>
                  <a:cubicBezTo>
                    <a:pt x="791" y="1"/>
                    <a:pt x="776" y="4"/>
                    <a:pt x="762" y="11"/>
                  </a:cubicBezTo>
                  <a:cubicBezTo>
                    <a:pt x="709" y="41"/>
                    <a:pt x="707" y="113"/>
                    <a:pt x="674" y="161"/>
                  </a:cubicBezTo>
                  <a:cubicBezTo>
                    <a:pt x="641" y="220"/>
                    <a:pt x="604" y="278"/>
                    <a:pt x="565" y="334"/>
                  </a:cubicBezTo>
                  <a:cubicBezTo>
                    <a:pt x="482" y="443"/>
                    <a:pt x="390" y="543"/>
                    <a:pt x="285" y="630"/>
                  </a:cubicBezTo>
                  <a:cubicBezTo>
                    <a:pt x="227" y="677"/>
                    <a:pt x="170" y="720"/>
                    <a:pt x="108" y="759"/>
                  </a:cubicBezTo>
                  <a:cubicBezTo>
                    <a:pt x="91" y="763"/>
                    <a:pt x="77" y="772"/>
                    <a:pt x="63" y="782"/>
                  </a:cubicBezTo>
                  <a:cubicBezTo>
                    <a:pt x="38" y="788"/>
                    <a:pt x="15" y="803"/>
                    <a:pt x="1" y="825"/>
                  </a:cubicBezTo>
                  <a:cubicBezTo>
                    <a:pt x="63" y="916"/>
                    <a:pt x="114" y="1014"/>
                    <a:pt x="153" y="1117"/>
                  </a:cubicBezTo>
                  <a:cubicBezTo>
                    <a:pt x="161" y="1130"/>
                    <a:pt x="172" y="1142"/>
                    <a:pt x="184" y="1150"/>
                  </a:cubicBezTo>
                  <a:cubicBezTo>
                    <a:pt x="202" y="1161"/>
                    <a:pt x="219" y="1166"/>
                    <a:pt x="235" y="1166"/>
                  </a:cubicBezTo>
                  <a:cubicBezTo>
                    <a:pt x="288" y="1166"/>
                    <a:pt x="333" y="1115"/>
                    <a:pt x="349" y="1062"/>
                  </a:cubicBezTo>
                  <a:cubicBezTo>
                    <a:pt x="392" y="971"/>
                    <a:pt x="443" y="887"/>
                    <a:pt x="501" y="807"/>
                  </a:cubicBezTo>
                  <a:cubicBezTo>
                    <a:pt x="624" y="642"/>
                    <a:pt x="799" y="519"/>
                    <a:pt x="900" y="338"/>
                  </a:cubicBezTo>
                  <a:cubicBezTo>
                    <a:pt x="939" y="259"/>
                    <a:pt x="991" y="105"/>
                    <a:pt x="896" y="60"/>
                  </a:cubicBezTo>
                  <a:cubicBezTo>
                    <a:pt x="881" y="23"/>
                    <a:pt x="844"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01;p47"/>
            <p:cNvSpPr/>
            <p:nvPr/>
          </p:nvSpPr>
          <p:spPr>
            <a:xfrm>
              <a:off x="5906063" y="1953531"/>
              <a:ext cx="190181" cy="848754"/>
            </a:xfrm>
            <a:custGeom>
              <a:avLst/>
              <a:gdLst/>
              <a:ahLst/>
              <a:cxnLst/>
              <a:rect l="l" t="t" r="r" b="b"/>
              <a:pathLst>
                <a:path w="2285" h="10198" extrusionOk="0">
                  <a:moveTo>
                    <a:pt x="2205" y="0"/>
                  </a:moveTo>
                  <a:cubicBezTo>
                    <a:pt x="2192" y="0"/>
                    <a:pt x="2178" y="6"/>
                    <a:pt x="2165" y="19"/>
                  </a:cubicBezTo>
                  <a:cubicBezTo>
                    <a:pt x="2155" y="32"/>
                    <a:pt x="2145" y="44"/>
                    <a:pt x="2138" y="59"/>
                  </a:cubicBezTo>
                  <a:cubicBezTo>
                    <a:pt x="2099" y="137"/>
                    <a:pt x="2066" y="219"/>
                    <a:pt x="2033" y="301"/>
                  </a:cubicBezTo>
                  <a:cubicBezTo>
                    <a:pt x="1902" y="616"/>
                    <a:pt x="1799" y="941"/>
                    <a:pt x="1725" y="1274"/>
                  </a:cubicBezTo>
                  <a:cubicBezTo>
                    <a:pt x="1562" y="1974"/>
                    <a:pt x="1534" y="2700"/>
                    <a:pt x="1612" y="3414"/>
                  </a:cubicBezTo>
                  <a:cubicBezTo>
                    <a:pt x="1678" y="4019"/>
                    <a:pt x="1803" y="4613"/>
                    <a:pt x="1885" y="5214"/>
                  </a:cubicBezTo>
                  <a:cubicBezTo>
                    <a:pt x="2007" y="6029"/>
                    <a:pt x="1832" y="6576"/>
                    <a:pt x="1359" y="7242"/>
                  </a:cubicBezTo>
                  <a:cubicBezTo>
                    <a:pt x="1202" y="7469"/>
                    <a:pt x="1048" y="7695"/>
                    <a:pt x="869" y="7901"/>
                  </a:cubicBezTo>
                  <a:cubicBezTo>
                    <a:pt x="725" y="8057"/>
                    <a:pt x="577" y="8209"/>
                    <a:pt x="427" y="8359"/>
                  </a:cubicBezTo>
                  <a:cubicBezTo>
                    <a:pt x="338" y="8446"/>
                    <a:pt x="242" y="8526"/>
                    <a:pt x="165" y="8627"/>
                  </a:cubicBezTo>
                  <a:cubicBezTo>
                    <a:pt x="1" y="8822"/>
                    <a:pt x="13" y="9100"/>
                    <a:pt x="91" y="9333"/>
                  </a:cubicBezTo>
                  <a:cubicBezTo>
                    <a:pt x="223" y="9783"/>
                    <a:pt x="637" y="10102"/>
                    <a:pt x="1087" y="10197"/>
                  </a:cubicBezTo>
                  <a:cubicBezTo>
                    <a:pt x="1090" y="10197"/>
                    <a:pt x="1094" y="10197"/>
                    <a:pt x="1097" y="10197"/>
                  </a:cubicBezTo>
                  <a:cubicBezTo>
                    <a:pt x="1153" y="10197"/>
                    <a:pt x="1174" y="10113"/>
                    <a:pt x="1116" y="10090"/>
                  </a:cubicBezTo>
                  <a:cubicBezTo>
                    <a:pt x="945" y="10051"/>
                    <a:pt x="783" y="9983"/>
                    <a:pt x="637" y="9888"/>
                  </a:cubicBezTo>
                  <a:cubicBezTo>
                    <a:pt x="441" y="9748"/>
                    <a:pt x="281" y="9557"/>
                    <a:pt x="207" y="9324"/>
                  </a:cubicBezTo>
                  <a:cubicBezTo>
                    <a:pt x="151" y="9166"/>
                    <a:pt x="120" y="8987"/>
                    <a:pt x="178" y="8824"/>
                  </a:cubicBezTo>
                  <a:cubicBezTo>
                    <a:pt x="237" y="8674"/>
                    <a:pt x="369" y="8573"/>
                    <a:pt x="482" y="8462"/>
                  </a:cubicBezTo>
                  <a:cubicBezTo>
                    <a:pt x="540" y="8407"/>
                    <a:pt x="597" y="8349"/>
                    <a:pt x="653" y="8290"/>
                  </a:cubicBezTo>
                  <a:cubicBezTo>
                    <a:pt x="789" y="8146"/>
                    <a:pt x="931" y="8008"/>
                    <a:pt x="1054" y="7853"/>
                  </a:cubicBezTo>
                  <a:cubicBezTo>
                    <a:pt x="1235" y="7621"/>
                    <a:pt x="1402" y="7380"/>
                    <a:pt x="1564" y="7135"/>
                  </a:cubicBezTo>
                  <a:cubicBezTo>
                    <a:pt x="1832" y="6738"/>
                    <a:pt x="2019" y="6278"/>
                    <a:pt x="2031" y="5794"/>
                  </a:cubicBezTo>
                  <a:cubicBezTo>
                    <a:pt x="2042" y="5502"/>
                    <a:pt x="2003" y="5210"/>
                    <a:pt x="1955" y="4920"/>
                  </a:cubicBezTo>
                  <a:cubicBezTo>
                    <a:pt x="1894" y="4519"/>
                    <a:pt x="1817" y="4124"/>
                    <a:pt x="1764" y="3722"/>
                  </a:cubicBezTo>
                  <a:cubicBezTo>
                    <a:pt x="1630" y="2821"/>
                    <a:pt x="1657" y="1896"/>
                    <a:pt x="1906" y="1017"/>
                  </a:cubicBezTo>
                  <a:cubicBezTo>
                    <a:pt x="1968" y="791"/>
                    <a:pt x="2042" y="569"/>
                    <a:pt x="2132" y="353"/>
                  </a:cubicBezTo>
                  <a:cubicBezTo>
                    <a:pt x="2169" y="266"/>
                    <a:pt x="2200" y="178"/>
                    <a:pt x="2247" y="96"/>
                  </a:cubicBezTo>
                  <a:cubicBezTo>
                    <a:pt x="2285" y="55"/>
                    <a:pt x="2248" y="0"/>
                    <a:pt x="2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02;p47"/>
            <p:cNvSpPr/>
            <p:nvPr/>
          </p:nvSpPr>
          <p:spPr>
            <a:xfrm>
              <a:off x="5996531" y="2721974"/>
              <a:ext cx="31544" cy="104284"/>
            </a:xfrm>
            <a:custGeom>
              <a:avLst/>
              <a:gdLst/>
              <a:ahLst/>
              <a:cxnLst/>
              <a:rect l="l" t="t" r="r" b="b"/>
              <a:pathLst>
                <a:path w="379" h="1253" extrusionOk="0">
                  <a:moveTo>
                    <a:pt x="293" y="0"/>
                  </a:moveTo>
                  <a:cubicBezTo>
                    <a:pt x="271" y="0"/>
                    <a:pt x="250" y="14"/>
                    <a:pt x="241" y="36"/>
                  </a:cubicBezTo>
                  <a:cubicBezTo>
                    <a:pt x="214" y="100"/>
                    <a:pt x="191" y="167"/>
                    <a:pt x="175" y="235"/>
                  </a:cubicBezTo>
                  <a:cubicBezTo>
                    <a:pt x="99" y="554"/>
                    <a:pt x="19" y="873"/>
                    <a:pt x="0" y="1200"/>
                  </a:cubicBezTo>
                  <a:cubicBezTo>
                    <a:pt x="2" y="1235"/>
                    <a:pt x="29" y="1253"/>
                    <a:pt x="56" y="1253"/>
                  </a:cubicBezTo>
                  <a:cubicBezTo>
                    <a:pt x="82" y="1253"/>
                    <a:pt x="109" y="1235"/>
                    <a:pt x="111" y="1200"/>
                  </a:cubicBezTo>
                  <a:cubicBezTo>
                    <a:pt x="121" y="1042"/>
                    <a:pt x="144" y="885"/>
                    <a:pt x="177" y="731"/>
                  </a:cubicBezTo>
                  <a:cubicBezTo>
                    <a:pt x="220" y="536"/>
                    <a:pt x="257" y="338"/>
                    <a:pt x="317" y="147"/>
                  </a:cubicBezTo>
                  <a:cubicBezTo>
                    <a:pt x="331" y="102"/>
                    <a:pt x="379" y="36"/>
                    <a:pt x="315" y="5"/>
                  </a:cubicBezTo>
                  <a:cubicBezTo>
                    <a:pt x="308" y="2"/>
                    <a:pt x="301" y="0"/>
                    <a:pt x="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03;p47"/>
            <p:cNvSpPr/>
            <p:nvPr/>
          </p:nvSpPr>
          <p:spPr>
            <a:xfrm>
              <a:off x="5879680" y="3140693"/>
              <a:ext cx="177030" cy="113106"/>
            </a:xfrm>
            <a:custGeom>
              <a:avLst/>
              <a:gdLst/>
              <a:ahLst/>
              <a:cxnLst/>
              <a:rect l="l" t="t" r="r" b="b"/>
              <a:pathLst>
                <a:path w="2127" h="1359" extrusionOk="0">
                  <a:moveTo>
                    <a:pt x="208" y="1"/>
                  </a:moveTo>
                  <a:cubicBezTo>
                    <a:pt x="204" y="1"/>
                    <a:pt x="200" y="1"/>
                    <a:pt x="196" y="2"/>
                  </a:cubicBezTo>
                  <a:cubicBezTo>
                    <a:pt x="147" y="12"/>
                    <a:pt x="135" y="74"/>
                    <a:pt x="176" y="103"/>
                  </a:cubicBezTo>
                  <a:cubicBezTo>
                    <a:pt x="324" y="288"/>
                    <a:pt x="513" y="432"/>
                    <a:pt x="703" y="570"/>
                  </a:cubicBezTo>
                  <a:cubicBezTo>
                    <a:pt x="797" y="637"/>
                    <a:pt x="896" y="701"/>
                    <a:pt x="997" y="759"/>
                  </a:cubicBezTo>
                  <a:cubicBezTo>
                    <a:pt x="1264" y="919"/>
                    <a:pt x="1577" y="1024"/>
                    <a:pt x="1871" y="1137"/>
                  </a:cubicBezTo>
                  <a:cubicBezTo>
                    <a:pt x="1920" y="1150"/>
                    <a:pt x="2023" y="1230"/>
                    <a:pt x="1920" y="1244"/>
                  </a:cubicBezTo>
                  <a:cubicBezTo>
                    <a:pt x="1912" y="1245"/>
                    <a:pt x="1904" y="1245"/>
                    <a:pt x="1896" y="1245"/>
                  </a:cubicBezTo>
                  <a:cubicBezTo>
                    <a:pt x="1806" y="1245"/>
                    <a:pt x="1719" y="1216"/>
                    <a:pt x="1635" y="1197"/>
                  </a:cubicBezTo>
                  <a:cubicBezTo>
                    <a:pt x="1381" y="1133"/>
                    <a:pt x="1135" y="1008"/>
                    <a:pt x="908" y="876"/>
                  </a:cubicBezTo>
                  <a:cubicBezTo>
                    <a:pt x="616" y="709"/>
                    <a:pt x="332" y="489"/>
                    <a:pt x="118" y="224"/>
                  </a:cubicBezTo>
                  <a:cubicBezTo>
                    <a:pt x="107" y="208"/>
                    <a:pt x="91" y="201"/>
                    <a:pt x="76" y="201"/>
                  </a:cubicBezTo>
                  <a:cubicBezTo>
                    <a:pt x="38" y="201"/>
                    <a:pt x="1" y="243"/>
                    <a:pt x="26" y="286"/>
                  </a:cubicBezTo>
                  <a:cubicBezTo>
                    <a:pt x="234" y="541"/>
                    <a:pt x="485" y="755"/>
                    <a:pt x="766" y="921"/>
                  </a:cubicBezTo>
                  <a:cubicBezTo>
                    <a:pt x="1110" y="1127"/>
                    <a:pt x="1480" y="1316"/>
                    <a:pt x="1883" y="1357"/>
                  </a:cubicBezTo>
                  <a:cubicBezTo>
                    <a:pt x="1889" y="1358"/>
                    <a:pt x="1895" y="1358"/>
                    <a:pt x="1901" y="1358"/>
                  </a:cubicBezTo>
                  <a:cubicBezTo>
                    <a:pt x="2027" y="1358"/>
                    <a:pt x="2127" y="1255"/>
                    <a:pt x="2050" y="1135"/>
                  </a:cubicBezTo>
                  <a:cubicBezTo>
                    <a:pt x="2019" y="1084"/>
                    <a:pt x="1964" y="1055"/>
                    <a:pt x="1910" y="1032"/>
                  </a:cubicBezTo>
                  <a:cubicBezTo>
                    <a:pt x="1840" y="1004"/>
                    <a:pt x="1768" y="979"/>
                    <a:pt x="1698" y="952"/>
                  </a:cubicBezTo>
                  <a:cubicBezTo>
                    <a:pt x="1612" y="919"/>
                    <a:pt x="1525" y="888"/>
                    <a:pt x="1441" y="853"/>
                  </a:cubicBezTo>
                  <a:cubicBezTo>
                    <a:pt x="1223" y="763"/>
                    <a:pt x="1015" y="650"/>
                    <a:pt x="822" y="516"/>
                  </a:cubicBezTo>
                  <a:cubicBezTo>
                    <a:pt x="657" y="405"/>
                    <a:pt x="503" y="282"/>
                    <a:pt x="361" y="144"/>
                  </a:cubicBezTo>
                  <a:cubicBezTo>
                    <a:pt x="336" y="121"/>
                    <a:pt x="312" y="90"/>
                    <a:pt x="285" y="59"/>
                  </a:cubicBezTo>
                  <a:cubicBezTo>
                    <a:pt x="266" y="33"/>
                    <a:pt x="243" y="1"/>
                    <a:pt x="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04;p47"/>
            <p:cNvSpPr/>
            <p:nvPr/>
          </p:nvSpPr>
          <p:spPr>
            <a:xfrm>
              <a:off x="6028990" y="3221923"/>
              <a:ext cx="34041" cy="34290"/>
            </a:xfrm>
            <a:custGeom>
              <a:avLst/>
              <a:gdLst/>
              <a:ahLst/>
              <a:cxnLst/>
              <a:rect l="l" t="t" r="r" b="b"/>
              <a:pathLst>
                <a:path w="409" h="412" extrusionOk="0">
                  <a:moveTo>
                    <a:pt x="91" y="0"/>
                  </a:moveTo>
                  <a:cubicBezTo>
                    <a:pt x="81" y="0"/>
                    <a:pt x="71" y="1"/>
                    <a:pt x="61" y="3"/>
                  </a:cubicBezTo>
                  <a:cubicBezTo>
                    <a:pt x="0" y="23"/>
                    <a:pt x="17" y="112"/>
                    <a:pt x="79" y="112"/>
                  </a:cubicBezTo>
                  <a:cubicBezTo>
                    <a:pt x="80" y="112"/>
                    <a:pt x="82" y="112"/>
                    <a:pt x="83" y="112"/>
                  </a:cubicBezTo>
                  <a:cubicBezTo>
                    <a:pt x="172" y="118"/>
                    <a:pt x="246" y="186"/>
                    <a:pt x="262" y="275"/>
                  </a:cubicBezTo>
                  <a:cubicBezTo>
                    <a:pt x="266" y="293"/>
                    <a:pt x="262" y="312"/>
                    <a:pt x="252" y="326"/>
                  </a:cubicBezTo>
                  <a:cubicBezTo>
                    <a:pt x="235" y="353"/>
                    <a:pt x="244" y="386"/>
                    <a:pt x="268" y="404"/>
                  </a:cubicBezTo>
                  <a:cubicBezTo>
                    <a:pt x="277" y="409"/>
                    <a:pt x="287" y="412"/>
                    <a:pt x="297" y="412"/>
                  </a:cubicBezTo>
                  <a:cubicBezTo>
                    <a:pt x="315" y="412"/>
                    <a:pt x="333" y="404"/>
                    <a:pt x="345" y="388"/>
                  </a:cubicBezTo>
                  <a:cubicBezTo>
                    <a:pt x="408" y="291"/>
                    <a:pt x="359" y="155"/>
                    <a:pt x="279" y="85"/>
                  </a:cubicBezTo>
                  <a:cubicBezTo>
                    <a:pt x="227" y="40"/>
                    <a:pt x="161"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05;p47"/>
            <p:cNvSpPr/>
            <p:nvPr/>
          </p:nvSpPr>
          <p:spPr>
            <a:xfrm>
              <a:off x="6096821" y="3291419"/>
              <a:ext cx="32876" cy="29296"/>
            </a:xfrm>
            <a:custGeom>
              <a:avLst/>
              <a:gdLst/>
              <a:ahLst/>
              <a:cxnLst/>
              <a:rect l="l" t="t" r="r" b="b"/>
              <a:pathLst>
                <a:path w="395" h="352" extrusionOk="0">
                  <a:moveTo>
                    <a:pt x="147" y="1"/>
                  </a:moveTo>
                  <a:cubicBezTo>
                    <a:pt x="77" y="1"/>
                    <a:pt x="0" y="27"/>
                    <a:pt x="5" y="102"/>
                  </a:cubicBezTo>
                  <a:cubicBezTo>
                    <a:pt x="9" y="131"/>
                    <a:pt x="37" y="148"/>
                    <a:pt x="64" y="148"/>
                  </a:cubicBezTo>
                  <a:cubicBezTo>
                    <a:pt x="84" y="148"/>
                    <a:pt x="104" y="139"/>
                    <a:pt x="114" y="116"/>
                  </a:cubicBezTo>
                  <a:cubicBezTo>
                    <a:pt x="125" y="113"/>
                    <a:pt x="136" y="112"/>
                    <a:pt x="148" y="112"/>
                  </a:cubicBezTo>
                  <a:cubicBezTo>
                    <a:pt x="217" y="112"/>
                    <a:pt x="276" y="169"/>
                    <a:pt x="274" y="242"/>
                  </a:cubicBezTo>
                  <a:cubicBezTo>
                    <a:pt x="272" y="254"/>
                    <a:pt x="270" y="267"/>
                    <a:pt x="266" y="277"/>
                  </a:cubicBezTo>
                  <a:cubicBezTo>
                    <a:pt x="256" y="306"/>
                    <a:pt x="270" y="339"/>
                    <a:pt x="301" y="349"/>
                  </a:cubicBezTo>
                  <a:cubicBezTo>
                    <a:pt x="307" y="350"/>
                    <a:pt x="313" y="351"/>
                    <a:pt x="319" y="351"/>
                  </a:cubicBezTo>
                  <a:cubicBezTo>
                    <a:pt x="388" y="351"/>
                    <a:pt x="394" y="238"/>
                    <a:pt x="379" y="184"/>
                  </a:cubicBezTo>
                  <a:cubicBezTo>
                    <a:pt x="361" y="100"/>
                    <a:pt x="297" y="30"/>
                    <a:pt x="213" y="9"/>
                  </a:cubicBezTo>
                  <a:cubicBezTo>
                    <a:pt x="194" y="4"/>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06;p47"/>
            <p:cNvSpPr/>
            <p:nvPr/>
          </p:nvSpPr>
          <p:spPr>
            <a:xfrm>
              <a:off x="6134690" y="3295580"/>
              <a:ext cx="24719" cy="45858"/>
            </a:xfrm>
            <a:custGeom>
              <a:avLst/>
              <a:gdLst/>
              <a:ahLst/>
              <a:cxnLst/>
              <a:rect l="l" t="t" r="r" b="b"/>
              <a:pathLst>
                <a:path w="297" h="551" extrusionOk="0">
                  <a:moveTo>
                    <a:pt x="213" y="0"/>
                  </a:moveTo>
                  <a:cubicBezTo>
                    <a:pt x="182" y="0"/>
                    <a:pt x="151" y="24"/>
                    <a:pt x="157" y="64"/>
                  </a:cubicBezTo>
                  <a:cubicBezTo>
                    <a:pt x="169" y="122"/>
                    <a:pt x="175" y="179"/>
                    <a:pt x="171" y="239"/>
                  </a:cubicBezTo>
                  <a:cubicBezTo>
                    <a:pt x="165" y="313"/>
                    <a:pt x="128" y="381"/>
                    <a:pt x="72" y="428"/>
                  </a:cubicBezTo>
                  <a:cubicBezTo>
                    <a:pt x="35" y="449"/>
                    <a:pt x="0" y="472"/>
                    <a:pt x="21" y="519"/>
                  </a:cubicBezTo>
                  <a:cubicBezTo>
                    <a:pt x="35" y="541"/>
                    <a:pt x="53" y="551"/>
                    <a:pt x="72" y="551"/>
                  </a:cubicBezTo>
                  <a:cubicBezTo>
                    <a:pt x="145" y="551"/>
                    <a:pt x="241" y="412"/>
                    <a:pt x="255" y="356"/>
                  </a:cubicBezTo>
                  <a:cubicBezTo>
                    <a:pt x="297" y="256"/>
                    <a:pt x="288" y="145"/>
                    <a:pt x="266" y="42"/>
                  </a:cubicBezTo>
                  <a:cubicBezTo>
                    <a:pt x="259" y="13"/>
                    <a:pt x="236" y="0"/>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07;p47"/>
            <p:cNvSpPr/>
            <p:nvPr/>
          </p:nvSpPr>
          <p:spPr>
            <a:xfrm>
              <a:off x="6074932" y="3205694"/>
              <a:ext cx="73492" cy="59841"/>
            </a:xfrm>
            <a:custGeom>
              <a:avLst/>
              <a:gdLst/>
              <a:ahLst/>
              <a:cxnLst/>
              <a:rect l="l" t="t" r="r" b="b"/>
              <a:pathLst>
                <a:path w="883" h="719" extrusionOk="0">
                  <a:moveTo>
                    <a:pt x="58" y="0"/>
                  </a:moveTo>
                  <a:cubicBezTo>
                    <a:pt x="29" y="0"/>
                    <a:pt x="4" y="22"/>
                    <a:pt x="2" y="52"/>
                  </a:cubicBezTo>
                  <a:cubicBezTo>
                    <a:pt x="0" y="128"/>
                    <a:pt x="93" y="110"/>
                    <a:pt x="144" y="120"/>
                  </a:cubicBezTo>
                  <a:cubicBezTo>
                    <a:pt x="445" y="147"/>
                    <a:pt x="716" y="377"/>
                    <a:pt x="768" y="677"/>
                  </a:cubicBezTo>
                  <a:cubicBezTo>
                    <a:pt x="776" y="705"/>
                    <a:pt x="798" y="718"/>
                    <a:pt x="821" y="718"/>
                  </a:cubicBezTo>
                  <a:cubicBezTo>
                    <a:pt x="851" y="718"/>
                    <a:pt x="882" y="695"/>
                    <a:pt x="879" y="655"/>
                  </a:cubicBezTo>
                  <a:cubicBezTo>
                    <a:pt x="805" y="264"/>
                    <a:pt x="451" y="7"/>
                    <a:pt x="62" y="0"/>
                  </a:cubicBezTo>
                  <a:cubicBezTo>
                    <a:pt x="61" y="0"/>
                    <a:pt x="59" y="0"/>
                    <a:pt x="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08;p47"/>
            <p:cNvSpPr/>
            <p:nvPr/>
          </p:nvSpPr>
          <p:spPr>
            <a:xfrm>
              <a:off x="6012927" y="3198370"/>
              <a:ext cx="36372" cy="21806"/>
            </a:xfrm>
            <a:custGeom>
              <a:avLst/>
              <a:gdLst/>
              <a:ahLst/>
              <a:cxnLst/>
              <a:rect l="l" t="t" r="r" b="b"/>
              <a:pathLst>
                <a:path w="437" h="262" extrusionOk="0">
                  <a:moveTo>
                    <a:pt x="365" y="0"/>
                  </a:moveTo>
                  <a:cubicBezTo>
                    <a:pt x="276" y="0"/>
                    <a:pt x="190" y="27"/>
                    <a:pt x="116" y="76"/>
                  </a:cubicBezTo>
                  <a:cubicBezTo>
                    <a:pt x="73" y="111"/>
                    <a:pt x="1" y="156"/>
                    <a:pt x="7" y="216"/>
                  </a:cubicBezTo>
                  <a:cubicBezTo>
                    <a:pt x="11" y="241"/>
                    <a:pt x="31" y="259"/>
                    <a:pt x="58" y="261"/>
                  </a:cubicBezTo>
                  <a:cubicBezTo>
                    <a:pt x="60" y="261"/>
                    <a:pt x="61" y="261"/>
                    <a:pt x="63" y="261"/>
                  </a:cubicBezTo>
                  <a:cubicBezTo>
                    <a:pt x="84" y="261"/>
                    <a:pt x="104" y="247"/>
                    <a:pt x="114" y="226"/>
                  </a:cubicBezTo>
                  <a:cubicBezTo>
                    <a:pt x="175" y="156"/>
                    <a:pt x="264" y="113"/>
                    <a:pt x="359" y="111"/>
                  </a:cubicBezTo>
                  <a:cubicBezTo>
                    <a:pt x="359" y="111"/>
                    <a:pt x="360" y="111"/>
                    <a:pt x="361" y="111"/>
                  </a:cubicBezTo>
                  <a:cubicBezTo>
                    <a:pt x="431" y="111"/>
                    <a:pt x="436" y="6"/>
                    <a:pt x="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09;p47"/>
            <p:cNvSpPr/>
            <p:nvPr/>
          </p:nvSpPr>
          <p:spPr>
            <a:xfrm>
              <a:off x="6109472" y="3144854"/>
              <a:ext cx="44278" cy="43528"/>
            </a:xfrm>
            <a:custGeom>
              <a:avLst/>
              <a:gdLst/>
              <a:ahLst/>
              <a:cxnLst/>
              <a:rect l="l" t="t" r="r" b="b"/>
              <a:pathLst>
                <a:path w="532" h="523" extrusionOk="0">
                  <a:moveTo>
                    <a:pt x="468" y="0"/>
                  </a:moveTo>
                  <a:cubicBezTo>
                    <a:pt x="429" y="0"/>
                    <a:pt x="409" y="51"/>
                    <a:pt x="392" y="83"/>
                  </a:cubicBezTo>
                  <a:cubicBezTo>
                    <a:pt x="326" y="192"/>
                    <a:pt x="237" y="289"/>
                    <a:pt x="135" y="363"/>
                  </a:cubicBezTo>
                  <a:cubicBezTo>
                    <a:pt x="96" y="400"/>
                    <a:pt x="1" y="421"/>
                    <a:pt x="32" y="491"/>
                  </a:cubicBezTo>
                  <a:cubicBezTo>
                    <a:pt x="46" y="513"/>
                    <a:pt x="62" y="522"/>
                    <a:pt x="80" y="522"/>
                  </a:cubicBezTo>
                  <a:cubicBezTo>
                    <a:pt x="128" y="522"/>
                    <a:pt x="185" y="458"/>
                    <a:pt x="223" y="435"/>
                  </a:cubicBezTo>
                  <a:cubicBezTo>
                    <a:pt x="349" y="343"/>
                    <a:pt x="449" y="221"/>
                    <a:pt x="519" y="81"/>
                  </a:cubicBezTo>
                  <a:cubicBezTo>
                    <a:pt x="532" y="53"/>
                    <a:pt x="521" y="20"/>
                    <a:pt x="495" y="7"/>
                  </a:cubicBezTo>
                  <a:cubicBezTo>
                    <a:pt x="485" y="2"/>
                    <a:pt x="476" y="0"/>
                    <a:pt x="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10;p47"/>
            <p:cNvSpPr/>
            <p:nvPr/>
          </p:nvSpPr>
          <p:spPr>
            <a:xfrm>
              <a:off x="5979387" y="3089175"/>
              <a:ext cx="104787" cy="67914"/>
            </a:xfrm>
            <a:custGeom>
              <a:avLst/>
              <a:gdLst/>
              <a:ahLst/>
              <a:cxnLst/>
              <a:rect l="l" t="t" r="r" b="b"/>
              <a:pathLst>
                <a:path w="1259" h="816" extrusionOk="0">
                  <a:moveTo>
                    <a:pt x="78" y="1"/>
                  </a:moveTo>
                  <a:cubicBezTo>
                    <a:pt x="33" y="1"/>
                    <a:pt x="0" y="60"/>
                    <a:pt x="42" y="98"/>
                  </a:cubicBezTo>
                  <a:cubicBezTo>
                    <a:pt x="214" y="296"/>
                    <a:pt x="453" y="423"/>
                    <a:pt x="683" y="543"/>
                  </a:cubicBezTo>
                  <a:cubicBezTo>
                    <a:pt x="846" y="621"/>
                    <a:pt x="1029" y="674"/>
                    <a:pt x="1161" y="800"/>
                  </a:cubicBezTo>
                  <a:cubicBezTo>
                    <a:pt x="1172" y="811"/>
                    <a:pt x="1186" y="816"/>
                    <a:pt x="1200" y="816"/>
                  </a:cubicBezTo>
                  <a:cubicBezTo>
                    <a:pt x="1230" y="816"/>
                    <a:pt x="1259" y="792"/>
                    <a:pt x="1257" y="757"/>
                  </a:cubicBezTo>
                  <a:cubicBezTo>
                    <a:pt x="1224" y="635"/>
                    <a:pt x="889" y="516"/>
                    <a:pt x="774" y="460"/>
                  </a:cubicBezTo>
                  <a:cubicBezTo>
                    <a:pt x="554" y="353"/>
                    <a:pt x="332" y="232"/>
                    <a:pt x="157" y="59"/>
                  </a:cubicBezTo>
                  <a:cubicBezTo>
                    <a:pt x="142" y="41"/>
                    <a:pt x="126" y="22"/>
                    <a:pt x="105" y="8"/>
                  </a:cubicBezTo>
                  <a:cubicBezTo>
                    <a:pt x="96" y="3"/>
                    <a:pt x="87" y="1"/>
                    <a:pt x="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11;p47"/>
            <p:cNvSpPr/>
            <p:nvPr/>
          </p:nvSpPr>
          <p:spPr>
            <a:xfrm>
              <a:off x="6205683" y="3257295"/>
              <a:ext cx="115107" cy="87056"/>
            </a:xfrm>
            <a:custGeom>
              <a:avLst/>
              <a:gdLst/>
              <a:ahLst/>
              <a:cxnLst/>
              <a:rect l="l" t="t" r="r" b="b"/>
              <a:pathLst>
                <a:path w="1383" h="1046" extrusionOk="0">
                  <a:moveTo>
                    <a:pt x="76" y="1"/>
                  </a:moveTo>
                  <a:cubicBezTo>
                    <a:pt x="36" y="1"/>
                    <a:pt x="1" y="44"/>
                    <a:pt x="28" y="86"/>
                  </a:cubicBezTo>
                  <a:cubicBezTo>
                    <a:pt x="225" y="438"/>
                    <a:pt x="912" y="888"/>
                    <a:pt x="1289" y="1043"/>
                  </a:cubicBezTo>
                  <a:cubicBezTo>
                    <a:pt x="1295" y="1044"/>
                    <a:pt x="1300" y="1045"/>
                    <a:pt x="1305" y="1045"/>
                  </a:cubicBezTo>
                  <a:cubicBezTo>
                    <a:pt x="1358" y="1045"/>
                    <a:pt x="1382" y="966"/>
                    <a:pt x="1328" y="940"/>
                  </a:cubicBezTo>
                  <a:cubicBezTo>
                    <a:pt x="1207" y="888"/>
                    <a:pt x="1089" y="829"/>
                    <a:pt x="978" y="759"/>
                  </a:cubicBezTo>
                  <a:cubicBezTo>
                    <a:pt x="686" y="572"/>
                    <a:pt x="384" y="378"/>
                    <a:pt x="170" y="98"/>
                  </a:cubicBezTo>
                  <a:cubicBezTo>
                    <a:pt x="149" y="74"/>
                    <a:pt x="135" y="45"/>
                    <a:pt x="118" y="20"/>
                  </a:cubicBezTo>
                  <a:cubicBezTo>
                    <a:pt x="106" y="6"/>
                    <a:pt x="91"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12;p47"/>
            <p:cNvSpPr/>
            <p:nvPr/>
          </p:nvSpPr>
          <p:spPr>
            <a:xfrm>
              <a:off x="6044471" y="3027669"/>
              <a:ext cx="105369" cy="62504"/>
            </a:xfrm>
            <a:custGeom>
              <a:avLst/>
              <a:gdLst/>
              <a:ahLst/>
              <a:cxnLst/>
              <a:rect l="l" t="t" r="r" b="b"/>
              <a:pathLst>
                <a:path w="1266" h="751" extrusionOk="0">
                  <a:moveTo>
                    <a:pt x="81" y="1"/>
                  </a:moveTo>
                  <a:cubicBezTo>
                    <a:pt x="25" y="1"/>
                    <a:pt x="1" y="85"/>
                    <a:pt x="64" y="109"/>
                  </a:cubicBezTo>
                  <a:cubicBezTo>
                    <a:pt x="459" y="226"/>
                    <a:pt x="885" y="385"/>
                    <a:pt x="1136" y="730"/>
                  </a:cubicBezTo>
                  <a:cubicBezTo>
                    <a:pt x="1146" y="743"/>
                    <a:pt x="1162" y="750"/>
                    <a:pt x="1179" y="750"/>
                  </a:cubicBezTo>
                  <a:cubicBezTo>
                    <a:pt x="1191" y="750"/>
                    <a:pt x="1203" y="746"/>
                    <a:pt x="1214" y="738"/>
                  </a:cubicBezTo>
                  <a:cubicBezTo>
                    <a:pt x="1265" y="691"/>
                    <a:pt x="1204" y="632"/>
                    <a:pt x="1173" y="592"/>
                  </a:cubicBezTo>
                  <a:cubicBezTo>
                    <a:pt x="1072" y="479"/>
                    <a:pt x="955" y="383"/>
                    <a:pt x="827" y="304"/>
                  </a:cubicBezTo>
                  <a:cubicBezTo>
                    <a:pt x="601" y="167"/>
                    <a:pt x="356" y="76"/>
                    <a:pt x="101" y="4"/>
                  </a:cubicBezTo>
                  <a:cubicBezTo>
                    <a:pt x="94" y="2"/>
                    <a:pt x="87"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13;p47"/>
            <p:cNvSpPr/>
            <p:nvPr/>
          </p:nvSpPr>
          <p:spPr>
            <a:xfrm>
              <a:off x="6270184" y="3196289"/>
              <a:ext cx="97213" cy="70078"/>
            </a:xfrm>
            <a:custGeom>
              <a:avLst/>
              <a:gdLst/>
              <a:ahLst/>
              <a:cxnLst/>
              <a:rect l="l" t="t" r="r" b="b"/>
              <a:pathLst>
                <a:path w="1168" h="842" extrusionOk="0">
                  <a:moveTo>
                    <a:pt x="868" y="611"/>
                  </a:moveTo>
                  <a:lnTo>
                    <a:pt x="874" y="615"/>
                  </a:lnTo>
                  <a:cubicBezTo>
                    <a:pt x="872" y="613"/>
                    <a:pt x="870" y="611"/>
                    <a:pt x="868" y="611"/>
                  </a:cubicBezTo>
                  <a:close/>
                  <a:moveTo>
                    <a:pt x="78" y="0"/>
                  </a:moveTo>
                  <a:cubicBezTo>
                    <a:pt x="10" y="0"/>
                    <a:pt x="0" y="101"/>
                    <a:pt x="70" y="113"/>
                  </a:cubicBezTo>
                  <a:cubicBezTo>
                    <a:pt x="378" y="202"/>
                    <a:pt x="658" y="375"/>
                    <a:pt x="874" y="615"/>
                  </a:cubicBezTo>
                  <a:cubicBezTo>
                    <a:pt x="936" y="681"/>
                    <a:pt x="995" y="751"/>
                    <a:pt x="1051" y="823"/>
                  </a:cubicBezTo>
                  <a:cubicBezTo>
                    <a:pt x="1063" y="836"/>
                    <a:pt x="1077" y="842"/>
                    <a:pt x="1091" y="842"/>
                  </a:cubicBezTo>
                  <a:cubicBezTo>
                    <a:pt x="1131" y="842"/>
                    <a:pt x="1168" y="794"/>
                    <a:pt x="1137" y="751"/>
                  </a:cubicBezTo>
                  <a:cubicBezTo>
                    <a:pt x="1001" y="574"/>
                    <a:pt x="843" y="416"/>
                    <a:pt x="668" y="280"/>
                  </a:cubicBezTo>
                  <a:cubicBezTo>
                    <a:pt x="493" y="148"/>
                    <a:pt x="288" y="60"/>
                    <a:pt x="80" y="0"/>
                  </a:cubicBezTo>
                  <a:cubicBezTo>
                    <a:pt x="79" y="0"/>
                    <a:pt x="78" y="0"/>
                    <a:pt x="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14;p47"/>
            <p:cNvSpPr/>
            <p:nvPr/>
          </p:nvSpPr>
          <p:spPr>
            <a:xfrm>
              <a:off x="6182462" y="3202781"/>
              <a:ext cx="29380" cy="38867"/>
            </a:xfrm>
            <a:custGeom>
              <a:avLst/>
              <a:gdLst/>
              <a:ahLst/>
              <a:cxnLst/>
              <a:rect l="l" t="t" r="r" b="b"/>
              <a:pathLst>
                <a:path w="353" h="467" extrusionOk="0">
                  <a:moveTo>
                    <a:pt x="276" y="1"/>
                  </a:moveTo>
                  <a:cubicBezTo>
                    <a:pt x="263" y="1"/>
                    <a:pt x="251" y="5"/>
                    <a:pt x="241" y="13"/>
                  </a:cubicBezTo>
                  <a:cubicBezTo>
                    <a:pt x="136" y="116"/>
                    <a:pt x="74" y="254"/>
                    <a:pt x="13" y="385"/>
                  </a:cubicBezTo>
                  <a:cubicBezTo>
                    <a:pt x="0" y="412"/>
                    <a:pt x="11" y="447"/>
                    <a:pt x="37" y="461"/>
                  </a:cubicBezTo>
                  <a:cubicBezTo>
                    <a:pt x="45" y="465"/>
                    <a:pt x="53" y="466"/>
                    <a:pt x="61" y="466"/>
                  </a:cubicBezTo>
                  <a:cubicBezTo>
                    <a:pt x="82" y="466"/>
                    <a:pt x="103" y="456"/>
                    <a:pt x="113" y="437"/>
                  </a:cubicBezTo>
                  <a:cubicBezTo>
                    <a:pt x="159" y="326"/>
                    <a:pt x="216" y="223"/>
                    <a:pt x="286" y="128"/>
                  </a:cubicBezTo>
                  <a:cubicBezTo>
                    <a:pt x="315" y="97"/>
                    <a:pt x="352" y="62"/>
                    <a:pt x="319" y="21"/>
                  </a:cubicBezTo>
                  <a:cubicBezTo>
                    <a:pt x="308" y="7"/>
                    <a:pt x="292" y="1"/>
                    <a:pt x="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15;p47"/>
            <p:cNvSpPr/>
            <p:nvPr/>
          </p:nvSpPr>
          <p:spPr>
            <a:xfrm>
              <a:off x="5945679" y="3332783"/>
              <a:ext cx="96630" cy="74322"/>
            </a:xfrm>
            <a:custGeom>
              <a:avLst/>
              <a:gdLst/>
              <a:ahLst/>
              <a:cxnLst/>
              <a:rect l="l" t="t" r="r" b="b"/>
              <a:pathLst>
                <a:path w="1161" h="893" extrusionOk="0">
                  <a:moveTo>
                    <a:pt x="350" y="171"/>
                  </a:moveTo>
                  <a:lnTo>
                    <a:pt x="350" y="171"/>
                  </a:lnTo>
                  <a:cubicBezTo>
                    <a:pt x="449" y="195"/>
                    <a:pt x="521" y="269"/>
                    <a:pt x="603" y="325"/>
                  </a:cubicBezTo>
                  <a:cubicBezTo>
                    <a:pt x="648" y="356"/>
                    <a:pt x="698" y="381"/>
                    <a:pt x="743" y="409"/>
                  </a:cubicBezTo>
                  <a:cubicBezTo>
                    <a:pt x="844" y="481"/>
                    <a:pt x="926" y="580"/>
                    <a:pt x="981" y="691"/>
                  </a:cubicBezTo>
                  <a:cubicBezTo>
                    <a:pt x="936" y="656"/>
                    <a:pt x="895" y="615"/>
                    <a:pt x="852" y="578"/>
                  </a:cubicBezTo>
                  <a:cubicBezTo>
                    <a:pt x="770" y="504"/>
                    <a:pt x="687" y="432"/>
                    <a:pt x="601" y="364"/>
                  </a:cubicBezTo>
                  <a:cubicBezTo>
                    <a:pt x="519" y="300"/>
                    <a:pt x="434" y="234"/>
                    <a:pt x="350" y="171"/>
                  </a:cubicBezTo>
                  <a:close/>
                  <a:moveTo>
                    <a:pt x="61" y="0"/>
                  </a:moveTo>
                  <a:cubicBezTo>
                    <a:pt x="41" y="0"/>
                    <a:pt x="24" y="9"/>
                    <a:pt x="12" y="33"/>
                  </a:cubicBezTo>
                  <a:cubicBezTo>
                    <a:pt x="0" y="68"/>
                    <a:pt x="17" y="105"/>
                    <a:pt x="47" y="123"/>
                  </a:cubicBezTo>
                  <a:cubicBezTo>
                    <a:pt x="62" y="127"/>
                    <a:pt x="74" y="130"/>
                    <a:pt x="89" y="130"/>
                  </a:cubicBezTo>
                  <a:cubicBezTo>
                    <a:pt x="124" y="148"/>
                    <a:pt x="156" y="169"/>
                    <a:pt x="189" y="191"/>
                  </a:cubicBezTo>
                  <a:cubicBezTo>
                    <a:pt x="329" y="292"/>
                    <a:pt x="465" y="399"/>
                    <a:pt x="599" y="506"/>
                  </a:cubicBezTo>
                  <a:cubicBezTo>
                    <a:pt x="755" y="627"/>
                    <a:pt x="887" y="782"/>
                    <a:pt x="1055" y="885"/>
                  </a:cubicBezTo>
                  <a:cubicBezTo>
                    <a:pt x="1065" y="890"/>
                    <a:pt x="1076" y="892"/>
                    <a:pt x="1085" y="892"/>
                  </a:cubicBezTo>
                  <a:cubicBezTo>
                    <a:pt x="1126" y="892"/>
                    <a:pt x="1161" y="852"/>
                    <a:pt x="1144" y="808"/>
                  </a:cubicBezTo>
                  <a:cubicBezTo>
                    <a:pt x="1125" y="753"/>
                    <a:pt x="1105" y="697"/>
                    <a:pt x="1082" y="644"/>
                  </a:cubicBezTo>
                  <a:cubicBezTo>
                    <a:pt x="1035" y="549"/>
                    <a:pt x="971" y="461"/>
                    <a:pt x="893" y="389"/>
                  </a:cubicBezTo>
                  <a:cubicBezTo>
                    <a:pt x="817" y="313"/>
                    <a:pt x="716" y="274"/>
                    <a:pt x="632" y="210"/>
                  </a:cubicBezTo>
                  <a:cubicBezTo>
                    <a:pt x="512" y="103"/>
                    <a:pt x="362" y="39"/>
                    <a:pt x="202" y="29"/>
                  </a:cubicBezTo>
                  <a:cubicBezTo>
                    <a:pt x="175" y="25"/>
                    <a:pt x="148" y="23"/>
                    <a:pt x="119" y="21"/>
                  </a:cubicBezTo>
                  <a:cubicBezTo>
                    <a:pt x="101" y="9"/>
                    <a:pt x="80"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16;p47"/>
            <p:cNvSpPr/>
            <p:nvPr/>
          </p:nvSpPr>
          <p:spPr>
            <a:xfrm>
              <a:off x="5964073" y="3376894"/>
              <a:ext cx="28798" cy="25135"/>
            </a:xfrm>
            <a:custGeom>
              <a:avLst/>
              <a:gdLst/>
              <a:ahLst/>
              <a:cxnLst/>
              <a:rect l="l" t="t" r="r" b="b"/>
              <a:pathLst>
                <a:path w="346" h="302" extrusionOk="0">
                  <a:moveTo>
                    <a:pt x="63" y="1"/>
                  </a:moveTo>
                  <a:cubicBezTo>
                    <a:pt x="32" y="1"/>
                    <a:pt x="1" y="24"/>
                    <a:pt x="5" y="64"/>
                  </a:cubicBezTo>
                  <a:cubicBezTo>
                    <a:pt x="14" y="120"/>
                    <a:pt x="63" y="157"/>
                    <a:pt x="102" y="192"/>
                  </a:cubicBezTo>
                  <a:cubicBezTo>
                    <a:pt x="143" y="227"/>
                    <a:pt x="186" y="260"/>
                    <a:pt x="232" y="291"/>
                  </a:cubicBezTo>
                  <a:cubicBezTo>
                    <a:pt x="243" y="299"/>
                    <a:pt x="254" y="302"/>
                    <a:pt x="265" y="302"/>
                  </a:cubicBezTo>
                  <a:cubicBezTo>
                    <a:pt x="312" y="302"/>
                    <a:pt x="346" y="233"/>
                    <a:pt x="295" y="196"/>
                  </a:cubicBezTo>
                  <a:cubicBezTo>
                    <a:pt x="265" y="176"/>
                    <a:pt x="232" y="153"/>
                    <a:pt x="201" y="128"/>
                  </a:cubicBezTo>
                  <a:cubicBezTo>
                    <a:pt x="170" y="106"/>
                    <a:pt x="141" y="79"/>
                    <a:pt x="116" y="48"/>
                  </a:cubicBezTo>
                  <a:cubicBezTo>
                    <a:pt x="112" y="16"/>
                    <a:pt x="87"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17;p47"/>
            <p:cNvSpPr/>
            <p:nvPr/>
          </p:nvSpPr>
          <p:spPr>
            <a:xfrm>
              <a:off x="5823584" y="3066620"/>
              <a:ext cx="94216" cy="141404"/>
            </a:xfrm>
            <a:custGeom>
              <a:avLst/>
              <a:gdLst/>
              <a:ahLst/>
              <a:cxnLst/>
              <a:rect l="l" t="t" r="r" b="b"/>
              <a:pathLst>
                <a:path w="1132" h="1699" extrusionOk="0">
                  <a:moveTo>
                    <a:pt x="702" y="131"/>
                  </a:moveTo>
                  <a:cubicBezTo>
                    <a:pt x="774" y="314"/>
                    <a:pt x="916" y="456"/>
                    <a:pt x="998" y="635"/>
                  </a:cubicBezTo>
                  <a:cubicBezTo>
                    <a:pt x="1006" y="651"/>
                    <a:pt x="1010" y="670"/>
                    <a:pt x="1010" y="688"/>
                  </a:cubicBezTo>
                  <a:cubicBezTo>
                    <a:pt x="984" y="721"/>
                    <a:pt x="957" y="754"/>
                    <a:pt x="928" y="785"/>
                  </a:cubicBezTo>
                  <a:cubicBezTo>
                    <a:pt x="720" y="1036"/>
                    <a:pt x="504" y="1285"/>
                    <a:pt x="358" y="1575"/>
                  </a:cubicBezTo>
                  <a:cubicBezTo>
                    <a:pt x="192" y="1447"/>
                    <a:pt x="109" y="1165"/>
                    <a:pt x="142" y="960"/>
                  </a:cubicBezTo>
                  <a:cubicBezTo>
                    <a:pt x="227" y="746"/>
                    <a:pt x="373" y="559"/>
                    <a:pt x="504" y="371"/>
                  </a:cubicBezTo>
                  <a:cubicBezTo>
                    <a:pt x="564" y="287"/>
                    <a:pt x="630" y="207"/>
                    <a:pt x="702" y="131"/>
                  </a:cubicBezTo>
                  <a:close/>
                  <a:moveTo>
                    <a:pt x="716" y="1"/>
                  </a:moveTo>
                  <a:cubicBezTo>
                    <a:pt x="638" y="1"/>
                    <a:pt x="556" y="130"/>
                    <a:pt x="510" y="180"/>
                  </a:cubicBezTo>
                  <a:cubicBezTo>
                    <a:pt x="418" y="299"/>
                    <a:pt x="327" y="421"/>
                    <a:pt x="243" y="548"/>
                  </a:cubicBezTo>
                  <a:cubicBezTo>
                    <a:pt x="163" y="680"/>
                    <a:pt x="62" y="807"/>
                    <a:pt x="27" y="962"/>
                  </a:cubicBezTo>
                  <a:cubicBezTo>
                    <a:pt x="0" y="1215"/>
                    <a:pt x="103" y="1552"/>
                    <a:pt x="329" y="1690"/>
                  </a:cubicBezTo>
                  <a:cubicBezTo>
                    <a:pt x="339" y="1696"/>
                    <a:pt x="349" y="1699"/>
                    <a:pt x="359" y="1699"/>
                  </a:cubicBezTo>
                  <a:cubicBezTo>
                    <a:pt x="381" y="1699"/>
                    <a:pt x="403" y="1686"/>
                    <a:pt x="412" y="1663"/>
                  </a:cubicBezTo>
                  <a:cubicBezTo>
                    <a:pt x="459" y="1659"/>
                    <a:pt x="459" y="1608"/>
                    <a:pt x="480" y="1575"/>
                  </a:cubicBezTo>
                  <a:cubicBezTo>
                    <a:pt x="603" y="1369"/>
                    <a:pt x="743" y="1174"/>
                    <a:pt x="899" y="993"/>
                  </a:cubicBezTo>
                  <a:cubicBezTo>
                    <a:pt x="951" y="933"/>
                    <a:pt x="1002" y="873"/>
                    <a:pt x="1054" y="814"/>
                  </a:cubicBezTo>
                  <a:cubicBezTo>
                    <a:pt x="1093" y="770"/>
                    <a:pt x="1132" y="719"/>
                    <a:pt x="1119" y="659"/>
                  </a:cubicBezTo>
                  <a:cubicBezTo>
                    <a:pt x="1105" y="577"/>
                    <a:pt x="1058" y="509"/>
                    <a:pt x="1017" y="439"/>
                  </a:cubicBezTo>
                  <a:cubicBezTo>
                    <a:pt x="967" y="355"/>
                    <a:pt x="908" y="277"/>
                    <a:pt x="856" y="194"/>
                  </a:cubicBezTo>
                  <a:cubicBezTo>
                    <a:pt x="819" y="141"/>
                    <a:pt x="809" y="75"/>
                    <a:pt x="770" y="24"/>
                  </a:cubicBezTo>
                  <a:cubicBezTo>
                    <a:pt x="752" y="7"/>
                    <a:pt x="73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18;p47"/>
            <p:cNvSpPr/>
            <p:nvPr/>
          </p:nvSpPr>
          <p:spPr>
            <a:xfrm>
              <a:off x="5791541" y="3175399"/>
              <a:ext cx="145236" cy="363621"/>
            </a:xfrm>
            <a:custGeom>
              <a:avLst/>
              <a:gdLst/>
              <a:ahLst/>
              <a:cxnLst/>
              <a:rect l="l" t="t" r="r" b="b"/>
              <a:pathLst>
                <a:path w="1745" h="4369" extrusionOk="0">
                  <a:moveTo>
                    <a:pt x="502" y="1"/>
                  </a:moveTo>
                  <a:cubicBezTo>
                    <a:pt x="481" y="1"/>
                    <a:pt x="460" y="12"/>
                    <a:pt x="451" y="39"/>
                  </a:cubicBezTo>
                  <a:cubicBezTo>
                    <a:pt x="363" y="247"/>
                    <a:pt x="274" y="457"/>
                    <a:pt x="225" y="679"/>
                  </a:cubicBezTo>
                  <a:cubicBezTo>
                    <a:pt x="1" y="1671"/>
                    <a:pt x="299" y="2895"/>
                    <a:pt x="906" y="3705"/>
                  </a:cubicBezTo>
                  <a:cubicBezTo>
                    <a:pt x="1114" y="3989"/>
                    <a:pt x="1317" y="4199"/>
                    <a:pt x="1636" y="4362"/>
                  </a:cubicBezTo>
                  <a:cubicBezTo>
                    <a:pt x="1645" y="4366"/>
                    <a:pt x="1654" y="4368"/>
                    <a:pt x="1663" y="4368"/>
                  </a:cubicBezTo>
                  <a:cubicBezTo>
                    <a:pt x="1715" y="4368"/>
                    <a:pt x="1744" y="4289"/>
                    <a:pt x="1685" y="4261"/>
                  </a:cubicBezTo>
                  <a:cubicBezTo>
                    <a:pt x="1591" y="4209"/>
                    <a:pt x="1500" y="4152"/>
                    <a:pt x="1414" y="4088"/>
                  </a:cubicBezTo>
                  <a:cubicBezTo>
                    <a:pt x="1270" y="3983"/>
                    <a:pt x="1157" y="3843"/>
                    <a:pt x="1046" y="3703"/>
                  </a:cubicBezTo>
                  <a:cubicBezTo>
                    <a:pt x="642" y="3193"/>
                    <a:pt x="402" y="2564"/>
                    <a:pt x="307" y="1922"/>
                  </a:cubicBezTo>
                  <a:cubicBezTo>
                    <a:pt x="252" y="1560"/>
                    <a:pt x="237" y="1198"/>
                    <a:pt x="307" y="834"/>
                  </a:cubicBezTo>
                  <a:cubicBezTo>
                    <a:pt x="340" y="652"/>
                    <a:pt x="391" y="478"/>
                    <a:pt x="459" y="309"/>
                  </a:cubicBezTo>
                  <a:cubicBezTo>
                    <a:pt x="488" y="239"/>
                    <a:pt x="525" y="155"/>
                    <a:pt x="554" y="83"/>
                  </a:cubicBezTo>
                  <a:cubicBezTo>
                    <a:pt x="578" y="37"/>
                    <a:pt x="539"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19;p47"/>
            <p:cNvSpPr/>
            <p:nvPr/>
          </p:nvSpPr>
          <p:spPr>
            <a:xfrm>
              <a:off x="5879763" y="2915645"/>
              <a:ext cx="353728" cy="162127"/>
            </a:xfrm>
            <a:custGeom>
              <a:avLst/>
              <a:gdLst/>
              <a:ahLst/>
              <a:cxnLst/>
              <a:rect l="l" t="t" r="r" b="b"/>
              <a:pathLst>
                <a:path w="4250" h="1948" extrusionOk="0">
                  <a:moveTo>
                    <a:pt x="3314" y="1"/>
                  </a:moveTo>
                  <a:cubicBezTo>
                    <a:pt x="3303" y="1"/>
                    <a:pt x="3292" y="2"/>
                    <a:pt x="3281" y="5"/>
                  </a:cubicBezTo>
                  <a:cubicBezTo>
                    <a:pt x="3230" y="15"/>
                    <a:pt x="3178" y="27"/>
                    <a:pt x="3127" y="33"/>
                  </a:cubicBezTo>
                  <a:cubicBezTo>
                    <a:pt x="3030" y="52"/>
                    <a:pt x="2934" y="54"/>
                    <a:pt x="2837" y="62"/>
                  </a:cubicBezTo>
                  <a:cubicBezTo>
                    <a:pt x="2755" y="83"/>
                    <a:pt x="2691" y="142"/>
                    <a:pt x="2609" y="161"/>
                  </a:cubicBezTo>
                  <a:cubicBezTo>
                    <a:pt x="2524" y="182"/>
                    <a:pt x="2440" y="198"/>
                    <a:pt x="2356" y="204"/>
                  </a:cubicBezTo>
                  <a:cubicBezTo>
                    <a:pt x="2323" y="206"/>
                    <a:pt x="2292" y="214"/>
                    <a:pt x="2261" y="229"/>
                  </a:cubicBezTo>
                  <a:cubicBezTo>
                    <a:pt x="2207" y="264"/>
                    <a:pt x="2160" y="309"/>
                    <a:pt x="2103" y="344"/>
                  </a:cubicBezTo>
                  <a:cubicBezTo>
                    <a:pt x="2024" y="391"/>
                    <a:pt x="1936" y="424"/>
                    <a:pt x="1845" y="437"/>
                  </a:cubicBezTo>
                  <a:cubicBezTo>
                    <a:pt x="1788" y="443"/>
                    <a:pt x="1726" y="451"/>
                    <a:pt x="1679" y="492"/>
                  </a:cubicBezTo>
                  <a:cubicBezTo>
                    <a:pt x="1603" y="554"/>
                    <a:pt x="1516" y="605"/>
                    <a:pt x="1426" y="646"/>
                  </a:cubicBezTo>
                  <a:cubicBezTo>
                    <a:pt x="1378" y="665"/>
                    <a:pt x="1331" y="688"/>
                    <a:pt x="1286" y="712"/>
                  </a:cubicBezTo>
                  <a:cubicBezTo>
                    <a:pt x="1101" y="863"/>
                    <a:pt x="897" y="988"/>
                    <a:pt x="712" y="1138"/>
                  </a:cubicBezTo>
                  <a:cubicBezTo>
                    <a:pt x="537" y="1278"/>
                    <a:pt x="383" y="1439"/>
                    <a:pt x="249" y="1618"/>
                  </a:cubicBezTo>
                  <a:cubicBezTo>
                    <a:pt x="212" y="1677"/>
                    <a:pt x="0" y="1912"/>
                    <a:pt x="136" y="1947"/>
                  </a:cubicBezTo>
                  <a:cubicBezTo>
                    <a:pt x="139" y="1947"/>
                    <a:pt x="143" y="1947"/>
                    <a:pt x="146" y="1947"/>
                  </a:cubicBezTo>
                  <a:cubicBezTo>
                    <a:pt x="194" y="1947"/>
                    <a:pt x="201" y="1891"/>
                    <a:pt x="226" y="1854"/>
                  </a:cubicBezTo>
                  <a:cubicBezTo>
                    <a:pt x="383" y="1605"/>
                    <a:pt x="580" y="1385"/>
                    <a:pt x="811" y="1202"/>
                  </a:cubicBezTo>
                  <a:cubicBezTo>
                    <a:pt x="973" y="1072"/>
                    <a:pt x="1154" y="969"/>
                    <a:pt x="1313" y="834"/>
                  </a:cubicBezTo>
                  <a:cubicBezTo>
                    <a:pt x="1399" y="766"/>
                    <a:pt x="1510" y="741"/>
                    <a:pt x="1601" y="681"/>
                  </a:cubicBezTo>
                  <a:cubicBezTo>
                    <a:pt x="1664" y="649"/>
                    <a:pt x="1718" y="599"/>
                    <a:pt x="1778" y="562"/>
                  </a:cubicBezTo>
                  <a:cubicBezTo>
                    <a:pt x="1872" y="540"/>
                    <a:pt x="1973" y="535"/>
                    <a:pt x="2061" y="490"/>
                  </a:cubicBezTo>
                  <a:cubicBezTo>
                    <a:pt x="2152" y="447"/>
                    <a:pt x="2236" y="391"/>
                    <a:pt x="2312" y="328"/>
                  </a:cubicBezTo>
                  <a:cubicBezTo>
                    <a:pt x="2407" y="301"/>
                    <a:pt x="2510" y="305"/>
                    <a:pt x="2605" y="276"/>
                  </a:cubicBezTo>
                  <a:cubicBezTo>
                    <a:pt x="2695" y="260"/>
                    <a:pt x="2771" y="212"/>
                    <a:pt x="2851" y="173"/>
                  </a:cubicBezTo>
                  <a:cubicBezTo>
                    <a:pt x="2895" y="169"/>
                    <a:pt x="2938" y="169"/>
                    <a:pt x="2979" y="165"/>
                  </a:cubicBezTo>
                  <a:cubicBezTo>
                    <a:pt x="3092" y="155"/>
                    <a:pt x="3203" y="136"/>
                    <a:pt x="3314" y="112"/>
                  </a:cubicBezTo>
                  <a:cubicBezTo>
                    <a:pt x="3355" y="120"/>
                    <a:pt x="3388" y="155"/>
                    <a:pt x="3429" y="167"/>
                  </a:cubicBezTo>
                  <a:cubicBezTo>
                    <a:pt x="3522" y="204"/>
                    <a:pt x="3619" y="225"/>
                    <a:pt x="3720" y="227"/>
                  </a:cubicBezTo>
                  <a:cubicBezTo>
                    <a:pt x="3858" y="264"/>
                    <a:pt x="4001" y="283"/>
                    <a:pt x="4145" y="283"/>
                  </a:cubicBezTo>
                  <a:cubicBezTo>
                    <a:pt x="4153" y="283"/>
                    <a:pt x="4160" y="282"/>
                    <a:pt x="4168" y="282"/>
                  </a:cubicBezTo>
                  <a:cubicBezTo>
                    <a:pt x="4171" y="283"/>
                    <a:pt x="4173" y="283"/>
                    <a:pt x="4175" y="283"/>
                  </a:cubicBezTo>
                  <a:cubicBezTo>
                    <a:pt x="4246" y="283"/>
                    <a:pt x="4250" y="171"/>
                    <a:pt x="4176" y="171"/>
                  </a:cubicBezTo>
                  <a:cubicBezTo>
                    <a:pt x="4176" y="171"/>
                    <a:pt x="4175" y="171"/>
                    <a:pt x="4174" y="171"/>
                  </a:cubicBezTo>
                  <a:cubicBezTo>
                    <a:pt x="4098" y="169"/>
                    <a:pt x="4024" y="167"/>
                    <a:pt x="3950" y="159"/>
                  </a:cubicBezTo>
                  <a:cubicBezTo>
                    <a:pt x="3870" y="151"/>
                    <a:pt x="3794" y="120"/>
                    <a:pt x="3713" y="114"/>
                  </a:cubicBezTo>
                  <a:cubicBezTo>
                    <a:pt x="3662" y="112"/>
                    <a:pt x="3608" y="105"/>
                    <a:pt x="3559" y="93"/>
                  </a:cubicBezTo>
                  <a:cubicBezTo>
                    <a:pt x="3512" y="81"/>
                    <a:pt x="3467" y="62"/>
                    <a:pt x="3423" y="40"/>
                  </a:cubicBezTo>
                  <a:cubicBezTo>
                    <a:pt x="3391" y="17"/>
                    <a:pt x="3354" y="1"/>
                    <a:pt x="3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20;p47"/>
            <p:cNvSpPr/>
            <p:nvPr/>
          </p:nvSpPr>
          <p:spPr>
            <a:xfrm>
              <a:off x="6216003" y="2928462"/>
              <a:ext cx="249856" cy="507272"/>
            </a:xfrm>
            <a:custGeom>
              <a:avLst/>
              <a:gdLst/>
              <a:ahLst/>
              <a:cxnLst/>
              <a:rect l="l" t="t" r="r" b="b"/>
              <a:pathLst>
                <a:path w="3002" h="6095" extrusionOk="0">
                  <a:moveTo>
                    <a:pt x="134" y="1"/>
                  </a:moveTo>
                  <a:cubicBezTo>
                    <a:pt x="0" y="23"/>
                    <a:pt x="126" y="176"/>
                    <a:pt x="186" y="219"/>
                  </a:cubicBezTo>
                  <a:cubicBezTo>
                    <a:pt x="258" y="279"/>
                    <a:pt x="349" y="311"/>
                    <a:pt x="443" y="311"/>
                  </a:cubicBezTo>
                  <a:cubicBezTo>
                    <a:pt x="456" y="311"/>
                    <a:pt x="469" y="311"/>
                    <a:pt x="482" y="309"/>
                  </a:cubicBezTo>
                  <a:cubicBezTo>
                    <a:pt x="556" y="431"/>
                    <a:pt x="657" y="538"/>
                    <a:pt x="793" y="587"/>
                  </a:cubicBezTo>
                  <a:cubicBezTo>
                    <a:pt x="834" y="602"/>
                    <a:pt x="875" y="614"/>
                    <a:pt x="918" y="622"/>
                  </a:cubicBezTo>
                  <a:cubicBezTo>
                    <a:pt x="937" y="639"/>
                    <a:pt x="953" y="655"/>
                    <a:pt x="967" y="674"/>
                  </a:cubicBezTo>
                  <a:cubicBezTo>
                    <a:pt x="1029" y="750"/>
                    <a:pt x="1093" y="826"/>
                    <a:pt x="1179" y="877"/>
                  </a:cubicBezTo>
                  <a:cubicBezTo>
                    <a:pt x="1218" y="904"/>
                    <a:pt x="1266" y="916"/>
                    <a:pt x="1307" y="941"/>
                  </a:cubicBezTo>
                  <a:cubicBezTo>
                    <a:pt x="1379" y="1003"/>
                    <a:pt x="1436" y="1083"/>
                    <a:pt x="1517" y="1138"/>
                  </a:cubicBezTo>
                  <a:cubicBezTo>
                    <a:pt x="1582" y="1188"/>
                    <a:pt x="1654" y="1229"/>
                    <a:pt x="1731" y="1260"/>
                  </a:cubicBezTo>
                  <a:cubicBezTo>
                    <a:pt x="1788" y="1338"/>
                    <a:pt x="1819" y="1433"/>
                    <a:pt x="1887" y="1503"/>
                  </a:cubicBezTo>
                  <a:cubicBezTo>
                    <a:pt x="1951" y="1585"/>
                    <a:pt x="2049" y="1612"/>
                    <a:pt x="2128" y="1673"/>
                  </a:cubicBezTo>
                  <a:cubicBezTo>
                    <a:pt x="2175" y="1733"/>
                    <a:pt x="2214" y="1799"/>
                    <a:pt x="2270" y="1850"/>
                  </a:cubicBezTo>
                  <a:cubicBezTo>
                    <a:pt x="2319" y="1898"/>
                    <a:pt x="2370" y="1941"/>
                    <a:pt x="2428" y="1980"/>
                  </a:cubicBezTo>
                  <a:cubicBezTo>
                    <a:pt x="2434" y="1984"/>
                    <a:pt x="2440" y="1992"/>
                    <a:pt x="2440" y="1998"/>
                  </a:cubicBezTo>
                  <a:cubicBezTo>
                    <a:pt x="2479" y="2204"/>
                    <a:pt x="2519" y="2432"/>
                    <a:pt x="2687" y="2574"/>
                  </a:cubicBezTo>
                  <a:cubicBezTo>
                    <a:pt x="2691" y="2677"/>
                    <a:pt x="2712" y="2780"/>
                    <a:pt x="2749" y="2877"/>
                  </a:cubicBezTo>
                  <a:cubicBezTo>
                    <a:pt x="2767" y="2922"/>
                    <a:pt x="2798" y="2961"/>
                    <a:pt x="2800" y="3011"/>
                  </a:cubicBezTo>
                  <a:cubicBezTo>
                    <a:pt x="2802" y="3214"/>
                    <a:pt x="2767" y="3436"/>
                    <a:pt x="2885" y="3617"/>
                  </a:cubicBezTo>
                  <a:cubicBezTo>
                    <a:pt x="2870" y="3675"/>
                    <a:pt x="2860" y="3737"/>
                    <a:pt x="2856" y="3796"/>
                  </a:cubicBezTo>
                  <a:cubicBezTo>
                    <a:pt x="2850" y="3866"/>
                    <a:pt x="2862" y="3938"/>
                    <a:pt x="2850" y="4008"/>
                  </a:cubicBezTo>
                  <a:cubicBezTo>
                    <a:pt x="2815" y="4119"/>
                    <a:pt x="2767" y="4228"/>
                    <a:pt x="2735" y="4340"/>
                  </a:cubicBezTo>
                  <a:cubicBezTo>
                    <a:pt x="2700" y="4449"/>
                    <a:pt x="2683" y="4564"/>
                    <a:pt x="2683" y="4677"/>
                  </a:cubicBezTo>
                  <a:cubicBezTo>
                    <a:pt x="2669" y="4767"/>
                    <a:pt x="2636" y="4854"/>
                    <a:pt x="2617" y="4942"/>
                  </a:cubicBezTo>
                  <a:cubicBezTo>
                    <a:pt x="2597" y="5014"/>
                    <a:pt x="2595" y="5092"/>
                    <a:pt x="2570" y="5164"/>
                  </a:cubicBezTo>
                  <a:cubicBezTo>
                    <a:pt x="2525" y="5259"/>
                    <a:pt x="2467" y="5348"/>
                    <a:pt x="2422" y="5444"/>
                  </a:cubicBezTo>
                  <a:cubicBezTo>
                    <a:pt x="2393" y="5498"/>
                    <a:pt x="2381" y="5549"/>
                    <a:pt x="2348" y="5605"/>
                  </a:cubicBezTo>
                  <a:cubicBezTo>
                    <a:pt x="2278" y="5714"/>
                    <a:pt x="2220" y="5829"/>
                    <a:pt x="2173" y="5950"/>
                  </a:cubicBezTo>
                  <a:cubicBezTo>
                    <a:pt x="2146" y="5994"/>
                    <a:pt x="2097" y="6051"/>
                    <a:pt x="2161" y="6088"/>
                  </a:cubicBezTo>
                  <a:cubicBezTo>
                    <a:pt x="2170" y="6092"/>
                    <a:pt x="2178" y="6094"/>
                    <a:pt x="2186" y="6094"/>
                  </a:cubicBezTo>
                  <a:cubicBezTo>
                    <a:pt x="2227" y="6094"/>
                    <a:pt x="2249" y="6040"/>
                    <a:pt x="2270" y="6004"/>
                  </a:cubicBezTo>
                  <a:cubicBezTo>
                    <a:pt x="2305" y="5932"/>
                    <a:pt x="2321" y="5864"/>
                    <a:pt x="2366" y="5792"/>
                  </a:cubicBezTo>
                  <a:cubicBezTo>
                    <a:pt x="2461" y="5652"/>
                    <a:pt x="2510" y="5498"/>
                    <a:pt x="2597" y="5350"/>
                  </a:cubicBezTo>
                  <a:cubicBezTo>
                    <a:pt x="2636" y="5280"/>
                    <a:pt x="2683" y="5208"/>
                    <a:pt x="2695" y="5125"/>
                  </a:cubicBezTo>
                  <a:cubicBezTo>
                    <a:pt x="2714" y="4992"/>
                    <a:pt x="2753" y="4862"/>
                    <a:pt x="2786" y="4732"/>
                  </a:cubicBezTo>
                  <a:cubicBezTo>
                    <a:pt x="2807" y="4638"/>
                    <a:pt x="2790" y="4539"/>
                    <a:pt x="2821" y="4446"/>
                  </a:cubicBezTo>
                  <a:cubicBezTo>
                    <a:pt x="2854" y="4317"/>
                    <a:pt x="2903" y="4196"/>
                    <a:pt x="2946" y="4070"/>
                  </a:cubicBezTo>
                  <a:cubicBezTo>
                    <a:pt x="2983" y="3969"/>
                    <a:pt x="2957" y="3862"/>
                    <a:pt x="2973" y="3757"/>
                  </a:cubicBezTo>
                  <a:cubicBezTo>
                    <a:pt x="2975" y="3702"/>
                    <a:pt x="3002" y="3648"/>
                    <a:pt x="2996" y="3593"/>
                  </a:cubicBezTo>
                  <a:cubicBezTo>
                    <a:pt x="2971" y="3527"/>
                    <a:pt x="2930" y="3473"/>
                    <a:pt x="2922" y="3399"/>
                  </a:cubicBezTo>
                  <a:cubicBezTo>
                    <a:pt x="2903" y="3284"/>
                    <a:pt x="2911" y="3169"/>
                    <a:pt x="2914" y="3054"/>
                  </a:cubicBezTo>
                  <a:cubicBezTo>
                    <a:pt x="2918" y="3011"/>
                    <a:pt x="2914" y="2967"/>
                    <a:pt x="2899" y="2926"/>
                  </a:cubicBezTo>
                  <a:cubicBezTo>
                    <a:pt x="2874" y="2879"/>
                    <a:pt x="2854" y="2827"/>
                    <a:pt x="2835" y="2778"/>
                  </a:cubicBezTo>
                  <a:cubicBezTo>
                    <a:pt x="2817" y="2710"/>
                    <a:pt x="2807" y="2640"/>
                    <a:pt x="2802" y="2572"/>
                  </a:cubicBezTo>
                  <a:cubicBezTo>
                    <a:pt x="2802" y="2541"/>
                    <a:pt x="2790" y="2515"/>
                    <a:pt x="2770" y="2492"/>
                  </a:cubicBezTo>
                  <a:cubicBezTo>
                    <a:pt x="2735" y="2463"/>
                    <a:pt x="2704" y="2426"/>
                    <a:pt x="2677" y="2387"/>
                  </a:cubicBezTo>
                  <a:cubicBezTo>
                    <a:pt x="2615" y="2284"/>
                    <a:pt x="2588" y="2167"/>
                    <a:pt x="2568" y="2050"/>
                  </a:cubicBezTo>
                  <a:cubicBezTo>
                    <a:pt x="2564" y="2009"/>
                    <a:pt x="2554" y="1970"/>
                    <a:pt x="2537" y="1933"/>
                  </a:cubicBezTo>
                  <a:cubicBezTo>
                    <a:pt x="2523" y="1910"/>
                    <a:pt x="2504" y="1891"/>
                    <a:pt x="2479" y="1877"/>
                  </a:cubicBezTo>
                  <a:cubicBezTo>
                    <a:pt x="2434" y="1846"/>
                    <a:pt x="2393" y="1811"/>
                    <a:pt x="2352" y="1774"/>
                  </a:cubicBezTo>
                  <a:cubicBezTo>
                    <a:pt x="2294" y="1721"/>
                    <a:pt x="2259" y="1647"/>
                    <a:pt x="2204" y="1589"/>
                  </a:cubicBezTo>
                  <a:cubicBezTo>
                    <a:pt x="2167" y="1558"/>
                    <a:pt x="2124" y="1531"/>
                    <a:pt x="2078" y="1513"/>
                  </a:cubicBezTo>
                  <a:cubicBezTo>
                    <a:pt x="1959" y="1451"/>
                    <a:pt x="1905" y="1330"/>
                    <a:pt x="1842" y="1221"/>
                  </a:cubicBezTo>
                  <a:cubicBezTo>
                    <a:pt x="1811" y="1157"/>
                    <a:pt x="1737" y="1145"/>
                    <a:pt x="1681" y="1112"/>
                  </a:cubicBezTo>
                  <a:cubicBezTo>
                    <a:pt x="1587" y="1056"/>
                    <a:pt x="1500" y="984"/>
                    <a:pt x="1430" y="900"/>
                  </a:cubicBezTo>
                  <a:cubicBezTo>
                    <a:pt x="1385" y="842"/>
                    <a:pt x="1313" y="822"/>
                    <a:pt x="1249" y="789"/>
                  </a:cubicBezTo>
                  <a:cubicBezTo>
                    <a:pt x="1169" y="743"/>
                    <a:pt x="1109" y="669"/>
                    <a:pt x="1052" y="599"/>
                  </a:cubicBezTo>
                  <a:cubicBezTo>
                    <a:pt x="1031" y="571"/>
                    <a:pt x="1004" y="546"/>
                    <a:pt x="976" y="525"/>
                  </a:cubicBezTo>
                  <a:cubicBezTo>
                    <a:pt x="932" y="505"/>
                    <a:pt x="879" y="505"/>
                    <a:pt x="834" y="482"/>
                  </a:cubicBezTo>
                  <a:cubicBezTo>
                    <a:pt x="755" y="451"/>
                    <a:pt x="688" y="402"/>
                    <a:pt x="636" y="334"/>
                  </a:cubicBezTo>
                  <a:cubicBezTo>
                    <a:pt x="601" y="293"/>
                    <a:pt x="583" y="237"/>
                    <a:pt x="535" y="209"/>
                  </a:cubicBezTo>
                  <a:cubicBezTo>
                    <a:pt x="521" y="200"/>
                    <a:pt x="506" y="198"/>
                    <a:pt x="489" y="198"/>
                  </a:cubicBezTo>
                  <a:cubicBezTo>
                    <a:pt x="472" y="198"/>
                    <a:pt x="453" y="200"/>
                    <a:pt x="435" y="200"/>
                  </a:cubicBezTo>
                  <a:cubicBezTo>
                    <a:pt x="427" y="200"/>
                    <a:pt x="420" y="200"/>
                    <a:pt x="412" y="198"/>
                  </a:cubicBezTo>
                  <a:cubicBezTo>
                    <a:pt x="321" y="184"/>
                    <a:pt x="227" y="132"/>
                    <a:pt x="186" y="48"/>
                  </a:cubicBezTo>
                  <a:cubicBezTo>
                    <a:pt x="182" y="21"/>
                    <a:pt x="159" y="3"/>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21;p47"/>
            <p:cNvSpPr/>
            <p:nvPr/>
          </p:nvSpPr>
          <p:spPr>
            <a:xfrm>
              <a:off x="5397042" y="3064872"/>
              <a:ext cx="465006" cy="183683"/>
            </a:xfrm>
            <a:custGeom>
              <a:avLst/>
              <a:gdLst/>
              <a:ahLst/>
              <a:cxnLst/>
              <a:rect l="l" t="t" r="r" b="b"/>
              <a:pathLst>
                <a:path w="5587" h="2207" extrusionOk="0">
                  <a:moveTo>
                    <a:pt x="4125" y="0"/>
                  </a:moveTo>
                  <a:cubicBezTo>
                    <a:pt x="4094" y="0"/>
                    <a:pt x="4064" y="1"/>
                    <a:pt x="4033" y="1"/>
                  </a:cubicBezTo>
                  <a:cubicBezTo>
                    <a:pt x="3671" y="20"/>
                    <a:pt x="3313" y="84"/>
                    <a:pt x="2965" y="191"/>
                  </a:cubicBezTo>
                  <a:cubicBezTo>
                    <a:pt x="2504" y="329"/>
                    <a:pt x="2072" y="551"/>
                    <a:pt x="1655" y="785"/>
                  </a:cubicBezTo>
                  <a:cubicBezTo>
                    <a:pt x="1221" y="1024"/>
                    <a:pt x="819" y="1312"/>
                    <a:pt x="457" y="1647"/>
                  </a:cubicBezTo>
                  <a:cubicBezTo>
                    <a:pt x="303" y="1795"/>
                    <a:pt x="157" y="1950"/>
                    <a:pt x="21" y="2114"/>
                  </a:cubicBezTo>
                  <a:cubicBezTo>
                    <a:pt x="1" y="2139"/>
                    <a:pt x="5" y="2174"/>
                    <a:pt x="27" y="2192"/>
                  </a:cubicBezTo>
                  <a:cubicBezTo>
                    <a:pt x="39" y="2202"/>
                    <a:pt x="53" y="2207"/>
                    <a:pt x="66" y="2207"/>
                  </a:cubicBezTo>
                  <a:cubicBezTo>
                    <a:pt x="82" y="2207"/>
                    <a:pt x="97" y="2200"/>
                    <a:pt x="108" y="2188"/>
                  </a:cubicBezTo>
                  <a:cubicBezTo>
                    <a:pt x="200" y="2075"/>
                    <a:pt x="297" y="1968"/>
                    <a:pt x="398" y="1863"/>
                  </a:cubicBezTo>
                  <a:cubicBezTo>
                    <a:pt x="538" y="1721"/>
                    <a:pt x="686" y="1585"/>
                    <a:pt x="844" y="1462"/>
                  </a:cubicBezTo>
                  <a:cubicBezTo>
                    <a:pt x="1163" y="1203"/>
                    <a:pt x="1513" y="987"/>
                    <a:pt x="1873" y="791"/>
                  </a:cubicBezTo>
                  <a:cubicBezTo>
                    <a:pt x="2418" y="491"/>
                    <a:pt x="3000" y="246"/>
                    <a:pt x="3617" y="156"/>
                  </a:cubicBezTo>
                  <a:cubicBezTo>
                    <a:pt x="3789" y="125"/>
                    <a:pt x="3962" y="112"/>
                    <a:pt x="4136" y="112"/>
                  </a:cubicBezTo>
                  <a:cubicBezTo>
                    <a:pt x="4351" y="112"/>
                    <a:pt x="4568" y="133"/>
                    <a:pt x="4782" y="168"/>
                  </a:cubicBezTo>
                  <a:cubicBezTo>
                    <a:pt x="4987" y="207"/>
                    <a:pt x="5195" y="259"/>
                    <a:pt x="5385" y="353"/>
                  </a:cubicBezTo>
                  <a:cubicBezTo>
                    <a:pt x="5419" y="370"/>
                    <a:pt x="5448" y="394"/>
                    <a:pt x="5475" y="421"/>
                  </a:cubicBezTo>
                  <a:cubicBezTo>
                    <a:pt x="5482" y="451"/>
                    <a:pt x="5506" y="466"/>
                    <a:pt x="5530" y="466"/>
                  </a:cubicBezTo>
                  <a:cubicBezTo>
                    <a:pt x="5558" y="466"/>
                    <a:pt x="5586" y="446"/>
                    <a:pt x="5586" y="411"/>
                  </a:cubicBezTo>
                  <a:cubicBezTo>
                    <a:pt x="5553" y="207"/>
                    <a:pt x="4946" y="82"/>
                    <a:pt x="4759" y="53"/>
                  </a:cubicBezTo>
                  <a:cubicBezTo>
                    <a:pt x="4549" y="19"/>
                    <a:pt x="4337" y="0"/>
                    <a:pt x="4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22;p47"/>
            <p:cNvSpPr/>
            <p:nvPr/>
          </p:nvSpPr>
          <p:spPr>
            <a:xfrm>
              <a:off x="5439321" y="3087594"/>
              <a:ext cx="411073" cy="148311"/>
            </a:xfrm>
            <a:custGeom>
              <a:avLst/>
              <a:gdLst/>
              <a:ahLst/>
              <a:cxnLst/>
              <a:rect l="l" t="t" r="r" b="b"/>
              <a:pathLst>
                <a:path w="4939" h="1782" extrusionOk="0">
                  <a:moveTo>
                    <a:pt x="3649" y="0"/>
                  </a:moveTo>
                  <a:cubicBezTo>
                    <a:pt x="3500" y="0"/>
                    <a:pt x="3352" y="10"/>
                    <a:pt x="3204" y="29"/>
                  </a:cubicBezTo>
                  <a:cubicBezTo>
                    <a:pt x="2897" y="53"/>
                    <a:pt x="2597" y="123"/>
                    <a:pt x="2311" y="235"/>
                  </a:cubicBezTo>
                  <a:cubicBezTo>
                    <a:pt x="1690" y="457"/>
                    <a:pt x="1106" y="769"/>
                    <a:pt x="597" y="1191"/>
                  </a:cubicBezTo>
                  <a:cubicBezTo>
                    <a:pt x="460" y="1310"/>
                    <a:pt x="328" y="1432"/>
                    <a:pt x="190" y="1549"/>
                  </a:cubicBezTo>
                  <a:cubicBezTo>
                    <a:pt x="139" y="1592"/>
                    <a:pt x="87" y="1640"/>
                    <a:pt x="36" y="1685"/>
                  </a:cubicBezTo>
                  <a:cubicBezTo>
                    <a:pt x="1" y="1722"/>
                    <a:pt x="26" y="1779"/>
                    <a:pt x="75" y="1782"/>
                  </a:cubicBezTo>
                  <a:cubicBezTo>
                    <a:pt x="89" y="1779"/>
                    <a:pt x="104" y="1775"/>
                    <a:pt x="114" y="1765"/>
                  </a:cubicBezTo>
                  <a:cubicBezTo>
                    <a:pt x="155" y="1726"/>
                    <a:pt x="196" y="1689"/>
                    <a:pt x="239" y="1654"/>
                  </a:cubicBezTo>
                  <a:cubicBezTo>
                    <a:pt x="458" y="1467"/>
                    <a:pt x="663" y="1265"/>
                    <a:pt x="898" y="1101"/>
                  </a:cubicBezTo>
                  <a:cubicBezTo>
                    <a:pt x="1305" y="792"/>
                    <a:pt x="1766" y="562"/>
                    <a:pt x="2241" y="381"/>
                  </a:cubicBezTo>
                  <a:cubicBezTo>
                    <a:pt x="2447" y="304"/>
                    <a:pt x="2653" y="230"/>
                    <a:pt x="2867" y="185"/>
                  </a:cubicBezTo>
                  <a:cubicBezTo>
                    <a:pt x="3131" y="146"/>
                    <a:pt x="3396" y="112"/>
                    <a:pt x="3662" y="112"/>
                  </a:cubicBezTo>
                  <a:cubicBezTo>
                    <a:pt x="3732" y="112"/>
                    <a:pt x="3801" y="114"/>
                    <a:pt x="3871" y="119"/>
                  </a:cubicBezTo>
                  <a:cubicBezTo>
                    <a:pt x="4105" y="132"/>
                    <a:pt x="4338" y="177"/>
                    <a:pt x="4562" y="251"/>
                  </a:cubicBezTo>
                  <a:cubicBezTo>
                    <a:pt x="4644" y="280"/>
                    <a:pt x="4726" y="313"/>
                    <a:pt x="4807" y="346"/>
                  </a:cubicBezTo>
                  <a:cubicBezTo>
                    <a:pt x="4829" y="354"/>
                    <a:pt x="4854" y="368"/>
                    <a:pt x="4879" y="368"/>
                  </a:cubicBezTo>
                  <a:cubicBezTo>
                    <a:pt x="4892" y="368"/>
                    <a:pt x="4905" y="364"/>
                    <a:pt x="4918" y="352"/>
                  </a:cubicBezTo>
                  <a:cubicBezTo>
                    <a:pt x="4938" y="331"/>
                    <a:pt x="4938" y="296"/>
                    <a:pt x="4918" y="274"/>
                  </a:cubicBezTo>
                  <a:cubicBezTo>
                    <a:pt x="4895" y="259"/>
                    <a:pt x="4872" y="249"/>
                    <a:pt x="4848" y="241"/>
                  </a:cubicBezTo>
                  <a:cubicBezTo>
                    <a:pt x="4640" y="150"/>
                    <a:pt x="4424" y="84"/>
                    <a:pt x="4202" y="43"/>
                  </a:cubicBezTo>
                  <a:cubicBezTo>
                    <a:pt x="4018" y="15"/>
                    <a:pt x="3833" y="0"/>
                    <a:pt x="36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23;p47"/>
            <p:cNvSpPr/>
            <p:nvPr/>
          </p:nvSpPr>
          <p:spPr>
            <a:xfrm>
              <a:off x="5791375" y="3095750"/>
              <a:ext cx="42863" cy="59175"/>
            </a:xfrm>
            <a:custGeom>
              <a:avLst/>
              <a:gdLst/>
              <a:ahLst/>
              <a:cxnLst/>
              <a:rect l="l" t="t" r="r" b="b"/>
              <a:pathLst>
                <a:path w="515" h="711" extrusionOk="0">
                  <a:moveTo>
                    <a:pt x="56" y="1"/>
                  </a:moveTo>
                  <a:cubicBezTo>
                    <a:pt x="25" y="3"/>
                    <a:pt x="1" y="27"/>
                    <a:pt x="3" y="58"/>
                  </a:cubicBezTo>
                  <a:cubicBezTo>
                    <a:pt x="3" y="155"/>
                    <a:pt x="54" y="237"/>
                    <a:pt x="87" y="324"/>
                  </a:cubicBezTo>
                  <a:cubicBezTo>
                    <a:pt x="103" y="511"/>
                    <a:pt x="235" y="698"/>
                    <a:pt x="433" y="710"/>
                  </a:cubicBezTo>
                  <a:cubicBezTo>
                    <a:pt x="435" y="711"/>
                    <a:pt x="437" y="711"/>
                    <a:pt x="438" y="711"/>
                  </a:cubicBezTo>
                  <a:cubicBezTo>
                    <a:pt x="507" y="711"/>
                    <a:pt x="515" y="605"/>
                    <a:pt x="443" y="599"/>
                  </a:cubicBezTo>
                  <a:cubicBezTo>
                    <a:pt x="381" y="593"/>
                    <a:pt x="324" y="564"/>
                    <a:pt x="282" y="517"/>
                  </a:cubicBezTo>
                  <a:cubicBezTo>
                    <a:pt x="214" y="449"/>
                    <a:pt x="212" y="353"/>
                    <a:pt x="186" y="264"/>
                  </a:cubicBezTo>
                  <a:cubicBezTo>
                    <a:pt x="167" y="215"/>
                    <a:pt x="134" y="167"/>
                    <a:pt x="122" y="114"/>
                  </a:cubicBezTo>
                  <a:cubicBezTo>
                    <a:pt x="112" y="69"/>
                    <a:pt x="12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24;p47"/>
            <p:cNvSpPr/>
            <p:nvPr/>
          </p:nvSpPr>
          <p:spPr>
            <a:xfrm>
              <a:off x="5789627" y="2826591"/>
              <a:ext cx="242366" cy="247935"/>
            </a:xfrm>
            <a:custGeom>
              <a:avLst/>
              <a:gdLst/>
              <a:ahLst/>
              <a:cxnLst/>
              <a:rect l="l" t="t" r="r" b="b"/>
              <a:pathLst>
                <a:path w="2912" h="2979" extrusionOk="0">
                  <a:moveTo>
                    <a:pt x="2802" y="1"/>
                  </a:moveTo>
                  <a:cubicBezTo>
                    <a:pt x="2714" y="1"/>
                    <a:pt x="2598" y="35"/>
                    <a:pt x="2556" y="54"/>
                  </a:cubicBezTo>
                  <a:cubicBezTo>
                    <a:pt x="2507" y="77"/>
                    <a:pt x="2459" y="104"/>
                    <a:pt x="2414" y="137"/>
                  </a:cubicBezTo>
                  <a:cubicBezTo>
                    <a:pt x="2367" y="169"/>
                    <a:pt x="2330" y="223"/>
                    <a:pt x="2272" y="241"/>
                  </a:cubicBezTo>
                  <a:cubicBezTo>
                    <a:pt x="2005" y="272"/>
                    <a:pt x="1787" y="381"/>
                    <a:pt x="1608" y="587"/>
                  </a:cubicBezTo>
                  <a:cubicBezTo>
                    <a:pt x="1583" y="608"/>
                    <a:pt x="1548" y="612"/>
                    <a:pt x="1517" y="620"/>
                  </a:cubicBezTo>
                  <a:cubicBezTo>
                    <a:pt x="1441" y="641"/>
                    <a:pt x="1369" y="673"/>
                    <a:pt x="1305" y="719"/>
                  </a:cubicBezTo>
                  <a:cubicBezTo>
                    <a:pt x="1215" y="787"/>
                    <a:pt x="1163" y="885"/>
                    <a:pt x="1093" y="970"/>
                  </a:cubicBezTo>
                  <a:cubicBezTo>
                    <a:pt x="1021" y="1019"/>
                    <a:pt x="935" y="1052"/>
                    <a:pt x="873" y="1118"/>
                  </a:cubicBezTo>
                  <a:cubicBezTo>
                    <a:pt x="809" y="1175"/>
                    <a:pt x="787" y="1256"/>
                    <a:pt x="752" y="1330"/>
                  </a:cubicBezTo>
                  <a:cubicBezTo>
                    <a:pt x="725" y="1369"/>
                    <a:pt x="690" y="1383"/>
                    <a:pt x="651" y="1412"/>
                  </a:cubicBezTo>
                  <a:cubicBezTo>
                    <a:pt x="604" y="1445"/>
                    <a:pt x="558" y="1482"/>
                    <a:pt x="519" y="1523"/>
                  </a:cubicBezTo>
                  <a:cubicBezTo>
                    <a:pt x="454" y="1583"/>
                    <a:pt x="406" y="1659"/>
                    <a:pt x="382" y="1743"/>
                  </a:cubicBezTo>
                  <a:cubicBezTo>
                    <a:pt x="363" y="1803"/>
                    <a:pt x="355" y="1865"/>
                    <a:pt x="332" y="1922"/>
                  </a:cubicBezTo>
                  <a:cubicBezTo>
                    <a:pt x="301" y="1972"/>
                    <a:pt x="254" y="2009"/>
                    <a:pt x="231" y="2064"/>
                  </a:cubicBezTo>
                  <a:cubicBezTo>
                    <a:pt x="161" y="2204"/>
                    <a:pt x="166" y="2360"/>
                    <a:pt x="180" y="2513"/>
                  </a:cubicBezTo>
                  <a:cubicBezTo>
                    <a:pt x="172" y="2568"/>
                    <a:pt x="112" y="2603"/>
                    <a:pt x="91" y="2659"/>
                  </a:cubicBezTo>
                  <a:cubicBezTo>
                    <a:pt x="52" y="2743"/>
                    <a:pt x="1" y="2910"/>
                    <a:pt x="96" y="2971"/>
                  </a:cubicBezTo>
                  <a:cubicBezTo>
                    <a:pt x="105" y="2977"/>
                    <a:pt x="115" y="2979"/>
                    <a:pt x="123" y="2979"/>
                  </a:cubicBezTo>
                  <a:cubicBezTo>
                    <a:pt x="170" y="2979"/>
                    <a:pt x="202" y="2915"/>
                    <a:pt x="157" y="2879"/>
                  </a:cubicBezTo>
                  <a:cubicBezTo>
                    <a:pt x="147" y="2811"/>
                    <a:pt x="174" y="2741"/>
                    <a:pt x="207" y="2681"/>
                  </a:cubicBezTo>
                  <a:cubicBezTo>
                    <a:pt x="233" y="2640"/>
                    <a:pt x="270" y="2609"/>
                    <a:pt x="285" y="2564"/>
                  </a:cubicBezTo>
                  <a:cubicBezTo>
                    <a:pt x="305" y="2484"/>
                    <a:pt x="277" y="2402"/>
                    <a:pt x="281" y="2321"/>
                  </a:cubicBezTo>
                  <a:cubicBezTo>
                    <a:pt x="285" y="2239"/>
                    <a:pt x="307" y="2159"/>
                    <a:pt x="347" y="2087"/>
                  </a:cubicBezTo>
                  <a:cubicBezTo>
                    <a:pt x="365" y="2054"/>
                    <a:pt x="394" y="2031"/>
                    <a:pt x="414" y="2000"/>
                  </a:cubicBezTo>
                  <a:cubicBezTo>
                    <a:pt x="480" y="1891"/>
                    <a:pt x="464" y="1749"/>
                    <a:pt x="552" y="1651"/>
                  </a:cubicBezTo>
                  <a:cubicBezTo>
                    <a:pt x="598" y="1599"/>
                    <a:pt x="649" y="1550"/>
                    <a:pt x="705" y="1509"/>
                  </a:cubicBezTo>
                  <a:cubicBezTo>
                    <a:pt x="770" y="1468"/>
                    <a:pt x="840" y="1422"/>
                    <a:pt x="867" y="1344"/>
                  </a:cubicBezTo>
                  <a:cubicBezTo>
                    <a:pt x="881" y="1299"/>
                    <a:pt x="904" y="1258"/>
                    <a:pt x="933" y="1219"/>
                  </a:cubicBezTo>
                  <a:cubicBezTo>
                    <a:pt x="1001" y="1126"/>
                    <a:pt x="1124" y="1110"/>
                    <a:pt x="1194" y="1023"/>
                  </a:cubicBezTo>
                  <a:cubicBezTo>
                    <a:pt x="1229" y="980"/>
                    <a:pt x="1256" y="933"/>
                    <a:pt x="1291" y="892"/>
                  </a:cubicBezTo>
                  <a:cubicBezTo>
                    <a:pt x="1342" y="824"/>
                    <a:pt x="1410" y="774"/>
                    <a:pt x="1490" y="745"/>
                  </a:cubicBezTo>
                  <a:cubicBezTo>
                    <a:pt x="1540" y="727"/>
                    <a:pt x="1593" y="721"/>
                    <a:pt x="1641" y="698"/>
                  </a:cubicBezTo>
                  <a:cubicBezTo>
                    <a:pt x="1692" y="671"/>
                    <a:pt x="1725" y="620"/>
                    <a:pt x="1768" y="581"/>
                  </a:cubicBezTo>
                  <a:cubicBezTo>
                    <a:pt x="1844" y="511"/>
                    <a:pt x="1931" y="455"/>
                    <a:pt x="2023" y="416"/>
                  </a:cubicBezTo>
                  <a:cubicBezTo>
                    <a:pt x="2124" y="371"/>
                    <a:pt x="2237" y="375"/>
                    <a:pt x="2338" y="336"/>
                  </a:cubicBezTo>
                  <a:cubicBezTo>
                    <a:pt x="2431" y="285"/>
                    <a:pt x="2498" y="194"/>
                    <a:pt x="2601" y="157"/>
                  </a:cubicBezTo>
                  <a:cubicBezTo>
                    <a:pt x="2665" y="130"/>
                    <a:pt x="2735" y="116"/>
                    <a:pt x="2807" y="116"/>
                  </a:cubicBezTo>
                  <a:cubicBezTo>
                    <a:pt x="2820" y="117"/>
                    <a:pt x="2833" y="118"/>
                    <a:pt x="2845" y="118"/>
                  </a:cubicBezTo>
                  <a:cubicBezTo>
                    <a:pt x="2876" y="118"/>
                    <a:pt x="2903" y="110"/>
                    <a:pt x="2910" y="69"/>
                  </a:cubicBezTo>
                  <a:cubicBezTo>
                    <a:pt x="2912" y="18"/>
                    <a:pt x="2864" y="1"/>
                    <a:pt x="2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25;p47"/>
            <p:cNvSpPr/>
            <p:nvPr/>
          </p:nvSpPr>
          <p:spPr>
            <a:xfrm>
              <a:off x="6012927" y="2817186"/>
              <a:ext cx="488727" cy="254510"/>
            </a:xfrm>
            <a:custGeom>
              <a:avLst/>
              <a:gdLst/>
              <a:ahLst/>
              <a:cxnLst/>
              <a:rect l="l" t="t" r="r" b="b"/>
              <a:pathLst>
                <a:path w="5872" h="3058" extrusionOk="0">
                  <a:moveTo>
                    <a:pt x="1896" y="0"/>
                  </a:moveTo>
                  <a:cubicBezTo>
                    <a:pt x="1753" y="0"/>
                    <a:pt x="1612" y="74"/>
                    <a:pt x="1467" y="149"/>
                  </a:cubicBezTo>
                  <a:cubicBezTo>
                    <a:pt x="1342" y="77"/>
                    <a:pt x="1200" y="36"/>
                    <a:pt x="1054" y="34"/>
                  </a:cubicBezTo>
                  <a:cubicBezTo>
                    <a:pt x="937" y="38"/>
                    <a:pt x="823" y="75"/>
                    <a:pt x="710" y="95"/>
                  </a:cubicBezTo>
                  <a:cubicBezTo>
                    <a:pt x="706" y="96"/>
                    <a:pt x="701" y="96"/>
                    <a:pt x="696" y="96"/>
                  </a:cubicBezTo>
                  <a:cubicBezTo>
                    <a:pt x="659" y="96"/>
                    <a:pt x="624" y="82"/>
                    <a:pt x="587" y="77"/>
                  </a:cubicBezTo>
                  <a:cubicBezTo>
                    <a:pt x="552" y="70"/>
                    <a:pt x="517" y="66"/>
                    <a:pt x="482" y="66"/>
                  </a:cubicBezTo>
                  <a:cubicBezTo>
                    <a:pt x="436" y="66"/>
                    <a:pt x="390" y="72"/>
                    <a:pt x="346" y="85"/>
                  </a:cubicBezTo>
                  <a:cubicBezTo>
                    <a:pt x="272" y="101"/>
                    <a:pt x="1" y="196"/>
                    <a:pt x="101" y="301"/>
                  </a:cubicBezTo>
                  <a:cubicBezTo>
                    <a:pt x="114" y="309"/>
                    <a:pt x="125" y="312"/>
                    <a:pt x="135" y="312"/>
                  </a:cubicBezTo>
                  <a:cubicBezTo>
                    <a:pt x="171" y="312"/>
                    <a:pt x="191" y="267"/>
                    <a:pt x="227" y="250"/>
                  </a:cubicBezTo>
                  <a:cubicBezTo>
                    <a:pt x="307" y="206"/>
                    <a:pt x="396" y="182"/>
                    <a:pt x="486" y="178"/>
                  </a:cubicBezTo>
                  <a:cubicBezTo>
                    <a:pt x="546" y="182"/>
                    <a:pt x="603" y="192"/>
                    <a:pt x="659" y="204"/>
                  </a:cubicBezTo>
                  <a:cubicBezTo>
                    <a:pt x="668" y="205"/>
                    <a:pt x="676" y="205"/>
                    <a:pt x="685" y="205"/>
                  </a:cubicBezTo>
                  <a:cubicBezTo>
                    <a:pt x="815" y="205"/>
                    <a:pt x="941" y="147"/>
                    <a:pt x="1072" y="147"/>
                  </a:cubicBezTo>
                  <a:cubicBezTo>
                    <a:pt x="1095" y="147"/>
                    <a:pt x="1119" y="148"/>
                    <a:pt x="1142" y="153"/>
                  </a:cubicBezTo>
                  <a:cubicBezTo>
                    <a:pt x="1243" y="171"/>
                    <a:pt x="1340" y="204"/>
                    <a:pt x="1428" y="256"/>
                  </a:cubicBezTo>
                  <a:cubicBezTo>
                    <a:pt x="1441" y="262"/>
                    <a:pt x="1453" y="264"/>
                    <a:pt x="1465" y="264"/>
                  </a:cubicBezTo>
                  <a:cubicBezTo>
                    <a:pt x="1500" y="264"/>
                    <a:pt x="1533" y="244"/>
                    <a:pt x="1562" y="229"/>
                  </a:cubicBezTo>
                  <a:cubicBezTo>
                    <a:pt x="1663" y="175"/>
                    <a:pt x="1762" y="128"/>
                    <a:pt x="1877" y="114"/>
                  </a:cubicBezTo>
                  <a:cubicBezTo>
                    <a:pt x="1883" y="113"/>
                    <a:pt x="1889" y="113"/>
                    <a:pt x="1895" y="113"/>
                  </a:cubicBezTo>
                  <a:cubicBezTo>
                    <a:pt x="1950" y="113"/>
                    <a:pt x="2003" y="130"/>
                    <a:pt x="2048" y="161"/>
                  </a:cubicBezTo>
                  <a:cubicBezTo>
                    <a:pt x="2089" y="188"/>
                    <a:pt x="2128" y="223"/>
                    <a:pt x="2179" y="225"/>
                  </a:cubicBezTo>
                  <a:cubicBezTo>
                    <a:pt x="2194" y="225"/>
                    <a:pt x="2208" y="225"/>
                    <a:pt x="2223" y="225"/>
                  </a:cubicBezTo>
                  <a:cubicBezTo>
                    <a:pt x="2266" y="225"/>
                    <a:pt x="2310" y="224"/>
                    <a:pt x="2353" y="224"/>
                  </a:cubicBezTo>
                  <a:cubicBezTo>
                    <a:pt x="2424" y="224"/>
                    <a:pt x="2495" y="228"/>
                    <a:pt x="2564" y="250"/>
                  </a:cubicBezTo>
                  <a:cubicBezTo>
                    <a:pt x="2661" y="278"/>
                    <a:pt x="2737" y="348"/>
                    <a:pt x="2798" y="426"/>
                  </a:cubicBezTo>
                  <a:cubicBezTo>
                    <a:pt x="2842" y="463"/>
                    <a:pt x="2905" y="453"/>
                    <a:pt x="2957" y="463"/>
                  </a:cubicBezTo>
                  <a:cubicBezTo>
                    <a:pt x="3031" y="480"/>
                    <a:pt x="3101" y="513"/>
                    <a:pt x="3163" y="560"/>
                  </a:cubicBezTo>
                  <a:cubicBezTo>
                    <a:pt x="3198" y="591"/>
                    <a:pt x="3230" y="626"/>
                    <a:pt x="3259" y="665"/>
                  </a:cubicBezTo>
                  <a:cubicBezTo>
                    <a:pt x="3278" y="698"/>
                    <a:pt x="3300" y="729"/>
                    <a:pt x="3325" y="758"/>
                  </a:cubicBezTo>
                  <a:cubicBezTo>
                    <a:pt x="3360" y="789"/>
                    <a:pt x="3407" y="789"/>
                    <a:pt x="3451" y="797"/>
                  </a:cubicBezTo>
                  <a:cubicBezTo>
                    <a:pt x="3516" y="809"/>
                    <a:pt x="3582" y="830"/>
                    <a:pt x="3644" y="858"/>
                  </a:cubicBezTo>
                  <a:cubicBezTo>
                    <a:pt x="3702" y="889"/>
                    <a:pt x="3753" y="935"/>
                    <a:pt x="3792" y="990"/>
                  </a:cubicBezTo>
                  <a:cubicBezTo>
                    <a:pt x="3811" y="1027"/>
                    <a:pt x="3835" y="1062"/>
                    <a:pt x="3868" y="1089"/>
                  </a:cubicBezTo>
                  <a:cubicBezTo>
                    <a:pt x="3953" y="1144"/>
                    <a:pt x="4057" y="1157"/>
                    <a:pt x="4134" y="1225"/>
                  </a:cubicBezTo>
                  <a:cubicBezTo>
                    <a:pt x="4195" y="1284"/>
                    <a:pt x="4228" y="1369"/>
                    <a:pt x="4261" y="1445"/>
                  </a:cubicBezTo>
                  <a:cubicBezTo>
                    <a:pt x="4271" y="1469"/>
                    <a:pt x="4288" y="1492"/>
                    <a:pt x="4308" y="1511"/>
                  </a:cubicBezTo>
                  <a:cubicBezTo>
                    <a:pt x="4331" y="1525"/>
                    <a:pt x="4360" y="1533"/>
                    <a:pt x="4387" y="1535"/>
                  </a:cubicBezTo>
                  <a:cubicBezTo>
                    <a:pt x="4459" y="1550"/>
                    <a:pt x="4535" y="1562"/>
                    <a:pt x="4592" y="1609"/>
                  </a:cubicBezTo>
                  <a:cubicBezTo>
                    <a:pt x="4640" y="1648"/>
                    <a:pt x="4681" y="1692"/>
                    <a:pt x="4718" y="1739"/>
                  </a:cubicBezTo>
                  <a:cubicBezTo>
                    <a:pt x="4734" y="1772"/>
                    <a:pt x="4755" y="1801"/>
                    <a:pt x="4780" y="1825"/>
                  </a:cubicBezTo>
                  <a:cubicBezTo>
                    <a:pt x="4878" y="1893"/>
                    <a:pt x="4996" y="1930"/>
                    <a:pt x="5092" y="2000"/>
                  </a:cubicBezTo>
                  <a:cubicBezTo>
                    <a:pt x="5238" y="2111"/>
                    <a:pt x="5356" y="2257"/>
                    <a:pt x="5432" y="2424"/>
                  </a:cubicBezTo>
                  <a:cubicBezTo>
                    <a:pt x="5458" y="2478"/>
                    <a:pt x="5520" y="2498"/>
                    <a:pt x="5561" y="2539"/>
                  </a:cubicBezTo>
                  <a:cubicBezTo>
                    <a:pt x="5718" y="2667"/>
                    <a:pt x="5749" y="2811"/>
                    <a:pt x="5759" y="3004"/>
                  </a:cubicBezTo>
                  <a:cubicBezTo>
                    <a:pt x="5759" y="3034"/>
                    <a:pt x="5783" y="3058"/>
                    <a:pt x="5813" y="3058"/>
                  </a:cubicBezTo>
                  <a:cubicBezTo>
                    <a:pt x="5814" y="3058"/>
                    <a:pt x="5815" y="3058"/>
                    <a:pt x="5816" y="3058"/>
                  </a:cubicBezTo>
                  <a:cubicBezTo>
                    <a:pt x="5847" y="3058"/>
                    <a:pt x="5872" y="3031"/>
                    <a:pt x="5870" y="3000"/>
                  </a:cubicBezTo>
                  <a:cubicBezTo>
                    <a:pt x="5862" y="2873"/>
                    <a:pt x="5851" y="2737"/>
                    <a:pt x="5783" y="2624"/>
                  </a:cubicBezTo>
                  <a:cubicBezTo>
                    <a:pt x="5734" y="2547"/>
                    <a:pt x="5670" y="2480"/>
                    <a:pt x="5598" y="2424"/>
                  </a:cubicBezTo>
                  <a:cubicBezTo>
                    <a:pt x="5561" y="2399"/>
                    <a:pt x="5524" y="2381"/>
                    <a:pt x="5512" y="2334"/>
                  </a:cubicBezTo>
                  <a:cubicBezTo>
                    <a:pt x="5432" y="2177"/>
                    <a:pt x="5321" y="2041"/>
                    <a:pt x="5187" y="1930"/>
                  </a:cubicBezTo>
                  <a:cubicBezTo>
                    <a:pt x="5088" y="1852"/>
                    <a:pt x="4973" y="1807"/>
                    <a:pt x="4864" y="1749"/>
                  </a:cubicBezTo>
                  <a:cubicBezTo>
                    <a:pt x="4825" y="1718"/>
                    <a:pt x="4810" y="1665"/>
                    <a:pt x="4771" y="1628"/>
                  </a:cubicBezTo>
                  <a:cubicBezTo>
                    <a:pt x="4662" y="1492"/>
                    <a:pt x="4547" y="1445"/>
                    <a:pt x="4374" y="1420"/>
                  </a:cubicBezTo>
                  <a:cubicBezTo>
                    <a:pt x="4261" y="1155"/>
                    <a:pt x="4212" y="1109"/>
                    <a:pt x="3944" y="1007"/>
                  </a:cubicBezTo>
                  <a:cubicBezTo>
                    <a:pt x="3897" y="968"/>
                    <a:pt x="3881" y="904"/>
                    <a:pt x="3833" y="865"/>
                  </a:cubicBezTo>
                  <a:cubicBezTo>
                    <a:pt x="3728" y="749"/>
                    <a:pt x="3572" y="700"/>
                    <a:pt x="3422" y="682"/>
                  </a:cubicBezTo>
                  <a:cubicBezTo>
                    <a:pt x="3383" y="677"/>
                    <a:pt x="3377" y="632"/>
                    <a:pt x="3354" y="605"/>
                  </a:cubicBezTo>
                  <a:cubicBezTo>
                    <a:pt x="3323" y="562"/>
                    <a:pt x="3288" y="523"/>
                    <a:pt x="3249" y="488"/>
                  </a:cubicBezTo>
                  <a:cubicBezTo>
                    <a:pt x="3142" y="398"/>
                    <a:pt x="3010" y="346"/>
                    <a:pt x="2872" y="340"/>
                  </a:cubicBezTo>
                  <a:cubicBezTo>
                    <a:pt x="2759" y="182"/>
                    <a:pt x="2568" y="110"/>
                    <a:pt x="2379" y="110"/>
                  </a:cubicBezTo>
                  <a:cubicBezTo>
                    <a:pt x="2370" y="109"/>
                    <a:pt x="2362" y="109"/>
                    <a:pt x="2353" y="109"/>
                  </a:cubicBezTo>
                  <a:cubicBezTo>
                    <a:pt x="2313" y="109"/>
                    <a:pt x="2273" y="115"/>
                    <a:pt x="2233" y="115"/>
                  </a:cubicBezTo>
                  <a:cubicBezTo>
                    <a:pt x="2210" y="115"/>
                    <a:pt x="2187" y="113"/>
                    <a:pt x="2165" y="106"/>
                  </a:cubicBezTo>
                  <a:cubicBezTo>
                    <a:pt x="2074" y="29"/>
                    <a:pt x="1985" y="0"/>
                    <a:pt x="1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26;p47"/>
            <p:cNvSpPr/>
            <p:nvPr/>
          </p:nvSpPr>
          <p:spPr>
            <a:xfrm>
              <a:off x="6457280" y="3060378"/>
              <a:ext cx="94716" cy="372110"/>
            </a:xfrm>
            <a:custGeom>
              <a:avLst/>
              <a:gdLst/>
              <a:ahLst/>
              <a:cxnLst/>
              <a:rect l="l" t="t" r="r" b="b"/>
              <a:pathLst>
                <a:path w="1138" h="4471" extrusionOk="0">
                  <a:moveTo>
                    <a:pt x="366" y="0"/>
                  </a:moveTo>
                  <a:cubicBezTo>
                    <a:pt x="344" y="0"/>
                    <a:pt x="323" y="13"/>
                    <a:pt x="315" y="35"/>
                  </a:cubicBezTo>
                  <a:cubicBezTo>
                    <a:pt x="305" y="68"/>
                    <a:pt x="323" y="103"/>
                    <a:pt x="356" y="113"/>
                  </a:cubicBezTo>
                  <a:cubicBezTo>
                    <a:pt x="397" y="138"/>
                    <a:pt x="434" y="169"/>
                    <a:pt x="469" y="204"/>
                  </a:cubicBezTo>
                  <a:cubicBezTo>
                    <a:pt x="576" y="308"/>
                    <a:pt x="599" y="459"/>
                    <a:pt x="632" y="599"/>
                  </a:cubicBezTo>
                  <a:cubicBezTo>
                    <a:pt x="648" y="642"/>
                    <a:pt x="675" y="681"/>
                    <a:pt x="710" y="712"/>
                  </a:cubicBezTo>
                  <a:cubicBezTo>
                    <a:pt x="827" y="823"/>
                    <a:pt x="874" y="973"/>
                    <a:pt x="889" y="1131"/>
                  </a:cubicBezTo>
                  <a:cubicBezTo>
                    <a:pt x="893" y="1179"/>
                    <a:pt x="893" y="1226"/>
                    <a:pt x="885" y="1275"/>
                  </a:cubicBezTo>
                  <a:cubicBezTo>
                    <a:pt x="876" y="1306"/>
                    <a:pt x="879" y="1339"/>
                    <a:pt x="895" y="1366"/>
                  </a:cubicBezTo>
                  <a:cubicBezTo>
                    <a:pt x="986" y="1491"/>
                    <a:pt x="1000" y="1658"/>
                    <a:pt x="975" y="1806"/>
                  </a:cubicBezTo>
                  <a:cubicBezTo>
                    <a:pt x="967" y="1882"/>
                    <a:pt x="928" y="1954"/>
                    <a:pt x="922" y="2026"/>
                  </a:cubicBezTo>
                  <a:cubicBezTo>
                    <a:pt x="928" y="2090"/>
                    <a:pt x="955" y="2154"/>
                    <a:pt x="963" y="2220"/>
                  </a:cubicBezTo>
                  <a:cubicBezTo>
                    <a:pt x="986" y="2403"/>
                    <a:pt x="911" y="2578"/>
                    <a:pt x="844" y="2744"/>
                  </a:cubicBezTo>
                  <a:cubicBezTo>
                    <a:pt x="821" y="2787"/>
                    <a:pt x="804" y="2835"/>
                    <a:pt x="796" y="2884"/>
                  </a:cubicBezTo>
                  <a:cubicBezTo>
                    <a:pt x="788" y="2952"/>
                    <a:pt x="794" y="3020"/>
                    <a:pt x="782" y="3088"/>
                  </a:cubicBezTo>
                  <a:cubicBezTo>
                    <a:pt x="757" y="3209"/>
                    <a:pt x="698" y="3320"/>
                    <a:pt x="636" y="3427"/>
                  </a:cubicBezTo>
                  <a:cubicBezTo>
                    <a:pt x="572" y="3499"/>
                    <a:pt x="570" y="3594"/>
                    <a:pt x="545" y="3682"/>
                  </a:cubicBezTo>
                  <a:cubicBezTo>
                    <a:pt x="498" y="3818"/>
                    <a:pt x="434" y="3950"/>
                    <a:pt x="356" y="4071"/>
                  </a:cubicBezTo>
                  <a:cubicBezTo>
                    <a:pt x="321" y="4147"/>
                    <a:pt x="270" y="4217"/>
                    <a:pt x="210" y="4279"/>
                  </a:cubicBezTo>
                  <a:cubicBezTo>
                    <a:pt x="179" y="4308"/>
                    <a:pt x="142" y="4330"/>
                    <a:pt x="103" y="4347"/>
                  </a:cubicBezTo>
                  <a:cubicBezTo>
                    <a:pt x="58" y="4361"/>
                    <a:pt x="0" y="4371"/>
                    <a:pt x="15" y="4433"/>
                  </a:cubicBezTo>
                  <a:cubicBezTo>
                    <a:pt x="25" y="4462"/>
                    <a:pt x="45" y="4471"/>
                    <a:pt x="68" y="4471"/>
                  </a:cubicBezTo>
                  <a:cubicBezTo>
                    <a:pt x="91" y="4471"/>
                    <a:pt x="118" y="4461"/>
                    <a:pt x="140" y="4454"/>
                  </a:cubicBezTo>
                  <a:cubicBezTo>
                    <a:pt x="300" y="4394"/>
                    <a:pt x="399" y="4242"/>
                    <a:pt x="471" y="4094"/>
                  </a:cubicBezTo>
                  <a:cubicBezTo>
                    <a:pt x="510" y="4038"/>
                    <a:pt x="543" y="3981"/>
                    <a:pt x="572" y="3919"/>
                  </a:cubicBezTo>
                  <a:cubicBezTo>
                    <a:pt x="628" y="3802"/>
                    <a:pt x="669" y="3676"/>
                    <a:pt x="691" y="3549"/>
                  </a:cubicBezTo>
                  <a:cubicBezTo>
                    <a:pt x="755" y="3454"/>
                    <a:pt x="809" y="3351"/>
                    <a:pt x="852" y="3246"/>
                  </a:cubicBezTo>
                  <a:cubicBezTo>
                    <a:pt x="905" y="3133"/>
                    <a:pt x="901" y="3010"/>
                    <a:pt x="909" y="2888"/>
                  </a:cubicBezTo>
                  <a:cubicBezTo>
                    <a:pt x="940" y="2787"/>
                    <a:pt x="992" y="2695"/>
                    <a:pt x="1023" y="2594"/>
                  </a:cubicBezTo>
                  <a:cubicBezTo>
                    <a:pt x="1068" y="2479"/>
                    <a:pt x="1086" y="2355"/>
                    <a:pt x="1078" y="2232"/>
                  </a:cubicBezTo>
                  <a:cubicBezTo>
                    <a:pt x="1074" y="2160"/>
                    <a:pt x="1045" y="2092"/>
                    <a:pt x="1035" y="2020"/>
                  </a:cubicBezTo>
                  <a:cubicBezTo>
                    <a:pt x="1117" y="1794"/>
                    <a:pt x="1138" y="1518"/>
                    <a:pt x="994" y="1312"/>
                  </a:cubicBezTo>
                  <a:cubicBezTo>
                    <a:pt x="1016" y="1154"/>
                    <a:pt x="996" y="991"/>
                    <a:pt x="936" y="841"/>
                  </a:cubicBezTo>
                  <a:cubicBezTo>
                    <a:pt x="897" y="740"/>
                    <a:pt x="817" y="664"/>
                    <a:pt x="749" y="584"/>
                  </a:cubicBezTo>
                  <a:cubicBezTo>
                    <a:pt x="735" y="553"/>
                    <a:pt x="726" y="520"/>
                    <a:pt x="722" y="487"/>
                  </a:cubicBezTo>
                  <a:cubicBezTo>
                    <a:pt x="706" y="415"/>
                    <a:pt x="683" y="345"/>
                    <a:pt x="656" y="276"/>
                  </a:cubicBezTo>
                  <a:cubicBezTo>
                    <a:pt x="621" y="208"/>
                    <a:pt x="574" y="146"/>
                    <a:pt x="516" y="95"/>
                  </a:cubicBezTo>
                  <a:cubicBezTo>
                    <a:pt x="482" y="62"/>
                    <a:pt x="442" y="33"/>
                    <a:pt x="399" y="10"/>
                  </a:cubicBezTo>
                  <a:cubicBezTo>
                    <a:pt x="389" y="3"/>
                    <a:pt x="378" y="0"/>
                    <a:pt x="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27;p47"/>
            <p:cNvSpPr/>
            <p:nvPr/>
          </p:nvSpPr>
          <p:spPr>
            <a:xfrm>
              <a:off x="5981467" y="2691179"/>
              <a:ext cx="697134" cy="747383"/>
            </a:xfrm>
            <a:custGeom>
              <a:avLst/>
              <a:gdLst/>
              <a:ahLst/>
              <a:cxnLst/>
              <a:rect l="l" t="t" r="r" b="b"/>
              <a:pathLst>
                <a:path w="8376" h="8980" extrusionOk="0">
                  <a:moveTo>
                    <a:pt x="4316" y="0"/>
                  </a:moveTo>
                  <a:cubicBezTo>
                    <a:pt x="4139" y="3"/>
                    <a:pt x="3968" y="52"/>
                    <a:pt x="3796" y="87"/>
                  </a:cubicBezTo>
                  <a:cubicBezTo>
                    <a:pt x="3713" y="103"/>
                    <a:pt x="3629" y="105"/>
                    <a:pt x="3547" y="126"/>
                  </a:cubicBezTo>
                  <a:cubicBezTo>
                    <a:pt x="3386" y="165"/>
                    <a:pt x="3230" y="229"/>
                    <a:pt x="3074" y="286"/>
                  </a:cubicBezTo>
                  <a:cubicBezTo>
                    <a:pt x="2907" y="348"/>
                    <a:pt x="2736" y="393"/>
                    <a:pt x="2570" y="457"/>
                  </a:cubicBezTo>
                  <a:cubicBezTo>
                    <a:pt x="2401" y="521"/>
                    <a:pt x="2232" y="591"/>
                    <a:pt x="2055" y="636"/>
                  </a:cubicBezTo>
                  <a:cubicBezTo>
                    <a:pt x="1985" y="655"/>
                    <a:pt x="1913" y="667"/>
                    <a:pt x="1843" y="688"/>
                  </a:cubicBezTo>
                  <a:cubicBezTo>
                    <a:pt x="1640" y="749"/>
                    <a:pt x="1463" y="875"/>
                    <a:pt x="1267" y="955"/>
                  </a:cubicBezTo>
                  <a:cubicBezTo>
                    <a:pt x="1183" y="988"/>
                    <a:pt x="1097" y="1017"/>
                    <a:pt x="1012" y="1056"/>
                  </a:cubicBezTo>
                  <a:cubicBezTo>
                    <a:pt x="835" y="1140"/>
                    <a:pt x="673" y="1251"/>
                    <a:pt x="506" y="1350"/>
                  </a:cubicBezTo>
                  <a:cubicBezTo>
                    <a:pt x="405" y="1408"/>
                    <a:pt x="302" y="1465"/>
                    <a:pt x="218" y="1545"/>
                  </a:cubicBezTo>
                  <a:cubicBezTo>
                    <a:pt x="148" y="1617"/>
                    <a:pt x="86" y="1698"/>
                    <a:pt x="35" y="1784"/>
                  </a:cubicBezTo>
                  <a:cubicBezTo>
                    <a:pt x="0" y="1817"/>
                    <a:pt x="19" y="1877"/>
                    <a:pt x="66" y="1881"/>
                  </a:cubicBezTo>
                  <a:cubicBezTo>
                    <a:pt x="68" y="1881"/>
                    <a:pt x="70" y="1881"/>
                    <a:pt x="72" y="1881"/>
                  </a:cubicBezTo>
                  <a:cubicBezTo>
                    <a:pt x="106" y="1881"/>
                    <a:pt x="126" y="1852"/>
                    <a:pt x="140" y="1825"/>
                  </a:cubicBezTo>
                  <a:cubicBezTo>
                    <a:pt x="187" y="1751"/>
                    <a:pt x="243" y="1681"/>
                    <a:pt x="305" y="1617"/>
                  </a:cubicBezTo>
                  <a:cubicBezTo>
                    <a:pt x="403" y="1531"/>
                    <a:pt x="523" y="1471"/>
                    <a:pt x="634" y="1404"/>
                  </a:cubicBezTo>
                  <a:cubicBezTo>
                    <a:pt x="741" y="1338"/>
                    <a:pt x="846" y="1272"/>
                    <a:pt x="953" y="1212"/>
                  </a:cubicBezTo>
                  <a:cubicBezTo>
                    <a:pt x="1072" y="1150"/>
                    <a:pt x="1193" y="1097"/>
                    <a:pt x="1321" y="1056"/>
                  </a:cubicBezTo>
                  <a:cubicBezTo>
                    <a:pt x="1487" y="986"/>
                    <a:pt x="1640" y="885"/>
                    <a:pt x="1808" y="819"/>
                  </a:cubicBezTo>
                  <a:cubicBezTo>
                    <a:pt x="1905" y="780"/>
                    <a:pt x="2010" y="764"/>
                    <a:pt x="2111" y="739"/>
                  </a:cubicBezTo>
                  <a:cubicBezTo>
                    <a:pt x="2273" y="694"/>
                    <a:pt x="2432" y="630"/>
                    <a:pt x="2590" y="570"/>
                  </a:cubicBezTo>
                  <a:cubicBezTo>
                    <a:pt x="2837" y="480"/>
                    <a:pt x="3090" y="408"/>
                    <a:pt x="3335" y="311"/>
                  </a:cubicBezTo>
                  <a:cubicBezTo>
                    <a:pt x="3413" y="282"/>
                    <a:pt x="3491" y="256"/>
                    <a:pt x="3571" y="235"/>
                  </a:cubicBezTo>
                  <a:cubicBezTo>
                    <a:pt x="3672" y="214"/>
                    <a:pt x="3783" y="208"/>
                    <a:pt x="3886" y="184"/>
                  </a:cubicBezTo>
                  <a:cubicBezTo>
                    <a:pt x="4052" y="142"/>
                    <a:pt x="4219" y="112"/>
                    <a:pt x="4389" y="112"/>
                  </a:cubicBezTo>
                  <a:cubicBezTo>
                    <a:pt x="4422" y="112"/>
                    <a:pt x="4454" y="113"/>
                    <a:pt x="4487" y="116"/>
                  </a:cubicBezTo>
                  <a:cubicBezTo>
                    <a:pt x="4763" y="124"/>
                    <a:pt x="5042" y="105"/>
                    <a:pt x="5306" y="206"/>
                  </a:cubicBezTo>
                  <a:cubicBezTo>
                    <a:pt x="5425" y="262"/>
                    <a:pt x="5507" y="373"/>
                    <a:pt x="5620" y="439"/>
                  </a:cubicBezTo>
                  <a:cubicBezTo>
                    <a:pt x="5711" y="496"/>
                    <a:pt x="5814" y="533"/>
                    <a:pt x="5896" y="603"/>
                  </a:cubicBezTo>
                  <a:cubicBezTo>
                    <a:pt x="5956" y="657"/>
                    <a:pt x="6007" y="716"/>
                    <a:pt x="6071" y="766"/>
                  </a:cubicBezTo>
                  <a:cubicBezTo>
                    <a:pt x="6161" y="838"/>
                    <a:pt x="6275" y="879"/>
                    <a:pt x="6363" y="953"/>
                  </a:cubicBezTo>
                  <a:cubicBezTo>
                    <a:pt x="6423" y="1000"/>
                    <a:pt x="6468" y="1060"/>
                    <a:pt x="6528" y="1107"/>
                  </a:cubicBezTo>
                  <a:cubicBezTo>
                    <a:pt x="6610" y="1181"/>
                    <a:pt x="6715" y="1220"/>
                    <a:pt x="6799" y="1290"/>
                  </a:cubicBezTo>
                  <a:cubicBezTo>
                    <a:pt x="6900" y="1375"/>
                    <a:pt x="6960" y="1490"/>
                    <a:pt x="7032" y="1597"/>
                  </a:cubicBezTo>
                  <a:cubicBezTo>
                    <a:pt x="7106" y="1700"/>
                    <a:pt x="7200" y="1782"/>
                    <a:pt x="7285" y="1875"/>
                  </a:cubicBezTo>
                  <a:cubicBezTo>
                    <a:pt x="7394" y="1990"/>
                    <a:pt x="7472" y="2130"/>
                    <a:pt x="7542" y="2272"/>
                  </a:cubicBezTo>
                  <a:cubicBezTo>
                    <a:pt x="7647" y="2449"/>
                    <a:pt x="7781" y="2613"/>
                    <a:pt x="7853" y="2809"/>
                  </a:cubicBezTo>
                  <a:cubicBezTo>
                    <a:pt x="7912" y="2961"/>
                    <a:pt x="7937" y="3121"/>
                    <a:pt x="7990" y="3276"/>
                  </a:cubicBezTo>
                  <a:cubicBezTo>
                    <a:pt x="8034" y="3405"/>
                    <a:pt x="8069" y="3537"/>
                    <a:pt x="8093" y="3671"/>
                  </a:cubicBezTo>
                  <a:cubicBezTo>
                    <a:pt x="8106" y="3743"/>
                    <a:pt x="8112" y="3817"/>
                    <a:pt x="8118" y="3889"/>
                  </a:cubicBezTo>
                  <a:cubicBezTo>
                    <a:pt x="8134" y="3987"/>
                    <a:pt x="8155" y="4084"/>
                    <a:pt x="8184" y="4179"/>
                  </a:cubicBezTo>
                  <a:cubicBezTo>
                    <a:pt x="8239" y="4397"/>
                    <a:pt x="8241" y="4617"/>
                    <a:pt x="8219" y="4843"/>
                  </a:cubicBezTo>
                  <a:cubicBezTo>
                    <a:pt x="8208" y="4989"/>
                    <a:pt x="8237" y="5135"/>
                    <a:pt x="8254" y="5281"/>
                  </a:cubicBezTo>
                  <a:cubicBezTo>
                    <a:pt x="8274" y="5446"/>
                    <a:pt x="8250" y="5609"/>
                    <a:pt x="8217" y="5771"/>
                  </a:cubicBezTo>
                  <a:cubicBezTo>
                    <a:pt x="8196" y="5886"/>
                    <a:pt x="8196" y="6006"/>
                    <a:pt x="8186" y="6123"/>
                  </a:cubicBezTo>
                  <a:cubicBezTo>
                    <a:pt x="8173" y="6269"/>
                    <a:pt x="8147" y="6411"/>
                    <a:pt x="8104" y="6551"/>
                  </a:cubicBezTo>
                  <a:cubicBezTo>
                    <a:pt x="8077" y="6637"/>
                    <a:pt x="8044" y="6717"/>
                    <a:pt x="8023" y="6810"/>
                  </a:cubicBezTo>
                  <a:cubicBezTo>
                    <a:pt x="8003" y="6903"/>
                    <a:pt x="7988" y="6995"/>
                    <a:pt x="7960" y="7086"/>
                  </a:cubicBezTo>
                  <a:cubicBezTo>
                    <a:pt x="7912" y="7234"/>
                    <a:pt x="7826" y="7365"/>
                    <a:pt x="7754" y="7501"/>
                  </a:cubicBezTo>
                  <a:cubicBezTo>
                    <a:pt x="7702" y="7606"/>
                    <a:pt x="7647" y="7709"/>
                    <a:pt x="7585" y="7810"/>
                  </a:cubicBezTo>
                  <a:cubicBezTo>
                    <a:pt x="7523" y="7915"/>
                    <a:pt x="7443" y="8005"/>
                    <a:pt x="7375" y="8104"/>
                  </a:cubicBezTo>
                  <a:cubicBezTo>
                    <a:pt x="7303" y="8211"/>
                    <a:pt x="7233" y="8322"/>
                    <a:pt x="7153" y="8423"/>
                  </a:cubicBezTo>
                  <a:cubicBezTo>
                    <a:pt x="7079" y="8505"/>
                    <a:pt x="7001" y="8587"/>
                    <a:pt x="6921" y="8666"/>
                  </a:cubicBezTo>
                  <a:cubicBezTo>
                    <a:pt x="6857" y="8723"/>
                    <a:pt x="6787" y="8777"/>
                    <a:pt x="6711" y="8820"/>
                  </a:cubicBezTo>
                  <a:cubicBezTo>
                    <a:pt x="6666" y="8853"/>
                    <a:pt x="6552" y="8879"/>
                    <a:pt x="6591" y="8956"/>
                  </a:cubicBezTo>
                  <a:cubicBezTo>
                    <a:pt x="6602" y="8972"/>
                    <a:pt x="6619" y="8980"/>
                    <a:pt x="6637" y="8980"/>
                  </a:cubicBezTo>
                  <a:cubicBezTo>
                    <a:pt x="6647" y="8980"/>
                    <a:pt x="6657" y="8977"/>
                    <a:pt x="6666" y="8972"/>
                  </a:cubicBezTo>
                  <a:cubicBezTo>
                    <a:pt x="6756" y="8923"/>
                    <a:pt x="6842" y="8865"/>
                    <a:pt x="6927" y="8803"/>
                  </a:cubicBezTo>
                  <a:cubicBezTo>
                    <a:pt x="7040" y="8705"/>
                    <a:pt x="7147" y="8598"/>
                    <a:pt x="7244" y="8482"/>
                  </a:cubicBezTo>
                  <a:cubicBezTo>
                    <a:pt x="7330" y="8378"/>
                    <a:pt x="7400" y="8262"/>
                    <a:pt x="7474" y="8151"/>
                  </a:cubicBezTo>
                  <a:cubicBezTo>
                    <a:pt x="7612" y="7980"/>
                    <a:pt x="7731" y="7793"/>
                    <a:pt x="7832" y="7596"/>
                  </a:cubicBezTo>
                  <a:cubicBezTo>
                    <a:pt x="7908" y="7437"/>
                    <a:pt x="8011" y="7291"/>
                    <a:pt x="8064" y="7123"/>
                  </a:cubicBezTo>
                  <a:cubicBezTo>
                    <a:pt x="8104" y="6999"/>
                    <a:pt x="8118" y="6870"/>
                    <a:pt x="8155" y="6744"/>
                  </a:cubicBezTo>
                  <a:cubicBezTo>
                    <a:pt x="8243" y="6512"/>
                    <a:pt x="8295" y="6265"/>
                    <a:pt x="8305" y="6014"/>
                  </a:cubicBezTo>
                  <a:cubicBezTo>
                    <a:pt x="8307" y="5810"/>
                    <a:pt x="8375" y="5615"/>
                    <a:pt x="8373" y="5411"/>
                  </a:cubicBezTo>
                  <a:cubicBezTo>
                    <a:pt x="8371" y="5232"/>
                    <a:pt x="8326" y="5057"/>
                    <a:pt x="8328" y="4876"/>
                  </a:cubicBezTo>
                  <a:cubicBezTo>
                    <a:pt x="8344" y="4697"/>
                    <a:pt x="8354" y="4524"/>
                    <a:pt x="8328" y="4339"/>
                  </a:cubicBezTo>
                  <a:cubicBezTo>
                    <a:pt x="8309" y="4224"/>
                    <a:pt x="8285" y="4111"/>
                    <a:pt x="8252" y="3998"/>
                  </a:cubicBezTo>
                  <a:cubicBezTo>
                    <a:pt x="8223" y="3882"/>
                    <a:pt x="8223" y="3763"/>
                    <a:pt x="8202" y="3646"/>
                  </a:cubicBezTo>
                  <a:cubicBezTo>
                    <a:pt x="8167" y="3430"/>
                    <a:pt x="8083" y="3226"/>
                    <a:pt x="8032" y="3014"/>
                  </a:cubicBezTo>
                  <a:cubicBezTo>
                    <a:pt x="8015" y="2940"/>
                    <a:pt x="7992" y="2868"/>
                    <a:pt x="7968" y="2798"/>
                  </a:cubicBezTo>
                  <a:cubicBezTo>
                    <a:pt x="7881" y="2539"/>
                    <a:pt x="7690" y="2338"/>
                    <a:pt x="7577" y="2095"/>
                  </a:cubicBezTo>
                  <a:cubicBezTo>
                    <a:pt x="7470" y="1875"/>
                    <a:pt x="7277" y="1724"/>
                    <a:pt x="7126" y="1539"/>
                  </a:cubicBezTo>
                  <a:cubicBezTo>
                    <a:pt x="7038" y="1406"/>
                    <a:pt x="6958" y="1255"/>
                    <a:pt x="6820" y="1165"/>
                  </a:cubicBezTo>
                  <a:cubicBezTo>
                    <a:pt x="6746" y="1116"/>
                    <a:pt x="6663" y="1076"/>
                    <a:pt x="6596" y="1017"/>
                  </a:cubicBezTo>
                  <a:cubicBezTo>
                    <a:pt x="6534" y="963"/>
                    <a:pt x="6482" y="900"/>
                    <a:pt x="6415" y="850"/>
                  </a:cubicBezTo>
                  <a:cubicBezTo>
                    <a:pt x="6322" y="778"/>
                    <a:pt x="6211" y="735"/>
                    <a:pt x="6120" y="661"/>
                  </a:cubicBezTo>
                  <a:cubicBezTo>
                    <a:pt x="6055" y="603"/>
                    <a:pt x="5999" y="537"/>
                    <a:pt x="5929" y="486"/>
                  </a:cubicBezTo>
                  <a:cubicBezTo>
                    <a:pt x="5851" y="433"/>
                    <a:pt x="5764" y="395"/>
                    <a:pt x="5684" y="346"/>
                  </a:cubicBezTo>
                  <a:cubicBezTo>
                    <a:pt x="5571" y="278"/>
                    <a:pt x="5485" y="169"/>
                    <a:pt x="5365" y="110"/>
                  </a:cubicBezTo>
                  <a:cubicBezTo>
                    <a:pt x="5121" y="5"/>
                    <a:pt x="4845" y="9"/>
                    <a:pt x="4584" y="5"/>
                  </a:cubicBezTo>
                  <a:cubicBezTo>
                    <a:pt x="4495" y="5"/>
                    <a:pt x="4405" y="0"/>
                    <a:pt x="4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28;p47"/>
            <p:cNvSpPr/>
            <p:nvPr/>
          </p:nvSpPr>
          <p:spPr>
            <a:xfrm>
              <a:off x="4733966" y="3121467"/>
              <a:ext cx="1073417" cy="1079294"/>
            </a:xfrm>
            <a:custGeom>
              <a:avLst/>
              <a:gdLst/>
              <a:ahLst/>
              <a:cxnLst/>
              <a:rect l="l" t="t" r="r" b="b"/>
              <a:pathLst>
                <a:path w="12897" h="12968" extrusionOk="0">
                  <a:moveTo>
                    <a:pt x="12835" y="0"/>
                  </a:moveTo>
                  <a:cubicBezTo>
                    <a:pt x="12830" y="0"/>
                    <a:pt x="12824" y="1"/>
                    <a:pt x="12819" y="2"/>
                  </a:cubicBezTo>
                  <a:cubicBezTo>
                    <a:pt x="12584" y="116"/>
                    <a:pt x="12335" y="190"/>
                    <a:pt x="12088" y="270"/>
                  </a:cubicBezTo>
                  <a:cubicBezTo>
                    <a:pt x="11852" y="348"/>
                    <a:pt x="11613" y="416"/>
                    <a:pt x="11374" y="488"/>
                  </a:cubicBezTo>
                  <a:cubicBezTo>
                    <a:pt x="10879" y="636"/>
                    <a:pt x="10391" y="805"/>
                    <a:pt x="9891" y="938"/>
                  </a:cubicBezTo>
                  <a:cubicBezTo>
                    <a:pt x="9058" y="1169"/>
                    <a:pt x="8180" y="1298"/>
                    <a:pt x="7429" y="1751"/>
                  </a:cubicBezTo>
                  <a:cubicBezTo>
                    <a:pt x="6536" y="2286"/>
                    <a:pt x="5709" y="2926"/>
                    <a:pt x="4935" y="3621"/>
                  </a:cubicBezTo>
                  <a:cubicBezTo>
                    <a:pt x="4254" y="4251"/>
                    <a:pt x="3643" y="4952"/>
                    <a:pt x="3113" y="5713"/>
                  </a:cubicBezTo>
                  <a:cubicBezTo>
                    <a:pt x="2818" y="6135"/>
                    <a:pt x="2471" y="6518"/>
                    <a:pt x="2203" y="6958"/>
                  </a:cubicBezTo>
                  <a:cubicBezTo>
                    <a:pt x="1944" y="7371"/>
                    <a:pt x="1730" y="7814"/>
                    <a:pt x="1500" y="8244"/>
                  </a:cubicBezTo>
                  <a:cubicBezTo>
                    <a:pt x="1319" y="8575"/>
                    <a:pt x="1119" y="8894"/>
                    <a:pt x="955" y="9233"/>
                  </a:cubicBezTo>
                  <a:cubicBezTo>
                    <a:pt x="732" y="9680"/>
                    <a:pt x="630" y="10173"/>
                    <a:pt x="500" y="10655"/>
                  </a:cubicBezTo>
                  <a:cubicBezTo>
                    <a:pt x="342" y="11274"/>
                    <a:pt x="158" y="11891"/>
                    <a:pt x="56" y="12523"/>
                  </a:cubicBezTo>
                  <a:cubicBezTo>
                    <a:pt x="35" y="12650"/>
                    <a:pt x="19" y="12778"/>
                    <a:pt x="4" y="12907"/>
                  </a:cubicBezTo>
                  <a:cubicBezTo>
                    <a:pt x="0" y="12938"/>
                    <a:pt x="25" y="12965"/>
                    <a:pt x="56" y="12967"/>
                  </a:cubicBezTo>
                  <a:cubicBezTo>
                    <a:pt x="58" y="12967"/>
                    <a:pt x="60" y="12968"/>
                    <a:pt x="63" y="12968"/>
                  </a:cubicBezTo>
                  <a:cubicBezTo>
                    <a:pt x="91" y="12968"/>
                    <a:pt x="115" y="12946"/>
                    <a:pt x="117" y="12918"/>
                  </a:cubicBezTo>
                  <a:cubicBezTo>
                    <a:pt x="156" y="12576"/>
                    <a:pt x="216" y="12237"/>
                    <a:pt x="298" y="11903"/>
                  </a:cubicBezTo>
                  <a:cubicBezTo>
                    <a:pt x="403" y="11457"/>
                    <a:pt x="529" y="11015"/>
                    <a:pt x="640" y="10570"/>
                  </a:cubicBezTo>
                  <a:cubicBezTo>
                    <a:pt x="749" y="10163"/>
                    <a:pt x="841" y="9750"/>
                    <a:pt x="1018" y="9365"/>
                  </a:cubicBezTo>
                  <a:cubicBezTo>
                    <a:pt x="1179" y="9017"/>
                    <a:pt x="1385" y="8688"/>
                    <a:pt x="1570" y="8353"/>
                  </a:cubicBezTo>
                  <a:cubicBezTo>
                    <a:pt x="1689" y="8135"/>
                    <a:pt x="1800" y="7914"/>
                    <a:pt x="1917" y="7698"/>
                  </a:cubicBezTo>
                  <a:cubicBezTo>
                    <a:pt x="2082" y="7373"/>
                    <a:pt x="2267" y="7061"/>
                    <a:pt x="2471" y="6758"/>
                  </a:cubicBezTo>
                  <a:cubicBezTo>
                    <a:pt x="2633" y="6524"/>
                    <a:pt x="2816" y="6304"/>
                    <a:pt x="2989" y="6075"/>
                  </a:cubicBezTo>
                  <a:cubicBezTo>
                    <a:pt x="3146" y="5870"/>
                    <a:pt x="3292" y="5656"/>
                    <a:pt x="3446" y="5448"/>
                  </a:cubicBezTo>
                  <a:cubicBezTo>
                    <a:pt x="3682" y="5135"/>
                    <a:pt x="3923" y="4837"/>
                    <a:pt x="4182" y="4541"/>
                  </a:cubicBezTo>
                  <a:cubicBezTo>
                    <a:pt x="4680" y="3993"/>
                    <a:pt x="5223" y="3489"/>
                    <a:pt x="5804" y="3031"/>
                  </a:cubicBezTo>
                  <a:cubicBezTo>
                    <a:pt x="6186" y="2718"/>
                    <a:pt x="6585" y="2426"/>
                    <a:pt x="6999" y="2156"/>
                  </a:cubicBezTo>
                  <a:cubicBezTo>
                    <a:pt x="7344" y="1924"/>
                    <a:pt x="7694" y="1710"/>
                    <a:pt x="8085" y="1556"/>
                  </a:cubicBezTo>
                  <a:cubicBezTo>
                    <a:pt x="8745" y="1311"/>
                    <a:pt x="9443" y="1187"/>
                    <a:pt x="10118" y="992"/>
                  </a:cubicBezTo>
                  <a:cubicBezTo>
                    <a:pt x="10490" y="887"/>
                    <a:pt x="10856" y="768"/>
                    <a:pt x="11224" y="650"/>
                  </a:cubicBezTo>
                  <a:cubicBezTo>
                    <a:pt x="11586" y="539"/>
                    <a:pt x="11951" y="439"/>
                    <a:pt x="12311" y="317"/>
                  </a:cubicBezTo>
                  <a:cubicBezTo>
                    <a:pt x="12498" y="260"/>
                    <a:pt x="12681" y="190"/>
                    <a:pt x="12860" y="107"/>
                  </a:cubicBezTo>
                  <a:cubicBezTo>
                    <a:pt x="12885" y="95"/>
                    <a:pt x="12897" y="66"/>
                    <a:pt x="12889" y="39"/>
                  </a:cubicBezTo>
                  <a:cubicBezTo>
                    <a:pt x="12882" y="14"/>
                    <a:pt x="12859" y="0"/>
                    <a:pt x="12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29;p47"/>
            <p:cNvSpPr/>
            <p:nvPr/>
          </p:nvSpPr>
          <p:spPr>
            <a:xfrm>
              <a:off x="4492522" y="3548177"/>
              <a:ext cx="504457" cy="425792"/>
            </a:xfrm>
            <a:custGeom>
              <a:avLst/>
              <a:gdLst/>
              <a:ahLst/>
              <a:cxnLst/>
              <a:rect l="l" t="t" r="r" b="b"/>
              <a:pathLst>
                <a:path w="6061" h="5116" extrusionOk="0">
                  <a:moveTo>
                    <a:pt x="5785" y="1"/>
                  </a:moveTo>
                  <a:cubicBezTo>
                    <a:pt x="5687" y="1"/>
                    <a:pt x="5575" y="72"/>
                    <a:pt x="5493" y="119"/>
                  </a:cubicBezTo>
                  <a:cubicBezTo>
                    <a:pt x="5296" y="232"/>
                    <a:pt x="5106" y="358"/>
                    <a:pt x="4909" y="469"/>
                  </a:cubicBezTo>
                  <a:cubicBezTo>
                    <a:pt x="4586" y="650"/>
                    <a:pt x="4261" y="827"/>
                    <a:pt x="3940" y="1012"/>
                  </a:cubicBezTo>
                  <a:cubicBezTo>
                    <a:pt x="3498" y="1269"/>
                    <a:pt x="3080" y="1570"/>
                    <a:pt x="2673" y="1878"/>
                  </a:cubicBezTo>
                  <a:cubicBezTo>
                    <a:pt x="2078" y="2333"/>
                    <a:pt x="1517" y="2835"/>
                    <a:pt x="1060" y="3429"/>
                  </a:cubicBezTo>
                  <a:cubicBezTo>
                    <a:pt x="681" y="3915"/>
                    <a:pt x="313" y="4417"/>
                    <a:pt x="58" y="4980"/>
                  </a:cubicBezTo>
                  <a:cubicBezTo>
                    <a:pt x="35" y="5030"/>
                    <a:pt x="0" y="5079"/>
                    <a:pt x="62" y="5112"/>
                  </a:cubicBezTo>
                  <a:cubicBezTo>
                    <a:pt x="70" y="5114"/>
                    <a:pt x="78" y="5115"/>
                    <a:pt x="84" y="5115"/>
                  </a:cubicBezTo>
                  <a:cubicBezTo>
                    <a:pt x="139" y="5115"/>
                    <a:pt x="144" y="5045"/>
                    <a:pt x="173" y="4997"/>
                  </a:cubicBezTo>
                  <a:cubicBezTo>
                    <a:pt x="274" y="4781"/>
                    <a:pt x="391" y="4571"/>
                    <a:pt x="519" y="4367"/>
                  </a:cubicBezTo>
                  <a:cubicBezTo>
                    <a:pt x="936" y="3740"/>
                    <a:pt x="1397" y="3135"/>
                    <a:pt x="1953" y="2625"/>
                  </a:cubicBezTo>
                  <a:cubicBezTo>
                    <a:pt x="2128" y="2456"/>
                    <a:pt x="2315" y="2304"/>
                    <a:pt x="2504" y="2154"/>
                  </a:cubicBezTo>
                  <a:cubicBezTo>
                    <a:pt x="2909" y="1825"/>
                    <a:pt x="3331" y="1520"/>
                    <a:pt x="3771" y="1242"/>
                  </a:cubicBezTo>
                  <a:cubicBezTo>
                    <a:pt x="4189" y="983"/>
                    <a:pt x="4627" y="759"/>
                    <a:pt x="5053" y="514"/>
                  </a:cubicBezTo>
                  <a:cubicBezTo>
                    <a:pt x="5248" y="399"/>
                    <a:pt x="5440" y="276"/>
                    <a:pt x="5641" y="165"/>
                  </a:cubicBezTo>
                  <a:cubicBezTo>
                    <a:pt x="5700" y="131"/>
                    <a:pt x="5744" y="112"/>
                    <a:pt x="5777" y="112"/>
                  </a:cubicBezTo>
                  <a:cubicBezTo>
                    <a:pt x="5827" y="112"/>
                    <a:pt x="5855" y="154"/>
                    <a:pt x="5878" y="257"/>
                  </a:cubicBezTo>
                  <a:cubicBezTo>
                    <a:pt x="5917" y="420"/>
                    <a:pt x="5911" y="590"/>
                    <a:pt x="5859" y="749"/>
                  </a:cubicBezTo>
                  <a:cubicBezTo>
                    <a:pt x="5847" y="792"/>
                    <a:pt x="5831" y="833"/>
                    <a:pt x="5808" y="870"/>
                  </a:cubicBezTo>
                  <a:cubicBezTo>
                    <a:pt x="5791" y="882"/>
                    <a:pt x="5779" y="901"/>
                    <a:pt x="5781" y="922"/>
                  </a:cubicBezTo>
                  <a:cubicBezTo>
                    <a:pt x="5785" y="959"/>
                    <a:pt x="5808" y="975"/>
                    <a:pt x="5834" y="975"/>
                  </a:cubicBezTo>
                  <a:cubicBezTo>
                    <a:pt x="5860" y="975"/>
                    <a:pt x="5889" y="959"/>
                    <a:pt x="5905" y="930"/>
                  </a:cubicBezTo>
                  <a:cubicBezTo>
                    <a:pt x="6036" y="683"/>
                    <a:pt x="6061" y="327"/>
                    <a:pt x="5925" y="76"/>
                  </a:cubicBezTo>
                  <a:cubicBezTo>
                    <a:pt x="5887" y="21"/>
                    <a:pt x="5838" y="1"/>
                    <a:pt x="5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30;p47"/>
            <p:cNvSpPr/>
            <p:nvPr/>
          </p:nvSpPr>
          <p:spPr>
            <a:xfrm>
              <a:off x="4490525" y="3966396"/>
              <a:ext cx="255100" cy="205322"/>
            </a:xfrm>
            <a:custGeom>
              <a:avLst/>
              <a:gdLst/>
              <a:ahLst/>
              <a:cxnLst/>
              <a:rect l="l" t="t" r="r" b="b"/>
              <a:pathLst>
                <a:path w="3065" h="2467" extrusionOk="0">
                  <a:moveTo>
                    <a:pt x="95" y="1"/>
                  </a:moveTo>
                  <a:cubicBezTo>
                    <a:pt x="48" y="1"/>
                    <a:pt x="0" y="23"/>
                    <a:pt x="16" y="79"/>
                  </a:cubicBezTo>
                  <a:cubicBezTo>
                    <a:pt x="26" y="103"/>
                    <a:pt x="49" y="117"/>
                    <a:pt x="74" y="117"/>
                  </a:cubicBezTo>
                  <a:cubicBezTo>
                    <a:pt x="81" y="117"/>
                    <a:pt x="88" y="116"/>
                    <a:pt x="94" y="114"/>
                  </a:cubicBezTo>
                  <a:cubicBezTo>
                    <a:pt x="160" y="114"/>
                    <a:pt x="224" y="118"/>
                    <a:pt x="288" y="126"/>
                  </a:cubicBezTo>
                  <a:cubicBezTo>
                    <a:pt x="493" y="147"/>
                    <a:pt x="691" y="237"/>
                    <a:pt x="870" y="338"/>
                  </a:cubicBezTo>
                  <a:cubicBezTo>
                    <a:pt x="1290" y="562"/>
                    <a:pt x="1678" y="842"/>
                    <a:pt x="2026" y="1169"/>
                  </a:cubicBezTo>
                  <a:cubicBezTo>
                    <a:pt x="2425" y="1517"/>
                    <a:pt x="2744" y="1951"/>
                    <a:pt x="2958" y="2439"/>
                  </a:cubicBezTo>
                  <a:cubicBezTo>
                    <a:pt x="2969" y="2457"/>
                    <a:pt x="2988" y="2466"/>
                    <a:pt x="3007" y="2466"/>
                  </a:cubicBezTo>
                  <a:cubicBezTo>
                    <a:pt x="3029" y="2466"/>
                    <a:pt x="3052" y="2453"/>
                    <a:pt x="3061" y="2428"/>
                  </a:cubicBezTo>
                  <a:cubicBezTo>
                    <a:pt x="3065" y="2414"/>
                    <a:pt x="3063" y="2397"/>
                    <a:pt x="3057" y="2385"/>
                  </a:cubicBezTo>
                  <a:cubicBezTo>
                    <a:pt x="2991" y="2239"/>
                    <a:pt x="2917" y="2099"/>
                    <a:pt x="2837" y="1961"/>
                  </a:cubicBezTo>
                  <a:cubicBezTo>
                    <a:pt x="2656" y="1661"/>
                    <a:pt x="2429" y="1387"/>
                    <a:pt x="2170" y="1151"/>
                  </a:cubicBezTo>
                  <a:cubicBezTo>
                    <a:pt x="1913" y="902"/>
                    <a:pt x="1631" y="678"/>
                    <a:pt x="1331" y="482"/>
                  </a:cubicBezTo>
                  <a:cubicBezTo>
                    <a:pt x="1030" y="301"/>
                    <a:pt x="728" y="91"/>
                    <a:pt x="376" y="25"/>
                  </a:cubicBezTo>
                  <a:cubicBezTo>
                    <a:pt x="290" y="11"/>
                    <a:pt x="205" y="5"/>
                    <a:pt x="119" y="3"/>
                  </a:cubicBezTo>
                  <a:cubicBezTo>
                    <a:pt x="111" y="2"/>
                    <a:pt x="103"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31;p47"/>
            <p:cNvSpPr/>
            <p:nvPr/>
          </p:nvSpPr>
          <p:spPr>
            <a:xfrm>
              <a:off x="4735880" y="4197021"/>
              <a:ext cx="136081" cy="565198"/>
            </a:xfrm>
            <a:custGeom>
              <a:avLst/>
              <a:gdLst/>
              <a:ahLst/>
              <a:cxnLst/>
              <a:rect l="l" t="t" r="r" b="b"/>
              <a:pathLst>
                <a:path w="1635" h="6791" extrusionOk="0">
                  <a:moveTo>
                    <a:pt x="61" y="0"/>
                  </a:moveTo>
                  <a:cubicBezTo>
                    <a:pt x="31" y="0"/>
                    <a:pt x="1" y="21"/>
                    <a:pt x="4" y="63"/>
                  </a:cubicBezTo>
                  <a:cubicBezTo>
                    <a:pt x="6" y="124"/>
                    <a:pt x="6" y="190"/>
                    <a:pt x="8" y="254"/>
                  </a:cubicBezTo>
                  <a:cubicBezTo>
                    <a:pt x="22" y="472"/>
                    <a:pt x="49" y="690"/>
                    <a:pt x="82" y="906"/>
                  </a:cubicBezTo>
                  <a:cubicBezTo>
                    <a:pt x="255" y="1896"/>
                    <a:pt x="535" y="2862"/>
                    <a:pt x="818" y="3823"/>
                  </a:cubicBezTo>
                  <a:cubicBezTo>
                    <a:pt x="899" y="4091"/>
                    <a:pt x="985" y="4358"/>
                    <a:pt x="1051" y="4630"/>
                  </a:cubicBezTo>
                  <a:cubicBezTo>
                    <a:pt x="1106" y="4833"/>
                    <a:pt x="1096" y="5049"/>
                    <a:pt x="1024" y="5249"/>
                  </a:cubicBezTo>
                  <a:cubicBezTo>
                    <a:pt x="997" y="5335"/>
                    <a:pt x="967" y="5420"/>
                    <a:pt x="936" y="5506"/>
                  </a:cubicBezTo>
                  <a:cubicBezTo>
                    <a:pt x="917" y="5570"/>
                    <a:pt x="872" y="5662"/>
                    <a:pt x="934" y="5716"/>
                  </a:cubicBezTo>
                  <a:cubicBezTo>
                    <a:pt x="950" y="5729"/>
                    <a:pt x="969" y="5733"/>
                    <a:pt x="989" y="5733"/>
                  </a:cubicBezTo>
                  <a:cubicBezTo>
                    <a:pt x="1007" y="5733"/>
                    <a:pt x="1025" y="5730"/>
                    <a:pt x="1043" y="5726"/>
                  </a:cubicBezTo>
                  <a:cubicBezTo>
                    <a:pt x="1090" y="5718"/>
                    <a:pt x="1143" y="5699"/>
                    <a:pt x="1194" y="5699"/>
                  </a:cubicBezTo>
                  <a:cubicBezTo>
                    <a:pt x="1220" y="5699"/>
                    <a:pt x="1245" y="5704"/>
                    <a:pt x="1269" y="5718"/>
                  </a:cubicBezTo>
                  <a:cubicBezTo>
                    <a:pt x="1331" y="5780"/>
                    <a:pt x="1345" y="5872"/>
                    <a:pt x="1368" y="5954"/>
                  </a:cubicBezTo>
                  <a:cubicBezTo>
                    <a:pt x="1423" y="6218"/>
                    <a:pt x="1421" y="6493"/>
                    <a:pt x="1512" y="6751"/>
                  </a:cubicBezTo>
                  <a:cubicBezTo>
                    <a:pt x="1520" y="6778"/>
                    <a:pt x="1542" y="6790"/>
                    <a:pt x="1564" y="6790"/>
                  </a:cubicBezTo>
                  <a:cubicBezTo>
                    <a:pt x="1599" y="6790"/>
                    <a:pt x="1635" y="6760"/>
                    <a:pt x="1621" y="6716"/>
                  </a:cubicBezTo>
                  <a:cubicBezTo>
                    <a:pt x="1563" y="6553"/>
                    <a:pt x="1545" y="6380"/>
                    <a:pt x="1522" y="6208"/>
                  </a:cubicBezTo>
                  <a:cubicBezTo>
                    <a:pt x="1495" y="6026"/>
                    <a:pt x="1481" y="5767"/>
                    <a:pt x="1345" y="5634"/>
                  </a:cubicBezTo>
                  <a:cubicBezTo>
                    <a:pt x="1302" y="5598"/>
                    <a:pt x="1252" y="5586"/>
                    <a:pt x="1200" y="5586"/>
                  </a:cubicBezTo>
                  <a:cubicBezTo>
                    <a:pt x="1140" y="5586"/>
                    <a:pt x="1077" y="5602"/>
                    <a:pt x="1020" y="5615"/>
                  </a:cubicBezTo>
                  <a:cubicBezTo>
                    <a:pt x="1090" y="5387"/>
                    <a:pt x="1197" y="5162"/>
                    <a:pt x="1201" y="4920"/>
                  </a:cubicBezTo>
                  <a:cubicBezTo>
                    <a:pt x="1205" y="4784"/>
                    <a:pt x="1172" y="4650"/>
                    <a:pt x="1139" y="4523"/>
                  </a:cubicBezTo>
                  <a:cubicBezTo>
                    <a:pt x="1030" y="4113"/>
                    <a:pt x="899" y="3710"/>
                    <a:pt x="783" y="3301"/>
                  </a:cubicBezTo>
                  <a:cubicBezTo>
                    <a:pt x="660" y="2891"/>
                    <a:pt x="549" y="2480"/>
                    <a:pt x="448" y="2064"/>
                  </a:cubicBezTo>
                  <a:cubicBezTo>
                    <a:pt x="312" y="1525"/>
                    <a:pt x="185" y="980"/>
                    <a:pt x="133" y="425"/>
                  </a:cubicBezTo>
                  <a:cubicBezTo>
                    <a:pt x="123" y="309"/>
                    <a:pt x="117" y="178"/>
                    <a:pt x="115" y="58"/>
                  </a:cubicBezTo>
                  <a:cubicBezTo>
                    <a:pt x="117" y="19"/>
                    <a:pt x="89"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32;p47"/>
            <p:cNvSpPr/>
            <p:nvPr/>
          </p:nvSpPr>
          <p:spPr>
            <a:xfrm>
              <a:off x="4732884" y="4664761"/>
              <a:ext cx="87142" cy="82562"/>
            </a:xfrm>
            <a:custGeom>
              <a:avLst/>
              <a:gdLst/>
              <a:ahLst/>
              <a:cxnLst/>
              <a:rect l="l" t="t" r="r" b="b"/>
              <a:pathLst>
                <a:path w="1047" h="992" extrusionOk="0">
                  <a:moveTo>
                    <a:pt x="969" y="0"/>
                  </a:moveTo>
                  <a:cubicBezTo>
                    <a:pt x="966" y="0"/>
                    <a:pt x="963" y="1"/>
                    <a:pt x="959" y="1"/>
                  </a:cubicBezTo>
                  <a:cubicBezTo>
                    <a:pt x="898" y="14"/>
                    <a:pt x="850" y="57"/>
                    <a:pt x="801" y="92"/>
                  </a:cubicBezTo>
                  <a:cubicBezTo>
                    <a:pt x="747" y="133"/>
                    <a:pt x="696" y="176"/>
                    <a:pt x="645" y="221"/>
                  </a:cubicBezTo>
                  <a:cubicBezTo>
                    <a:pt x="464" y="378"/>
                    <a:pt x="297" y="553"/>
                    <a:pt x="147" y="740"/>
                  </a:cubicBezTo>
                  <a:cubicBezTo>
                    <a:pt x="106" y="793"/>
                    <a:pt x="62" y="849"/>
                    <a:pt x="19" y="904"/>
                  </a:cubicBezTo>
                  <a:cubicBezTo>
                    <a:pt x="1" y="929"/>
                    <a:pt x="7" y="962"/>
                    <a:pt x="32" y="980"/>
                  </a:cubicBezTo>
                  <a:cubicBezTo>
                    <a:pt x="41" y="988"/>
                    <a:pt x="53" y="991"/>
                    <a:pt x="64" y="991"/>
                  </a:cubicBezTo>
                  <a:cubicBezTo>
                    <a:pt x="80" y="991"/>
                    <a:pt x="97" y="984"/>
                    <a:pt x="108" y="970"/>
                  </a:cubicBezTo>
                  <a:cubicBezTo>
                    <a:pt x="157" y="906"/>
                    <a:pt x="204" y="845"/>
                    <a:pt x="256" y="783"/>
                  </a:cubicBezTo>
                  <a:cubicBezTo>
                    <a:pt x="359" y="657"/>
                    <a:pt x="468" y="536"/>
                    <a:pt x="587" y="425"/>
                  </a:cubicBezTo>
                  <a:cubicBezTo>
                    <a:pt x="702" y="318"/>
                    <a:pt x="824" y="203"/>
                    <a:pt x="959" y="118"/>
                  </a:cubicBezTo>
                  <a:cubicBezTo>
                    <a:pt x="966" y="114"/>
                    <a:pt x="972" y="112"/>
                    <a:pt x="978" y="112"/>
                  </a:cubicBezTo>
                  <a:cubicBezTo>
                    <a:pt x="1047" y="99"/>
                    <a:pt x="1033" y="0"/>
                    <a:pt x="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333;p47"/>
            <p:cNvSpPr/>
            <p:nvPr/>
          </p:nvSpPr>
          <p:spPr>
            <a:xfrm>
              <a:off x="4322654" y="3972888"/>
              <a:ext cx="176448" cy="1160025"/>
            </a:xfrm>
            <a:custGeom>
              <a:avLst/>
              <a:gdLst/>
              <a:ahLst/>
              <a:cxnLst/>
              <a:rect l="l" t="t" r="r" b="b"/>
              <a:pathLst>
                <a:path w="2120" h="13938" extrusionOk="0">
                  <a:moveTo>
                    <a:pt x="2041" y="0"/>
                  </a:moveTo>
                  <a:cubicBezTo>
                    <a:pt x="2026" y="0"/>
                    <a:pt x="2011" y="7"/>
                    <a:pt x="1998" y="24"/>
                  </a:cubicBezTo>
                  <a:cubicBezTo>
                    <a:pt x="1980" y="46"/>
                    <a:pt x="1963" y="71"/>
                    <a:pt x="1949" y="96"/>
                  </a:cubicBezTo>
                  <a:cubicBezTo>
                    <a:pt x="1918" y="145"/>
                    <a:pt x="1889" y="196"/>
                    <a:pt x="1860" y="248"/>
                  </a:cubicBezTo>
                  <a:cubicBezTo>
                    <a:pt x="1659" y="585"/>
                    <a:pt x="1484" y="937"/>
                    <a:pt x="1334" y="1301"/>
                  </a:cubicBezTo>
                  <a:cubicBezTo>
                    <a:pt x="764" y="2603"/>
                    <a:pt x="484" y="4004"/>
                    <a:pt x="301" y="5407"/>
                  </a:cubicBezTo>
                  <a:cubicBezTo>
                    <a:pt x="208" y="6115"/>
                    <a:pt x="124" y="6827"/>
                    <a:pt x="91" y="7543"/>
                  </a:cubicBezTo>
                  <a:cubicBezTo>
                    <a:pt x="29" y="8989"/>
                    <a:pt x="1" y="10445"/>
                    <a:pt x="204" y="11883"/>
                  </a:cubicBezTo>
                  <a:cubicBezTo>
                    <a:pt x="299" y="12566"/>
                    <a:pt x="431" y="13249"/>
                    <a:pt x="671" y="13898"/>
                  </a:cubicBezTo>
                  <a:cubicBezTo>
                    <a:pt x="680" y="13926"/>
                    <a:pt x="701" y="13937"/>
                    <a:pt x="722" y="13937"/>
                  </a:cubicBezTo>
                  <a:cubicBezTo>
                    <a:pt x="760" y="13937"/>
                    <a:pt x="799" y="13900"/>
                    <a:pt x="774" y="13854"/>
                  </a:cubicBezTo>
                  <a:cubicBezTo>
                    <a:pt x="704" y="13657"/>
                    <a:pt x="638" y="13459"/>
                    <a:pt x="583" y="13254"/>
                  </a:cubicBezTo>
                  <a:cubicBezTo>
                    <a:pt x="352" y="12371"/>
                    <a:pt x="247" y="11462"/>
                    <a:pt x="188" y="10555"/>
                  </a:cubicBezTo>
                  <a:cubicBezTo>
                    <a:pt x="128" y="9421"/>
                    <a:pt x="163" y="8273"/>
                    <a:pt x="227" y="7140"/>
                  </a:cubicBezTo>
                  <a:cubicBezTo>
                    <a:pt x="284" y="6352"/>
                    <a:pt x="385" y="5564"/>
                    <a:pt x="505" y="4782"/>
                  </a:cubicBezTo>
                  <a:cubicBezTo>
                    <a:pt x="704" y="3418"/>
                    <a:pt x="1060" y="2070"/>
                    <a:pt x="1669" y="828"/>
                  </a:cubicBezTo>
                  <a:cubicBezTo>
                    <a:pt x="1766" y="639"/>
                    <a:pt x="1871" y="451"/>
                    <a:pt x="1978" y="268"/>
                  </a:cubicBezTo>
                  <a:cubicBezTo>
                    <a:pt x="2010" y="207"/>
                    <a:pt x="2048" y="149"/>
                    <a:pt x="2087" y="91"/>
                  </a:cubicBezTo>
                  <a:cubicBezTo>
                    <a:pt x="2119" y="48"/>
                    <a:pt x="2082" y="0"/>
                    <a:pt x="2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34;p47"/>
            <p:cNvSpPr/>
            <p:nvPr/>
          </p:nvSpPr>
          <p:spPr>
            <a:xfrm>
              <a:off x="5167832" y="3879090"/>
              <a:ext cx="240951" cy="271821"/>
            </a:xfrm>
            <a:custGeom>
              <a:avLst/>
              <a:gdLst/>
              <a:ahLst/>
              <a:cxnLst/>
              <a:rect l="l" t="t" r="r" b="b"/>
              <a:pathLst>
                <a:path w="2895" h="3266" extrusionOk="0">
                  <a:moveTo>
                    <a:pt x="2483" y="1"/>
                  </a:moveTo>
                  <a:cubicBezTo>
                    <a:pt x="2361" y="1"/>
                    <a:pt x="2230" y="60"/>
                    <a:pt x="2133" y="130"/>
                  </a:cubicBezTo>
                  <a:cubicBezTo>
                    <a:pt x="1938" y="262"/>
                    <a:pt x="1763" y="422"/>
                    <a:pt x="1615" y="605"/>
                  </a:cubicBezTo>
                  <a:cubicBezTo>
                    <a:pt x="1393" y="875"/>
                    <a:pt x="1212" y="1173"/>
                    <a:pt x="975" y="1430"/>
                  </a:cubicBezTo>
                  <a:cubicBezTo>
                    <a:pt x="488" y="1973"/>
                    <a:pt x="80" y="2453"/>
                    <a:pt x="0" y="3210"/>
                  </a:cubicBezTo>
                  <a:cubicBezTo>
                    <a:pt x="0" y="3239"/>
                    <a:pt x="25" y="3265"/>
                    <a:pt x="56" y="3265"/>
                  </a:cubicBezTo>
                  <a:cubicBezTo>
                    <a:pt x="89" y="3263"/>
                    <a:pt x="115" y="3235"/>
                    <a:pt x="111" y="3202"/>
                  </a:cubicBezTo>
                  <a:cubicBezTo>
                    <a:pt x="117" y="3148"/>
                    <a:pt x="130" y="3097"/>
                    <a:pt x="138" y="3045"/>
                  </a:cubicBezTo>
                  <a:cubicBezTo>
                    <a:pt x="208" y="2638"/>
                    <a:pt x="416" y="2272"/>
                    <a:pt x="673" y="1955"/>
                  </a:cubicBezTo>
                  <a:cubicBezTo>
                    <a:pt x="885" y="1690"/>
                    <a:pt x="1121" y="1447"/>
                    <a:pt x="1327" y="1177"/>
                  </a:cubicBezTo>
                  <a:cubicBezTo>
                    <a:pt x="1529" y="904"/>
                    <a:pt x="1716" y="616"/>
                    <a:pt x="1975" y="391"/>
                  </a:cubicBezTo>
                  <a:cubicBezTo>
                    <a:pt x="2091" y="297"/>
                    <a:pt x="2299" y="112"/>
                    <a:pt x="2476" y="112"/>
                  </a:cubicBezTo>
                  <a:cubicBezTo>
                    <a:pt x="2534" y="112"/>
                    <a:pt x="2589" y="132"/>
                    <a:pt x="2635" y="182"/>
                  </a:cubicBezTo>
                  <a:cubicBezTo>
                    <a:pt x="2740" y="309"/>
                    <a:pt x="2794" y="474"/>
                    <a:pt x="2779" y="638"/>
                  </a:cubicBezTo>
                  <a:cubicBezTo>
                    <a:pt x="2773" y="700"/>
                    <a:pt x="2765" y="760"/>
                    <a:pt x="2753" y="819"/>
                  </a:cubicBezTo>
                  <a:cubicBezTo>
                    <a:pt x="2747" y="860"/>
                    <a:pt x="2779" y="884"/>
                    <a:pt x="2810" y="884"/>
                  </a:cubicBezTo>
                  <a:cubicBezTo>
                    <a:pt x="2835" y="884"/>
                    <a:pt x="2859" y="869"/>
                    <a:pt x="2864" y="836"/>
                  </a:cubicBezTo>
                  <a:cubicBezTo>
                    <a:pt x="2880" y="756"/>
                    <a:pt x="2890" y="673"/>
                    <a:pt x="2893" y="591"/>
                  </a:cubicBezTo>
                  <a:cubicBezTo>
                    <a:pt x="2895" y="414"/>
                    <a:pt x="2833" y="243"/>
                    <a:pt x="2720" y="110"/>
                  </a:cubicBezTo>
                  <a:cubicBezTo>
                    <a:pt x="2655" y="31"/>
                    <a:pt x="2571" y="1"/>
                    <a:pt x="2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35;p47"/>
            <p:cNvSpPr/>
            <p:nvPr/>
          </p:nvSpPr>
          <p:spPr>
            <a:xfrm>
              <a:off x="5313814" y="3920288"/>
              <a:ext cx="171038" cy="112440"/>
            </a:xfrm>
            <a:custGeom>
              <a:avLst/>
              <a:gdLst/>
              <a:ahLst/>
              <a:cxnLst/>
              <a:rect l="l" t="t" r="r" b="b"/>
              <a:pathLst>
                <a:path w="2055" h="1351" extrusionOk="0">
                  <a:moveTo>
                    <a:pt x="80" y="1"/>
                  </a:moveTo>
                  <a:cubicBezTo>
                    <a:pt x="26" y="1"/>
                    <a:pt x="1" y="85"/>
                    <a:pt x="61" y="108"/>
                  </a:cubicBezTo>
                  <a:cubicBezTo>
                    <a:pt x="161" y="131"/>
                    <a:pt x="260" y="160"/>
                    <a:pt x="359" y="193"/>
                  </a:cubicBezTo>
                  <a:cubicBezTo>
                    <a:pt x="746" y="324"/>
                    <a:pt x="1071" y="596"/>
                    <a:pt x="1439" y="777"/>
                  </a:cubicBezTo>
                  <a:cubicBezTo>
                    <a:pt x="1554" y="851"/>
                    <a:pt x="2054" y="974"/>
                    <a:pt x="1817" y="1160"/>
                  </a:cubicBezTo>
                  <a:cubicBezTo>
                    <a:pt x="1721" y="1217"/>
                    <a:pt x="1620" y="1241"/>
                    <a:pt x="1516" y="1241"/>
                  </a:cubicBezTo>
                  <a:cubicBezTo>
                    <a:pt x="1230" y="1241"/>
                    <a:pt x="930" y="1063"/>
                    <a:pt x="694" y="927"/>
                  </a:cubicBezTo>
                  <a:cubicBezTo>
                    <a:pt x="685" y="922"/>
                    <a:pt x="675" y="920"/>
                    <a:pt x="667" y="920"/>
                  </a:cubicBezTo>
                  <a:cubicBezTo>
                    <a:pt x="617" y="920"/>
                    <a:pt x="586" y="991"/>
                    <a:pt x="637" y="1024"/>
                  </a:cubicBezTo>
                  <a:cubicBezTo>
                    <a:pt x="902" y="1176"/>
                    <a:pt x="1182" y="1341"/>
                    <a:pt x="1492" y="1351"/>
                  </a:cubicBezTo>
                  <a:cubicBezTo>
                    <a:pt x="1632" y="1347"/>
                    <a:pt x="1787" y="1332"/>
                    <a:pt x="1896" y="1240"/>
                  </a:cubicBezTo>
                  <a:cubicBezTo>
                    <a:pt x="1957" y="1186"/>
                    <a:pt x="2013" y="1104"/>
                    <a:pt x="1988" y="1020"/>
                  </a:cubicBezTo>
                  <a:cubicBezTo>
                    <a:pt x="1920" y="818"/>
                    <a:pt x="1636" y="765"/>
                    <a:pt x="1468" y="668"/>
                  </a:cubicBezTo>
                  <a:cubicBezTo>
                    <a:pt x="1114" y="487"/>
                    <a:pt x="799" y="230"/>
                    <a:pt x="421" y="96"/>
                  </a:cubicBezTo>
                  <a:cubicBezTo>
                    <a:pt x="316" y="59"/>
                    <a:pt x="211" y="28"/>
                    <a:pt x="104" y="5"/>
                  </a:cubicBezTo>
                  <a:cubicBezTo>
                    <a:pt x="95" y="2"/>
                    <a:pt x="88"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36;p47"/>
            <p:cNvSpPr/>
            <p:nvPr/>
          </p:nvSpPr>
          <p:spPr>
            <a:xfrm>
              <a:off x="5311067" y="3983874"/>
              <a:ext cx="141075" cy="179022"/>
            </a:xfrm>
            <a:custGeom>
              <a:avLst/>
              <a:gdLst/>
              <a:ahLst/>
              <a:cxnLst/>
              <a:rect l="l" t="t" r="r" b="b"/>
              <a:pathLst>
                <a:path w="1695" h="2151" extrusionOk="0">
                  <a:moveTo>
                    <a:pt x="539" y="0"/>
                  </a:moveTo>
                  <a:cubicBezTo>
                    <a:pt x="493" y="0"/>
                    <a:pt x="459" y="63"/>
                    <a:pt x="505" y="101"/>
                  </a:cubicBezTo>
                  <a:cubicBezTo>
                    <a:pt x="552" y="136"/>
                    <a:pt x="598" y="178"/>
                    <a:pt x="641" y="221"/>
                  </a:cubicBezTo>
                  <a:cubicBezTo>
                    <a:pt x="688" y="287"/>
                    <a:pt x="721" y="361"/>
                    <a:pt x="744" y="439"/>
                  </a:cubicBezTo>
                  <a:cubicBezTo>
                    <a:pt x="791" y="599"/>
                    <a:pt x="828" y="764"/>
                    <a:pt x="892" y="920"/>
                  </a:cubicBezTo>
                  <a:cubicBezTo>
                    <a:pt x="999" y="1183"/>
                    <a:pt x="1147" y="1430"/>
                    <a:pt x="1330" y="1648"/>
                  </a:cubicBezTo>
                  <a:cubicBezTo>
                    <a:pt x="1410" y="1755"/>
                    <a:pt x="1521" y="1848"/>
                    <a:pt x="1564" y="1978"/>
                  </a:cubicBezTo>
                  <a:cubicBezTo>
                    <a:pt x="1558" y="2024"/>
                    <a:pt x="1518" y="2040"/>
                    <a:pt x="1464" y="2040"/>
                  </a:cubicBezTo>
                  <a:cubicBezTo>
                    <a:pt x="1341" y="2040"/>
                    <a:pt x="1144" y="1953"/>
                    <a:pt x="1087" y="1922"/>
                  </a:cubicBezTo>
                  <a:cubicBezTo>
                    <a:pt x="781" y="1762"/>
                    <a:pt x="507" y="1541"/>
                    <a:pt x="283" y="1276"/>
                  </a:cubicBezTo>
                  <a:cubicBezTo>
                    <a:pt x="231" y="1216"/>
                    <a:pt x="184" y="1153"/>
                    <a:pt x="139" y="1087"/>
                  </a:cubicBezTo>
                  <a:cubicBezTo>
                    <a:pt x="128" y="1072"/>
                    <a:pt x="111" y="1065"/>
                    <a:pt x="93" y="1065"/>
                  </a:cubicBezTo>
                  <a:cubicBezTo>
                    <a:pt x="82" y="1065"/>
                    <a:pt x="71" y="1068"/>
                    <a:pt x="61" y="1074"/>
                  </a:cubicBezTo>
                  <a:cubicBezTo>
                    <a:pt x="1" y="1124"/>
                    <a:pt x="75" y="1186"/>
                    <a:pt x="104" y="1229"/>
                  </a:cubicBezTo>
                  <a:cubicBezTo>
                    <a:pt x="310" y="1506"/>
                    <a:pt x="567" y="1741"/>
                    <a:pt x="863" y="1920"/>
                  </a:cubicBezTo>
                  <a:cubicBezTo>
                    <a:pt x="1009" y="2013"/>
                    <a:pt x="1165" y="2095"/>
                    <a:pt x="1336" y="2134"/>
                  </a:cubicBezTo>
                  <a:cubicBezTo>
                    <a:pt x="1372" y="2144"/>
                    <a:pt x="1414" y="2150"/>
                    <a:pt x="1456" y="2150"/>
                  </a:cubicBezTo>
                  <a:cubicBezTo>
                    <a:pt x="1554" y="2150"/>
                    <a:pt x="1653" y="2116"/>
                    <a:pt x="1676" y="2013"/>
                  </a:cubicBezTo>
                  <a:cubicBezTo>
                    <a:pt x="1694" y="1856"/>
                    <a:pt x="1505" y="1698"/>
                    <a:pt x="1418" y="1581"/>
                  </a:cubicBezTo>
                  <a:cubicBezTo>
                    <a:pt x="1346" y="1494"/>
                    <a:pt x="1281" y="1404"/>
                    <a:pt x="1221" y="1309"/>
                  </a:cubicBezTo>
                  <a:cubicBezTo>
                    <a:pt x="1130" y="1171"/>
                    <a:pt x="1054" y="1025"/>
                    <a:pt x="995" y="873"/>
                  </a:cubicBezTo>
                  <a:cubicBezTo>
                    <a:pt x="910" y="671"/>
                    <a:pt x="886" y="451"/>
                    <a:pt x="791" y="252"/>
                  </a:cubicBezTo>
                  <a:cubicBezTo>
                    <a:pt x="748" y="151"/>
                    <a:pt x="659" y="81"/>
                    <a:pt x="573" y="13"/>
                  </a:cubicBezTo>
                  <a:cubicBezTo>
                    <a:pt x="562" y="4"/>
                    <a:pt x="550"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37;p47"/>
            <p:cNvSpPr/>
            <p:nvPr/>
          </p:nvSpPr>
          <p:spPr>
            <a:xfrm>
              <a:off x="5263544" y="4077422"/>
              <a:ext cx="145736" cy="132665"/>
            </a:xfrm>
            <a:custGeom>
              <a:avLst/>
              <a:gdLst/>
              <a:ahLst/>
              <a:cxnLst/>
              <a:rect l="l" t="t" r="r" b="b"/>
              <a:pathLst>
                <a:path w="1751" h="1594" extrusionOk="0">
                  <a:moveTo>
                    <a:pt x="667" y="1"/>
                  </a:moveTo>
                  <a:cubicBezTo>
                    <a:pt x="656" y="1"/>
                    <a:pt x="645" y="4"/>
                    <a:pt x="634" y="12"/>
                  </a:cubicBezTo>
                  <a:cubicBezTo>
                    <a:pt x="582" y="51"/>
                    <a:pt x="634" y="105"/>
                    <a:pt x="650" y="150"/>
                  </a:cubicBezTo>
                  <a:cubicBezTo>
                    <a:pt x="893" y="621"/>
                    <a:pt x="1286" y="985"/>
                    <a:pt x="1603" y="1403"/>
                  </a:cubicBezTo>
                  <a:cubicBezTo>
                    <a:pt x="1613" y="1423"/>
                    <a:pt x="1644" y="1467"/>
                    <a:pt x="1605" y="1473"/>
                  </a:cubicBezTo>
                  <a:lnTo>
                    <a:pt x="1584" y="1477"/>
                  </a:lnTo>
                  <a:cubicBezTo>
                    <a:pt x="1566" y="1480"/>
                    <a:pt x="1547" y="1481"/>
                    <a:pt x="1529" y="1481"/>
                  </a:cubicBezTo>
                  <a:cubicBezTo>
                    <a:pt x="1457" y="1481"/>
                    <a:pt x="1385" y="1461"/>
                    <a:pt x="1315" y="1438"/>
                  </a:cubicBezTo>
                  <a:cubicBezTo>
                    <a:pt x="1142" y="1374"/>
                    <a:pt x="975" y="1288"/>
                    <a:pt x="825" y="1181"/>
                  </a:cubicBezTo>
                  <a:cubicBezTo>
                    <a:pt x="566" y="1006"/>
                    <a:pt x="346" y="782"/>
                    <a:pt x="148" y="543"/>
                  </a:cubicBezTo>
                  <a:cubicBezTo>
                    <a:pt x="134" y="522"/>
                    <a:pt x="113" y="507"/>
                    <a:pt x="90" y="507"/>
                  </a:cubicBezTo>
                  <a:cubicBezTo>
                    <a:pt x="79" y="507"/>
                    <a:pt x="68" y="510"/>
                    <a:pt x="58" y="518"/>
                  </a:cubicBezTo>
                  <a:cubicBezTo>
                    <a:pt x="0" y="568"/>
                    <a:pt x="66" y="617"/>
                    <a:pt x="97" y="656"/>
                  </a:cubicBezTo>
                  <a:cubicBezTo>
                    <a:pt x="173" y="742"/>
                    <a:pt x="247" y="829"/>
                    <a:pt x="327" y="909"/>
                  </a:cubicBezTo>
                  <a:cubicBezTo>
                    <a:pt x="615" y="1193"/>
                    <a:pt x="953" y="1442"/>
                    <a:pt x="1341" y="1563"/>
                  </a:cubicBezTo>
                  <a:cubicBezTo>
                    <a:pt x="1391" y="1578"/>
                    <a:pt x="1465" y="1593"/>
                    <a:pt x="1536" y="1593"/>
                  </a:cubicBezTo>
                  <a:cubicBezTo>
                    <a:pt x="1648" y="1593"/>
                    <a:pt x="1751" y="1557"/>
                    <a:pt x="1734" y="1430"/>
                  </a:cubicBezTo>
                  <a:cubicBezTo>
                    <a:pt x="1710" y="1333"/>
                    <a:pt x="1631" y="1259"/>
                    <a:pt x="1570" y="1183"/>
                  </a:cubicBezTo>
                  <a:cubicBezTo>
                    <a:pt x="1459" y="1051"/>
                    <a:pt x="1348" y="921"/>
                    <a:pt x="1236" y="790"/>
                  </a:cubicBezTo>
                  <a:cubicBezTo>
                    <a:pt x="1051" y="568"/>
                    <a:pt x="866" y="337"/>
                    <a:pt x="739" y="74"/>
                  </a:cubicBezTo>
                  <a:cubicBezTo>
                    <a:pt x="727" y="40"/>
                    <a:pt x="702" y="1"/>
                    <a:pt x="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38;p47"/>
            <p:cNvSpPr/>
            <p:nvPr/>
          </p:nvSpPr>
          <p:spPr>
            <a:xfrm>
              <a:off x="5239908" y="4149248"/>
              <a:ext cx="134833" cy="65583"/>
            </a:xfrm>
            <a:custGeom>
              <a:avLst/>
              <a:gdLst/>
              <a:ahLst/>
              <a:cxnLst/>
              <a:rect l="l" t="t" r="r" b="b"/>
              <a:pathLst>
                <a:path w="1620" h="788" extrusionOk="0">
                  <a:moveTo>
                    <a:pt x="60" y="0"/>
                  </a:moveTo>
                  <a:cubicBezTo>
                    <a:pt x="46" y="0"/>
                    <a:pt x="32" y="6"/>
                    <a:pt x="19" y="21"/>
                  </a:cubicBezTo>
                  <a:cubicBezTo>
                    <a:pt x="0" y="46"/>
                    <a:pt x="4" y="81"/>
                    <a:pt x="29" y="100"/>
                  </a:cubicBezTo>
                  <a:cubicBezTo>
                    <a:pt x="74" y="139"/>
                    <a:pt x="117" y="180"/>
                    <a:pt x="163" y="219"/>
                  </a:cubicBezTo>
                  <a:cubicBezTo>
                    <a:pt x="502" y="513"/>
                    <a:pt x="778" y="779"/>
                    <a:pt x="1257" y="787"/>
                  </a:cubicBezTo>
                  <a:cubicBezTo>
                    <a:pt x="1270" y="787"/>
                    <a:pt x="1284" y="787"/>
                    <a:pt x="1297" y="787"/>
                  </a:cubicBezTo>
                  <a:cubicBezTo>
                    <a:pt x="1390" y="787"/>
                    <a:pt x="1482" y="775"/>
                    <a:pt x="1572" y="748"/>
                  </a:cubicBezTo>
                  <a:cubicBezTo>
                    <a:pt x="1601" y="741"/>
                    <a:pt x="1619" y="711"/>
                    <a:pt x="1613" y="680"/>
                  </a:cubicBezTo>
                  <a:cubicBezTo>
                    <a:pt x="1606" y="656"/>
                    <a:pt x="1583" y="639"/>
                    <a:pt x="1559" y="639"/>
                  </a:cubicBezTo>
                  <a:cubicBezTo>
                    <a:pt x="1555" y="639"/>
                    <a:pt x="1550" y="639"/>
                    <a:pt x="1545" y="641"/>
                  </a:cubicBezTo>
                  <a:cubicBezTo>
                    <a:pt x="1463" y="665"/>
                    <a:pt x="1378" y="677"/>
                    <a:pt x="1294" y="677"/>
                  </a:cubicBezTo>
                  <a:cubicBezTo>
                    <a:pt x="1263" y="677"/>
                    <a:pt x="1231" y="675"/>
                    <a:pt x="1200" y="672"/>
                  </a:cubicBezTo>
                  <a:cubicBezTo>
                    <a:pt x="1004" y="657"/>
                    <a:pt x="815" y="589"/>
                    <a:pt x="654" y="476"/>
                  </a:cubicBezTo>
                  <a:cubicBezTo>
                    <a:pt x="471" y="344"/>
                    <a:pt x="301" y="192"/>
                    <a:pt x="132" y="42"/>
                  </a:cubicBezTo>
                  <a:cubicBezTo>
                    <a:pt x="113" y="21"/>
                    <a:pt x="87" y="0"/>
                    <a:pt x="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39;p47"/>
            <p:cNvSpPr/>
            <p:nvPr/>
          </p:nvSpPr>
          <p:spPr>
            <a:xfrm>
              <a:off x="5176155" y="4119869"/>
              <a:ext cx="154392" cy="100456"/>
            </a:xfrm>
            <a:custGeom>
              <a:avLst/>
              <a:gdLst/>
              <a:ahLst/>
              <a:cxnLst/>
              <a:rect l="l" t="t" r="r" b="b"/>
              <a:pathLst>
                <a:path w="1855" h="1207" extrusionOk="0">
                  <a:moveTo>
                    <a:pt x="63" y="0"/>
                  </a:moveTo>
                  <a:cubicBezTo>
                    <a:pt x="49" y="0"/>
                    <a:pt x="35" y="5"/>
                    <a:pt x="24" y="14"/>
                  </a:cubicBezTo>
                  <a:cubicBezTo>
                    <a:pt x="1" y="39"/>
                    <a:pt x="3" y="78"/>
                    <a:pt x="28" y="101"/>
                  </a:cubicBezTo>
                  <a:cubicBezTo>
                    <a:pt x="85" y="171"/>
                    <a:pt x="143" y="243"/>
                    <a:pt x="207" y="311"/>
                  </a:cubicBezTo>
                  <a:cubicBezTo>
                    <a:pt x="595" y="739"/>
                    <a:pt x="898" y="1121"/>
                    <a:pt x="1509" y="1201"/>
                  </a:cubicBezTo>
                  <a:cubicBezTo>
                    <a:pt x="1526" y="1204"/>
                    <a:pt x="1560" y="1207"/>
                    <a:pt x="1599" y="1207"/>
                  </a:cubicBezTo>
                  <a:cubicBezTo>
                    <a:pt x="1706" y="1207"/>
                    <a:pt x="1854" y="1189"/>
                    <a:pt x="1832" y="1109"/>
                  </a:cubicBezTo>
                  <a:cubicBezTo>
                    <a:pt x="1826" y="1084"/>
                    <a:pt x="1802" y="1067"/>
                    <a:pt x="1776" y="1067"/>
                  </a:cubicBezTo>
                  <a:cubicBezTo>
                    <a:pt x="1772" y="1067"/>
                    <a:pt x="1768" y="1067"/>
                    <a:pt x="1764" y="1068"/>
                  </a:cubicBezTo>
                  <a:cubicBezTo>
                    <a:pt x="1723" y="1082"/>
                    <a:pt x="1680" y="1090"/>
                    <a:pt x="1634" y="1094"/>
                  </a:cubicBezTo>
                  <a:cubicBezTo>
                    <a:pt x="1631" y="1095"/>
                    <a:pt x="1628" y="1095"/>
                    <a:pt x="1625" y="1095"/>
                  </a:cubicBezTo>
                  <a:cubicBezTo>
                    <a:pt x="1433" y="1095"/>
                    <a:pt x="1251" y="1035"/>
                    <a:pt x="1075" y="953"/>
                  </a:cubicBezTo>
                  <a:cubicBezTo>
                    <a:pt x="820" y="821"/>
                    <a:pt x="624" y="601"/>
                    <a:pt x="429" y="391"/>
                  </a:cubicBezTo>
                  <a:cubicBezTo>
                    <a:pt x="322" y="274"/>
                    <a:pt x="215" y="156"/>
                    <a:pt x="116" y="31"/>
                  </a:cubicBezTo>
                  <a:cubicBezTo>
                    <a:pt x="105" y="11"/>
                    <a:pt x="84" y="0"/>
                    <a:pt x="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40;p47"/>
            <p:cNvSpPr/>
            <p:nvPr/>
          </p:nvSpPr>
          <p:spPr>
            <a:xfrm>
              <a:off x="5391299" y="3948752"/>
              <a:ext cx="13816" cy="9904"/>
            </a:xfrm>
            <a:custGeom>
              <a:avLst/>
              <a:gdLst/>
              <a:ahLst/>
              <a:cxnLst/>
              <a:rect l="l" t="t" r="r" b="b"/>
              <a:pathLst>
                <a:path w="166" h="119" extrusionOk="0">
                  <a:moveTo>
                    <a:pt x="86" y="1"/>
                  </a:moveTo>
                  <a:cubicBezTo>
                    <a:pt x="24" y="1"/>
                    <a:pt x="0" y="105"/>
                    <a:pt x="76" y="118"/>
                  </a:cubicBezTo>
                  <a:cubicBezTo>
                    <a:pt x="79" y="118"/>
                    <a:pt x="81" y="119"/>
                    <a:pt x="84" y="119"/>
                  </a:cubicBezTo>
                  <a:cubicBezTo>
                    <a:pt x="142" y="119"/>
                    <a:pt x="166" y="31"/>
                    <a:pt x="109" y="5"/>
                  </a:cubicBezTo>
                  <a:cubicBezTo>
                    <a:pt x="101" y="2"/>
                    <a:pt x="93"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41;p47"/>
            <p:cNvSpPr/>
            <p:nvPr/>
          </p:nvSpPr>
          <p:spPr>
            <a:xfrm>
              <a:off x="5215605" y="3788372"/>
              <a:ext cx="219061" cy="182601"/>
            </a:xfrm>
            <a:custGeom>
              <a:avLst/>
              <a:gdLst/>
              <a:ahLst/>
              <a:cxnLst/>
              <a:rect l="l" t="t" r="r" b="b"/>
              <a:pathLst>
                <a:path w="2632" h="2194" extrusionOk="0">
                  <a:moveTo>
                    <a:pt x="64" y="0"/>
                  </a:moveTo>
                  <a:cubicBezTo>
                    <a:pt x="40" y="0"/>
                    <a:pt x="17" y="17"/>
                    <a:pt x="10" y="41"/>
                  </a:cubicBezTo>
                  <a:cubicBezTo>
                    <a:pt x="0" y="72"/>
                    <a:pt x="19" y="103"/>
                    <a:pt x="47" y="111"/>
                  </a:cubicBezTo>
                  <a:cubicBezTo>
                    <a:pt x="183" y="140"/>
                    <a:pt x="317" y="177"/>
                    <a:pt x="449" y="222"/>
                  </a:cubicBezTo>
                  <a:cubicBezTo>
                    <a:pt x="675" y="307"/>
                    <a:pt x="887" y="422"/>
                    <a:pt x="1117" y="498"/>
                  </a:cubicBezTo>
                  <a:cubicBezTo>
                    <a:pt x="1278" y="552"/>
                    <a:pt x="1448" y="578"/>
                    <a:pt x="1613" y="619"/>
                  </a:cubicBezTo>
                  <a:cubicBezTo>
                    <a:pt x="1817" y="675"/>
                    <a:pt x="2037" y="718"/>
                    <a:pt x="2199" y="860"/>
                  </a:cubicBezTo>
                  <a:cubicBezTo>
                    <a:pt x="2316" y="965"/>
                    <a:pt x="2386" y="1109"/>
                    <a:pt x="2438" y="1255"/>
                  </a:cubicBezTo>
                  <a:cubicBezTo>
                    <a:pt x="2483" y="1391"/>
                    <a:pt x="2483" y="1539"/>
                    <a:pt x="2477" y="1681"/>
                  </a:cubicBezTo>
                  <a:cubicBezTo>
                    <a:pt x="2469" y="1798"/>
                    <a:pt x="2446" y="1916"/>
                    <a:pt x="2413" y="2029"/>
                  </a:cubicBezTo>
                  <a:cubicBezTo>
                    <a:pt x="2399" y="2082"/>
                    <a:pt x="2347" y="2175"/>
                    <a:pt x="2432" y="2193"/>
                  </a:cubicBezTo>
                  <a:cubicBezTo>
                    <a:pt x="2434" y="2194"/>
                    <a:pt x="2437" y="2194"/>
                    <a:pt x="2439" y="2194"/>
                  </a:cubicBezTo>
                  <a:cubicBezTo>
                    <a:pt x="2467" y="2194"/>
                    <a:pt x="2492" y="2172"/>
                    <a:pt x="2495" y="2142"/>
                  </a:cubicBezTo>
                  <a:cubicBezTo>
                    <a:pt x="2522" y="2062"/>
                    <a:pt x="2543" y="1979"/>
                    <a:pt x="2561" y="1895"/>
                  </a:cubicBezTo>
                  <a:cubicBezTo>
                    <a:pt x="2631" y="1539"/>
                    <a:pt x="2596" y="1173"/>
                    <a:pt x="2368" y="877"/>
                  </a:cubicBezTo>
                  <a:cubicBezTo>
                    <a:pt x="2224" y="681"/>
                    <a:pt x="1987" y="601"/>
                    <a:pt x="1763" y="541"/>
                  </a:cubicBezTo>
                  <a:cubicBezTo>
                    <a:pt x="1547" y="480"/>
                    <a:pt x="1323" y="451"/>
                    <a:pt x="1109" y="377"/>
                  </a:cubicBezTo>
                  <a:cubicBezTo>
                    <a:pt x="874" y="294"/>
                    <a:pt x="654" y="171"/>
                    <a:pt x="418" y="95"/>
                  </a:cubicBezTo>
                  <a:cubicBezTo>
                    <a:pt x="307" y="58"/>
                    <a:pt x="193" y="29"/>
                    <a:pt x="78" y="2"/>
                  </a:cubicBezTo>
                  <a:cubicBezTo>
                    <a:pt x="74" y="1"/>
                    <a:pt x="69"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42;p47"/>
            <p:cNvSpPr/>
            <p:nvPr/>
          </p:nvSpPr>
          <p:spPr>
            <a:xfrm>
              <a:off x="5265043" y="3720791"/>
              <a:ext cx="114608" cy="125341"/>
            </a:xfrm>
            <a:custGeom>
              <a:avLst/>
              <a:gdLst/>
              <a:ahLst/>
              <a:cxnLst/>
              <a:rect l="l" t="t" r="r" b="b"/>
              <a:pathLst>
                <a:path w="1377" h="1506" extrusionOk="0">
                  <a:moveTo>
                    <a:pt x="83" y="1"/>
                  </a:moveTo>
                  <a:cubicBezTo>
                    <a:pt x="28" y="1"/>
                    <a:pt x="1" y="83"/>
                    <a:pt x="62" y="109"/>
                  </a:cubicBezTo>
                  <a:cubicBezTo>
                    <a:pt x="157" y="146"/>
                    <a:pt x="250" y="185"/>
                    <a:pt x="340" y="230"/>
                  </a:cubicBezTo>
                  <a:cubicBezTo>
                    <a:pt x="562" y="339"/>
                    <a:pt x="735" y="520"/>
                    <a:pt x="895" y="707"/>
                  </a:cubicBezTo>
                  <a:cubicBezTo>
                    <a:pt x="1101" y="936"/>
                    <a:pt x="1223" y="1162"/>
                    <a:pt x="1258" y="1471"/>
                  </a:cubicBezTo>
                  <a:cubicBezTo>
                    <a:pt x="1268" y="1495"/>
                    <a:pt x="1288" y="1506"/>
                    <a:pt x="1308" y="1506"/>
                  </a:cubicBezTo>
                  <a:cubicBezTo>
                    <a:pt x="1342" y="1506"/>
                    <a:pt x="1376" y="1476"/>
                    <a:pt x="1365" y="1434"/>
                  </a:cubicBezTo>
                  <a:cubicBezTo>
                    <a:pt x="1354" y="1341"/>
                    <a:pt x="1336" y="1250"/>
                    <a:pt x="1305" y="1164"/>
                  </a:cubicBezTo>
                  <a:cubicBezTo>
                    <a:pt x="1239" y="950"/>
                    <a:pt x="1101" y="771"/>
                    <a:pt x="955" y="607"/>
                  </a:cubicBezTo>
                  <a:cubicBezTo>
                    <a:pt x="706" y="302"/>
                    <a:pt x="476" y="142"/>
                    <a:pt x="108" y="6"/>
                  </a:cubicBezTo>
                  <a:cubicBezTo>
                    <a:pt x="99" y="2"/>
                    <a:pt x="91"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43;p47"/>
            <p:cNvSpPr/>
            <p:nvPr/>
          </p:nvSpPr>
          <p:spPr>
            <a:xfrm>
              <a:off x="5360089" y="3555417"/>
              <a:ext cx="61507" cy="254343"/>
            </a:xfrm>
            <a:custGeom>
              <a:avLst/>
              <a:gdLst/>
              <a:ahLst/>
              <a:cxnLst/>
              <a:rect l="l" t="t" r="r" b="b"/>
              <a:pathLst>
                <a:path w="739" h="3056" extrusionOk="0">
                  <a:moveTo>
                    <a:pt x="513" y="1"/>
                  </a:moveTo>
                  <a:cubicBezTo>
                    <a:pt x="479" y="1"/>
                    <a:pt x="444" y="29"/>
                    <a:pt x="457" y="73"/>
                  </a:cubicBezTo>
                  <a:cubicBezTo>
                    <a:pt x="490" y="195"/>
                    <a:pt x="521" y="318"/>
                    <a:pt x="546" y="442"/>
                  </a:cubicBezTo>
                  <a:cubicBezTo>
                    <a:pt x="578" y="610"/>
                    <a:pt x="597" y="781"/>
                    <a:pt x="605" y="952"/>
                  </a:cubicBezTo>
                  <a:cubicBezTo>
                    <a:pt x="628" y="1427"/>
                    <a:pt x="611" y="1908"/>
                    <a:pt x="519" y="2375"/>
                  </a:cubicBezTo>
                  <a:cubicBezTo>
                    <a:pt x="474" y="2585"/>
                    <a:pt x="383" y="2923"/>
                    <a:pt x="128" y="2941"/>
                  </a:cubicBezTo>
                  <a:cubicBezTo>
                    <a:pt x="114" y="2924"/>
                    <a:pt x="98" y="2917"/>
                    <a:pt x="83" y="2917"/>
                  </a:cubicBezTo>
                  <a:cubicBezTo>
                    <a:pt x="39" y="2917"/>
                    <a:pt x="1" y="2975"/>
                    <a:pt x="44" y="3019"/>
                  </a:cubicBezTo>
                  <a:cubicBezTo>
                    <a:pt x="75" y="3045"/>
                    <a:pt x="110" y="3056"/>
                    <a:pt x="145" y="3056"/>
                  </a:cubicBezTo>
                  <a:cubicBezTo>
                    <a:pt x="234" y="3056"/>
                    <a:pt x="328" y="2991"/>
                    <a:pt x="389" y="2935"/>
                  </a:cubicBezTo>
                  <a:cubicBezTo>
                    <a:pt x="638" y="2684"/>
                    <a:pt x="675" y="2155"/>
                    <a:pt x="708" y="1814"/>
                  </a:cubicBezTo>
                  <a:cubicBezTo>
                    <a:pt x="729" y="1458"/>
                    <a:pt x="739" y="1102"/>
                    <a:pt x="702" y="748"/>
                  </a:cubicBezTo>
                  <a:cubicBezTo>
                    <a:pt x="685" y="569"/>
                    <a:pt x="655" y="392"/>
                    <a:pt x="609" y="217"/>
                  </a:cubicBezTo>
                  <a:cubicBezTo>
                    <a:pt x="597" y="160"/>
                    <a:pt x="580" y="102"/>
                    <a:pt x="566" y="45"/>
                  </a:cubicBezTo>
                  <a:cubicBezTo>
                    <a:pt x="559" y="14"/>
                    <a:pt x="537" y="1"/>
                    <a:pt x="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44;p47"/>
            <p:cNvSpPr/>
            <p:nvPr/>
          </p:nvSpPr>
          <p:spPr>
            <a:xfrm>
              <a:off x="5406779" y="3409852"/>
              <a:ext cx="121016" cy="348141"/>
            </a:xfrm>
            <a:custGeom>
              <a:avLst/>
              <a:gdLst/>
              <a:ahLst/>
              <a:cxnLst/>
              <a:rect l="l" t="t" r="r" b="b"/>
              <a:pathLst>
                <a:path w="1454" h="4183" extrusionOk="0">
                  <a:moveTo>
                    <a:pt x="1011" y="0"/>
                  </a:moveTo>
                  <a:cubicBezTo>
                    <a:pt x="1007" y="0"/>
                    <a:pt x="1003" y="1"/>
                    <a:pt x="999" y="2"/>
                  </a:cubicBezTo>
                  <a:cubicBezTo>
                    <a:pt x="923" y="28"/>
                    <a:pt x="974" y="105"/>
                    <a:pt x="986" y="156"/>
                  </a:cubicBezTo>
                  <a:cubicBezTo>
                    <a:pt x="1042" y="325"/>
                    <a:pt x="1100" y="493"/>
                    <a:pt x="1149" y="664"/>
                  </a:cubicBezTo>
                  <a:cubicBezTo>
                    <a:pt x="1332" y="1316"/>
                    <a:pt x="1227" y="2018"/>
                    <a:pt x="974" y="2637"/>
                  </a:cubicBezTo>
                  <a:cubicBezTo>
                    <a:pt x="877" y="2880"/>
                    <a:pt x="731" y="3100"/>
                    <a:pt x="598" y="3322"/>
                  </a:cubicBezTo>
                  <a:cubicBezTo>
                    <a:pt x="482" y="3511"/>
                    <a:pt x="357" y="3692"/>
                    <a:pt x="219" y="3863"/>
                  </a:cubicBezTo>
                  <a:cubicBezTo>
                    <a:pt x="170" y="3925"/>
                    <a:pt x="118" y="3985"/>
                    <a:pt x="71" y="4046"/>
                  </a:cubicBezTo>
                  <a:cubicBezTo>
                    <a:pt x="42" y="4083"/>
                    <a:pt x="1" y="4139"/>
                    <a:pt x="54" y="4176"/>
                  </a:cubicBezTo>
                  <a:cubicBezTo>
                    <a:pt x="64" y="4181"/>
                    <a:pt x="74" y="4183"/>
                    <a:pt x="83" y="4183"/>
                  </a:cubicBezTo>
                  <a:cubicBezTo>
                    <a:pt x="108" y="4183"/>
                    <a:pt x="131" y="4169"/>
                    <a:pt x="141" y="4145"/>
                  </a:cubicBezTo>
                  <a:cubicBezTo>
                    <a:pt x="174" y="4096"/>
                    <a:pt x="213" y="4050"/>
                    <a:pt x="250" y="4005"/>
                  </a:cubicBezTo>
                  <a:cubicBezTo>
                    <a:pt x="400" y="3824"/>
                    <a:pt x="538" y="3633"/>
                    <a:pt x="661" y="3431"/>
                  </a:cubicBezTo>
                  <a:cubicBezTo>
                    <a:pt x="818" y="3178"/>
                    <a:pt x="984" y="2927"/>
                    <a:pt x="1091" y="2647"/>
                  </a:cubicBezTo>
                  <a:cubicBezTo>
                    <a:pt x="1383" y="1919"/>
                    <a:pt x="1453" y="1123"/>
                    <a:pt x="1178" y="378"/>
                  </a:cubicBezTo>
                  <a:cubicBezTo>
                    <a:pt x="1141" y="267"/>
                    <a:pt x="1104" y="154"/>
                    <a:pt x="1067" y="41"/>
                  </a:cubicBezTo>
                  <a:cubicBezTo>
                    <a:pt x="1060" y="16"/>
                    <a:pt x="1036" y="0"/>
                    <a:pt x="1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45;p47"/>
            <p:cNvSpPr/>
            <p:nvPr/>
          </p:nvSpPr>
          <p:spPr>
            <a:xfrm>
              <a:off x="4997132" y="3579637"/>
              <a:ext cx="158470" cy="379767"/>
            </a:xfrm>
            <a:custGeom>
              <a:avLst/>
              <a:gdLst/>
              <a:ahLst/>
              <a:cxnLst/>
              <a:rect l="l" t="t" r="r" b="b"/>
              <a:pathLst>
                <a:path w="1904" h="4563" extrusionOk="0">
                  <a:moveTo>
                    <a:pt x="1826" y="0"/>
                  </a:moveTo>
                  <a:cubicBezTo>
                    <a:pt x="1811" y="0"/>
                    <a:pt x="1796" y="6"/>
                    <a:pt x="1784" y="21"/>
                  </a:cubicBezTo>
                  <a:cubicBezTo>
                    <a:pt x="1701" y="128"/>
                    <a:pt x="1619" y="231"/>
                    <a:pt x="1529" y="330"/>
                  </a:cubicBezTo>
                  <a:cubicBezTo>
                    <a:pt x="1405" y="463"/>
                    <a:pt x="1278" y="595"/>
                    <a:pt x="1148" y="725"/>
                  </a:cubicBezTo>
                  <a:cubicBezTo>
                    <a:pt x="539" y="1327"/>
                    <a:pt x="0" y="2010"/>
                    <a:pt x="12" y="2911"/>
                  </a:cubicBezTo>
                  <a:cubicBezTo>
                    <a:pt x="16" y="3156"/>
                    <a:pt x="84" y="3395"/>
                    <a:pt x="158" y="3629"/>
                  </a:cubicBezTo>
                  <a:cubicBezTo>
                    <a:pt x="267" y="3973"/>
                    <a:pt x="459" y="4288"/>
                    <a:pt x="716" y="4545"/>
                  </a:cubicBezTo>
                  <a:cubicBezTo>
                    <a:pt x="728" y="4558"/>
                    <a:pt x="742" y="4563"/>
                    <a:pt x="755" y="4563"/>
                  </a:cubicBezTo>
                  <a:cubicBezTo>
                    <a:pt x="797" y="4563"/>
                    <a:pt x="834" y="4508"/>
                    <a:pt x="796" y="4467"/>
                  </a:cubicBezTo>
                  <a:cubicBezTo>
                    <a:pt x="658" y="4327"/>
                    <a:pt x="541" y="4170"/>
                    <a:pt x="442" y="4004"/>
                  </a:cubicBezTo>
                  <a:cubicBezTo>
                    <a:pt x="368" y="3870"/>
                    <a:pt x="309" y="3730"/>
                    <a:pt x="261" y="3586"/>
                  </a:cubicBezTo>
                  <a:cubicBezTo>
                    <a:pt x="191" y="3352"/>
                    <a:pt x="121" y="3113"/>
                    <a:pt x="123" y="2866"/>
                  </a:cubicBezTo>
                  <a:cubicBezTo>
                    <a:pt x="130" y="2056"/>
                    <a:pt x="611" y="1420"/>
                    <a:pt x="1162" y="871"/>
                  </a:cubicBezTo>
                  <a:cubicBezTo>
                    <a:pt x="1409" y="620"/>
                    <a:pt x="1660" y="373"/>
                    <a:pt x="1872" y="91"/>
                  </a:cubicBezTo>
                  <a:cubicBezTo>
                    <a:pt x="1904" y="47"/>
                    <a:pt x="1867" y="0"/>
                    <a:pt x="1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46;p47"/>
            <p:cNvSpPr/>
            <p:nvPr/>
          </p:nvSpPr>
          <p:spPr>
            <a:xfrm>
              <a:off x="5048650" y="3874430"/>
              <a:ext cx="148649" cy="279145"/>
            </a:xfrm>
            <a:custGeom>
              <a:avLst/>
              <a:gdLst/>
              <a:ahLst/>
              <a:cxnLst/>
              <a:rect l="l" t="t" r="r" b="b"/>
              <a:pathLst>
                <a:path w="1786" h="3354" extrusionOk="0">
                  <a:moveTo>
                    <a:pt x="57" y="1"/>
                  </a:moveTo>
                  <a:cubicBezTo>
                    <a:pt x="56" y="1"/>
                    <a:pt x="55" y="1"/>
                    <a:pt x="54" y="1"/>
                  </a:cubicBezTo>
                  <a:cubicBezTo>
                    <a:pt x="23" y="3"/>
                    <a:pt x="0" y="30"/>
                    <a:pt x="2" y="59"/>
                  </a:cubicBezTo>
                  <a:cubicBezTo>
                    <a:pt x="8" y="137"/>
                    <a:pt x="23" y="213"/>
                    <a:pt x="33" y="289"/>
                  </a:cubicBezTo>
                  <a:cubicBezTo>
                    <a:pt x="70" y="505"/>
                    <a:pt x="87" y="725"/>
                    <a:pt x="105" y="943"/>
                  </a:cubicBezTo>
                  <a:cubicBezTo>
                    <a:pt x="150" y="1416"/>
                    <a:pt x="311" y="1869"/>
                    <a:pt x="510" y="2297"/>
                  </a:cubicBezTo>
                  <a:cubicBezTo>
                    <a:pt x="718" y="2754"/>
                    <a:pt x="1041" y="3243"/>
                    <a:pt x="1566" y="3346"/>
                  </a:cubicBezTo>
                  <a:cubicBezTo>
                    <a:pt x="1590" y="3351"/>
                    <a:pt x="1614" y="3353"/>
                    <a:pt x="1638" y="3353"/>
                  </a:cubicBezTo>
                  <a:cubicBezTo>
                    <a:pt x="1665" y="3353"/>
                    <a:pt x="1692" y="3350"/>
                    <a:pt x="1718" y="3346"/>
                  </a:cubicBezTo>
                  <a:cubicBezTo>
                    <a:pt x="1786" y="3333"/>
                    <a:pt x="1772" y="3236"/>
                    <a:pt x="1710" y="3236"/>
                  </a:cubicBezTo>
                  <a:cubicBezTo>
                    <a:pt x="1706" y="3236"/>
                    <a:pt x="1702" y="3236"/>
                    <a:pt x="1697" y="3237"/>
                  </a:cubicBezTo>
                  <a:cubicBezTo>
                    <a:pt x="1679" y="3240"/>
                    <a:pt x="1661" y="3241"/>
                    <a:pt x="1643" y="3241"/>
                  </a:cubicBezTo>
                  <a:cubicBezTo>
                    <a:pt x="1536" y="3241"/>
                    <a:pt x="1430" y="3194"/>
                    <a:pt x="1335" y="3149"/>
                  </a:cubicBezTo>
                  <a:cubicBezTo>
                    <a:pt x="1126" y="3033"/>
                    <a:pt x="959" y="2852"/>
                    <a:pt x="829" y="2653"/>
                  </a:cubicBezTo>
                  <a:cubicBezTo>
                    <a:pt x="735" y="2507"/>
                    <a:pt x="652" y="2352"/>
                    <a:pt x="584" y="2192"/>
                  </a:cubicBezTo>
                  <a:cubicBezTo>
                    <a:pt x="379" y="1750"/>
                    <a:pt x="233" y="1276"/>
                    <a:pt x="204" y="787"/>
                  </a:cubicBezTo>
                  <a:cubicBezTo>
                    <a:pt x="187" y="556"/>
                    <a:pt x="152" y="328"/>
                    <a:pt x="120" y="100"/>
                  </a:cubicBezTo>
                  <a:cubicBezTo>
                    <a:pt x="116" y="55"/>
                    <a:pt x="113" y="1"/>
                    <a:pt x="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47;p47"/>
            <p:cNvSpPr/>
            <p:nvPr/>
          </p:nvSpPr>
          <p:spPr>
            <a:xfrm>
              <a:off x="4819524" y="4145586"/>
              <a:ext cx="355226" cy="786750"/>
            </a:xfrm>
            <a:custGeom>
              <a:avLst/>
              <a:gdLst/>
              <a:ahLst/>
              <a:cxnLst/>
              <a:rect l="l" t="t" r="r" b="b"/>
              <a:pathLst>
                <a:path w="4268" h="9453" extrusionOk="0">
                  <a:moveTo>
                    <a:pt x="4206" y="0"/>
                  </a:moveTo>
                  <a:cubicBezTo>
                    <a:pt x="4187" y="0"/>
                    <a:pt x="4168" y="9"/>
                    <a:pt x="4156" y="26"/>
                  </a:cubicBezTo>
                  <a:cubicBezTo>
                    <a:pt x="4121" y="67"/>
                    <a:pt x="4086" y="113"/>
                    <a:pt x="4053" y="158"/>
                  </a:cubicBezTo>
                  <a:cubicBezTo>
                    <a:pt x="3909" y="349"/>
                    <a:pt x="3782" y="553"/>
                    <a:pt x="3656" y="759"/>
                  </a:cubicBezTo>
                  <a:cubicBezTo>
                    <a:pt x="2833" y="2121"/>
                    <a:pt x="2058" y="3520"/>
                    <a:pt x="1422" y="4980"/>
                  </a:cubicBezTo>
                  <a:cubicBezTo>
                    <a:pt x="1029" y="5867"/>
                    <a:pt x="715" y="6786"/>
                    <a:pt x="439" y="7714"/>
                  </a:cubicBezTo>
                  <a:cubicBezTo>
                    <a:pt x="332" y="8085"/>
                    <a:pt x="229" y="8453"/>
                    <a:pt x="134" y="8825"/>
                  </a:cubicBezTo>
                  <a:cubicBezTo>
                    <a:pt x="87" y="9010"/>
                    <a:pt x="48" y="9195"/>
                    <a:pt x="7" y="9383"/>
                  </a:cubicBezTo>
                  <a:cubicBezTo>
                    <a:pt x="1" y="9411"/>
                    <a:pt x="17" y="9442"/>
                    <a:pt x="48" y="9451"/>
                  </a:cubicBezTo>
                  <a:cubicBezTo>
                    <a:pt x="53" y="9452"/>
                    <a:pt x="57" y="9452"/>
                    <a:pt x="62" y="9452"/>
                  </a:cubicBezTo>
                  <a:cubicBezTo>
                    <a:pt x="87" y="9452"/>
                    <a:pt x="111" y="9435"/>
                    <a:pt x="116" y="9409"/>
                  </a:cubicBezTo>
                  <a:cubicBezTo>
                    <a:pt x="134" y="9325"/>
                    <a:pt x="153" y="9241"/>
                    <a:pt x="173" y="9156"/>
                  </a:cubicBezTo>
                  <a:cubicBezTo>
                    <a:pt x="213" y="8969"/>
                    <a:pt x="260" y="8784"/>
                    <a:pt x="309" y="8601"/>
                  </a:cubicBezTo>
                  <a:cubicBezTo>
                    <a:pt x="521" y="7805"/>
                    <a:pt x="756" y="7015"/>
                    <a:pt x="1040" y="6241"/>
                  </a:cubicBezTo>
                  <a:cubicBezTo>
                    <a:pt x="1784" y="4217"/>
                    <a:pt x="2827" y="2312"/>
                    <a:pt x="3963" y="483"/>
                  </a:cubicBezTo>
                  <a:cubicBezTo>
                    <a:pt x="4051" y="349"/>
                    <a:pt x="4144" y="220"/>
                    <a:pt x="4245" y="96"/>
                  </a:cubicBezTo>
                  <a:cubicBezTo>
                    <a:pt x="4263" y="78"/>
                    <a:pt x="4267" y="49"/>
                    <a:pt x="4255" y="28"/>
                  </a:cubicBezTo>
                  <a:cubicBezTo>
                    <a:pt x="4244" y="10"/>
                    <a:pt x="4225" y="0"/>
                    <a:pt x="4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48;p47"/>
            <p:cNvSpPr/>
            <p:nvPr/>
          </p:nvSpPr>
          <p:spPr>
            <a:xfrm>
              <a:off x="5419347" y="3436152"/>
              <a:ext cx="1389025" cy="448014"/>
            </a:xfrm>
            <a:custGeom>
              <a:avLst/>
              <a:gdLst/>
              <a:ahLst/>
              <a:cxnLst/>
              <a:rect l="l" t="t" r="r" b="b"/>
              <a:pathLst>
                <a:path w="16689" h="5383" extrusionOk="0">
                  <a:moveTo>
                    <a:pt x="12293" y="1"/>
                  </a:moveTo>
                  <a:cubicBezTo>
                    <a:pt x="11965" y="1"/>
                    <a:pt x="11638" y="16"/>
                    <a:pt x="11311" y="35"/>
                  </a:cubicBezTo>
                  <a:cubicBezTo>
                    <a:pt x="10157" y="85"/>
                    <a:pt x="9005" y="227"/>
                    <a:pt x="7892" y="546"/>
                  </a:cubicBezTo>
                  <a:cubicBezTo>
                    <a:pt x="6468" y="945"/>
                    <a:pt x="5145" y="1630"/>
                    <a:pt x="3882" y="2385"/>
                  </a:cubicBezTo>
                  <a:cubicBezTo>
                    <a:pt x="3318" y="2714"/>
                    <a:pt x="2771" y="3070"/>
                    <a:pt x="2234" y="3440"/>
                  </a:cubicBezTo>
                  <a:cubicBezTo>
                    <a:pt x="1827" y="3718"/>
                    <a:pt x="1424" y="4004"/>
                    <a:pt x="1043" y="4319"/>
                  </a:cubicBezTo>
                  <a:cubicBezTo>
                    <a:pt x="728" y="4582"/>
                    <a:pt x="414" y="4849"/>
                    <a:pt x="136" y="5156"/>
                  </a:cubicBezTo>
                  <a:cubicBezTo>
                    <a:pt x="97" y="5199"/>
                    <a:pt x="60" y="5244"/>
                    <a:pt x="21" y="5290"/>
                  </a:cubicBezTo>
                  <a:cubicBezTo>
                    <a:pt x="0" y="5310"/>
                    <a:pt x="2" y="5347"/>
                    <a:pt x="23" y="5368"/>
                  </a:cubicBezTo>
                  <a:cubicBezTo>
                    <a:pt x="34" y="5378"/>
                    <a:pt x="47" y="5382"/>
                    <a:pt x="61" y="5382"/>
                  </a:cubicBezTo>
                  <a:cubicBezTo>
                    <a:pt x="75" y="5382"/>
                    <a:pt x="90" y="5377"/>
                    <a:pt x="101" y="5366"/>
                  </a:cubicBezTo>
                  <a:cubicBezTo>
                    <a:pt x="117" y="5347"/>
                    <a:pt x="134" y="5327"/>
                    <a:pt x="150" y="5308"/>
                  </a:cubicBezTo>
                  <a:cubicBezTo>
                    <a:pt x="494" y="4911"/>
                    <a:pt x="903" y="4576"/>
                    <a:pt x="1311" y="4245"/>
                  </a:cubicBezTo>
                  <a:cubicBezTo>
                    <a:pt x="2113" y="3634"/>
                    <a:pt x="2950" y="3068"/>
                    <a:pt x="3818" y="2551"/>
                  </a:cubicBezTo>
                  <a:cubicBezTo>
                    <a:pt x="4691" y="2031"/>
                    <a:pt x="5583" y="1533"/>
                    <a:pt x="6524" y="1142"/>
                  </a:cubicBezTo>
                  <a:cubicBezTo>
                    <a:pt x="7873" y="574"/>
                    <a:pt x="9321" y="264"/>
                    <a:pt x="10784" y="179"/>
                  </a:cubicBezTo>
                  <a:cubicBezTo>
                    <a:pt x="11290" y="147"/>
                    <a:pt x="11795" y="113"/>
                    <a:pt x="12301" y="113"/>
                  </a:cubicBezTo>
                  <a:cubicBezTo>
                    <a:pt x="12506" y="113"/>
                    <a:pt x="12711" y="119"/>
                    <a:pt x="12915" y="132"/>
                  </a:cubicBezTo>
                  <a:cubicBezTo>
                    <a:pt x="13380" y="159"/>
                    <a:pt x="13849" y="184"/>
                    <a:pt x="14312" y="237"/>
                  </a:cubicBezTo>
                  <a:cubicBezTo>
                    <a:pt x="14779" y="280"/>
                    <a:pt x="15242" y="361"/>
                    <a:pt x="15707" y="418"/>
                  </a:cubicBezTo>
                  <a:cubicBezTo>
                    <a:pt x="16016" y="449"/>
                    <a:pt x="16324" y="451"/>
                    <a:pt x="16633" y="457"/>
                  </a:cubicBezTo>
                  <a:cubicBezTo>
                    <a:pt x="16664" y="457"/>
                    <a:pt x="16688" y="430"/>
                    <a:pt x="16688" y="400"/>
                  </a:cubicBezTo>
                  <a:cubicBezTo>
                    <a:pt x="16686" y="369"/>
                    <a:pt x="16660" y="346"/>
                    <a:pt x="16629" y="346"/>
                  </a:cubicBezTo>
                  <a:cubicBezTo>
                    <a:pt x="16460" y="342"/>
                    <a:pt x="16289" y="340"/>
                    <a:pt x="16119" y="334"/>
                  </a:cubicBezTo>
                  <a:cubicBezTo>
                    <a:pt x="15610" y="321"/>
                    <a:pt x="15108" y="208"/>
                    <a:pt x="14604" y="157"/>
                  </a:cubicBezTo>
                  <a:cubicBezTo>
                    <a:pt x="13983" y="81"/>
                    <a:pt x="13360" y="42"/>
                    <a:pt x="12737" y="11"/>
                  </a:cubicBezTo>
                  <a:cubicBezTo>
                    <a:pt x="12589" y="4"/>
                    <a:pt x="12441" y="1"/>
                    <a:pt x="12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49;p47"/>
            <p:cNvSpPr/>
            <p:nvPr/>
          </p:nvSpPr>
          <p:spPr>
            <a:xfrm>
              <a:off x="6386537" y="3427829"/>
              <a:ext cx="18227" cy="17727"/>
            </a:xfrm>
            <a:custGeom>
              <a:avLst/>
              <a:gdLst/>
              <a:ahLst/>
              <a:cxnLst/>
              <a:rect l="l" t="t" r="r" b="b"/>
              <a:pathLst>
                <a:path w="219" h="213" extrusionOk="0">
                  <a:moveTo>
                    <a:pt x="133" y="0"/>
                  </a:moveTo>
                  <a:cubicBezTo>
                    <a:pt x="89" y="0"/>
                    <a:pt x="67" y="65"/>
                    <a:pt x="38" y="96"/>
                  </a:cubicBezTo>
                  <a:cubicBezTo>
                    <a:pt x="0" y="131"/>
                    <a:pt x="3" y="203"/>
                    <a:pt x="62" y="212"/>
                  </a:cubicBezTo>
                  <a:cubicBezTo>
                    <a:pt x="65" y="212"/>
                    <a:pt x="67" y="212"/>
                    <a:pt x="70" y="212"/>
                  </a:cubicBezTo>
                  <a:cubicBezTo>
                    <a:pt x="113" y="212"/>
                    <a:pt x="123" y="163"/>
                    <a:pt x="149" y="135"/>
                  </a:cubicBezTo>
                  <a:cubicBezTo>
                    <a:pt x="177" y="96"/>
                    <a:pt x="219" y="45"/>
                    <a:pt x="161" y="8"/>
                  </a:cubicBezTo>
                  <a:cubicBezTo>
                    <a:pt x="151" y="3"/>
                    <a:pt x="14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50;p47"/>
            <p:cNvSpPr/>
            <p:nvPr/>
          </p:nvSpPr>
          <p:spPr>
            <a:xfrm>
              <a:off x="6446294" y="3425166"/>
              <a:ext cx="18893" cy="15896"/>
            </a:xfrm>
            <a:custGeom>
              <a:avLst/>
              <a:gdLst/>
              <a:ahLst/>
              <a:cxnLst/>
              <a:rect l="l" t="t" r="r" b="b"/>
              <a:pathLst>
                <a:path w="227" h="191" extrusionOk="0">
                  <a:moveTo>
                    <a:pt x="170" y="0"/>
                  </a:moveTo>
                  <a:cubicBezTo>
                    <a:pt x="156" y="0"/>
                    <a:pt x="142" y="6"/>
                    <a:pt x="130" y="17"/>
                  </a:cubicBezTo>
                  <a:cubicBezTo>
                    <a:pt x="118" y="34"/>
                    <a:pt x="101" y="48"/>
                    <a:pt x="83" y="63"/>
                  </a:cubicBezTo>
                  <a:cubicBezTo>
                    <a:pt x="72" y="69"/>
                    <a:pt x="60" y="77"/>
                    <a:pt x="48" y="81"/>
                  </a:cubicBezTo>
                  <a:cubicBezTo>
                    <a:pt x="19" y="87"/>
                    <a:pt x="0" y="116"/>
                    <a:pt x="5" y="145"/>
                  </a:cubicBezTo>
                  <a:cubicBezTo>
                    <a:pt x="12" y="178"/>
                    <a:pt x="33" y="191"/>
                    <a:pt x="59" y="191"/>
                  </a:cubicBezTo>
                  <a:cubicBezTo>
                    <a:pt x="84" y="191"/>
                    <a:pt x="113" y="178"/>
                    <a:pt x="134" y="161"/>
                  </a:cubicBezTo>
                  <a:cubicBezTo>
                    <a:pt x="169" y="135"/>
                    <a:pt x="223" y="104"/>
                    <a:pt x="227" y="54"/>
                  </a:cubicBezTo>
                  <a:cubicBezTo>
                    <a:pt x="225" y="21"/>
                    <a:pt x="198" y="0"/>
                    <a:pt x="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351;p47"/>
            <p:cNvSpPr/>
            <p:nvPr/>
          </p:nvSpPr>
          <p:spPr>
            <a:xfrm>
              <a:off x="6521782" y="3428661"/>
              <a:ext cx="19143" cy="15314"/>
            </a:xfrm>
            <a:custGeom>
              <a:avLst/>
              <a:gdLst/>
              <a:ahLst/>
              <a:cxnLst/>
              <a:rect l="l" t="t" r="r" b="b"/>
              <a:pathLst>
                <a:path w="230" h="184" extrusionOk="0">
                  <a:moveTo>
                    <a:pt x="151" y="1"/>
                  </a:moveTo>
                  <a:cubicBezTo>
                    <a:pt x="140" y="1"/>
                    <a:pt x="129" y="4"/>
                    <a:pt x="118" y="12"/>
                  </a:cubicBezTo>
                  <a:cubicBezTo>
                    <a:pt x="91" y="33"/>
                    <a:pt x="67" y="53"/>
                    <a:pt x="40" y="72"/>
                  </a:cubicBezTo>
                  <a:cubicBezTo>
                    <a:pt x="21" y="82"/>
                    <a:pt x="7" y="101"/>
                    <a:pt x="5" y="121"/>
                  </a:cubicBezTo>
                  <a:cubicBezTo>
                    <a:pt x="1" y="152"/>
                    <a:pt x="23" y="181"/>
                    <a:pt x="54" y="183"/>
                  </a:cubicBezTo>
                  <a:cubicBezTo>
                    <a:pt x="57" y="183"/>
                    <a:pt x="60" y="184"/>
                    <a:pt x="62" y="184"/>
                  </a:cubicBezTo>
                  <a:cubicBezTo>
                    <a:pt x="76" y="184"/>
                    <a:pt x="89" y="179"/>
                    <a:pt x="99" y="169"/>
                  </a:cubicBezTo>
                  <a:cubicBezTo>
                    <a:pt x="130" y="148"/>
                    <a:pt x="159" y="123"/>
                    <a:pt x="188" y="99"/>
                  </a:cubicBezTo>
                  <a:cubicBezTo>
                    <a:pt x="229" y="61"/>
                    <a:pt x="196"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352;p47"/>
            <p:cNvSpPr/>
            <p:nvPr/>
          </p:nvSpPr>
          <p:spPr>
            <a:xfrm>
              <a:off x="4907413" y="3552504"/>
              <a:ext cx="71827" cy="40948"/>
            </a:xfrm>
            <a:custGeom>
              <a:avLst/>
              <a:gdLst/>
              <a:ahLst/>
              <a:cxnLst/>
              <a:rect l="l" t="t" r="r" b="b"/>
              <a:pathLst>
                <a:path w="863" h="492" extrusionOk="0">
                  <a:moveTo>
                    <a:pt x="806" y="1"/>
                  </a:moveTo>
                  <a:cubicBezTo>
                    <a:pt x="792" y="1"/>
                    <a:pt x="778" y="6"/>
                    <a:pt x="767" y="18"/>
                  </a:cubicBezTo>
                  <a:cubicBezTo>
                    <a:pt x="617" y="203"/>
                    <a:pt x="405" y="370"/>
                    <a:pt x="158" y="380"/>
                  </a:cubicBezTo>
                  <a:cubicBezTo>
                    <a:pt x="134" y="378"/>
                    <a:pt x="109" y="374"/>
                    <a:pt x="84" y="368"/>
                  </a:cubicBezTo>
                  <a:cubicBezTo>
                    <a:pt x="82" y="367"/>
                    <a:pt x="79" y="367"/>
                    <a:pt x="77" y="367"/>
                  </a:cubicBezTo>
                  <a:cubicBezTo>
                    <a:pt x="15" y="367"/>
                    <a:pt x="1" y="461"/>
                    <a:pt x="66" y="477"/>
                  </a:cubicBezTo>
                  <a:cubicBezTo>
                    <a:pt x="102" y="486"/>
                    <a:pt x="139" y="491"/>
                    <a:pt x="176" y="491"/>
                  </a:cubicBezTo>
                  <a:cubicBezTo>
                    <a:pt x="225" y="491"/>
                    <a:pt x="274" y="483"/>
                    <a:pt x="321" y="466"/>
                  </a:cubicBezTo>
                  <a:cubicBezTo>
                    <a:pt x="533" y="407"/>
                    <a:pt x="712" y="267"/>
                    <a:pt x="848" y="96"/>
                  </a:cubicBezTo>
                  <a:cubicBezTo>
                    <a:pt x="858" y="84"/>
                    <a:pt x="862" y="69"/>
                    <a:pt x="862" y="55"/>
                  </a:cubicBezTo>
                  <a:cubicBezTo>
                    <a:pt x="861" y="22"/>
                    <a:pt x="834"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53;p47"/>
            <p:cNvSpPr/>
            <p:nvPr/>
          </p:nvSpPr>
          <p:spPr>
            <a:xfrm>
              <a:off x="4884608" y="3698736"/>
              <a:ext cx="46276" cy="30628"/>
            </a:xfrm>
            <a:custGeom>
              <a:avLst/>
              <a:gdLst/>
              <a:ahLst/>
              <a:cxnLst/>
              <a:rect l="l" t="t" r="r" b="b"/>
              <a:pathLst>
                <a:path w="556" h="368" extrusionOk="0">
                  <a:moveTo>
                    <a:pt x="438" y="1"/>
                  </a:moveTo>
                  <a:cubicBezTo>
                    <a:pt x="409" y="1"/>
                    <a:pt x="388" y="29"/>
                    <a:pt x="369" y="53"/>
                  </a:cubicBezTo>
                  <a:cubicBezTo>
                    <a:pt x="325" y="96"/>
                    <a:pt x="278" y="135"/>
                    <a:pt x="227" y="166"/>
                  </a:cubicBezTo>
                  <a:cubicBezTo>
                    <a:pt x="167" y="201"/>
                    <a:pt x="105" y="234"/>
                    <a:pt x="44" y="263"/>
                  </a:cubicBezTo>
                  <a:cubicBezTo>
                    <a:pt x="0" y="285"/>
                    <a:pt x="7" y="349"/>
                    <a:pt x="52" y="365"/>
                  </a:cubicBezTo>
                  <a:cubicBezTo>
                    <a:pt x="57" y="367"/>
                    <a:pt x="62" y="368"/>
                    <a:pt x="68" y="368"/>
                  </a:cubicBezTo>
                  <a:cubicBezTo>
                    <a:pt x="77" y="368"/>
                    <a:pt x="87" y="365"/>
                    <a:pt x="95" y="361"/>
                  </a:cubicBezTo>
                  <a:cubicBezTo>
                    <a:pt x="179" y="324"/>
                    <a:pt x="258" y="281"/>
                    <a:pt x="332" y="230"/>
                  </a:cubicBezTo>
                  <a:cubicBezTo>
                    <a:pt x="381" y="191"/>
                    <a:pt x="556" y="77"/>
                    <a:pt x="467" y="10"/>
                  </a:cubicBezTo>
                  <a:cubicBezTo>
                    <a:pt x="457" y="3"/>
                    <a:pt x="447" y="1"/>
                    <a:pt x="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54;p47"/>
            <p:cNvSpPr/>
            <p:nvPr/>
          </p:nvSpPr>
          <p:spPr>
            <a:xfrm>
              <a:off x="5613850" y="4427063"/>
              <a:ext cx="448693" cy="750712"/>
            </a:xfrm>
            <a:custGeom>
              <a:avLst/>
              <a:gdLst/>
              <a:ahLst/>
              <a:cxnLst/>
              <a:rect l="l" t="t" r="r" b="b"/>
              <a:pathLst>
                <a:path w="5391" h="9020" extrusionOk="0">
                  <a:moveTo>
                    <a:pt x="5327" y="0"/>
                  </a:moveTo>
                  <a:cubicBezTo>
                    <a:pt x="5297" y="0"/>
                    <a:pt x="5272" y="30"/>
                    <a:pt x="5263" y="59"/>
                  </a:cubicBezTo>
                  <a:cubicBezTo>
                    <a:pt x="5203" y="197"/>
                    <a:pt x="5160" y="345"/>
                    <a:pt x="5106" y="485"/>
                  </a:cubicBezTo>
                  <a:cubicBezTo>
                    <a:pt x="4557" y="1958"/>
                    <a:pt x="3823" y="3355"/>
                    <a:pt x="2981" y="4682"/>
                  </a:cubicBezTo>
                  <a:cubicBezTo>
                    <a:pt x="2461" y="5525"/>
                    <a:pt x="1926" y="6361"/>
                    <a:pt x="1350" y="7167"/>
                  </a:cubicBezTo>
                  <a:cubicBezTo>
                    <a:pt x="1136" y="7465"/>
                    <a:pt x="922" y="7760"/>
                    <a:pt x="702" y="8058"/>
                  </a:cubicBezTo>
                  <a:cubicBezTo>
                    <a:pt x="480" y="8354"/>
                    <a:pt x="255" y="8648"/>
                    <a:pt x="17" y="8932"/>
                  </a:cubicBezTo>
                  <a:cubicBezTo>
                    <a:pt x="0" y="8957"/>
                    <a:pt x="4" y="8990"/>
                    <a:pt x="29" y="9008"/>
                  </a:cubicBezTo>
                  <a:cubicBezTo>
                    <a:pt x="39" y="9016"/>
                    <a:pt x="51" y="9020"/>
                    <a:pt x="63" y="9020"/>
                  </a:cubicBezTo>
                  <a:cubicBezTo>
                    <a:pt x="80" y="9020"/>
                    <a:pt x="96" y="9012"/>
                    <a:pt x="107" y="8998"/>
                  </a:cubicBezTo>
                  <a:cubicBezTo>
                    <a:pt x="216" y="8866"/>
                    <a:pt x="325" y="8735"/>
                    <a:pt x="430" y="8599"/>
                  </a:cubicBezTo>
                  <a:cubicBezTo>
                    <a:pt x="1183" y="7626"/>
                    <a:pt x="1889" y="6620"/>
                    <a:pt x="2549" y="5583"/>
                  </a:cubicBezTo>
                  <a:cubicBezTo>
                    <a:pt x="3063" y="4772"/>
                    <a:pt x="3578" y="3960"/>
                    <a:pt x="4032" y="3114"/>
                  </a:cubicBezTo>
                  <a:cubicBezTo>
                    <a:pt x="4466" y="2308"/>
                    <a:pt x="4847" y="1475"/>
                    <a:pt x="5176" y="621"/>
                  </a:cubicBezTo>
                  <a:cubicBezTo>
                    <a:pt x="5242" y="450"/>
                    <a:pt x="5295" y="275"/>
                    <a:pt x="5363" y="105"/>
                  </a:cubicBezTo>
                  <a:cubicBezTo>
                    <a:pt x="5368" y="98"/>
                    <a:pt x="5372" y="90"/>
                    <a:pt x="5376" y="84"/>
                  </a:cubicBezTo>
                  <a:cubicBezTo>
                    <a:pt x="5390" y="55"/>
                    <a:pt x="5380" y="22"/>
                    <a:pt x="5353" y="8"/>
                  </a:cubicBezTo>
                  <a:cubicBezTo>
                    <a:pt x="5344" y="3"/>
                    <a:pt x="5335" y="0"/>
                    <a:pt x="5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55;p47"/>
            <p:cNvSpPr/>
            <p:nvPr/>
          </p:nvSpPr>
          <p:spPr>
            <a:xfrm>
              <a:off x="5935858" y="4516200"/>
              <a:ext cx="133501" cy="189759"/>
            </a:xfrm>
            <a:custGeom>
              <a:avLst/>
              <a:gdLst/>
              <a:ahLst/>
              <a:cxnLst/>
              <a:rect l="l" t="t" r="r" b="b"/>
              <a:pathLst>
                <a:path w="1604" h="2280" extrusionOk="0">
                  <a:moveTo>
                    <a:pt x="1534" y="1"/>
                  </a:moveTo>
                  <a:cubicBezTo>
                    <a:pt x="1529" y="1"/>
                    <a:pt x="1524" y="1"/>
                    <a:pt x="1519" y="3"/>
                  </a:cubicBezTo>
                  <a:cubicBezTo>
                    <a:pt x="1505" y="7"/>
                    <a:pt x="1492" y="15"/>
                    <a:pt x="1486" y="29"/>
                  </a:cubicBezTo>
                  <a:cubicBezTo>
                    <a:pt x="1439" y="101"/>
                    <a:pt x="1396" y="175"/>
                    <a:pt x="1350" y="249"/>
                  </a:cubicBezTo>
                  <a:cubicBezTo>
                    <a:pt x="1303" y="323"/>
                    <a:pt x="1256" y="400"/>
                    <a:pt x="1208" y="474"/>
                  </a:cubicBezTo>
                  <a:cubicBezTo>
                    <a:pt x="957" y="860"/>
                    <a:pt x="704" y="1243"/>
                    <a:pt x="439" y="1617"/>
                  </a:cubicBezTo>
                  <a:cubicBezTo>
                    <a:pt x="303" y="1811"/>
                    <a:pt x="163" y="2002"/>
                    <a:pt x="19" y="2191"/>
                  </a:cubicBezTo>
                  <a:cubicBezTo>
                    <a:pt x="1" y="2216"/>
                    <a:pt x="7" y="2251"/>
                    <a:pt x="32" y="2270"/>
                  </a:cubicBezTo>
                  <a:cubicBezTo>
                    <a:pt x="41" y="2276"/>
                    <a:pt x="53" y="2279"/>
                    <a:pt x="64" y="2279"/>
                  </a:cubicBezTo>
                  <a:cubicBezTo>
                    <a:pt x="81" y="2279"/>
                    <a:pt x="99" y="2271"/>
                    <a:pt x="110" y="2255"/>
                  </a:cubicBezTo>
                  <a:cubicBezTo>
                    <a:pt x="231" y="2095"/>
                    <a:pt x="353" y="1932"/>
                    <a:pt x="470" y="1768"/>
                  </a:cubicBezTo>
                  <a:cubicBezTo>
                    <a:pt x="676" y="1476"/>
                    <a:pt x="877" y="1181"/>
                    <a:pt x="1073" y="883"/>
                  </a:cubicBezTo>
                  <a:cubicBezTo>
                    <a:pt x="1194" y="700"/>
                    <a:pt x="1313" y="517"/>
                    <a:pt x="1429" y="332"/>
                  </a:cubicBezTo>
                  <a:cubicBezTo>
                    <a:pt x="1480" y="249"/>
                    <a:pt x="1531" y="165"/>
                    <a:pt x="1583" y="83"/>
                  </a:cubicBezTo>
                  <a:cubicBezTo>
                    <a:pt x="1603" y="44"/>
                    <a:pt x="1574" y="1"/>
                    <a:pt x="1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56;p47"/>
            <p:cNvSpPr/>
            <p:nvPr/>
          </p:nvSpPr>
          <p:spPr>
            <a:xfrm>
              <a:off x="6674338" y="2531465"/>
              <a:ext cx="338080" cy="430702"/>
            </a:xfrm>
            <a:custGeom>
              <a:avLst/>
              <a:gdLst/>
              <a:ahLst/>
              <a:cxnLst/>
              <a:rect l="l" t="t" r="r" b="b"/>
              <a:pathLst>
                <a:path w="4062" h="5175" extrusionOk="0">
                  <a:moveTo>
                    <a:pt x="2229" y="1"/>
                  </a:moveTo>
                  <a:cubicBezTo>
                    <a:pt x="2167" y="1"/>
                    <a:pt x="2105" y="4"/>
                    <a:pt x="2044" y="10"/>
                  </a:cubicBezTo>
                  <a:cubicBezTo>
                    <a:pt x="1686" y="45"/>
                    <a:pt x="1350" y="198"/>
                    <a:pt x="1091" y="444"/>
                  </a:cubicBezTo>
                  <a:cubicBezTo>
                    <a:pt x="1009" y="525"/>
                    <a:pt x="935" y="609"/>
                    <a:pt x="867" y="700"/>
                  </a:cubicBezTo>
                  <a:cubicBezTo>
                    <a:pt x="838" y="751"/>
                    <a:pt x="737" y="829"/>
                    <a:pt x="807" y="883"/>
                  </a:cubicBezTo>
                  <a:cubicBezTo>
                    <a:pt x="817" y="889"/>
                    <a:pt x="828" y="892"/>
                    <a:pt x="839" y="892"/>
                  </a:cubicBezTo>
                  <a:cubicBezTo>
                    <a:pt x="857" y="892"/>
                    <a:pt x="874" y="884"/>
                    <a:pt x="885" y="868"/>
                  </a:cubicBezTo>
                  <a:cubicBezTo>
                    <a:pt x="1066" y="588"/>
                    <a:pt x="1319" y="354"/>
                    <a:pt x="1628" y="224"/>
                  </a:cubicBezTo>
                  <a:cubicBezTo>
                    <a:pt x="1818" y="150"/>
                    <a:pt x="2023" y="112"/>
                    <a:pt x="2228" y="112"/>
                  </a:cubicBezTo>
                  <a:cubicBezTo>
                    <a:pt x="2433" y="112"/>
                    <a:pt x="2637" y="150"/>
                    <a:pt x="2825" y="231"/>
                  </a:cubicBezTo>
                  <a:cubicBezTo>
                    <a:pt x="3144" y="368"/>
                    <a:pt x="3389" y="644"/>
                    <a:pt x="3570" y="934"/>
                  </a:cubicBezTo>
                  <a:cubicBezTo>
                    <a:pt x="3708" y="1156"/>
                    <a:pt x="3778" y="1411"/>
                    <a:pt x="3811" y="1669"/>
                  </a:cubicBezTo>
                  <a:cubicBezTo>
                    <a:pt x="3872" y="2074"/>
                    <a:pt x="3835" y="2489"/>
                    <a:pt x="3726" y="2884"/>
                  </a:cubicBezTo>
                  <a:cubicBezTo>
                    <a:pt x="3642" y="3203"/>
                    <a:pt x="3508" y="3495"/>
                    <a:pt x="3344" y="3785"/>
                  </a:cubicBezTo>
                  <a:cubicBezTo>
                    <a:pt x="3249" y="3948"/>
                    <a:pt x="3136" y="4098"/>
                    <a:pt x="3002" y="4230"/>
                  </a:cubicBezTo>
                  <a:cubicBezTo>
                    <a:pt x="2720" y="4501"/>
                    <a:pt x="2404" y="4752"/>
                    <a:pt x="2039" y="4905"/>
                  </a:cubicBezTo>
                  <a:cubicBezTo>
                    <a:pt x="1836" y="4993"/>
                    <a:pt x="1618" y="5063"/>
                    <a:pt x="1391" y="5063"/>
                  </a:cubicBezTo>
                  <a:cubicBezTo>
                    <a:pt x="1382" y="5063"/>
                    <a:pt x="1372" y="5063"/>
                    <a:pt x="1362" y="5063"/>
                  </a:cubicBezTo>
                  <a:cubicBezTo>
                    <a:pt x="1195" y="5063"/>
                    <a:pt x="1028" y="5030"/>
                    <a:pt x="873" y="4962"/>
                  </a:cubicBezTo>
                  <a:cubicBezTo>
                    <a:pt x="690" y="4890"/>
                    <a:pt x="523" y="4779"/>
                    <a:pt x="385" y="4635"/>
                  </a:cubicBezTo>
                  <a:cubicBezTo>
                    <a:pt x="283" y="4532"/>
                    <a:pt x="192" y="4415"/>
                    <a:pt x="118" y="4289"/>
                  </a:cubicBezTo>
                  <a:cubicBezTo>
                    <a:pt x="110" y="4265"/>
                    <a:pt x="88" y="4251"/>
                    <a:pt x="65" y="4251"/>
                  </a:cubicBezTo>
                  <a:cubicBezTo>
                    <a:pt x="56" y="4251"/>
                    <a:pt x="48" y="4253"/>
                    <a:pt x="40" y="4257"/>
                  </a:cubicBezTo>
                  <a:cubicBezTo>
                    <a:pt x="13" y="4271"/>
                    <a:pt x="1" y="4304"/>
                    <a:pt x="15" y="4333"/>
                  </a:cubicBezTo>
                  <a:cubicBezTo>
                    <a:pt x="54" y="4405"/>
                    <a:pt x="101" y="4473"/>
                    <a:pt x="151" y="4538"/>
                  </a:cubicBezTo>
                  <a:cubicBezTo>
                    <a:pt x="262" y="4682"/>
                    <a:pt x="396" y="4810"/>
                    <a:pt x="544" y="4917"/>
                  </a:cubicBezTo>
                  <a:cubicBezTo>
                    <a:pt x="741" y="5042"/>
                    <a:pt x="966" y="5137"/>
                    <a:pt x="1200" y="5166"/>
                  </a:cubicBezTo>
                  <a:cubicBezTo>
                    <a:pt x="1257" y="5172"/>
                    <a:pt x="1314" y="5175"/>
                    <a:pt x="1370" y="5175"/>
                  </a:cubicBezTo>
                  <a:cubicBezTo>
                    <a:pt x="1579" y="5175"/>
                    <a:pt x="1788" y="5134"/>
                    <a:pt x="1982" y="5053"/>
                  </a:cubicBezTo>
                  <a:cubicBezTo>
                    <a:pt x="2202" y="4968"/>
                    <a:pt x="2412" y="4855"/>
                    <a:pt x="2601" y="4715"/>
                  </a:cubicBezTo>
                  <a:cubicBezTo>
                    <a:pt x="2840" y="4542"/>
                    <a:pt x="3068" y="4351"/>
                    <a:pt x="3253" y="4123"/>
                  </a:cubicBezTo>
                  <a:cubicBezTo>
                    <a:pt x="3778" y="3405"/>
                    <a:pt x="4062" y="2477"/>
                    <a:pt x="3914" y="1590"/>
                  </a:cubicBezTo>
                  <a:cubicBezTo>
                    <a:pt x="3854" y="1109"/>
                    <a:pt x="3593" y="667"/>
                    <a:pt x="3226" y="352"/>
                  </a:cubicBezTo>
                  <a:cubicBezTo>
                    <a:pt x="2953" y="110"/>
                    <a:pt x="2589" y="1"/>
                    <a:pt x="2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57;p47"/>
            <p:cNvSpPr/>
            <p:nvPr/>
          </p:nvSpPr>
          <p:spPr>
            <a:xfrm>
              <a:off x="6700389" y="2599545"/>
              <a:ext cx="256765" cy="264414"/>
            </a:xfrm>
            <a:custGeom>
              <a:avLst/>
              <a:gdLst/>
              <a:ahLst/>
              <a:cxnLst/>
              <a:rect l="l" t="t" r="r" b="b"/>
              <a:pathLst>
                <a:path w="3085" h="3177" extrusionOk="0">
                  <a:moveTo>
                    <a:pt x="1806" y="1"/>
                  </a:moveTo>
                  <a:cubicBezTo>
                    <a:pt x="1662" y="1"/>
                    <a:pt x="1518" y="32"/>
                    <a:pt x="1385" y="96"/>
                  </a:cubicBezTo>
                  <a:cubicBezTo>
                    <a:pt x="1222" y="178"/>
                    <a:pt x="1093" y="309"/>
                    <a:pt x="980" y="447"/>
                  </a:cubicBezTo>
                  <a:cubicBezTo>
                    <a:pt x="947" y="489"/>
                    <a:pt x="983" y="538"/>
                    <a:pt x="1023" y="538"/>
                  </a:cubicBezTo>
                  <a:cubicBezTo>
                    <a:pt x="1036" y="538"/>
                    <a:pt x="1050" y="533"/>
                    <a:pt x="1062" y="521"/>
                  </a:cubicBezTo>
                  <a:cubicBezTo>
                    <a:pt x="1105" y="470"/>
                    <a:pt x="1148" y="421"/>
                    <a:pt x="1196" y="375"/>
                  </a:cubicBezTo>
                  <a:cubicBezTo>
                    <a:pt x="1278" y="297"/>
                    <a:pt x="1360" y="225"/>
                    <a:pt x="1467" y="180"/>
                  </a:cubicBezTo>
                  <a:cubicBezTo>
                    <a:pt x="1576" y="135"/>
                    <a:pt x="1691" y="113"/>
                    <a:pt x="1808" y="113"/>
                  </a:cubicBezTo>
                  <a:cubicBezTo>
                    <a:pt x="1874" y="113"/>
                    <a:pt x="1941" y="120"/>
                    <a:pt x="2006" y="135"/>
                  </a:cubicBezTo>
                  <a:cubicBezTo>
                    <a:pt x="2296" y="205"/>
                    <a:pt x="2523" y="421"/>
                    <a:pt x="2667" y="674"/>
                  </a:cubicBezTo>
                  <a:cubicBezTo>
                    <a:pt x="2959" y="1188"/>
                    <a:pt x="2938" y="1848"/>
                    <a:pt x="2650" y="2361"/>
                  </a:cubicBezTo>
                  <a:cubicBezTo>
                    <a:pt x="2518" y="2587"/>
                    <a:pt x="2331" y="2799"/>
                    <a:pt x="2086" y="2908"/>
                  </a:cubicBezTo>
                  <a:cubicBezTo>
                    <a:pt x="2000" y="2941"/>
                    <a:pt x="1908" y="2958"/>
                    <a:pt x="1815" y="2958"/>
                  </a:cubicBezTo>
                  <a:cubicBezTo>
                    <a:pt x="1776" y="2958"/>
                    <a:pt x="1737" y="2955"/>
                    <a:pt x="1698" y="2949"/>
                  </a:cubicBezTo>
                  <a:cubicBezTo>
                    <a:pt x="1490" y="2920"/>
                    <a:pt x="1298" y="2818"/>
                    <a:pt x="1089" y="2818"/>
                  </a:cubicBezTo>
                  <a:cubicBezTo>
                    <a:pt x="1061" y="2818"/>
                    <a:pt x="1034" y="2820"/>
                    <a:pt x="1006" y="2823"/>
                  </a:cubicBezTo>
                  <a:cubicBezTo>
                    <a:pt x="832" y="2834"/>
                    <a:pt x="669" y="2900"/>
                    <a:pt x="515" y="2978"/>
                  </a:cubicBezTo>
                  <a:cubicBezTo>
                    <a:pt x="444" y="3009"/>
                    <a:pt x="375" y="3066"/>
                    <a:pt x="296" y="3066"/>
                  </a:cubicBezTo>
                  <a:cubicBezTo>
                    <a:pt x="287" y="3066"/>
                    <a:pt x="279" y="3065"/>
                    <a:pt x="270" y="3064"/>
                  </a:cubicBezTo>
                  <a:cubicBezTo>
                    <a:pt x="175" y="3033"/>
                    <a:pt x="140" y="2916"/>
                    <a:pt x="142" y="2825"/>
                  </a:cubicBezTo>
                  <a:cubicBezTo>
                    <a:pt x="218" y="2486"/>
                    <a:pt x="576" y="2319"/>
                    <a:pt x="731" y="2023"/>
                  </a:cubicBezTo>
                  <a:cubicBezTo>
                    <a:pt x="819" y="1865"/>
                    <a:pt x="873" y="1688"/>
                    <a:pt x="889" y="1507"/>
                  </a:cubicBezTo>
                  <a:cubicBezTo>
                    <a:pt x="893" y="1435"/>
                    <a:pt x="901" y="1208"/>
                    <a:pt x="846" y="1167"/>
                  </a:cubicBezTo>
                  <a:cubicBezTo>
                    <a:pt x="836" y="1160"/>
                    <a:pt x="825" y="1157"/>
                    <a:pt x="814" y="1157"/>
                  </a:cubicBezTo>
                  <a:cubicBezTo>
                    <a:pt x="777" y="1157"/>
                    <a:pt x="744" y="1197"/>
                    <a:pt x="764" y="1237"/>
                  </a:cubicBezTo>
                  <a:cubicBezTo>
                    <a:pt x="774" y="1291"/>
                    <a:pt x="780" y="1344"/>
                    <a:pt x="782" y="1400"/>
                  </a:cubicBezTo>
                  <a:cubicBezTo>
                    <a:pt x="782" y="1638"/>
                    <a:pt x="708" y="1873"/>
                    <a:pt x="570" y="2068"/>
                  </a:cubicBezTo>
                  <a:cubicBezTo>
                    <a:pt x="391" y="2293"/>
                    <a:pt x="132" y="2467"/>
                    <a:pt x="44" y="2751"/>
                  </a:cubicBezTo>
                  <a:cubicBezTo>
                    <a:pt x="0" y="2900"/>
                    <a:pt x="68" y="3105"/>
                    <a:pt x="221" y="3163"/>
                  </a:cubicBezTo>
                  <a:cubicBezTo>
                    <a:pt x="246" y="3172"/>
                    <a:pt x="272" y="3177"/>
                    <a:pt x="297" y="3177"/>
                  </a:cubicBezTo>
                  <a:cubicBezTo>
                    <a:pt x="395" y="3177"/>
                    <a:pt x="488" y="3113"/>
                    <a:pt x="576" y="3072"/>
                  </a:cubicBezTo>
                  <a:cubicBezTo>
                    <a:pt x="665" y="3025"/>
                    <a:pt x="760" y="2988"/>
                    <a:pt x="856" y="2961"/>
                  </a:cubicBezTo>
                  <a:cubicBezTo>
                    <a:pt x="930" y="2942"/>
                    <a:pt x="1007" y="2933"/>
                    <a:pt x="1084" y="2933"/>
                  </a:cubicBezTo>
                  <a:cubicBezTo>
                    <a:pt x="1121" y="2933"/>
                    <a:pt x="1157" y="2935"/>
                    <a:pt x="1194" y="2939"/>
                  </a:cubicBezTo>
                  <a:cubicBezTo>
                    <a:pt x="1268" y="2951"/>
                    <a:pt x="1342" y="2969"/>
                    <a:pt x="1412" y="2996"/>
                  </a:cubicBezTo>
                  <a:cubicBezTo>
                    <a:pt x="1545" y="3041"/>
                    <a:pt x="1687" y="3066"/>
                    <a:pt x="1829" y="3068"/>
                  </a:cubicBezTo>
                  <a:cubicBezTo>
                    <a:pt x="1833" y="3068"/>
                    <a:pt x="1837" y="3068"/>
                    <a:pt x="1841" y="3068"/>
                  </a:cubicBezTo>
                  <a:cubicBezTo>
                    <a:pt x="2200" y="3068"/>
                    <a:pt x="2490" y="2800"/>
                    <a:pt x="2681" y="2521"/>
                  </a:cubicBezTo>
                  <a:cubicBezTo>
                    <a:pt x="3016" y="2017"/>
                    <a:pt x="3084" y="1348"/>
                    <a:pt x="2848" y="789"/>
                  </a:cubicBezTo>
                  <a:cubicBezTo>
                    <a:pt x="2730" y="511"/>
                    <a:pt x="2533" y="252"/>
                    <a:pt x="2261" y="112"/>
                  </a:cubicBezTo>
                  <a:cubicBezTo>
                    <a:pt x="2119" y="38"/>
                    <a:pt x="1962" y="1"/>
                    <a:pt x="1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58;p47"/>
            <p:cNvSpPr/>
            <p:nvPr/>
          </p:nvSpPr>
          <p:spPr>
            <a:xfrm>
              <a:off x="6842459" y="2680693"/>
              <a:ext cx="45693" cy="147479"/>
            </a:xfrm>
            <a:custGeom>
              <a:avLst/>
              <a:gdLst/>
              <a:ahLst/>
              <a:cxnLst/>
              <a:rect l="l" t="t" r="r" b="b"/>
              <a:pathLst>
                <a:path w="549" h="1772" extrusionOk="0">
                  <a:moveTo>
                    <a:pt x="61" y="1"/>
                  </a:moveTo>
                  <a:cubicBezTo>
                    <a:pt x="32" y="1"/>
                    <a:pt x="7" y="23"/>
                    <a:pt x="3" y="52"/>
                  </a:cubicBezTo>
                  <a:cubicBezTo>
                    <a:pt x="1" y="79"/>
                    <a:pt x="17" y="104"/>
                    <a:pt x="42" y="112"/>
                  </a:cubicBezTo>
                  <a:cubicBezTo>
                    <a:pt x="96" y="159"/>
                    <a:pt x="143" y="213"/>
                    <a:pt x="184" y="270"/>
                  </a:cubicBezTo>
                  <a:cubicBezTo>
                    <a:pt x="312" y="456"/>
                    <a:pt x="390" y="670"/>
                    <a:pt x="414" y="892"/>
                  </a:cubicBezTo>
                  <a:cubicBezTo>
                    <a:pt x="433" y="1102"/>
                    <a:pt x="371" y="1316"/>
                    <a:pt x="295" y="1509"/>
                  </a:cubicBezTo>
                  <a:cubicBezTo>
                    <a:pt x="272" y="1569"/>
                    <a:pt x="248" y="1626"/>
                    <a:pt x="221" y="1684"/>
                  </a:cubicBezTo>
                  <a:cubicBezTo>
                    <a:pt x="205" y="1713"/>
                    <a:pt x="213" y="1750"/>
                    <a:pt x="242" y="1766"/>
                  </a:cubicBezTo>
                  <a:cubicBezTo>
                    <a:pt x="249" y="1770"/>
                    <a:pt x="257" y="1771"/>
                    <a:pt x="266" y="1771"/>
                  </a:cubicBezTo>
                  <a:cubicBezTo>
                    <a:pt x="287" y="1771"/>
                    <a:pt x="307" y="1761"/>
                    <a:pt x="318" y="1741"/>
                  </a:cubicBezTo>
                  <a:cubicBezTo>
                    <a:pt x="351" y="1669"/>
                    <a:pt x="381" y="1597"/>
                    <a:pt x="408" y="1523"/>
                  </a:cubicBezTo>
                  <a:cubicBezTo>
                    <a:pt x="491" y="1314"/>
                    <a:pt x="548" y="1085"/>
                    <a:pt x="523" y="859"/>
                  </a:cubicBezTo>
                  <a:cubicBezTo>
                    <a:pt x="493" y="589"/>
                    <a:pt x="384" y="332"/>
                    <a:pt x="211" y="122"/>
                  </a:cubicBezTo>
                  <a:cubicBezTo>
                    <a:pt x="168" y="79"/>
                    <a:pt x="126" y="17"/>
                    <a:pt x="65" y="1"/>
                  </a:cubicBezTo>
                  <a:cubicBezTo>
                    <a:pt x="63" y="1"/>
                    <a:pt x="62" y="1"/>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59;p47"/>
            <p:cNvSpPr/>
            <p:nvPr/>
          </p:nvSpPr>
          <p:spPr>
            <a:xfrm>
              <a:off x="6087250" y="1953448"/>
              <a:ext cx="653272" cy="646178"/>
            </a:xfrm>
            <a:custGeom>
              <a:avLst/>
              <a:gdLst/>
              <a:ahLst/>
              <a:cxnLst/>
              <a:rect l="l" t="t" r="r" b="b"/>
              <a:pathLst>
                <a:path w="7849" h="7764" extrusionOk="0">
                  <a:moveTo>
                    <a:pt x="159" y="0"/>
                  </a:moveTo>
                  <a:cubicBezTo>
                    <a:pt x="126" y="0"/>
                    <a:pt x="93" y="1"/>
                    <a:pt x="60" y="2"/>
                  </a:cubicBezTo>
                  <a:cubicBezTo>
                    <a:pt x="29" y="2"/>
                    <a:pt x="5" y="27"/>
                    <a:pt x="2" y="57"/>
                  </a:cubicBezTo>
                  <a:cubicBezTo>
                    <a:pt x="1" y="94"/>
                    <a:pt x="34" y="115"/>
                    <a:pt x="66" y="115"/>
                  </a:cubicBezTo>
                  <a:cubicBezTo>
                    <a:pt x="73" y="115"/>
                    <a:pt x="79" y="115"/>
                    <a:pt x="85" y="113"/>
                  </a:cubicBezTo>
                  <a:cubicBezTo>
                    <a:pt x="116" y="112"/>
                    <a:pt x="147" y="112"/>
                    <a:pt x="177" y="112"/>
                  </a:cubicBezTo>
                  <a:cubicBezTo>
                    <a:pt x="231" y="112"/>
                    <a:pt x="284" y="113"/>
                    <a:pt x="338" y="117"/>
                  </a:cubicBezTo>
                  <a:cubicBezTo>
                    <a:pt x="509" y="134"/>
                    <a:pt x="677" y="164"/>
                    <a:pt x="842" y="210"/>
                  </a:cubicBezTo>
                  <a:cubicBezTo>
                    <a:pt x="1183" y="315"/>
                    <a:pt x="1480" y="527"/>
                    <a:pt x="1755" y="747"/>
                  </a:cubicBezTo>
                  <a:cubicBezTo>
                    <a:pt x="2284" y="1177"/>
                    <a:pt x="2683" y="1730"/>
                    <a:pt x="2951" y="2355"/>
                  </a:cubicBezTo>
                  <a:cubicBezTo>
                    <a:pt x="3362" y="3287"/>
                    <a:pt x="3603" y="4293"/>
                    <a:pt x="4092" y="5192"/>
                  </a:cubicBezTo>
                  <a:cubicBezTo>
                    <a:pt x="4458" y="5919"/>
                    <a:pt x="4969" y="6587"/>
                    <a:pt x="5637" y="7058"/>
                  </a:cubicBezTo>
                  <a:cubicBezTo>
                    <a:pt x="5835" y="7194"/>
                    <a:pt x="6045" y="7311"/>
                    <a:pt x="6265" y="7408"/>
                  </a:cubicBezTo>
                  <a:cubicBezTo>
                    <a:pt x="6610" y="7577"/>
                    <a:pt x="6983" y="7688"/>
                    <a:pt x="7363" y="7741"/>
                  </a:cubicBezTo>
                  <a:cubicBezTo>
                    <a:pt x="7458" y="7756"/>
                    <a:pt x="7553" y="7764"/>
                    <a:pt x="7649" y="7764"/>
                  </a:cubicBezTo>
                  <a:cubicBezTo>
                    <a:pt x="7697" y="7764"/>
                    <a:pt x="7746" y="7762"/>
                    <a:pt x="7795" y="7758"/>
                  </a:cubicBezTo>
                  <a:cubicBezTo>
                    <a:pt x="7826" y="7756"/>
                    <a:pt x="7849" y="7729"/>
                    <a:pt x="7847" y="7698"/>
                  </a:cubicBezTo>
                  <a:cubicBezTo>
                    <a:pt x="7840" y="7656"/>
                    <a:pt x="7813" y="7647"/>
                    <a:pt x="7782" y="7647"/>
                  </a:cubicBezTo>
                  <a:cubicBezTo>
                    <a:pt x="7758" y="7647"/>
                    <a:pt x="7731" y="7653"/>
                    <a:pt x="7709" y="7653"/>
                  </a:cubicBezTo>
                  <a:cubicBezTo>
                    <a:pt x="7699" y="7653"/>
                    <a:pt x="7688" y="7653"/>
                    <a:pt x="7678" y="7653"/>
                  </a:cubicBezTo>
                  <a:cubicBezTo>
                    <a:pt x="7425" y="7653"/>
                    <a:pt x="7174" y="7605"/>
                    <a:pt x="6929" y="7538"/>
                  </a:cubicBezTo>
                  <a:cubicBezTo>
                    <a:pt x="6777" y="7501"/>
                    <a:pt x="6629" y="7449"/>
                    <a:pt x="6487" y="7385"/>
                  </a:cubicBezTo>
                  <a:cubicBezTo>
                    <a:pt x="6201" y="7264"/>
                    <a:pt x="5921" y="7126"/>
                    <a:pt x="5668" y="6947"/>
                  </a:cubicBezTo>
                  <a:cubicBezTo>
                    <a:pt x="5341" y="6717"/>
                    <a:pt x="5063" y="6423"/>
                    <a:pt x="4808" y="6118"/>
                  </a:cubicBezTo>
                  <a:cubicBezTo>
                    <a:pt x="4541" y="5789"/>
                    <a:pt x="4331" y="5419"/>
                    <a:pt x="4140" y="5044"/>
                  </a:cubicBezTo>
                  <a:cubicBezTo>
                    <a:pt x="3806" y="4415"/>
                    <a:pt x="3599" y="3728"/>
                    <a:pt x="3350" y="3063"/>
                  </a:cubicBezTo>
                  <a:cubicBezTo>
                    <a:pt x="3129" y="2450"/>
                    <a:pt x="2879" y="1835"/>
                    <a:pt x="2471" y="1319"/>
                  </a:cubicBezTo>
                  <a:cubicBezTo>
                    <a:pt x="2119" y="872"/>
                    <a:pt x="1681" y="500"/>
                    <a:pt x="1181" y="228"/>
                  </a:cubicBezTo>
                  <a:cubicBezTo>
                    <a:pt x="897" y="82"/>
                    <a:pt x="574" y="20"/>
                    <a:pt x="260" y="2"/>
                  </a:cubicBezTo>
                  <a:cubicBezTo>
                    <a:pt x="226" y="1"/>
                    <a:pt x="192" y="0"/>
                    <a:pt x="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60;p47"/>
            <p:cNvSpPr/>
            <p:nvPr/>
          </p:nvSpPr>
          <p:spPr>
            <a:xfrm>
              <a:off x="6737009" y="2589392"/>
              <a:ext cx="16812" cy="10237"/>
            </a:xfrm>
            <a:custGeom>
              <a:avLst/>
              <a:gdLst/>
              <a:ahLst/>
              <a:cxnLst/>
              <a:rect l="l" t="t" r="r" b="b"/>
              <a:pathLst>
                <a:path w="202" h="123" extrusionOk="0">
                  <a:moveTo>
                    <a:pt x="69" y="0"/>
                  </a:moveTo>
                  <a:cubicBezTo>
                    <a:pt x="34" y="0"/>
                    <a:pt x="3" y="12"/>
                    <a:pt x="1" y="57"/>
                  </a:cubicBezTo>
                  <a:cubicBezTo>
                    <a:pt x="1" y="86"/>
                    <a:pt x="25" y="113"/>
                    <a:pt x="56" y="113"/>
                  </a:cubicBezTo>
                  <a:cubicBezTo>
                    <a:pt x="60" y="112"/>
                    <a:pt x="63" y="112"/>
                    <a:pt x="67" y="112"/>
                  </a:cubicBezTo>
                  <a:cubicBezTo>
                    <a:pt x="78" y="112"/>
                    <a:pt x="89" y="114"/>
                    <a:pt x="99" y="119"/>
                  </a:cubicBezTo>
                  <a:cubicBezTo>
                    <a:pt x="108" y="121"/>
                    <a:pt x="116" y="123"/>
                    <a:pt x="123" y="123"/>
                  </a:cubicBezTo>
                  <a:cubicBezTo>
                    <a:pt x="186" y="123"/>
                    <a:pt x="202" y="26"/>
                    <a:pt x="126" y="8"/>
                  </a:cubicBezTo>
                  <a:cubicBezTo>
                    <a:pt x="108" y="4"/>
                    <a:pt x="88" y="0"/>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61;p47"/>
            <p:cNvSpPr/>
            <p:nvPr/>
          </p:nvSpPr>
          <p:spPr>
            <a:xfrm>
              <a:off x="6305223" y="2005299"/>
              <a:ext cx="493554" cy="551549"/>
            </a:xfrm>
            <a:custGeom>
              <a:avLst/>
              <a:gdLst/>
              <a:ahLst/>
              <a:cxnLst/>
              <a:rect l="l" t="t" r="r" b="b"/>
              <a:pathLst>
                <a:path w="5930" h="6627" extrusionOk="0">
                  <a:moveTo>
                    <a:pt x="75" y="0"/>
                  </a:moveTo>
                  <a:cubicBezTo>
                    <a:pt x="59" y="0"/>
                    <a:pt x="43" y="7"/>
                    <a:pt x="31" y="21"/>
                  </a:cubicBezTo>
                  <a:cubicBezTo>
                    <a:pt x="0" y="62"/>
                    <a:pt x="35" y="101"/>
                    <a:pt x="68" y="124"/>
                  </a:cubicBezTo>
                  <a:cubicBezTo>
                    <a:pt x="278" y="319"/>
                    <a:pt x="473" y="531"/>
                    <a:pt x="648" y="759"/>
                  </a:cubicBezTo>
                  <a:cubicBezTo>
                    <a:pt x="932" y="1132"/>
                    <a:pt x="1111" y="1566"/>
                    <a:pt x="1274" y="2002"/>
                  </a:cubicBezTo>
                  <a:cubicBezTo>
                    <a:pt x="1615" y="2901"/>
                    <a:pt x="1874" y="3847"/>
                    <a:pt x="2418" y="4656"/>
                  </a:cubicBezTo>
                  <a:cubicBezTo>
                    <a:pt x="2813" y="5236"/>
                    <a:pt x="3356" y="5713"/>
                    <a:pt x="3960" y="6067"/>
                  </a:cubicBezTo>
                  <a:cubicBezTo>
                    <a:pt x="4438" y="6339"/>
                    <a:pt x="4962" y="6518"/>
                    <a:pt x="5505" y="6598"/>
                  </a:cubicBezTo>
                  <a:cubicBezTo>
                    <a:pt x="5625" y="6616"/>
                    <a:pt x="5744" y="6625"/>
                    <a:pt x="5865" y="6627"/>
                  </a:cubicBezTo>
                  <a:cubicBezTo>
                    <a:pt x="5868" y="6627"/>
                    <a:pt x="5870" y="6627"/>
                    <a:pt x="5873" y="6627"/>
                  </a:cubicBezTo>
                  <a:cubicBezTo>
                    <a:pt x="5903" y="6627"/>
                    <a:pt x="5929" y="6603"/>
                    <a:pt x="5929" y="6571"/>
                  </a:cubicBezTo>
                  <a:cubicBezTo>
                    <a:pt x="5929" y="6540"/>
                    <a:pt x="5905" y="6515"/>
                    <a:pt x="5874" y="6515"/>
                  </a:cubicBezTo>
                  <a:cubicBezTo>
                    <a:pt x="5573" y="6505"/>
                    <a:pt x="5275" y="6456"/>
                    <a:pt x="4987" y="6369"/>
                  </a:cubicBezTo>
                  <a:cubicBezTo>
                    <a:pt x="4709" y="6297"/>
                    <a:pt x="4440" y="6195"/>
                    <a:pt x="4185" y="6061"/>
                  </a:cubicBezTo>
                  <a:cubicBezTo>
                    <a:pt x="3821" y="5874"/>
                    <a:pt x="3483" y="5637"/>
                    <a:pt x="3183" y="5357"/>
                  </a:cubicBezTo>
                  <a:cubicBezTo>
                    <a:pt x="2893" y="5102"/>
                    <a:pt x="2642" y="4806"/>
                    <a:pt x="2436" y="4479"/>
                  </a:cubicBezTo>
                  <a:cubicBezTo>
                    <a:pt x="1823" y="3500"/>
                    <a:pt x="1584" y="2341"/>
                    <a:pt x="1105" y="1298"/>
                  </a:cubicBezTo>
                  <a:cubicBezTo>
                    <a:pt x="924" y="926"/>
                    <a:pt x="683" y="584"/>
                    <a:pt x="391" y="288"/>
                  </a:cubicBezTo>
                  <a:cubicBezTo>
                    <a:pt x="299" y="194"/>
                    <a:pt x="210" y="97"/>
                    <a:pt x="109" y="13"/>
                  </a:cubicBezTo>
                  <a:cubicBezTo>
                    <a:pt x="99" y="4"/>
                    <a:pt x="87" y="0"/>
                    <a:pt x="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62;p47"/>
            <p:cNvSpPr/>
            <p:nvPr/>
          </p:nvSpPr>
          <p:spPr>
            <a:xfrm>
              <a:off x="6471346" y="2173918"/>
              <a:ext cx="294634" cy="341649"/>
            </a:xfrm>
            <a:custGeom>
              <a:avLst/>
              <a:gdLst/>
              <a:ahLst/>
              <a:cxnLst/>
              <a:rect l="l" t="t" r="r" b="b"/>
              <a:pathLst>
                <a:path w="3540" h="4105" extrusionOk="0">
                  <a:moveTo>
                    <a:pt x="67" y="0"/>
                  </a:moveTo>
                  <a:cubicBezTo>
                    <a:pt x="34" y="0"/>
                    <a:pt x="1" y="30"/>
                    <a:pt x="12" y="73"/>
                  </a:cubicBezTo>
                  <a:cubicBezTo>
                    <a:pt x="43" y="175"/>
                    <a:pt x="84" y="278"/>
                    <a:pt x="123" y="377"/>
                  </a:cubicBezTo>
                  <a:cubicBezTo>
                    <a:pt x="164" y="478"/>
                    <a:pt x="206" y="577"/>
                    <a:pt x="247" y="675"/>
                  </a:cubicBezTo>
                  <a:cubicBezTo>
                    <a:pt x="654" y="1638"/>
                    <a:pt x="1234" y="2543"/>
                    <a:pt x="2016" y="3245"/>
                  </a:cubicBezTo>
                  <a:cubicBezTo>
                    <a:pt x="2213" y="3414"/>
                    <a:pt x="2429" y="3555"/>
                    <a:pt x="2647" y="3695"/>
                  </a:cubicBezTo>
                  <a:cubicBezTo>
                    <a:pt x="2894" y="3858"/>
                    <a:pt x="3164" y="3975"/>
                    <a:pt x="3431" y="4099"/>
                  </a:cubicBezTo>
                  <a:cubicBezTo>
                    <a:pt x="3440" y="4103"/>
                    <a:pt x="3449" y="4104"/>
                    <a:pt x="3457" y="4104"/>
                  </a:cubicBezTo>
                  <a:cubicBezTo>
                    <a:pt x="3511" y="4104"/>
                    <a:pt x="3540" y="4023"/>
                    <a:pt x="3481" y="3996"/>
                  </a:cubicBezTo>
                  <a:cubicBezTo>
                    <a:pt x="3281" y="3905"/>
                    <a:pt x="3082" y="3815"/>
                    <a:pt x="2888" y="3710"/>
                  </a:cubicBezTo>
                  <a:cubicBezTo>
                    <a:pt x="2680" y="3586"/>
                    <a:pt x="2477" y="3453"/>
                    <a:pt x="2281" y="3311"/>
                  </a:cubicBezTo>
                  <a:cubicBezTo>
                    <a:pt x="1929" y="3054"/>
                    <a:pt x="1639" y="2722"/>
                    <a:pt x="1370" y="2381"/>
                  </a:cubicBezTo>
                  <a:cubicBezTo>
                    <a:pt x="946" y="1852"/>
                    <a:pt x="613" y="1253"/>
                    <a:pt x="350" y="628"/>
                  </a:cubicBezTo>
                  <a:cubicBezTo>
                    <a:pt x="269" y="435"/>
                    <a:pt x="181" y="235"/>
                    <a:pt x="117" y="36"/>
                  </a:cubicBezTo>
                  <a:cubicBezTo>
                    <a:pt x="107" y="11"/>
                    <a:pt x="87"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363;p47"/>
            <p:cNvSpPr/>
            <p:nvPr/>
          </p:nvSpPr>
          <p:spPr>
            <a:xfrm>
              <a:off x="6637469" y="2377077"/>
              <a:ext cx="187101" cy="167121"/>
            </a:xfrm>
            <a:custGeom>
              <a:avLst/>
              <a:gdLst/>
              <a:ahLst/>
              <a:cxnLst/>
              <a:rect l="l" t="t" r="r" b="b"/>
              <a:pathLst>
                <a:path w="2248" h="2008" extrusionOk="0">
                  <a:moveTo>
                    <a:pt x="79" y="0"/>
                  </a:moveTo>
                  <a:cubicBezTo>
                    <a:pt x="40" y="0"/>
                    <a:pt x="0" y="43"/>
                    <a:pt x="30" y="88"/>
                  </a:cubicBezTo>
                  <a:cubicBezTo>
                    <a:pt x="71" y="156"/>
                    <a:pt x="115" y="224"/>
                    <a:pt x="158" y="292"/>
                  </a:cubicBezTo>
                  <a:cubicBezTo>
                    <a:pt x="405" y="695"/>
                    <a:pt x="719" y="1047"/>
                    <a:pt x="1073" y="1355"/>
                  </a:cubicBezTo>
                  <a:cubicBezTo>
                    <a:pt x="1240" y="1505"/>
                    <a:pt x="1421" y="1639"/>
                    <a:pt x="1614" y="1754"/>
                  </a:cubicBezTo>
                  <a:cubicBezTo>
                    <a:pt x="1785" y="1867"/>
                    <a:pt x="1970" y="1952"/>
                    <a:pt x="2166" y="2005"/>
                  </a:cubicBezTo>
                  <a:cubicBezTo>
                    <a:pt x="2171" y="2007"/>
                    <a:pt x="2176" y="2007"/>
                    <a:pt x="2180" y="2007"/>
                  </a:cubicBezTo>
                  <a:cubicBezTo>
                    <a:pt x="2206" y="2007"/>
                    <a:pt x="2229" y="1990"/>
                    <a:pt x="2236" y="1964"/>
                  </a:cubicBezTo>
                  <a:cubicBezTo>
                    <a:pt x="2248" y="1909"/>
                    <a:pt x="2188" y="1894"/>
                    <a:pt x="2147" y="1884"/>
                  </a:cubicBezTo>
                  <a:cubicBezTo>
                    <a:pt x="1962" y="1830"/>
                    <a:pt x="1795" y="1738"/>
                    <a:pt x="1633" y="1635"/>
                  </a:cubicBezTo>
                  <a:cubicBezTo>
                    <a:pt x="1503" y="1555"/>
                    <a:pt x="1380" y="1466"/>
                    <a:pt x="1260" y="1372"/>
                  </a:cubicBezTo>
                  <a:cubicBezTo>
                    <a:pt x="872" y="1042"/>
                    <a:pt x="520" y="672"/>
                    <a:pt x="254" y="238"/>
                  </a:cubicBezTo>
                  <a:cubicBezTo>
                    <a:pt x="211" y="170"/>
                    <a:pt x="168" y="100"/>
                    <a:pt x="127" y="30"/>
                  </a:cubicBezTo>
                  <a:cubicBezTo>
                    <a:pt x="115" y="9"/>
                    <a:pt x="97"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64;p47"/>
            <p:cNvSpPr/>
            <p:nvPr/>
          </p:nvSpPr>
          <p:spPr>
            <a:xfrm>
              <a:off x="6919527" y="2888679"/>
              <a:ext cx="606580" cy="1544286"/>
            </a:xfrm>
            <a:custGeom>
              <a:avLst/>
              <a:gdLst/>
              <a:ahLst/>
              <a:cxnLst/>
              <a:rect l="l" t="t" r="r" b="b"/>
              <a:pathLst>
                <a:path w="7288" h="18555" extrusionOk="0">
                  <a:moveTo>
                    <a:pt x="82" y="1"/>
                  </a:moveTo>
                  <a:cubicBezTo>
                    <a:pt x="69" y="1"/>
                    <a:pt x="55" y="5"/>
                    <a:pt x="44" y="16"/>
                  </a:cubicBezTo>
                  <a:cubicBezTo>
                    <a:pt x="34" y="26"/>
                    <a:pt x="27" y="41"/>
                    <a:pt x="27" y="55"/>
                  </a:cubicBezTo>
                  <a:cubicBezTo>
                    <a:pt x="73" y="224"/>
                    <a:pt x="145" y="388"/>
                    <a:pt x="173" y="561"/>
                  </a:cubicBezTo>
                  <a:cubicBezTo>
                    <a:pt x="237" y="872"/>
                    <a:pt x="262" y="1189"/>
                    <a:pt x="248" y="1505"/>
                  </a:cubicBezTo>
                  <a:cubicBezTo>
                    <a:pt x="206" y="2476"/>
                    <a:pt x="5" y="3437"/>
                    <a:pt x="1" y="4410"/>
                  </a:cubicBezTo>
                  <a:cubicBezTo>
                    <a:pt x="7" y="4970"/>
                    <a:pt x="99" y="5533"/>
                    <a:pt x="297" y="6056"/>
                  </a:cubicBezTo>
                  <a:cubicBezTo>
                    <a:pt x="429" y="6385"/>
                    <a:pt x="601" y="6696"/>
                    <a:pt x="811" y="6982"/>
                  </a:cubicBezTo>
                  <a:cubicBezTo>
                    <a:pt x="1239" y="7576"/>
                    <a:pt x="1799" y="8056"/>
                    <a:pt x="2336" y="8549"/>
                  </a:cubicBezTo>
                  <a:cubicBezTo>
                    <a:pt x="2788" y="8967"/>
                    <a:pt x="3154" y="9471"/>
                    <a:pt x="3455" y="10008"/>
                  </a:cubicBezTo>
                  <a:cubicBezTo>
                    <a:pt x="3663" y="10386"/>
                    <a:pt x="3817" y="10794"/>
                    <a:pt x="3914" y="11216"/>
                  </a:cubicBezTo>
                  <a:cubicBezTo>
                    <a:pt x="4080" y="11931"/>
                    <a:pt x="4148" y="12682"/>
                    <a:pt x="4440" y="13365"/>
                  </a:cubicBezTo>
                  <a:cubicBezTo>
                    <a:pt x="4650" y="13878"/>
                    <a:pt x="4936" y="14355"/>
                    <a:pt x="5288" y="14783"/>
                  </a:cubicBezTo>
                  <a:cubicBezTo>
                    <a:pt x="5693" y="15239"/>
                    <a:pt x="6146" y="15657"/>
                    <a:pt x="6481" y="16175"/>
                  </a:cubicBezTo>
                  <a:cubicBezTo>
                    <a:pt x="6843" y="16727"/>
                    <a:pt x="7100" y="17377"/>
                    <a:pt x="7152" y="18041"/>
                  </a:cubicBezTo>
                  <a:cubicBezTo>
                    <a:pt x="7160" y="18192"/>
                    <a:pt x="7137" y="18342"/>
                    <a:pt x="7110" y="18490"/>
                  </a:cubicBezTo>
                  <a:cubicBezTo>
                    <a:pt x="7106" y="18521"/>
                    <a:pt x="7127" y="18547"/>
                    <a:pt x="7158" y="18554"/>
                  </a:cubicBezTo>
                  <a:cubicBezTo>
                    <a:pt x="7161" y="18554"/>
                    <a:pt x="7165" y="18555"/>
                    <a:pt x="7168" y="18555"/>
                  </a:cubicBezTo>
                  <a:cubicBezTo>
                    <a:pt x="7197" y="18555"/>
                    <a:pt x="7222" y="18532"/>
                    <a:pt x="7226" y="18502"/>
                  </a:cubicBezTo>
                  <a:cubicBezTo>
                    <a:pt x="7240" y="18410"/>
                    <a:pt x="7254" y="18315"/>
                    <a:pt x="7263" y="18220"/>
                  </a:cubicBezTo>
                  <a:cubicBezTo>
                    <a:pt x="7287" y="17784"/>
                    <a:pt x="7162" y="17354"/>
                    <a:pt x="7014" y="16951"/>
                  </a:cubicBezTo>
                  <a:cubicBezTo>
                    <a:pt x="6818" y="16431"/>
                    <a:pt x="6508" y="15966"/>
                    <a:pt x="6148" y="15546"/>
                  </a:cubicBezTo>
                  <a:cubicBezTo>
                    <a:pt x="5923" y="15281"/>
                    <a:pt x="5672" y="15038"/>
                    <a:pt x="5442" y="14781"/>
                  </a:cubicBezTo>
                  <a:cubicBezTo>
                    <a:pt x="4942" y="14205"/>
                    <a:pt x="4574" y="13526"/>
                    <a:pt x="4362" y="12793"/>
                  </a:cubicBezTo>
                  <a:cubicBezTo>
                    <a:pt x="4127" y="11925"/>
                    <a:pt x="4084" y="11002"/>
                    <a:pt x="3675" y="10187"/>
                  </a:cubicBezTo>
                  <a:cubicBezTo>
                    <a:pt x="3434" y="9697"/>
                    <a:pt x="3130" y="9241"/>
                    <a:pt x="2770" y="8829"/>
                  </a:cubicBezTo>
                  <a:cubicBezTo>
                    <a:pt x="2525" y="8558"/>
                    <a:pt x="2251" y="8315"/>
                    <a:pt x="1980" y="8068"/>
                  </a:cubicBezTo>
                  <a:cubicBezTo>
                    <a:pt x="873" y="7066"/>
                    <a:pt x="213" y="6181"/>
                    <a:pt x="120" y="4643"/>
                  </a:cubicBezTo>
                  <a:cubicBezTo>
                    <a:pt x="106" y="4369"/>
                    <a:pt x="112" y="4093"/>
                    <a:pt x="138" y="3820"/>
                  </a:cubicBezTo>
                  <a:cubicBezTo>
                    <a:pt x="186" y="3231"/>
                    <a:pt x="260" y="2629"/>
                    <a:pt x="326" y="2036"/>
                  </a:cubicBezTo>
                  <a:cubicBezTo>
                    <a:pt x="357" y="1697"/>
                    <a:pt x="381" y="1351"/>
                    <a:pt x="350" y="1008"/>
                  </a:cubicBezTo>
                  <a:cubicBezTo>
                    <a:pt x="332" y="792"/>
                    <a:pt x="295" y="576"/>
                    <a:pt x="241" y="366"/>
                  </a:cubicBezTo>
                  <a:cubicBezTo>
                    <a:pt x="213" y="259"/>
                    <a:pt x="173" y="156"/>
                    <a:pt x="138" y="49"/>
                  </a:cubicBezTo>
                  <a:cubicBezTo>
                    <a:pt x="134" y="19"/>
                    <a:pt x="109" y="1"/>
                    <a:pt x="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365;p47"/>
            <p:cNvSpPr/>
            <p:nvPr/>
          </p:nvSpPr>
          <p:spPr>
            <a:xfrm>
              <a:off x="6710626" y="3417342"/>
              <a:ext cx="255100" cy="52517"/>
            </a:xfrm>
            <a:custGeom>
              <a:avLst/>
              <a:gdLst/>
              <a:ahLst/>
              <a:cxnLst/>
              <a:rect l="l" t="t" r="r" b="b"/>
              <a:pathLst>
                <a:path w="3065" h="631" extrusionOk="0">
                  <a:moveTo>
                    <a:pt x="2679" y="13"/>
                  </a:moveTo>
                  <a:cubicBezTo>
                    <a:pt x="2208" y="13"/>
                    <a:pt x="1741" y="65"/>
                    <a:pt x="1278" y="152"/>
                  </a:cubicBezTo>
                  <a:cubicBezTo>
                    <a:pt x="933" y="224"/>
                    <a:pt x="587" y="305"/>
                    <a:pt x="254" y="428"/>
                  </a:cubicBezTo>
                  <a:cubicBezTo>
                    <a:pt x="178" y="459"/>
                    <a:pt x="93" y="484"/>
                    <a:pt x="28" y="537"/>
                  </a:cubicBezTo>
                  <a:cubicBezTo>
                    <a:pt x="1" y="568"/>
                    <a:pt x="15" y="615"/>
                    <a:pt x="52" y="628"/>
                  </a:cubicBezTo>
                  <a:cubicBezTo>
                    <a:pt x="58" y="629"/>
                    <a:pt x="63" y="630"/>
                    <a:pt x="68" y="630"/>
                  </a:cubicBezTo>
                  <a:cubicBezTo>
                    <a:pt x="83" y="630"/>
                    <a:pt x="97" y="624"/>
                    <a:pt x="108" y="613"/>
                  </a:cubicBezTo>
                  <a:cubicBezTo>
                    <a:pt x="130" y="601"/>
                    <a:pt x="153" y="591"/>
                    <a:pt x="176" y="580"/>
                  </a:cubicBezTo>
                  <a:cubicBezTo>
                    <a:pt x="394" y="492"/>
                    <a:pt x="616" y="420"/>
                    <a:pt x="844" y="366"/>
                  </a:cubicBezTo>
                  <a:cubicBezTo>
                    <a:pt x="1434" y="216"/>
                    <a:pt x="2043" y="126"/>
                    <a:pt x="2652" y="126"/>
                  </a:cubicBezTo>
                  <a:cubicBezTo>
                    <a:pt x="2769" y="126"/>
                    <a:pt x="2887" y="129"/>
                    <a:pt x="3004" y="136"/>
                  </a:cubicBezTo>
                  <a:cubicBezTo>
                    <a:pt x="3006" y="136"/>
                    <a:pt x="3007" y="136"/>
                    <a:pt x="3008" y="136"/>
                  </a:cubicBezTo>
                  <a:cubicBezTo>
                    <a:pt x="3037" y="136"/>
                    <a:pt x="3062" y="112"/>
                    <a:pt x="3064" y="85"/>
                  </a:cubicBezTo>
                  <a:cubicBezTo>
                    <a:pt x="3060" y="0"/>
                    <a:pt x="2951" y="27"/>
                    <a:pt x="2893" y="17"/>
                  </a:cubicBezTo>
                  <a:cubicBezTo>
                    <a:pt x="2822" y="14"/>
                    <a:pt x="2750" y="13"/>
                    <a:pt x="2679" y="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366;p47"/>
            <p:cNvSpPr/>
            <p:nvPr/>
          </p:nvSpPr>
          <p:spPr>
            <a:xfrm>
              <a:off x="5785216" y="3602358"/>
              <a:ext cx="545489" cy="355881"/>
            </a:xfrm>
            <a:custGeom>
              <a:avLst/>
              <a:gdLst/>
              <a:ahLst/>
              <a:cxnLst/>
              <a:rect l="l" t="t" r="r" b="b"/>
              <a:pathLst>
                <a:path w="6554" h="4276" extrusionOk="0">
                  <a:moveTo>
                    <a:pt x="1891" y="1"/>
                  </a:moveTo>
                  <a:cubicBezTo>
                    <a:pt x="1332" y="1"/>
                    <a:pt x="777" y="100"/>
                    <a:pt x="243" y="262"/>
                  </a:cubicBezTo>
                  <a:cubicBezTo>
                    <a:pt x="179" y="281"/>
                    <a:pt x="116" y="299"/>
                    <a:pt x="54" y="322"/>
                  </a:cubicBezTo>
                  <a:cubicBezTo>
                    <a:pt x="0" y="350"/>
                    <a:pt x="27" y="428"/>
                    <a:pt x="79" y="428"/>
                  </a:cubicBezTo>
                  <a:cubicBezTo>
                    <a:pt x="85" y="428"/>
                    <a:pt x="91" y="427"/>
                    <a:pt x="97" y="425"/>
                  </a:cubicBezTo>
                  <a:cubicBezTo>
                    <a:pt x="233" y="378"/>
                    <a:pt x="371" y="341"/>
                    <a:pt x="509" y="303"/>
                  </a:cubicBezTo>
                  <a:cubicBezTo>
                    <a:pt x="965" y="177"/>
                    <a:pt x="1436" y="113"/>
                    <a:pt x="1908" y="113"/>
                  </a:cubicBezTo>
                  <a:cubicBezTo>
                    <a:pt x="2043" y="113"/>
                    <a:pt x="2178" y="118"/>
                    <a:pt x="2313" y="129"/>
                  </a:cubicBezTo>
                  <a:cubicBezTo>
                    <a:pt x="2722" y="153"/>
                    <a:pt x="3123" y="266"/>
                    <a:pt x="3500" y="429"/>
                  </a:cubicBezTo>
                  <a:cubicBezTo>
                    <a:pt x="4689" y="937"/>
                    <a:pt x="5555" y="1894"/>
                    <a:pt x="6059" y="3073"/>
                  </a:cubicBezTo>
                  <a:cubicBezTo>
                    <a:pt x="6215" y="3449"/>
                    <a:pt x="6329" y="3840"/>
                    <a:pt x="6433" y="4233"/>
                  </a:cubicBezTo>
                  <a:cubicBezTo>
                    <a:pt x="6441" y="4263"/>
                    <a:pt x="6463" y="4275"/>
                    <a:pt x="6486" y="4275"/>
                  </a:cubicBezTo>
                  <a:cubicBezTo>
                    <a:pt x="6519" y="4275"/>
                    <a:pt x="6554" y="4247"/>
                    <a:pt x="6542" y="4204"/>
                  </a:cubicBezTo>
                  <a:cubicBezTo>
                    <a:pt x="6427" y="3770"/>
                    <a:pt x="6298" y="3340"/>
                    <a:pt x="6119" y="2929"/>
                  </a:cubicBezTo>
                  <a:cubicBezTo>
                    <a:pt x="5855" y="2359"/>
                    <a:pt x="5514" y="1822"/>
                    <a:pt x="5074" y="1373"/>
                  </a:cubicBezTo>
                  <a:cubicBezTo>
                    <a:pt x="4288" y="583"/>
                    <a:pt x="3216" y="20"/>
                    <a:pt x="2089" y="5"/>
                  </a:cubicBezTo>
                  <a:cubicBezTo>
                    <a:pt x="2023" y="2"/>
                    <a:pt x="1957" y="1"/>
                    <a:pt x="1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367;p47"/>
            <p:cNvSpPr/>
            <p:nvPr/>
          </p:nvSpPr>
          <p:spPr>
            <a:xfrm>
              <a:off x="7355807" y="4429892"/>
              <a:ext cx="163797" cy="724495"/>
            </a:xfrm>
            <a:custGeom>
              <a:avLst/>
              <a:gdLst/>
              <a:ahLst/>
              <a:cxnLst/>
              <a:rect l="l" t="t" r="r" b="b"/>
              <a:pathLst>
                <a:path w="1968" h="8705" extrusionOk="0">
                  <a:moveTo>
                    <a:pt x="1912" y="1"/>
                  </a:moveTo>
                  <a:cubicBezTo>
                    <a:pt x="1884" y="1"/>
                    <a:pt x="1856" y="19"/>
                    <a:pt x="1856" y="56"/>
                  </a:cubicBezTo>
                  <a:lnTo>
                    <a:pt x="1856" y="99"/>
                  </a:lnTo>
                  <a:cubicBezTo>
                    <a:pt x="1850" y="173"/>
                    <a:pt x="1838" y="248"/>
                    <a:pt x="1827" y="320"/>
                  </a:cubicBezTo>
                  <a:cubicBezTo>
                    <a:pt x="1652" y="1523"/>
                    <a:pt x="1449" y="2720"/>
                    <a:pt x="1214" y="3911"/>
                  </a:cubicBezTo>
                  <a:cubicBezTo>
                    <a:pt x="1060" y="4609"/>
                    <a:pt x="920" y="5319"/>
                    <a:pt x="747" y="6012"/>
                  </a:cubicBezTo>
                  <a:cubicBezTo>
                    <a:pt x="607" y="6541"/>
                    <a:pt x="467" y="7069"/>
                    <a:pt x="313" y="7594"/>
                  </a:cubicBezTo>
                  <a:cubicBezTo>
                    <a:pt x="212" y="7940"/>
                    <a:pt x="112" y="8287"/>
                    <a:pt x="9" y="8635"/>
                  </a:cubicBezTo>
                  <a:cubicBezTo>
                    <a:pt x="0" y="8664"/>
                    <a:pt x="19" y="8695"/>
                    <a:pt x="48" y="8703"/>
                  </a:cubicBezTo>
                  <a:cubicBezTo>
                    <a:pt x="52" y="8704"/>
                    <a:pt x="57" y="8705"/>
                    <a:pt x="62" y="8705"/>
                  </a:cubicBezTo>
                  <a:cubicBezTo>
                    <a:pt x="86" y="8705"/>
                    <a:pt x="109" y="8688"/>
                    <a:pt x="116" y="8664"/>
                  </a:cubicBezTo>
                  <a:cubicBezTo>
                    <a:pt x="169" y="8487"/>
                    <a:pt x="221" y="8312"/>
                    <a:pt x="272" y="8135"/>
                  </a:cubicBezTo>
                  <a:cubicBezTo>
                    <a:pt x="424" y="7610"/>
                    <a:pt x="577" y="7086"/>
                    <a:pt x="716" y="6557"/>
                  </a:cubicBezTo>
                  <a:cubicBezTo>
                    <a:pt x="869" y="6022"/>
                    <a:pt x="992" y="5481"/>
                    <a:pt x="1105" y="4936"/>
                  </a:cubicBezTo>
                  <a:cubicBezTo>
                    <a:pt x="1438" y="3486"/>
                    <a:pt x="1681" y="2013"/>
                    <a:pt x="1910" y="542"/>
                  </a:cubicBezTo>
                  <a:cubicBezTo>
                    <a:pt x="1922" y="451"/>
                    <a:pt x="1934" y="359"/>
                    <a:pt x="1947" y="268"/>
                  </a:cubicBezTo>
                  <a:cubicBezTo>
                    <a:pt x="1959" y="198"/>
                    <a:pt x="1965" y="128"/>
                    <a:pt x="1967" y="56"/>
                  </a:cubicBezTo>
                  <a:cubicBezTo>
                    <a:pt x="1967" y="19"/>
                    <a:pt x="1939" y="1"/>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368;p47"/>
            <p:cNvSpPr/>
            <p:nvPr/>
          </p:nvSpPr>
          <p:spPr>
            <a:xfrm>
              <a:off x="6022665" y="1530650"/>
              <a:ext cx="1668179" cy="1088532"/>
            </a:xfrm>
            <a:custGeom>
              <a:avLst/>
              <a:gdLst/>
              <a:ahLst/>
              <a:cxnLst/>
              <a:rect l="l" t="t" r="r" b="b"/>
              <a:pathLst>
                <a:path w="20043" h="13079" extrusionOk="0">
                  <a:moveTo>
                    <a:pt x="10815" y="0"/>
                  </a:moveTo>
                  <a:cubicBezTo>
                    <a:pt x="10608" y="0"/>
                    <a:pt x="10400" y="9"/>
                    <a:pt x="10192" y="27"/>
                  </a:cubicBezTo>
                  <a:cubicBezTo>
                    <a:pt x="9775" y="62"/>
                    <a:pt x="9353" y="103"/>
                    <a:pt x="8942" y="188"/>
                  </a:cubicBezTo>
                  <a:cubicBezTo>
                    <a:pt x="8364" y="311"/>
                    <a:pt x="7790" y="457"/>
                    <a:pt x="7218" y="612"/>
                  </a:cubicBezTo>
                  <a:cubicBezTo>
                    <a:pt x="6226" y="887"/>
                    <a:pt x="5261" y="1247"/>
                    <a:pt x="4329" y="1685"/>
                  </a:cubicBezTo>
                  <a:cubicBezTo>
                    <a:pt x="3595" y="2025"/>
                    <a:pt x="2899" y="2445"/>
                    <a:pt x="2258" y="2934"/>
                  </a:cubicBezTo>
                  <a:cubicBezTo>
                    <a:pt x="1778" y="3302"/>
                    <a:pt x="1326" y="3712"/>
                    <a:pt x="945" y="4181"/>
                  </a:cubicBezTo>
                  <a:cubicBezTo>
                    <a:pt x="305" y="4979"/>
                    <a:pt x="30" y="5841"/>
                    <a:pt x="1" y="6859"/>
                  </a:cubicBezTo>
                  <a:cubicBezTo>
                    <a:pt x="3" y="7507"/>
                    <a:pt x="104" y="8157"/>
                    <a:pt x="229" y="8793"/>
                  </a:cubicBezTo>
                  <a:cubicBezTo>
                    <a:pt x="235" y="8818"/>
                    <a:pt x="244" y="8840"/>
                    <a:pt x="254" y="8863"/>
                  </a:cubicBezTo>
                  <a:cubicBezTo>
                    <a:pt x="265" y="8881"/>
                    <a:pt x="284" y="8892"/>
                    <a:pt x="304" y="8892"/>
                  </a:cubicBezTo>
                  <a:cubicBezTo>
                    <a:pt x="314" y="8892"/>
                    <a:pt x="323" y="8889"/>
                    <a:pt x="332" y="8884"/>
                  </a:cubicBezTo>
                  <a:cubicBezTo>
                    <a:pt x="396" y="8843"/>
                    <a:pt x="326" y="8777"/>
                    <a:pt x="328" y="8721"/>
                  </a:cubicBezTo>
                  <a:cubicBezTo>
                    <a:pt x="219" y="8141"/>
                    <a:pt x="128" y="7553"/>
                    <a:pt x="114" y="6962"/>
                  </a:cubicBezTo>
                  <a:cubicBezTo>
                    <a:pt x="118" y="6458"/>
                    <a:pt x="188" y="5946"/>
                    <a:pt x="351" y="5467"/>
                  </a:cubicBezTo>
                  <a:cubicBezTo>
                    <a:pt x="579" y="4806"/>
                    <a:pt x="1003" y="4222"/>
                    <a:pt x="1503" y="3739"/>
                  </a:cubicBezTo>
                  <a:cubicBezTo>
                    <a:pt x="2465" y="2786"/>
                    <a:pt x="3648" y="2087"/>
                    <a:pt x="4891" y="1554"/>
                  </a:cubicBezTo>
                  <a:cubicBezTo>
                    <a:pt x="5652" y="1225"/>
                    <a:pt x="6434" y="947"/>
                    <a:pt x="7232" y="725"/>
                  </a:cubicBezTo>
                  <a:cubicBezTo>
                    <a:pt x="7802" y="568"/>
                    <a:pt x="8378" y="424"/>
                    <a:pt x="8958" y="301"/>
                  </a:cubicBezTo>
                  <a:cubicBezTo>
                    <a:pt x="9394" y="210"/>
                    <a:pt x="9841" y="167"/>
                    <a:pt x="10287" y="134"/>
                  </a:cubicBezTo>
                  <a:cubicBezTo>
                    <a:pt x="10479" y="121"/>
                    <a:pt x="10670" y="115"/>
                    <a:pt x="10862" y="115"/>
                  </a:cubicBezTo>
                  <a:cubicBezTo>
                    <a:pt x="11702" y="115"/>
                    <a:pt x="12541" y="235"/>
                    <a:pt x="13358" y="433"/>
                  </a:cubicBezTo>
                  <a:cubicBezTo>
                    <a:pt x="13865" y="570"/>
                    <a:pt x="14354" y="776"/>
                    <a:pt x="14829" y="1007"/>
                  </a:cubicBezTo>
                  <a:cubicBezTo>
                    <a:pt x="15161" y="1175"/>
                    <a:pt x="15488" y="1362"/>
                    <a:pt x="15778" y="1599"/>
                  </a:cubicBezTo>
                  <a:cubicBezTo>
                    <a:pt x="16189" y="1928"/>
                    <a:pt x="16560" y="2303"/>
                    <a:pt x="16887" y="2716"/>
                  </a:cubicBezTo>
                  <a:cubicBezTo>
                    <a:pt x="17115" y="3006"/>
                    <a:pt x="17343" y="3298"/>
                    <a:pt x="17549" y="3605"/>
                  </a:cubicBezTo>
                  <a:cubicBezTo>
                    <a:pt x="17788" y="3969"/>
                    <a:pt x="18004" y="4350"/>
                    <a:pt x="18193" y="4740"/>
                  </a:cubicBezTo>
                  <a:cubicBezTo>
                    <a:pt x="18401" y="5160"/>
                    <a:pt x="18621" y="5590"/>
                    <a:pt x="18806" y="6024"/>
                  </a:cubicBezTo>
                  <a:cubicBezTo>
                    <a:pt x="18981" y="6427"/>
                    <a:pt x="19125" y="6837"/>
                    <a:pt x="19263" y="7256"/>
                  </a:cubicBezTo>
                  <a:cubicBezTo>
                    <a:pt x="19384" y="7604"/>
                    <a:pt x="19485" y="7960"/>
                    <a:pt x="19569" y="8318"/>
                  </a:cubicBezTo>
                  <a:cubicBezTo>
                    <a:pt x="19736" y="9069"/>
                    <a:pt x="19814" y="9840"/>
                    <a:pt x="19866" y="10608"/>
                  </a:cubicBezTo>
                  <a:cubicBezTo>
                    <a:pt x="19913" y="11410"/>
                    <a:pt x="19929" y="12214"/>
                    <a:pt x="19886" y="13017"/>
                  </a:cubicBezTo>
                  <a:lnTo>
                    <a:pt x="19886" y="13019"/>
                  </a:lnTo>
                  <a:cubicBezTo>
                    <a:pt x="19883" y="13059"/>
                    <a:pt x="19912" y="13079"/>
                    <a:pt x="19942" y="13079"/>
                  </a:cubicBezTo>
                  <a:cubicBezTo>
                    <a:pt x="19971" y="13079"/>
                    <a:pt x="20000" y="13059"/>
                    <a:pt x="19997" y="13019"/>
                  </a:cubicBezTo>
                  <a:cubicBezTo>
                    <a:pt x="20003" y="12906"/>
                    <a:pt x="20007" y="12795"/>
                    <a:pt x="20012" y="12683"/>
                  </a:cubicBezTo>
                  <a:cubicBezTo>
                    <a:pt x="20042" y="11665"/>
                    <a:pt x="20001" y="10647"/>
                    <a:pt x="19892" y="9637"/>
                  </a:cubicBezTo>
                  <a:cubicBezTo>
                    <a:pt x="19810" y="8789"/>
                    <a:pt x="19627" y="7956"/>
                    <a:pt x="19345" y="7154"/>
                  </a:cubicBezTo>
                  <a:cubicBezTo>
                    <a:pt x="19098" y="6378"/>
                    <a:pt x="18771" y="5633"/>
                    <a:pt x="18401" y="4911"/>
                  </a:cubicBezTo>
                  <a:cubicBezTo>
                    <a:pt x="18220" y="4547"/>
                    <a:pt x="18039" y="4181"/>
                    <a:pt x="17827" y="3835"/>
                  </a:cubicBezTo>
                  <a:cubicBezTo>
                    <a:pt x="17615" y="3492"/>
                    <a:pt x="17382" y="3165"/>
                    <a:pt x="17131" y="2850"/>
                  </a:cubicBezTo>
                  <a:cubicBezTo>
                    <a:pt x="16699" y="2280"/>
                    <a:pt x="16202" y="1757"/>
                    <a:pt x="15619" y="1340"/>
                  </a:cubicBezTo>
                  <a:cubicBezTo>
                    <a:pt x="15375" y="1173"/>
                    <a:pt x="15117" y="1025"/>
                    <a:pt x="14852" y="893"/>
                  </a:cubicBezTo>
                  <a:cubicBezTo>
                    <a:pt x="14406" y="673"/>
                    <a:pt x="13941" y="488"/>
                    <a:pt x="13463" y="346"/>
                  </a:cubicBezTo>
                  <a:cubicBezTo>
                    <a:pt x="13083" y="245"/>
                    <a:pt x="12694" y="167"/>
                    <a:pt x="12303" y="112"/>
                  </a:cubicBezTo>
                  <a:cubicBezTo>
                    <a:pt x="11809" y="48"/>
                    <a:pt x="11313" y="0"/>
                    <a:pt x="10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369;p47"/>
            <p:cNvSpPr/>
            <p:nvPr/>
          </p:nvSpPr>
          <p:spPr>
            <a:xfrm>
              <a:off x="6077845" y="1749040"/>
              <a:ext cx="262341" cy="214061"/>
            </a:xfrm>
            <a:custGeom>
              <a:avLst/>
              <a:gdLst/>
              <a:ahLst/>
              <a:cxnLst/>
              <a:rect l="l" t="t" r="r" b="b"/>
              <a:pathLst>
                <a:path w="3152" h="2572" extrusionOk="0">
                  <a:moveTo>
                    <a:pt x="3073" y="0"/>
                  </a:moveTo>
                  <a:cubicBezTo>
                    <a:pt x="3064" y="0"/>
                    <a:pt x="3054" y="2"/>
                    <a:pt x="3045" y="8"/>
                  </a:cubicBezTo>
                  <a:cubicBezTo>
                    <a:pt x="2950" y="65"/>
                    <a:pt x="2856" y="125"/>
                    <a:pt x="2761" y="183"/>
                  </a:cubicBezTo>
                  <a:cubicBezTo>
                    <a:pt x="1948" y="699"/>
                    <a:pt x="1119" y="1224"/>
                    <a:pt x="482" y="1956"/>
                  </a:cubicBezTo>
                  <a:cubicBezTo>
                    <a:pt x="362" y="2094"/>
                    <a:pt x="243" y="2230"/>
                    <a:pt x="134" y="2376"/>
                  </a:cubicBezTo>
                  <a:cubicBezTo>
                    <a:pt x="103" y="2429"/>
                    <a:pt x="0" y="2530"/>
                    <a:pt x="97" y="2569"/>
                  </a:cubicBezTo>
                  <a:cubicBezTo>
                    <a:pt x="103" y="2571"/>
                    <a:pt x="108" y="2571"/>
                    <a:pt x="114" y="2571"/>
                  </a:cubicBezTo>
                  <a:cubicBezTo>
                    <a:pt x="160" y="2571"/>
                    <a:pt x="174" y="2510"/>
                    <a:pt x="198" y="2479"/>
                  </a:cubicBezTo>
                  <a:cubicBezTo>
                    <a:pt x="389" y="2219"/>
                    <a:pt x="599" y="1977"/>
                    <a:pt x="827" y="1750"/>
                  </a:cubicBezTo>
                  <a:cubicBezTo>
                    <a:pt x="1321" y="1259"/>
                    <a:pt x="1897" y="874"/>
                    <a:pt x="2477" y="495"/>
                  </a:cubicBezTo>
                  <a:cubicBezTo>
                    <a:pt x="2685" y="364"/>
                    <a:pt x="2891" y="232"/>
                    <a:pt x="3101" y="104"/>
                  </a:cubicBezTo>
                  <a:cubicBezTo>
                    <a:pt x="3151" y="71"/>
                    <a:pt x="3120"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370;p47"/>
            <p:cNvSpPr/>
            <p:nvPr/>
          </p:nvSpPr>
          <p:spPr>
            <a:xfrm>
              <a:off x="7631624" y="2470043"/>
              <a:ext cx="145819" cy="1562263"/>
            </a:xfrm>
            <a:custGeom>
              <a:avLst/>
              <a:gdLst/>
              <a:ahLst/>
              <a:cxnLst/>
              <a:rect l="l" t="t" r="r" b="b"/>
              <a:pathLst>
                <a:path w="1752" h="18771" extrusionOk="0">
                  <a:moveTo>
                    <a:pt x="276" y="0"/>
                  </a:moveTo>
                  <a:cubicBezTo>
                    <a:pt x="244" y="0"/>
                    <a:pt x="211" y="28"/>
                    <a:pt x="221" y="69"/>
                  </a:cubicBezTo>
                  <a:cubicBezTo>
                    <a:pt x="285" y="337"/>
                    <a:pt x="371" y="598"/>
                    <a:pt x="424" y="868"/>
                  </a:cubicBezTo>
                  <a:cubicBezTo>
                    <a:pt x="649" y="2009"/>
                    <a:pt x="486" y="3184"/>
                    <a:pt x="328" y="4324"/>
                  </a:cubicBezTo>
                  <a:cubicBezTo>
                    <a:pt x="239" y="4881"/>
                    <a:pt x="136" y="5437"/>
                    <a:pt x="106" y="6000"/>
                  </a:cubicBezTo>
                  <a:cubicBezTo>
                    <a:pt x="77" y="6381"/>
                    <a:pt x="83" y="6766"/>
                    <a:pt x="126" y="7146"/>
                  </a:cubicBezTo>
                  <a:cubicBezTo>
                    <a:pt x="204" y="7741"/>
                    <a:pt x="369" y="8323"/>
                    <a:pt x="558" y="8893"/>
                  </a:cubicBezTo>
                  <a:cubicBezTo>
                    <a:pt x="743" y="9432"/>
                    <a:pt x="976" y="9952"/>
                    <a:pt x="1161" y="10491"/>
                  </a:cubicBezTo>
                  <a:cubicBezTo>
                    <a:pt x="1439" y="11286"/>
                    <a:pt x="1616" y="12123"/>
                    <a:pt x="1622" y="12966"/>
                  </a:cubicBezTo>
                  <a:cubicBezTo>
                    <a:pt x="1616" y="13635"/>
                    <a:pt x="1511" y="14299"/>
                    <a:pt x="1307" y="14935"/>
                  </a:cubicBezTo>
                  <a:cubicBezTo>
                    <a:pt x="1081" y="15591"/>
                    <a:pt x="727" y="16194"/>
                    <a:pt x="437" y="16822"/>
                  </a:cubicBezTo>
                  <a:cubicBezTo>
                    <a:pt x="250" y="17247"/>
                    <a:pt x="126" y="17696"/>
                    <a:pt x="69" y="18157"/>
                  </a:cubicBezTo>
                  <a:cubicBezTo>
                    <a:pt x="44" y="18340"/>
                    <a:pt x="21" y="18523"/>
                    <a:pt x="3" y="18706"/>
                  </a:cubicBezTo>
                  <a:cubicBezTo>
                    <a:pt x="1" y="18737"/>
                    <a:pt x="21" y="18764"/>
                    <a:pt x="52" y="18770"/>
                  </a:cubicBezTo>
                  <a:cubicBezTo>
                    <a:pt x="55" y="18770"/>
                    <a:pt x="57" y="18770"/>
                    <a:pt x="59" y="18770"/>
                  </a:cubicBezTo>
                  <a:cubicBezTo>
                    <a:pt x="87" y="18770"/>
                    <a:pt x="112" y="18749"/>
                    <a:pt x="116" y="18720"/>
                  </a:cubicBezTo>
                  <a:cubicBezTo>
                    <a:pt x="147" y="18414"/>
                    <a:pt x="182" y="18107"/>
                    <a:pt x="239" y="17805"/>
                  </a:cubicBezTo>
                  <a:cubicBezTo>
                    <a:pt x="307" y="17482"/>
                    <a:pt x="408" y="17167"/>
                    <a:pt x="540" y="16865"/>
                  </a:cubicBezTo>
                  <a:cubicBezTo>
                    <a:pt x="819" y="16260"/>
                    <a:pt x="1157" y="15682"/>
                    <a:pt x="1385" y="15054"/>
                  </a:cubicBezTo>
                  <a:cubicBezTo>
                    <a:pt x="1634" y="14318"/>
                    <a:pt x="1751" y="13544"/>
                    <a:pt x="1731" y="12767"/>
                  </a:cubicBezTo>
                  <a:cubicBezTo>
                    <a:pt x="1702" y="12193"/>
                    <a:pt x="1612" y="11625"/>
                    <a:pt x="1459" y="11072"/>
                  </a:cubicBezTo>
                  <a:cubicBezTo>
                    <a:pt x="1260" y="10337"/>
                    <a:pt x="945" y="9644"/>
                    <a:pt x="690" y="8928"/>
                  </a:cubicBezTo>
                  <a:cubicBezTo>
                    <a:pt x="466" y="8270"/>
                    <a:pt x="268" y="7578"/>
                    <a:pt x="213" y="6879"/>
                  </a:cubicBezTo>
                  <a:cubicBezTo>
                    <a:pt x="161" y="6085"/>
                    <a:pt x="276" y="5291"/>
                    <a:pt x="412" y="4511"/>
                  </a:cubicBezTo>
                  <a:cubicBezTo>
                    <a:pt x="503" y="3954"/>
                    <a:pt x="568" y="3390"/>
                    <a:pt x="616" y="2828"/>
                  </a:cubicBezTo>
                  <a:cubicBezTo>
                    <a:pt x="686" y="1972"/>
                    <a:pt x="651" y="1098"/>
                    <a:pt x="390" y="275"/>
                  </a:cubicBezTo>
                  <a:cubicBezTo>
                    <a:pt x="367" y="197"/>
                    <a:pt x="348" y="117"/>
                    <a:pt x="328" y="41"/>
                  </a:cubicBezTo>
                  <a:cubicBezTo>
                    <a:pt x="320" y="13"/>
                    <a:pt x="298"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371;p47"/>
            <p:cNvSpPr/>
            <p:nvPr/>
          </p:nvSpPr>
          <p:spPr>
            <a:xfrm>
              <a:off x="7506283" y="3711137"/>
              <a:ext cx="146152" cy="764028"/>
            </a:xfrm>
            <a:custGeom>
              <a:avLst/>
              <a:gdLst/>
              <a:ahLst/>
              <a:cxnLst/>
              <a:rect l="l" t="t" r="r" b="b"/>
              <a:pathLst>
                <a:path w="1756" h="9180" extrusionOk="0">
                  <a:moveTo>
                    <a:pt x="1041" y="1"/>
                  </a:moveTo>
                  <a:cubicBezTo>
                    <a:pt x="1016" y="1"/>
                    <a:pt x="991" y="16"/>
                    <a:pt x="986" y="50"/>
                  </a:cubicBezTo>
                  <a:cubicBezTo>
                    <a:pt x="980" y="107"/>
                    <a:pt x="980" y="167"/>
                    <a:pt x="978" y="227"/>
                  </a:cubicBezTo>
                  <a:cubicBezTo>
                    <a:pt x="974" y="420"/>
                    <a:pt x="968" y="616"/>
                    <a:pt x="970" y="809"/>
                  </a:cubicBezTo>
                  <a:cubicBezTo>
                    <a:pt x="972" y="1381"/>
                    <a:pt x="1021" y="1949"/>
                    <a:pt x="1118" y="2510"/>
                  </a:cubicBezTo>
                  <a:cubicBezTo>
                    <a:pt x="1208" y="3076"/>
                    <a:pt x="1437" y="3607"/>
                    <a:pt x="1554" y="4166"/>
                  </a:cubicBezTo>
                  <a:cubicBezTo>
                    <a:pt x="1692" y="4831"/>
                    <a:pt x="1622" y="5524"/>
                    <a:pt x="1507" y="6189"/>
                  </a:cubicBezTo>
                  <a:cubicBezTo>
                    <a:pt x="1375" y="6876"/>
                    <a:pt x="1101" y="7530"/>
                    <a:pt x="725" y="8120"/>
                  </a:cubicBezTo>
                  <a:cubicBezTo>
                    <a:pt x="595" y="8322"/>
                    <a:pt x="449" y="8513"/>
                    <a:pt x="307" y="8705"/>
                  </a:cubicBezTo>
                  <a:cubicBezTo>
                    <a:pt x="211" y="8834"/>
                    <a:pt x="116" y="8962"/>
                    <a:pt x="19" y="9091"/>
                  </a:cubicBezTo>
                  <a:cubicBezTo>
                    <a:pt x="1" y="9116"/>
                    <a:pt x="5" y="9151"/>
                    <a:pt x="30" y="9169"/>
                  </a:cubicBezTo>
                  <a:cubicBezTo>
                    <a:pt x="39" y="9176"/>
                    <a:pt x="51" y="9179"/>
                    <a:pt x="62" y="9179"/>
                  </a:cubicBezTo>
                  <a:cubicBezTo>
                    <a:pt x="80" y="9179"/>
                    <a:pt x="97" y="9172"/>
                    <a:pt x="108" y="9157"/>
                  </a:cubicBezTo>
                  <a:cubicBezTo>
                    <a:pt x="318" y="8875"/>
                    <a:pt x="532" y="8598"/>
                    <a:pt x="733" y="8310"/>
                  </a:cubicBezTo>
                  <a:cubicBezTo>
                    <a:pt x="1110" y="7752"/>
                    <a:pt x="1400" y="7131"/>
                    <a:pt x="1558" y="6475"/>
                  </a:cubicBezTo>
                  <a:cubicBezTo>
                    <a:pt x="1638" y="6139"/>
                    <a:pt x="1692" y="5796"/>
                    <a:pt x="1717" y="5452"/>
                  </a:cubicBezTo>
                  <a:cubicBezTo>
                    <a:pt x="1743" y="5160"/>
                    <a:pt x="1756" y="4862"/>
                    <a:pt x="1727" y="4567"/>
                  </a:cubicBezTo>
                  <a:cubicBezTo>
                    <a:pt x="1686" y="4092"/>
                    <a:pt x="1535" y="3640"/>
                    <a:pt x="1394" y="3187"/>
                  </a:cubicBezTo>
                  <a:cubicBezTo>
                    <a:pt x="1285" y="2817"/>
                    <a:pt x="1206" y="2438"/>
                    <a:pt x="1163" y="2056"/>
                  </a:cubicBezTo>
                  <a:cubicBezTo>
                    <a:pt x="1093" y="1500"/>
                    <a:pt x="1069" y="941"/>
                    <a:pt x="1087" y="381"/>
                  </a:cubicBezTo>
                  <a:cubicBezTo>
                    <a:pt x="1089" y="274"/>
                    <a:pt x="1089" y="169"/>
                    <a:pt x="1097" y="64"/>
                  </a:cubicBezTo>
                  <a:cubicBezTo>
                    <a:pt x="1103" y="24"/>
                    <a:pt x="1072"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372;p47"/>
            <p:cNvSpPr/>
            <p:nvPr/>
          </p:nvSpPr>
          <p:spPr>
            <a:xfrm>
              <a:off x="6948324" y="2852308"/>
              <a:ext cx="104121" cy="685545"/>
            </a:xfrm>
            <a:custGeom>
              <a:avLst/>
              <a:gdLst/>
              <a:ahLst/>
              <a:cxnLst/>
              <a:rect l="l" t="t" r="r" b="b"/>
              <a:pathLst>
                <a:path w="1251" h="8237" extrusionOk="0">
                  <a:moveTo>
                    <a:pt x="68" y="0"/>
                  </a:moveTo>
                  <a:cubicBezTo>
                    <a:pt x="27" y="2"/>
                    <a:pt x="0" y="41"/>
                    <a:pt x="17" y="79"/>
                  </a:cubicBezTo>
                  <a:cubicBezTo>
                    <a:pt x="29" y="107"/>
                    <a:pt x="48" y="132"/>
                    <a:pt x="60" y="161"/>
                  </a:cubicBezTo>
                  <a:cubicBezTo>
                    <a:pt x="101" y="245"/>
                    <a:pt x="138" y="332"/>
                    <a:pt x="171" y="418"/>
                  </a:cubicBezTo>
                  <a:cubicBezTo>
                    <a:pt x="272" y="710"/>
                    <a:pt x="325" y="1017"/>
                    <a:pt x="371" y="1323"/>
                  </a:cubicBezTo>
                  <a:cubicBezTo>
                    <a:pt x="416" y="1689"/>
                    <a:pt x="438" y="2060"/>
                    <a:pt x="432" y="2428"/>
                  </a:cubicBezTo>
                  <a:cubicBezTo>
                    <a:pt x="403" y="3144"/>
                    <a:pt x="297" y="3854"/>
                    <a:pt x="262" y="4569"/>
                  </a:cubicBezTo>
                  <a:cubicBezTo>
                    <a:pt x="210" y="5411"/>
                    <a:pt x="270" y="6271"/>
                    <a:pt x="541" y="7073"/>
                  </a:cubicBezTo>
                  <a:cubicBezTo>
                    <a:pt x="694" y="7470"/>
                    <a:pt x="881" y="7867"/>
                    <a:pt x="1130" y="8215"/>
                  </a:cubicBezTo>
                  <a:cubicBezTo>
                    <a:pt x="1143" y="8231"/>
                    <a:pt x="1159" y="8237"/>
                    <a:pt x="1173" y="8237"/>
                  </a:cubicBezTo>
                  <a:cubicBezTo>
                    <a:pt x="1215" y="8237"/>
                    <a:pt x="1250" y="8186"/>
                    <a:pt x="1218" y="8145"/>
                  </a:cubicBezTo>
                  <a:cubicBezTo>
                    <a:pt x="1198" y="8118"/>
                    <a:pt x="1177" y="8089"/>
                    <a:pt x="1158" y="8061"/>
                  </a:cubicBezTo>
                  <a:cubicBezTo>
                    <a:pt x="953" y="7740"/>
                    <a:pt x="782" y="7398"/>
                    <a:pt x="648" y="7040"/>
                  </a:cubicBezTo>
                  <a:cubicBezTo>
                    <a:pt x="360" y="6197"/>
                    <a:pt x="317" y="5292"/>
                    <a:pt x="383" y="4409"/>
                  </a:cubicBezTo>
                  <a:cubicBezTo>
                    <a:pt x="422" y="3784"/>
                    <a:pt x="506" y="3162"/>
                    <a:pt x="541" y="2537"/>
                  </a:cubicBezTo>
                  <a:cubicBezTo>
                    <a:pt x="554" y="2103"/>
                    <a:pt x="531" y="1671"/>
                    <a:pt x="471" y="1241"/>
                  </a:cubicBezTo>
                  <a:cubicBezTo>
                    <a:pt x="416" y="903"/>
                    <a:pt x="358" y="562"/>
                    <a:pt x="222" y="245"/>
                  </a:cubicBezTo>
                  <a:cubicBezTo>
                    <a:pt x="192" y="175"/>
                    <a:pt x="159" y="105"/>
                    <a:pt x="120" y="39"/>
                  </a:cubicBezTo>
                  <a:cubicBezTo>
                    <a:pt x="113" y="17"/>
                    <a:pt x="93" y="0"/>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373;p47"/>
            <p:cNvSpPr/>
            <p:nvPr/>
          </p:nvSpPr>
          <p:spPr>
            <a:xfrm>
              <a:off x="7142994" y="3571980"/>
              <a:ext cx="256515" cy="519423"/>
            </a:xfrm>
            <a:custGeom>
              <a:avLst/>
              <a:gdLst/>
              <a:ahLst/>
              <a:cxnLst/>
              <a:rect l="l" t="t" r="r" b="b"/>
              <a:pathLst>
                <a:path w="3082" h="6241" extrusionOk="0">
                  <a:moveTo>
                    <a:pt x="65" y="0"/>
                  </a:moveTo>
                  <a:cubicBezTo>
                    <a:pt x="45" y="0"/>
                    <a:pt x="26" y="11"/>
                    <a:pt x="15" y="29"/>
                  </a:cubicBezTo>
                  <a:cubicBezTo>
                    <a:pt x="0" y="55"/>
                    <a:pt x="9" y="88"/>
                    <a:pt x="35" y="105"/>
                  </a:cubicBezTo>
                  <a:cubicBezTo>
                    <a:pt x="81" y="134"/>
                    <a:pt x="126" y="164"/>
                    <a:pt x="171" y="195"/>
                  </a:cubicBezTo>
                  <a:cubicBezTo>
                    <a:pt x="297" y="278"/>
                    <a:pt x="420" y="360"/>
                    <a:pt x="539" y="450"/>
                  </a:cubicBezTo>
                  <a:cubicBezTo>
                    <a:pt x="1052" y="850"/>
                    <a:pt x="1492" y="1347"/>
                    <a:pt x="1782" y="1930"/>
                  </a:cubicBezTo>
                  <a:cubicBezTo>
                    <a:pt x="2035" y="2460"/>
                    <a:pt x="2162" y="3049"/>
                    <a:pt x="2247" y="3627"/>
                  </a:cubicBezTo>
                  <a:cubicBezTo>
                    <a:pt x="2298" y="4009"/>
                    <a:pt x="2307" y="4394"/>
                    <a:pt x="2381" y="4773"/>
                  </a:cubicBezTo>
                  <a:cubicBezTo>
                    <a:pt x="2428" y="5026"/>
                    <a:pt x="2498" y="5275"/>
                    <a:pt x="2592" y="5515"/>
                  </a:cubicBezTo>
                  <a:cubicBezTo>
                    <a:pt x="2685" y="5760"/>
                    <a:pt x="2819" y="5988"/>
                    <a:pt x="2957" y="6211"/>
                  </a:cubicBezTo>
                  <a:cubicBezTo>
                    <a:pt x="2968" y="6232"/>
                    <a:pt x="2985" y="6241"/>
                    <a:pt x="3003" y="6241"/>
                  </a:cubicBezTo>
                  <a:cubicBezTo>
                    <a:pt x="3042" y="6241"/>
                    <a:pt x="3082" y="6198"/>
                    <a:pt x="3053" y="6153"/>
                  </a:cubicBezTo>
                  <a:cubicBezTo>
                    <a:pt x="2967" y="6017"/>
                    <a:pt x="2887" y="5879"/>
                    <a:pt x="2813" y="5738"/>
                  </a:cubicBezTo>
                  <a:cubicBezTo>
                    <a:pt x="2669" y="5445"/>
                    <a:pt x="2564" y="5133"/>
                    <a:pt x="2502" y="4812"/>
                  </a:cubicBezTo>
                  <a:cubicBezTo>
                    <a:pt x="2409" y="4369"/>
                    <a:pt x="2409" y="3913"/>
                    <a:pt x="2335" y="3468"/>
                  </a:cubicBezTo>
                  <a:cubicBezTo>
                    <a:pt x="2245" y="2901"/>
                    <a:pt x="2111" y="2327"/>
                    <a:pt x="1848" y="1812"/>
                  </a:cubicBezTo>
                  <a:cubicBezTo>
                    <a:pt x="1545" y="1230"/>
                    <a:pt x="1095" y="732"/>
                    <a:pt x="572" y="335"/>
                  </a:cubicBezTo>
                  <a:cubicBezTo>
                    <a:pt x="467" y="257"/>
                    <a:pt x="358" y="183"/>
                    <a:pt x="249" y="113"/>
                  </a:cubicBezTo>
                  <a:cubicBezTo>
                    <a:pt x="198" y="78"/>
                    <a:pt x="144" y="41"/>
                    <a:pt x="93" y="8"/>
                  </a:cubicBezTo>
                  <a:cubicBezTo>
                    <a:pt x="84" y="3"/>
                    <a:pt x="74" y="0"/>
                    <a:pt x="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374;p47"/>
            <p:cNvSpPr/>
            <p:nvPr/>
          </p:nvSpPr>
          <p:spPr>
            <a:xfrm>
              <a:off x="7413151" y="4116290"/>
              <a:ext cx="106534" cy="232288"/>
            </a:xfrm>
            <a:custGeom>
              <a:avLst/>
              <a:gdLst/>
              <a:ahLst/>
              <a:cxnLst/>
              <a:rect l="l" t="t" r="r" b="b"/>
              <a:pathLst>
                <a:path w="1280" h="2791" extrusionOk="0">
                  <a:moveTo>
                    <a:pt x="62" y="0"/>
                  </a:moveTo>
                  <a:cubicBezTo>
                    <a:pt x="31" y="0"/>
                    <a:pt x="1" y="26"/>
                    <a:pt x="5" y="64"/>
                  </a:cubicBezTo>
                  <a:cubicBezTo>
                    <a:pt x="13" y="99"/>
                    <a:pt x="46" y="119"/>
                    <a:pt x="69" y="148"/>
                  </a:cubicBezTo>
                  <a:cubicBezTo>
                    <a:pt x="134" y="218"/>
                    <a:pt x="202" y="286"/>
                    <a:pt x="268" y="358"/>
                  </a:cubicBezTo>
                  <a:cubicBezTo>
                    <a:pt x="552" y="681"/>
                    <a:pt x="766" y="1057"/>
                    <a:pt x="896" y="1467"/>
                  </a:cubicBezTo>
                  <a:cubicBezTo>
                    <a:pt x="1038" y="1880"/>
                    <a:pt x="1138" y="2306"/>
                    <a:pt x="1165" y="2746"/>
                  </a:cubicBezTo>
                  <a:cubicBezTo>
                    <a:pt x="1171" y="2776"/>
                    <a:pt x="1195" y="2790"/>
                    <a:pt x="1219" y="2790"/>
                  </a:cubicBezTo>
                  <a:cubicBezTo>
                    <a:pt x="1249" y="2790"/>
                    <a:pt x="1280" y="2769"/>
                    <a:pt x="1276" y="2730"/>
                  </a:cubicBezTo>
                  <a:cubicBezTo>
                    <a:pt x="1247" y="2329"/>
                    <a:pt x="1169" y="1932"/>
                    <a:pt x="1042" y="1551"/>
                  </a:cubicBezTo>
                  <a:cubicBezTo>
                    <a:pt x="908" y="1082"/>
                    <a:pt x="673" y="650"/>
                    <a:pt x="352" y="286"/>
                  </a:cubicBezTo>
                  <a:cubicBezTo>
                    <a:pt x="274" y="195"/>
                    <a:pt x="184" y="113"/>
                    <a:pt x="106" y="22"/>
                  </a:cubicBezTo>
                  <a:cubicBezTo>
                    <a:pt x="94" y="7"/>
                    <a:pt x="78" y="0"/>
                    <a:pt x="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375;p47"/>
            <p:cNvSpPr/>
            <p:nvPr/>
          </p:nvSpPr>
          <p:spPr>
            <a:xfrm>
              <a:off x="7008831" y="2870452"/>
              <a:ext cx="45860" cy="309440"/>
            </a:xfrm>
            <a:custGeom>
              <a:avLst/>
              <a:gdLst/>
              <a:ahLst/>
              <a:cxnLst/>
              <a:rect l="l" t="t" r="r" b="b"/>
              <a:pathLst>
                <a:path w="551" h="3718" extrusionOk="0">
                  <a:moveTo>
                    <a:pt x="69" y="0"/>
                  </a:moveTo>
                  <a:cubicBezTo>
                    <a:pt x="35" y="0"/>
                    <a:pt x="1" y="32"/>
                    <a:pt x="14" y="74"/>
                  </a:cubicBezTo>
                  <a:cubicBezTo>
                    <a:pt x="37" y="122"/>
                    <a:pt x="59" y="171"/>
                    <a:pt x="78" y="221"/>
                  </a:cubicBezTo>
                  <a:cubicBezTo>
                    <a:pt x="290" y="741"/>
                    <a:pt x="374" y="1303"/>
                    <a:pt x="413" y="1860"/>
                  </a:cubicBezTo>
                  <a:lnTo>
                    <a:pt x="413" y="1854"/>
                  </a:lnTo>
                  <a:lnTo>
                    <a:pt x="413" y="1854"/>
                  </a:lnTo>
                  <a:cubicBezTo>
                    <a:pt x="440" y="2230"/>
                    <a:pt x="415" y="2609"/>
                    <a:pt x="386" y="2985"/>
                  </a:cubicBezTo>
                  <a:cubicBezTo>
                    <a:pt x="370" y="3204"/>
                    <a:pt x="355" y="3430"/>
                    <a:pt x="337" y="3654"/>
                  </a:cubicBezTo>
                  <a:cubicBezTo>
                    <a:pt x="333" y="3685"/>
                    <a:pt x="355" y="3714"/>
                    <a:pt x="386" y="3718"/>
                  </a:cubicBezTo>
                  <a:cubicBezTo>
                    <a:pt x="388" y="3718"/>
                    <a:pt x="389" y="3718"/>
                    <a:pt x="390" y="3718"/>
                  </a:cubicBezTo>
                  <a:cubicBezTo>
                    <a:pt x="418" y="3718"/>
                    <a:pt x="444" y="3698"/>
                    <a:pt x="448" y="3668"/>
                  </a:cubicBezTo>
                  <a:cubicBezTo>
                    <a:pt x="466" y="3415"/>
                    <a:pt x="485" y="3162"/>
                    <a:pt x="503" y="2909"/>
                  </a:cubicBezTo>
                  <a:cubicBezTo>
                    <a:pt x="545" y="2416"/>
                    <a:pt x="551" y="1926"/>
                    <a:pt x="485" y="1432"/>
                  </a:cubicBezTo>
                  <a:cubicBezTo>
                    <a:pt x="425" y="951"/>
                    <a:pt x="322" y="472"/>
                    <a:pt x="117" y="31"/>
                  </a:cubicBezTo>
                  <a:cubicBezTo>
                    <a:pt x="106" y="10"/>
                    <a:pt x="87" y="0"/>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376;p47"/>
            <p:cNvSpPr/>
            <p:nvPr/>
          </p:nvSpPr>
          <p:spPr>
            <a:xfrm>
              <a:off x="7034049" y="3227167"/>
              <a:ext cx="28798" cy="124841"/>
            </a:xfrm>
            <a:custGeom>
              <a:avLst/>
              <a:gdLst/>
              <a:ahLst/>
              <a:cxnLst/>
              <a:rect l="l" t="t" r="r" b="b"/>
              <a:pathLst>
                <a:path w="346" h="1500" extrusionOk="0">
                  <a:moveTo>
                    <a:pt x="87" y="0"/>
                  </a:moveTo>
                  <a:cubicBezTo>
                    <a:pt x="60" y="0"/>
                    <a:pt x="32" y="19"/>
                    <a:pt x="32" y="57"/>
                  </a:cubicBezTo>
                  <a:cubicBezTo>
                    <a:pt x="22" y="382"/>
                    <a:pt x="1" y="713"/>
                    <a:pt x="67" y="1034"/>
                  </a:cubicBezTo>
                  <a:cubicBezTo>
                    <a:pt x="106" y="1180"/>
                    <a:pt x="157" y="1324"/>
                    <a:pt x="221" y="1464"/>
                  </a:cubicBezTo>
                  <a:cubicBezTo>
                    <a:pt x="231" y="1489"/>
                    <a:pt x="251" y="1499"/>
                    <a:pt x="271" y="1499"/>
                  </a:cubicBezTo>
                  <a:cubicBezTo>
                    <a:pt x="308" y="1499"/>
                    <a:pt x="346" y="1464"/>
                    <a:pt x="326" y="1419"/>
                  </a:cubicBezTo>
                  <a:cubicBezTo>
                    <a:pt x="262" y="1281"/>
                    <a:pt x="211" y="1139"/>
                    <a:pt x="172" y="993"/>
                  </a:cubicBezTo>
                  <a:cubicBezTo>
                    <a:pt x="122" y="732"/>
                    <a:pt x="128" y="463"/>
                    <a:pt x="139" y="197"/>
                  </a:cubicBezTo>
                  <a:cubicBezTo>
                    <a:pt x="139" y="150"/>
                    <a:pt x="143" y="105"/>
                    <a:pt x="143" y="57"/>
                  </a:cubicBezTo>
                  <a:cubicBezTo>
                    <a:pt x="143" y="19"/>
                    <a:pt x="115" y="0"/>
                    <a:pt x="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377;p47"/>
            <p:cNvSpPr/>
            <p:nvPr/>
          </p:nvSpPr>
          <p:spPr>
            <a:xfrm>
              <a:off x="6043056" y="2489019"/>
              <a:ext cx="154558" cy="46025"/>
            </a:xfrm>
            <a:custGeom>
              <a:avLst/>
              <a:gdLst/>
              <a:ahLst/>
              <a:cxnLst/>
              <a:rect l="l" t="t" r="r" b="b"/>
              <a:pathLst>
                <a:path w="1857" h="553" extrusionOk="0">
                  <a:moveTo>
                    <a:pt x="80" y="0"/>
                  </a:moveTo>
                  <a:cubicBezTo>
                    <a:pt x="33" y="0"/>
                    <a:pt x="1" y="67"/>
                    <a:pt x="50" y="103"/>
                  </a:cubicBezTo>
                  <a:cubicBezTo>
                    <a:pt x="116" y="148"/>
                    <a:pt x="186" y="187"/>
                    <a:pt x="258" y="224"/>
                  </a:cubicBezTo>
                  <a:cubicBezTo>
                    <a:pt x="548" y="370"/>
                    <a:pt x="856" y="490"/>
                    <a:pt x="1182" y="529"/>
                  </a:cubicBezTo>
                  <a:cubicBezTo>
                    <a:pt x="1285" y="544"/>
                    <a:pt x="1390" y="552"/>
                    <a:pt x="1494" y="552"/>
                  </a:cubicBezTo>
                  <a:cubicBezTo>
                    <a:pt x="1595" y="552"/>
                    <a:pt x="1697" y="545"/>
                    <a:pt x="1797" y="531"/>
                  </a:cubicBezTo>
                  <a:cubicBezTo>
                    <a:pt x="1844" y="520"/>
                    <a:pt x="1856" y="457"/>
                    <a:pt x="1817" y="430"/>
                  </a:cubicBezTo>
                  <a:cubicBezTo>
                    <a:pt x="1807" y="424"/>
                    <a:pt x="1796" y="420"/>
                    <a:pt x="1786" y="420"/>
                  </a:cubicBezTo>
                  <a:cubicBezTo>
                    <a:pt x="1782" y="420"/>
                    <a:pt x="1778" y="421"/>
                    <a:pt x="1774" y="422"/>
                  </a:cubicBezTo>
                  <a:cubicBezTo>
                    <a:pt x="1688" y="432"/>
                    <a:pt x="1599" y="438"/>
                    <a:pt x="1513" y="440"/>
                  </a:cubicBezTo>
                  <a:cubicBezTo>
                    <a:pt x="1504" y="440"/>
                    <a:pt x="1495" y="440"/>
                    <a:pt x="1486" y="440"/>
                  </a:cubicBezTo>
                  <a:cubicBezTo>
                    <a:pt x="1033" y="440"/>
                    <a:pt x="594" y="286"/>
                    <a:pt x="200" y="66"/>
                  </a:cubicBezTo>
                  <a:cubicBezTo>
                    <a:pt x="176" y="49"/>
                    <a:pt x="143" y="31"/>
                    <a:pt x="112" y="10"/>
                  </a:cubicBezTo>
                  <a:cubicBezTo>
                    <a:pt x="101" y="3"/>
                    <a:pt x="90"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78;p47"/>
            <p:cNvSpPr/>
            <p:nvPr/>
          </p:nvSpPr>
          <p:spPr>
            <a:xfrm>
              <a:off x="6111386" y="2526638"/>
              <a:ext cx="29963" cy="43611"/>
            </a:xfrm>
            <a:custGeom>
              <a:avLst/>
              <a:gdLst/>
              <a:ahLst/>
              <a:cxnLst/>
              <a:rect l="l" t="t" r="r" b="b"/>
              <a:pathLst>
                <a:path w="360" h="524" extrusionOk="0">
                  <a:moveTo>
                    <a:pt x="66" y="1"/>
                  </a:moveTo>
                  <a:cubicBezTo>
                    <a:pt x="33" y="1"/>
                    <a:pt x="0" y="29"/>
                    <a:pt x="11" y="70"/>
                  </a:cubicBezTo>
                  <a:cubicBezTo>
                    <a:pt x="27" y="110"/>
                    <a:pt x="60" y="138"/>
                    <a:pt x="83" y="173"/>
                  </a:cubicBezTo>
                  <a:cubicBezTo>
                    <a:pt x="147" y="270"/>
                    <a:pt x="200" y="373"/>
                    <a:pt x="239" y="482"/>
                  </a:cubicBezTo>
                  <a:cubicBezTo>
                    <a:pt x="247" y="511"/>
                    <a:pt x="269" y="523"/>
                    <a:pt x="291" y="523"/>
                  </a:cubicBezTo>
                  <a:cubicBezTo>
                    <a:pt x="325" y="523"/>
                    <a:pt x="359" y="495"/>
                    <a:pt x="348" y="451"/>
                  </a:cubicBezTo>
                  <a:cubicBezTo>
                    <a:pt x="295" y="301"/>
                    <a:pt x="217" y="159"/>
                    <a:pt x="116" y="33"/>
                  </a:cubicBezTo>
                  <a:cubicBezTo>
                    <a:pt x="105" y="11"/>
                    <a:pt x="86" y="1"/>
                    <a:pt x="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79;p47"/>
            <p:cNvSpPr/>
            <p:nvPr/>
          </p:nvSpPr>
          <p:spPr>
            <a:xfrm>
              <a:off x="6086750" y="2460638"/>
              <a:ext cx="21973" cy="58842"/>
            </a:xfrm>
            <a:custGeom>
              <a:avLst/>
              <a:gdLst/>
              <a:ahLst/>
              <a:cxnLst/>
              <a:rect l="l" t="t" r="r" b="b"/>
              <a:pathLst>
                <a:path w="264" h="707" extrusionOk="0">
                  <a:moveTo>
                    <a:pt x="207" y="0"/>
                  </a:moveTo>
                  <a:cubicBezTo>
                    <a:pt x="186" y="0"/>
                    <a:pt x="166" y="12"/>
                    <a:pt x="157" y="34"/>
                  </a:cubicBezTo>
                  <a:cubicBezTo>
                    <a:pt x="115" y="123"/>
                    <a:pt x="0" y="668"/>
                    <a:pt x="105" y="703"/>
                  </a:cubicBezTo>
                  <a:cubicBezTo>
                    <a:pt x="112" y="705"/>
                    <a:pt x="118" y="707"/>
                    <a:pt x="125" y="707"/>
                  </a:cubicBezTo>
                  <a:cubicBezTo>
                    <a:pt x="146" y="707"/>
                    <a:pt x="168" y="695"/>
                    <a:pt x="177" y="674"/>
                  </a:cubicBezTo>
                  <a:cubicBezTo>
                    <a:pt x="187" y="654"/>
                    <a:pt x="177" y="635"/>
                    <a:pt x="177" y="617"/>
                  </a:cubicBezTo>
                  <a:cubicBezTo>
                    <a:pt x="175" y="491"/>
                    <a:pt x="187" y="368"/>
                    <a:pt x="212" y="246"/>
                  </a:cubicBezTo>
                  <a:cubicBezTo>
                    <a:pt x="224" y="191"/>
                    <a:pt x="239" y="137"/>
                    <a:pt x="257" y="84"/>
                  </a:cubicBezTo>
                  <a:cubicBezTo>
                    <a:pt x="264" y="67"/>
                    <a:pt x="264" y="51"/>
                    <a:pt x="259" y="34"/>
                  </a:cubicBezTo>
                  <a:cubicBezTo>
                    <a:pt x="249" y="12"/>
                    <a:pt x="228"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80;p47"/>
            <p:cNvSpPr/>
            <p:nvPr/>
          </p:nvSpPr>
          <p:spPr>
            <a:xfrm>
              <a:off x="6091161" y="2447571"/>
              <a:ext cx="104703" cy="66832"/>
            </a:xfrm>
            <a:custGeom>
              <a:avLst/>
              <a:gdLst/>
              <a:ahLst/>
              <a:cxnLst/>
              <a:rect l="l" t="t" r="r" b="b"/>
              <a:pathLst>
                <a:path w="1258" h="803" extrusionOk="0">
                  <a:moveTo>
                    <a:pt x="65" y="0"/>
                  </a:moveTo>
                  <a:cubicBezTo>
                    <a:pt x="17" y="8"/>
                    <a:pt x="1" y="70"/>
                    <a:pt x="40" y="101"/>
                  </a:cubicBezTo>
                  <a:cubicBezTo>
                    <a:pt x="56" y="113"/>
                    <a:pt x="77" y="109"/>
                    <a:pt x="97" y="113"/>
                  </a:cubicBezTo>
                  <a:cubicBezTo>
                    <a:pt x="313" y="181"/>
                    <a:pt x="519" y="276"/>
                    <a:pt x="710" y="397"/>
                  </a:cubicBezTo>
                  <a:cubicBezTo>
                    <a:pt x="867" y="508"/>
                    <a:pt x="1017" y="630"/>
                    <a:pt x="1136" y="780"/>
                  </a:cubicBezTo>
                  <a:cubicBezTo>
                    <a:pt x="1149" y="796"/>
                    <a:pt x="1164" y="803"/>
                    <a:pt x="1179" y="803"/>
                  </a:cubicBezTo>
                  <a:cubicBezTo>
                    <a:pt x="1220" y="803"/>
                    <a:pt x="1258" y="754"/>
                    <a:pt x="1225" y="712"/>
                  </a:cubicBezTo>
                  <a:cubicBezTo>
                    <a:pt x="1116" y="578"/>
                    <a:pt x="992" y="461"/>
                    <a:pt x="852" y="360"/>
                  </a:cubicBezTo>
                  <a:cubicBezTo>
                    <a:pt x="706" y="253"/>
                    <a:pt x="546" y="165"/>
                    <a:pt x="377" y="101"/>
                  </a:cubicBezTo>
                  <a:cubicBezTo>
                    <a:pt x="276" y="64"/>
                    <a:pt x="176" y="0"/>
                    <a:pt x="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381;p47"/>
            <p:cNvSpPr/>
            <p:nvPr/>
          </p:nvSpPr>
          <p:spPr>
            <a:xfrm>
              <a:off x="6046135" y="2284861"/>
              <a:ext cx="194092" cy="153555"/>
            </a:xfrm>
            <a:custGeom>
              <a:avLst/>
              <a:gdLst/>
              <a:ahLst/>
              <a:cxnLst/>
              <a:rect l="l" t="t" r="r" b="b"/>
              <a:pathLst>
                <a:path w="2332" h="1845" extrusionOk="0">
                  <a:moveTo>
                    <a:pt x="61" y="0"/>
                  </a:moveTo>
                  <a:cubicBezTo>
                    <a:pt x="30" y="0"/>
                    <a:pt x="0" y="27"/>
                    <a:pt x="5" y="62"/>
                  </a:cubicBezTo>
                  <a:cubicBezTo>
                    <a:pt x="7" y="77"/>
                    <a:pt x="15" y="91"/>
                    <a:pt x="25" y="99"/>
                  </a:cubicBezTo>
                  <a:cubicBezTo>
                    <a:pt x="62" y="132"/>
                    <a:pt x="101" y="161"/>
                    <a:pt x="141" y="188"/>
                  </a:cubicBezTo>
                  <a:cubicBezTo>
                    <a:pt x="295" y="291"/>
                    <a:pt x="476" y="348"/>
                    <a:pt x="643" y="429"/>
                  </a:cubicBezTo>
                  <a:cubicBezTo>
                    <a:pt x="1054" y="618"/>
                    <a:pt x="1476" y="826"/>
                    <a:pt x="1790" y="1159"/>
                  </a:cubicBezTo>
                  <a:cubicBezTo>
                    <a:pt x="1916" y="1301"/>
                    <a:pt x="2015" y="1463"/>
                    <a:pt x="2120" y="1618"/>
                  </a:cubicBezTo>
                  <a:cubicBezTo>
                    <a:pt x="1809" y="1428"/>
                    <a:pt x="1484" y="1256"/>
                    <a:pt x="1134" y="1149"/>
                  </a:cubicBezTo>
                  <a:cubicBezTo>
                    <a:pt x="1021" y="1116"/>
                    <a:pt x="908" y="1083"/>
                    <a:pt x="797" y="1042"/>
                  </a:cubicBezTo>
                  <a:cubicBezTo>
                    <a:pt x="680" y="1000"/>
                    <a:pt x="562" y="970"/>
                    <a:pt x="455" y="900"/>
                  </a:cubicBezTo>
                  <a:cubicBezTo>
                    <a:pt x="342" y="824"/>
                    <a:pt x="233" y="717"/>
                    <a:pt x="198" y="581"/>
                  </a:cubicBezTo>
                  <a:cubicBezTo>
                    <a:pt x="196" y="546"/>
                    <a:pt x="169" y="528"/>
                    <a:pt x="143" y="528"/>
                  </a:cubicBezTo>
                  <a:cubicBezTo>
                    <a:pt x="116" y="528"/>
                    <a:pt x="89" y="546"/>
                    <a:pt x="87" y="581"/>
                  </a:cubicBezTo>
                  <a:cubicBezTo>
                    <a:pt x="89" y="612"/>
                    <a:pt x="95" y="645"/>
                    <a:pt x="110" y="673"/>
                  </a:cubicBezTo>
                  <a:cubicBezTo>
                    <a:pt x="211" y="894"/>
                    <a:pt x="422" y="1042"/>
                    <a:pt x="651" y="1110"/>
                  </a:cubicBezTo>
                  <a:cubicBezTo>
                    <a:pt x="834" y="1175"/>
                    <a:pt x="1019" y="1229"/>
                    <a:pt x="1204" y="1291"/>
                  </a:cubicBezTo>
                  <a:cubicBezTo>
                    <a:pt x="1369" y="1344"/>
                    <a:pt x="1529" y="1414"/>
                    <a:pt x="1681" y="1498"/>
                  </a:cubicBezTo>
                  <a:cubicBezTo>
                    <a:pt x="1867" y="1595"/>
                    <a:pt x="2052" y="1694"/>
                    <a:pt x="2218" y="1821"/>
                  </a:cubicBezTo>
                  <a:cubicBezTo>
                    <a:pt x="2234" y="1837"/>
                    <a:pt x="2255" y="1844"/>
                    <a:pt x="2273" y="1844"/>
                  </a:cubicBezTo>
                  <a:cubicBezTo>
                    <a:pt x="2303" y="1844"/>
                    <a:pt x="2329" y="1825"/>
                    <a:pt x="2332" y="1786"/>
                  </a:cubicBezTo>
                  <a:cubicBezTo>
                    <a:pt x="2307" y="1677"/>
                    <a:pt x="2229" y="1587"/>
                    <a:pt x="2171" y="1494"/>
                  </a:cubicBezTo>
                  <a:cubicBezTo>
                    <a:pt x="2091" y="1367"/>
                    <a:pt x="2004" y="1245"/>
                    <a:pt x="1912" y="1128"/>
                  </a:cubicBezTo>
                  <a:cubicBezTo>
                    <a:pt x="1492" y="649"/>
                    <a:pt x="873" y="416"/>
                    <a:pt x="307" y="157"/>
                  </a:cubicBezTo>
                  <a:cubicBezTo>
                    <a:pt x="231" y="118"/>
                    <a:pt x="159" y="69"/>
                    <a:pt x="93" y="11"/>
                  </a:cubicBezTo>
                  <a:cubicBezTo>
                    <a:pt x="83" y="4"/>
                    <a:pt x="72"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382;p47"/>
            <p:cNvSpPr/>
            <p:nvPr/>
          </p:nvSpPr>
          <p:spPr>
            <a:xfrm>
              <a:off x="6108972" y="2530217"/>
              <a:ext cx="25968" cy="36038"/>
            </a:xfrm>
            <a:custGeom>
              <a:avLst/>
              <a:gdLst/>
              <a:ahLst/>
              <a:cxnLst/>
              <a:rect l="l" t="t" r="r" b="b"/>
              <a:pathLst>
                <a:path w="312" h="433" extrusionOk="0">
                  <a:moveTo>
                    <a:pt x="58" y="0"/>
                  </a:moveTo>
                  <a:cubicBezTo>
                    <a:pt x="27" y="0"/>
                    <a:pt x="1" y="26"/>
                    <a:pt x="1" y="56"/>
                  </a:cubicBezTo>
                  <a:cubicBezTo>
                    <a:pt x="1" y="71"/>
                    <a:pt x="7" y="83"/>
                    <a:pt x="15" y="93"/>
                  </a:cubicBezTo>
                  <a:cubicBezTo>
                    <a:pt x="32" y="122"/>
                    <a:pt x="48" y="153"/>
                    <a:pt x="67" y="182"/>
                  </a:cubicBezTo>
                  <a:cubicBezTo>
                    <a:pt x="112" y="258"/>
                    <a:pt x="153" y="336"/>
                    <a:pt x="200" y="410"/>
                  </a:cubicBezTo>
                  <a:cubicBezTo>
                    <a:pt x="212" y="426"/>
                    <a:pt x="228" y="433"/>
                    <a:pt x="244" y="433"/>
                  </a:cubicBezTo>
                  <a:cubicBezTo>
                    <a:pt x="278" y="433"/>
                    <a:pt x="312" y="401"/>
                    <a:pt x="299" y="361"/>
                  </a:cubicBezTo>
                  <a:cubicBezTo>
                    <a:pt x="283" y="320"/>
                    <a:pt x="256" y="280"/>
                    <a:pt x="235" y="239"/>
                  </a:cubicBezTo>
                  <a:cubicBezTo>
                    <a:pt x="194" y="182"/>
                    <a:pt x="157" y="120"/>
                    <a:pt x="124" y="58"/>
                  </a:cubicBezTo>
                  <a:cubicBezTo>
                    <a:pt x="110" y="34"/>
                    <a:pt x="95" y="5"/>
                    <a:pt x="64" y="1"/>
                  </a:cubicBezTo>
                  <a:cubicBezTo>
                    <a:pt x="62" y="0"/>
                    <a:pt x="60"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383;p47"/>
            <p:cNvSpPr/>
            <p:nvPr/>
          </p:nvSpPr>
          <p:spPr>
            <a:xfrm>
              <a:off x="7442780" y="2216281"/>
              <a:ext cx="200584" cy="1452986"/>
            </a:xfrm>
            <a:custGeom>
              <a:avLst/>
              <a:gdLst/>
              <a:ahLst/>
              <a:cxnLst/>
              <a:rect l="l" t="t" r="r" b="b"/>
              <a:pathLst>
                <a:path w="2410" h="17458" extrusionOk="0">
                  <a:moveTo>
                    <a:pt x="519" y="1"/>
                  </a:moveTo>
                  <a:cubicBezTo>
                    <a:pt x="481" y="1"/>
                    <a:pt x="442" y="38"/>
                    <a:pt x="466" y="84"/>
                  </a:cubicBezTo>
                  <a:cubicBezTo>
                    <a:pt x="482" y="127"/>
                    <a:pt x="498" y="170"/>
                    <a:pt x="515" y="214"/>
                  </a:cubicBezTo>
                  <a:cubicBezTo>
                    <a:pt x="554" y="333"/>
                    <a:pt x="593" y="452"/>
                    <a:pt x="624" y="574"/>
                  </a:cubicBezTo>
                  <a:cubicBezTo>
                    <a:pt x="774" y="1197"/>
                    <a:pt x="871" y="1831"/>
                    <a:pt x="914" y="2468"/>
                  </a:cubicBezTo>
                  <a:cubicBezTo>
                    <a:pt x="955" y="3121"/>
                    <a:pt x="953" y="3775"/>
                    <a:pt x="875" y="4423"/>
                  </a:cubicBezTo>
                  <a:cubicBezTo>
                    <a:pt x="772" y="5357"/>
                    <a:pt x="556" y="6270"/>
                    <a:pt x="363" y="7188"/>
                  </a:cubicBezTo>
                  <a:cubicBezTo>
                    <a:pt x="130" y="8336"/>
                    <a:pt x="1" y="9533"/>
                    <a:pt x="249" y="10689"/>
                  </a:cubicBezTo>
                  <a:cubicBezTo>
                    <a:pt x="354" y="11131"/>
                    <a:pt x="523" y="11555"/>
                    <a:pt x="702" y="11973"/>
                  </a:cubicBezTo>
                  <a:cubicBezTo>
                    <a:pt x="930" y="12475"/>
                    <a:pt x="1206" y="12954"/>
                    <a:pt x="1453" y="13448"/>
                  </a:cubicBezTo>
                  <a:cubicBezTo>
                    <a:pt x="1630" y="13804"/>
                    <a:pt x="1784" y="14170"/>
                    <a:pt x="1916" y="14546"/>
                  </a:cubicBezTo>
                  <a:cubicBezTo>
                    <a:pt x="2089" y="15042"/>
                    <a:pt x="2204" y="15559"/>
                    <a:pt x="2259" y="16081"/>
                  </a:cubicBezTo>
                  <a:cubicBezTo>
                    <a:pt x="2303" y="16519"/>
                    <a:pt x="2288" y="16960"/>
                    <a:pt x="2276" y="17398"/>
                  </a:cubicBezTo>
                  <a:cubicBezTo>
                    <a:pt x="2273" y="17438"/>
                    <a:pt x="2302" y="17458"/>
                    <a:pt x="2331" y="17458"/>
                  </a:cubicBezTo>
                  <a:cubicBezTo>
                    <a:pt x="2361" y="17458"/>
                    <a:pt x="2390" y="17438"/>
                    <a:pt x="2387" y="17398"/>
                  </a:cubicBezTo>
                  <a:cubicBezTo>
                    <a:pt x="2399" y="17038"/>
                    <a:pt x="2410" y="16676"/>
                    <a:pt x="2389" y="16314"/>
                  </a:cubicBezTo>
                  <a:cubicBezTo>
                    <a:pt x="2331" y="15332"/>
                    <a:pt x="2027" y="14378"/>
                    <a:pt x="1601" y="13495"/>
                  </a:cubicBezTo>
                  <a:cubicBezTo>
                    <a:pt x="1276" y="12829"/>
                    <a:pt x="885" y="12193"/>
                    <a:pt x="626" y="11496"/>
                  </a:cubicBezTo>
                  <a:cubicBezTo>
                    <a:pt x="513" y="11195"/>
                    <a:pt x="404" y="10893"/>
                    <a:pt x="340" y="10576"/>
                  </a:cubicBezTo>
                  <a:cubicBezTo>
                    <a:pt x="200" y="9868"/>
                    <a:pt x="204" y="9146"/>
                    <a:pt x="276" y="8428"/>
                  </a:cubicBezTo>
                  <a:cubicBezTo>
                    <a:pt x="367" y="7585"/>
                    <a:pt x="575" y="6760"/>
                    <a:pt x="745" y="5929"/>
                  </a:cubicBezTo>
                  <a:cubicBezTo>
                    <a:pt x="920" y="5034"/>
                    <a:pt x="1064" y="4124"/>
                    <a:pt x="1052" y="3209"/>
                  </a:cubicBezTo>
                  <a:cubicBezTo>
                    <a:pt x="1050" y="2483"/>
                    <a:pt x="978" y="1761"/>
                    <a:pt x="842" y="1047"/>
                  </a:cubicBezTo>
                  <a:cubicBezTo>
                    <a:pt x="776" y="705"/>
                    <a:pt x="696" y="366"/>
                    <a:pt x="568" y="39"/>
                  </a:cubicBezTo>
                  <a:cubicBezTo>
                    <a:pt x="560" y="12"/>
                    <a:pt x="539"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384;p47"/>
            <p:cNvSpPr/>
            <p:nvPr/>
          </p:nvSpPr>
          <p:spPr>
            <a:xfrm>
              <a:off x="7505617" y="3003617"/>
              <a:ext cx="79318" cy="350388"/>
            </a:xfrm>
            <a:custGeom>
              <a:avLst/>
              <a:gdLst/>
              <a:ahLst/>
              <a:cxnLst/>
              <a:rect l="l" t="t" r="r" b="b"/>
              <a:pathLst>
                <a:path w="953" h="4210" extrusionOk="0">
                  <a:moveTo>
                    <a:pt x="96" y="0"/>
                  </a:moveTo>
                  <a:cubicBezTo>
                    <a:pt x="68" y="0"/>
                    <a:pt x="45" y="20"/>
                    <a:pt x="42" y="48"/>
                  </a:cubicBezTo>
                  <a:cubicBezTo>
                    <a:pt x="40" y="59"/>
                    <a:pt x="40" y="73"/>
                    <a:pt x="40" y="85"/>
                  </a:cubicBezTo>
                  <a:cubicBezTo>
                    <a:pt x="31" y="205"/>
                    <a:pt x="27" y="326"/>
                    <a:pt x="23" y="447"/>
                  </a:cubicBezTo>
                  <a:cubicBezTo>
                    <a:pt x="1" y="937"/>
                    <a:pt x="29" y="1429"/>
                    <a:pt x="108" y="1912"/>
                  </a:cubicBezTo>
                  <a:cubicBezTo>
                    <a:pt x="140" y="2151"/>
                    <a:pt x="188" y="2387"/>
                    <a:pt x="247" y="2620"/>
                  </a:cubicBezTo>
                  <a:cubicBezTo>
                    <a:pt x="398" y="3155"/>
                    <a:pt x="622" y="3663"/>
                    <a:pt x="830" y="4175"/>
                  </a:cubicBezTo>
                  <a:cubicBezTo>
                    <a:pt x="841" y="4199"/>
                    <a:pt x="860" y="4209"/>
                    <a:pt x="880" y="4209"/>
                  </a:cubicBezTo>
                  <a:cubicBezTo>
                    <a:pt x="916" y="4209"/>
                    <a:pt x="952" y="4175"/>
                    <a:pt x="932" y="4130"/>
                  </a:cubicBezTo>
                  <a:cubicBezTo>
                    <a:pt x="869" y="3959"/>
                    <a:pt x="795" y="3792"/>
                    <a:pt x="725" y="3624"/>
                  </a:cubicBezTo>
                  <a:cubicBezTo>
                    <a:pt x="558" y="3204"/>
                    <a:pt x="391" y="2791"/>
                    <a:pt x="297" y="2344"/>
                  </a:cubicBezTo>
                  <a:cubicBezTo>
                    <a:pt x="171" y="1713"/>
                    <a:pt x="101" y="1067"/>
                    <a:pt x="134" y="425"/>
                  </a:cubicBezTo>
                  <a:cubicBezTo>
                    <a:pt x="138" y="305"/>
                    <a:pt x="145" y="188"/>
                    <a:pt x="151" y="71"/>
                  </a:cubicBezTo>
                  <a:cubicBezTo>
                    <a:pt x="159" y="38"/>
                    <a:pt x="136" y="5"/>
                    <a:pt x="103" y="1"/>
                  </a:cubicBezTo>
                  <a:cubicBezTo>
                    <a:pt x="101" y="1"/>
                    <a:pt x="98" y="0"/>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385;p47"/>
            <p:cNvSpPr/>
            <p:nvPr/>
          </p:nvSpPr>
          <p:spPr>
            <a:xfrm>
              <a:off x="7513358" y="2868205"/>
              <a:ext cx="23221" cy="87389"/>
            </a:xfrm>
            <a:custGeom>
              <a:avLst/>
              <a:gdLst/>
              <a:ahLst/>
              <a:cxnLst/>
              <a:rect l="l" t="t" r="r" b="b"/>
              <a:pathLst>
                <a:path w="279" h="1050" extrusionOk="0">
                  <a:moveTo>
                    <a:pt x="220" y="1"/>
                  </a:moveTo>
                  <a:cubicBezTo>
                    <a:pt x="195" y="1"/>
                    <a:pt x="171" y="15"/>
                    <a:pt x="165" y="46"/>
                  </a:cubicBezTo>
                  <a:cubicBezTo>
                    <a:pt x="136" y="254"/>
                    <a:pt x="101" y="459"/>
                    <a:pt x="58" y="665"/>
                  </a:cubicBezTo>
                  <a:cubicBezTo>
                    <a:pt x="37" y="774"/>
                    <a:pt x="6" y="883"/>
                    <a:pt x="0" y="994"/>
                  </a:cubicBezTo>
                  <a:cubicBezTo>
                    <a:pt x="0" y="1025"/>
                    <a:pt x="25" y="1050"/>
                    <a:pt x="56" y="1050"/>
                  </a:cubicBezTo>
                  <a:cubicBezTo>
                    <a:pt x="89" y="1050"/>
                    <a:pt x="113" y="1021"/>
                    <a:pt x="111" y="988"/>
                  </a:cubicBezTo>
                  <a:cubicBezTo>
                    <a:pt x="117" y="937"/>
                    <a:pt x="126" y="885"/>
                    <a:pt x="138" y="834"/>
                  </a:cubicBezTo>
                  <a:cubicBezTo>
                    <a:pt x="191" y="579"/>
                    <a:pt x="239" y="320"/>
                    <a:pt x="276" y="60"/>
                  </a:cubicBezTo>
                  <a:cubicBezTo>
                    <a:pt x="278" y="22"/>
                    <a:pt x="249" y="1"/>
                    <a:pt x="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386;p47"/>
            <p:cNvSpPr/>
            <p:nvPr/>
          </p:nvSpPr>
          <p:spPr>
            <a:xfrm>
              <a:off x="7416064" y="2091106"/>
              <a:ext cx="57678" cy="92383"/>
            </a:xfrm>
            <a:custGeom>
              <a:avLst/>
              <a:gdLst/>
              <a:ahLst/>
              <a:cxnLst/>
              <a:rect l="l" t="t" r="r" b="b"/>
              <a:pathLst>
                <a:path w="693" h="1110" extrusionOk="0">
                  <a:moveTo>
                    <a:pt x="72" y="1"/>
                  </a:moveTo>
                  <a:cubicBezTo>
                    <a:pt x="36" y="1"/>
                    <a:pt x="0" y="34"/>
                    <a:pt x="17" y="78"/>
                  </a:cubicBezTo>
                  <a:cubicBezTo>
                    <a:pt x="210" y="407"/>
                    <a:pt x="431" y="722"/>
                    <a:pt x="575" y="1078"/>
                  </a:cubicBezTo>
                  <a:cubicBezTo>
                    <a:pt x="585" y="1100"/>
                    <a:pt x="604" y="1110"/>
                    <a:pt x="623" y="1110"/>
                  </a:cubicBezTo>
                  <a:cubicBezTo>
                    <a:pt x="657" y="1110"/>
                    <a:pt x="692" y="1077"/>
                    <a:pt x="677" y="1035"/>
                  </a:cubicBezTo>
                  <a:cubicBezTo>
                    <a:pt x="533" y="681"/>
                    <a:pt x="320" y="362"/>
                    <a:pt x="122" y="37"/>
                  </a:cubicBezTo>
                  <a:cubicBezTo>
                    <a:pt x="112" y="11"/>
                    <a:pt x="92" y="1"/>
                    <a:pt x="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87;p47"/>
            <p:cNvSpPr/>
            <p:nvPr/>
          </p:nvSpPr>
          <p:spPr>
            <a:xfrm>
              <a:off x="5808021" y="3040403"/>
              <a:ext cx="56846" cy="40116"/>
            </a:xfrm>
            <a:custGeom>
              <a:avLst/>
              <a:gdLst/>
              <a:ahLst/>
              <a:cxnLst/>
              <a:rect l="l" t="t" r="r" b="b"/>
              <a:pathLst>
                <a:path w="683" h="482" extrusionOk="0">
                  <a:moveTo>
                    <a:pt x="126" y="0"/>
                  </a:moveTo>
                  <a:cubicBezTo>
                    <a:pt x="120" y="0"/>
                    <a:pt x="113" y="1"/>
                    <a:pt x="107" y="3"/>
                  </a:cubicBezTo>
                  <a:cubicBezTo>
                    <a:pt x="0" y="55"/>
                    <a:pt x="173" y="219"/>
                    <a:pt x="218" y="269"/>
                  </a:cubicBezTo>
                  <a:cubicBezTo>
                    <a:pt x="321" y="367"/>
                    <a:pt x="447" y="439"/>
                    <a:pt x="584" y="479"/>
                  </a:cubicBezTo>
                  <a:cubicBezTo>
                    <a:pt x="591" y="481"/>
                    <a:pt x="598" y="482"/>
                    <a:pt x="604" y="482"/>
                  </a:cubicBezTo>
                  <a:cubicBezTo>
                    <a:pt x="662" y="482"/>
                    <a:pt x="683" y="392"/>
                    <a:pt x="619" y="372"/>
                  </a:cubicBezTo>
                  <a:cubicBezTo>
                    <a:pt x="471" y="330"/>
                    <a:pt x="340" y="246"/>
                    <a:pt x="241" y="129"/>
                  </a:cubicBezTo>
                  <a:cubicBezTo>
                    <a:pt x="218" y="102"/>
                    <a:pt x="198" y="71"/>
                    <a:pt x="181" y="38"/>
                  </a:cubicBezTo>
                  <a:cubicBezTo>
                    <a:pt x="171" y="14"/>
                    <a:pt x="149" y="0"/>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88;p47"/>
            <p:cNvSpPr/>
            <p:nvPr/>
          </p:nvSpPr>
          <p:spPr>
            <a:xfrm>
              <a:off x="5818590" y="2986721"/>
              <a:ext cx="87724" cy="62421"/>
            </a:xfrm>
            <a:custGeom>
              <a:avLst/>
              <a:gdLst/>
              <a:ahLst/>
              <a:cxnLst/>
              <a:rect l="l" t="t" r="r" b="b"/>
              <a:pathLst>
                <a:path w="1054" h="750" extrusionOk="0">
                  <a:moveTo>
                    <a:pt x="180" y="0"/>
                  </a:moveTo>
                  <a:cubicBezTo>
                    <a:pt x="174" y="0"/>
                    <a:pt x="167" y="2"/>
                    <a:pt x="159" y="4"/>
                  </a:cubicBezTo>
                  <a:cubicBezTo>
                    <a:pt x="1" y="78"/>
                    <a:pt x="447" y="467"/>
                    <a:pt x="519" y="527"/>
                  </a:cubicBezTo>
                  <a:cubicBezTo>
                    <a:pt x="651" y="642"/>
                    <a:pt x="807" y="739"/>
                    <a:pt x="988" y="749"/>
                  </a:cubicBezTo>
                  <a:cubicBezTo>
                    <a:pt x="1050" y="741"/>
                    <a:pt x="1054" y="650"/>
                    <a:pt x="992" y="638"/>
                  </a:cubicBezTo>
                  <a:cubicBezTo>
                    <a:pt x="908" y="630"/>
                    <a:pt x="828" y="603"/>
                    <a:pt x="754" y="560"/>
                  </a:cubicBezTo>
                  <a:cubicBezTo>
                    <a:pt x="653" y="494"/>
                    <a:pt x="558" y="418"/>
                    <a:pt x="472" y="336"/>
                  </a:cubicBezTo>
                  <a:cubicBezTo>
                    <a:pt x="394" y="266"/>
                    <a:pt x="324" y="185"/>
                    <a:pt x="264" y="99"/>
                  </a:cubicBezTo>
                  <a:cubicBezTo>
                    <a:pt x="239" y="65"/>
                    <a:pt x="226"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389;p47"/>
            <p:cNvSpPr/>
            <p:nvPr/>
          </p:nvSpPr>
          <p:spPr>
            <a:xfrm>
              <a:off x="5867612" y="2936119"/>
              <a:ext cx="71578" cy="82895"/>
            </a:xfrm>
            <a:custGeom>
              <a:avLst/>
              <a:gdLst/>
              <a:ahLst/>
              <a:cxnLst/>
              <a:rect l="l" t="t" r="r" b="b"/>
              <a:pathLst>
                <a:path w="860" h="996" extrusionOk="0">
                  <a:moveTo>
                    <a:pt x="66" y="0"/>
                  </a:moveTo>
                  <a:cubicBezTo>
                    <a:pt x="34" y="0"/>
                    <a:pt x="1" y="26"/>
                    <a:pt x="8" y="67"/>
                  </a:cubicBezTo>
                  <a:cubicBezTo>
                    <a:pt x="93" y="316"/>
                    <a:pt x="247" y="536"/>
                    <a:pt x="422" y="730"/>
                  </a:cubicBezTo>
                  <a:cubicBezTo>
                    <a:pt x="523" y="841"/>
                    <a:pt x="627" y="946"/>
                    <a:pt x="774" y="995"/>
                  </a:cubicBezTo>
                  <a:cubicBezTo>
                    <a:pt x="776" y="995"/>
                    <a:pt x="779" y="996"/>
                    <a:pt x="782" y="996"/>
                  </a:cubicBezTo>
                  <a:cubicBezTo>
                    <a:pt x="838" y="996"/>
                    <a:pt x="860" y="918"/>
                    <a:pt x="808" y="890"/>
                  </a:cubicBezTo>
                  <a:cubicBezTo>
                    <a:pt x="732" y="861"/>
                    <a:pt x="664" y="818"/>
                    <a:pt x="609" y="761"/>
                  </a:cubicBezTo>
                  <a:cubicBezTo>
                    <a:pt x="401" y="555"/>
                    <a:pt x="218" y="320"/>
                    <a:pt x="117" y="40"/>
                  </a:cubicBezTo>
                  <a:cubicBezTo>
                    <a:pt x="110" y="13"/>
                    <a:pt x="88"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390;p47"/>
            <p:cNvSpPr/>
            <p:nvPr/>
          </p:nvSpPr>
          <p:spPr>
            <a:xfrm>
              <a:off x="5920628" y="2888096"/>
              <a:ext cx="55764" cy="99124"/>
            </a:xfrm>
            <a:custGeom>
              <a:avLst/>
              <a:gdLst/>
              <a:ahLst/>
              <a:cxnLst/>
              <a:rect l="l" t="t" r="r" b="b"/>
              <a:pathLst>
                <a:path w="670" h="1191" extrusionOk="0">
                  <a:moveTo>
                    <a:pt x="55" y="0"/>
                  </a:moveTo>
                  <a:cubicBezTo>
                    <a:pt x="25" y="0"/>
                    <a:pt x="1" y="24"/>
                    <a:pt x="1" y="54"/>
                  </a:cubicBezTo>
                  <a:cubicBezTo>
                    <a:pt x="38" y="381"/>
                    <a:pt x="303" y="971"/>
                    <a:pt x="560" y="1181"/>
                  </a:cubicBezTo>
                  <a:cubicBezTo>
                    <a:pt x="571" y="1187"/>
                    <a:pt x="581" y="1190"/>
                    <a:pt x="591" y="1190"/>
                  </a:cubicBezTo>
                  <a:cubicBezTo>
                    <a:pt x="636" y="1190"/>
                    <a:pt x="669" y="1134"/>
                    <a:pt x="632" y="1095"/>
                  </a:cubicBezTo>
                  <a:cubicBezTo>
                    <a:pt x="544" y="1027"/>
                    <a:pt x="484" y="930"/>
                    <a:pt x="425" y="838"/>
                  </a:cubicBezTo>
                  <a:cubicBezTo>
                    <a:pt x="278" y="605"/>
                    <a:pt x="176" y="350"/>
                    <a:pt x="116" y="85"/>
                  </a:cubicBezTo>
                  <a:cubicBezTo>
                    <a:pt x="114" y="44"/>
                    <a:pt x="108" y="2"/>
                    <a:pt x="58" y="0"/>
                  </a:cubicBezTo>
                  <a:cubicBezTo>
                    <a:pt x="57" y="0"/>
                    <a:pt x="56" y="0"/>
                    <a:pt x="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391;p47"/>
            <p:cNvSpPr/>
            <p:nvPr/>
          </p:nvSpPr>
          <p:spPr>
            <a:xfrm>
              <a:off x="5973228" y="2874364"/>
              <a:ext cx="50188" cy="83644"/>
            </a:xfrm>
            <a:custGeom>
              <a:avLst/>
              <a:gdLst/>
              <a:ahLst/>
              <a:cxnLst/>
              <a:rect l="l" t="t" r="r" b="b"/>
              <a:pathLst>
                <a:path w="603" h="1005" extrusionOk="0">
                  <a:moveTo>
                    <a:pt x="101" y="1"/>
                  </a:moveTo>
                  <a:cubicBezTo>
                    <a:pt x="99" y="1"/>
                    <a:pt x="98" y="1"/>
                    <a:pt x="97" y="1"/>
                  </a:cubicBezTo>
                  <a:cubicBezTo>
                    <a:pt x="0" y="19"/>
                    <a:pt x="72" y="157"/>
                    <a:pt x="85" y="219"/>
                  </a:cubicBezTo>
                  <a:cubicBezTo>
                    <a:pt x="122" y="326"/>
                    <a:pt x="165" y="433"/>
                    <a:pt x="214" y="536"/>
                  </a:cubicBezTo>
                  <a:cubicBezTo>
                    <a:pt x="280" y="702"/>
                    <a:pt x="373" y="854"/>
                    <a:pt x="490" y="990"/>
                  </a:cubicBezTo>
                  <a:cubicBezTo>
                    <a:pt x="502" y="1000"/>
                    <a:pt x="514" y="1004"/>
                    <a:pt x="526" y="1004"/>
                  </a:cubicBezTo>
                  <a:cubicBezTo>
                    <a:pt x="567" y="1004"/>
                    <a:pt x="602" y="956"/>
                    <a:pt x="572" y="914"/>
                  </a:cubicBezTo>
                  <a:cubicBezTo>
                    <a:pt x="525" y="859"/>
                    <a:pt x="482" y="801"/>
                    <a:pt x="443" y="741"/>
                  </a:cubicBezTo>
                  <a:cubicBezTo>
                    <a:pt x="404" y="678"/>
                    <a:pt x="369" y="612"/>
                    <a:pt x="338" y="544"/>
                  </a:cubicBezTo>
                  <a:cubicBezTo>
                    <a:pt x="272" y="394"/>
                    <a:pt x="194" y="231"/>
                    <a:pt x="161" y="65"/>
                  </a:cubicBezTo>
                  <a:cubicBezTo>
                    <a:pt x="165" y="31"/>
                    <a:pt x="136"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392;p47"/>
            <p:cNvSpPr/>
            <p:nvPr/>
          </p:nvSpPr>
          <p:spPr>
            <a:xfrm>
              <a:off x="6031071" y="2857968"/>
              <a:ext cx="34790" cy="74405"/>
            </a:xfrm>
            <a:custGeom>
              <a:avLst/>
              <a:gdLst/>
              <a:ahLst/>
              <a:cxnLst/>
              <a:rect l="l" t="t" r="r" b="b"/>
              <a:pathLst>
                <a:path w="418" h="894" extrusionOk="0">
                  <a:moveTo>
                    <a:pt x="60" y="0"/>
                  </a:moveTo>
                  <a:cubicBezTo>
                    <a:pt x="29" y="0"/>
                    <a:pt x="3" y="23"/>
                    <a:pt x="1" y="54"/>
                  </a:cubicBezTo>
                  <a:cubicBezTo>
                    <a:pt x="5" y="115"/>
                    <a:pt x="13" y="177"/>
                    <a:pt x="27" y="237"/>
                  </a:cubicBezTo>
                  <a:cubicBezTo>
                    <a:pt x="54" y="350"/>
                    <a:pt x="91" y="461"/>
                    <a:pt x="138" y="570"/>
                  </a:cubicBezTo>
                  <a:cubicBezTo>
                    <a:pt x="184" y="675"/>
                    <a:pt x="231" y="784"/>
                    <a:pt x="305" y="875"/>
                  </a:cubicBezTo>
                  <a:cubicBezTo>
                    <a:pt x="317" y="888"/>
                    <a:pt x="331" y="894"/>
                    <a:pt x="345" y="894"/>
                  </a:cubicBezTo>
                  <a:cubicBezTo>
                    <a:pt x="383" y="894"/>
                    <a:pt x="418" y="853"/>
                    <a:pt x="394" y="811"/>
                  </a:cubicBezTo>
                  <a:cubicBezTo>
                    <a:pt x="344" y="745"/>
                    <a:pt x="303" y="673"/>
                    <a:pt x="272" y="597"/>
                  </a:cubicBezTo>
                  <a:cubicBezTo>
                    <a:pt x="202" y="453"/>
                    <a:pt x="151" y="301"/>
                    <a:pt x="122" y="144"/>
                  </a:cubicBezTo>
                  <a:cubicBezTo>
                    <a:pt x="108" y="95"/>
                    <a:pt x="132" y="6"/>
                    <a:pt x="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393;p47"/>
            <p:cNvSpPr/>
            <p:nvPr/>
          </p:nvSpPr>
          <p:spPr>
            <a:xfrm>
              <a:off x="6091328" y="2850727"/>
              <a:ext cx="30046" cy="74072"/>
            </a:xfrm>
            <a:custGeom>
              <a:avLst/>
              <a:gdLst/>
              <a:ahLst/>
              <a:cxnLst/>
              <a:rect l="l" t="t" r="r" b="b"/>
              <a:pathLst>
                <a:path w="361" h="890" extrusionOk="0">
                  <a:moveTo>
                    <a:pt x="63" y="1"/>
                  </a:moveTo>
                  <a:cubicBezTo>
                    <a:pt x="32" y="1"/>
                    <a:pt x="5" y="26"/>
                    <a:pt x="5" y="56"/>
                  </a:cubicBezTo>
                  <a:cubicBezTo>
                    <a:pt x="1" y="170"/>
                    <a:pt x="23" y="283"/>
                    <a:pt x="44" y="396"/>
                  </a:cubicBezTo>
                  <a:cubicBezTo>
                    <a:pt x="83" y="565"/>
                    <a:pt x="120" y="739"/>
                    <a:pt x="246" y="873"/>
                  </a:cubicBezTo>
                  <a:cubicBezTo>
                    <a:pt x="257" y="885"/>
                    <a:pt x="270" y="890"/>
                    <a:pt x="283" y="890"/>
                  </a:cubicBezTo>
                  <a:cubicBezTo>
                    <a:pt x="324" y="890"/>
                    <a:pt x="360" y="838"/>
                    <a:pt x="326" y="797"/>
                  </a:cubicBezTo>
                  <a:cubicBezTo>
                    <a:pt x="291" y="760"/>
                    <a:pt x="262" y="717"/>
                    <a:pt x="242" y="669"/>
                  </a:cubicBezTo>
                  <a:cubicBezTo>
                    <a:pt x="172" y="490"/>
                    <a:pt x="128" y="301"/>
                    <a:pt x="116" y="110"/>
                  </a:cubicBezTo>
                  <a:cubicBezTo>
                    <a:pt x="116" y="63"/>
                    <a:pt x="126" y="7"/>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394;p47"/>
            <p:cNvSpPr/>
            <p:nvPr/>
          </p:nvSpPr>
          <p:spPr>
            <a:xfrm>
              <a:off x="6154165" y="2843819"/>
              <a:ext cx="9738" cy="82146"/>
            </a:xfrm>
            <a:custGeom>
              <a:avLst/>
              <a:gdLst/>
              <a:ahLst/>
              <a:cxnLst/>
              <a:rect l="l" t="t" r="r" b="b"/>
              <a:pathLst>
                <a:path w="117" h="987" extrusionOk="0">
                  <a:moveTo>
                    <a:pt x="57" y="0"/>
                  </a:moveTo>
                  <a:cubicBezTo>
                    <a:pt x="30" y="0"/>
                    <a:pt x="4" y="17"/>
                    <a:pt x="1" y="51"/>
                  </a:cubicBezTo>
                  <a:cubicBezTo>
                    <a:pt x="1" y="236"/>
                    <a:pt x="3" y="421"/>
                    <a:pt x="3" y="608"/>
                  </a:cubicBezTo>
                  <a:cubicBezTo>
                    <a:pt x="3" y="715"/>
                    <a:pt x="5" y="822"/>
                    <a:pt x="1" y="929"/>
                  </a:cubicBezTo>
                  <a:cubicBezTo>
                    <a:pt x="1" y="958"/>
                    <a:pt x="23" y="985"/>
                    <a:pt x="54" y="987"/>
                  </a:cubicBezTo>
                  <a:cubicBezTo>
                    <a:pt x="85" y="987"/>
                    <a:pt x="112" y="962"/>
                    <a:pt x="112" y="931"/>
                  </a:cubicBezTo>
                  <a:cubicBezTo>
                    <a:pt x="116" y="866"/>
                    <a:pt x="116" y="798"/>
                    <a:pt x="116" y="730"/>
                  </a:cubicBezTo>
                  <a:cubicBezTo>
                    <a:pt x="116" y="506"/>
                    <a:pt x="114" y="281"/>
                    <a:pt x="114" y="55"/>
                  </a:cubicBezTo>
                  <a:cubicBezTo>
                    <a:pt x="113" y="19"/>
                    <a:pt x="85" y="0"/>
                    <a:pt x="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395;p47"/>
            <p:cNvSpPr/>
            <p:nvPr/>
          </p:nvSpPr>
          <p:spPr>
            <a:xfrm>
              <a:off x="6201105" y="2860465"/>
              <a:ext cx="16896" cy="69495"/>
            </a:xfrm>
            <a:custGeom>
              <a:avLst/>
              <a:gdLst/>
              <a:ahLst/>
              <a:cxnLst/>
              <a:rect l="l" t="t" r="r" b="b"/>
              <a:pathLst>
                <a:path w="203" h="835" extrusionOk="0">
                  <a:moveTo>
                    <a:pt x="142" y="0"/>
                  </a:moveTo>
                  <a:cubicBezTo>
                    <a:pt x="114" y="0"/>
                    <a:pt x="86" y="19"/>
                    <a:pt x="87" y="57"/>
                  </a:cubicBezTo>
                  <a:cubicBezTo>
                    <a:pt x="83" y="127"/>
                    <a:pt x="87" y="194"/>
                    <a:pt x="83" y="264"/>
                  </a:cubicBezTo>
                  <a:cubicBezTo>
                    <a:pt x="81" y="341"/>
                    <a:pt x="75" y="417"/>
                    <a:pt x="66" y="493"/>
                  </a:cubicBezTo>
                  <a:cubicBezTo>
                    <a:pt x="60" y="567"/>
                    <a:pt x="48" y="641"/>
                    <a:pt x="31" y="715"/>
                  </a:cubicBezTo>
                  <a:cubicBezTo>
                    <a:pt x="19" y="754"/>
                    <a:pt x="0" y="812"/>
                    <a:pt x="56" y="832"/>
                  </a:cubicBezTo>
                  <a:cubicBezTo>
                    <a:pt x="63" y="834"/>
                    <a:pt x="69" y="835"/>
                    <a:pt x="74" y="835"/>
                  </a:cubicBezTo>
                  <a:cubicBezTo>
                    <a:pt x="129" y="835"/>
                    <a:pt x="135" y="756"/>
                    <a:pt x="147" y="711"/>
                  </a:cubicBezTo>
                  <a:cubicBezTo>
                    <a:pt x="169" y="602"/>
                    <a:pt x="184" y="491"/>
                    <a:pt x="190" y="378"/>
                  </a:cubicBezTo>
                  <a:cubicBezTo>
                    <a:pt x="198" y="273"/>
                    <a:pt x="196" y="166"/>
                    <a:pt x="198" y="61"/>
                  </a:cubicBezTo>
                  <a:cubicBezTo>
                    <a:pt x="202" y="21"/>
                    <a:pt x="172"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396;p47"/>
            <p:cNvSpPr/>
            <p:nvPr/>
          </p:nvSpPr>
          <p:spPr>
            <a:xfrm>
              <a:off x="6223743" y="2879940"/>
              <a:ext cx="29463" cy="55013"/>
            </a:xfrm>
            <a:custGeom>
              <a:avLst/>
              <a:gdLst/>
              <a:ahLst/>
              <a:cxnLst/>
              <a:rect l="l" t="t" r="r" b="b"/>
              <a:pathLst>
                <a:path w="354" h="661" extrusionOk="0">
                  <a:moveTo>
                    <a:pt x="285" y="0"/>
                  </a:moveTo>
                  <a:cubicBezTo>
                    <a:pt x="263" y="0"/>
                    <a:pt x="241" y="13"/>
                    <a:pt x="233" y="41"/>
                  </a:cubicBezTo>
                  <a:cubicBezTo>
                    <a:pt x="214" y="115"/>
                    <a:pt x="191" y="187"/>
                    <a:pt x="165" y="259"/>
                  </a:cubicBezTo>
                  <a:cubicBezTo>
                    <a:pt x="128" y="349"/>
                    <a:pt x="84" y="438"/>
                    <a:pt x="39" y="524"/>
                  </a:cubicBezTo>
                  <a:cubicBezTo>
                    <a:pt x="25" y="547"/>
                    <a:pt x="14" y="569"/>
                    <a:pt x="4" y="594"/>
                  </a:cubicBezTo>
                  <a:cubicBezTo>
                    <a:pt x="0" y="625"/>
                    <a:pt x="21" y="654"/>
                    <a:pt x="51" y="660"/>
                  </a:cubicBezTo>
                  <a:cubicBezTo>
                    <a:pt x="54" y="660"/>
                    <a:pt x="57" y="661"/>
                    <a:pt x="59" y="661"/>
                  </a:cubicBezTo>
                  <a:cubicBezTo>
                    <a:pt x="82" y="661"/>
                    <a:pt x="104" y="645"/>
                    <a:pt x="111" y="625"/>
                  </a:cubicBezTo>
                  <a:cubicBezTo>
                    <a:pt x="134" y="586"/>
                    <a:pt x="156" y="543"/>
                    <a:pt x="175" y="504"/>
                  </a:cubicBezTo>
                  <a:cubicBezTo>
                    <a:pt x="247" y="366"/>
                    <a:pt x="302" y="222"/>
                    <a:pt x="339" y="74"/>
                  </a:cubicBezTo>
                  <a:cubicBezTo>
                    <a:pt x="353" y="30"/>
                    <a:pt x="319" y="0"/>
                    <a:pt x="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397;p47"/>
            <p:cNvSpPr/>
            <p:nvPr/>
          </p:nvSpPr>
          <p:spPr>
            <a:xfrm>
              <a:off x="6256369" y="2893007"/>
              <a:ext cx="38952" cy="59258"/>
            </a:xfrm>
            <a:custGeom>
              <a:avLst/>
              <a:gdLst/>
              <a:ahLst/>
              <a:cxnLst/>
              <a:rect l="l" t="t" r="r" b="b"/>
              <a:pathLst>
                <a:path w="468" h="712" extrusionOk="0">
                  <a:moveTo>
                    <a:pt x="372" y="0"/>
                  </a:moveTo>
                  <a:cubicBezTo>
                    <a:pt x="342" y="0"/>
                    <a:pt x="317" y="29"/>
                    <a:pt x="299" y="57"/>
                  </a:cubicBezTo>
                  <a:cubicBezTo>
                    <a:pt x="186" y="196"/>
                    <a:pt x="98" y="355"/>
                    <a:pt x="38" y="526"/>
                  </a:cubicBezTo>
                  <a:cubicBezTo>
                    <a:pt x="24" y="575"/>
                    <a:pt x="1" y="626"/>
                    <a:pt x="11" y="678"/>
                  </a:cubicBezTo>
                  <a:cubicBezTo>
                    <a:pt x="21" y="699"/>
                    <a:pt x="42" y="712"/>
                    <a:pt x="64" y="712"/>
                  </a:cubicBezTo>
                  <a:cubicBezTo>
                    <a:pt x="70" y="712"/>
                    <a:pt x="77" y="711"/>
                    <a:pt x="83" y="709"/>
                  </a:cubicBezTo>
                  <a:cubicBezTo>
                    <a:pt x="106" y="700"/>
                    <a:pt x="118" y="678"/>
                    <a:pt x="118" y="655"/>
                  </a:cubicBezTo>
                  <a:cubicBezTo>
                    <a:pt x="126" y="612"/>
                    <a:pt x="139" y="571"/>
                    <a:pt x="155" y="532"/>
                  </a:cubicBezTo>
                  <a:cubicBezTo>
                    <a:pt x="201" y="408"/>
                    <a:pt x="262" y="295"/>
                    <a:pt x="338" y="190"/>
                  </a:cubicBezTo>
                  <a:cubicBezTo>
                    <a:pt x="365" y="137"/>
                    <a:pt x="468" y="71"/>
                    <a:pt x="406" y="13"/>
                  </a:cubicBezTo>
                  <a:cubicBezTo>
                    <a:pt x="394" y="4"/>
                    <a:pt x="383"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398;p47"/>
            <p:cNvSpPr/>
            <p:nvPr/>
          </p:nvSpPr>
          <p:spPr>
            <a:xfrm>
              <a:off x="6299730" y="2903161"/>
              <a:ext cx="41199" cy="65167"/>
            </a:xfrm>
            <a:custGeom>
              <a:avLst/>
              <a:gdLst/>
              <a:ahLst/>
              <a:cxnLst/>
              <a:rect l="l" t="t" r="r" b="b"/>
              <a:pathLst>
                <a:path w="495" h="783" extrusionOk="0">
                  <a:moveTo>
                    <a:pt x="428" y="0"/>
                  </a:moveTo>
                  <a:cubicBezTo>
                    <a:pt x="389" y="0"/>
                    <a:pt x="369" y="33"/>
                    <a:pt x="367" y="70"/>
                  </a:cubicBezTo>
                  <a:cubicBezTo>
                    <a:pt x="354" y="118"/>
                    <a:pt x="338" y="163"/>
                    <a:pt x="321" y="208"/>
                  </a:cubicBezTo>
                  <a:cubicBezTo>
                    <a:pt x="282" y="315"/>
                    <a:pt x="227" y="418"/>
                    <a:pt x="159" y="511"/>
                  </a:cubicBezTo>
                  <a:cubicBezTo>
                    <a:pt x="114" y="570"/>
                    <a:pt x="68" y="630"/>
                    <a:pt x="21" y="690"/>
                  </a:cubicBezTo>
                  <a:cubicBezTo>
                    <a:pt x="0" y="714"/>
                    <a:pt x="5" y="749"/>
                    <a:pt x="27" y="770"/>
                  </a:cubicBezTo>
                  <a:cubicBezTo>
                    <a:pt x="40" y="778"/>
                    <a:pt x="51" y="782"/>
                    <a:pt x="62" y="782"/>
                  </a:cubicBezTo>
                  <a:cubicBezTo>
                    <a:pt x="110" y="782"/>
                    <a:pt x="143" y="709"/>
                    <a:pt x="173" y="675"/>
                  </a:cubicBezTo>
                  <a:cubicBezTo>
                    <a:pt x="210" y="628"/>
                    <a:pt x="245" y="580"/>
                    <a:pt x="280" y="531"/>
                  </a:cubicBezTo>
                  <a:cubicBezTo>
                    <a:pt x="369" y="408"/>
                    <a:pt x="422" y="266"/>
                    <a:pt x="470" y="124"/>
                  </a:cubicBezTo>
                  <a:cubicBezTo>
                    <a:pt x="488" y="79"/>
                    <a:pt x="494" y="7"/>
                    <a:pt x="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399;p47"/>
            <p:cNvSpPr/>
            <p:nvPr/>
          </p:nvSpPr>
          <p:spPr>
            <a:xfrm>
              <a:off x="6329859" y="2960754"/>
              <a:ext cx="46858" cy="51268"/>
            </a:xfrm>
            <a:custGeom>
              <a:avLst/>
              <a:gdLst/>
              <a:ahLst/>
              <a:cxnLst/>
              <a:rect l="l" t="t" r="r" b="b"/>
              <a:pathLst>
                <a:path w="563" h="616" extrusionOk="0">
                  <a:moveTo>
                    <a:pt x="476" y="1"/>
                  </a:moveTo>
                  <a:cubicBezTo>
                    <a:pt x="462" y="1"/>
                    <a:pt x="448" y="6"/>
                    <a:pt x="437" y="16"/>
                  </a:cubicBezTo>
                  <a:cubicBezTo>
                    <a:pt x="354" y="96"/>
                    <a:pt x="274" y="181"/>
                    <a:pt x="200" y="267"/>
                  </a:cubicBezTo>
                  <a:cubicBezTo>
                    <a:pt x="132" y="355"/>
                    <a:pt x="52" y="440"/>
                    <a:pt x="11" y="543"/>
                  </a:cubicBezTo>
                  <a:cubicBezTo>
                    <a:pt x="1" y="571"/>
                    <a:pt x="17" y="602"/>
                    <a:pt x="48" y="613"/>
                  </a:cubicBezTo>
                  <a:cubicBezTo>
                    <a:pt x="54" y="614"/>
                    <a:pt x="59" y="615"/>
                    <a:pt x="64" y="615"/>
                  </a:cubicBezTo>
                  <a:cubicBezTo>
                    <a:pt x="97" y="615"/>
                    <a:pt x="117" y="583"/>
                    <a:pt x="128" y="553"/>
                  </a:cubicBezTo>
                  <a:cubicBezTo>
                    <a:pt x="173" y="481"/>
                    <a:pt x="223" y="413"/>
                    <a:pt x="278" y="349"/>
                  </a:cubicBezTo>
                  <a:cubicBezTo>
                    <a:pt x="332" y="283"/>
                    <a:pt x="391" y="222"/>
                    <a:pt x="451" y="160"/>
                  </a:cubicBezTo>
                  <a:cubicBezTo>
                    <a:pt x="484" y="121"/>
                    <a:pt x="562" y="76"/>
                    <a:pt x="515" y="18"/>
                  </a:cubicBezTo>
                  <a:cubicBezTo>
                    <a:pt x="504" y="7"/>
                    <a:pt x="490" y="1"/>
                    <a:pt x="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400;p47"/>
            <p:cNvSpPr/>
            <p:nvPr/>
          </p:nvSpPr>
          <p:spPr>
            <a:xfrm>
              <a:off x="6345089" y="2989385"/>
              <a:ext cx="59426" cy="42113"/>
            </a:xfrm>
            <a:custGeom>
              <a:avLst/>
              <a:gdLst/>
              <a:ahLst/>
              <a:cxnLst/>
              <a:rect l="l" t="t" r="r" b="b"/>
              <a:pathLst>
                <a:path w="714" h="506" extrusionOk="0">
                  <a:moveTo>
                    <a:pt x="634" y="0"/>
                  </a:moveTo>
                  <a:cubicBezTo>
                    <a:pt x="624" y="0"/>
                    <a:pt x="614" y="3"/>
                    <a:pt x="603" y="9"/>
                  </a:cubicBezTo>
                  <a:cubicBezTo>
                    <a:pt x="536" y="57"/>
                    <a:pt x="1" y="448"/>
                    <a:pt x="200" y="505"/>
                  </a:cubicBezTo>
                  <a:cubicBezTo>
                    <a:pt x="203" y="506"/>
                    <a:pt x="206" y="506"/>
                    <a:pt x="209" y="506"/>
                  </a:cubicBezTo>
                  <a:cubicBezTo>
                    <a:pt x="232" y="506"/>
                    <a:pt x="253" y="492"/>
                    <a:pt x="262" y="472"/>
                  </a:cubicBezTo>
                  <a:cubicBezTo>
                    <a:pt x="285" y="437"/>
                    <a:pt x="309" y="406"/>
                    <a:pt x="338" y="378"/>
                  </a:cubicBezTo>
                  <a:cubicBezTo>
                    <a:pt x="439" y="275"/>
                    <a:pt x="550" y="182"/>
                    <a:pt x="669" y="100"/>
                  </a:cubicBezTo>
                  <a:cubicBezTo>
                    <a:pt x="713" y="64"/>
                    <a:pt x="680"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401;p47"/>
            <p:cNvSpPr/>
            <p:nvPr/>
          </p:nvSpPr>
          <p:spPr>
            <a:xfrm>
              <a:off x="6390116" y="3024340"/>
              <a:ext cx="54349" cy="44027"/>
            </a:xfrm>
            <a:custGeom>
              <a:avLst/>
              <a:gdLst/>
              <a:ahLst/>
              <a:cxnLst/>
              <a:rect l="l" t="t" r="r" b="b"/>
              <a:pathLst>
                <a:path w="653" h="529" extrusionOk="0">
                  <a:moveTo>
                    <a:pt x="575" y="1"/>
                  </a:moveTo>
                  <a:cubicBezTo>
                    <a:pt x="562" y="1"/>
                    <a:pt x="548" y="6"/>
                    <a:pt x="536" y="19"/>
                  </a:cubicBezTo>
                  <a:cubicBezTo>
                    <a:pt x="416" y="161"/>
                    <a:pt x="272" y="281"/>
                    <a:pt x="114" y="375"/>
                  </a:cubicBezTo>
                  <a:cubicBezTo>
                    <a:pt x="79" y="402"/>
                    <a:pt x="27" y="414"/>
                    <a:pt x="9" y="458"/>
                  </a:cubicBezTo>
                  <a:cubicBezTo>
                    <a:pt x="1" y="486"/>
                    <a:pt x="17" y="517"/>
                    <a:pt x="46" y="528"/>
                  </a:cubicBezTo>
                  <a:cubicBezTo>
                    <a:pt x="50" y="528"/>
                    <a:pt x="55" y="529"/>
                    <a:pt x="59" y="529"/>
                  </a:cubicBezTo>
                  <a:cubicBezTo>
                    <a:pt x="76" y="529"/>
                    <a:pt x="95" y="523"/>
                    <a:pt x="108" y="511"/>
                  </a:cubicBezTo>
                  <a:cubicBezTo>
                    <a:pt x="297" y="396"/>
                    <a:pt x="482" y="266"/>
                    <a:pt x="622" y="91"/>
                  </a:cubicBezTo>
                  <a:cubicBezTo>
                    <a:pt x="653" y="48"/>
                    <a:pt x="616" y="1"/>
                    <a:pt x="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402;p47"/>
            <p:cNvSpPr/>
            <p:nvPr/>
          </p:nvSpPr>
          <p:spPr>
            <a:xfrm>
              <a:off x="6420244" y="3066121"/>
              <a:ext cx="47524" cy="28797"/>
            </a:xfrm>
            <a:custGeom>
              <a:avLst/>
              <a:gdLst/>
              <a:ahLst/>
              <a:cxnLst/>
              <a:rect l="l" t="t" r="r" b="b"/>
              <a:pathLst>
                <a:path w="571" h="346" extrusionOk="0">
                  <a:moveTo>
                    <a:pt x="510" y="1"/>
                  </a:moveTo>
                  <a:cubicBezTo>
                    <a:pt x="468" y="1"/>
                    <a:pt x="424" y="51"/>
                    <a:pt x="388" y="69"/>
                  </a:cubicBezTo>
                  <a:cubicBezTo>
                    <a:pt x="316" y="114"/>
                    <a:pt x="244" y="153"/>
                    <a:pt x="167" y="190"/>
                  </a:cubicBezTo>
                  <a:cubicBezTo>
                    <a:pt x="128" y="209"/>
                    <a:pt x="85" y="225"/>
                    <a:pt x="44" y="235"/>
                  </a:cubicBezTo>
                  <a:cubicBezTo>
                    <a:pt x="19" y="242"/>
                    <a:pt x="1" y="262"/>
                    <a:pt x="1" y="287"/>
                  </a:cubicBezTo>
                  <a:cubicBezTo>
                    <a:pt x="1" y="326"/>
                    <a:pt x="28" y="345"/>
                    <a:pt x="59" y="345"/>
                  </a:cubicBezTo>
                  <a:cubicBezTo>
                    <a:pt x="72" y="345"/>
                    <a:pt x="85" y="342"/>
                    <a:pt x="97" y="336"/>
                  </a:cubicBezTo>
                  <a:cubicBezTo>
                    <a:pt x="165" y="316"/>
                    <a:pt x="231" y="287"/>
                    <a:pt x="293" y="252"/>
                  </a:cubicBezTo>
                  <a:cubicBezTo>
                    <a:pt x="379" y="207"/>
                    <a:pt x="462" y="155"/>
                    <a:pt x="540" y="100"/>
                  </a:cubicBezTo>
                  <a:cubicBezTo>
                    <a:pt x="564" y="83"/>
                    <a:pt x="571" y="48"/>
                    <a:pt x="552" y="23"/>
                  </a:cubicBezTo>
                  <a:cubicBezTo>
                    <a:pt x="539" y="7"/>
                    <a:pt x="524" y="1"/>
                    <a:pt x="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403;p47"/>
            <p:cNvSpPr/>
            <p:nvPr/>
          </p:nvSpPr>
          <p:spPr>
            <a:xfrm>
              <a:off x="6437888" y="3119969"/>
              <a:ext cx="66334" cy="25717"/>
            </a:xfrm>
            <a:custGeom>
              <a:avLst/>
              <a:gdLst/>
              <a:ahLst/>
              <a:cxnLst/>
              <a:rect l="l" t="t" r="r" b="b"/>
              <a:pathLst>
                <a:path w="797" h="309" extrusionOk="0">
                  <a:moveTo>
                    <a:pt x="738" y="1"/>
                  </a:moveTo>
                  <a:cubicBezTo>
                    <a:pt x="718" y="1"/>
                    <a:pt x="697" y="10"/>
                    <a:pt x="682" y="22"/>
                  </a:cubicBezTo>
                  <a:cubicBezTo>
                    <a:pt x="509" y="123"/>
                    <a:pt x="299" y="191"/>
                    <a:pt x="97" y="195"/>
                  </a:cubicBezTo>
                  <a:cubicBezTo>
                    <a:pt x="91" y="195"/>
                    <a:pt x="84" y="194"/>
                    <a:pt x="78" y="194"/>
                  </a:cubicBezTo>
                  <a:cubicBezTo>
                    <a:pt x="37" y="194"/>
                    <a:pt x="1" y="207"/>
                    <a:pt x="3" y="257"/>
                  </a:cubicBezTo>
                  <a:cubicBezTo>
                    <a:pt x="8" y="301"/>
                    <a:pt x="44" y="309"/>
                    <a:pt x="81" y="309"/>
                  </a:cubicBezTo>
                  <a:cubicBezTo>
                    <a:pt x="87" y="309"/>
                    <a:pt x="93" y="309"/>
                    <a:pt x="99" y="308"/>
                  </a:cubicBezTo>
                  <a:cubicBezTo>
                    <a:pt x="276" y="308"/>
                    <a:pt x="449" y="255"/>
                    <a:pt x="610" y="185"/>
                  </a:cubicBezTo>
                  <a:cubicBezTo>
                    <a:pt x="665" y="162"/>
                    <a:pt x="719" y="134"/>
                    <a:pt x="768" y="101"/>
                  </a:cubicBezTo>
                  <a:cubicBezTo>
                    <a:pt x="793" y="82"/>
                    <a:pt x="797" y="47"/>
                    <a:pt x="780" y="22"/>
                  </a:cubicBezTo>
                  <a:cubicBezTo>
                    <a:pt x="769" y="7"/>
                    <a:pt x="754" y="1"/>
                    <a:pt x="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404;p47"/>
            <p:cNvSpPr/>
            <p:nvPr/>
          </p:nvSpPr>
          <p:spPr>
            <a:xfrm>
              <a:off x="6445795" y="3176647"/>
              <a:ext cx="77237" cy="19891"/>
            </a:xfrm>
            <a:custGeom>
              <a:avLst/>
              <a:gdLst/>
              <a:ahLst/>
              <a:cxnLst/>
              <a:rect l="l" t="t" r="r" b="b"/>
              <a:pathLst>
                <a:path w="928" h="239" extrusionOk="0">
                  <a:moveTo>
                    <a:pt x="847" y="1"/>
                  </a:moveTo>
                  <a:cubicBezTo>
                    <a:pt x="840" y="1"/>
                    <a:pt x="832" y="2"/>
                    <a:pt x="823" y="6"/>
                  </a:cubicBezTo>
                  <a:cubicBezTo>
                    <a:pt x="714" y="51"/>
                    <a:pt x="603" y="88"/>
                    <a:pt x="490" y="115"/>
                  </a:cubicBezTo>
                  <a:cubicBezTo>
                    <a:pt x="437" y="122"/>
                    <a:pt x="384" y="126"/>
                    <a:pt x="330" y="126"/>
                  </a:cubicBezTo>
                  <a:cubicBezTo>
                    <a:pt x="248" y="126"/>
                    <a:pt x="166" y="117"/>
                    <a:pt x="87" y="98"/>
                  </a:cubicBezTo>
                  <a:cubicBezTo>
                    <a:pt x="84" y="98"/>
                    <a:pt x="81" y="98"/>
                    <a:pt x="79" y="98"/>
                  </a:cubicBezTo>
                  <a:cubicBezTo>
                    <a:pt x="15" y="98"/>
                    <a:pt x="1" y="194"/>
                    <a:pt x="68" y="210"/>
                  </a:cubicBezTo>
                  <a:cubicBezTo>
                    <a:pt x="130" y="224"/>
                    <a:pt x="194" y="232"/>
                    <a:pt x="259" y="236"/>
                  </a:cubicBezTo>
                  <a:cubicBezTo>
                    <a:pt x="284" y="238"/>
                    <a:pt x="309" y="239"/>
                    <a:pt x="333" y="239"/>
                  </a:cubicBezTo>
                  <a:cubicBezTo>
                    <a:pt x="457" y="239"/>
                    <a:pt x="581" y="217"/>
                    <a:pt x="698" y="173"/>
                  </a:cubicBezTo>
                  <a:cubicBezTo>
                    <a:pt x="753" y="154"/>
                    <a:pt x="809" y="133"/>
                    <a:pt x="862" y="111"/>
                  </a:cubicBezTo>
                  <a:cubicBezTo>
                    <a:pt x="927" y="89"/>
                    <a:pt x="902" y="1"/>
                    <a:pt x="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405;p47"/>
            <p:cNvSpPr/>
            <p:nvPr/>
          </p:nvSpPr>
          <p:spPr>
            <a:xfrm>
              <a:off x="6498145" y="3223255"/>
              <a:ext cx="44112" cy="21889"/>
            </a:xfrm>
            <a:custGeom>
              <a:avLst/>
              <a:gdLst/>
              <a:ahLst/>
              <a:cxnLst/>
              <a:rect l="l" t="t" r="r" b="b"/>
              <a:pathLst>
                <a:path w="530" h="263" extrusionOk="0">
                  <a:moveTo>
                    <a:pt x="471" y="0"/>
                  </a:moveTo>
                  <a:cubicBezTo>
                    <a:pt x="440" y="0"/>
                    <a:pt x="408" y="32"/>
                    <a:pt x="379" y="49"/>
                  </a:cubicBezTo>
                  <a:cubicBezTo>
                    <a:pt x="313" y="96"/>
                    <a:pt x="235" y="127"/>
                    <a:pt x="155" y="137"/>
                  </a:cubicBezTo>
                  <a:cubicBezTo>
                    <a:pt x="102" y="154"/>
                    <a:pt x="1" y="131"/>
                    <a:pt x="3" y="213"/>
                  </a:cubicBezTo>
                  <a:cubicBezTo>
                    <a:pt x="10" y="252"/>
                    <a:pt x="38" y="262"/>
                    <a:pt x="71" y="262"/>
                  </a:cubicBezTo>
                  <a:cubicBezTo>
                    <a:pt x="113" y="262"/>
                    <a:pt x="165" y="245"/>
                    <a:pt x="198" y="244"/>
                  </a:cubicBezTo>
                  <a:cubicBezTo>
                    <a:pt x="311" y="228"/>
                    <a:pt x="410" y="168"/>
                    <a:pt x="501" y="100"/>
                  </a:cubicBezTo>
                  <a:cubicBezTo>
                    <a:pt x="525" y="84"/>
                    <a:pt x="530" y="49"/>
                    <a:pt x="513" y="24"/>
                  </a:cubicBezTo>
                  <a:cubicBezTo>
                    <a:pt x="500" y="7"/>
                    <a:pt x="485" y="0"/>
                    <a:pt x="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406;p47"/>
            <p:cNvSpPr/>
            <p:nvPr/>
          </p:nvSpPr>
          <p:spPr>
            <a:xfrm>
              <a:off x="6450372" y="3273941"/>
              <a:ext cx="75323" cy="14398"/>
            </a:xfrm>
            <a:custGeom>
              <a:avLst/>
              <a:gdLst/>
              <a:ahLst/>
              <a:cxnLst/>
              <a:rect l="l" t="t" r="r" b="b"/>
              <a:pathLst>
                <a:path w="905" h="173" extrusionOk="0">
                  <a:moveTo>
                    <a:pt x="30" y="100"/>
                  </a:moveTo>
                  <a:cubicBezTo>
                    <a:pt x="30" y="100"/>
                    <a:pt x="31" y="101"/>
                    <a:pt x="31" y="101"/>
                  </a:cubicBezTo>
                  <a:lnTo>
                    <a:pt x="31" y="101"/>
                  </a:lnTo>
                  <a:cubicBezTo>
                    <a:pt x="31" y="101"/>
                    <a:pt x="31" y="101"/>
                    <a:pt x="31" y="101"/>
                  </a:cubicBezTo>
                  <a:lnTo>
                    <a:pt x="31" y="101"/>
                  </a:lnTo>
                  <a:cubicBezTo>
                    <a:pt x="30" y="100"/>
                    <a:pt x="30" y="100"/>
                    <a:pt x="30" y="100"/>
                  </a:cubicBezTo>
                  <a:close/>
                  <a:moveTo>
                    <a:pt x="31" y="101"/>
                  </a:moveTo>
                  <a:cubicBezTo>
                    <a:pt x="34" y="103"/>
                    <a:pt x="37" y="105"/>
                    <a:pt x="40" y="106"/>
                  </a:cubicBezTo>
                  <a:lnTo>
                    <a:pt x="40" y="106"/>
                  </a:lnTo>
                  <a:cubicBezTo>
                    <a:pt x="36" y="104"/>
                    <a:pt x="34" y="103"/>
                    <a:pt x="31" y="101"/>
                  </a:cubicBezTo>
                  <a:close/>
                  <a:moveTo>
                    <a:pt x="65" y="0"/>
                  </a:moveTo>
                  <a:cubicBezTo>
                    <a:pt x="46" y="0"/>
                    <a:pt x="26" y="10"/>
                    <a:pt x="15" y="28"/>
                  </a:cubicBezTo>
                  <a:cubicBezTo>
                    <a:pt x="1" y="54"/>
                    <a:pt x="9" y="84"/>
                    <a:pt x="31" y="101"/>
                  </a:cubicBezTo>
                  <a:lnTo>
                    <a:pt x="31" y="101"/>
                  </a:lnTo>
                  <a:cubicBezTo>
                    <a:pt x="119" y="143"/>
                    <a:pt x="219" y="149"/>
                    <a:pt x="314" y="164"/>
                  </a:cubicBezTo>
                  <a:cubicBezTo>
                    <a:pt x="376" y="170"/>
                    <a:pt x="439" y="173"/>
                    <a:pt x="503" y="173"/>
                  </a:cubicBezTo>
                  <a:cubicBezTo>
                    <a:pt x="613" y="173"/>
                    <a:pt x="724" y="164"/>
                    <a:pt x="834" y="145"/>
                  </a:cubicBezTo>
                  <a:cubicBezTo>
                    <a:pt x="905" y="135"/>
                    <a:pt x="897" y="34"/>
                    <a:pt x="831" y="34"/>
                  </a:cubicBezTo>
                  <a:cubicBezTo>
                    <a:pt x="828" y="34"/>
                    <a:pt x="825" y="34"/>
                    <a:pt x="822" y="34"/>
                  </a:cubicBezTo>
                  <a:cubicBezTo>
                    <a:pt x="739" y="47"/>
                    <a:pt x="657" y="55"/>
                    <a:pt x="575" y="59"/>
                  </a:cubicBezTo>
                  <a:cubicBezTo>
                    <a:pt x="545" y="61"/>
                    <a:pt x="516" y="62"/>
                    <a:pt x="486" y="62"/>
                  </a:cubicBezTo>
                  <a:cubicBezTo>
                    <a:pt x="384" y="62"/>
                    <a:pt x="282" y="51"/>
                    <a:pt x="182" y="30"/>
                  </a:cubicBezTo>
                  <a:cubicBezTo>
                    <a:pt x="151" y="24"/>
                    <a:pt x="122" y="18"/>
                    <a:pt x="93" y="7"/>
                  </a:cubicBezTo>
                  <a:cubicBezTo>
                    <a:pt x="85" y="3"/>
                    <a:pt x="75" y="0"/>
                    <a:pt x="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407;p47"/>
            <p:cNvSpPr/>
            <p:nvPr/>
          </p:nvSpPr>
          <p:spPr>
            <a:xfrm>
              <a:off x="6442716" y="3313141"/>
              <a:ext cx="42531" cy="13566"/>
            </a:xfrm>
            <a:custGeom>
              <a:avLst/>
              <a:gdLst/>
              <a:ahLst/>
              <a:cxnLst/>
              <a:rect l="l" t="t" r="r" b="b"/>
              <a:pathLst>
                <a:path w="511" h="163" extrusionOk="0">
                  <a:moveTo>
                    <a:pt x="70" y="1"/>
                  </a:moveTo>
                  <a:cubicBezTo>
                    <a:pt x="33" y="1"/>
                    <a:pt x="1" y="37"/>
                    <a:pt x="15" y="78"/>
                  </a:cubicBezTo>
                  <a:cubicBezTo>
                    <a:pt x="48" y="152"/>
                    <a:pt x="296" y="160"/>
                    <a:pt x="373" y="162"/>
                  </a:cubicBezTo>
                  <a:cubicBezTo>
                    <a:pt x="376" y="162"/>
                    <a:pt x="380" y="162"/>
                    <a:pt x="383" y="162"/>
                  </a:cubicBezTo>
                  <a:cubicBezTo>
                    <a:pt x="394" y="162"/>
                    <a:pt x="407" y="162"/>
                    <a:pt x="419" y="162"/>
                  </a:cubicBezTo>
                  <a:cubicBezTo>
                    <a:pt x="463" y="162"/>
                    <a:pt x="507" y="156"/>
                    <a:pt x="510" y="104"/>
                  </a:cubicBezTo>
                  <a:cubicBezTo>
                    <a:pt x="510" y="73"/>
                    <a:pt x="486" y="47"/>
                    <a:pt x="455" y="47"/>
                  </a:cubicBezTo>
                  <a:cubicBezTo>
                    <a:pt x="429" y="49"/>
                    <a:pt x="403" y="50"/>
                    <a:pt x="376" y="50"/>
                  </a:cubicBezTo>
                  <a:cubicBezTo>
                    <a:pt x="350" y="50"/>
                    <a:pt x="323" y="49"/>
                    <a:pt x="296" y="47"/>
                  </a:cubicBezTo>
                  <a:cubicBezTo>
                    <a:pt x="233" y="43"/>
                    <a:pt x="167" y="32"/>
                    <a:pt x="105" y="14"/>
                  </a:cubicBezTo>
                  <a:cubicBezTo>
                    <a:pt x="94" y="5"/>
                    <a:pt x="82" y="1"/>
                    <a:pt x="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408;p47"/>
            <p:cNvSpPr/>
            <p:nvPr/>
          </p:nvSpPr>
          <p:spPr>
            <a:xfrm>
              <a:off x="6429649" y="3354089"/>
              <a:ext cx="70662" cy="18560"/>
            </a:xfrm>
            <a:custGeom>
              <a:avLst/>
              <a:gdLst/>
              <a:ahLst/>
              <a:cxnLst/>
              <a:rect l="l" t="t" r="r" b="b"/>
              <a:pathLst>
                <a:path w="849" h="223" extrusionOk="0">
                  <a:moveTo>
                    <a:pt x="60" y="1"/>
                  </a:moveTo>
                  <a:cubicBezTo>
                    <a:pt x="46" y="1"/>
                    <a:pt x="32" y="7"/>
                    <a:pt x="19" y="22"/>
                  </a:cubicBezTo>
                  <a:cubicBezTo>
                    <a:pt x="1" y="46"/>
                    <a:pt x="5" y="81"/>
                    <a:pt x="28" y="100"/>
                  </a:cubicBezTo>
                  <a:cubicBezTo>
                    <a:pt x="151" y="174"/>
                    <a:pt x="301" y="190"/>
                    <a:pt x="439" y="213"/>
                  </a:cubicBezTo>
                  <a:cubicBezTo>
                    <a:pt x="480" y="220"/>
                    <a:pt x="522" y="223"/>
                    <a:pt x="563" y="223"/>
                  </a:cubicBezTo>
                  <a:cubicBezTo>
                    <a:pt x="611" y="223"/>
                    <a:pt x="658" y="219"/>
                    <a:pt x="704" y="211"/>
                  </a:cubicBezTo>
                  <a:cubicBezTo>
                    <a:pt x="756" y="197"/>
                    <a:pt x="848" y="194"/>
                    <a:pt x="834" y="120"/>
                  </a:cubicBezTo>
                  <a:cubicBezTo>
                    <a:pt x="827" y="96"/>
                    <a:pt x="804" y="79"/>
                    <a:pt x="780" y="79"/>
                  </a:cubicBezTo>
                  <a:cubicBezTo>
                    <a:pt x="776" y="79"/>
                    <a:pt x="771" y="80"/>
                    <a:pt x="766" y="81"/>
                  </a:cubicBezTo>
                  <a:cubicBezTo>
                    <a:pt x="699" y="102"/>
                    <a:pt x="630" y="111"/>
                    <a:pt x="562" y="111"/>
                  </a:cubicBezTo>
                  <a:cubicBezTo>
                    <a:pt x="430" y="111"/>
                    <a:pt x="298" y="79"/>
                    <a:pt x="170" y="44"/>
                  </a:cubicBezTo>
                  <a:cubicBezTo>
                    <a:pt x="134" y="37"/>
                    <a:pt x="96"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09;p47"/>
            <p:cNvSpPr/>
            <p:nvPr/>
          </p:nvSpPr>
          <p:spPr>
            <a:xfrm>
              <a:off x="6411006" y="3396036"/>
              <a:ext cx="63421" cy="25218"/>
            </a:xfrm>
            <a:custGeom>
              <a:avLst/>
              <a:gdLst/>
              <a:ahLst/>
              <a:cxnLst/>
              <a:rect l="l" t="t" r="r" b="b"/>
              <a:pathLst>
                <a:path w="762" h="303" extrusionOk="0">
                  <a:moveTo>
                    <a:pt x="60" y="1"/>
                  </a:moveTo>
                  <a:cubicBezTo>
                    <a:pt x="58" y="1"/>
                    <a:pt x="56" y="1"/>
                    <a:pt x="54" y="1"/>
                  </a:cubicBezTo>
                  <a:cubicBezTo>
                    <a:pt x="23" y="5"/>
                    <a:pt x="1" y="34"/>
                    <a:pt x="5" y="65"/>
                  </a:cubicBezTo>
                  <a:cubicBezTo>
                    <a:pt x="19" y="143"/>
                    <a:pt x="276" y="229"/>
                    <a:pt x="355" y="250"/>
                  </a:cubicBezTo>
                  <a:cubicBezTo>
                    <a:pt x="464" y="281"/>
                    <a:pt x="575" y="297"/>
                    <a:pt x="690" y="301"/>
                  </a:cubicBezTo>
                  <a:cubicBezTo>
                    <a:pt x="693" y="302"/>
                    <a:pt x="697" y="302"/>
                    <a:pt x="701" y="302"/>
                  </a:cubicBezTo>
                  <a:cubicBezTo>
                    <a:pt x="732" y="302"/>
                    <a:pt x="760" y="279"/>
                    <a:pt x="762" y="246"/>
                  </a:cubicBezTo>
                  <a:cubicBezTo>
                    <a:pt x="762" y="215"/>
                    <a:pt x="737" y="190"/>
                    <a:pt x="706" y="188"/>
                  </a:cubicBezTo>
                  <a:cubicBezTo>
                    <a:pt x="517" y="186"/>
                    <a:pt x="332" y="141"/>
                    <a:pt x="163" y="57"/>
                  </a:cubicBezTo>
                  <a:cubicBezTo>
                    <a:pt x="138" y="44"/>
                    <a:pt x="116" y="30"/>
                    <a:pt x="95" y="13"/>
                  </a:cubicBezTo>
                  <a:cubicBezTo>
                    <a:pt x="85" y="6"/>
                    <a:pt x="72"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10;p47"/>
            <p:cNvSpPr/>
            <p:nvPr/>
          </p:nvSpPr>
          <p:spPr>
            <a:xfrm>
              <a:off x="6299897" y="2730380"/>
              <a:ext cx="151229" cy="142153"/>
            </a:xfrm>
            <a:custGeom>
              <a:avLst/>
              <a:gdLst/>
              <a:ahLst/>
              <a:cxnLst/>
              <a:rect l="l" t="t" r="r" b="b"/>
              <a:pathLst>
                <a:path w="1817" h="1708" extrusionOk="0">
                  <a:moveTo>
                    <a:pt x="1735" y="1"/>
                  </a:moveTo>
                  <a:cubicBezTo>
                    <a:pt x="1725" y="1"/>
                    <a:pt x="1715" y="4"/>
                    <a:pt x="1704" y="11"/>
                  </a:cubicBezTo>
                  <a:cubicBezTo>
                    <a:pt x="1494" y="132"/>
                    <a:pt x="1297" y="270"/>
                    <a:pt x="1111" y="426"/>
                  </a:cubicBezTo>
                  <a:cubicBezTo>
                    <a:pt x="797" y="708"/>
                    <a:pt x="525" y="1033"/>
                    <a:pt x="252" y="1354"/>
                  </a:cubicBezTo>
                  <a:cubicBezTo>
                    <a:pt x="192" y="1426"/>
                    <a:pt x="130" y="1498"/>
                    <a:pt x="73" y="1572"/>
                  </a:cubicBezTo>
                  <a:cubicBezTo>
                    <a:pt x="35" y="1609"/>
                    <a:pt x="1" y="1675"/>
                    <a:pt x="64" y="1704"/>
                  </a:cubicBezTo>
                  <a:cubicBezTo>
                    <a:pt x="71" y="1706"/>
                    <a:pt x="77" y="1707"/>
                    <a:pt x="83" y="1707"/>
                  </a:cubicBezTo>
                  <a:cubicBezTo>
                    <a:pt x="106" y="1707"/>
                    <a:pt x="126" y="1694"/>
                    <a:pt x="134" y="1671"/>
                  </a:cubicBezTo>
                  <a:cubicBezTo>
                    <a:pt x="142" y="1661"/>
                    <a:pt x="151" y="1650"/>
                    <a:pt x="159" y="1640"/>
                  </a:cubicBezTo>
                  <a:cubicBezTo>
                    <a:pt x="227" y="1556"/>
                    <a:pt x="299" y="1474"/>
                    <a:pt x="369" y="1389"/>
                  </a:cubicBezTo>
                  <a:cubicBezTo>
                    <a:pt x="634" y="1079"/>
                    <a:pt x="900" y="762"/>
                    <a:pt x="1208" y="490"/>
                  </a:cubicBezTo>
                  <a:cubicBezTo>
                    <a:pt x="1383" y="348"/>
                    <a:pt x="1570" y="219"/>
                    <a:pt x="1764" y="103"/>
                  </a:cubicBezTo>
                  <a:cubicBezTo>
                    <a:pt x="1816" y="71"/>
                    <a:pt x="1783" y="1"/>
                    <a:pt x="1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11;p47"/>
            <p:cNvSpPr/>
            <p:nvPr/>
          </p:nvSpPr>
          <p:spPr>
            <a:xfrm>
              <a:off x="6245133" y="2712319"/>
              <a:ext cx="185520" cy="128503"/>
            </a:xfrm>
            <a:custGeom>
              <a:avLst/>
              <a:gdLst/>
              <a:ahLst/>
              <a:cxnLst/>
              <a:rect l="l" t="t" r="r" b="b"/>
              <a:pathLst>
                <a:path w="2229" h="1544" extrusionOk="0">
                  <a:moveTo>
                    <a:pt x="2166" y="0"/>
                  </a:moveTo>
                  <a:cubicBezTo>
                    <a:pt x="2163" y="0"/>
                    <a:pt x="2160" y="1"/>
                    <a:pt x="2156" y="2"/>
                  </a:cubicBezTo>
                  <a:cubicBezTo>
                    <a:pt x="1798" y="141"/>
                    <a:pt x="1461" y="335"/>
                    <a:pt x="1132" y="530"/>
                  </a:cubicBezTo>
                  <a:cubicBezTo>
                    <a:pt x="817" y="713"/>
                    <a:pt x="527" y="938"/>
                    <a:pt x="270" y="1195"/>
                  </a:cubicBezTo>
                  <a:cubicBezTo>
                    <a:pt x="185" y="1279"/>
                    <a:pt x="103" y="1363"/>
                    <a:pt x="21" y="1450"/>
                  </a:cubicBezTo>
                  <a:cubicBezTo>
                    <a:pt x="0" y="1473"/>
                    <a:pt x="2" y="1507"/>
                    <a:pt x="25" y="1528"/>
                  </a:cubicBezTo>
                  <a:cubicBezTo>
                    <a:pt x="36" y="1538"/>
                    <a:pt x="50" y="1543"/>
                    <a:pt x="64" y="1543"/>
                  </a:cubicBezTo>
                  <a:cubicBezTo>
                    <a:pt x="79" y="1543"/>
                    <a:pt x="94" y="1538"/>
                    <a:pt x="105" y="1526"/>
                  </a:cubicBezTo>
                  <a:cubicBezTo>
                    <a:pt x="259" y="1363"/>
                    <a:pt x="410" y="1207"/>
                    <a:pt x="580" y="1059"/>
                  </a:cubicBezTo>
                  <a:cubicBezTo>
                    <a:pt x="854" y="818"/>
                    <a:pt x="1169" y="633"/>
                    <a:pt x="1483" y="454"/>
                  </a:cubicBezTo>
                  <a:cubicBezTo>
                    <a:pt x="1702" y="333"/>
                    <a:pt x="1926" y="218"/>
                    <a:pt x="2154" y="119"/>
                  </a:cubicBezTo>
                  <a:cubicBezTo>
                    <a:pt x="2189" y="111"/>
                    <a:pt x="2228" y="90"/>
                    <a:pt x="2220" y="47"/>
                  </a:cubicBezTo>
                  <a:cubicBezTo>
                    <a:pt x="2215" y="20"/>
                    <a:pt x="2192" y="0"/>
                    <a:pt x="2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12;p47"/>
            <p:cNvSpPr/>
            <p:nvPr/>
          </p:nvSpPr>
          <p:spPr>
            <a:xfrm>
              <a:off x="6175804" y="2721641"/>
              <a:ext cx="147317" cy="108445"/>
            </a:xfrm>
            <a:custGeom>
              <a:avLst/>
              <a:gdLst/>
              <a:ahLst/>
              <a:cxnLst/>
              <a:rect l="l" t="t" r="r" b="b"/>
              <a:pathLst>
                <a:path w="1770" h="1303" extrusionOk="0">
                  <a:moveTo>
                    <a:pt x="1691" y="0"/>
                  </a:moveTo>
                  <a:cubicBezTo>
                    <a:pt x="1684" y="0"/>
                    <a:pt x="1676" y="2"/>
                    <a:pt x="1668" y="5"/>
                  </a:cubicBezTo>
                  <a:cubicBezTo>
                    <a:pt x="1370" y="155"/>
                    <a:pt x="1068" y="301"/>
                    <a:pt x="792" y="490"/>
                  </a:cubicBezTo>
                  <a:cubicBezTo>
                    <a:pt x="595" y="628"/>
                    <a:pt x="411" y="780"/>
                    <a:pt x="241" y="949"/>
                  </a:cubicBezTo>
                  <a:cubicBezTo>
                    <a:pt x="160" y="1033"/>
                    <a:pt x="86" y="1122"/>
                    <a:pt x="16" y="1217"/>
                  </a:cubicBezTo>
                  <a:cubicBezTo>
                    <a:pt x="0" y="1241"/>
                    <a:pt x="6" y="1276"/>
                    <a:pt x="31" y="1293"/>
                  </a:cubicBezTo>
                  <a:cubicBezTo>
                    <a:pt x="43" y="1300"/>
                    <a:pt x="53" y="1303"/>
                    <a:pt x="63" y="1303"/>
                  </a:cubicBezTo>
                  <a:cubicBezTo>
                    <a:pt x="111" y="1303"/>
                    <a:pt x="140" y="1232"/>
                    <a:pt x="171" y="1200"/>
                  </a:cubicBezTo>
                  <a:cubicBezTo>
                    <a:pt x="232" y="1122"/>
                    <a:pt x="300" y="1048"/>
                    <a:pt x="372" y="978"/>
                  </a:cubicBezTo>
                  <a:cubicBezTo>
                    <a:pt x="558" y="803"/>
                    <a:pt x="757" y="645"/>
                    <a:pt x="971" y="507"/>
                  </a:cubicBezTo>
                  <a:cubicBezTo>
                    <a:pt x="1208" y="359"/>
                    <a:pt x="1463" y="231"/>
                    <a:pt x="1716" y="106"/>
                  </a:cubicBezTo>
                  <a:cubicBezTo>
                    <a:pt x="1770" y="77"/>
                    <a:pt x="1743"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13;p47"/>
            <p:cNvSpPr/>
            <p:nvPr/>
          </p:nvSpPr>
          <p:spPr>
            <a:xfrm>
              <a:off x="6115131" y="2769830"/>
              <a:ext cx="60425" cy="62754"/>
            </a:xfrm>
            <a:custGeom>
              <a:avLst/>
              <a:gdLst/>
              <a:ahLst/>
              <a:cxnLst/>
              <a:rect l="l" t="t" r="r" b="b"/>
              <a:pathLst>
                <a:path w="726" h="754" extrusionOk="0">
                  <a:moveTo>
                    <a:pt x="644" y="0"/>
                  </a:moveTo>
                  <a:cubicBezTo>
                    <a:pt x="632" y="0"/>
                    <a:pt x="620" y="4"/>
                    <a:pt x="608" y="14"/>
                  </a:cubicBezTo>
                  <a:cubicBezTo>
                    <a:pt x="418" y="173"/>
                    <a:pt x="246" y="352"/>
                    <a:pt x="95" y="547"/>
                  </a:cubicBezTo>
                  <a:cubicBezTo>
                    <a:pt x="67" y="586"/>
                    <a:pt x="40" y="627"/>
                    <a:pt x="13" y="666"/>
                  </a:cubicBezTo>
                  <a:cubicBezTo>
                    <a:pt x="3" y="681"/>
                    <a:pt x="1" y="699"/>
                    <a:pt x="7" y="716"/>
                  </a:cubicBezTo>
                  <a:cubicBezTo>
                    <a:pt x="15" y="740"/>
                    <a:pt x="38" y="754"/>
                    <a:pt x="61" y="754"/>
                  </a:cubicBezTo>
                  <a:cubicBezTo>
                    <a:pt x="78" y="754"/>
                    <a:pt x="95" y="746"/>
                    <a:pt x="106" y="730"/>
                  </a:cubicBezTo>
                  <a:cubicBezTo>
                    <a:pt x="143" y="670"/>
                    <a:pt x="184" y="617"/>
                    <a:pt x="225" y="561"/>
                  </a:cubicBezTo>
                  <a:cubicBezTo>
                    <a:pt x="307" y="461"/>
                    <a:pt x="396" y="364"/>
                    <a:pt x="490" y="271"/>
                  </a:cubicBezTo>
                  <a:cubicBezTo>
                    <a:pt x="550" y="214"/>
                    <a:pt x="614" y="156"/>
                    <a:pt x="680" y="101"/>
                  </a:cubicBezTo>
                  <a:cubicBezTo>
                    <a:pt x="725" y="61"/>
                    <a:pt x="689" y="0"/>
                    <a:pt x="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14;p47"/>
            <p:cNvSpPr/>
            <p:nvPr/>
          </p:nvSpPr>
          <p:spPr>
            <a:xfrm>
              <a:off x="6196445" y="2731295"/>
              <a:ext cx="38619" cy="22804"/>
            </a:xfrm>
            <a:custGeom>
              <a:avLst/>
              <a:gdLst/>
              <a:ahLst/>
              <a:cxnLst/>
              <a:rect l="l" t="t" r="r" b="b"/>
              <a:pathLst>
                <a:path w="464" h="274" extrusionOk="0">
                  <a:moveTo>
                    <a:pt x="383" y="1"/>
                  </a:moveTo>
                  <a:cubicBezTo>
                    <a:pt x="375" y="1"/>
                    <a:pt x="367" y="2"/>
                    <a:pt x="359" y="6"/>
                  </a:cubicBezTo>
                  <a:cubicBezTo>
                    <a:pt x="256" y="55"/>
                    <a:pt x="157" y="111"/>
                    <a:pt x="54" y="164"/>
                  </a:cubicBezTo>
                  <a:cubicBezTo>
                    <a:pt x="22" y="171"/>
                    <a:pt x="1" y="204"/>
                    <a:pt x="11" y="236"/>
                  </a:cubicBezTo>
                  <a:cubicBezTo>
                    <a:pt x="22" y="264"/>
                    <a:pt x="41" y="274"/>
                    <a:pt x="62" y="274"/>
                  </a:cubicBezTo>
                  <a:cubicBezTo>
                    <a:pt x="93" y="274"/>
                    <a:pt x="129" y="253"/>
                    <a:pt x="153" y="239"/>
                  </a:cubicBezTo>
                  <a:cubicBezTo>
                    <a:pt x="238" y="193"/>
                    <a:pt x="324" y="150"/>
                    <a:pt x="408" y="107"/>
                  </a:cubicBezTo>
                  <a:cubicBezTo>
                    <a:pt x="464" y="78"/>
                    <a:pt x="435" y="1"/>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415;p47"/>
            <p:cNvSpPr/>
            <p:nvPr/>
          </p:nvSpPr>
          <p:spPr>
            <a:xfrm>
              <a:off x="6349584" y="2813025"/>
              <a:ext cx="88390" cy="107031"/>
            </a:xfrm>
            <a:custGeom>
              <a:avLst/>
              <a:gdLst/>
              <a:ahLst/>
              <a:cxnLst/>
              <a:rect l="l" t="t" r="r" b="b"/>
              <a:pathLst>
                <a:path w="1062" h="1286" extrusionOk="0">
                  <a:moveTo>
                    <a:pt x="990" y="1"/>
                  </a:moveTo>
                  <a:cubicBezTo>
                    <a:pt x="973" y="1"/>
                    <a:pt x="956" y="9"/>
                    <a:pt x="944" y="28"/>
                  </a:cubicBezTo>
                  <a:cubicBezTo>
                    <a:pt x="862" y="166"/>
                    <a:pt x="778" y="302"/>
                    <a:pt x="687" y="435"/>
                  </a:cubicBezTo>
                  <a:cubicBezTo>
                    <a:pt x="564" y="614"/>
                    <a:pt x="426" y="783"/>
                    <a:pt x="276" y="941"/>
                  </a:cubicBezTo>
                  <a:cubicBezTo>
                    <a:pt x="200" y="1022"/>
                    <a:pt x="121" y="1102"/>
                    <a:pt x="39" y="1176"/>
                  </a:cubicBezTo>
                  <a:cubicBezTo>
                    <a:pt x="15" y="1184"/>
                    <a:pt x="0" y="1207"/>
                    <a:pt x="0" y="1231"/>
                  </a:cubicBezTo>
                  <a:cubicBezTo>
                    <a:pt x="2" y="1261"/>
                    <a:pt x="27" y="1285"/>
                    <a:pt x="58" y="1285"/>
                  </a:cubicBezTo>
                  <a:cubicBezTo>
                    <a:pt x="59" y="1285"/>
                    <a:pt x="61" y="1285"/>
                    <a:pt x="62" y="1285"/>
                  </a:cubicBezTo>
                  <a:cubicBezTo>
                    <a:pt x="91" y="1283"/>
                    <a:pt x="117" y="1258"/>
                    <a:pt x="138" y="1238"/>
                  </a:cubicBezTo>
                  <a:cubicBezTo>
                    <a:pt x="202" y="1178"/>
                    <a:pt x="261" y="1116"/>
                    <a:pt x="323" y="1055"/>
                  </a:cubicBezTo>
                  <a:cubicBezTo>
                    <a:pt x="570" y="799"/>
                    <a:pt x="786" y="516"/>
                    <a:pt x="965" y="209"/>
                  </a:cubicBezTo>
                  <a:cubicBezTo>
                    <a:pt x="992" y="166"/>
                    <a:pt x="1016" y="123"/>
                    <a:pt x="1043" y="79"/>
                  </a:cubicBezTo>
                  <a:cubicBezTo>
                    <a:pt x="1061" y="36"/>
                    <a:pt x="1026" y="1"/>
                    <a:pt x="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416;p47"/>
            <p:cNvSpPr/>
            <p:nvPr/>
          </p:nvSpPr>
          <p:spPr>
            <a:xfrm>
              <a:off x="6454035" y="2738037"/>
              <a:ext cx="19309" cy="43861"/>
            </a:xfrm>
            <a:custGeom>
              <a:avLst/>
              <a:gdLst/>
              <a:ahLst/>
              <a:cxnLst/>
              <a:rect l="l" t="t" r="r" b="b"/>
              <a:pathLst>
                <a:path w="232" h="527" extrusionOk="0">
                  <a:moveTo>
                    <a:pt x="167" y="0"/>
                  </a:moveTo>
                  <a:cubicBezTo>
                    <a:pt x="139" y="0"/>
                    <a:pt x="111" y="19"/>
                    <a:pt x="111" y="57"/>
                  </a:cubicBezTo>
                  <a:cubicBezTo>
                    <a:pt x="111" y="172"/>
                    <a:pt x="86" y="289"/>
                    <a:pt x="41" y="396"/>
                  </a:cubicBezTo>
                  <a:cubicBezTo>
                    <a:pt x="35" y="409"/>
                    <a:pt x="29" y="421"/>
                    <a:pt x="21" y="431"/>
                  </a:cubicBezTo>
                  <a:cubicBezTo>
                    <a:pt x="0" y="454"/>
                    <a:pt x="0" y="491"/>
                    <a:pt x="23" y="511"/>
                  </a:cubicBezTo>
                  <a:cubicBezTo>
                    <a:pt x="36" y="522"/>
                    <a:pt x="49" y="526"/>
                    <a:pt x="61" y="526"/>
                  </a:cubicBezTo>
                  <a:cubicBezTo>
                    <a:pt x="174" y="526"/>
                    <a:pt x="232" y="123"/>
                    <a:pt x="222" y="51"/>
                  </a:cubicBezTo>
                  <a:cubicBezTo>
                    <a:pt x="219" y="17"/>
                    <a:pt x="19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417;p47"/>
            <p:cNvSpPr/>
            <p:nvPr/>
          </p:nvSpPr>
          <p:spPr>
            <a:xfrm>
              <a:off x="6443881" y="2724470"/>
              <a:ext cx="13400" cy="9821"/>
            </a:xfrm>
            <a:custGeom>
              <a:avLst/>
              <a:gdLst/>
              <a:ahLst/>
              <a:cxnLst/>
              <a:rect l="l" t="t" r="r" b="b"/>
              <a:pathLst>
                <a:path w="161" h="118" extrusionOk="0">
                  <a:moveTo>
                    <a:pt x="89" y="0"/>
                  </a:moveTo>
                  <a:cubicBezTo>
                    <a:pt x="46" y="0"/>
                    <a:pt x="1" y="45"/>
                    <a:pt x="29" y="92"/>
                  </a:cubicBezTo>
                  <a:cubicBezTo>
                    <a:pt x="40" y="110"/>
                    <a:pt x="57" y="117"/>
                    <a:pt x="74" y="117"/>
                  </a:cubicBezTo>
                  <a:cubicBezTo>
                    <a:pt x="116" y="117"/>
                    <a:pt x="160" y="75"/>
                    <a:pt x="138" y="30"/>
                  </a:cubicBezTo>
                  <a:cubicBezTo>
                    <a:pt x="127" y="9"/>
                    <a:pt x="109"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418;p47"/>
            <p:cNvSpPr/>
            <p:nvPr/>
          </p:nvSpPr>
          <p:spPr>
            <a:xfrm>
              <a:off x="6420244" y="2768664"/>
              <a:ext cx="90721" cy="173196"/>
            </a:xfrm>
            <a:custGeom>
              <a:avLst/>
              <a:gdLst/>
              <a:ahLst/>
              <a:cxnLst/>
              <a:rect l="l" t="t" r="r" b="b"/>
              <a:pathLst>
                <a:path w="1090" h="2081" extrusionOk="0">
                  <a:moveTo>
                    <a:pt x="1022" y="1"/>
                  </a:moveTo>
                  <a:cubicBezTo>
                    <a:pt x="994" y="1"/>
                    <a:pt x="966" y="20"/>
                    <a:pt x="966" y="57"/>
                  </a:cubicBezTo>
                  <a:cubicBezTo>
                    <a:pt x="972" y="473"/>
                    <a:pt x="636" y="1049"/>
                    <a:pt x="420" y="1404"/>
                  </a:cubicBezTo>
                  <a:cubicBezTo>
                    <a:pt x="359" y="1505"/>
                    <a:pt x="291" y="1602"/>
                    <a:pt x="225" y="1699"/>
                  </a:cubicBezTo>
                  <a:cubicBezTo>
                    <a:pt x="155" y="1797"/>
                    <a:pt x="87" y="1894"/>
                    <a:pt x="19" y="1993"/>
                  </a:cubicBezTo>
                  <a:cubicBezTo>
                    <a:pt x="1" y="2018"/>
                    <a:pt x="7" y="2052"/>
                    <a:pt x="32" y="2069"/>
                  </a:cubicBezTo>
                  <a:cubicBezTo>
                    <a:pt x="43" y="2077"/>
                    <a:pt x="54" y="2080"/>
                    <a:pt x="64" y="2080"/>
                  </a:cubicBezTo>
                  <a:cubicBezTo>
                    <a:pt x="98" y="2080"/>
                    <a:pt x="124" y="2040"/>
                    <a:pt x="143" y="2011"/>
                  </a:cubicBezTo>
                  <a:cubicBezTo>
                    <a:pt x="209" y="1917"/>
                    <a:pt x="276" y="1822"/>
                    <a:pt x="342" y="1725"/>
                  </a:cubicBezTo>
                  <a:cubicBezTo>
                    <a:pt x="626" y="1314"/>
                    <a:pt x="1089" y="551"/>
                    <a:pt x="1079" y="51"/>
                  </a:cubicBezTo>
                  <a:cubicBezTo>
                    <a:pt x="1075" y="17"/>
                    <a:pt x="1048" y="1"/>
                    <a:pt x="1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419;p47"/>
            <p:cNvSpPr/>
            <p:nvPr/>
          </p:nvSpPr>
          <p:spPr>
            <a:xfrm>
              <a:off x="6448541" y="2826924"/>
              <a:ext cx="97296" cy="168286"/>
            </a:xfrm>
            <a:custGeom>
              <a:avLst/>
              <a:gdLst/>
              <a:ahLst/>
              <a:cxnLst/>
              <a:rect l="l" t="t" r="r" b="b"/>
              <a:pathLst>
                <a:path w="1169" h="2022" extrusionOk="0">
                  <a:moveTo>
                    <a:pt x="1106" y="1"/>
                  </a:moveTo>
                  <a:cubicBezTo>
                    <a:pt x="1063" y="1"/>
                    <a:pt x="1048" y="54"/>
                    <a:pt x="1039" y="91"/>
                  </a:cubicBezTo>
                  <a:cubicBezTo>
                    <a:pt x="984" y="277"/>
                    <a:pt x="924" y="460"/>
                    <a:pt x="862" y="643"/>
                  </a:cubicBezTo>
                  <a:cubicBezTo>
                    <a:pt x="735" y="1021"/>
                    <a:pt x="549" y="1385"/>
                    <a:pt x="282" y="1688"/>
                  </a:cubicBezTo>
                  <a:cubicBezTo>
                    <a:pt x="210" y="1768"/>
                    <a:pt x="128" y="1844"/>
                    <a:pt x="41" y="1910"/>
                  </a:cubicBezTo>
                  <a:cubicBezTo>
                    <a:pt x="17" y="1918"/>
                    <a:pt x="0" y="1941"/>
                    <a:pt x="2" y="1968"/>
                  </a:cubicBezTo>
                  <a:cubicBezTo>
                    <a:pt x="2" y="1996"/>
                    <a:pt x="29" y="2021"/>
                    <a:pt x="60" y="2021"/>
                  </a:cubicBezTo>
                  <a:cubicBezTo>
                    <a:pt x="97" y="2017"/>
                    <a:pt x="124" y="1988"/>
                    <a:pt x="152" y="1966"/>
                  </a:cubicBezTo>
                  <a:cubicBezTo>
                    <a:pt x="243" y="1891"/>
                    <a:pt x="327" y="1809"/>
                    <a:pt x="403" y="1719"/>
                  </a:cubicBezTo>
                  <a:cubicBezTo>
                    <a:pt x="722" y="1346"/>
                    <a:pt x="912" y="885"/>
                    <a:pt x="1054" y="423"/>
                  </a:cubicBezTo>
                  <a:cubicBezTo>
                    <a:pt x="1091" y="305"/>
                    <a:pt x="1130" y="188"/>
                    <a:pt x="1163" y="69"/>
                  </a:cubicBezTo>
                  <a:cubicBezTo>
                    <a:pt x="1169" y="38"/>
                    <a:pt x="1150" y="9"/>
                    <a:pt x="1121" y="3"/>
                  </a:cubicBezTo>
                  <a:cubicBezTo>
                    <a:pt x="1116" y="1"/>
                    <a:pt x="1111" y="1"/>
                    <a:pt x="1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420;p47"/>
            <p:cNvSpPr/>
            <p:nvPr/>
          </p:nvSpPr>
          <p:spPr>
            <a:xfrm>
              <a:off x="6483081" y="2903494"/>
              <a:ext cx="82314" cy="140738"/>
            </a:xfrm>
            <a:custGeom>
              <a:avLst/>
              <a:gdLst/>
              <a:ahLst/>
              <a:cxnLst/>
              <a:rect l="l" t="t" r="r" b="b"/>
              <a:pathLst>
                <a:path w="989" h="1691" extrusionOk="0">
                  <a:moveTo>
                    <a:pt x="923" y="1"/>
                  </a:moveTo>
                  <a:cubicBezTo>
                    <a:pt x="900" y="1"/>
                    <a:pt x="877" y="14"/>
                    <a:pt x="869" y="44"/>
                  </a:cubicBezTo>
                  <a:cubicBezTo>
                    <a:pt x="811" y="288"/>
                    <a:pt x="729" y="525"/>
                    <a:pt x="624" y="751"/>
                  </a:cubicBezTo>
                  <a:cubicBezTo>
                    <a:pt x="542" y="951"/>
                    <a:pt x="433" y="1140"/>
                    <a:pt x="305" y="1313"/>
                  </a:cubicBezTo>
                  <a:cubicBezTo>
                    <a:pt x="260" y="1373"/>
                    <a:pt x="209" y="1428"/>
                    <a:pt x="155" y="1480"/>
                  </a:cubicBezTo>
                  <a:cubicBezTo>
                    <a:pt x="114" y="1519"/>
                    <a:pt x="71" y="1556"/>
                    <a:pt x="25" y="1591"/>
                  </a:cubicBezTo>
                  <a:cubicBezTo>
                    <a:pt x="3" y="1611"/>
                    <a:pt x="1" y="1646"/>
                    <a:pt x="19" y="1669"/>
                  </a:cubicBezTo>
                  <a:cubicBezTo>
                    <a:pt x="31" y="1683"/>
                    <a:pt x="47" y="1690"/>
                    <a:pt x="64" y="1690"/>
                  </a:cubicBezTo>
                  <a:cubicBezTo>
                    <a:pt x="76" y="1690"/>
                    <a:pt x="89" y="1686"/>
                    <a:pt x="100" y="1677"/>
                  </a:cubicBezTo>
                  <a:cubicBezTo>
                    <a:pt x="169" y="1622"/>
                    <a:pt x="237" y="1562"/>
                    <a:pt x="299" y="1496"/>
                  </a:cubicBezTo>
                  <a:cubicBezTo>
                    <a:pt x="494" y="1284"/>
                    <a:pt x="632" y="1019"/>
                    <a:pt x="748" y="755"/>
                  </a:cubicBezTo>
                  <a:cubicBezTo>
                    <a:pt x="846" y="535"/>
                    <a:pt x="924" y="305"/>
                    <a:pt x="978" y="70"/>
                  </a:cubicBezTo>
                  <a:cubicBezTo>
                    <a:pt x="989" y="27"/>
                    <a:pt x="956" y="1"/>
                    <a:pt x="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421;p47"/>
            <p:cNvSpPr/>
            <p:nvPr/>
          </p:nvSpPr>
          <p:spPr>
            <a:xfrm>
              <a:off x="6507550" y="2960088"/>
              <a:ext cx="91969" cy="144150"/>
            </a:xfrm>
            <a:custGeom>
              <a:avLst/>
              <a:gdLst/>
              <a:ahLst/>
              <a:cxnLst/>
              <a:rect l="l" t="t" r="r" b="b"/>
              <a:pathLst>
                <a:path w="1105" h="1732" extrusionOk="0">
                  <a:moveTo>
                    <a:pt x="1037" y="1"/>
                  </a:moveTo>
                  <a:cubicBezTo>
                    <a:pt x="1017" y="1"/>
                    <a:pt x="997" y="11"/>
                    <a:pt x="986" y="34"/>
                  </a:cubicBezTo>
                  <a:cubicBezTo>
                    <a:pt x="807" y="520"/>
                    <a:pt x="624" y="1026"/>
                    <a:pt x="272" y="1417"/>
                  </a:cubicBezTo>
                  <a:cubicBezTo>
                    <a:pt x="209" y="1489"/>
                    <a:pt x="139" y="1553"/>
                    <a:pt x="65" y="1612"/>
                  </a:cubicBezTo>
                  <a:cubicBezTo>
                    <a:pt x="59" y="1616"/>
                    <a:pt x="52" y="1620"/>
                    <a:pt x="46" y="1622"/>
                  </a:cubicBezTo>
                  <a:cubicBezTo>
                    <a:pt x="17" y="1633"/>
                    <a:pt x="1" y="1664"/>
                    <a:pt x="11" y="1695"/>
                  </a:cubicBezTo>
                  <a:cubicBezTo>
                    <a:pt x="23" y="1721"/>
                    <a:pt x="41" y="1731"/>
                    <a:pt x="61" y="1731"/>
                  </a:cubicBezTo>
                  <a:cubicBezTo>
                    <a:pt x="131" y="1731"/>
                    <a:pt x="235" y="1607"/>
                    <a:pt x="277" y="1573"/>
                  </a:cubicBezTo>
                  <a:cubicBezTo>
                    <a:pt x="690" y="1166"/>
                    <a:pt x="896" y="606"/>
                    <a:pt x="1091" y="73"/>
                  </a:cubicBezTo>
                  <a:cubicBezTo>
                    <a:pt x="1104" y="31"/>
                    <a:pt x="1070" y="1"/>
                    <a:pt x="1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422;p47"/>
            <p:cNvSpPr/>
            <p:nvPr/>
          </p:nvSpPr>
          <p:spPr>
            <a:xfrm>
              <a:off x="6599350" y="2888845"/>
              <a:ext cx="15481" cy="42280"/>
            </a:xfrm>
            <a:custGeom>
              <a:avLst/>
              <a:gdLst/>
              <a:ahLst/>
              <a:cxnLst/>
              <a:rect l="l" t="t" r="r" b="b"/>
              <a:pathLst>
                <a:path w="186" h="508" extrusionOk="0">
                  <a:moveTo>
                    <a:pt x="128" y="1"/>
                  </a:moveTo>
                  <a:cubicBezTo>
                    <a:pt x="102" y="1"/>
                    <a:pt x="77" y="17"/>
                    <a:pt x="73" y="51"/>
                  </a:cubicBezTo>
                  <a:cubicBezTo>
                    <a:pt x="64" y="139"/>
                    <a:pt x="54" y="230"/>
                    <a:pt x="42" y="318"/>
                  </a:cubicBezTo>
                  <a:cubicBezTo>
                    <a:pt x="38" y="347"/>
                    <a:pt x="31" y="374"/>
                    <a:pt x="25" y="403"/>
                  </a:cubicBezTo>
                  <a:cubicBezTo>
                    <a:pt x="9" y="436"/>
                    <a:pt x="1" y="479"/>
                    <a:pt x="40" y="502"/>
                  </a:cubicBezTo>
                  <a:cubicBezTo>
                    <a:pt x="50" y="506"/>
                    <a:pt x="59" y="508"/>
                    <a:pt x="67" y="508"/>
                  </a:cubicBezTo>
                  <a:cubicBezTo>
                    <a:pt x="119" y="508"/>
                    <a:pt x="136" y="431"/>
                    <a:pt x="145" y="384"/>
                  </a:cubicBezTo>
                  <a:cubicBezTo>
                    <a:pt x="163" y="277"/>
                    <a:pt x="173" y="168"/>
                    <a:pt x="184" y="59"/>
                  </a:cubicBezTo>
                  <a:cubicBezTo>
                    <a:pt x="186" y="21"/>
                    <a:pt x="15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423;p47"/>
            <p:cNvSpPr/>
            <p:nvPr/>
          </p:nvSpPr>
          <p:spPr>
            <a:xfrm>
              <a:off x="6532934" y="3017599"/>
              <a:ext cx="91054" cy="148728"/>
            </a:xfrm>
            <a:custGeom>
              <a:avLst/>
              <a:gdLst/>
              <a:ahLst/>
              <a:cxnLst/>
              <a:rect l="l" t="t" r="r" b="b"/>
              <a:pathLst>
                <a:path w="1094" h="1787" extrusionOk="0">
                  <a:moveTo>
                    <a:pt x="1026" y="1"/>
                  </a:moveTo>
                  <a:cubicBezTo>
                    <a:pt x="1006" y="1"/>
                    <a:pt x="986" y="11"/>
                    <a:pt x="976" y="35"/>
                  </a:cubicBezTo>
                  <a:lnTo>
                    <a:pt x="947" y="125"/>
                  </a:lnTo>
                  <a:cubicBezTo>
                    <a:pt x="770" y="676"/>
                    <a:pt x="576" y="1180"/>
                    <a:pt x="149" y="1590"/>
                  </a:cubicBezTo>
                  <a:cubicBezTo>
                    <a:pt x="118" y="1621"/>
                    <a:pt x="85" y="1649"/>
                    <a:pt x="48" y="1676"/>
                  </a:cubicBezTo>
                  <a:cubicBezTo>
                    <a:pt x="19" y="1680"/>
                    <a:pt x="0" y="1705"/>
                    <a:pt x="0" y="1734"/>
                  </a:cubicBezTo>
                  <a:cubicBezTo>
                    <a:pt x="4" y="1770"/>
                    <a:pt x="29" y="1786"/>
                    <a:pt x="58" y="1786"/>
                  </a:cubicBezTo>
                  <a:cubicBezTo>
                    <a:pt x="79" y="1786"/>
                    <a:pt x="102" y="1778"/>
                    <a:pt x="120" y="1763"/>
                  </a:cubicBezTo>
                  <a:cubicBezTo>
                    <a:pt x="239" y="1674"/>
                    <a:pt x="336" y="1559"/>
                    <a:pt x="430" y="1448"/>
                  </a:cubicBezTo>
                  <a:cubicBezTo>
                    <a:pt x="762" y="1051"/>
                    <a:pt x="924" y="555"/>
                    <a:pt x="1080" y="74"/>
                  </a:cubicBezTo>
                  <a:cubicBezTo>
                    <a:pt x="1093" y="31"/>
                    <a:pt x="1060"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424;p47"/>
            <p:cNvSpPr/>
            <p:nvPr/>
          </p:nvSpPr>
          <p:spPr>
            <a:xfrm>
              <a:off x="6538511" y="3084015"/>
              <a:ext cx="122598" cy="166122"/>
            </a:xfrm>
            <a:custGeom>
              <a:avLst/>
              <a:gdLst/>
              <a:ahLst/>
              <a:cxnLst/>
              <a:rect l="l" t="t" r="r" b="b"/>
              <a:pathLst>
                <a:path w="1473" h="1996" extrusionOk="0">
                  <a:moveTo>
                    <a:pt x="35" y="1888"/>
                  </a:moveTo>
                  <a:lnTo>
                    <a:pt x="35" y="1888"/>
                  </a:lnTo>
                  <a:cubicBezTo>
                    <a:pt x="34" y="1889"/>
                    <a:pt x="33" y="1889"/>
                    <a:pt x="33" y="1890"/>
                  </a:cubicBezTo>
                  <a:lnTo>
                    <a:pt x="33" y="1890"/>
                  </a:lnTo>
                  <a:cubicBezTo>
                    <a:pt x="33" y="1890"/>
                    <a:pt x="33" y="1890"/>
                    <a:pt x="33" y="1890"/>
                  </a:cubicBezTo>
                  <a:lnTo>
                    <a:pt x="33" y="1890"/>
                  </a:lnTo>
                  <a:cubicBezTo>
                    <a:pt x="34" y="1889"/>
                    <a:pt x="34" y="1889"/>
                    <a:pt x="35" y="1888"/>
                  </a:cubicBezTo>
                  <a:close/>
                  <a:moveTo>
                    <a:pt x="1410" y="0"/>
                  </a:moveTo>
                  <a:cubicBezTo>
                    <a:pt x="1370" y="0"/>
                    <a:pt x="1352" y="43"/>
                    <a:pt x="1347" y="78"/>
                  </a:cubicBezTo>
                  <a:cubicBezTo>
                    <a:pt x="1310" y="201"/>
                    <a:pt x="1267" y="321"/>
                    <a:pt x="1215" y="438"/>
                  </a:cubicBezTo>
                  <a:cubicBezTo>
                    <a:pt x="1135" y="613"/>
                    <a:pt x="1032" y="769"/>
                    <a:pt x="925" y="930"/>
                  </a:cubicBezTo>
                  <a:cubicBezTo>
                    <a:pt x="675" y="1289"/>
                    <a:pt x="373" y="1613"/>
                    <a:pt x="35" y="1888"/>
                  </a:cubicBezTo>
                  <a:lnTo>
                    <a:pt x="35" y="1888"/>
                  </a:lnTo>
                  <a:cubicBezTo>
                    <a:pt x="39" y="1885"/>
                    <a:pt x="44" y="1884"/>
                    <a:pt x="49" y="1884"/>
                  </a:cubicBezTo>
                  <a:cubicBezTo>
                    <a:pt x="43" y="1885"/>
                    <a:pt x="38" y="1887"/>
                    <a:pt x="33" y="1890"/>
                  </a:cubicBezTo>
                  <a:lnTo>
                    <a:pt x="33" y="1890"/>
                  </a:lnTo>
                  <a:cubicBezTo>
                    <a:pt x="33" y="1890"/>
                    <a:pt x="32" y="1890"/>
                    <a:pt x="32" y="1890"/>
                  </a:cubicBezTo>
                  <a:cubicBezTo>
                    <a:pt x="32" y="1890"/>
                    <a:pt x="32" y="1890"/>
                    <a:pt x="33" y="1890"/>
                  </a:cubicBezTo>
                  <a:lnTo>
                    <a:pt x="33" y="1890"/>
                  </a:lnTo>
                  <a:cubicBezTo>
                    <a:pt x="12" y="1901"/>
                    <a:pt x="0" y="1925"/>
                    <a:pt x="3" y="1948"/>
                  </a:cubicBezTo>
                  <a:cubicBezTo>
                    <a:pt x="10" y="1975"/>
                    <a:pt x="32" y="1995"/>
                    <a:pt x="59" y="1995"/>
                  </a:cubicBezTo>
                  <a:cubicBezTo>
                    <a:pt x="100" y="1991"/>
                    <a:pt x="127" y="1956"/>
                    <a:pt x="160" y="1932"/>
                  </a:cubicBezTo>
                  <a:cubicBezTo>
                    <a:pt x="275" y="1829"/>
                    <a:pt x="392" y="1730"/>
                    <a:pt x="501" y="1619"/>
                  </a:cubicBezTo>
                  <a:cubicBezTo>
                    <a:pt x="917" y="1172"/>
                    <a:pt x="1310" y="670"/>
                    <a:pt x="1466" y="70"/>
                  </a:cubicBezTo>
                  <a:cubicBezTo>
                    <a:pt x="1472" y="39"/>
                    <a:pt x="1454" y="10"/>
                    <a:pt x="1423" y="2"/>
                  </a:cubicBezTo>
                  <a:cubicBezTo>
                    <a:pt x="1418" y="1"/>
                    <a:pt x="1414" y="0"/>
                    <a:pt x="1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425;p47"/>
            <p:cNvSpPr/>
            <p:nvPr/>
          </p:nvSpPr>
          <p:spPr>
            <a:xfrm>
              <a:off x="6573300" y="3165328"/>
              <a:ext cx="97379" cy="117101"/>
            </a:xfrm>
            <a:custGeom>
              <a:avLst/>
              <a:gdLst/>
              <a:ahLst/>
              <a:cxnLst/>
              <a:rect l="l" t="t" r="r" b="b"/>
              <a:pathLst>
                <a:path w="1170" h="1407" extrusionOk="0">
                  <a:moveTo>
                    <a:pt x="1095" y="0"/>
                  </a:moveTo>
                  <a:cubicBezTo>
                    <a:pt x="1077" y="0"/>
                    <a:pt x="1059" y="9"/>
                    <a:pt x="1048" y="29"/>
                  </a:cubicBezTo>
                  <a:cubicBezTo>
                    <a:pt x="883" y="420"/>
                    <a:pt x="606" y="751"/>
                    <a:pt x="307" y="1047"/>
                  </a:cubicBezTo>
                  <a:cubicBezTo>
                    <a:pt x="309" y="1045"/>
                    <a:pt x="310" y="1045"/>
                    <a:pt x="310" y="1045"/>
                  </a:cubicBezTo>
                  <a:lnTo>
                    <a:pt x="310" y="1045"/>
                  </a:lnTo>
                  <a:cubicBezTo>
                    <a:pt x="219" y="1133"/>
                    <a:pt x="126" y="1218"/>
                    <a:pt x="28" y="1308"/>
                  </a:cubicBezTo>
                  <a:cubicBezTo>
                    <a:pt x="3" y="1327"/>
                    <a:pt x="1" y="1362"/>
                    <a:pt x="21" y="1387"/>
                  </a:cubicBezTo>
                  <a:cubicBezTo>
                    <a:pt x="32" y="1400"/>
                    <a:pt x="47" y="1407"/>
                    <a:pt x="63" y="1407"/>
                  </a:cubicBezTo>
                  <a:cubicBezTo>
                    <a:pt x="76" y="1407"/>
                    <a:pt x="89" y="1402"/>
                    <a:pt x="100" y="1393"/>
                  </a:cubicBezTo>
                  <a:cubicBezTo>
                    <a:pt x="188" y="1315"/>
                    <a:pt x="275" y="1234"/>
                    <a:pt x="357" y="1152"/>
                  </a:cubicBezTo>
                  <a:cubicBezTo>
                    <a:pt x="676" y="843"/>
                    <a:pt x="972" y="492"/>
                    <a:pt x="1147" y="80"/>
                  </a:cubicBezTo>
                  <a:cubicBezTo>
                    <a:pt x="1169" y="37"/>
                    <a:pt x="1132" y="0"/>
                    <a:pt x="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426;p47"/>
            <p:cNvSpPr/>
            <p:nvPr/>
          </p:nvSpPr>
          <p:spPr>
            <a:xfrm>
              <a:off x="6501974" y="3288672"/>
              <a:ext cx="116439" cy="89969"/>
            </a:xfrm>
            <a:custGeom>
              <a:avLst/>
              <a:gdLst/>
              <a:ahLst/>
              <a:cxnLst/>
              <a:rect l="l" t="t" r="r" b="b"/>
              <a:pathLst>
                <a:path w="1399" h="1081" extrusionOk="0">
                  <a:moveTo>
                    <a:pt x="1318" y="0"/>
                  </a:moveTo>
                  <a:cubicBezTo>
                    <a:pt x="1304" y="0"/>
                    <a:pt x="1290" y="6"/>
                    <a:pt x="1278" y="20"/>
                  </a:cubicBezTo>
                  <a:cubicBezTo>
                    <a:pt x="1043" y="289"/>
                    <a:pt x="782" y="538"/>
                    <a:pt x="484" y="734"/>
                  </a:cubicBezTo>
                  <a:cubicBezTo>
                    <a:pt x="379" y="801"/>
                    <a:pt x="270" y="863"/>
                    <a:pt x="161" y="919"/>
                  </a:cubicBezTo>
                  <a:cubicBezTo>
                    <a:pt x="123" y="937"/>
                    <a:pt x="89" y="956"/>
                    <a:pt x="51" y="970"/>
                  </a:cubicBezTo>
                  <a:cubicBezTo>
                    <a:pt x="19" y="978"/>
                    <a:pt x="0" y="1011"/>
                    <a:pt x="8" y="1044"/>
                  </a:cubicBezTo>
                  <a:cubicBezTo>
                    <a:pt x="18" y="1072"/>
                    <a:pt x="37" y="1081"/>
                    <a:pt x="59" y="1081"/>
                  </a:cubicBezTo>
                  <a:cubicBezTo>
                    <a:pt x="82" y="1081"/>
                    <a:pt x="109" y="1069"/>
                    <a:pt x="130" y="1059"/>
                  </a:cubicBezTo>
                  <a:cubicBezTo>
                    <a:pt x="202" y="1026"/>
                    <a:pt x="272" y="987"/>
                    <a:pt x="342" y="950"/>
                  </a:cubicBezTo>
                  <a:cubicBezTo>
                    <a:pt x="732" y="736"/>
                    <a:pt x="1068" y="431"/>
                    <a:pt x="1360" y="96"/>
                  </a:cubicBezTo>
                  <a:cubicBezTo>
                    <a:pt x="1399" y="54"/>
                    <a:pt x="1360" y="0"/>
                    <a:pt x="1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427;p47"/>
            <p:cNvSpPr/>
            <p:nvPr/>
          </p:nvSpPr>
          <p:spPr>
            <a:xfrm>
              <a:off x="6481416" y="3386631"/>
              <a:ext cx="77820" cy="37119"/>
            </a:xfrm>
            <a:custGeom>
              <a:avLst/>
              <a:gdLst/>
              <a:ahLst/>
              <a:cxnLst/>
              <a:rect l="l" t="t" r="r" b="b"/>
              <a:pathLst>
                <a:path w="935" h="446" extrusionOk="0">
                  <a:moveTo>
                    <a:pt x="854" y="1"/>
                  </a:moveTo>
                  <a:cubicBezTo>
                    <a:pt x="842" y="1"/>
                    <a:pt x="830" y="5"/>
                    <a:pt x="819" y="13"/>
                  </a:cubicBezTo>
                  <a:cubicBezTo>
                    <a:pt x="739" y="85"/>
                    <a:pt x="652" y="147"/>
                    <a:pt x="560" y="203"/>
                  </a:cubicBezTo>
                  <a:cubicBezTo>
                    <a:pt x="428" y="283"/>
                    <a:pt x="274" y="310"/>
                    <a:pt x="124" y="328"/>
                  </a:cubicBezTo>
                  <a:cubicBezTo>
                    <a:pt x="76" y="334"/>
                    <a:pt x="0" y="324"/>
                    <a:pt x="0" y="392"/>
                  </a:cubicBezTo>
                  <a:cubicBezTo>
                    <a:pt x="2" y="421"/>
                    <a:pt x="27" y="445"/>
                    <a:pt x="56" y="445"/>
                  </a:cubicBezTo>
                  <a:cubicBezTo>
                    <a:pt x="57" y="445"/>
                    <a:pt x="59" y="445"/>
                    <a:pt x="60" y="445"/>
                  </a:cubicBezTo>
                  <a:cubicBezTo>
                    <a:pt x="120" y="443"/>
                    <a:pt x="181" y="435"/>
                    <a:pt x="241" y="425"/>
                  </a:cubicBezTo>
                  <a:cubicBezTo>
                    <a:pt x="490" y="394"/>
                    <a:pt x="708" y="262"/>
                    <a:pt x="893" y="100"/>
                  </a:cubicBezTo>
                  <a:cubicBezTo>
                    <a:pt x="934" y="60"/>
                    <a:pt x="899"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428;p47"/>
            <p:cNvSpPr/>
            <p:nvPr/>
          </p:nvSpPr>
          <p:spPr>
            <a:xfrm>
              <a:off x="7384438" y="1947538"/>
              <a:ext cx="157055" cy="281392"/>
            </a:xfrm>
            <a:custGeom>
              <a:avLst/>
              <a:gdLst/>
              <a:ahLst/>
              <a:cxnLst/>
              <a:rect l="l" t="t" r="r" b="b"/>
              <a:pathLst>
                <a:path w="1887" h="3381" extrusionOk="0">
                  <a:moveTo>
                    <a:pt x="78" y="0"/>
                  </a:moveTo>
                  <a:cubicBezTo>
                    <a:pt x="37" y="0"/>
                    <a:pt x="1" y="49"/>
                    <a:pt x="33" y="91"/>
                  </a:cubicBezTo>
                  <a:cubicBezTo>
                    <a:pt x="70" y="137"/>
                    <a:pt x="109" y="182"/>
                    <a:pt x="150" y="227"/>
                  </a:cubicBezTo>
                  <a:cubicBezTo>
                    <a:pt x="475" y="575"/>
                    <a:pt x="755" y="962"/>
                    <a:pt x="981" y="1379"/>
                  </a:cubicBezTo>
                  <a:cubicBezTo>
                    <a:pt x="1313" y="2003"/>
                    <a:pt x="1553" y="2669"/>
                    <a:pt x="1765" y="3340"/>
                  </a:cubicBezTo>
                  <a:cubicBezTo>
                    <a:pt x="1774" y="3368"/>
                    <a:pt x="1796" y="3381"/>
                    <a:pt x="1819" y="3381"/>
                  </a:cubicBezTo>
                  <a:cubicBezTo>
                    <a:pt x="1853" y="3381"/>
                    <a:pt x="1887" y="3352"/>
                    <a:pt x="1874" y="3309"/>
                  </a:cubicBezTo>
                  <a:cubicBezTo>
                    <a:pt x="1794" y="3039"/>
                    <a:pt x="1699" y="2776"/>
                    <a:pt x="1601" y="2513"/>
                  </a:cubicBezTo>
                  <a:cubicBezTo>
                    <a:pt x="1391" y="1939"/>
                    <a:pt x="1142" y="1373"/>
                    <a:pt x="800" y="863"/>
                  </a:cubicBezTo>
                  <a:cubicBezTo>
                    <a:pt x="603" y="558"/>
                    <a:pt x="354" y="293"/>
                    <a:pt x="119" y="19"/>
                  </a:cubicBezTo>
                  <a:cubicBezTo>
                    <a:pt x="107" y="6"/>
                    <a:pt x="92" y="0"/>
                    <a:pt x="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429;p47"/>
            <p:cNvSpPr/>
            <p:nvPr/>
          </p:nvSpPr>
          <p:spPr>
            <a:xfrm>
              <a:off x="7546566" y="2273292"/>
              <a:ext cx="23970" cy="79898"/>
            </a:xfrm>
            <a:custGeom>
              <a:avLst/>
              <a:gdLst/>
              <a:ahLst/>
              <a:cxnLst/>
              <a:rect l="l" t="t" r="r" b="b"/>
              <a:pathLst>
                <a:path w="288" h="960" extrusionOk="0">
                  <a:moveTo>
                    <a:pt x="74" y="0"/>
                  </a:moveTo>
                  <a:cubicBezTo>
                    <a:pt x="37" y="0"/>
                    <a:pt x="1" y="36"/>
                    <a:pt x="21" y="80"/>
                  </a:cubicBezTo>
                  <a:cubicBezTo>
                    <a:pt x="118" y="343"/>
                    <a:pt x="150" y="627"/>
                    <a:pt x="173" y="905"/>
                  </a:cubicBezTo>
                  <a:cubicBezTo>
                    <a:pt x="174" y="941"/>
                    <a:pt x="202" y="959"/>
                    <a:pt x="230" y="959"/>
                  </a:cubicBezTo>
                  <a:cubicBezTo>
                    <a:pt x="259" y="959"/>
                    <a:pt x="287" y="940"/>
                    <a:pt x="286" y="903"/>
                  </a:cubicBezTo>
                  <a:cubicBezTo>
                    <a:pt x="268" y="658"/>
                    <a:pt x="239" y="413"/>
                    <a:pt x="171" y="177"/>
                  </a:cubicBezTo>
                  <a:cubicBezTo>
                    <a:pt x="159" y="127"/>
                    <a:pt x="142" y="80"/>
                    <a:pt x="124" y="35"/>
                  </a:cubicBezTo>
                  <a:cubicBezTo>
                    <a:pt x="113" y="10"/>
                    <a:pt x="93" y="0"/>
                    <a:pt x="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430;p47"/>
            <p:cNvSpPr/>
            <p:nvPr/>
          </p:nvSpPr>
          <p:spPr>
            <a:xfrm>
              <a:off x="7406993" y="1682042"/>
              <a:ext cx="199752" cy="290714"/>
            </a:xfrm>
            <a:custGeom>
              <a:avLst/>
              <a:gdLst/>
              <a:ahLst/>
              <a:cxnLst/>
              <a:rect l="l" t="t" r="r" b="b"/>
              <a:pathLst>
                <a:path w="2400" h="3493" extrusionOk="0">
                  <a:moveTo>
                    <a:pt x="63" y="0"/>
                  </a:moveTo>
                  <a:cubicBezTo>
                    <a:pt x="48" y="0"/>
                    <a:pt x="33" y="6"/>
                    <a:pt x="21" y="17"/>
                  </a:cubicBezTo>
                  <a:cubicBezTo>
                    <a:pt x="1" y="39"/>
                    <a:pt x="3" y="76"/>
                    <a:pt x="25" y="97"/>
                  </a:cubicBezTo>
                  <a:cubicBezTo>
                    <a:pt x="114" y="173"/>
                    <a:pt x="208" y="241"/>
                    <a:pt x="295" y="319"/>
                  </a:cubicBezTo>
                  <a:cubicBezTo>
                    <a:pt x="667" y="654"/>
                    <a:pt x="972" y="1056"/>
                    <a:pt x="1243" y="1475"/>
                  </a:cubicBezTo>
                  <a:cubicBezTo>
                    <a:pt x="1655" y="2099"/>
                    <a:pt x="1969" y="2784"/>
                    <a:pt x="2282" y="3462"/>
                  </a:cubicBezTo>
                  <a:cubicBezTo>
                    <a:pt x="2293" y="3483"/>
                    <a:pt x="2311" y="3492"/>
                    <a:pt x="2329" y="3492"/>
                  </a:cubicBezTo>
                  <a:cubicBezTo>
                    <a:pt x="2364" y="3492"/>
                    <a:pt x="2399" y="3459"/>
                    <a:pt x="2383" y="3415"/>
                  </a:cubicBezTo>
                  <a:cubicBezTo>
                    <a:pt x="2319" y="3271"/>
                    <a:pt x="2253" y="3129"/>
                    <a:pt x="2185" y="2987"/>
                  </a:cubicBezTo>
                  <a:cubicBezTo>
                    <a:pt x="1924" y="2438"/>
                    <a:pt x="1657" y="1893"/>
                    <a:pt x="1319" y="1387"/>
                  </a:cubicBezTo>
                  <a:cubicBezTo>
                    <a:pt x="1019" y="924"/>
                    <a:pt x="677" y="486"/>
                    <a:pt x="250" y="134"/>
                  </a:cubicBezTo>
                  <a:cubicBezTo>
                    <a:pt x="204" y="97"/>
                    <a:pt x="159" y="62"/>
                    <a:pt x="114" y="25"/>
                  </a:cubicBezTo>
                  <a:cubicBezTo>
                    <a:pt x="101" y="9"/>
                    <a:pt x="82" y="0"/>
                    <a:pt x="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431;p47"/>
            <p:cNvSpPr/>
            <p:nvPr/>
          </p:nvSpPr>
          <p:spPr>
            <a:xfrm>
              <a:off x="7616560" y="2005299"/>
              <a:ext cx="35539" cy="86723"/>
            </a:xfrm>
            <a:custGeom>
              <a:avLst/>
              <a:gdLst/>
              <a:ahLst/>
              <a:cxnLst/>
              <a:rect l="l" t="t" r="r" b="b"/>
              <a:pathLst>
                <a:path w="427" h="1042" extrusionOk="0">
                  <a:moveTo>
                    <a:pt x="61" y="0"/>
                  </a:moveTo>
                  <a:cubicBezTo>
                    <a:pt x="56" y="0"/>
                    <a:pt x="51" y="1"/>
                    <a:pt x="46" y="2"/>
                  </a:cubicBezTo>
                  <a:cubicBezTo>
                    <a:pt x="17" y="11"/>
                    <a:pt x="1" y="41"/>
                    <a:pt x="9" y="72"/>
                  </a:cubicBezTo>
                  <a:cubicBezTo>
                    <a:pt x="124" y="377"/>
                    <a:pt x="223" y="687"/>
                    <a:pt x="305" y="1000"/>
                  </a:cubicBezTo>
                  <a:cubicBezTo>
                    <a:pt x="314" y="1029"/>
                    <a:pt x="336" y="1041"/>
                    <a:pt x="359" y="1041"/>
                  </a:cubicBezTo>
                  <a:cubicBezTo>
                    <a:pt x="393" y="1041"/>
                    <a:pt x="427" y="1013"/>
                    <a:pt x="414" y="969"/>
                  </a:cubicBezTo>
                  <a:cubicBezTo>
                    <a:pt x="344" y="714"/>
                    <a:pt x="268" y="461"/>
                    <a:pt x="180" y="212"/>
                  </a:cubicBezTo>
                  <a:cubicBezTo>
                    <a:pt x="159" y="157"/>
                    <a:pt x="138" y="101"/>
                    <a:pt x="118" y="48"/>
                  </a:cubicBezTo>
                  <a:cubicBezTo>
                    <a:pt x="113" y="20"/>
                    <a:pt x="88"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432;p47"/>
            <p:cNvSpPr/>
            <p:nvPr/>
          </p:nvSpPr>
          <p:spPr>
            <a:xfrm>
              <a:off x="7034299" y="3517632"/>
              <a:ext cx="335334" cy="602983"/>
            </a:xfrm>
            <a:custGeom>
              <a:avLst/>
              <a:gdLst/>
              <a:ahLst/>
              <a:cxnLst/>
              <a:rect l="l" t="t" r="r" b="b"/>
              <a:pathLst>
                <a:path w="4029" h="7245" extrusionOk="0">
                  <a:moveTo>
                    <a:pt x="2952" y="5903"/>
                  </a:moveTo>
                  <a:lnTo>
                    <a:pt x="2952" y="5903"/>
                  </a:lnTo>
                  <a:cubicBezTo>
                    <a:pt x="2953" y="5904"/>
                    <a:pt x="2953" y="5905"/>
                    <a:pt x="2954" y="5907"/>
                  </a:cubicBezTo>
                  <a:lnTo>
                    <a:pt x="2954" y="5907"/>
                  </a:lnTo>
                  <a:cubicBezTo>
                    <a:pt x="2954" y="5906"/>
                    <a:pt x="2954" y="5905"/>
                    <a:pt x="2952" y="5903"/>
                  </a:cubicBezTo>
                  <a:close/>
                  <a:moveTo>
                    <a:pt x="72" y="0"/>
                  </a:moveTo>
                  <a:cubicBezTo>
                    <a:pt x="36" y="0"/>
                    <a:pt x="0" y="36"/>
                    <a:pt x="19" y="79"/>
                  </a:cubicBezTo>
                  <a:cubicBezTo>
                    <a:pt x="101" y="246"/>
                    <a:pt x="169" y="418"/>
                    <a:pt x="280" y="569"/>
                  </a:cubicBezTo>
                  <a:cubicBezTo>
                    <a:pt x="451" y="809"/>
                    <a:pt x="654" y="1025"/>
                    <a:pt x="846" y="1252"/>
                  </a:cubicBezTo>
                  <a:cubicBezTo>
                    <a:pt x="1103" y="1552"/>
                    <a:pt x="1354" y="1860"/>
                    <a:pt x="1563" y="2196"/>
                  </a:cubicBezTo>
                  <a:cubicBezTo>
                    <a:pt x="1934" y="2797"/>
                    <a:pt x="2148" y="3480"/>
                    <a:pt x="2298" y="4165"/>
                  </a:cubicBezTo>
                  <a:cubicBezTo>
                    <a:pt x="2407" y="4632"/>
                    <a:pt x="2504" y="5103"/>
                    <a:pt x="2668" y="5553"/>
                  </a:cubicBezTo>
                  <a:cubicBezTo>
                    <a:pt x="2917" y="6212"/>
                    <a:pt x="3376" y="6773"/>
                    <a:pt x="3909" y="7228"/>
                  </a:cubicBezTo>
                  <a:cubicBezTo>
                    <a:pt x="3921" y="7239"/>
                    <a:pt x="3934" y="7244"/>
                    <a:pt x="3947" y="7244"/>
                  </a:cubicBezTo>
                  <a:cubicBezTo>
                    <a:pt x="3991" y="7244"/>
                    <a:pt x="4028" y="7187"/>
                    <a:pt x="3987" y="7148"/>
                  </a:cubicBezTo>
                  <a:cubicBezTo>
                    <a:pt x="3841" y="7020"/>
                    <a:pt x="3701" y="6888"/>
                    <a:pt x="3567" y="6746"/>
                  </a:cubicBezTo>
                  <a:cubicBezTo>
                    <a:pt x="3325" y="6496"/>
                    <a:pt x="3118" y="6214"/>
                    <a:pt x="2954" y="5907"/>
                  </a:cubicBezTo>
                  <a:lnTo>
                    <a:pt x="2954" y="5907"/>
                  </a:lnTo>
                  <a:cubicBezTo>
                    <a:pt x="2954" y="5907"/>
                    <a:pt x="2954" y="5907"/>
                    <a:pt x="2954" y="5907"/>
                  </a:cubicBezTo>
                  <a:cubicBezTo>
                    <a:pt x="2569" y="5181"/>
                    <a:pt x="2491" y="4348"/>
                    <a:pt x="2265" y="3568"/>
                  </a:cubicBezTo>
                  <a:cubicBezTo>
                    <a:pt x="2100" y="2973"/>
                    <a:pt x="1858" y="2393"/>
                    <a:pt x="1498" y="1891"/>
                  </a:cubicBezTo>
                  <a:cubicBezTo>
                    <a:pt x="1329" y="1661"/>
                    <a:pt x="1152" y="1435"/>
                    <a:pt x="967" y="1217"/>
                  </a:cubicBezTo>
                  <a:cubicBezTo>
                    <a:pt x="774" y="992"/>
                    <a:pt x="572" y="774"/>
                    <a:pt x="395" y="538"/>
                  </a:cubicBezTo>
                  <a:cubicBezTo>
                    <a:pt x="278" y="385"/>
                    <a:pt x="202" y="200"/>
                    <a:pt x="117" y="27"/>
                  </a:cubicBezTo>
                  <a:cubicBezTo>
                    <a:pt x="106" y="8"/>
                    <a:pt x="89" y="0"/>
                    <a:pt x="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433;p47"/>
            <p:cNvSpPr/>
            <p:nvPr/>
          </p:nvSpPr>
          <p:spPr>
            <a:xfrm>
              <a:off x="7567789" y="3587627"/>
              <a:ext cx="19226" cy="89553"/>
            </a:xfrm>
            <a:custGeom>
              <a:avLst/>
              <a:gdLst/>
              <a:ahLst/>
              <a:cxnLst/>
              <a:rect l="l" t="t" r="r" b="b"/>
              <a:pathLst>
                <a:path w="231" h="1076" extrusionOk="0">
                  <a:moveTo>
                    <a:pt x="70" y="1"/>
                  </a:moveTo>
                  <a:cubicBezTo>
                    <a:pt x="36" y="1"/>
                    <a:pt x="0" y="29"/>
                    <a:pt x="15" y="75"/>
                  </a:cubicBezTo>
                  <a:cubicBezTo>
                    <a:pt x="76" y="314"/>
                    <a:pt x="109" y="561"/>
                    <a:pt x="118" y="808"/>
                  </a:cubicBezTo>
                  <a:cubicBezTo>
                    <a:pt x="120" y="878"/>
                    <a:pt x="120" y="947"/>
                    <a:pt x="118" y="1017"/>
                  </a:cubicBezTo>
                  <a:cubicBezTo>
                    <a:pt x="118" y="1048"/>
                    <a:pt x="140" y="1073"/>
                    <a:pt x="171" y="1075"/>
                  </a:cubicBezTo>
                  <a:cubicBezTo>
                    <a:pt x="202" y="1075"/>
                    <a:pt x="227" y="1050"/>
                    <a:pt x="229" y="1019"/>
                  </a:cubicBezTo>
                  <a:cubicBezTo>
                    <a:pt x="231" y="950"/>
                    <a:pt x="231" y="878"/>
                    <a:pt x="229" y="808"/>
                  </a:cubicBezTo>
                  <a:cubicBezTo>
                    <a:pt x="225" y="662"/>
                    <a:pt x="210" y="515"/>
                    <a:pt x="188" y="369"/>
                  </a:cubicBezTo>
                  <a:cubicBezTo>
                    <a:pt x="171" y="262"/>
                    <a:pt x="151" y="153"/>
                    <a:pt x="124" y="48"/>
                  </a:cubicBezTo>
                  <a:cubicBezTo>
                    <a:pt x="119" y="15"/>
                    <a:pt x="95" y="1"/>
                    <a:pt x="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434;p47"/>
            <p:cNvSpPr/>
            <p:nvPr/>
          </p:nvSpPr>
          <p:spPr>
            <a:xfrm>
              <a:off x="7362632" y="3753250"/>
              <a:ext cx="38286" cy="213395"/>
            </a:xfrm>
            <a:custGeom>
              <a:avLst/>
              <a:gdLst/>
              <a:ahLst/>
              <a:cxnLst/>
              <a:rect l="l" t="t" r="r" b="b"/>
              <a:pathLst>
                <a:path w="460" h="2564" extrusionOk="0">
                  <a:moveTo>
                    <a:pt x="66" y="1"/>
                  </a:moveTo>
                  <a:cubicBezTo>
                    <a:pt x="59" y="1"/>
                    <a:pt x="52" y="2"/>
                    <a:pt x="44" y="5"/>
                  </a:cubicBezTo>
                  <a:cubicBezTo>
                    <a:pt x="15" y="17"/>
                    <a:pt x="1" y="50"/>
                    <a:pt x="13" y="79"/>
                  </a:cubicBezTo>
                  <a:cubicBezTo>
                    <a:pt x="200" y="624"/>
                    <a:pt x="229" y="1218"/>
                    <a:pt x="270" y="1792"/>
                  </a:cubicBezTo>
                  <a:cubicBezTo>
                    <a:pt x="291" y="2035"/>
                    <a:pt x="320" y="2276"/>
                    <a:pt x="346" y="2516"/>
                  </a:cubicBezTo>
                  <a:cubicBezTo>
                    <a:pt x="352" y="2549"/>
                    <a:pt x="377" y="2564"/>
                    <a:pt x="402" y="2564"/>
                  </a:cubicBezTo>
                  <a:cubicBezTo>
                    <a:pt x="431" y="2564"/>
                    <a:pt x="460" y="2543"/>
                    <a:pt x="457" y="2504"/>
                  </a:cubicBezTo>
                  <a:cubicBezTo>
                    <a:pt x="435" y="2298"/>
                    <a:pt x="410" y="2091"/>
                    <a:pt x="390" y="1881"/>
                  </a:cubicBezTo>
                  <a:cubicBezTo>
                    <a:pt x="342" y="1282"/>
                    <a:pt x="326" y="675"/>
                    <a:pt x="139" y="99"/>
                  </a:cubicBezTo>
                  <a:cubicBezTo>
                    <a:pt x="126" y="60"/>
                    <a:pt x="11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435;p47"/>
            <p:cNvSpPr/>
            <p:nvPr/>
          </p:nvSpPr>
          <p:spPr>
            <a:xfrm>
              <a:off x="7396589" y="3999271"/>
              <a:ext cx="24137" cy="36953"/>
            </a:xfrm>
            <a:custGeom>
              <a:avLst/>
              <a:gdLst/>
              <a:ahLst/>
              <a:cxnLst/>
              <a:rect l="l" t="t" r="r" b="b"/>
              <a:pathLst>
                <a:path w="290" h="444" extrusionOk="0">
                  <a:moveTo>
                    <a:pt x="106" y="0"/>
                  </a:moveTo>
                  <a:cubicBezTo>
                    <a:pt x="104" y="0"/>
                    <a:pt x="101" y="0"/>
                    <a:pt x="99" y="1"/>
                  </a:cubicBezTo>
                  <a:cubicBezTo>
                    <a:pt x="0" y="19"/>
                    <a:pt x="74" y="163"/>
                    <a:pt x="93" y="225"/>
                  </a:cubicBezTo>
                  <a:cubicBezTo>
                    <a:pt x="117" y="287"/>
                    <a:pt x="144" y="346"/>
                    <a:pt x="171" y="408"/>
                  </a:cubicBezTo>
                  <a:cubicBezTo>
                    <a:pt x="177" y="420"/>
                    <a:pt x="187" y="433"/>
                    <a:pt x="202" y="439"/>
                  </a:cubicBezTo>
                  <a:cubicBezTo>
                    <a:pt x="209" y="442"/>
                    <a:pt x="216" y="443"/>
                    <a:pt x="223" y="443"/>
                  </a:cubicBezTo>
                  <a:cubicBezTo>
                    <a:pt x="260" y="443"/>
                    <a:pt x="290" y="405"/>
                    <a:pt x="276" y="367"/>
                  </a:cubicBezTo>
                  <a:cubicBezTo>
                    <a:pt x="239" y="287"/>
                    <a:pt x="204" y="206"/>
                    <a:pt x="175" y="124"/>
                  </a:cubicBezTo>
                  <a:cubicBezTo>
                    <a:pt x="167" y="99"/>
                    <a:pt x="163" y="75"/>
                    <a:pt x="161" y="50"/>
                  </a:cubicBezTo>
                  <a:cubicBezTo>
                    <a:pt x="157" y="22"/>
                    <a:pt x="134" y="0"/>
                    <a:pt x="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436;p47"/>
            <p:cNvSpPr/>
            <p:nvPr/>
          </p:nvSpPr>
          <p:spPr>
            <a:xfrm>
              <a:off x="7503037" y="4085579"/>
              <a:ext cx="159802" cy="443353"/>
            </a:xfrm>
            <a:custGeom>
              <a:avLst/>
              <a:gdLst/>
              <a:ahLst/>
              <a:cxnLst/>
              <a:rect l="l" t="t" r="r" b="b"/>
              <a:pathLst>
                <a:path w="1920" h="5327" extrusionOk="0">
                  <a:moveTo>
                    <a:pt x="1698" y="1"/>
                  </a:moveTo>
                  <a:cubicBezTo>
                    <a:pt x="1668" y="1"/>
                    <a:pt x="1638" y="21"/>
                    <a:pt x="1640" y="58"/>
                  </a:cubicBezTo>
                  <a:cubicBezTo>
                    <a:pt x="1663" y="153"/>
                    <a:pt x="1679" y="250"/>
                    <a:pt x="1690" y="348"/>
                  </a:cubicBezTo>
                  <a:cubicBezTo>
                    <a:pt x="1725" y="624"/>
                    <a:pt x="1743" y="904"/>
                    <a:pt x="1745" y="1183"/>
                  </a:cubicBezTo>
                  <a:cubicBezTo>
                    <a:pt x="1735" y="1739"/>
                    <a:pt x="1675" y="2305"/>
                    <a:pt x="1537" y="2846"/>
                  </a:cubicBezTo>
                  <a:cubicBezTo>
                    <a:pt x="1336" y="3471"/>
                    <a:pt x="1027" y="4057"/>
                    <a:pt x="624" y="4576"/>
                  </a:cubicBezTo>
                  <a:cubicBezTo>
                    <a:pt x="447" y="4804"/>
                    <a:pt x="250" y="5035"/>
                    <a:pt x="25" y="5228"/>
                  </a:cubicBezTo>
                  <a:cubicBezTo>
                    <a:pt x="3" y="5249"/>
                    <a:pt x="1" y="5284"/>
                    <a:pt x="19" y="5306"/>
                  </a:cubicBezTo>
                  <a:cubicBezTo>
                    <a:pt x="30" y="5320"/>
                    <a:pt x="47" y="5326"/>
                    <a:pt x="63" y="5326"/>
                  </a:cubicBezTo>
                  <a:cubicBezTo>
                    <a:pt x="76" y="5326"/>
                    <a:pt x="89" y="5322"/>
                    <a:pt x="99" y="5312"/>
                  </a:cubicBezTo>
                  <a:cubicBezTo>
                    <a:pt x="198" y="5228"/>
                    <a:pt x="289" y="5137"/>
                    <a:pt x="377" y="5043"/>
                  </a:cubicBezTo>
                  <a:cubicBezTo>
                    <a:pt x="612" y="4788"/>
                    <a:pt x="826" y="4514"/>
                    <a:pt x="1015" y="4226"/>
                  </a:cubicBezTo>
                  <a:cubicBezTo>
                    <a:pt x="1324" y="3716"/>
                    <a:pt x="1601" y="3173"/>
                    <a:pt x="1714" y="2584"/>
                  </a:cubicBezTo>
                  <a:cubicBezTo>
                    <a:pt x="1870" y="1751"/>
                    <a:pt x="1920" y="886"/>
                    <a:pt x="1753" y="52"/>
                  </a:cubicBezTo>
                  <a:lnTo>
                    <a:pt x="1753" y="52"/>
                  </a:lnTo>
                  <a:lnTo>
                    <a:pt x="1753" y="52"/>
                  </a:lnTo>
                  <a:cubicBezTo>
                    <a:pt x="1753" y="52"/>
                    <a:pt x="1753" y="52"/>
                    <a:pt x="1753" y="52"/>
                  </a:cubicBezTo>
                  <a:lnTo>
                    <a:pt x="1753" y="52"/>
                  </a:lnTo>
                  <a:cubicBezTo>
                    <a:pt x="1753" y="52"/>
                    <a:pt x="1753" y="52"/>
                    <a:pt x="1753" y="52"/>
                  </a:cubicBezTo>
                  <a:lnTo>
                    <a:pt x="1753" y="52"/>
                  </a:lnTo>
                  <a:lnTo>
                    <a:pt x="1753" y="46"/>
                  </a:lnTo>
                  <a:cubicBezTo>
                    <a:pt x="1753" y="44"/>
                    <a:pt x="1753" y="42"/>
                    <a:pt x="1752" y="42"/>
                  </a:cubicBezTo>
                  <a:lnTo>
                    <a:pt x="1752" y="42"/>
                  </a:lnTo>
                  <a:cubicBezTo>
                    <a:pt x="1753" y="45"/>
                    <a:pt x="1753" y="48"/>
                    <a:pt x="1753" y="52"/>
                  </a:cubicBezTo>
                  <a:lnTo>
                    <a:pt x="1753" y="52"/>
                  </a:lnTo>
                  <a:cubicBezTo>
                    <a:pt x="1753" y="49"/>
                    <a:pt x="1752" y="45"/>
                    <a:pt x="1751" y="42"/>
                  </a:cubicBezTo>
                  <a:cubicBezTo>
                    <a:pt x="1752" y="42"/>
                    <a:pt x="1752" y="42"/>
                    <a:pt x="1752" y="42"/>
                  </a:cubicBezTo>
                  <a:lnTo>
                    <a:pt x="1752" y="42"/>
                  </a:lnTo>
                  <a:cubicBezTo>
                    <a:pt x="1745" y="14"/>
                    <a:pt x="172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437;p47"/>
            <p:cNvSpPr/>
            <p:nvPr/>
          </p:nvSpPr>
          <p:spPr>
            <a:xfrm>
              <a:off x="6880827" y="2913564"/>
              <a:ext cx="78319" cy="499448"/>
            </a:xfrm>
            <a:custGeom>
              <a:avLst/>
              <a:gdLst/>
              <a:ahLst/>
              <a:cxnLst/>
              <a:rect l="l" t="t" r="r" b="b"/>
              <a:pathLst>
                <a:path w="941" h="6001" extrusionOk="0">
                  <a:moveTo>
                    <a:pt x="206" y="1"/>
                  </a:moveTo>
                  <a:cubicBezTo>
                    <a:pt x="181" y="1"/>
                    <a:pt x="156" y="17"/>
                    <a:pt x="151" y="46"/>
                  </a:cubicBezTo>
                  <a:cubicBezTo>
                    <a:pt x="147" y="65"/>
                    <a:pt x="151" y="83"/>
                    <a:pt x="157" y="98"/>
                  </a:cubicBezTo>
                  <a:cubicBezTo>
                    <a:pt x="176" y="149"/>
                    <a:pt x="192" y="200"/>
                    <a:pt x="204" y="252"/>
                  </a:cubicBezTo>
                  <a:cubicBezTo>
                    <a:pt x="248" y="416"/>
                    <a:pt x="272" y="587"/>
                    <a:pt x="281" y="760"/>
                  </a:cubicBezTo>
                  <a:cubicBezTo>
                    <a:pt x="307" y="1311"/>
                    <a:pt x="194" y="1854"/>
                    <a:pt x="134" y="2400"/>
                  </a:cubicBezTo>
                  <a:cubicBezTo>
                    <a:pt x="1" y="3622"/>
                    <a:pt x="134" y="4928"/>
                    <a:pt x="822" y="5975"/>
                  </a:cubicBezTo>
                  <a:cubicBezTo>
                    <a:pt x="834" y="5993"/>
                    <a:pt x="851" y="6001"/>
                    <a:pt x="866" y="6001"/>
                  </a:cubicBezTo>
                  <a:cubicBezTo>
                    <a:pt x="905" y="6001"/>
                    <a:pt x="941" y="5954"/>
                    <a:pt x="914" y="5911"/>
                  </a:cubicBezTo>
                  <a:cubicBezTo>
                    <a:pt x="780" y="5699"/>
                    <a:pt x="663" y="5477"/>
                    <a:pt x="562" y="5247"/>
                  </a:cubicBezTo>
                  <a:cubicBezTo>
                    <a:pt x="256" y="4484"/>
                    <a:pt x="163" y="3648"/>
                    <a:pt x="211" y="2830"/>
                  </a:cubicBezTo>
                  <a:cubicBezTo>
                    <a:pt x="241" y="2198"/>
                    <a:pt x="392" y="1577"/>
                    <a:pt x="398" y="943"/>
                  </a:cubicBezTo>
                  <a:cubicBezTo>
                    <a:pt x="398" y="632"/>
                    <a:pt x="359" y="318"/>
                    <a:pt x="254" y="26"/>
                  </a:cubicBezTo>
                  <a:cubicBezTo>
                    <a:pt x="242" y="9"/>
                    <a:pt x="224" y="1"/>
                    <a:pt x="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438;p47"/>
            <p:cNvSpPr/>
            <p:nvPr/>
          </p:nvSpPr>
          <p:spPr>
            <a:xfrm>
              <a:off x="6083671" y="1975420"/>
              <a:ext cx="374868" cy="451176"/>
            </a:xfrm>
            <a:custGeom>
              <a:avLst/>
              <a:gdLst/>
              <a:ahLst/>
              <a:cxnLst/>
              <a:rect l="l" t="t" r="r" b="b"/>
              <a:pathLst>
                <a:path w="4504" h="5421" extrusionOk="0">
                  <a:moveTo>
                    <a:pt x="89" y="1"/>
                  </a:moveTo>
                  <a:cubicBezTo>
                    <a:pt x="79" y="1"/>
                    <a:pt x="69" y="4"/>
                    <a:pt x="60" y="9"/>
                  </a:cubicBezTo>
                  <a:cubicBezTo>
                    <a:pt x="48" y="18"/>
                    <a:pt x="35" y="26"/>
                    <a:pt x="25" y="36"/>
                  </a:cubicBezTo>
                  <a:cubicBezTo>
                    <a:pt x="0" y="63"/>
                    <a:pt x="8" y="106"/>
                    <a:pt x="39" y="123"/>
                  </a:cubicBezTo>
                  <a:cubicBezTo>
                    <a:pt x="52" y="129"/>
                    <a:pt x="65" y="130"/>
                    <a:pt x="78" y="130"/>
                  </a:cubicBezTo>
                  <a:cubicBezTo>
                    <a:pt x="91" y="130"/>
                    <a:pt x="104" y="129"/>
                    <a:pt x="117" y="129"/>
                  </a:cubicBezTo>
                  <a:cubicBezTo>
                    <a:pt x="218" y="135"/>
                    <a:pt x="317" y="149"/>
                    <a:pt x="414" y="176"/>
                  </a:cubicBezTo>
                  <a:cubicBezTo>
                    <a:pt x="687" y="256"/>
                    <a:pt x="938" y="392"/>
                    <a:pt x="1171" y="559"/>
                  </a:cubicBezTo>
                  <a:cubicBezTo>
                    <a:pt x="1461" y="764"/>
                    <a:pt x="1724" y="1009"/>
                    <a:pt x="1948" y="1285"/>
                  </a:cubicBezTo>
                  <a:cubicBezTo>
                    <a:pt x="2255" y="1645"/>
                    <a:pt x="2520" y="2040"/>
                    <a:pt x="2740" y="2460"/>
                  </a:cubicBezTo>
                  <a:cubicBezTo>
                    <a:pt x="2956" y="2886"/>
                    <a:pt x="3129" y="3332"/>
                    <a:pt x="3341" y="3762"/>
                  </a:cubicBezTo>
                  <a:cubicBezTo>
                    <a:pt x="3621" y="4346"/>
                    <a:pt x="3954" y="4908"/>
                    <a:pt x="4382" y="5399"/>
                  </a:cubicBezTo>
                  <a:cubicBezTo>
                    <a:pt x="4394" y="5414"/>
                    <a:pt x="4409" y="5421"/>
                    <a:pt x="4424" y="5421"/>
                  </a:cubicBezTo>
                  <a:cubicBezTo>
                    <a:pt x="4465" y="5421"/>
                    <a:pt x="4503" y="5370"/>
                    <a:pt x="4466" y="5327"/>
                  </a:cubicBezTo>
                  <a:cubicBezTo>
                    <a:pt x="4357" y="5200"/>
                    <a:pt x="4259" y="5072"/>
                    <a:pt x="4158" y="4939"/>
                  </a:cubicBezTo>
                  <a:cubicBezTo>
                    <a:pt x="3983" y="4698"/>
                    <a:pt x="3825" y="4445"/>
                    <a:pt x="3685" y="4182"/>
                  </a:cubicBezTo>
                  <a:cubicBezTo>
                    <a:pt x="3331" y="3554"/>
                    <a:pt x="3094" y="2871"/>
                    <a:pt x="2751" y="2240"/>
                  </a:cubicBezTo>
                  <a:cubicBezTo>
                    <a:pt x="2574" y="1925"/>
                    <a:pt x="2368" y="1622"/>
                    <a:pt x="2140" y="1341"/>
                  </a:cubicBezTo>
                  <a:cubicBezTo>
                    <a:pt x="1911" y="1057"/>
                    <a:pt x="1665" y="787"/>
                    <a:pt x="1368" y="569"/>
                  </a:cubicBezTo>
                  <a:cubicBezTo>
                    <a:pt x="1012" y="291"/>
                    <a:pt x="595" y="47"/>
                    <a:pt x="132" y="20"/>
                  </a:cubicBezTo>
                  <a:cubicBezTo>
                    <a:pt x="121" y="7"/>
                    <a:pt x="105"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439;p47"/>
            <p:cNvSpPr/>
            <p:nvPr/>
          </p:nvSpPr>
          <p:spPr>
            <a:xfrm>
              <a:off x="5982466" y="1953115"/>
              <a:ext cx="26301" cy="227794"/>
            </a:xfrm>
            <a:custGeom>
              <a:avLst/>
              <a:gdLst/>
              <a:ahLst/>
              <a:cxnLst/>
              <a:rect l="l" t="t" r="r" b="b"/>
              <a:pathLst>
                <a:path w="316" h="2737" extrusionOk="0">
                  <a:moveTo>
                    <a:pt x="255" y="1"/>
                  </a:moveTo>
                  <a:cubicBezTo>
                    <a:pt x="226" y="1"/>
                    <a:pt x="202" y="22"/>
                    <a:pt x="198" y="49"/>
                  </a:cubicBezTo>
                  <a:cubicBezTo>
                    <a:pt x="167" y="162"/>
                    <a:pt x="142" y="280"/>
                    <a:pt x="116" y="395"/>
                  </a:cubicBezTo>
                  <a:cubicBezTo>
                    <a:pt x="48" y="730"/>
                    <a:pt x="9" y="1074"/>
                    <a:pt x="2" y="1417"/>
                  </a:cubicBezTo>
                  <a:cubicBezTo>
                    <a:pt x="0" y="1843"/>
                    <a:pt x="27" y="2269"/>
                    <a:pt x="83" y="2693"/>
                  </a:cubicBezTo>
                  <a:cubicBezTo>
                    <a:pt x="89" y="2721"/>
                    <a:pt x="113" y="2737"/>
                    <a:pt x="138" y="2737"/>
                  </a:cubicBezTo>
                  <a:cubicBezTo>
                    <a:pt x="155" y="2737"/>
                    <a:pt x="172" y="2729"/>
                    <a:pt x="183" y="2713"/>
                  </a:cubicBezTo>
                  <a:cubicBezTo>
                    <a:pt x="202" y="2684"/>
                    <a:pt x="188" y="2652"/>
                    <a:pt x="186" y="2621"/>
                  </a:cubicBezTo>
                  <a:cubicBezTo>
                    <a:pt x="142" y="2250"/>
                    <a:pt x="118" y="1880"/>
                    <a:pt x="111" y="1510"/>
                  </a:cubicBezTo>
                  <a:cubicBezTo>
                    <a:pt x="116" y="1022"/>
                    <a:pt x="181" y="539"/>
                    <a:pt x="309" y="70"/>
                  </a:cubicBezTo>
                  <a:cubicBezTo>
                    <a:pt x="315" y="39"/>
                    <a:pt x="297" y="8"/>
                    <a:pt x="266" y="2"/>
                  </a:cubicBezTo>
                  <a:cubicBezTo>
                    <a:pt x="262" y="1"/>
                    <a:pt x="258"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440;p47"/>
            <p:cNvSpPr/>
            <p:nvPr/>
          </p:nvSpPr>
          <p:spPr>
            <a:xfrm>
              <a:off x="6017005" y="1881206"/>
              <a:ext cx="34291" cy="39866"/>
            </a:xfrm>
            <a:custGeom>
              <a:avLst/>
              <a:gdLst/>
              <a:ahLst/>
              <a:cxnLst/>
              <a:rect l="l" t="t" r="r" b="b"/>
              <a:pathLst>
                <a:path w="412" h="479" extrusionOk="0">
                  <a:moveTo>
                    <a:pt x="335" y="0"/>
                  </a:moveTo>
                  <a:cubicBezTo>
                    <a:pt x="320" y="0"/>
                    <a:pt x="303" y="7"/>
                    <a:pt x="291" y="24"/>
                  </a:cubicBezTo>
                  <a:cubicBezTo>
                    <a:pt x="221" y="119"/>
                    <a:pt x="153" y="216"/>
                    <a:pt x="89" y="314"/>
                  </a:cubicBezTo>
                  <a:cubicBezTo>
                    <a:pt x="63" y="360"/>
                    <a:pt x="1" y="442"/>
                    <a:pt x="77" y="475"/>
                  </a:cubicBezTo>
                  <a:cubicBezTo>
                    <a:pt x="84" y="477"/>
                    <a:pt x="91" y="479"/>
                    <a:pt x="97" y="479"/>
                  </a:cubicBezTo>
                  <a:cubicBezTo>
                    <a:pt x="141" y="479"/>
                    <a:pt x="156" y="419"/>
                    <a:pt x="178" y="384"/>
                  </a:cubicBezTo>
                  <a:cubicBezTo>
                    <a:pt x="242" y="282"/>
                    <a:pt x="310" y="183"/>
                    <a:pt x="384" y="88"/>
                  </a:cubicBezTo>
                  <a:cubicBezTo>
                    <a:pt x="411" y="44"/>
                    <a:pt x="375"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441;p47"/>
            <p:cNvSpPr/>
            <p:nvPr/>
          </p:nvSpPr>
          <p:spPr>
            <a:xfrm>
              <a:off x="7788425" y="3384384"/>
              <a:ext cx="40200" cy="283306"/>
            </a:xfrm>
            <a:custGeom>
              <a:avLst/>
              <a:gdLst/>
              <a:ahLst/>
              <a:cxnLst/>
              <a:rect l="l" t="t" r="r" b="b"/>
              <a:pathLst>
                <a:path w="483" h="3404" extrusionOk="0">
                  <a:moveTo>
                    <a:pt x="58" y="0"/>
                  </a:moveTo>
                  <a:cubicBezTo>
                    <a:pt x="29" y="0"/>
                    <a:pt x="0" y="20"/>
                    <a:pt x="1" y="59"/>
                  </a:cubicBezTo>
                  <a:cubicBezTo>
                    <a:pt x="3" y="88"/>
                    <a:pt x="11" y="118"/>
                    <a:pt x="24" y="147"/>
                  </a:cubicBezTo>
                  <a:cubicBezTo>
                    <a:pt x="116" y="406"/>
                    <a:pt x="182" y="674"/>
                    <a:pt x="221" y="945"/>
                  </a:cubicBezTo>
                  <a:cubicBezTo>
                    <a:pt x="299" y="1400"/>
                    <a:pt x="326" y="1861"/>
                    <a:pt x="299" y="2322"/>
                  </a:cubicBezTo>
                  <a:cubicBezTo>
                    <a:pt x="279" y="2634"/>
                    <a:pt x="246" y="2947"/>
                    <a:pt x="199" y="3258"/>
                  </a:cubicBezTo>
                  <a:cubicBezTo>
                    <a:pt x="195" y="3307"/>
                    <a:pt x="162" y="3385"/>
                    <a:pt x="229" y="3402"/>
                  </a:cubicBezTo>
                  <a:cubicBezTo>
                    <a:pt x="235" y="3403"/>
                    <a:pt x="240" y="3403"/>
                    <a:pt x="244" y="3403"/>
                  </a:cubicBezTo>
                  <a:cubicBezTo>
                    <a:pt x="301" y="3403"/>
                    <a:pt x="300" y="3334"/>
                    <a:pt x="308" y="3289"/>
                  </a:cubicBezTo>
                  <a:cubicBezTo>
                    <a:pt x="326" y="3176"/>
                    <a:pt x="343" y="3060"/>
                    <a:pt x="355" y="2947"/>
                  </a:cubicBezTo>
                  <a:cubicBezTo>
                    <a:pt x="483" y="1980"/>
                    <a:pt x="435" y="980"/>
                    <a:pt x="112" y="55"/>
                  </a:cubicBezTo>
                  <a:cubicBezTo>
                    <a:pt x="112" y="18"/>
                    <a:pt x="85" y="0"/>
                    <a:pt x="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442;p47"/>
            <p:cNvSpPr/>
            <p:nvPr/>
          </p:nvSpPr>
          <p:spPr>
            <a:xfrm>
              <a:off x="7766204" y="3710804"/>
              <a:ext cx="30379" cy="58342"/>
            </a:xfrm>
            <a:custGeom>
              <a:avLst/>
              <a:gdLst/>
              <a:ahLst/>
              <a:cxnLst/>
              <a:rect l="l" t="t" r="r" b="b"/>
              <a:pathLst>
                <a:path w="365" h="701" extrusionOk="0">
                  <a:moveTo>
                    <a:pt x="306" y="1"/>
                  </a:moveTo>
                  <a:cubicBezTo>
                    <a:pt x="281" y="1"/>
                    <a:pt x="255" y="16"/>
                    <a:pt x="252" y="50"/>
                  </a:cubicBezTo>
                  <a:cubicBezTo>
                    <a:pt x="211" y="251"/>
                    <a:pt x="104" y="434"/>
                    <a:pt x="15" y="620"/>
                  </a:cubicBezTo>
                  <a:cubicBezTo>
                    <a:pt x="1" y="646"/>
                    <a:pt x="11" y="679"/>
                    <a:pt x="40" y="696"/>
                  </a:cubicBezTo>
                  <a:cubicBezTo>
                    <a:pt x="47" y="699"/>
                    <a:pt x="55" y="701"/>
                    <a:pt x="63" y="701"/>
                  </a:cubicBezTo>
                  <a:cubicBezTo>
                    <a:pt x="84" y="701"/>
                    <a:pt x="104" y="690"/>
                    <a:pt x="114" y="671"/>
                  </a:cubicBezTo>
                  <a:cubicBezTo>
                    <a:pt x="200" y="494"/>
                    <a:pt x="297" y="319"/>
                    <a:pt x="350" y="128"/>
                  </a:cubicBezTo>
                  <a:cubicBezTo>
                    <a:pt x="357" y="105"/>
                    <a:pt x="361" y="83"/>
                    <a:pt x="363" y="60"/>
                  </a:cubicBezTo>
                  <a:cubicBezTo>
                    <a:pt x="365" y="21"/>
                    <a:pt x="33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443;p47"/>
            <p:cNvSpPr/>
            <p:nvPr/>
          </p:nvSpPr>
          <p:spPr>
            <a:xfrm>
              <a:off x="6219832" y="3704728"/>
              <a:ext cx="119685" cy="161128"/>
            </a:xfrm>
            <a:custGeom>
              <a:avLst/>
              <a:gdLst/>
              <a:ahLst/>
              <a:cxnLst/>
              <a:rect l="l" t="t" r="r" b="b"/>
              <a:pathLst>
                <a:path w="1438" h="1936" extrusionOk="0">
                  <a:moveTo>
                    <a:pt x="82" y="1"/>
                  </a:moveTo>
                  <a:cubicBezTo>
                    <a:pt x="34" y="1"/>
                    <a:pt x="0" y="67"/>
                    <a:pt x="49" y="102"/>
                  </a:cubicBezTo>
                  <a:cubicBezTo>
                    <a:pt x="80" y="125"/>
                    <a:pt x="111" y="147"/>
                    <a:pt x="140" y="170"/>
                  </a:cubicBezTo>
                  <a:cubicBezTo>
                    <a:pt x="456" y="429"/>
                    <a:pt x="705" y="756"/>
                    <a:pt x="909" y="1110"/>
                  </a:cubicBezTo>
                  <a:cubicBezTo>
                    <a:pt x="1047" y="1365"/>
                    <a:pt x="1170" y="1637"/>
                    <a:pt x="1288" y="1904"/>
                  </a:cubicBezTo>
                  <a:cubicBezTo>
                    <a:pt x="1298" y="1924"/>
                    <a:pt x="1319" y="1936"/>
                    <a:pt x="1340" y="1936"/>
                  </a:cubicBezTo>
                  <a:cubicBezTo>
                    <a:pt x="1348" y="1936"/>
                    <a:pt x="1356" y="1934"/>
                    <a:pt x="1364" y="1931"/>
                  </a:cubicBezTo>
                  <a:cubicBezTo>
                    <a:pt x="1438" y="1888"/>
                    <a:pt x="1355" y="1797"/>
                    <a:pt x="1339" y="1740"/>
                  </a:cubicBezTo>
                  <a:cubicBezTo>
                    <a:pt x="1189" y="1415"/>
                    <a:pt x="1043" y="1081"/>
                    <a:pt x="837" y="785"/>
                  </a:cubicBezTo>
                  <a:cubicBezTo>
                    <a:pt x="637" y="493"/>
                    <a:pt x="403" y="217"/>
                    <a:pt x="115" y="12"/>
                  </a:cubicBezTo>
                  <a:cubicBezTo>
                    <a:pt x="104" y="4"/>
                    <a:pt x="93" y="1"/>
                    <a:pt x="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444;p47"/>
            <p:cNvSpPr/>
            <p:nvPr/>
          </p:nvSpPr>
          <p:spPr>
            <a:xfrm>
              <a:off x="5752841" y="3217429"/>
              <a:ext cx="56846" cy="286386"/>
            </a:xfrm>
            <a:custGeom>
              <a:avLst/>
              <a:gdLst/>
              <a:ahLst/>
              <a:cxnLst/>
              <a:rect l="l" t="t" r="r" b="b"/>
              <a:pathLst>
                <a:path w="683" h="3441" extrusionOk="0">
                  <a:moveTo>
                    <a:pt x="275" y="1"/>
                  </a:moveTo>
                  <a:cubicBezTo>
                    <a:pt x="247" y="1"/>
                    <a:pt x="222" y="21"/>
                    <a:pt x="219" y="49"/>
                  </a:cubicBezTo>
                  <a:cubicBezTo>
                    <a:pt x="206" y="108"/>
                    <a:pt x="198" y="168"/>
                    <a:pt x="186" y="228"/>
                  </a:cubicBezTo>
                  <a:cubicBezTo>
                    <a:pt x="77" y="847"/>
                    <a:pt x="1" y="1485"/>
                    <a:pt x="83" y="2114"/>
                  </a:cubicBezTo>
                  <a:cubicBezTo>
                    <a:pt x="147" y="2577"/>
                    <a:pt x="336" y="3015"/>
                    <a:pt x="568" y="3418"/>
                  </a:cubicBezTo>
                  <a:cubicBezTo>
                    <a:pt x="581" y="3434"/>
                    <a:pt x="596" y="3440"/>
                    <a:pt x="612" y="3440"/>
                  </a:cubicBezTo>
                  <a:cubicBezTo>
                    <a:pt x="648" y="3440"/>
                    <a:pt x="682" y="3404"/>
                    <a:pt x="665" y="3361"/>
                  </a:cubicBezTo>
                  <a:cubicBezTo>
                    <a:pt x="575" y="3211"/>
                    <a:pt x="496" y="3052"/>
                    <a:pt x="426" y="2890"/>
                  </a:cubicBezTo>
                  <a:cubicBezTo>
                    <a:pt x="285" y="2577"/>
                    <a:pt x="198" y="2242"/>
                    <a:pt x="171" y="1898"/>
                  </a:cubicBezTo>
                  <a:cubicBezTo>
                    <a:pt x="136" y="1396"/>
                    <a:pt x="186" y="894"/>
                    <a:pt x="270" y="401"/>
                  </a:cubicBezTo>
                  <a:cubicBezTo>
                    <a:pt x="289" y="287"/>
                    <a:pt x="309" y="176"/>
                    <a:pt x="330" y="63"/>
                  </a:cubicBezTo>
                  <a:cubicBezTo>
                    <a:pt x="334" y="32"/>
                    <a:pt x="313" y="6"/>
                    <a:pt x="282" y="1"/>
                  </a:cubicBezTo>
                  <a:cubicBezTo>
                    <a:pt x="280" y="1"/>
                    <a:pt x="27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445;p47"/>
            <p:cNvSpPr/>
            <p:nvPr/>
          </p:nvSpPr>
          <p:spPr>
            <a:xfrm>
              <a:off x="5739857" y="3469776"/>
              <a:ext cx="84895" cy="119848"/>
            </a:xfrm>
            <a:custGeom>
              <a:avLst/>
              <a:gdLst/>
              <a:ahLst/>
              <a:cxnLst/>
              <a:rect l="l" t="t" r="r" b="b"/>
              <a:pathLst>
                <a:path w="1020" h="1440" extrusionOk="0">
                  <a:moveTo>
                    <a:pt x="66" y="0"/>
                  </a:moveTo>
                  <a:cubicBezTo>
                    <a:pt x="33" y="0"/>
                    <a:pt x="1" y="27"/>
                    <a:pt x="11" y="70"/>
                  </a:cubicBezTo>
                  <a:cubicBezTo>
                    <a:pt x="130" y="502"/>
                    <a:pt x="531" y="1174"/>
                    <a:pt x="903" y="1427"/>
                  </a:cubicBezTo>
                  <a:cubicBezTo>
                    <a:pt x="915" y="1436"/>
                    <a:pt x="927" y="1440"/>
                    <a:pt x="938" y="1440"/>
                  </a:cubicBezTo>
                  <a:cubicBezTo>
                    <a:pt x="985" y="1440"/>
                    <a:pt x="1019" y="1375"/>
                    <a:pt x="971" y="1339"/>
                  </a:cubicBezTo>
                  <a:cubicBezTo>
                    <a:pt x="879" y="1273"/>
                    <a:pt x="792" y="1195"/>
                    <a:pt x="718" y="1109"/>
                  </a:cubicBezTo>
                  <a:cubicBezTo>
                    <a:pt x="465" y="810"/>
                    <a:pt x="268" y="471"/>
                    <a:pt x="136" y="105"/>
                  </a:cubicBezTo>
                  <a:cubicBezTo>
                    <a:pt x="128" y="82"/>
                    <a:pt x="122" y="61"/>
                    <a:pt x="118" y="39"/>
                  </a:cubicBezTo>
                  <a:cubicBezTo>
                    <a:pt x="109" y="12"/>
                    <a:pt x="87"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446;p47"/>
            <p:cNvSpPr/>
            <p:nvPr/>
          </p:nvSpPr>
          <p:spPr>
            <a:xfrm>
              <a:off x="5519636" y="3447471"/>
              <a:ext cx="18560" cy="112357"/>
            </a:xfrm>
            <a:custGeom>
              <a:avLst/>
              <a:gdLst/>
              <a:ahLst/>
              <a:cxnLst/>
              <a:rect l="l" t="t" r="r" b="b"/>
              <a:pathLst>
                <a:path w="223" h="1350" extrusionOk="0">
                  <a:moveTo>
                    <a:pt x="110" y="0"/>
                  </a:moveTo>
                  <a:cubicBezTo>
                    <a:pt x="58" y="2"/>
                    <a:pt x="48" y="54"/>
                    <a:pt x="56" y="95"/>
                  </a:cubicBezTo>
                  <a:cubicBezTo>
                    <a:pt x="58" y="140"/>
                    <a:pt x="64" y="185"/>
                    <a:pt x="69" y="231"/>
                  </a:cubicBezTo>
                  <a:cubicBezTo>
                    <a:pt x="81" y="360"/>
                    <a:pt x="89" y="492"/>
                    <a:pt x="93" y="624"/>
                  </a:cubicBezTo>
                  <a:cubicBezTo>
                    <a:pt x="99" y="821"/>
                    <a:pt x="81" y="1021"/>
                    <a:pt x="38" y="1214"/>
                  </a:cubicBezTo>
                  <a:cubicBezTo>
                    <a:pt x="29" y="1259"/>
                    <a:pt x="1" y="1329"/>
                    <a:pt x="62" y="1348"/>
                  </a:cubicBezTo>
                  <a:cubicBezTo>
                    <a:pt x="67" y="1349"/>
                    <a:pt x="72" y="1350"/>
                    <a:pt x="77" y="1350"/>
                  </a:cubicBezTo>
                  <a:cubicBezTo>
                    <a:pt x="103" y="1350"/>
                    <a:pt x="125" y="1333"/>
                    <a:pt x="132" y="1309"/>
                  </a:cubicBezTo>
                  <a:cubicBezTo>
                    <a:pt x="151" y="1220"/>
                    <a:pt x="167" y="1132"/>
                    <a:pt x="182" y="1043"/>
                  </a:cubicBezTo>
                  <a:cubicBezTo>
                    <a:pt x="223" y="784"/>
                    <a:pt x="204" y="519"/>
                    <a:pt x="184" y="255"/>
                  </a:cubicBezTo>
                  <a:cubicBezTo>
                    <a:pt x="178" y="198"/>
                    <a:pt x="171" y="138"/>
                    <a:pt x="167" y="78"/>
                  </a:cubicBezTo>
                  <a:cubicBezTo>
                    <a:pt x="169" y="41"/>
                    <a:pt x="155" y="0"/>
                    <a:pt x="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447;p47"/>
            <p:cNvSpPr/>
            <p:nvPr/>
          </p:nvSpPr>
          <p:spPr>
            <a:xfrm>
              <a:off x="5026512" y="3587793"/>
              <a:ext cx="74075" cy="132581"/>
            </a:xfrm>
            <a:custGeom>
              <a:avLst/>
              <a:gdLst/>
              <a:ahLst/>
              <a:cxnLst/>
              <a:rect l="l" t="t" r="r" b="b"/>
              <a:pathLst>
                <a:path w="890" h="1593" extrusionOk="0">
                  <a:moveTo>
                    <a:pt x="827" y="1"/>
                  </a:moveTo>
                  <a:cubicBezTo>
                    <a:pt x="805" y="1"/>
                    <a:pt x="784" y="14"/>
                    <a:pt x="774" y="34"/>
                  </a:cubicBezTo>
                  <a:cubicBezTo>
                    <a:pt x="731" y="168"/>
                    <a:pt x="700" y="304"/>
                    <a:pt x="637" y="429"/>
                  </a:cubicBezTo>
                  <a:cubicBezTo>
                    <a:pt x="546" y="604"/>
                    <a:pt x="435" y="766"/>
                    <a:pt x="330" y="931"/>
                  </a:cubicBezTo>
                  <a:cubicBezTo>
                    <a:pt x="211" y="1118"/>
                    <a:pt x="91" y="1308"/>
                    <a:pt x="13" y="1515"/>
                  </a:cubicBezTo>
                  <a:cubicBezTo>
                    <a:pt x="1" y="1544"/>
                    <a:pt x="13" y="1577"/>
                    <a:pt x="42" y="1589"/>
                  </a:cubicBezTo>
                  <a:cubicBezTo>
                    <a:pt x="49" y="1592"/>
                    <a:pt x="56" y="1593"/>
                    <a:pt x="62" y="1593"/>
                  </a:cubicBezTo>
                  <a:cubicBezTo>
                    <a:pt x="84" y="1593"/>
                    <a:pt x="105" y="1581"/>
                    <a:pt x="114" y="1559"/>
                  </a:cubicBezTo>
                  <a:cubicBezTo>
                    <a:pt x="149" y="1470"/>
                    <a:pt x="190" y="1384"/>
                    <a:pt x="237" y="1299"/>
                  </a:cubicBezTo>
                  <a:cubicBezTo>
                    <a:pt x="400" y="999"/>
                    <a:pt x="620" y="727"/>
                    <a:pt x="766" y="415"/>
                  </a:cubicBezTo>
                  <a:cubicBezTo>
                    <a:pt x="807" y="308"/>
                    <a:pt x="844" y="199"/>
                    <a:pt x="873" y="86"/>
                  </a:cubicBezTo>
                  <a:cubicBezTo>
                    <a:pt x="890" y="57"/>
                    <a:pt x="879" y="20"/>
                    <a:pt x="848" y="5"/>
                  </a:cubicBezTo>
                  <a:cubicBezTo>
                    <a:pt x="841" y="2"/>
                    <a:pt x="834" y="1"/>
                    <a:pt x="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448;p47"/>
            <p:cNvSpPr/>
            <p:nvPr/>
          </p:nvSpPr>
          <p:spPr>
            <a:xfrm>
              <a:off x="4915070" y="4102890"/>
              <a:ext cx="62755" cy="472815"/>
            </a:xfrm>
            <a:custGeom>
              <a:avLst/>
              <a:gdLst/>
              <a:ahLst/>
              <a:cxnLst/>
              <a:rect l="l" t="t" r="r" b="b"/>
              <a:pathLst>
                <a:path w="754" h="5681" extrusionOk="0">
                  <a:moveTo>
                    <a:pt x="66" y="1"/>
                  </a:moveTo>
                  <a:cubicBezTo>
                    <a:pt x="33" y="1"/>
                    <a:pt x="0" y="28"/>
                    <a:pt x="9" y="70"/>
                  </a:cubicBezTo>
                  <a:cubicBezTo>
                    <a:pt x="29" y="144"/>
                    <a:pt x="56" y="218"/>
                    <a:pt x="81" y="292"/>
                  </a:cubicBezTo>
                  <a:cubicBezTo>
                    <a:pt x="326" y="1002"/>
                    <a:pt x="422" y="1755"/>
                    <a:pt x="361" y="2502"/>
                  </a:cubicBezTo>
                  <a:cubicBezTo>
                    <a:pt x="305" y="3212"/>
                    <a:pt x="184" y="3913"/>
                    <a:pt x="143" y="4623"/>
                  </a:cubicBezTo>
                  <a:cubicBezTo>
                    <a:pt x="122" y="4958"/>
                    <a:pt x="122" y="5310"/>
                    <a:pt x="190" y="5641"/>
                  </a:cubicBezTo>
                  <a:cubicBezTo>
                    <a:pt x="198" y="5667"/>
                    <a:pt x="221" y="5681"/>
                    <a:pt x="244" y="5681"/>
                  </a:cubicBezTo>
                  <a:cubicBezTo>
                    <a:pt x="261" y="5681"/>
                    <a:pt x="279" y="5673"/>
                    <a:pt x="291" y="5656"/>
                  </a:cubicBezTo>
                  <a:cubicBezTo>
                    <a:pt x="305" y="5629"/>
                    <a:pt x="293" y="5600"/>
                    <a:pt x="289" y="5575"/>
                  </a:cubicBezTo>
                  <a:cubicBezTo>
                    <a:pt x="270" y="5473"/>
                    <a:pt x="258" y="5368"/>
                    <a:pt x="252" y="5263"/>
                  </a:cubicBezTo>
                  <a:cubicBezTo>
                    <a:pt x="237" y="5036"/>
                    <a:pt x="239" y="4808"/>
                    <a:pt x="256" y="4582"/>
                  </a:cubicBezTo>
                  <a:cubicBezTo>
                    <a:pt x="375" y="2938"/>
                    <a:pt x="754" y="1860"/>
                    <a:pt x="169" y="206"/>
                  </a:cubicBezTo>
                  <a:cubicBezTo>
                    <a:pt x="151" y="151"/>
                    <a:pt x="132" y="95"/>
                    <a:pt x="118" y="39"/>
                  </a:cubicBezTo>
                  <a:cubicBezTo>
                    <a:pt x="109" y="13"/>
                    <a:pt x="88"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449;p47"/>
            <p:cNvSpPr/>
            <p:nvPr/>
          </p:nvSpPr>
          <p:spPr>
            <a:xfrm>
              <a:off x="5002126" y="4127193"/>
              <a:ext cx="20724" cy="139156"/>
            </a:xfrm>
            <a:custGeom>
              <a:avLst/>
              <a:gdLst/>
              <a:ahLst/>
              <a:cxnLst/>
              <a:rect l="l" t="t" r="r" b="b"/>
              <a:pathLst>
                <a:path w="249" h="1672" extrusionOk="0">
                  <a:moveTo>
                    <a:pt x="66" y="0"/>
                  </a:moveTo>
                  <a:cubicBezTo>
                    <a:pt x="33" y="0"/>
                    <a:pt x="0" y="27"/>
                    <a:pt x="10" y="70"/>
                  </a:cubicBezTo>
                  <a:cubicBezTo>
                    <a:pt x="63" y="256"/>
                    <a:pt x="98" y="447"/>
                    <a:pt x="113" y="640"/>
                  </a:cubicBezTo>
                  <a:cubicBezTo>
                    <a:pt x="131" y="887"/>
                    <a:pt x="119" y="1134"/>
                    <a:pt x="105" y="1381"/>
                  </a:cubicBezTo>
                  <a:cubicBezTo>
                    <a:pt x="100" y="1457"/>
                    <a:pt x="92" y="1533"/>
                    <a:pt x="84" y="1607"/>
                  </a:cubicBezTo>
                  <a:cubicBezTo>
                    <a:pt x="80" y="1638"/>
                    <a:pt x="103" y="1667"/>
                    <a:pt x="133" y="1671"/>
                  </a:cubicBezTo>
                  <a:cubicBezTo>
                    <a:pt x="136" y="1671"/>
                    <a:pt x="138" y="1671"/>
                    <a:pt x="140" y="1671"/>
                  </a:cubicBezTo>
                  <a:cubicBezTo>
                    <a:pt x="167" y="1671"/>
                    <a:pt x="191" y="1650"/>
                    <a:pt x="195" y="1624"/>
                  </a:cubicBezTo>
                  <a:cubicBezTo>
                    <a:pt x="201" y="1572"/>
                    <a:pt x="205" y="1523"/>
                    <a:pt x="210" y="1473"/>
                  </a:cubicBezTo>
                  <a:cubicBezTo>
                    <a:pt x="220" y="1354"/>
                    <a:pt x="226" y="1235"/>
                    <a:pt x="230" y="1118"/>
                  </a:cubicBezTo>
                  <a:cubicBezTo>
                    <a:pt x="249" y="755"/>
                    <a:pt x="220" y="389"/>
                    <a:pt x="119" y="40"/>
                  </a:cubicBezTo>
                  <a:cubicBezTo>
                    <a:pt x="110" y="12"/>
                    <a:pt x="88"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450;p47"/>
            <p:cNvSpPr/>
            <p:nvPr/>
          </p:nvSpPr>
          <p:spPr>
            <a:xfrm>
              <a:off x="4322821" y="4021160"/>
              <a:ext cx="103954" cy="313435"/>
            </a:xfrm>
            <a:custGeom>
              <a:avLst/>
              <a:gdLst/>
              <a:ahLst/>
              <a:cxnLst/>
              <a:rect l="l" t="t" r="r" b="b"/>
              <a:pathLst>
                <a:path w="1249" h="3766" extrusionOk="0">
                  <a:moveTo>
                    <a:pt x="1175" y="1"/>
                  </a:moveTo>
                  <a:cubicBezTo>
                    <a:pt x="1159" y="1"/>
                    <a:pt x="1142" y="8"/>
                    <a:pt x="1130" y="26"/>
                  </a:cubicBezTo>
                  <a:cubicBezTo>
                    <a:pt x="692" y="840"/>
                    <a:pt x="414" y="1733"/>
                    <a:pt x="225" y="2634"/>
                  </a:cubicBezTo>
                  <a:cubicBezTo>
                    <a:pt x="149" y="2990"/>
                    <a:pt x="71" y="3344"/>
                    <a:pt x="5" y="3702"/>
                  </a:cubicBezTo>
                  <a:cubicBezTo>
                    <a:pt x="1" y="3733"/>
                    <a:pt x="23" y="3760"/>
                    <a:pt x="52" y="3766"/>
                  </a:cubicBezTo>
                  <a:cubicBezTo>
                    <a:pt x="53" y="3766"/>
                    <a:pt x="55" y="3766"/>
                    <a:pt x="56" y="3766"/>
                  </a:cubicBezTo>
                  <a:cubicBezTo>
                    <a:pt x="86" y="3766"/>
                    <a:pt x="112" y="3746"/>
                    <a:pt x="116" y="3716"/>
                  </a:cubicBezTo>
                  <a:cubicBezTo>
                    <a:pt x="182" y="3363"/>
                    <a:pt x="258" y="3011"/>
                    <a:pt x="334" y="2659"/>
                  </a:cubicBezTo>
                  <a:cubicBezTo>
                    <a:pt x="521" y="1768"/>
                    <a:pt x="795" y="888"/>
                    <a:pt x="1227" y="83"/>
                  </a:cubicBezTo>
                  <a:cubicBezTo>
                    <a:pt x="1248" y="39"/>
                    <a:pt x="1212" y="1"/>
                    <a:pt x="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451;p47"/>
            <p:cNvSpPr/>
            <p:nvPr/>
          </p:nvSpPr>
          <p:spPr>
            <a:xfrm>
              <a:off x="4306425" y="4371300"/>
              <a:ext cx="17312" cy="75321"/>
            </a:xfrm>
            <a:custGeom>
              <a:avLst/>
              <a:gdLst/>
              <a:ahLst/>
              <a:cxnLst/>
              <a:rect l="l" t="t" r="r" b="b"/>
              <a:pathLst>
                <a:path w="208" h="905" extrusionOk="0">
                  <a:moveTo>
                    <a:pt x="147" y="0"/>
                  </a:moveTo>
                  <a:cubicBezTo>
                    <a:pt x="89" y="0"/>
                    <a:pt x="88" y="73"/>
                    <a:pt x="80" y="118"/>
                  </a:cubicBezTo>
                  <a:cubicBezTo>
                    <a:pt x="62" y="238"/>
                    <a:pt x="49" y="359"/>
                    <a:pt x="37" y="480"/>
                  </a:cubicBezTo>
                  <a:cubicBezTo>
                    <a:pt x="25" y="602"/>
                    <a:pt x="15" y="721"/>
                    <a:pt x="4" y="843"/>
                  </a:cubicBezTo>
                  <a:cubicBezTo>
                    <a:pt x="0" y="871"/>
                    <a:pt x="21" y="900"/>
                    <a:pt x="52" y="904"/>
                  </a:cubicBezTo>
                  <a:cubicBezTo>
                    <a:pt x="54" y="904"/>
                    <a:pt x="57" y="905"/>
                    <a:pt x="60" y="905"/>
                  </a:cubicBezTo>
                  <a:cubicBezTo>
                    <a:pt x="125" y="905"/>
                    <a:pt x="116" y="830"/>
                    <a:pt x="122" y="781"/>
                  </a:cubicBezTo>
                  <a:cubicBezTo>
                    <a:pt x="144" y="542"/>
                    <a:pt x="163" y="301"/>
                    <a:pt x="204" y="63"/>
                  </a:cubicBezTo>
                  <a:cubicBezTo>
                    <a:pt x="208" y="34"/>
                    <a:pt x="185" y="5"/>
                    <a:pt x="156" y="1"/>
                  </a:cubicBezTo>
                  <a:cubicBezTo>
                    <a:pt x="153" y="1"/>
                    <a:pt x="150" y="0"/>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452;p47"/>
            <p:cNvSpPr/>
            <p:nvPr/>
          </p:nvSpPr>
          <p:spPr>
            <a:xfrm>
              <a:off x="4474046" y="4001435"/>
              <a:ext cx="268417" cy="183017"/>
            </a:xfrm>
            <a:custGeom>
              <a:avLst/>
              <a:gdLst/>
              <a:ahLst/>
              <a:cxnLst/>
              <a:rect l="l" t="t" r="r" b="b"/>
              <a:pathLst>
                <a:path w="3225" h="2199" extrusionOk="0">
                  <a:moveTo>
                    <a:pt x="67" y="0"/>
                  </a:moveTo>
                  <a:cubicBezTo>
                    <a:pt x="33" y="0"/>
                    <a:pt x="2" y="15"/>
                    <a:pt x="2" y="57"/>
                  </a:cubicBezTo>
                  <a:cubicBezTo>
                    <a:pt x="0" y="101"/>
                    <a:pt x="45" y="115"/>
                    <a:pt x="83" y="115"/>
                  </a:cubicBezTo>
                  <a:cubicBezTo>
                    <a:pt x="85" y="115"/>
                    <a:pt x="88" y="115"/>
                    <a:pt x="91" y="115"/>
                  </a:cubicBezTo>
                  <a:cubicBezTo>
                    <a:pt x="163" y="119"/>
                    <a:pt x="235" y="127"/>
                    <a:pt x="307" y="141"/>
                  </a:cubicBezTo>
                  <a:cubicBezTo>
                    <a:pt x="527" y="185"/>
                    <a:pt x="733" y="279"/>
                    <a:pt x="932" y="376"/>
                  </a:cubicBezTo>
                  <a:cubicBezTo>
                    <a:pt x="1243" y="532"/>
                    <a:pt x="1527" y="724"/>
                    <a:pt x="1808" y="929"/>
                  </a:cubicBezTo>
                  <a:cubicBezTo>
                    <a:pt x="2298" y="1283"/>
                    <a:pt x="2734" y="1703"/>
                    <a:pt x="3107" y="2178"/>
                  </a:cubicBezTo>
                  <a:cubicBezTo>
                    <a:pt x="3119" y="2192"/>
                    <a:pt x="3134" y="2198"/>
                    <a:pt x="3148" y="2198"/>
                  </a:cubicBezTo>
                  <a:cubicBezTo>
                    <a:pt x="3187" y="2198"/>
                    <a:pt x="3224" y="2154"/>
                    <a:pt x="3197" y="2110"/>
                  </a:cubicBezTo>
                  <a:cubicBezTo>
                    <a:pt x="3067" y="1944"/>
                    <a:pt x="2930" y="1785"/>
                    <a:pt x="2782" y="1633"/>
                  </a:cubicBezTo>
                  <a:cubicBezTo>
                    <a:pt x="2454" y="1289"/>
                    <a:pt x="2090" y="981"/>
                    <a:pt x="1697" y="711"/>
                  </a:cubicBezTo>
                  <a:cubicBezTo>
                    <a:pt x="1302" y="440"/>
                    <a:pt x="872" y="174"/>
                    <a:pt x="403" y="49"/>
                  </a:cubicBezTo>
                  <a:cubicBezTo>
                    <a:pt x="301" y="22"/>
                    <a:pt x="194" y="6"/>
                    <a:pt x="87" y="1"/>
                  </a:cubicBezTo>
                  <a:cubicBezTo>
                    <a:pt x="80" y="1"/>
                    <a:pt x="74"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453;p47"/>
            <p:cNvSpPr/>
            <p:nvPr/>
          </p:nvSpPr>
          <p:spPr>
            <a:xfrm>
              <a:off x="4816528" y="3633818"/>
              <a:ext cx="27799" cy="26050"/>
            </a:xfrm>
            <a:custGeom>
              <a:avLst/>
              <a:gdLst/>
              <a:ahLst/>
              <a:cxnLst/>
              <a:rect l="l" t="t" r="r" b="b"/>
              <a:pathLst>
                <a:path w="334" h="313" extrusionOk="0">
                  <a:moveTo>
                    <a:pt x="76" y="1"/>
                  </a:moveTo>
                  <a:cubicBezTo>
                    <a:pt x="35" y="1"/>
                    <a:pt x="1" y="48"/>
                    <a:pt x="30" y="90"/>
                  </a:cubicBezTo>
                  <a:cubicBezTo>
                    <a:pt x="96" y="150"/>
                    <a:pt x="156" y="216"/>
                    <a:pt x="209" y="288"/>
                  </a:cubicBezTo>
                  <a:cubicBezTo>
                    <a:pt x="221" y="305"/>
                    <a:pt x="237" y="312"/>
                    <a:pt x="253" y="312"/>
                  </a:cubicBezTo>
                  <a:cubicBezTo>
                    <a:pt x="294" y="312"/>
                    <a:pt x="334" y="263"/>
                    <a:pt x="298" y="220"/>
                  </a:cubicBezTo>
                  <a:cubicBezTo>
                    <a:pt x="244" y="144"/>
                    <a:pt x="183" y="76"/>
                    <a:pt x="115" y="16"/>
                  </a:cubicBezTo>
                  <a:cubicBezTo>
                    <a:pt x="103" y="5"/>
                    <a:pt x="89"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454;p47"/>
            <p:cNvSpPr/>
            <p:nvPr/>
          </p:nvSpPr>
          <p:spPr>
            <a:xfrm>
              <a:off x="4806874" y="4966879"/>
              <a:ext cx="16230" cy="77984"/>
            </a:xfrm>
            <a:custGeom>
              <a:avLst/>
              <a:gdLst/>
              <a:ahLst/>
              <a:cxnLst/>
              <a:rect l="l" t="t" r="r" b="b"/>
              <a:pathLst>
                <a:path w="195" h="937" extrusionOk="0">
                  <a:moveTo>
                    <a:pt x="127" y="0"/>
                  </a:moveTo>
                  <a:cubicBezTo>
                    <a:pt x="104" y="0"/>
                    <a:pt x="83" y="13"/>
                    <a:pt x="74" y="41"/>
                  </a:cubicBezTo>
                  <a:cubicBezTo>
                    <a:pt x="0" y="315"/>
                    <a:pt x="19" y="607"/>
                    <a:pt x="31" y="889"/>
                  </a:cubicBezTo>
                  <a:cubicBezTo>
                    <a:pt x="35" y="915"/>
                    <a:pt x="60" y="937"/>
                    <a:pt x="88" y="937"/>
                  </a:cubicBezTo>
                  <a:cubicBezTo>
                    <a:pt x="90" y="937"/>
                    <a:pt x="93" y="937"/>
                    <a:pt x="95" y="936"/>
                  </a:cubicBezTo>
                  <a:cubicBezTo>
                    <a:pt x="136" y="930"/>
                    <a:pt x="149" y="889"/>
                    <a:pt x="140" y="854"/>
                  </a:cubicBezTo>
                  <a:cubicBezTo>
                    <a:pt x="130" y="623"/>
                    <a:pt x="122" y="389"/>
                    <a:pt x="161" y="163"/>
                  </a:cubicBezTo>
                  <a:cubicBezTo>
                    <a:pt x="167" y="132"/>
                    <a:pt x="173" y="101"/>
                    <a:pt x="184" y="72"/>
                  </a:cubicBezTo>
                  <a:cubicBezTo>
                    <a:pt x="195" y="29"/>
                    <a:pt x="160"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455;p47"/>
            <p:cNvSpPr/>
            <p:nvPr/>
          </p:nvSpPr>
          <p:spPr>
            <a:xfrm>
              <a:off x="4692186" y="4768879"/>
              <a:ext cx="34707" cy="71909"/>
            </a:xfrm>
            <a:custGeom>
              <a:avLst/>
              <a:gdLst/>
              <a:ahLst/>
              <a:cxnLst/>
              <a:rect l="l" t="t" r="r" b="b"/>
              <a:pathLst>
                <a:path w="417" h="864" extrusionOk="0">
                  <a:moveTo>
                    <a:pt x="343" y="1"/>
                  </a:moveTo>
                  <a:cubicBezTo>
                    <a:pt x="341" y="1"/>
                    <a:pt x="339" y="1"/>
                    <a:pt x="337" y="1"/>
                  </a:cubicBezTo>
                  <a:cubicBezTo>
                    <a:pt x="292" y="13"/>
                    <a:pt x="272" y="65"/>
                    <a:pt x="245" y="102"/>
                  </a:cubicBezTo>
                  <a:cubicBezTo>
                    <a:pt x="124" y="314"/>
                    <a:pt x="68" y="556"/>
                    <a:pt x="6" y="793"/>
                  </a:cubicBezTo>
                  <a:cubicBezTo>
                    <a:pt x="0" y="822"/>
                    <a:pt x="17" y="853"/>
                    <a:pt x="45" y="861"/>
                  </a:cubicBezTo>
                  <a:cubicBezTo>
                    <a:pt x="51" y="862"/>
                    <a:pt x="56" y="863"/>
                    <a:pt x="61" y="863"/>
                  </a:cubicBezTo>
                  <a:cubicBezTo>
                    <a:pt x="86" y="863"/>
                    <a:pt x="107" y="847"/>
                    <a:pt x="115" y="822"/>
                  </a:cubicBezTo>
                  <a:cubicBezTo>
                    <a:pt x="183" y="573"/>
                    <a:pt x="230" y="301"/>
                    <a:pt x="389" y="92"/>
                  </a:cubicBezTo>
                  <a:cubicBezTo>
                    <a:pt x="417" y="54"/>
                    <a:pt x="389"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456;p47"/>
            <p:cNvSpPr/>
            <p:nvPr/>
          </p:nvSpPr>
          <p:spPr>
            <a:xfrm>
              <a:off x="5179068" y="4192527"/>
              <a:ext cx="67749" cy="118682"/>
            </a:xfrm>
            <a:custGeom>
              <a:avLst/>
              <a:gdLst/>
              <a:ahLst/>
              <a:cxnLst/>
              <a:rect l="l" t="t" r="r" b="b"/>
              <a:pathLst>
                <a:path w="814" h="1426" extrusionOk="0">
                  <a:moveTo>
                    <a:pt x="733" y="1"/>
                  </a:moveTo>
                  <a:cubicBezTo>
                    <a:pt x="723" y="1"/>
                    <a:pt x="711" y="4"/>
                    <a:pt x="700" y="12"/>
                  </a:cubicBezTo>
                  <a:cubicBezTo>
                    <a:pt x="647" y="63"/>
                    <a:pt x="614" y="133"/>
                    <a:pt x="577" y="195"/>
                  </a:cubicBezTo>
                  <a:cubicBezTo>
                    <a:pt x="521" y="293"/>
                    <a:pt x="472" y="392"/>
                    <a:pt x="421" y="493"/>
                  </a:cubicBezTo>
                  <a:cubicBezTo>
                    <a:pt x="281" y="775"/>
                    <a:pt x="141" y="1061"/>
                    <a:pt x="13" y="1347"/>
                  </a:cubicBezTo>
                  <a:cubicBezTo>
                    <a:pt x="1" y="1376"/>
                    <a:pt x="15" y="1408"/>
                    <a:pt x="44" y="1421"/>
                  </a:cubicBezTo>
                  <a:cubicBezTo>
                    <a:pt x="51" y="1424"/>
                    <a:pt x="58" y="1425"/>
                    <a:pt x="65" y="1425"/>
                  </a:cubicBezTo>
                  <a:cubicBezTo>
                    <a:pt x="86" y="1425"/>
                    <a:pt x="107" y="1412"/>
                    <a:pt x="116" y="1392"/>
                  </a:cubicBezTo>
                  <a:cubicBezTo>
                    <a:pt x="145" y="1326"/>
                    <a:pt x="176" y="1260"/>
                    <a:pt x="205" y="1197"/>
                  </a:cubicBezTo>
                  <a:cubicBezTo>
                    <a:pt x="320" y="950"/>
                    <a:pt x="437" y="709"/>
                    <a:pt x="560" y="466"/>
                  </a:cubicBezTo>
                  <a:cubicBezTo>
                    <a:pt x="626" y="343"/>
                    <a:pt x="686" y="213"/>
                    <a:pt x="770" y="100"/>
                  </a:cubicBezTo>
                  <a:cubicBezTo>
                    <a:pt x="814" y="63"/>
                    <a:pt x="780" y="1"/>
                    <a:pt x="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457;p47"/>
            <p:cNvSpPr/>
            <p:nvPr/>
          </p:nvSpPr>
          <p:spPr>
            <a:xfrm>
              <a:off x="5452388" y="3929527"/>
              <a:ext cx="68582" cy="53931"/>
            </a:xfrm>
            <a:custGeom>
              <a:avLst/>
              <a:gdLst/>
              <a:ahLst/>
              <a:cxnLst/>
              <a:rect l="l" t="t" r="r" b="b"/>
              <a:pathLst>
                <a:path w="824" h="648" extrusionOk="0">
                  <a:moveTo>
                    <a:pt x="743" y="0"/>
                  </a:moveTo>
                  <a:cubicBezTo>
                    <a:pt x="731" y="0"/>
                    <a:pt x="719" y="4"/>
                    <a:pt x="708" y="14"/>
                  </a:cubicBezTo>
                  <a:cubicBezTo>
                    <a:pt x="669" y="41"/>
                    <a:pt x="630" y="67"/>
                    <a:pt x="591" y="96"/>
                  </a:cubicBezTo>
                  <a:cubicBezTo>
                    <a:pt x="422" y="220"/>
                    <a:pt x="253" y="343"/>
                    <a:pt x="105" y="493"/>
                  </a:cubicBezTo>
                  <a:cubicBezTo>
                    <a:pt x="68" y="530"/>
                    <a:pt x="0" y="594"/>
                    <a:pt x="66" y="639"/>
                  </a:cubicBezTo>
                  <a:cubicBezTo>
                    <a:pt x="76" y="645"/>
                    <a:pt x="85" y="647"/>
                    <a:pt x="94" y="647"/>
                  </a:cubicBezTo>
                  <a:cubicBezTo>
                    <a:pt x="119" y="647"/>
                    <a:pt x="141" y="628"/>
                    <a:pt x="154" y="604"/>
                  </a:cubicBezTo>
                  <a:cubicBezTo>
                    <a:pt x="336" y="409"/>
                    <a:pt x="556" y="261"/>
                    <a:pt x="776" y="102"/>
                  </a:cubicBezTo>
                  <a:cubicBezTo>
                    <a:pt x="823" y="64"/>
                    <a:pt x="788" y="0"/>
                    <a:pt x="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458;p47"/>
            <p:cNvSpPr/>
            <p:nvPr/>
          </p:nvSpPr>
          <p:spPr>
            <a:xfrm>
              <a:off x="5389884" y="4041634"/>
              <a:ext cx="16480" cy="13400"/>
            </a:xfrm>
            <a:custGeom>
              <a:avLst/>
              <a:gdLst/>
              <a:ahLst/>
              <a:cxnLst/>
              <a:rect l="l" t="t" r="r" b="b"/>
              <a:pathLst>
                <a:path w="198" h="161" extrusionOk="0">
                  <a:moveTo>
                    <a:pt x="119" y="1"/>
                  </a:moveTo>
                  <a:cubicBezTo>
                    <a:pt x="104" y="1"/>
                    <a:pt x="90" y="6"/>
                    <a:pt x="78" y="16"/>
                  </a:cubicBezTo>
                  <a:cubicBezTo>
                    <a:pt x="52" y="49"/>
                    <a:pt x="0" y="78"/>
                    <a:pt x="21" y="125"/>
                  </a:cubicBezTo>
                  <a:cubicBezTo>
                    <a:pt x="32" y="150"/>
                    <a:pt x="50" y="160"/>
                    <a:pt x="69" y="160"/>
                  </a:cubicBezTo>
                  <a:cubicBezTo>
                    <a:pt x="90" y="160"/>
                    <a:pt x="113" y="148"/>
                    <a:pt x="128" y="127"/>
                  </a:cubicBezTo>
                  <a:cubicBezTo>
                    <a:pt x="161" y="97"/>
                    <a:pt x="198" y="60"/>
                    <a:pt x="159" y="16"/>
                  </a:cubicBezTo>
                  <a:cubicBezTo>
                    <a:pt x="147" y="6"/>
                    <a:pt x="13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459;p47"/>
            <p:cNvSpPr/>
            <p:nvPr/>
          </p:nvSpPr>
          <p:spPr>
            <a:xfrm>
              <a:off x="7191599" y="4646951"/>
              <a:ext cx="149564" cy="465491"/>
            </a:xfrm>
            <a:custGeom>
              <a:avLst/>
              <a:gdLst/>
              <a:ahLst/>
              <a:cxnLst/>
              <a:rect l="l" t="t" r="r" b="b"/>
              <a:pathLst>
                <a:path w="1797" h="5593" extrusionOk="0">
                  <a:moveTo>
                    <a:pt x="1737" y="0"/>
                  </a:moveTo>
                  <a:cubicBezTo>
                    <a:pt x="1713" y="0"/>
                    <a:pt x="1690" y="14"/>
                    <a:pt x="1683" y="44"/>
                  </a:cubicBezTo>
                  <a:cubicBezTo>
                    <a:pt x="1671" y="158"/>
                    <a:pt x="1653" y="271"/>
                    <a:pt x="1632" y="384"/>
                  </a:cubicBezTo>
                  <a:cubicBezTo>
                    <a:pt x="1453" y="1361"/>
                    <a:pt x="1214" y="2326"/>
                    <a:pt x="883" y="3264"/>
                  </a:cubicBezTo>
                  <a:cubicBezTo>
                    <a:pt x="694" y="3789"/>
                    <a:pt x="488" y="4315"/>
                    <a:pt x="287" y="4838"/>
                  </a:cubicBezTo>
                  <a:cubicBezTo>
                    <a:pt x="198" y="5064"/>
                    <a:pt x="110" y="5290"/>
                    <a:pt x="13" y="5515"/>
                  </a:cubicBezTo>
                  <a:cubicBezTo>
                    <a:pt x="1" y="5543"/>
                    <a:pt x="13" y="5576"/>
                    <a:pt x="42" y="5589"/>
                  </a:cubicBezTo>
                  <a:cubicBezTo>
                    <a:pt x="49" y="5591"/>
                    <a:pt x="55" y="5592"/>
                    <a:pt x="62" y="5592"/>
                  </a:cubicBezTo>
                  <a:cubicBezTo>
                    <a:pt x="84" y="5592"/>
                    <a:pt x="104" y="5580"/>
                    <a:pt x="114" y="5558"/>
                  </a:cubicBezTo>
                  <a:cubicBezTo>
                    <a:pt x="274" y="5183"/>
                    <a:pt x="418" y="4803"/>
                    <a:pt x="566" y="4422"/>
                  </a:cubicBezTo>
                  <a:cubicBezTo>
                    <a:pt x="789" y="3842"/>
                    <a:pt x="1015" y="3264"/>
                    <a:pt x="1196" y="2669"/>
                  </a:cubicBezTo>
                  <a:cubicBezTo>
                    <a:pt x="1422" y="1925"/>
                    <a:pt x="1603" y="1168"/>
                    <a:pt x="1741" y="402"/>
                  </a:cubicBezTo>
                  <a:cubicBezTo>
                    <a:pt x="1762" y="289"/>
                    <a:pt x="1780" y="174"/>
                    <a:pt x="1795" y="61"/>
                  </a:cubicBezTo>
                  <a:cubicBezTo>
                    <a:pt x="1797" y="22"/>
                    <a:pt x="1767" y="0"/>
                    <a:pt x="1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460;p47"/>
            <p:cNvSpPr/>
            <p:nvPr/>
          </p:nvSpPr>
          <p:spPr>
            <a:xfrm>
              <a:off x="7124185" y="4819648"/>
              <a:ext cx="72743" cy="194503"/>
            </a:xfrm>
            <a:custGeom>
              <a:avLst/>
              <a:gdLst/>
              <a:ahLst/>
              <a:cxnLst/>
              <a:rect l="l" t="t" r="r" b="b"/>
              <a:pathLst>
                <a:path w="874" h="2337" extrusionOk="0">
                  <a:moveTo>
                    <a:pt x="812" y="0"/>
                  </a:moveTo>
                  <a:cubicBezTo>
                    <a:pt x="787" y="0"/>
                    <a:pt x="762" y="16"/>
                    <a:pt x="757" y="49"/>
                  </a:cubicBezTo>
                  <a:cubicBezTo>
                    <a:pt x="662" y="576"/>
                    <a:pt x="463" y="1074"/>
                    <a:pt x="282" y="1578"/>
                  </a:cubicBezTo>
                  <a:cubicBezTo>
                    <a:pt x="198" y="1806"/>
                    <a:pt x="109" y="2035"/>
                    <a:pt x="12" y="2259"/>
                  </a:cubicBezTo>
                  <a:cubicBezTo>
                    <a:pt x="0" y="2288"/>
                    <a:pt x="12" y="2320"/>
                    <a:pt x="41" y="2333"/>
                  </a:cubicBezTo>
                  <a:cubicBezTo>
                    <a:pt x="48" y="2335"/>
                    <a:pt x="55" y="2336"/>
                    <a:pt x="62" y="2336"/>
                  </a:cubicBezTo>
                  <a:cubicBezTo>
                    <a:pt x="84" y="2336"/>
                    <a:pt x="106" y="2324"/>
                    <a:pt x="115" y="2302"/>
                  </a:cubicBezTo>
                  <a:cubicBezTo>
                    <a:pt x="249" y="1991"/>
                    <a:pt x="366" y="1672"/>
                    <a:pt x="483" y="1354"/>
                  </a:cubicBezTo>
                  <a:cubicBezTo>
                    <a:pt x="636" y="932"/>
                    <a:pt x="792" y="508"/>
                    <a:pt x="868" y="64"/>
                  </a:cubicBezTo>
                  <a:cubicBezTo>
                    <a:pt x="874" y="23"/>
                    <a:pt x="843" y="0"/>
                    <a:pt x="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461;p47"/>
            <p:cNvSpPr/>
            <p:nvPr/>
          </p:nvSpPr>
          <p:spPr>
            <a:xfrm>
              <a:off x="5436991" y="3081435"/>
              <a:ext cx="122598" cy="84309"/>
            </a:xfrm>
            <a:custGeom>
              <a:avLst/>
              <a:gdLst/>
              <a:ahLst/>
              <a:cxnLst/>
              <a:rect l="l" t="t" r="r" b="b"/>
              <a:pathLst>
                <a:path w="1473" h="1013" extrusionOk="0">
                  <a:moveTo>
                    <a:pt x="1389" y="1"/>
                  </a:moveTo>
                  <a:cubicBezTo>
                    <a:pt x="1379" y="1"/>
                    <a:pt x="1369" y="3"/>
                    <a:pt x="1358" y="10"/>
                  </a:cubicBezTo>
                  <a:cubicBezTo>
                    <a:pt x="1302" y="41"/>
                    <a:pt x="1247" y="72"/>
                    <a:pt x="1193" y="103"/>
                  </a:cubicBezTo>
                  <a:cubicBezTo>
                    <a:pt x="833" y="313"/>
                    <a:pt x="481" y="541"/>
                    <a:pt x="169" y="815"/>
                  </a:cubicBezTo>
                  <a:cubicBezTo>
                    <a:pt x="130" y="860"/>
                    <a:pt x="0" y="932"/>
                    <a:pt x="60" y="996"/>
                  </a:cubicBezTo>
                  <a:cubicBezTo>
                    <a:pt x="71" y="1007"/>
                    <a:pt x="85" y="1013"/>
                    <a:pt x="99" y="1013"/>
                  </a:cubicBezTo>
                  <a:cubicBezTo>
                    <a:pt x="113" y="1013"/>
                    <a:pt x="127" y="1007"/>
                    <a:pt x="138" y="996"/>
                  </a:cubicBezTo>
                  <a:cubicBezTo>
                    <a:pt x="177" y="954"/>
                    <a:pt x="220" y="915"/>
                    <a:pt x="263" y="876"/>
                  </a:cubicBezTo>
                  <a:cubicBezTo>
                    <a:pt x="339" y="813"/>
                    <a:pt x="418" y="751"/>
                    <a:pt x="496" y="691"/>
                  </a:cubicBezTo>
                  <a:cubicBezTo>
                    <a:pt x="788" y="475"/>
                    <a:pt x="1095" y="280"/>
                    <a:pt x="1415" y="107"/>
                  </a:cubicBezTo>
                  <a:cubicBezTo>
                    <a:pt x="1472" y="76"/>
                    <a:pt x="1440" y="1"/>
                    <a:pt x="1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462;p47"/>
            <p:cNvSpPr/>
            <p:nvPr/>
          </p:nvSpPr>
          <p:spPr>
            <a:xfrm>
              <a:off x="5585553" y="3054719"/>
              <a:ext cx="44861" cy="18643"/>
            </a:xfrm>
            <a:custGeom>
              <a:avLst/>
              <a:gdLst/>
              <a:ahLst/>
              <a:cxnLst/>
              <a:rect l="l" t="t" r="r" b="b"/>
              <a:pathLst>
                <a:path w="539" h="224" extrusionOk="0">
                  <a:moveTo>
                    <a:pt x="460" y="0"/>
                  </a:moveTo>
                  <a:cubicBezTo>
                    <a:pt x="455" y="0"/>
                    <a:pt x="450" y="1"/>
                    <a:pt x="445" y="2"/>
                  </a:cubicBezTo>
                  <a:cubicBezTo>
                    <a:pt x="338" y="29"/>
                    <a:pt x="233" y="58"/>
                    <a:pt x="128" y="91"/>
                  </a:cubicBezTo>
                  <a:cubicBezTo>
                    <a:pt x="83" y="111"/>
                    <a:pt x="1" y="105"/>
                    <a:pt x="7" y="177"/>
                  </a:cubicBezTo>
                  <a:cubicBezTo>
                    <a:pt x="15" y="212"/>
                    <a:pt x="36" y="223"/>
                    <a:pt x="61" y="223"/>
                  </a:cubicBezTo>
                  <a:cubicBezTo>
                    <a:pt x="91" y="223"/>
                    <a:pt x="126" y="208"/>
                    <a:pt x="153" y="200"/>
                  </a:cubicBezTo>
                  <a:cubicBezTo>
                    <a:pt x="258" y="167"/>
                    <a:pt x="367" y="136"/>
                    <a:pt x="474" y="111"/>
                  </a:cubicBezTo>
                  <a:cubicBezTo>
                    <a:pt x="539" y="90"/>
                    <a:pt x="519"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463;p47"/>
            <p:cNvSpPr/>
            <p:nvPr/>
          </p:nvSpPr>
          <p:spPr>
            <a:xfrm>
              <a:off x="7170709" y="2191979"/>
              <a:ext cx="111695" cy="371444"/>
            </a:xfrm>
            <a:custGeom>
              <a:avLst/>
              <a:gdLst/>
              <a:ahLst/>
              <a:cxnLst/>
              <a:rect l="l" t="t" r="r" b="b"/>
              <a:pathLst>
                <a:path w="1342" h="4463" extrusionOk="0">
                  <a:moveTo>
                    <a:pt x="75" y="0"/>
                  </a:moveTo>
                  <a:cubicBezTo>
                    <a:pt x="37" y="0"/>
                    <a:pt x="0" y="40"/>
                    <a:pt x="23" y="84"/>
                  </a:cubicBezTo>
                  <a:cubicBezTo>
                    <a:pt x="173" y="294"/>
                    <a:pt x="326" y="502"/>
                    <a:pt x="451" y="728"/>
                  </a:cubicBezTo>
                  <a:cubicBezTo>
                    <a:pt x="735" y="1213"/>
                    <a:pt x="937" y="1746"/>
                    <a:pt x="1068" y="2293"/>
                  </a:cubicBezTo>
                  <a:cubicBezTo>
                    <a:pt x="1200" y="2991"/>
                    <a:pt x="1249" y="3703"/>
                    <a:pt x="1214" y="4414"/>
                  </a:cubicBezTo>
                  <a:cubicBezTo>
                    <a:pt x="1220" y="4446"/>
                    <a:pt x="1245" y="4462"/>
                    <a:pt x="1271" y="4462"/>
                  </a:cubicBezTo>
                  <a:cubicBezTo>
                    <a:pt x="1296" y="4462"/>
                    <a:pt x="1321" y="4446"/>
                    <a:pt x="1325" y="4414"/>
                  </a:cubicBezTo>
                  <a:cubicBezTo>
                    <a:pt x="1342" y="4077"/>
                    <a:pt x="1340" y="3742"/>
                    <a:pt x="1315" y="3406"/>
                  </a:cubicBezTo>
                  <a:cubicBezTo>
                    <a:pt x="1286" y="2937"/>
                    <a:pt x="1239" y="2454"/>
                    <a:pt x="1107" y="1999"/>
                  </a:cubicBezTo>
                  <a:cubicBezTo>
                    <a:pt x="935" y="1409"/>
                    <a:pt x="686" y="841"/>
                    <a:pt x="336" y="333"/>
                  </a:cubicBezTo>
                  <a:cubicBezTo>
                    <a:pt x="268" y="228"/>
                    <a:pt x="190" y="129"/>
                    <a:pt x="120" y="26"/>
                  </a:cubicBezTo>
                  <a:cubicBezTo>
                    <a:pt x="108" y="8"/>
                    <a:pt x="91" y="0"/>
                    <a:pt x="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464;p47"/>
            <p:cNvSpPr/>
            <p:nvPr/>
          </p:nvSpPr>
          <p:spPr>
            <a:xfrm>
              <a:off x="7258764" y="2617273"/>
              <a:ext cx="18227" cy="87888"/>
            </a:xfrm>
            <a:custGeom>
              <a:avLst/>
              <a:gdLst/>
              <a:ahLst/>
              <a:cxnLst/>
              <a:rect l="l" t="t" r="r" b="b"/>
              <a:pathLst>
                <a:path w="219" h="1056" extrusionOk="0">
                  <a:moveTo>
                    <a:pt x="161" y="0"/>
                  </a:moveTo>
                  <a:cubicBezTo>
                    <a:pt x="133" y="0"/>
                    <a:pt x="105" y="19"/>
                    <a:pt x="105" y="57"/>
                  </a:cubicBezTo>
                  <a:cubicBezTo>
                    <a:pt x="105" y="142"/>
                    <a:pt x="103" y="228"/>
                    <a:pt x="97" y="312"/>
                  </a:cubicBezTo>
                  <a:cubicBezTo>
                    <a:pt x="78" y="541"/>
                    <a:pt x="47" y="767"/>
                    <a:pt x="6" y="993"/>
                  </a:cubicBezTo>
                  <a:cubicBezTo>
                    <a:pt x="0" y="1024"/>
                    <a:pt x="23" y="1051"/>
                    <a:pt x="54" y="1055"/>
                  </a:cubicBezTo>
                  <a:cubicBezTo>
                    <a:pt x="56" y="1055"/>
                    <a:pt x="59" y="1056"/>
                    <a:pt x="61" y="1056"/>
                  </a:cubicBezTo>
                  <a:cubicBezTo>
                    <a:pt x="89" y="1056"/>
                    <a:pt x="111" y="1036"/>
                    <a:pt x="115" y="1008"/>
                  </a:cubicBezTo>
                  <a:cubicBezTo>
                    <a:pt x="132" y="928"/>
                    <a:pt x="144" y="847"/>
                    <a:pt x="156" y="765"/>
                  </a:cubicBezTo>
                  <a:cubicBezTo>
                    <a:pt x="175" y="644"/>
                    <a:pt x="189" y="522"/>
                    <a:pt x="202" y="401"/>
                  </a:cubicBezTo>
                  <a:cubicBezTo>
                    <a:pt x="212" y="286"/>
                    <a:pt x="218" y="173"/>
                    <a:pt x="216" y="57"/>
                  </a:cubicBezTo>
                  <a:cubicBezTo>
                    <a:pt x="216" y="19"/>
                    <a:pt x="188"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465;p47"/>
            <p:cNvSpPr/>
            <p:nvPr/>
          </p:nvSpPr>
          <p:spPr>
            <a:xfrm>
              <a:off x="7219647" y="3007029"/>
              <a:ext cx="71495" cy="247685"/>
            </a:xfrm>
            <a:custGeom>
              <a:avLst/>
              <a:gdLst/>
              <a:ahLst/>
              <a:cxnLst/>
              <a:rect l="l" t="t" r="r" b="b"/>
              <a:pathLst>
                <a:path w="859" h="2976" extrusionOk="0">
                  <a:moveTo>
                    <a:pt x="142" y="1"/>
                  </a:moveTo>
                  <a:cubicBezTo>
                    <a:pt x="114" y="1"/>
                    <a:pt x="91" y="22"/>
                    <a:pt x="85" y="50"/>
                  </a:cubicBezTo>
                  <a:cubicBezTo>
                    <a:pt x="81" y="94"/>
                    <a:pt x="79" y="135"/>
                    <a:pt x="75" y="178"/>
                  </a:cubicBezTo>
                  <a:cubicBezTo>
                    <a:pt x="1" y="1139"/>
                    <a:pt x="336" y="2083"/>
                    <a:pt x="737" y="2941"/>
                  </a:cubicBezTo>
                  <a:cubicBezTo>
                    <a:pt x="748" y="2966"/>
                    <a:pt x="767" y="2976"/>
                    <a:pt x="787" y="2976"/>
                  </a:cubicBezTo>
                  <a:cubicBezTo>
                    <a:pt x="823" y="2976"/>
                    <a:pt x="859" y="2942"/>
                    <a:pt x="840" y="2898"/>
                  </a:cubicBezTo>
                  <a:cubicBezTo>
                    <a:pt x="645" y="2486"/>
                    <a:pt x="480" y="2060"/>
                    <a:pt x="351" y="1624"/>
                  </a:cubicBezTo>
                  <a:cubicBezTo>
                    <a:pt x="225" y="1163"/>
                    <a:pt x="151" y="684"/>
                    <a:pt x="186" y="207"/>
                  </a:cubicBezTo>
                  <a:cubicBezTo>
                    <a:pt x="186" y="201"/>
                    <a:pt x="188" y="174"/>
                    <a:pt x="188" y="164"/>
                  </a:cubicBezTo>
                  <a:cubicBezTo>
                    <a:pt x="186" y="110"/>
                    <a:pt x="227" y="18"/>
                    <a:pt x="149" y="1"/>
                  </a:cubicBezTo>
                  <a:cubicBezTo>
                    <a:pt x="147" y="1"/>
                    <a:pt x="144" y="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466;p47"/>
            <p:cNvSpPr/>
            <p:nvPr/>
          </p:nvSpPr>
          <p:spPr>
            <a:xfrm>
              <a:off x="7315276" y="3235489"/>
              <a:ext cx="68748" cy="166372"/>
            </a:xfrm>
            <a:custGeom>
              <a:avLst/>
              <a:gdLst/>
              <a:ahLst/>
              <a:cxnLst/>
              <a:rect l="l" t="t" r="r" b="b"/>
              <a:pathLst>
                <a:path w="826" h="1999" extrusionOk="0">
                  <a:moveTo>
                    <a:pt x="68" y="0"/>
                  </a:moveTo>
                  <a:cubicBezTo>
                    <a:pt x="34" y="0"/>
                    <a:pt x="1" y="32"/>
                    <a:pt x="14" y="74"/>
                  </a:cubicBezTo>
                  <a:cubicBezTo>
                    <a:pt x="127" y="301"/>
                    <a:pt x="259" y="519"/>
                    <a:pt x="354" y="755"/>
                  </a:cubicBezTo>
                  <a:cubicBezTo>
                    <a:pt x="514" y="1142"/>
                    <a:pt x="619" y="1552"/>
                    <a:pt x="710" y="1961"/>
                  </a:cubicBezTo>
                  <a:cubicBezTo>
                    <a:pt x="719" y="1987"/>
                    <a:pt x="740" y="1999"/>
                    <a:pt x="761" y="1999"/>
                  </a:cubicBezTo>
                  <a:cubicBezTo>
                    <a:pt x="793" y="1999"/>
                    <a:pt x="825" y="1973"/>
                    <a:pt x="817" y="1932"/>
                  </a:cubicBezTo>
                  <a:cubicBezTo>
                    <a:pt x="753" y="1626"/>
                    <a:pt x="671" y="1325"/>
                    <a:pt x="576" y="1029"/>
                  </a:cubicBezTo>
                  <a:cubicBezTo>
                    <a:pt x="465" y="677"/>
                    <a:pt x="290" y="354"/>
                    <a:pt x="117" y="31"/>
                  </a:cubicBezTo>
                  <a:cubicBezTo>
                    <a:pt x="106" y="10"/>
                    <a:pt x="87" y="0"/>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467;p47"/>
            <p:cNvSpPr/>
            <p:nvPr/>
          </p:nvSpPr>
          <p:spPr>
            <a:xfrm>
              <a:off x="5147275" y="4019163"/>
              <a:ext cx="55015" cy="80814"/>
            </a:xfrm>
            <a:custGeom>
              <a:avLst/>
              <a:gdLst/>
              <a:ahLst/>
              <a:cxnLst/>
              <a:rect l="l" t="t" r="r" b="b"/>
              <a:pathLst>
                <a:path w="661" h="971" extrusionOk="0">
                  <a:moveTo>
                    <a:pt x="582" y="0"/>
                  </a:moveTo>
                  <a:cubicBezTo>
                    <a:pt x="569" y="0"/>
                    <a:pt x="556" y="5"/>
                    <a:pt x="543" y="17"/>
                  </a:cubicBezTo>
                  <a:cubicBezTo>
                    <a:pt x="527" y="37"/>
                    <a:pt x="508" y="58"/>
                    <a:pt x="490" y="81"/>
                  </a:cubicBezTo>
                  <a:cubicBezTo>
                    <a:pt x="354" y="239"/>
                    <a:pt x="241" y="414"/>
                    <a:pt x="152" y="601"/>
                  </a:cubicBezTo>
                  <a:cubicBezTo>
                    <a:pt x="124" y="675"/>
                    <a:pt x="0" y="903"/>
                    <a:pt x="74" y="961"/>
                  </a:cubicBezTo>
                  <a:cubicBezTo>
                    <a:pt x="84" y="968"/>
                    <a:pt x="95" y="971"/>
                    <a:pt x="106" y="971"/>
                  </a:cubicBezTo>
                  <a:cubicBezTo>
                    <a:pt x="139" y="971"/>
                    <a:pt x="169" y="943"/>
                    <a:pt x="163" y="906"/>
                  </a:cubicBezTo>
                  <a:cubicBezTo>
                    <a:pt x="165" y="889"/>
                    <a:pt x="167" y="875"/>
                    <a:pt x="171" y="858"/>
                  </a:cubicBezTo>
                  <a:cubicBezTo>
                    <a:pt x="216" y="718"/>
                    <a:pt x="278" y="585"/>
                    <a:pt x="354" y="459"/>
                  </a:cubicBezTo>
                  <a:cubicBezTo>
                    <a:pt x="436" y="330"/>
                    <a:pt x="527" y="206"/>
                    <a:pt x="626" y="93"/>
                  </a:cubicBezTo>
                  <a:cubicBezTo>
                    <a:pt x="660" y="51"/>
                    <a:pt x="624"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468;p47"/>
            <p:cNvSpPr/>
            <p:nvPr/>
          </p:nvSpPr>
          <p:spPr>
            <a:xfrm>
              <a:off x="5219683" y="3965398"/>
              <a:ext cx="26301" cy="27964"/>
            </a:xfrm>
            <a:custGeom>
              <a:avLst/>
              <a:gdLst/>
              <a:ahLst/>
              <a:cxnLst/>
              <a:rect l="l" t="t" r="r" b="b"/>
              <a:pathLst>
                <a:path w="316" h="336" extrusionOk="0">
                  <a:moveTo>
                    <a:pt x="253" y="0"/>
                  </a:moveTo>
                  <a:cubicBezTo>
                    <a:pt x="201" y="0"/>
                    <a:pt x="175" y="87"/>
                    <a:pt x="138" y="122"/>
                  </a:cubicBezTo>
                  <a:cubicBezTo>
                    <a:pt x="107" y="161"/>
                    <a:pt x="74" y="196"/>
                    <a:pt x="37" y="231"/>
                  </a:cubicBezTo>
                  <a:cubicBezTo>
                    <a:pt x="15" y="241"/>
                    <a:pt x="0" y="266"/>
                    <a:pt x="7" y="290"/>
                  </a:cubicBezTo>
                  <a:cubicBezTo>
                    <a:pt x="11" y="317"/>
                    <a:pt x="33" y="336"/>
                    <a:pt x="60" y="336"/>
                  </a:cubicBezTo>
                  <a:cubicBezTo>
                    <a:pt x="118" y="330"/>
                    <a:pt x="153" y="270"/>
                    <a:pt x="192" y="231"/>
                  </a:cubicBezTo>
                  <a:cubicBezTo>
                    <a:pt x="231" y="186"/>
                    <a:pt x="268" y="138"/>
                    <a:pt x="299" y="87"/>
                  </a:cubicBezTo>
                  <a:cubicBezTo>
                    <a:pt x="315" y="62"/>
                    <a:pt x="311" y="27"/>
                    <a:pt x="286" y="11"/>
                  </a:cubicBezTo>
                  <a:cubicBezTo>
                    <a:pt x="274" y="3"/>
                    <a:pt x="26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469;p47"/>
            <p:cNvSpPr/>
            <p:nvPr/>
          </p:nvSpPr>
          <p:spPr>
            <a:xfrm>
              <a:off x="6098485" y="2525223"/>
              <a:ext cx="41698" cy="47689"/>
            </a:xfrm>
            <a:custGeom>
              <a:avLst/>
              <a:gdLst/>
              <a:ahLst/>
              <a:cxnLst/>
              <a:rect l="l" t="t" r="r" b="b"/>
              <a:pathLst>
                <a:path w="501" h="573" extrusionOk="0">
                  <a:moveTo>
                    <a:pt x="77" y="0"/>
                  </a:moveTo>
                  <a:cubicBezTo>
                    <a:pt x="39" y="0"/>
                    <a:pt x="1" y="37"/>
                    <a:pt x="26" y="83"/>
                  </a:cubicBezTo>
                  <a:cubicBezTo>
                    <a:pt x="44" y="129"/>
                    <a:pt x="63" y="172"/>
                    <a:pt x="86" y="215"/>
                  </a:cubicBezTo>
                  <a:cubicBezTo>
                    <a:pt x="158" y="357"/>
                    <a:pt x="250" y="503"/>
                    <a:pt x="402" y="569"/>
                  </a:cubicBezTo>
                  <a:cubicBezTo>
                    <a:pt x="409" y="571"/>
                    <a:pt x="416" y="572"/>
                    <a:pt x="422" y="572"/>
                  </a:cubicBezTo>
                  <a:cubicBezTo>
                    <a:pt x="475" y="572"/>
                    <a:pt x="501" y="494"/>
                    <a:pt x="446" y="466"/>
                  </a:cubicBezTo>
                  <a:cubicBezTo>
                    <a:pt x="367" y="427"/>
                    <a:pt x="304" y="367"/>
                    <a:pt x="260" y="293"/>
                  </a:cubicBezTo>
                  <a:cubicBezTo>
                    <a:pt x="209" y="213"/>
                    <a:pt x="164" y="129"/>
                    <a:pt x="129" y="40"/>
                  </a:cubicBezTo>
                  <a:cubicBezTo>
                    <a:pt x="119" y="12"/>
                    <a:pt x="98"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470;p47"/>
            <p:cNvSpPr/>
            <p:nvPr/>
          </p:nvSpPr>
          <p:spPr>
            <a:xfrm>
              <a:off x="6120125" y="2534628"/>
              <a:ext cx="72493" cy="45193"/>
            </a:xfrm>
            <a:custGeom>
              <a:avLst/>
              <a:gdLst/>
              <a:ahLst/>
              <a:cxnLst/>
              <a:rect l="l" t="t" r="r" b="b"/>
              <a:pathLst>
                <a:path w="871" h="543" extrusionOk="0">
                  <a:moveTo>
                    <a:pt x="792" y="0"/>
                  </a:moveTo>
                  <a:cubicBezTo>
                    <a:pt x="781" y="0"/>
                    <a:pt x="770" y="4"/>
                    <a:pt x="760" y="11"/>
                  </a:cubicBezTo>
                  <a:cubicBezTo>
                    <a:pt x="718" y="48"/>
                    <a:pt x="677" y="83"/>
                    <a:pt x="634" y="116"/>
                  </a:cubicBezTo>
                  <a:cubicBezTo>
                    <a:pt x="463" y="254"/>
                    <a:pt x="264" y="351"/>
                    <a:pt x="60" y="429"/>
                  </a:cubicBezTo>
                  <a:cubicBezTo>
                    <a:pt x="25" y="433"/>
                    <a:pt x="0" y="466"/>
                    <a:pt x="9" y="501"/>
                  </a:cubicBezTo>
                  <a:cubicBezTo>
                    <a:pt x="16" y="525"/>
                    <a:pt x="38" y="542"/>
                    <a:pt x="64" y="542"/>
                  </a:cubicBezTo>
                  <a:cubicBezTo>
                    <a:pt x="69" y="542"/>
                    <a:pt x="74" y="542"/>
                    <a:pt x="79" y="540"/>
                  </a:cubicBezTo>
                  <a:cubicBezTo>
                    <a:pt x="144" y="518"/>
                    <a:pt x="212" y="491"/>
                    <a:pt x="276" y="460"/>
                  </a:cubicBezTo>
                  <a:cubicBezTo>
                    <a:pt x="478" y="371"/>
                    <a:pt x="665" y="250"/>
                    <a:pt x="827" y="100"/>
                  </a:cubicBezTo>
                  <a:cubicBezTo>
                    <a:pt x="871" y="63"/>
                    <a:pt x="837" y="0"/>
                    <a:pt x="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471;p47"/>
            <p:cNvSpPr/>
            <p:nvPr/>
          </p:nvSpPr>
          <p:spPr>
            <a:xfrm>
              <a:off x="6037396" y="2494928"/>
              <a:ext cx="156472" cy="44693"/>
            </a:xfrm>
            <a:custGeom>
              <a:avLst/>
              <a:gdLst/>
              <a:ahLst/>
              <a:cxnLst/>
              <a:rect l="l" t="t" r="r" b="b"/>
              <a:pathLst>
                <a:path w="1880" h="537" extrusionOk="0">
                  <a:moveTo>
                    <a:pt x="59" y="1"/>
                  </a:moveTo>
                  <a:cubicBezTo>
                    <a:pt x="57" y="1"/>
                    <a:pt x="56" y="1"/>
                    <a:pt x="54" y="1"/>
                  </a:cubicBezTo>
                  <a:cubicBezTo>
                    <a:pt x="23" y="3"/>
                    <a:pt x="1" y="30"/>
                    <a:pt x="3" y="61"/>
                  </a:cubicBezTo>
                  <a:cubicBezTo>
                    <a:pt x="7" y="112"/>
                    <a:pt x="67" y="133"/>
                    <a:pt x="106" y="157"/>
                  </a:cubicBezTo>
                  <a:cubicBezTo>
                    <a:pt x="484" y="377"/>
                    <a:pt x="912" y="519"/>
                    <a:pt x="1352" y="532"/>
                  </a:cubicBezTo>
                  <a:cubicBezTo>
                    <a:pt x="1400" y="535"/>
                    <a:pt x="1448" y="536"/>
                    <a:pt x="1496" y="536"/>
                  </a:cubicBezTo>
                  <a:cubicBezTo>
                    <a:pt x="1607" y="536"/>
                    <a:pt x="1718" y="528"/>
                    <a:pt x="1828" y="509"/>
                  </a:cubicBezTo>
                  <a:cubicBezTo>
                    <a:pt x="1858" y="501"/>
                    <a:pt x="1879" y="472"/>
                    <a:pt x="1873" y="441"/>
                  </a:cubicBezTo>
                  <a:cubicBezTo>
                    <a:pt x="1865" y="408"/>
                    <a:pt x="1840" y="399"/>
                    <a:pt x="1813" y="399"/>
                  </a:cubicBezTo>
                  <a:cubicBezTo>
                    <a:pt x="1796" y="399"/>
                    <a:pt x="1777" y="402"/>
                    <a:pt x="1762" y="406"/>
                  </a:cubicBezTo>
                  <a:cubicBezTo>
                    <a:pt x="1684" y="416"/>
                    <a:pt x="1607" y="423"/>
                    <a:pt x="1531" y="425"/>
                  </a:cubicBezTo>
                  <a:cubicBezTo>
                    <a:pt x="1519" y="425"/>
                    <a:pt x="1507" y="425"/>
                    <a:pt x="1494" y="425"/>
                  </a:cubicBezTo>
                  <a:cubicBezTo>
                    <a:pt x="1012" y="425"/>
                    <a:pt x="597" y="307"/>
                    <a:pt x="174" y="69"/>
                  </a:cubicBezTo>
                  <a:cubicBezTo>
                    <a:pt x="151" y="54"/>
                    <a:pt x="126" y="40"/>
                    <a:pt x="106" y="26"/>
                  </a:cubicBezTo>
                  <a:cubicBezTo>
                    <a:pt x="94" y="11"/>
                    <a:pt x="76" y="1"/>
                    <a:pt x="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7407897"/>
      </p:ext>
    </p:extLst>
  </p:cSld>
  <p:clrMapOvr>
    <a:masterClrMapping/>
  </p:clrMapOvr>
</p:sld>
</file>

<file path=ppt/theme/theme1.xml><?xml version="1.0" encoding="utf-8"?>
<a:theme xmlns:a="http://schemas.openxmlformats.org/drawingml/2006/main" name="Structures base template">
  <a:themeElements>
    <a:clrScheme name="Simple Light">
      <a:dk1>
        <a:srgbClr val="1B5A85"/>
      </a:dk1>
      <a:lt1>
        <a:srgbClr val="FF8A9D"/>
      </a:lt1>
      <a:dk2>
        <a:srgbClr val="191412"/>
      </a:dk2>
      <a:lt2>
        <a:srgbClr val="FFFCF3"/>
      </a:lt2>
      <a:accent1>
        <a:srgbClr val="FDE7E9"/>
      </a:accent1>
      <a:accent2>
        <a:srgbClr val="EFB699"/>
      </a:accent2>
      <a:accent3>
        <a:srgbClr val="EFCE99"/>
      </a:accent3>
      <a:accent4>
        <a:srgbClr val="D1B7E7"/>
      </a:accent4>
      <a:accent5>
        <a:srgbClr val="A0CFED"/>
      </a:accent5>
      <a:accent6>
        <a:srgbClr val="80573B"/>
      </a:accent6>
      <a:hlink>
        <a:srgbClr val="1914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1707</Words>
  <Application>Microsoft Office PowerPoint</Application>
  <PresentationFormat>Peragaan Layar (16:9)</PresentationFormat>
  <Paragraphs>664</Paragraphs>
  <Slides>34</Slides>
  <Notes>33</Notes>
  <HiddenSlides>0</HiddenSlides>
  <MMClips>0</MMClips>
  <ScaleCrop>false</ScaleCrop>
  <HeadingPairs>
    <vt:vector size="6" baseType="variant">
      <vt:variant>
        <vt:lpstr>Font Dipakai</vt:lpstr>
      </vt:variant>
      <vt:variant>
        <vt:i4>7</vt:i4>
      </vt:variant>
      <vt:variant>
        <vt:lpstr>Tema</vt:lpstr>
      </vt:variant>
      <vt:variant>
        <vt:i4>1</vt:i4>
      </vt:variant>
      <vt:variant>
        <vt:lpstr>Judul Slide</vt:lpstr>
      </vt:variant>
      <vt:variant>
        <vt:i4>34</vt:i4>
      </vt:variant>
    </vt:vector>
  </HeadingPairs>
  <TitlesOfParts>
    <vt:vector size="42" baseType="lpstr">
      <vt:lpstr>Delius Swash Caps</vt:lpstr>
      <vt:lpstr>Bebas Neue</vt:lpstr>
      <vt:lpstr>Be Vietnam Pro Light</vt:lpstr>
      <vt:lpstr>Calibri</vt:lpstr>
      <vt:lpstr>Arial</vt:lpstr>
      <vt:lpstr>Be Vietnam Pro</vt:lpstr>
      <vt:lpstr>Be Vietnam Pro ExtraBold</vt:lpstr>
      <vt:lpstr>Structures base template</vt:lpstr>
      <vt:lpstr>Analisis Faktor-faktor yang Mempengaruhi Stunting pada Bayi di Sulawesi Tenggara</vt:lpstr>
      <vt:lpstr>Anggota kelompok:</vt:lpstr>
      <vt:lpstr>01</vt:lpstr>
      <vt:lpstr>LATAR BELAKANG</vt:lpstr>
      <vt:lpstr>Latar Belakang</vt:lpstr>
      <vt:lpstr>Batasan Masalah</vt:lpstr>
      <vt:lpstr>Rumusan Masalah</vt:lpstr>
      <vt:lpstr>Tujuan</vt:lpstr>
      <vt:lpstr>PROSES PENGUMPULAN DATA</vt:lpstr>
      <vt:lpstr>Sumber Data</vt:lpstr>
      <vt:lpstr>Proses Pengumpulan Data</vt:lpstr>
      <vt:lpstr>Proses Pengumpulan Data</vt:lpstr>
      <vt:lpstr>Tabel data Penduduk Miskin di Sulawesi Tenggara Tahun 2020, 2021, 2022 (RB) </vt:lpstr>
      <vt:lpstr>Tabel Jumlah Bayi Lahir, Berat Badan Lahir Rendah dan Gizi Buruk 2021 </vt:lpstr>
      <vt:lpstr>Persentase Pernikahan Dini Berdasarkan Umur</vt:lpstr>
      <vt:lpstr>Persentase Rumah Tangga yang Memiliki Akses Terhadap Layanan Sanitasi Layak</vt:lpstr>
      <vt:lpstr>Data Penduduk</vt:lpstr>
      <vt:lpstr>Data Stunting</vt:lpstr>
      <vt:lpstr>Data Cleaning</vt:lpstr>
      <vt:lpstr>VISUALISASI DATA</vt:lpstr>
      <vt:lpstr>Presentase Kemiskinan</vt:lpstr>
      <vt:lpstr>Presentase Pernikahan Dini</vt:lpstr>
      <vt:lpstr>Presentase Berat Bayi Lahir Rendah</vt:lpstr>
      <vt:lpstr>Presentase Akses Sanitasi</vt:lpstr>
      <vt:lpstr>Presentase Akses Sanitasi</vt:lpstr>
      <vt:lpstr>Scatter hubungan antara kemiskinan dan stunting </vt:lpstr>
      <vt:lpstr>Scatter hubungan antara pernikahan dini dan stunting </vt:lpstr>
      <vt:lpstr>Perbandingan Bayi Lahir dan Stunting</vt:lpstr>
      <vt:lpstr>Hubungan Antara Akses Sanitasi dan Stunting</vt:lpstr>
      <vt:lpstr>Haetmap Korelasi antara Variabel</vt:lpstr>
      <vt:lpstr>Presentasi PowerPoint</vt:lpstr>
      <vt:lpstr>Kesimpulan</vt:lpstr>
      <vt:lpstr>Pertanyaan</vt:lpstr>
      <vt:lpstr>Link Google Colab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Faktor-faktor yang Mempengaruhi Stunting pada Bayi di Sulawesi Tenggara</dc:title>
  <dc:creator>WIN10SLIM</dc:creator>
  <cp:lastModifiedBy>fildzahkhls</cp:lastModifiedBy>
  <cp:revision>20</cp:revision>
  <dcterms:modified xsi:type="dcterms:W3CDTF">2023-10-25T01:14:39Z</dcterms:modified>
</cp:coreProperties>
</file>