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938C-CD95-4249-A5EF-33DFE878C9E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8260-0592-4C25-A5CE-4032950E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ebench/filebench" TargetMode="External"/><Relationship Id="rId2" Type="http://schemas.openxmlformats.org/officeDocument/2006/relationships/hyperlink" Target="https://github.com/fileben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ilebench/filebench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Filebench</a:t>
            </a:r>
            <a:r>
              <a:rPr lang="en-US" dirty="0"/>
              <a:t> Updates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last FAST</a:t>
            </a:r>
          </a:p>
          <a:p>
            <a:r>
              <a:rPr lang="en-US" dirty="0"/>
              <a:t>8 papers this year</a:t>
            </a:r>
          </a:p>
          <a:p>
            <a:r>
              <a:rPr lang="en-US" dirty="0"/>
              <a:t>Migrated to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sz="2000" dirty="0"/>
              <a:t>kudos to George </a:t>
            </a:r>
            <a:r>
              <a:rPr lang="en-US" sz="2000" dirty="0" err="1"/>
              <a:t>Amvrosiadis</a:t>
            </a:r>
            <a:endParaRPr lang="en-US" sz="2000" dirty="0"/>
          </a:p>
          <a:p>
            <a:pPr lvl="1"/>
            <a:r>
              <a:rPr lang="en-US" dirty="0"/>
              <a:t>Organization: </a:t>
            </a:r>
            <a:r>
              <a:rPr lang="en-US" dirty="0">
                <a:hlinkClick r:id="rId2"/>
              </a:rPr>
              <a:t>https://github.com/filebench</a:t>
            </a:r>
            <a:endParaRPr lang="en-US" dirty="0"/>
          </a:p>
          <a:p>
            <a:pPr lvl="1"/>
            <a:r>
              <a:rPr lang="en-US" dirty="0"/>
              <a:t>Repository: </a:t>
            </a:r>
            <a:r>
              <a:rPr lang="en-US" dirty="0">
                <a:hlinkClick r:id="rId3"/>
              </a:rPr>
              <a:t>https://github.com/filebench/filebench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Issue tracking, forks and pull requests,  etc.</a:t>
            </a:r>
          </a:p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4"/>
              </a:rPr>
              <a:t>https://github.com/filebench/filebench/wiki</a:t>
            </a:r>
            <a:endParaRPr lang="en-US" dirty="0"/>
          </a:p>
          <a:p>
            <a:pPr lvl="2"/>
            <a:r>
              <a:rPr lang="en-US" dirty="0"/>
              <a:t>Quick start, WML, etc.</a:t>
            </a:r>
          </a:p>
          <a:p>
            <a:r>
              <a:rPr lang="en-US" dirty="0"/>
              <a:t>New features</a:t>
            </a:r>
          </a:p>
          <a:p>
            <a:pPr lvl="1"/>
            <a:r>
              <a:rPr lang="en-US" dirty="0"/>
              <a:t>Custom variables are officially supported</a:t>
            </a:r>
          </a:p>
          <a:p>
            <a:pPr lvl="2"/>
            <a:r>
              <a:rPr lang="en-US" dirty="0"/>
              <a:t>set $</a:t>
            </a:r>
            <a:r>
              <a:rPr lang="en-US" dirty="0" err="1"/>
              <a:t>filesize</a:t>
            </a:r>
            <a:r>
              <a:rPr lang="en-US" dirty="0"/>
              <a:t>=</a:t>
            </a:r>
            <a:r>
              <a:rPr lang="en-US" dirty="0" err="1"/>
              <a:t>cvar</a:t>
            </a:r>
            <a:r>
              <a:rPr lang="en-US" dirty="0"/>
              <a:t>(type=</a:t>
            </a:r>
            <a:r>
              <a:rPr lang="en-US" dirty="0" err="1"/>
              <a:t>cvar-gamma,parameters</a:t>
            </a:r>
            <a:r>
              <a:rPr lang="en-US" dirty="0"/>
              <a:t>=mean:16384;gamma:1.5)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7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1.5</a:t>
            </a:r>
          </a:p>
          <a:p>
            <a:pPr lvl="1"/>
            <a:r>
              <a:rPr lang="en-US" dirty="0"/>
              <a:t>Several issues to fix</a:t>
            </a:r>
          </a:p>
          <a:p>
            <a:pPr lvl="1"/>
            <a:r>
              <a:rPr lang="en-US" dirty="0"/>
              <a:t>“offset=“ attribute support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File system tree</a:t>
            </a:r>
          </a:p>
          <a:p>
            <a:pPr lvl="1"/>
            <a:r>
              <a:rPr lang="en-US" dirty="0"/>
              <a:t>Realistic data generation</a:t>
            </a:r>
          </a:p>
          <a:p>
            <a:pPr lvl="1"/>
            <a:r>
              <a:rPr lang="en-US" dirty="0"/>
              <a:t>Reduce memory footprint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81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Filebench Updates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Filebench Updates: 2016-2017</dc:title>
  <dc:creator>Vasily</dc:creator>
  <cp:lastModifiedBy>Vasily</cp:lastModifiedBy>
  <cp:revision>6</cp:revision>
  <dcterms:created xsi:type="dcterms:W3CDTF">2017-02-28T17:49:14Z</dcterms:created>
  <dcterms:modified xsi:type="dcterms:W3CDTF">2017-03-01T06:44:08Z</dcterms:modified>
</cp:coreProperties>
</file>