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6" r:id="rId6"/>
    <p:sldId id="277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A29-599A-427A-92AF-1674939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8D4BB-B546-4B2A-B8EB-E4CA4DE6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989E-CBE6-403B-A4D8-896F7676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A1CC-6390-4CE1-B7E3-5D95D5F7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EFEF-0EC3-4C6B-A356-8CA5DA77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B7A5-183E-42A7-87F2-FBA628D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2E74-29CE-4B80-BBCA-441F460C0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9205-C883-4896-954B-8EEC8A51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AC17-71D8-46C7-82EE-05279FEE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F20C-24F1-4EB6-9499-15259021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F5C0B-773D-48B0-A441-5CB44DE31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9023F-FD59-4844-B1FD-3EE3066F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292B-A40B-4877-8B72-1A5EA3E5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1673-5EE5-4C7B-8088-E0261B7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7028-C130-43CF-AB0B-2BB76844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286-EFA0-4864-B03B-41B5033E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2AAE-DB99-4054-96E4-C2DE59F3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033A-5D96-49E0-8A4E-8956B5CF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DA79-7A36-43CA-BE2A-068FF855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F336-A5EC-45ED-8FB5-48C28AED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F40-1D3E-41A2-A409-02FD8A19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AB56-8D9A-48D5-BF6E-67328EE7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1D7F-67EF-43EF-8001-6D8A37B5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15F-8653-4EE8-8AB2-38F6E24D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0E6D-7E64-4F62-8957-90D1511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86B7-AE2C-4D19-8730-9849AFD8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6290-122C-4040-A88E-9D8644DB0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08FB-8012-430C-AD75-F6DDB307B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BD46-7AAD-42BF-B94D-905FF007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21F8-2D1C-4E7D-A62C-E185FFD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BE3-1387-4EB9-80B2-635C9355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138F-CBA6-4C95-88B4-FAAEC1C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22A64-1A90-4633-BFA5-F16E8D76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52A72-9A66-4176-89DE-3DAC10E4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C10C-06A0-484F-91B4-9E08DA7C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3A2C-E280-4016-9410-961EFF791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4805-CEDE-4044-9A5B-4E71A7EE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082A3-F37A-4B22-9721-37270B79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76E3F-8121-475E-8BFD-5EA3F847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1104-3C72-4871-85D0-A869D067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4FE85-A8B1-41B4-BAA8-FCDEC1AD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11EE-6F70-42BF-BFD5-0132686B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5619B-211F-4A92-BCFE-BBF1CCD1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6AAB6-3968-4468-964D-9041208A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91984-3ADD-4B9E-AE9D-59AE54F7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912-27CE-400B-8DEA-D1BC04D7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9FE2-7CA5-4D72-A75C-DFFACB01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41B3-E85B-45AD-9767-D8C12351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EC37-2C44-4CB9-9D43-05DB5269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F048-A772-440F-A5AC-07134C2A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6337-433A-4B38-8682-0268F08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D93A-05FD-4394-9140-F7A5FFF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54A3-C21B-439F-8F81-B0E5BE6E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9969B-65CA-4D08-AA73-CB34DD48E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A4BA5-6173-499D-8A6C-6C944450C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15AB-4DED-4791-BEE3-70B53033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EA43-9586-443C-B86A-3FF76AD1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7112-DB11-4194-BF2D-94D3975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C6CF8-EE95-4EDF-8B24-C6867F52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2D67-FA17-490B-9B9D-CE535F9B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AAD5-5BB0-4DB3-8696-17ABD6CF4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481C-7137-4C5E-A70A-5F600BF2B6A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EF2-F0BA-4073-BEAD-F256DFD4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CA93-978D-4AED-9548-B723B99F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AC1A-19DE-467F-8F77-F4674023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8C10-96CE-4F40-A698-CF874EC8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6F47-2524-4DF5-A8A5-92D7DECAA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Autonomous Interdependent Repositories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C94160-0D7F-4813-B052-6BA2A1CE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7036"/>
            <a:ext cx="1813736" cy="70456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5D32580-E9F1-4B5A-A421-3C2C9F7B5144}"/>
              </a:ext>
            </a:extLst>
          </p:cNvPr>
          <p:cNvSpPr txBox="1">
            <a:spLocks/>
          </p:cNvSpPr>
          <p:nvPr/>
        </p:nvSpPr>
        <p:spPr>
          <a:xfrm>
            <a:off x="1524000" y="41444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Artem Shamsutdinov</a:t>
            </a:r>
          </a:p>
        </p:txBody>
      </p:sp>
    </p:spTree>
    <p:extLst>
      <p:ext uri="{BB962C8B-B14F-4D97-AF65-F5344CB8AC3E}">
        <p14:creationId xmlns:p14="http://schemas.microsoft.com/office/powerpoint/2010/main" val="41472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AB4-3301-4735-8498-7740CCB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Multi-Repository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8AD-551A-4FAB-A500-24615F15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 # of users, web sites/Apps.  </a:t>
            </a:r>
          </a:p>
          <a:p>
            <a:r>
              <a:rPr lang="en-US" dirty="0"/>
              <a:t>Any # of schemas for any # publishers</a:t>
            </a:r>
          </a:p>
          <a:p>
            <a:r>
              <a:rPr lang="en-US" dirty="0"/>
              <a:t>Data access w/o network connection</a:t>
            </a:r>
          </a:p>
          <a:p>
            <a:r>
              <a:rPr lang="en-US" dirty="0"/>
              <a:t>Access to only allowed data</a:t>
            </a:r>
          </a:p>
          <a:p>
            <a:r>
              <a:rPr lang="en-US" dirty="0"/>
              <a:t>Data confidentiality and authenticity</a:t>
            </a:r>
          </a:p>
          <a:p>
            <a:r>
              <a:rPr lang="en-US" dirty="0"/>
              <a:t>Redundant storage and archival</a:t>
            </a:r>
          </a:p>
          <a:p>
            <a:r>
              <a:rPr lang="en-US" dirty="0"/>
              <a:t>Switchable sharing channels</a:t>
            </a:r>
          </a:p>
          <a:p>
            <a:r>
              <a:rPr lang="en-US" dirty="0"/>
              <a:t>“eventually consistent”</a:t>
            </a:r>
          </a:p>
          <a:p>
            <a:r>
              <a:rPr lang="en-US" dirty="0"/>
              <a:t>“time traveling”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C4E4D-BF45-415B-B10A-CF4B66D10F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0" y="29361"/>
            <a:ext cx="5226342" cy="6799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69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AB4-3301-4735-8498-7740CCB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8AD-551A-4FAB-A500-24615F15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Logically - virtual collection of related records </a:t>
            </a:r>
          </a:p>
          <a:p>
            <a:r>
              <a:rPr lang="en-US" dirty="0"/>
              <a:t>Physically - collection of rows across any number of tables</a:t>
            </a:r>
          </a:p>
          <a:p>
            <a:r>
              <a:rPr lang="en-US" dirty="0"/>
              <a:t>Stored in fully functional relational database</a:t>
            </a:r>
          </a:p>
          <a:p>
            <a:r>
              <a:rPr lang="en-US" dirty="0"/>
              <a:t>Database stores any number of repositories  </a:t>
            </a:r>
          </a:p>
          <a:p>
            <a:r>
              <a:rPr lang="en-US" dirty="0"/>
              <a:t>Repositories are archived away and are retrieved back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5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AB4-3301-4735-8498-7740CCB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Synergy across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8AD-551A-4FAB-A500-24615F15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Multiple websites and mobile Applications access the same data</a:t>
            </a:r>
          </a:p>
          <a:p>
            <a:r>
              <a:rPr lang="en-US" dirty="0"/>
              <a:t>Schemas open to other Applications</a:t>
            </a:r>
          </a:p>
          <a:p>
            <a:r>
              <a:rPr lang="en-US" dirty="0"/>
              <a:t>Other Apps enrich functionality of original Application in new ways</a:t>
            </a:r>
          </a:p>
          <a:p>
            <a:r>
              <a:rPr lang="en-US" dirty="0"/>
              <a:t>User gains more value from already entered data</a:t>
            </a:r>
          </a:p>
          <a:p>
            <a:r>
              <a:rPr lang="en-US" dirty="0"/>
              <a:t>Publisher monitors what Applications are using their schema</a:t>
            </a:r>
          </a:p>
          <a:p>
            <a:r>
              <a:rPr lang="en-US" dirty="0"/>
              <a:t>Compound benefit of data accumulated across many Apps</a:t>
            </a:r>
          </a:p>
          <a:p>
            <a:r>
              <a:rPr lang="en-US" dirty="0"/>
              <a:t>New AIR Application immediately gain access existing data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AB4-3301-4735-8498-7740CCB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8AD-551A-4FAB-A500-24615F15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67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Changes to Repository recorded in its Transaction Log</a:t>
            </a:r>
          </a:p>
          <a:p>
            <a:r>
              <a:rPr lang="en-US" dirty="0"/>
              <a:t>Ordered by time of synchronization</a:t>
            </a:r>
          </a:p>
          <a:p>
            <a:r>
              <a:rPr lang="en-US" dirty="0"/>
              <a:t>Shared across databases</a:t>
            </a:r>
          </a:p>
          <a:p>
            <a:r>
              <a:rPr lang="en-US" dirty="0"/>
              <a:t>Repository state may differ across Databases</a:t>
            </a:r>
          </a:p>
          <a:p>
            <a:r>
              <a:rPr lang="en-US" dirty="0"/>
              <a:t>State is “eventually consistent”</a:t>
            </a:r>
          </a:p>
          <a:p>
            <a:r>
              <a:rPr lang="en-US" dirty="0"/>
              <a:t>Repository archive = all Transaction Log entries, ordered</a:t>
            </a:r>
          </a:p>
          <a:p>
            <a:r>
              <a:rPr lang="en-US" dirty="0"/>
              <a:t>Archived Repository load = execution of all entries, in order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AB4-3301-4735-8498-7740CCB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28AD-551A-4FAB-A500-24615F15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67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Apps provide schemas </a:t>
            </a:r>
          </a:p>
          <a:p>
            <a:r>
              <a:rPr lang="en-US" dirty="0"/>
              <a:t>Schemas distributed directly or via publishing platform</a:t>
            </a:r>
          </a:p>
          <a:p>
            <a:r>
              <a:rPr lang="en-US" dirty="0"/>
              <a:t>Apps store records in own or other schemas</a:t>
            </a:r>
          </a:p>
          <a:p>
            <a:r>
              <a:rPr lang="en-US" dirty="0"/>
              <a:t>Apps may allow other Apps to do CRUD</a:t>
            </a:r>
          </a:p>
          <a:p>
            <a:r>
              <a:rPr lang="en-US" dirty="0"/>
              <a:t>Applications grand/revote access at any time</a:t>
            </a:r>
          </a:p>
          <a:p>
            <a:r>
              <a:rPr lang="en-US" dirty="0"/>
              <a:t>Grants to App, Table, Column or User / per Operation</a:t>
            </a:r>
          </a:p>
          <a:p>
            <a:r>
              <a:rPr lang="en-US" dirty="0"/>
              <a:t>Grant groupings possible</a:t>
            </a:r>
          </a:p>
          <a:p>
            <a:r>
              <a:rPr lang="en-US" dirty="0"/>
              <a:t>Dedicated grant repositories distributed by Apps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527B1B1-F5CE-41A3-A36A-8DFBADA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654" y="6009950"/>
            <a:ext cx="1813736" cy="7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7031</TotalTime>
  <Words>262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</vt:lpstr>
      <vt:lpstr>Federated Multi-Repository Database</vt:lpstr>
      <vt:lpstr>PowerPoint Presentation</vt:lpstr>
      <vt:lpstr>Repositories</vt:lpstr>
      <vt:lpstr>Synergy across Apps</vt:lpstr>
      <vt:lpstr>Transaction Log</vt:lpstr>
      <vt:lpstr>Schemas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</dc:title>
  <dc:creator>Mama</dc:creator>
  <cp:lastModifiedBy>Mama</cp:lastModifiedBy>
  <cp:revision>70</cp:revision>
  <dcterms:created xsi:type="dcterms:W3CDTF">2019-07-17T01:59:47Z</dcterms:created>
  <dcterms:modified xsi:type="dcterms:W3CDTF">2019-07-29T04:29:33Z</dcterms:modified>
</cp:coreProperties>
</file>