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9076631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48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dummy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text</dc:title>
  <dc:creator>Family</dc:creator>
  <cp:lastModifiedBy>Family</cp:lastModifiedBy>
  <cp:revision>4</cp:revision>
  <dcterms:created xsi:type="dcterms:W3CDTF">2025-03-17T15:54:12Z</dcterms:created>
  <dcterms:modified xsi:type="dcterms:W3CDTF">2025-03-17T16:16:41Z</dcterms:modified>
</cp:coreProperties>
</file>