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3AEA3-8EC3-4C20-AED8-CD0FA94D3F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B325-9C6A-4607-9755-0E58A4E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dummy PPTX</a:t>
            </a:r>
          </a:p>
        </p:txBody>
      </p:sp>
    </p:spTree>
    <p:extLst>
      <p:ext uri="{BB962C8B-B14F-4D97-AF65-F5344CB8AC3E}">
        <p14:creationId xmlns:p14="http://schemas.microsoft.com/office/powerpoint/2010/main" val="15932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Dummy PPTX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PPT</dc:title>
  <dc:creator>Family</dc:creator>
  <cp:lastModifiedBy>Family</cp:lastModifiedBy>
  <cp:revision>2</cp:revision>
  <dcterms:created xsi:type="dcterms:W3CDTF">2025-03-17T15:42:33Z</dcterms:created>
  <dcterms:modified xsi:type="dcterms:W3CDTF">2025-03-17T15:43:13Z</dcterms:modified>
</cp:coreProperties>
</file>