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ru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dummy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90766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360367"/>
              </p:ext>
            </p:extLst>
          </p:nvPr>
        </p:nvGraphicFramePr>
        <p:xfrm>
          <a:off x="1904104" y="2097739"/>
          <a:ext cx="7680960" cy="3065931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877748">
                  <a:extLst>
                    <a:ext uri="{9D8B030D-6E8A-4147-A177-3AD203B41FA5}">
                      <a16:colId xmlns:a16="http://schemas.microsoft.com/office/drawing/2014/main" val="2012776002"/>
                    </a:ext>
                  </a:extLst>
                </a:gridCol>
                <a:gridCol w="2598091">
                  <a:extLst>
                    <a:ext uri="{9D8B030D-6E8A-4147-A177-3AD203B41FA5}">
                      <a16:colId xmlns:a16="http://schemas.microsoft.com/office/drawing/2014/main" val="3513057372"/>
                    </a:ext>
                  </a:extLst>
                </a:gridCol>
                <a:gridCol w="3205121">
                  <a:extLst>
                    <a:ext uri="{9D8B030D-6E8A-4147-A177-3AD203B41FA5}">
                      <a16:colId xmlns:a16="http://schemas.microsoft.com/office/drawing/2014/main" val="2585584210"/>
                    </a:ext>
                  </a:extLst>
                </a:gridCol>
              </a:tblGrid>
              <a:tr h="875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Fruit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Price per Unit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937303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Apples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989581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Mangoes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196447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Oranges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0419619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Melons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$1.50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1278339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Bananas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$0.30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992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8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348" y="2000727"/>
            <a:ext cx="7756264" cy="37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6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</a:t>
            </a:r>
          </a:p>
          <a:p>
            <a:r>
              <a:rPr lang="en-US" dirty="0"/>
              <a:t>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dolorem</a:t>
            </a:r>
            <a:r>
              <a:rPr lang="en-US" dirty="0"/>
              <a:t> </a:t>
            </a:r>
          </a:p>
          <a:p>
            <a:r>
              <a:rPr lang="en-US" dirty="0"/>
              <a:t>Ipsum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minima </a:t>
            </a:r>
            <a:r>
              <a:rPr lang="en-US" dirty="0" err="1"/>
              <a:t>veniam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6305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>
                <a:hlinkClick r:id="rId2"/>
              </a:rPr>
              <a:t>Fruit Wiki Page</a:t>
            </a:r>
            <a:endParaRPr lang="en-US" dirty="0"/>
          </a:p>
          <a:p>
            <a:r>
              <a:rPr lang="en-US" dirty="0"/>
              <a:t>Visit the </a:t>
            </a:r>
            <a:r>
              <a:rPr lang="en-US" dirty="0">
                <a:hlinkClick r:id="rId2"/>
              </a:rPr>
              <a:t>Fruit Wiki Page</a:t>
            </a:r>
            <a:endParaRPr lang="en-US" dirty="0"/>
          </a:p>
          <a:p>
            <a:r>
              <a:rPr lang="en-US" dirty="0"/>
              <a:t>Visit the </a:t>
            </a:r>
            <a:r>
              <a:rPr lang="en-US" dirty="0">
                <a:hlinkClick r:id="rId2"/>
              </a:rPr>
              <a:t>Fruit Wiki Page</a:t>
            </a:r>
            <a:endParaRPr lang="en-US" dirty="0"/>
          </a:p>
          <a:p>
            <a:r>
              <a:rPr lang="en-US" dirty="0"/>
              <a:t>Visit the </a:t>
            </a:r>
            <a:r>
              <a:rPr lang="en-US" dirty="0">
                <a:hlinkClick r:id="rId2"/>
              </a:rPr>
              <a:t>Fruit Wiki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9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Section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73" r="187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slide contains images.</a:t>
            </a:r>
          </a:p>
        </p:txBody>
      </p:sp>
    </p:spTree>
    <p:extLst>
      <p:ext uri="{BB962C8B-B14F-4D97-AF65-F5344CB8AC3E}">
        <p14:creationId xmlns:p14="http://schemas.microsoft.com/office/powerpoint/2010/main" val="900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"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dolorem</a:t>
            </a:r>
            <a:r>
              <a:rPr lang="en-US" dirty="0"/>
              <a:t> ipsum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minima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nostrum </a:t>
            </a:r>
            <a:r>
              <a:rPr lang="en-US" dirty="0" err="1"/>
              <a:t>exercitationem</a:t>
            </a:r>
            <a:r>
              <a:rPr lang="en-US" dirty="0"/>
              <a:t>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corporis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laboriosam</a:t>
            </a:r>
            <a:r>
              <a:rPr lang="en-US" dirty="0"/>
              <a:t>,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aliquid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commodi</a:t>
            </a:r>
            <a:r>
              <a:rPr lang="en-US" dirty="0"/>
              <a:t> </a:t>
            </a:r>
            <a:r>
              <a:rPr lang="en-US" dirty="0" err="1"/>
              <a:t>consequatur</a:t>
            </a:r>
            <a:r>
              <a:rPr lang="en-US" dirty="0"/>
              <a:t>?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iure</a:t>
            </a:r>
            <a:r>
              <a:rPr lang="en-US" dirty="0"/>
              <a:t> </a:t>
            </a:r>
            <a:r>
              <a:rPr lang="en-US" dirty="0" err="1"/>
              <a:t>reprehenderit</a:t>
            </a:r>
            <a:r>
              <a:rPr lang="en-US" dirty="0"/>
              <a:t> qui in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quam nihil </a:t>
            </a:r>
            <a:r>
              <a:rPr lang="en-US" dirty="0" err="1"/>
              <a:t>molestiae</a:t>
            </a:r>
            <a:r>
              <a:rPr lang="en-US" dirty="0"/>
              <a:t> </a:t>
            </a:r>
            <a:r>
              <a:rPr lang="en-US" dirty="0" err="1"/>
              <a:t>consequatur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qui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quo 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?"</a:t>
            </a:r>
          </a:p>
        </p:txBody>
      </p:sp>
    </p:spTree>
    <p:extLst>
      <p:ext uri="{BB962C8B-B14F-4D97-AF65-F5344CB8AC3E}">
        <p14:creationId xmlns:p14="http://schemas.microsoft.com/office/powerpoint/2010/main" val="37876830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</TotalTime>
  <Words>352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dummy text</vt:lpstr>
      <vt:lpstr>Fruit Data</vt:lpstr>
      <vt:lpstr>Fruit Chart</vt:lpstr>
      <vt:lpstr>Lorem Ipsum</vt:lpstr>
      <vt:lpstr>Link Section</vt:lpstr>
      <vt:lpstr>Image Section</vt:lpstr>
      <vt:lpstr>Text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text</dc:title>
  <dc:creator>Family</dc:creator>
  <cp:lastModifiedBy>Family</cp:lastModifiedBy>
  <cp:revision>3</cp:revision>
  <dcterms:created xsi:type="dcterms:W3CDTF">2025-03-17T15:54:12Z</dcterms:created>
  <dcterms:modified xsi:type="dcterms:W3CDTF">2025-03-17T16:15:24Z</dcterms:modified>
</cp:coreProperties>
</file>