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Basic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simple sample PowerPoint file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are dedicated to providing quality services and solutions.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Consulting</a:t>
            </a:r>
          </a:p>
          <a:p>
            <a:r>
              <a:t>- Product Development</a:t>
            </a:r>
          </a:p>
          <a:p>
            <a:r>
              <a:t>- Support &amp; Maintenance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Growth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Data-driven insights help us make informed decisions.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Basic Presentation</vt:lpstr>
      <vt:lpstr>About Us</vt:lpstr>
      <vt:lpstr>Our Services</vt:lpstr>
      <vt:lpstr>Our Growth Data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subject/>
  <dc:creator>Family</dc:creator>
  <cp:keywords/>
  <dc:description>generated using python-pptx</dc:description>
  <cp:lastModifiedBy>Family</cp:lastModifiedBy>
  <cp:revision>2</cp:revision>
  <dcterms:created xsi:type="dcterms:W3CDTF">2013-01-27T09:14:16Z</dcterms:created>
  <dcterms:modified xsi:type="dcterms:W3CDTF">2025-03-17T15:46:14Z</dcterms:modified>
  <cp:category/>
</cp:coreProperties>
</file>