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Lorem Ipsum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r>
              <a:rPr lang="en-US" dirty="0"/>
              <a:t> </a:t>
            </a:r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quae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  <a:r>
              <a:rPr lang="en-US" dirty="0" err="1"/>
              <a:t>architecto</a:t>
            </a:r>
            <a:r>
              <a:rPr lang="en-US" dirty="0"/>
              <a:t> </a:t>
            </a:r>
            <a:r>
              <a:rPr lang="en-US" dirty="0" err="1"/>
              <a:t>beatae</a:t>
            </a:r>
            <a:r>
              <a:rPr lang="en-US" dirty="0"/>
              <a:t> vitae dicta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explicabo</a:t>
            </a:r>
            <a:r>
              <a:rPr lang="en-US" dirty="0"/>
              <a:t>. </a:t>
            </a:r>
          </a:p>
          <a:p>
            <a:r>
              <a:rPr lang="en-US" dirty="0"/>
              <a:t>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 </a:t>
            </a:r>
            <a:r>
              <a:rPr lang="en-US" dirty="0" err="1"/>
              <a:t>aspernatur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odit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fugit,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consequuntur</a:t>
            </a:r>
            <a:r>
              <a:rPr lang="en-US" dirty="0"/>
              <a:t> </a:t>
            </a:r>
            <a:r>
              <a:rPr lang="en-US" dirty="0" err="1"/>
              <a:t>magni</a:t>
            </a:r>
            <a:r>
              <a:rPr lang="en-US" dirty="0"/>
              <a:t> </a:t>
            </a:r>
            <a:r>
              <a:rPr lang="en-US" dirty="0" err="1"/>
              <a:t>dolores</a:t>
            </a:r>
            <a:r>
              <a:rPr lang="en-US" dirty="0"/>
              <a:t> </a:t>
            </a:r>
            <a:r>
              <a:rPr lang="en-US" dirty="0" err="1"/>
              <a:t>eos</a:t>
            </a:r>
            <a:r>
              <a:rPr lang="en-US" dirty="0"/>
              <a:t> qui </a:t>
            </a:r>
            <a:r>
              <a:rPr lang="en-US" dirty="0" err="1"/>
              <a:t>ratione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sequi</a:t>
            </a:r>
            <a:r>
              <a:rPr lang="en-US" dirty="0"/>
              <a:t> </a:t>
            </a:r>
            <a:r>
              <a:rPr lang="en-US" dirty="0" err="1"/>
              <a:t>nesciunt</a:t>
            </a:r>
            <a:r>
              <a:rPr lang="en-US" dirty="0"/>
              <a:t>. </a:t>
            </a:r>
            <a:r>
              <a:rPr lang="en-US" dirty="0" err="1"/>
              <a:t>Neque</a:t>
            </a:r>
            <a:r>
              <a:rPr lang="en-US" dirty="0"/>
              <a:t> </a:t>
            </a:r>
            <a:r>
              <a:rPr lang="en-US" dirty="0" err="1"/>
              <a:t>porro</a:t>
            </a:r>
            <a:r>
              <a:rPr lang="en-US" dirty="0"/>
              <a:t> </a:t>
            </a:r>
            <a:r>
              <a:rPr lang="en-US" dirty="0" err="1"/>
              <a:t>quisquam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qui </a:t>
            </a:r>
            <a:r>
              <a:rPr lang="en-US" dirty="0" err="1"/>
              <a:t>dolorem</a:t>
            </a:r>
            <a:r>
              <a:rPr lang="en-US" dirty="0"/>
              <a:t> </a:t>
            </a:r>
          </a:p>
          <a:p>
            <a:r>
              <a:rPr lang="en-US" dirty="0"/>
              <a:t>Ipsum </a:t>
            </a:r>
            <a:r>
              <a:rPr lang="en-US" dirty="0" err="1"/>
              <a:t>quia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, </a:t>
            </a:r>
            <a:r>
              <a:rPr lang="en-US" dirty="0" err="1"/>
              <a:t>adipisci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non </a:t>
            </a:r>
            <a:r>
              <a:rPr lang="en-US" dirty="0" err="1"/>
              <a:t>numquam</a:t>
            </a:r>
            <a:r>
              <a:rPr lang="en-US" dirty="0"/>
              <a:t> </a:t>
            </a:r>
            <a:r>
              <a:rPr lang="en-US" dirty="0" err="1"/>
              <a:t>eius</a:t>
            </a:r>
            <a:r>
              <a:rPr lang="en-US" dirty="0"/>
              <a:t> </a:t>
            </a:r>
            <a:r>
              <a:rPr lang="en-US" dirty="0" err="1"/>
              <a:t>modi</a:t>
            </a:r>
            <a:r>
              <a:rPr lang="en-US" dirty="0"/>
              <a:t> </a:t>
            </a:r>
            <a:r>
              <a:rPr lang="en-US" dirty="0" err="1"/>
              <a:t>tempora</a:t>
            </a:r>
            <a:r>
              <a:rPr lang="en-US" dirty="0"/>
              <a:t> </a:t>
            </a:r>
            <a:r>
              <a:rPr lang="en-US" dirty="0" err="1"/>
              <a:t>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magnam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quaerat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minima </a:t>
            </a:r>
            <a:r>
              <a:rPr lang="en-US" dirty="0" err="1"/>
              <a:t>veniam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1630512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21</TotalTime>
  <Words>99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Lorem Ipsum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dummy text</dc:title>
  <dc:creator>Family</dc:creator>
  <cp:lastModifiedBy>Family</cp:lastModifiedBy>
  <cp:revision>4</cp:revision>
  <dcterms:created xsi:type="dcterms:W3CDTF">2025-03-17T15:54:12Z</dcterms:created>
  <dcterms:modified xsi:type="dcterms:W3CDTF">2025-03-17T16:18:12Z</dcterms:modified>
</cp:coreProperties>
</file>