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60367"/>
              </p:ext>
            </p:extLst>
          </p:nvPr>
        </p:nvGraphicFramePr>
        <p:xfrm>
          <a:off x="1904104" y="2097739"/>
          <a:ext cx="7680960" cy="3065931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877748">
                  <a:extLst>
                    <a:ext uri="{9D8B030D-6E8A-4147-A177-3AD203B41FA5}">
                      <a16:colId xmlns:a16="http://schemas.microsoft.com/office/drawing/2014/main" val="2012776002"/>
                    </a:ext>
                  </a:extLst>
                </a:gridCol>
                <a:gridCol w="2598091">
                  <a:extLst>
                    <a:ext uri="{9D8B030D-6E8A-4147-A177-3AD203B41FA5}">
                      <a16:colId xmlns:a16="http://schemas.microsoft.com/office/drawing/2014/main" val="3513057372"/>
                    </a:ext>
                  </a:extLst>
                </a:gridCol>
                <a:gridCol w="3205121">
                  <a:extLst>
                    <a:ext uri="{9D8B030D-6E8A-4147-A177-3AD203B41FA5}">
                      <a16:colId xmlns:a16="http://schemas.microsoft.com/office/drawing/2014/main" val="2585584210"/>
                    </a:ext>
                  </a:extLst>
                </a:gridCol>
              </a:tblGrid>
              <a:tr h="875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Fruit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Price per Unit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937303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Apples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$0.50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989581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Mangoes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196447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Oranges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$0.75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0419619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Melons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$1.50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278339"/>
                  </a:ext>
                </a:extLst>
              </a:tr>
              <a:tr h="437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Bananas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$0.30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9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8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Chart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48" y="2000727"/>
            <a:ext cx="7756264" cy="37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637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29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Gallery</vt:lpstr>
      <vt:lpstr>Fruit Data</vt:lpstr>
      <vt:lpstr>Fruit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text</dc:title>
  <dc:creator>Family</dc:creator>
  <cp:lastModifiedBy>Family</cp:lastModifiedBy>
  <cp:revision>4</cp:revision>
  <dcterms:created xsi:type="dcterms:W3CDTF">2025-03-17T15:54:12Z</dcterms:created>
  <dcterms:modified xsi:type="dcterms:W3CDTF">2025-03-17T16:17:25Z</dcterms:modified>
</cp:coreProperties>
</file>