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ru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>
                <a:hlinkClick r:id="rId2"/>
              </a:rPr>
              <a:t>Fruit Wiki Page</a:t>
            </a:r>
            <a:endParaRPr lang="en-US" dirty="0"/>
          </a:p>
          <a:p>
            <a:r>
              <a:rPr lang="en-US" dirty="0"/>
              <a:t>Visit the </a:t>
            </a:r>
            <a:r>
              <a:rPr lang="en-US" dirty="0">
                <a:hlinkClick r:id="rId2"/>
              </a:rPr>
              <a:t>Fruit Wiki Page</a:t>
            </a:r>
            <a:endParaRPr lang="en-US" dirty="0"/>
          </a:p>
          <a:p>
            <a:r>
              <a:rPr lang="en-US" dirty="0"/>
              <a:t>Visit the </a:t>
            </a:r>
            <a:r>
              <a:rPr lang="en-US" dirty="0">
                <a:hlinkClick r:id="rId2"/>
              </a:rPr>
              <a:t>Fruit Wiki Page</a:t>
            </a:r>
            <a:endParaRPr lang="en-US" dirty="0"/>
          </a:p>
          <a:p>
            <a:r>
              <a:rPr lang="en-US" dirty="0"/>
              <a:t>Visit the </a:t>
            </a:r>
            <a:r>
              <a:rPr lang="en-US" dirty="0">
                <a:hlinkClick r:id="rId2"/>
              </a:rPr>
              <a:t>Fruit Wiki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959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Link Section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text</dc:title>
  <dc:creator>Family</dc:creator>
  <cp:lastModifiedBy>Family</cp:lastModifiedBy>
  <cp:revision>4</cp:revision>
  <dcterms:created xsi:type="dcterms:W3CDTF">2025-03-17T15:54:12Z</dcterms:created>
  <dcterms:modified xsi:type="dcterms:W3CDTF">2025-03-17T16:19:04Z</dcterms:modified>
</cp:coreProperties>
</file>