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F9282-29DD-4D9E-AE48-0700E0D1E7E3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26C2D-58BF-4230-9A9C-AF6142B32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132B8-DAEC-4605-979C-CEA2B9A3D51B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92E7-C4DF-4D5A-BAAC-C82A8B05D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47FA8-163F-4E9F-850B-5379DB05B332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D857-F4C3-46DA-9DAB-B1E2ACACA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9444F-D94D-49E2-8CFA-4ED3F9C2F466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32CDD-684F-4F5C-BA89-E6C380108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8C393-804E-4DC1-8685-B1CD4851B6E5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E1D6-E96D-4632-97B1-C0903D137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A567A-4D54-49D1-B622-B854CCBDD051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9AF4B-0236-4EEA-9BE9-E1F647197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BD74-2978-409A-A9CE-F1E3B82A7BD4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BA6EF-4EA9-47A6-9936-F1E8B7082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EEDAE-4A72-46E5-BAB3-BFE7B9B9992A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89D94-746E-49F7-9550-8A7D295E3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A7DDA-7BD0-4960-9AB9-93879DD19256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28EFF-F618-4FA0-B41B-3816B82B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B78EA-C002-413D-BFAB-6F739515681D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3B38-CE07-490B-A49C-7B362421A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4CCC-A539-4F40-9ED7-61F75294277D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6463B-DEC7-483E-8DAD-3A13E272FD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77790F-EE54-474B-B773-C7CA7BB5D580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EA555A-1DCB-4249-A5E6-645D605EF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Family</cp:lastModifiedBy>
  <cp:revision>1</cp:revision>
  <dcterms:created xsi:type="dcterms:W3CDTF">2025-03-17T15:40:47Z</dcterms:created>
  <dcterms:modified xsi:type="dcterms:W3CDTF">2025-03-17T15:47:33Z</dcterms:modified>
</cp:coreProperties>
</file>