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5007" autoAdjust="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219B-4266-1236-18F5-A244694B0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A4D17-8E24-5D82-19B4-068731077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5C81-04CC-3BB8-54FF-1DCEC35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A4A9-C71C-5CF1-7B70-404CE921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7E96-81A9-EB9B-93AE-5488A860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056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C0F0-C7B3-2EBD-3216-AAF37B08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BDEEE-F52B-9981-DF88-136E140A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93C7-AA1B-0802-9D02-84F941A0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470A-2FB4-B95E-A96E-D005DBC8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93379-3630-35F1-0B9D-AE5B5365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5712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27DDB-DC0E-D6A4-9856-63005A515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90200-57B1-9273-B723-158C54FF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B7C8-34AB-C450-D500-D1FB8BC6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0894-CF3B-0029-E9BD-ED2A2854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878B-2A67-4118-699B-11E92E90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8556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D269-D293-A820-3781-F9D828AB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0DE3-F4C6-4168-BF32-C03881D9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1E69-76E1-1A81-2996-ECEDBF83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88DA-A4AB-EFA6-7FFB-0625E422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5953-9DDC-6A66-C6A1-0A3AEDB3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410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633C-53C4-B88E-5F0C-890167AB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751C-BFFE-9DF0-C57A-B053C191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4E4A-4C55-B11E-637D-92EE19E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8112-4704-FD2E-98E8-41B196A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C3B5-487E-4209-078C-07FB6E53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870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E521-9B21-F4EA-9653-85F17632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2FD1-9B79-5400-F907-62564130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1CD6-E7E9-4EFF-B6E2-BD2355F5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9DCA1-2EBB-7E17-9F3F-F1C6E94F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8D26D-A78C-DD91-9751-B9DC3453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6BE3-E503-B0FE-0350-A1CDA899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941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F94A-F2AB-521E-9367-D24C4E2F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3773-963A-A035-918D-707A3549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1766-E8B3-68E5-6345-11B4AD16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804C9-1E9E-4258-CB19-291FA8EF2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96629-885E-95D6-8B27-C29BDBA26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2B4EB-FB72-0370-8F96-00865FC5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FC7EE-4183-A87F-6597-2BDD7239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58A2C-EFD5-3759-872B-ABD7C329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1998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484B-9B84-B87E-D052-E363443C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EE96F-958F-F722-85AD-AA65CD14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45152-1E4A-6118-26DC-A960EAA4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DE075-2E29-5D1C-9A6D-E0D89664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4316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9184-9372-DC52-C221-BA56DC28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61F53-6F9F-C7AE-9FA5-71D72CF5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0407B-A815-1765-20BF-5608EB2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8236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9C96-E6D8-66D0-FF6C-04AF83D4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4768-E29C-1601-E624-28E6F39A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A7528-D4B6-FA54-2441-29545791B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D1A8-E1EA-C3DB-ED4D-8C6931A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C970-4AEF-6EF7-7479-330D4E6D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F1BD-83B3-442C-0B4F-F7729AF0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8964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B914-909D-682C-336D-36EA94E1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19C69-8160-EDEB-2D7E-1F4AFFCD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57EE3-D320-57BA-0B61-1FB33384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56EF-AF62-2B11-5AD0-3585D177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C545-A6D2-53E8-FD9F-64BF881C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78B6-7A3F-1369-53FB-6E1506A7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111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3D363-7C01-84CE-7856-D51FD0BB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AA125-09A5-A248-06E1-58D13169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7DDB-5011-A358-AE8E-EE717F7BF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BB2E7-E933-4DAD-BCBB-AEA024798ED1}" type="datetimeFigureOut">
              <a:rPr lang="en-AS" smtClean="0"/>
              <a:t>1/5/2024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36C5-4EB8-EF10-8578-C0C2225AD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893B-6371-910C-4A36-88C1BC18F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8452-27C4-4775-A0D2-C0FED8DF08F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12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5B6E2BC8-5E2C-98B9-0D41-3D5FE9A0D35A}"/>
              </a:ext>
            </a:extLst>
          </p:cNvPr>
          <p:cNvSpPr>
            <a:spLocks noGrp="1"/>
          </p:cNvSpPr>
          <p:nvPr>
            <p:ph/>
          </p:nvPr>
        </p:nvSpPr>
        <p:spPr>
          <a:solidFill>
            <a:srgbClr val="7F7F88"/>
          </a:solidFill>
        </p:spPr>
        <p:txBody>
          <a:bodyPr/>
          <a:lstStyle/>
          <a:p>
            <a:r>
              <a:rPr lang="en-US" sz="6000" dirty="0">
                <a:solidFill>
                  <a:srgbClr val="000000"/>
                </a:solidFill>
              </a:rPr>
              <a:t>Updated 2nd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9E3D-5813-B3F3-BF95-7E624491C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Pakistan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India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China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960603062"/>
      </p:ext>
    </p:extLst>
  </p:cSld>
  <p:clrMapOvr>
    <a:masterClrMapping/>
  </p:clrMapOvr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B782F4A5-5EE5-F1B0-C83B-498A27479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05000"/>
            <a:ext cx="1857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1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Umar</dc:creator>
  <cp:lastModifiedBy>Muhammad Umar</cp:lastModifiedBy>
  <cp:revision>15</cp:revision>
  <dcterms:created xsi:type="dcterms:W3CDTF">2023-12-08T12:05:43Z</dcterms:created>
  <dcterms:modified xsi:type="dcterms:W3CDTF">2024-01-05T05:55:58Z</dcterms:modified>
</cp:coreProperties>
</file>