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Masters/slideMaster1.xml" ContentType="application/vnd.openxmlformats-officedocument.presentationml.slideMaster+xml"/>
  <Override PartName="/ppt/slideLayouts/slideMasters/theme/theme1.xml" ContentType="application/vnd.openxmlformats-officedocument.them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12fbd82dd444dd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</p:sldIdLst>
  <p:sldSz cx="9144000" cy="6858000" type="screen4x3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slideMaster" Target="/ppt/slideLayouts/slideMasters/slideMaster1.xml" Id="rId1" /><Relationship Type="http://schemas.openxmlformats.org/officeDocument/2006/relationships/theme" Target="/ppt/slideLayouts/slideMasters/theme/theme1.xml" Id="rId5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1.xml" Id="rId1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/>
          </a:p>
        </p:txBody>
      </p:sp>
    </p:spTree>
  </p:cSld>
  <p:clrMapOvr>
    <a:masterClrMapping xmlns:a="http://schemas.openxmlformats.org/drawingml/2006/main"/>
  </p:clrMapOvr>
</p:sldLayout>
</file>

<file path=ppt/slideLayouts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slideLayouts/slideMasters/theme/theme1.xml" Id="rId5" /><Relationship Type="http://schemas.openxmlformats.org/officeDocument/2006/relationships/slideLayout" Target="/ppt/slideLayouts/slideLayout1.xml" Id="rId1" /></Relationships>
</file>

<file path=ppt/slideLayouts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Placeholder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/>
    <p:bodyStyle/>
    <p:otherStyle/>
  </p:txStyles>
</p:sldMaster>
</file>

<file path=ppt/slideLayouts/slideMasters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0" name="Text Box 2"/>
          <p:cNvSpPr>
            <a:spLocks xmlns:a="http://schemas.openxmlformats.org/drawingml/2006/main" noGrp="1"/>
          </p:cNvSpPr>
          <p:nvPr>
            <p:ph/>
          </p:nvPr>
        </p:nvSpPr>
        <p:spPr>
          <a:xfrm xmlns:a="http://schemas.openxmlformats.org/drawingml/2006/main">
            <a:off x="1349828" y="1999619"/>
            <a:ext cx="6000000" cy="20000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sz="2200" dirty="0"/>
              <a:t>Title:Hello World</a:t>
            </a:r>
          </a:p>
        </p:txBody>
      </p:sp>
      <p:sp>
        <p:nvSpPr>
          <p:cNvPr id="20" name="Text Box 1"/>
          <p:cNvSpPr>
            <a:spLocks xmlns:a="http://schemas.openxmlformats.org/drawingml/2006/main" noGrp="1"/>
          </p:cNvSpPr>
          <p:nvPr>
            <p:ph/>
          </p:nvPr>
        </p:nvSpPr>
        <p:spPr>
          <a:xfrm xmlns:a="http://schemas.openxmlformats.org/drawingml/2006/main">
            <a:off x="1349828" y="2999619"/>
            <a:ext cx="6000000" cy="40000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sz="3200" dirty="0"/>
              <a:t>Body: Hello World</a:t>
            </a:r>
          </a:p>
        </p:txBody>
      </p:sp>
    </p:spTree>
  </p:cSld>
  <p:clrMapOvr>
    <a:masterClrMapping xmlns:a="http://schemas.openxmlformats.org/drawingml/2006/main"/>
  </p:clrMapOvr>
</p:sld>
</file>