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83aa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83aa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c6f83aa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83aa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c6f83aa9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83aa9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83aa91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83aa9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6f83aa91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83aa9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c6f83aa91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83aa9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6.jpg"/><Relationship Id="rId6"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Simple Snacks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By Your 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chef</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Lorem ipsum dolor sit amet, consectetur adipiscing elit, sed do eiusmod tempor incididunt ut labore et dolore magna aliqua. </a:t>
            </a:r>
            <a:endParaRPr/>
          </a:p>
          <a:p>
            <a:pPr indent="0" lvl="0" marL="0" rtl="0" algn="l">
              <a:spcBef>
                <a:spcPts val="1600"/>
              </a:spcBef>
              <a:spcAft>
                <a:spcPts val="0"/>
              </a:spcAft>
              <a:buNone/>
            </a:pPr>
            <a:r>
              <a:rPr lang="en"/>
              <a:t>Ut enim ad minim veniam, quis nostrud exercitation ullamco laboris nisi ut aliquip ex ea commodo consequat. Duis aute irure dolor in reprehenderit in voluptate velit esse cillum dolore eu fugiat nulla pariatur. </a:t>
            </a:r>
            <a:endParaRPr/>
          </a:p>
          <a:p>
            <a:pPr indent="0" lvl="0" marL="0" rtl="0" algn="l">
              <a:spcBef>
                <a:spcPts val="1600"/>
              </a:spcBef>
              <a:spcAft>
                <a:spcPts val="1600"/>
              </a:spcAft>
              <a:buNone/>
            </a:pPr>
            <a:r>
              <a:rPr lang="en"/>
              <a:t>Excepteur sint occaecat cupidatat non proident!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Recipes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Recipe name</a:t>
            </a:r>
            <a:endParaRPr/>
          </a:p>
        </p:txBody>
      </p:sp>
      <p:sp>
        <p:nvSpPr>
          <p:cNvPr id="77" name="Google Shape;77;p16"/>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30 minutes • Serves 4-6</a:t>
            </a:r>
            <a:endParaRPr/>
          </a:p>
          <a:p>
            <a:pPr indent="0" lvl="0" marL="0" rtl="0" algn="ctr">
              <a:spcBef>
                <a:spcPts val="0"/>
              </a:spcBef>
              <a:spcAft>
                <a:spcPts val="0"/>
              </a:spcAft>
              <a:buNone/>
            </a:pPr>
            <a:r>
              <a:t/>
            </a:r>
            <a:endParaRPr/>
          </a:p>
        </p:txBody>
      </p:sp>
      <p:sp>
        <p:nvSpPr>
          <p:cNvPr id="78" name="Google Shape;78;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Ingredients</a:t>
            </a:r>
            <a:endParaRPr b="1"/>
          </a:p>
          <a:p>
            <a:pPr indent="-323850" lvl="0" marL="457200" rtl="0" algn="l">
              <a:spcBef>
                <a:spcPts val="800"/>
              </a:spcBef>
              <a:spcAft>
                <a:spcPts val="0"/>
              </a:spcAft>
              <a:buSzPts val="1500"/>
              <a:buChar char="●"/>
            </a:pPr>
            <a:r>
              <a:rPr lang="en" sz="1500"/>
              <a:t>Item 1</a:t>
            </a:r>
            <a:endParaRPr sz="1500"/>
          </a:p>
          <a:p>
            <a:pPr indent="-323850" lvl="0" marL="457200" rtl="0" algn="l">
              <a:spcBef>
                <a:spcPts val="0"/>
              </a:spcBef>
              <a:spcAft>
                <a:spcPts val="0"/>
              </a:spcAft>
              <a:buSzPts val="1500"/>
              <a:buChar char="●"/>
            </a:pPr>
            <a:r>
              <a:rPr lang="en" sz="1500"/>
              <a:t>Item 2</a:t>
            </a:r>
            <a:endParaRPr sz="1500"/>
          </a:p>
          <a:p>
            <a:pPr indent="-323850" lvl="0" marL="457200" rtl="0" algn="l">
              <a:spcBef>
                <a:spcPts val="0"/>
              </a:spcBef>
              <a:spcAft>
                <a:spcPts val="0"/>
              </a:spcAft>
              <a:buSzPts val="1500"/>
              <a:buChar char="●"/>
            </a:pPr>
            <a:r>
              <a:rPr lang="en" sz="1500"/>
              <a:t>Item 3</a:t>
            </a:r>
            <a:endParaRPr sz="1500"/>
          </a:p>
          <a:p>
            <a:pPr indent="0" lvl="0" marL="0" rtl="0" algn="l">
              <a:spcBef>
                <a:spcPts val="1600"/>
              </a:spcBef>
              <a:spcAft>
                <a:spcPts val="0"/>
              </a:spcAft>
              <a:buNone/>
            </a:pPr>
            <a:r>
              <a:rPr b="1" lang="en"/>
              <a:t>Preparation</a:t>
            </a:r>
            <a:endParaRPr b="1"/>
          </a:p>
          <a:p>
            <a:pPr indent="-323850" lvl="0" marL="457200" rtl="0" algn="l">
              <a:spcBef>
                <a:spcPts val="800"/>
              </a:spcBef>
              <a:spcAft>
                <a:spcPts val="0"/>
              </a:spcAft>
              <a:buSzPts val="1500"/>
              <a:buAutoNum type="arabicPeriod"/>
            </a:pPr>
            <a:r>
              <a:rPr lang="en" sz="1500"/>
              <a:t>Lorem ipsum dolor sit amet, consectetur adipiscing elit</a:t>
            </a:r>
            <a:endParaRPr sz="1500"/>
          </a:p>
          <a:p>
            <a:pPr indent="-323850" lvl="0" marL="457200" rtl="0" algn="l">
              <a:spcBef>
                <a:spcPts val="0"/>
              </a:spcBef>
              <a:spcAft>
                <a:spcPts val="0"/>
              </a:spcAft>
              <a:buSzPts val="1500"/>
              <a:buAutoNum type="arabicPeriod"/>
            </a:pPr>
            <a:r>
              <a:rPr lang="en" sz="1500"/>
              <a:t>Sed do eiusmod tempor incididunt ut labore et </a:t>
            </a:r>
            <a:endParaRPr sz="1500"/>
          </a:p>
          <a:p>
            <a:pPr indent="-323850" lvl="0" marL="457200" rtl="0" algn="l">
              <a:spcBef>
                <a:spcPts val="0"/>
              </a:spcBef>
              <a:spcAft>
                <a:spcPts val="0"/>
              </a:spcAft>
              <a:buSzPts val="1500"/>
              <a:buAutoNum type="arabicPeriod"/>
            </a:pPr>
            <a:r>
              <a:rPr lang="en" sz="1500"/>
              <a:t>Dolore magna aliqua</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descr="Overhead shot of hand holding cup of light-colored tea with lemon slices floating in it" id="83" name="Google Shape;83;p17"/>
          <p:cNvPicPr preferRelativeResize="0"/>
          <p:nvPr/>
        </p:nvPicPr>
        <p:blipFill rotWithShape="1">
          <a:blip r:embed="rId3">
            <a:alphaModFix/>
          </a:blip>
          <a:srcRect b="38539" l="0" r="28825" t="21892"/>
          <a:stretch/>
        </p:blipFill>
        <p:spPr>
          <a:xfrm>
            <a:off x="433825" y="359800"/>
            <a:ext cx="3795004" cy="1397400"/>
          </a:xfrm>
          <a:prstGeom prst="rect">
            <a:avLst/>
          </a:prstGeom>
          <a:noFill/>
          <a:ln>
            <a:noFill/>
          </a:ln>
        </p:spPr>
      </p:pic>
      <p:pic>
        <p:nvPicPr>
          <p:cNvPr descr="Bunch of dark blue grapes on a vine" id="84" name="Google Shape;84;p17"/>
          <p:cNvPicPr preferRelativeResize="0"/>
          <p:nvPr/>
        </p:nvPicPr>
        <p:blipFill rotWithShape="1">
          <a:blip r:embed="rId4">
            <a:alphaModFix/>
          </a:blip>
          <a:srcRect b="37538" l="0" r="0" t="12214"/>
          <a:stretch/>
        </p:blipFill>
        <p:spPr>
          <a:xfrm>
            <a:off x="433775" y="1886650"/>
            <a:ext cx="3795002" cy="2859650"/>
          </a:xfrm>
          <a:prstGeom prst="rect">
            <a:avLst/>
          </a:prstGeom>
          <a:noFill/>
          <a:ln>
            <a:noFill/>
          </a:ln>
        </p:spPr>
      </p:pic>
      <p:pic>
        <p:nvPicPr>
          <p:cNvPr descr="Overhead shot of wooden table with cast iron pan and various spices on it" id="85" name="Google Shape;85;p17"/>
          <p:cNvPicPr preferRelativeResize="0"/>
          <p:nvPr/>
        </p:nvPicPr>
        <p:blipFill rotWithShape="1">
          <a:blip r:embed="rId5">
            <a:alphaModFix/>
          </a:blip>
          <a:srcRect b="3846" l="35811" r="34812" t="5210"/>
          <a:stretch/>
        </p:blipFill>
        <p:spPr>
          <a:xfrm>
            <a:off x="4356064" y="359800"/>
            <a:ext cx="2146499" cy="4394403"/>
          </a:xfrm>
          <a:prstGeom prst="rect">
            <a:avLst/>
          </a:prstGeom>
          <a:noFill/>
          <a:ln>
            <a:noFill/>
          </a:ln>
        </p:spPr>
      </p:pic>
      <p:pic>
        <p:nvPicPr>
          <p:cNvPr descr="Red onion sliced in half. Peppercorns in foreground. Parsley leaves in background." id="86" name="Google Shape;86;p17"/>
          <p:cNvPicPr preferRelativeResize="0"/>
          <p:nvPr/>
        </p:nvPicPr>
        <p:blipFill rotWithShape="1">
          <a:blip r:embed="rId6">
            <a:alphaModFix/>
          </a:blip>
          <a:srcRect b="3651" l="23477" r="45348" t="0"/>
          <a:stretch/>
        </p:blipFill>
        <p:spPr>
          <a:xfrm>
            <a:off x="6629825" y="359800"/>
            <a:ext cx="2146498" cy="4402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RECIPE NAME</a:t>
            </a:r>
            <a:br>
              <a:rPr lang="en"/>
            </a:br>
            <a:r>
              <a:rPr lang="en"/>
              <a:t>30 minutes • Serves 4-6</a:t>
            </a:r>
            <a:endParaRPr/>
          </a:p>
          <a:p>
            <a:pPr indent="0" lvl="0" marL="0" rtl="0" algn="l">
              <a:spcBef>
                <a:spcPts val="1600"/>
              </a:spcBef>
              <a:spcAft>
                <a:spcPts val="1600"/>
              </a:spcAft>
              <a:buNone/>
            </a:pPr>
            <a:r>
              <a:rPr lang="en"/>
              <a:t>Lorem ipsum dolor sit amet, consectetur adipiscing elit, sed do eiusmod tempor incididunt ut labore et dolore magna aliqua.</a:t>
            </a:r>
            <a:endParaRPr/>
          </a:p>
        </p:txBody>
      </p:sp>
      <p:pic>
        <p:nvPicPr>
          <p:cNvPr descr="Overhead shot of red raspberries in white teacup on a wooden table." id="92" name="Google Shape;92;p18"/>
          <p:cNvPicPr preferRelativeResize="0"/>
          <p:nvPr/>
        </p:nvPicPr>
        <p:blipFill rotWithShape="1">
          <a:blip r:embed="rId3">
            <a:alphaModFix/>
          </a:blip>
          <a:srcRect b="16957" l="49586" r="8893" t="0"/>
          <a:stretch/>
        </p:blipFill>
        <p:spPr>
          <a:xfrm flipH="1">
            <a:off x="3" y="0"/>
            <a:ext cx="4571997" cy="51435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Recipe name</a:t>
            </a:r>
            <a:endParaRPr/>
          </a:p>
        </p:txBody>
      </p:sp>
      <p:sp>
        <p:nvSpPr>
          <p:cNvPr id="98" name="Google Shape;98;p19"/>
          <p:cNvSpPr txBox="1"/>
          <p:nvPr>
            <p:ph idx="4294967295" type="body"/>
          </p:nvPr>
        </p:nvSpPr>
        <p:spPr>
          <a:xfrm>
            <a:off x="311700" y="1152475"/>
            <a:ext cx="2408100" cy="5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t>Ingredients</a:t>
            </a:r>
            <a:endParaRPr b="1" sz="2100"/>
          </a:p>
        </p:txBody>
      </p:sp>
      <p:sp>
        <p:nvSpPr>
          <p:cNvPr id="99" name="Google Shape;99;p19"/>
          <p:cNvSpPr txBox="1"/>
          <p:nvPr>
            <p:ph idx="4294967295" type="body"/>
          </p:nvPr>
        </p:nvSpPr>
        <p:spPr>
          <a:xfrm>
            <a:off x="311700" y="1769575"/>
            <a:ext cx="2408100" cy="302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400"/>
              <a:t>Item 1</a:t>
            </a:r>
            <a:endParaRPr sz="1400"/>
          </a:p>
          <a:p>
            <a:pPr indent="-342900" lvl="0" marL="457200" rtl="0" algn="l">
              <a:spcBef>
                <a:spcPts val="0"/>
              </a:spcBef>
              <a:spcAft>
                <a:spcPts val="0"/>
              </a:spcAft>
              <a:buSzPts val="1800"/>
              <a:buChar char="●"/>
            </a:pPr>
            <a:r>
              <a:rPr lang="en" sz="1400"/>
              <a:t>Item 2</a:t>
            </a:r>
            <a:endParaRPr sz="1400"/>
          </a:p>
          <a:p>
            <a:pPr indent="-342900" lvl="0" marL="457200" rtl="0" algn="l">
              <a:spcBef>
                <a:spcPts val="0"/>
              </a:spcBef>
              <a:spcAft>
                <a:spcPts val="0"/>
              </a:spcAft>
              <a:buSzPts val="1800"/>
              <a:buChar char="●"/>
            </a:pPr>
            <a:r>
              <a:rPr lang="en" sz="1400"/>
              <a:t>Item 3</a:t>
            </a:r>
            <a:endParaRPr sz="1400"/>
          </a:p>
          <a:p>
            <a:pPr indent="-342900" lvl="0" marL="457200" rtl="0" algn="l">
              <a:spcBef>
                <a:spcPts val="0"/>
              </a:spcBef>
              <a:spcAft>
                <a:spcPts val="0"/>
              </a:spcAft>
              <a:buSzPts val="1800"/>
              <a:buChar char="●"/>
            </a:pPr>
            <a:r>
              <a:rPr lang="en" sz="1400"/>
              <a:t>Item 4</a:t>
            </a:r>
            <a:endParaRPr sz="1400"/>
          </a:p>
          <a:p>
            <a:pPr indent="-342900" lvl="0" marL="457200" rtl="0" algn="l">
              <a:spcBef>
                <a:spcPts val="0"/>
              </a:spcBef>
              <a:spcAft>
                <a:spcPts val="0"/>
              </a:spcAft>
              <a:buSzPts val="1800"/>
              <a:buChar char="●"/>
            </a:pPr>
            <a:r>
              <a:rPr lang="en" sz="1400"/>
              <a:t>Item 5</a:t>
            </a:r>
            <a:endParaRPr sz="1400"/>
          </a:p>
        </p:txBody>
      </p:sp>
      <p:sp>
        <p:nvSpPr>
          <p:cNvPr id="100" name="Google Shape;100;p19"/>
          <p:cNvSpPr txBox="1"/>
          <p:nvPr>
            <p:ph idx="4294967295" type="body"/>
          </p:nvPr>
        </p:nvSpPr>
        <p:spPr>
          <a:xfrm>
            <a:off x="2825075" y="1152475"/>
            <a:ext cx="6007200" cy="5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t>Preparation</a:t>
            </a:r>
            <a:endParaRPr b="1" sz="2100"/>
          </a:p>
        </p:txBody>
      </p:sp>
      <p:sp>
        <p:nvSpPr>
          <p:cNvPr id="101" name="Google Shape;101;p19"/>
          <p:cNvSpPr txBox="1"/>
          <p:nvPr>
            <p:ph idx="4294967295" type="body"/>
          </p:nvPr>
        </p:nvSpPr>
        <p:spPr>
          <a:xfrm>
            <a:off x="2825073" y="1769575"/>
            <a:ext cx="2958600" cy="30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Lorem ipsum dolor sit amet, consectetur adipiscing elit, sed do eiusmod tempor incididunt ut labore et dolore magna aliqua. </a:t>
            </a:r>
            <a:endParaRPr sz="1400"/>
          </a:p>
          <a:p>
            <a:pPr indent="0" lvl="0" marL="0" rtl="0" algn="l">
              <a:spcBef>
                <a:spcPts val="1600"/>
              </a:spcBef>
              <a:spcAft>
                <a:spcPts val="1600"/>
              </a:spcAft>
              <a:buNone/>
            </a:pPr>
            <a:r>
              <a:rPr lang="en" sz="1400"/>
              <a:t>Ut enim ad minim veniam, quis nostrud exercitation ullamco laboris nisi ut aliquip ex ea commodo consequat. </a:t>
            </a:r>
            <a:endParaRPr sz="1400"/>
          </a:p>
        </p:txBody>
      </p:sp>
      <p:sp>
        <p:nvSpPr>
          <p:cNvPr id="102" name="Google Shape;102;p19"/>
          <p:cNvSpPr txBox="1"/>
          <p:nvPr>
            <p:ph idx="4294967295" type="body"/>
          </p:nvPr>
        </p:nvSpPr>
        <p:spPr>
          <a:xfrm>
            <a:off x="5873802" y="1769575"/>
            <a:ext cx="2958600" cy="30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Duis aute irure dolor in reprehenderit in voluptate velit esse cillum dolore eu fugiat nulla pariatur. </a:t>
            </a:r>
            <a:endParaRPr sz="1400"/>
          </a:p>
          <a:p>
            <a:pPr indent="0" lvl="0" marL="0" rtl="0" algn="l">
              <a:spcBef>
                <a:spcPts val="1600"/>
              </a:spcBef>
              <a:spcAft>
                <a:spcPts val="1600"/>
              </a:spcAft>
              <a:buNone/>
            </a:pPr>
            <a:r>
              <a:rPr lang="en" sz="1400"/>
              <a:t>Excepteur sint occaecat cupidatat non proident, sunt in culpa qui officia deserunt mollit anim id est laborum.</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Contact</a:t>
            </a:r>
            <a:endParaRPr sz="3000"/>
          </a:p>
        </p:txBody>
      </p:sp>
      <p:sp>
        <p:nvSpPr>
          <p:cNvPr id="108" name="Google Shape;108;p20"/>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Your Name</a:t>
            </a:r>
            <a:br>
              <a:rPr b="1" lang="en" sz="1400"/>
            </a:br>
            <a:r>
              <a:rPr lang="en"/>
              <a:t>no_reply@example.com</a:t>
            </a:r>
            <a:endParaRPr/>
          </a:p>
          <a:p>
            <a:pPr indent="0" lvl="0" marL="0" rtl="0" algn="l">
              <a:spcBef>
                <a:spcPts val="1600"/>
              </a:spcBef>
              <a:spcAft>
                <a:spcPts val="0"/>
              </a:spcAft>
              <a:buNone/>
            </a:pPr>
            <a:r>
              <a:rPr lang="en"/>
              <a:t>Complete set available at</a:t>
            </a:r>
            <a:br>
              <a:rPr lang="en"/>
            </a:br>
            <a:r>
              <a:rPr lang="en"/>
              <a:t>www.example.com</a:t>
            </a:r>
            <a:endParaRPr/>
          </a:p>
          <a:p>
            <a:pPr indent="0" lvl="0" marL="0" rtl="0" algn="l">
              <a:spcBef>
                <a:spcPts val="1600"/>
              </a:spcBef>
              <a:spcAft>
                <a:spcPts val="1600"/>
              </a:spcAft>
              <a:buNone/>
            </a:pPr>
            <a:r>
              <a:t/>
            </a:r>
            <a:endParaRPr/>
          </a:p>
        </p:txBody>
      </p:sp>
      <p:pic>
        <p:nvPicPr>
          <p:cNvPr descr="Closeup of green beans in a wooden basket" id="109" name="Google Shape;109;p20"/>
          <p:cNvPicPr preferRelativeResize="0"/>
          <p:nvPr/>
        </p:nvPicPr>
        <p:blipFill rotWithShape="1">
          <a:blip r:embed="rId3">
            <a:alphaModFix/>
          </a:blip>
          <a:srcRect b="0" l="23908" r="0" t="0"/>
          <a:stretch/>
        </p:blipFill>
        <p:spPr>
          <a:xfrm>
            <a:off x="3272325" y="0"/>
            <a:ext cx="5872123"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