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31" r:id="rId3"/>
    <p:sldId id="332" r:id="rId4"/>
    <p:sldId id="333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389" r:id="rId13"/>
    <p:sldId id="334" r:id="rId14"/>
    <p:sldId id="335" r:id="rId15"/>
    <p:sldId id="336" r:id="rId16"/>
    <p:sldId id="338" r:id="rId17"/>
    <p:sldId id="339" r:id="rId18"/>
    <p:sldId id="341" r:id="rId19"/>
    <p:sldId id="340" r:id="rId20"/>
    <p:sldId id="342" r:id="rId21"/>
    <p:sldId id="343" r:id="rId22"/>
    <p:sldId id="347" r:id="rId23"/>
    <p:sldId id="348" r:id="rId24"/>
    <p:sldId id="344" r:id="rId25"/>
    <p:sldId id="390" r:id="rId26"/>
    <p:sldId id="345" r:id="rId27"/>
    <p:sldId id="346" r:id="rId28"/>
    <p:sldId id="391" r:id="rId29"/>
    <p:sldId id="349" r:id="rId30"/>
    <p:sldId id="350" r:id="rId31"/>
    <p:sldId id="352" r:id="rId32"/>
    <p:sldId id="353" r:id="rId33"/>
    <p:sldId id="35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5179CF-1EE2-C64C-8DEE-036AFB80AB9F}">
          <p14:sldIdLst>
            <p14:sldId id="256"/>
            <p14:sldId id="331"/>
            <p14:sldId id="332"/>
            <p14:sldId id="333"/>
            <p14:sldId id="412"/>
            <p14:sldId id="413"/>
            <p14:sldId id="414"/>
            <p14:sldId id="415"/>
            <p14:sldId id="416"/>
            <p14:sldId id="417"/>
            <p14:sldId id="418"/>
            <p14:sldId id="389"/>
            <p14:sldId id="334"/>
            <p14:sldId id="335"/>
            <p14:sldId id="336"/>
            <p14:sldId id="338"/>
            <p14:sldId id="339"/>
            <p14:sldId id="341"/>
            <p14:sldId id="340"/>
            <p14:sldId id="342"/>
            <p14:sldId id="343"/>
            <p14:sldId id="347"/>
            <p14:sldId id="348"/>
            <p14:sldId id="344"/>
            <p14:sldId id="390"/>
            <p14:sldId id="345"/>
            <p14:sldId id="346"/>
            <p14:sldId id="391"/>
            <p14:sldId id="349"/>
            <p14:sldId id="350"/>
            <p14:sldId id="352"/>
            <p14:sldId id="353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13A6-73E8-5642-AA1A-A6F029C4D481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CA42A-0007-5F4D-B1ED-C7F51CD5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6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6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AB43-ADCE-9C48-9400-B8091DEA096B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Aprendendo a programar para </a:t>
            </a:r>
            <a:r>
              <a:rPr lang="pt-BR" dirty="0" err="1" smtClean="0"/>
              <a:t>iOS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05" y="288815"/>
            <a:ext cx="5676200" cy="39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1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CollectionView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Altere</a:t>
            </a:r>
            <a:r>
              <a:rPr lang="en-US" sz="2800" dirty="0" smtClean="0"/>
              <a:t> </a:t>
            </a:r>
            <a:r>
              <a:rPr lang="en-US" sz="2800" dirty="0" err="1" smtClean="0"/>
              <a:t>também</a:t>
            </a:r>
            <a:r>
              <a:rPr lang="en-US" sz="2800" dirty="0" smtClean="0"/>
              <a:t> o valor da Collection View Size </a:t>
            </a:r>
            <a:r>
              <a:rPr lang="en-US" sz="2800" dirty="0" err="1" smtClean="0"/>
              <a:t>nas</a:t>
            </a:r>
            <a:r>
              <a:rPr lang="en-US" sz="2800" dirty="0" smtClean="0"/>
              <a:t> </a:t>
            </a:r>
            <a:r>
              <a:rPr lang="en-US" sz="2800" dirty="0" err="1" smtClean="0"/>
              <a:t>propriedades</a:t>
            </a:r>
            <a:r>
              <a:rPr lang="en-US" sz="2800" dirty="0" smtClean="0"/>
              <a:t> da </a:t>
            </a:r>
            <a:r>
              <a:rPr lang="en-US" sz="2800" dirty="0" err="1" smtClean="0"/>
              <a:t>CollectionView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2650"/>
            <a:ext cx="300990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65" y="3773339"/>
            <a:ext cx="3302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1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CollectionView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Setando</a:t>
            </a:r>
            <a:r>
              <a:rPr lang="en-US" sz="2800" dirty="0" smtClean="0"/>
              <a:t> o Scroll horizontal</a:t>
            </a:r>
          </a:p>
          <a:p>
            <a:r>
              <a:rPr lang="en-US" sz="2800" dirty="0" err="1" smtClean="0"/>
              <a:t>Nas</a:t>
            </a:r>
            <a:r>
              <a:rPr lang="en-US" sz="2800" dirty="0" smtClean="0"/>
              <a:t> </a:t>
            </a:r>
            <a:r>
              <a:rPr lang="en-US" sz="2800" dirty="0" err="1" smtClean="0"/>
              <a:t>propriedades</a:t>
            </a:r>
            <a:r>
              <a:rPr lang="en-US" sz="2800" dirty="0" smtClean="0"/>
              <a:t> da </a:t>
            </a:r>
            <a:r>
              <a:rPr lang="en-US" sz="2800" dirty="0" err="1" smtClean="0"/>
              <a:t>CollectionView</a:t>
            </a:r>
            <a:r>
              <a:rPr lang="en-US" sz="2800" dirty="0" smtClean="0"/>
              <a:t> </a:t>
            </a:r>
            <a:r>
              <a:rPr lang="en-US" sz="2800" dirty="0" err="1" smtClean="0"/>
              <a:t>sete</a:t>
            </a:r>
            <a:r>
              <a:rPr lang="en-US" sz="2800" dirty="0" smtClean="0"/>
              <a:t> o valor de </a:t>
            </a:r>
            <a:r>
              <a:rPr lang="en-US" sz="2800" dirty="0" err="1" smtClean="0"/>
              <a:t>scrollDirection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horizontal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31" y="3707405"/>
            <a:ext cx="3579762" cy="24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8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.</a:t>
            </a:r>
            <a:r>
              <a:rPr lang="en-US" dirty="0" err="1" smtClean="0"/>
              <a:t>xib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6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Views </a:t>
            </a:r>
            <a:r>
              <a:rPr lang="en-US" dirty="0" err="1" smtClean="0"/>
              <a:t>Utilizando</a:t>
            </a:r>
            <a:r>
              <a:rPr lang="en-US" dirty="0" smtClean="0"/>
              <a:t> .</a:t>
            </a:r>
            <a:r>
              <a:rPr lang="en-US" dirty="0" err="1" smtClean="0"/>
              <a:t>xib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Para </a:t>
            </a:r>
            <a:r>
              <a:rPr lang="en-US" sz="2400" dirty="0" err="1" smtClean="0"/>
              <a:t>criarmos</a:t>
            </a:r>
            <a:r>
              <a:rPr lang="en-US" sz="2400" dirty="0" smtClean="0"/>
              <a:t> Views </a:t>
            </a:r>
            <a:r>
              <a:rPr lang="en-US" sz="2400" dirty="0" err="1" smtClean="0"/>
              <a:t>Customizadas</a:t>
            </a:r>
            <a:r>
              <a:rPr lang="en-US" sz="2400" dirty="0" smtClean="0"/>
              <a:t> </a:t>
            </a:r>
            <a:r>
              <a:rPr lang="en-US" sz="2400" dirty="0" err="1" smtClean="0"/>
              <a:t>devemos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view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arquivo</a:t>
            </a:r>
            <a:r>
              <a:rPr lang="en-US" sz="2400" dirty="0" smtClean="0"/>
              <a:t> do </a:t>
            </a:r>
            <a:r>
              <a:rPr lang="en-US" sz="2400" dirty="0" err="1" smtClean="0"/>
              <a:t>tipo</a:t>
            </a:r>
            <a:r>
              <a:rPr lang="en-US" sz="2400" dirty="0" smtClean="0"/>
              <a:t> .</a:t>
            </a:r>
            <a:r>
              <a:rPr lang="en-US" sz="2400" dirty="0" err="1" smtClean="0"/>
              <a:t>xib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então</a:t>
            </a:r>
            <a:r>
              <a:rPr lang="en-US" sz="2400" dirty="0" smtClean="0"/>
              <a:t> </a:t>
            </a:r>
            <a:r>
              <a:rPr lang="en-US" sz="2400" dirty="0" err="1" smtClean="0"/>
              <a:t>criar</a:t>
            </a:r>
            <a:r>
              <a:rPr lang="en-US" sz="2400" dirty="0" smtClean="0"/>
              <a:t> a view </a:t>
            </a:r>
            <a:r>
              <a:rPr lang="en-US" sz="2400" dirty="0" err="1" smtClean="0"/>
              <a:t>toda</a:t>
            </a:r>
            <a:r>
              <a:rPr lang="en-US" sz="2400" dirty="0" smtClean="0"/>
              <a:t> no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Criar</a:t>
            </a:r>
            <a:r>
              <a:rPr lang="en-US" sz="2400" dirty="0" smtClean="0"/>
              <a:t> um </a:t>
            </a:r>
            <a:r>
              <a:rPr lang="en-US" sz="2400" dirty="0" err="1" smtClean="0"/>
              <a:t>arquivo</a:t>
            </a:r>
            <a:r>
              <a:rPr lang="en-US" sz="2400" dirty="0" smtClean="0"/>
              <a:t> do </a:t>
            </a:r>
            <a:r>
              <a:rPr lang="en-US" sz="2400" dirty="0" err="1" smtClean="0"/>
              <a:t>tipo</a:t>
            </a:r>
            <a:r>
              <a:rPr lang="en-US" sz="2400" dirty="0" smtClean="0"/>
              <a:t> .</a:t>
            </a:r>
            <a:r>
              <a:rPr lang="en-US" sz="2400" dirty="0" err="1" smtClean="0"/>
              <a:t>xib</a:t>
            </a:r>
            <a:r>
              <a:rPr lang="en-US" sz="2400" dirty="0" smtClean="0"/>
              <a:t> </a:t>
            </a:r>
            <a:r>
              <a:rPr lang="en-US" sz="2400" dirty="0" err="1" smtClean="0"/>
              <a:t>deve</a:t>
            </a:r>
            <a:r>
              <a:rPr lang="en-US" sz="2400" dirty="0" smtClean="0"/>
              <a:t>-se </a:t>
            </a:r>
            <a:r>
              <a:rPr lang="en-US" sz="2400" dirty="0" err="1" smtClean="0"/>
              <a:t>ir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69" y="3504150"/>
            <a:ext cx="4823076" cy="32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7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Views </a:t>
            </a:r>
            <a:r>
              <a:rPr lang="en-US" dirty="0" err="1"/>
              <a:t>Utilizando</a:t>
            </a:r>
            <a:r>
              <a:rPr lang="en-US" dirty="0"/>
              <a:t> .</a:t>
            </a:r>
            <a:r>
              <a:rPr lang="en-US" dirty="0" err="1"/>
              <a:t>xib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Crie um arquivo .XIB com o nome </a:t>
            </a:r>
            <a:r>
              <a:rPr lang="pt-BR" sz="2400" dirty="0" err="1" smtClean="0"/>
              <a:t>MyView.xib</a:t>
            </a:r>
            <a:endParaRPr lang="pt-BR" sz="2400" dirty="0" smtClean="0"/>
          </a:p>
          <a:p>
            <a:r>
              <a:rPr lang="pt-BR" sz="2400" dirty="0" smtClean="0"/>
              <a:t>Crie uma subclasse do tipo </a:t>
            </a:r>
            <a:r>
              <a:rPr lang="pt-BR" sz="2400" dirty="0" err="1" smtClean="0"/>
              <a:t>UIView</a:t>
            </a:r>
            <a:r>
              <a:rPr lang="pt-BR" sz="2400" dirty="0" smtClean="0"/>
              <a:t> com o nome </a:t>
            </a:r>
            <a:r>
              <a:rPr lang="pt-BR" sz="2400" dirty="0" err="1" smtClean="0"/>
              <a:t>MyView</a:t>
            </a:r>
            <a:endParaRPr lang="pt-BR" sz="2400" dirty="0" smtClean="0"/>
          </a:p>
          <a:p>
            <a:pPr lvl="1"/>
            <a:r>
              <a:rPr lang="pt-BR" sz="2400" dirty="0" smtClean="0"/>
              <a:t>Observe, não deve ser do tipo </a:t>
            </a:r>
            <a:r>
              <a:rPr lang="pt-BR" sz="2400" dirty="0" err="1" smtClean="0"/>
              <a:t>UIViewController</a:t>
            </a:r>
            <a:endParaRPr lang="pt-BR" sz="2400" dirty="0" smtClean="0"/>
          </a:p>
          <a:p>
            <a:r>
              <a:rPr lang="pt-BR" sz="2400" dirty="0" smtClean="0"/>
              <a:t>Acesso o arquivo </a:t>
            </a:r>
            <a:r>
              <a:rPr lang="pt-BR" sz="2400" dirty="0" err="1" smtClean="0"/>
              <a:t>MyView.xib</a:t>
            </a:r>
            <a:r>
              <a:rPr lang="pt-BR" sz="2400" dirty="0" smtClean="0"/>
              <a:t> e associe a classe à sua </a:t>
            </a:r>
            <a:r>
              <a:rPr lang="pt-BR" sz="2400" dirty="0" err="1" smtClean="0"/>
              <a:t>View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Sete a cor do Background para </a:t>
            </a:r>
            <a:r>
              <a:rPr lang="pt-BR" sz="2400" dirty="0" err="1" smtClean="0"/>
              <a:t>clearColor</a:t>
            </a:r>
            <a:r>
              <a:rPr lang="pt-BR" sz="2400" dirty="0" smtClean="0"/>
              <a:t>.</a:t>
            </a:r>
          </a:p>
          <a:p>
            <a:endParaRPr lang="pt-B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50" y="4344465"/>
            <a:ext cx="3530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3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Views </a:t>
            </a:r>
            <a:r>
              <a:rPr lang="en-US" dirty="0" err="1"/>
              <a:t>Utilizando</a:t>
            </a:r>
            <a:r>
              <a:rPr lang="en-US" dirty="0"/>
              <a:t> .</a:t>
            </a:r>
            <a:r>
              <a:rPr lang="en-US" dirty="0" err="1"/>
              <a:t>xib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Adicione uma nova </a:t>
            </a:r>
            <a:r>
              <a:rPr lang="pt-BR" sz="2400" dirty="0" err="1" smtClean="0"/>
              <a:t>View</a:t>
            </a:r>
            <a:r>
              <a:rPr lang="pt-BR" sz="2400" dirty="0" smtClean="0"/>
              <a:t> ao seu Arquivo </a:t>
            </a:r>
            <a:r>
              <a:rPr lang="pt-BR" sz="2400" dirty="0" err="1" smtClean="0"/>
              <a:t>MyView.Xib</a:t>
            </a:r>
            <a:r>
              <a:rPr lang="pt-BR" sz="2400" dirty="0" smtClean="0"/>
              <a:t> como sendo uma </a:t>
            </a:r>
            <a:r>
              <a:rPr lang="pt-BR" sz="2400" dirty="0" err="1" smtClean="0"/>
              <a:t>subview</a:t>
            </a:r>
            <a:r>
              <a:rPr lang="pt-BR" sz="2400" dirty="0" smtClean="0"/>
              <a:t> da </a:t>
            </a:r>
            <a:r>
              <a:rPr lang="pt-BR" sz="2400" dirty="0" err="1" smtClean="0"/>
              <a:t>view</a:t>
            </a:r>
            <a:r>
              <a:rPr lang="pt-BR" sz="2400" dirty="0" smtClean="0"/>
              <a:t> Principal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Deixe-a com o mesmo tamanho da </a:t>
            </a:r>
            <a:r>
              <a:rPr lang="pt-BR" sz="2400" dirty="0" err="1" smtClean="0"/>
              <a:t>view</a:t>
            </a:r>
            <a:r>
              <a:rPr lang="pt-BR" sz="2400" dirty="0" smtClean="0"/>
              <a:t> principal.</a:t>
            </a:r>
          </a:p>
          <a:p>
            <a:r>
              <a:rPr lang="pt-BR" sz="2400" dirty="0" smtClean="0"/>
              <a:t>Sete o Background para </a:t>
            </a:r>
            <a:r>
              <a:rPr lang="pt-BR" sz="2400" dirty="0" err="1" smtClean="0"/>
              <a:t>BlackColor</a:t>
            </a:r>
            <a:endParaRPr lang="pt-BR" sz="2400" dirty="0" smtClean="0"/>
          </a:p>
          <a:p>
            <a:r>
              <a:rPr lang="pt-BR" sz="2400" dirty="0" smtClean="0"/>
              <a:t>Sete o Alpha para 0.45</a:t>
            </a:r>
          </a:p>
          <a:p>
            <a:endParaRPr lang="pt-B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21643"/>
            <a:ext cx="3340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Views </a:t>
            </a:r>
            <a:r>
              <a:rPr lang="en-US" dirty="0" err="1"/>
              <a:t>Utilizando</a:t>
            </a:r>
            <a:r>
              <a:rPr lang="en-US" dirty="0"/>
              <a:t> .</a:t>
            </a:r>
            <a:r>
              <a:rPr lang="en-US" dirty="0" err="1"/>
              <a:t>xib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UIBUttons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Utilizando</a:t>
            </a:r>
            <a:r>
              <a:rPr lang="en-US" dirty="0" smtClean="0"/>
              <a:t> as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2"/>
            <a:r>
              <a:rPr lang="it-IT" dirty="0" err="1" smtClean="0"/>
              <a:t>popup_button_back</a:t>
            </a:r>
            <a:endParaRPr lang="it-IT" dirty="0" smtClean="0"/>
          </a:p>
          <a:p>
            <a:pPr lvl="3"/>
            <a:r>
              <a:rPr lang="en-US" dirty="0" smtClean="0"/>
              <a:t>X</a:t>
            </a:r>
            <a:r>
              <a:rPr lang="it-IT" dirty="0" smtClean="0"/>
              <a:t> = 65, y = 288, </a:t>
            </a:r>
            <a:r>
              <a:rPr lang="it-IT" dirty="0" err="1" smtClean="0"/>
              <a:t>width</a:t>
            </a:r>
            <a:r>
              <a:rPr lang="it-IT" dirty="0" smtClean="0"/>
              <a:t> = 94, </a:t>
            </a:r>
            <a:r>
              <a:rPr lang="it-IT" dirty="0" err="1" smtClean="0"/>
              <a:t>Height</a:t>
            </a:r>
            <a:r>
              <a:rPr lang="it-IT" dirty="0" smtClean="0"/>
              <a:t> = 73</a:t>
            </a:r>
          </a:p>
          <a:p>
            <a:pPr lvl="2"/>
            <a:r>
              <a:rPr lang="it-IT" dirty="0" err="1" smtClean="0"/>
              <a:t>popup_button_use</a:t>
            </a:r>
            <a:endParaRPr lang="it-IT" dirty="0" smtClean="0"/>
          </a:p>
          <a:p>
            <a:pPr lvl="3"/>
            <a:r>
              <a:rPr lang="en-US" dirty="0"/>
              <a:t>X</a:t>
            </a:r>
            <a:r>
              <a:rPr lang="it-IT" dirty="0"/>
              <a:t> = </a:t>
            </a:r>
            <a:r>
              <a:rPr lang="it-IT" dirty="0" smtClean="0"/>
              <a:t>111, </a:t>
            </a:r>
            <a:r>
              <a:rPr lang="it-IT" dirty="0"/>
              <a:t>y = </a:t>
            </a:r>
            <a:r>
              <a:rPr lang="it-IT" dirty="0" smtClean="0"/>
              <a:t>289, </a:t>
            </a:r>
            <a:r>
              <a:rPr lang="it-IT" dirty="0" err="1"/>
              <a:t>width</a:t>
            </a:r>
            <a:r>
              <a:rPr lang="it-IT" dirty="0"/>
              <a:t> = </a:t>
            </a:r>
            <a:r>
              <a:rPr lang="it-IT" dirty="0" smtClean="0"/>
              <a:t>98, </a:t>
            </a:r>
            <a:r>
              <a:rPr lang="it-IT" dirty="0" err="1"/>
              <a:t>Height</a:t>
            </a:r>
            <a:r>
              <a:rPr lang="it-IT" dirty="0"/>
              <a:t> = </a:t>
            </a:r>
            <a:r>
              <a:rPr lang="it-IT" dirty="0" smtClean="0"/>
              <a:t>72</a:t>
            </a:r>
          </a:p>
          <a:p>
            <a:pPr lvl="1"/>
            <a:r>
              <a:rPr lang="it-IT" dirty="0" smtClean="0"/>
              <a:t>**Para </a:t>
            </a:r>
            <a:r>
              <a:rPr lang="it-IT" dirty="0" err="1" smtClean="0"/>
              <a:t>adicionar</a:t>
            </a:r>
            <a:r>
              <a:rPr lang="it-IT" dirty="0" smtClean="0"/>
              <a:t> </a:t>
            </a:r>
            <a:r>
              <a:rPr lang="it-IT" dirty="0" err="1" smtClean="0"/>
              <a:t>imagens</a:t>
            </a:r>
            <a:r>
              <a:rPr lang="it-IT" dirty="0" smtClean="0"/>
              <a:t> </a:t>
            </a:r>
            <a:r>
              <a:rPr lang="it-IT" dirty="0" err="1" smtClean="0"/>
              <a:t>aos</a:t>
            </a:r>
            <a:r>
              <a:rPr lang="it-IT" dirty="0" smtClean="0"/>
              <a:t> </a:t>
            </a:r>
            <a:r>
              <a:rPr lang="it-IT" dirty="0" err="1" smtClean="0"/>
              <a:t>UIButtons</a:t>
            </a:r>
            <a:r>
              <a:rPr lang="it-IT" dirty="0" smtClean="0"/>
              <a:t> </a:t>
            </a:r>
            <a:r>
              <a:rPr lang="it-IT" dirty="0" err="1" smtClean="0"/>
              <a:t>utilize</a:t>
            </a:r>
            <a:r>
              <a:rPr lang="it-IT" dirty="0" smtClean="0"/>
              <a:t> a </a:t>
            </a:r>
            <a:r>
              <a:rPr lang="it-IT" dirty="0" err="1" smtClean="0"/>
              <a:t>property</a:t>
            </a:r>
            <a:r>
              <a:rPr lang="it-IT" dirty="0" smtClean="0"/>
              <a:t> </a:t>
            </a:r>
            <a:r>
              <a:rPr lang="it-IT" dirty="0" err="1" smtClean="0"/>
              <a:t>UIImage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87" y="4828348"/>
            <a:ext cx="2436046" cy="18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2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Views </a:t>
            </a:r>
            <a:r>
              <a:rPr lang="en-US" dirty="0" err="1"/>
              <a:t>Utilizando</a:t>
            </a:r>
            <a:r>
              <a:rPr lang="en-US" dirty="0"/>
              <a:t> .</a:t>
            </a:r>
            <a:r>
              <a:rPr lang="en-US" dirty="0" err="1"/>
              <a:t>xib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737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Adicione</a:t>
            </a:r>
            <a:r>
              <a:rPr lang="en-US" dirty="0" smtClean="0"/>
              <a:t> Uma </a:t>
            </a:r>
            <a:r>
              <a:rPr lang="en-US" dirty="0" err="1" smtClean="0"/>
              <a:t>UIViewImage</a:t>
            </a:r>
            <a:r>
              <a:rPr lang="en-US" dirty="0" smtClean="0"/>
              <a:t> com a </a:t>
            </a:r>
            <a:r>
              <a:rPr lang="en-US" dirty="0" err="1" smtClean="0"/>
              <a:t>imagem</a:t>
            </a:r>
            <a:endParaRPr lang="en-US" dirty="0" smtClean="0"/>
          </a:p>
          <a:p>
            <a:pPr lvl="1"/>
            <a:r>
              <a:rPr lang="en-US" dirty="0" err="1" smtClean="0"/>
              <a:t>popup_ask.png</a:t>
            </a:r>
            <a:endParaRPr lang="en-US" dirty="0" smtClean="0"/>
          </a:p>
          <a:p>
            <a:pPr lvl="2"/>
            <a:r>
              <a:rPr lang="en-US" dirty="0" smtClean="0"/>
              <a:t>X = 17, y=200, Width = 287, Height = 105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454" b="15902"/>
          <a:stretch/>
        </p:blipFill>
        <p:spPr>
          <a:xfrm>
            <a:off x="3424765" y="3976053"/>
            <a:ext cx="2238769" cy="26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3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Views </a:t>
            </a:r>
            <a:r>
              <a:rPr lang="en-US" dirty="0" err="1"/>
              <a:t>Utilizando</a:t>
            </a:r>
            <a:r>
              <a:rPr lang="en-US" dirty="0"/>
              <a:t> .</a:t>
            </a:r>
            <a:r>
              <a:rPr lang="en-US" dirty="0" err="1"/>
              <a:t>xib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exibir</a:t>
            </a:r>
            <a:r>
              <a:rPr lang="en-US" dirty="0" smtClean="0"/>
              <a:t> a view </a:t>
            </a:r>
            <a:r>
              <a:rPr lang="en-US" dirty="0" err="1" smtClean="0"/>
              <a:t>faça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Crie</a:t>
            </a:r>
            <a:r>
              <a:rPr lang="en-US" dirty="0" smtClean="0"/>
              <a:t> um Outlet com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customAlert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MyView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ViewController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ViewController.m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1152"/>
            <a:ext cx="9144000" cy="7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6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Views </a:t>
            </a:r>
            <a:r>
              <a:rPr lang="en-US" dirty="0" err="1"/>
              <a:t>Utilizando</a:t>
            </a:r>
            <a:r>
              <a:rPr lang="en-US" dirty="0"/>
              <a:t> .</a:t>
            </a:r>
            <a:r>
              <a:rPr lang="en-US" dirty="0" err="1"/>
              <a:t>xib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de </a:t>
            </a:r>
            <a:r>
              <a:rPr lang="en-US" dirty="0" err="1" smtClean="0"/>
              <a:t>animação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85399"/>
            <a:ext cx="8643760" cy="23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2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Customizando</a:t>
            </a:r>
            <a:r>
              <a:rPr lang="en-US" dirty="0" smtClean="0"/>
              <a:t> </a:t>
            </a:r>
            <a:r>
              <a:rPr lang="en-US" dirty="0" err="1" smtClean="0"/>
              <a:t>UITableViewCell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endParaRPr lang="en-US" dirty="0" smtClean="0"/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customizar</a:t>
            </a:r>
            <a:r>
              <a:rPr lang="en-US" dirty="0" smtClean="0"/>
              <a:t> a </a:t>
            </a:r>
            <a:r>
              <a:rPr lang="en-US" dirty="0" err="1" smtClean="0"/>
              <a:t>célula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endParaRPr lang="en-US" dirty="0" smtClean="0"/>
          </a:p>
          <a:p>
            <a:pPr lvl="1"/>
            <a:r>
              <a:rPr lang="en-US" dirty="0" err="1" smtClean="0"/>
              <a:t>Deve</a:t>
            </a:r>
            <a:r>
              <a:rPr lang="en-US" dirty="0" smtClean="0"/>
              <a:t>-se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célula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UITableViewCell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85" y="3810383"/>
            <a:ext cx="3584044" cy="2771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443"/>
          <a:stretch/>
        </p:blipFill>
        <p:spPr>
          <a:xfrm>
            <a:off x="4365011" y="4031275"/>
            <a:ext cx="4432300" cy="23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9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Views </a:t>
            </a:r>
            <a:r>
              <a:rPr lang="en-US" dirty="0" err="1"/>
              <a:t>Utilizando</a:t>
            </a:r>
            <a:r>
              <a:rPr lang="en-US" dirty="0"/>
              <a:t> .</a:t>
            </a:r>
            <a:r>
              <a:rPr lang="en-US" dirty="0" err="1"/>
              <a:t>xib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animação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, um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ocultar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da </a:t>
            </a:r>
            <a:r>
              <a:rPr lang="en-US" dirty="0" err="1" smtClean="0"/>
              <a:t>tela</a:t>
            </a:r>
            <a:r>
              <a:rPr lang="en-US" dirty="0"/>
              <a:t> </a:t>
            </a:r>
            <a:r>
              <a:rPr lang="en-US" dirty="0" smtClean="0"/>
              <a:t>e outro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apresentá</a:t>
            </a:r>
            <a:r>
              <a:rPr lang="en-US" dirty="0" smtClean="0"/>
              <a:t>-los </a:t>
            </a:r>
            <a:r>
              <a:rPr lang="en-US" dirty="0" err="1" smtClean="0"/>
              <a:t>após</a:t>
            </a:r>
            <a:r>
              <a:rPr lang="en-US" dirty="0" smtClean="0"/>
              <a:t> a view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exibida</a:t>
            </a:r>
            <a:r>
              <a:rPr lang="en-US" dirty="0" smtClean="0"/>
              <a:t>!!!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5468"/>
            <a:ext cx="9144000" cy="26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5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Views </a:t>
            </a:r>
            <a:r>
              <a:rPr lang="en-US" dirty="0" err="1"/>
              <a:t>Utilizando</a:t>
            </a:r>
            <a:r>
              <a:rPr lang="en-US" dirty="0"/>
              <a:t> .</a:t>
            </a:r>
            <a:r>
              <a:rPr lang="en-US" dirty="0" err="1"/>
              <a:t>xib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animação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" y="2429809"/>
            <a:ext cx="7670393" cy="25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6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Views </a:t>
            </a:r>
            <a:r>
              <a:rPr lang="en-US" dirty="0" err="1"/>
              <a:t>Utilizando</a:t>
            </a:r>
            <a:r>
              <a:rPr lang="en-US" dirty="0"/>
              <a:t> .</a:t>
            </a:r>
            <a:r>
              <a:rPr lang="en-US" dirty="0" err="1"/>
              <a:t>xib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dar</a:t>
            </a:r>
            <a:r>
              <a:rPr lang="en-US" dirty="0" smtClean="0"/>
              <a:t> o dismiss da View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NSNotificationCenter</a:t>
            </a:r>
            <a:r>
              <a:rPr lang="en-US" dirty="0" smtClean="0"/>
              <a:t> no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adicionando</a:t>
            </a:r>
            <a:r>
              <a:rPr lang="en-US" dirty="0" smtClean="0"/>
              <a:t> a </a:t>
            </a:r>
            <a:r>
              <a:rPr lang="en-US" dirty="0" err="1" smtClean="0"/>
              <a:t>subView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0" y="3590285"/>
            <a:ext cx="8341820" cy="964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540597"/>
            <a:ext cx="8251611" cy="12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7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Views </a:t>
            </a:r>
            <a:r>
              <a:rPr lang="en-US" dirty="0" err="1"/>
              <a:t>Utilizando</a:t>
            </a:r>
            <a:r>
              <a:rPr lang="en-US" dirty="0"/>
              <a:t> .</a:t>
            </a:r>
            <a:r>
              <a:rPr lang="en-US" dirty="0" err="1"/>
              <a:t>xib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a </a:t>
            </a:r>
            <a:r>
              <a:rPr lang="en-US" dirty="0" err="1" smtClean="0"/>
              <a:t>ação</a:t>
            </a:r>
            <a:r>
              <a:rPr lang="en-US" dirty="0" smtClean="0"/>
              <a:t> de </a:t>
            </a:r>
            <a:r>
              <a:rPr lang="en-US" dirty="0" err="1" smtClean="0"/>
              <a:t>tocar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UIButton</a:t>
            </a:r>
            <a:r>
              <a:rPr lang="en-US" dirty="0" smtClean="0"/>
              <a:t>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chamar</a:t>
            </a:r>
            <a:r>
              <a:rPr lang="en-US" dirty="0" smtClean="0"/>
              <a:t> o </a:t>
            </a:r>
            <a:r>
              <a:rPr lang="en-US" dirty="0" err="1" smtClean="0"/>
              <a:t>postNotification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4310"/>
            <a:ext cx="7865904" cy="8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0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Crie</a:t>
            </a:r>
            <a:r>
              <a:rPr lang="en-US" dirty="0" smtClean="0"/>
              <a:t> um novo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ShowMyTextField</a:t>
            </a:r>
            <a:endParaRPr lang="en-US" dirty="0" smtClean="0"/>
          </a:p>
          <a:p>
            <a:r>
              <a:rPr lang="en-US" dirty="0" err="1" smtClean="0"/>
              <a:t>Crie</a:t>
            </a:r>
            <a:r>
              <a:rPr lang="en-US" dirty="0" smtClean="0"/>
              <a:t> um </a:t>
            </a:r>
            <a:r>
              <a:rPr lang="en-US" dirty="0" err="1" smtClean="0"/>
              <a:t>UIButton</a:t>
            </a:r>
            <a:r>
              <a:rPr lang="en-US" dirty="0" smtClean="0"/>
              <a:t> no canto superior </a:t>
            </a:r>
            <a:r>
              <a:rPr lang="en-US" dirty="0" err="1" smtClean="0"/>
              <a:t>Esquerdo</a:t>
            </a:r>
            <a:endParaRPr lang="en-US" dirty="0"/>
          </a:p>
          <a:p>
            <a:pPr lvl="1"/>
            <a:r>
              <a:rPr lang="en-US" dirty="0" err="1" smtClean="0"/>
              <a:t>Adicione</a:t>
            </a:r>
            <a:r>
              <a:rPr lang="en-US" dirty="0" smtClean="0"/>
              <a:t> um </a:t>
            </a:r>
            <a:r>
              <a:rPr lang="en-US" dirty="0" err="1" smtClean="0"/>
              <a:t>icone</a:t>
            </a:r>
            <a:r>
              <a:rPr lang="en-US" dirty="0" smtClean="0"/>
              <a:t> de </a:t>
            </a:r>
            <a:r>
              <a:rPr lang="en-US" dirty="0" err="1" smtClean="0"/>
              <a:t>lupa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UITextField</a:t>
            </a:r>
            <a:r>
              <a:rPr lang="en-US" dirty="0" smtClean="0"/>
              <a:t> no canto superior </a:t>
            </a:r>
            <a:r>
              <a:rPr lang="en-US" dirty="0" err="1" smtClean="0"/>
              <a:t>esquerdo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Este </a:t>
            </a:r>
            <a:r>
              <a:rPr lang="en-US" dirty="0" err="1" smtClean="0"/>
              <a:t>UITextField</a:t>
            </a:r>
            <a:r>
              <a:rPr lang="en-US" dirty="0" smtClean="0"/>
              <a:t> </a:t>
            </a:r>
            <a:r>
              <a:rPr lang="en-US" dirty="0" err="1" smtClean="0"/>
              <a:t>somete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tocar</a:t>
            </a:r>
            <a:r>
              <a:rPr lang="en-US" dirty="0" smtClean="0"/>
              <a:t> no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lupa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5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Componente</a:t>
            </a:r>
            <a:r>
              <a:rPr lang="en-US" dirty="0" smtClean="0"/>
              <a:t> de Load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0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MBProgressHUD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Adicione</a:t>
            </a:r>
            <a:r>
              <a:rPr lang="en-US" dirty="0" smtClean="0"/>
              <a:t> o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MBProgressHUD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pasta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Importe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"</a:t>
            </a:r>
            <a:r>
              <a:rPr lang="en-US" dirty="0" err="1" smtClean="0"/>
              <a:t>MBProgressHUD.h</a:t>
            </a:r>
            <a:r>
              <a:rPr lang="en-US" dirty="0" smtClean="0"/>
              <a:t>” no </a:t>
            </a:r>
            <a:r>
              <a:rPr lang="en-US" dirty="0" err="1" smtClean="0"/>
              <a:t>ViewController</a:t>
            </a:r>
            <a:r>
              <a:rPr lang="en-US" dirty="0" smtClean="0"/>
              <a:t> </a:t>
            </a:r>
            <a:r>
              <a:rPr lang="en-US" dirty="0" err="1" smtClean="0"/>
              <a:t>desejado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Crie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property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MBProgressHUD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0532"/>
            <a:ext cx="9156870" cy="11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5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MBProgressHUD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Mensagem</a:t>
            </a:r>
            <a:r>
              <a:rPr lang="en-US" dirty="0" smtClean="0"/>
              <a:t> de </a:t>
            </a:r>
            <a:r>
              <a:rPr lang="en-US" dirty="0" err="1" smtClean="0"/>
              <a:t>Erro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GestureReconizer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MBProgressHUD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7" y="2195112"/>
            <a:ext cx="8951873" cy="1181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1006"/>
            <a:ext cx="9144000" cy="5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Componente</a:t>
            </a:r>
            <a:r>
              <a:rPr lang="en-US" dirty="0" smtClean="0"/>
              <a:t> de Sliding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47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nl-NL" dirty="0" err="1" smtClean="0"/>
              <a:t>MSSlidingPanelController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o </a:t>
            </a:r>
            <a:r>
              <a:rPr lang="en-US" dirty="0" err="1" smtClean="0"/>
              <a:t>efeito</a:t>
            </a:r>
            <a:r>
              <a:rPr lang="en-US" dirty="0" smtClean="0"/>
              <a:t> do Facebook!!!!</a:t>
            </a:r>
          </a:p>
          <a:p>
            <a:r>
              <a:rPr lang="en-US" dirty="0" err="1" smtClean="0"/>
              <a:t>Deve</a:t>
            </a:r>
            <a:r>
              <a:rPr lang="en-US" dirty="0" smtClean="0"/>
              <a:t>-se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mente</a:t>
            </a:r>
            <a:r>
              <a:rPr lang="en-US" dirty="0" smtClean="0"/>
              <a:t> de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UIViewController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UITableViewController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err="1" smtClean="0"/>
              <a:t>ficará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 da View </a:t>
            </a:r>
            <a:r>
              <a:rPr lang="en-US" dirty="0" err="1" smtClean="0"/>
              <a:t>Atual</a:t>
            </a:r>
            <a:r>
              <a:rPr lang="en-US" dirty="0" smtClean="0"/>
              <a:t>!!!!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utilizarmos</a:t>
            </a:r>
            <a:r>
              <a:rPr lang="en-US" dirty="0" smtClean="0"/>
              <a:t> o </a:t>
            </a:r>
            <a:r>
              <a:rPr lang="nl-NL" dirty="0" err="1" smtClean="0"/>
              <a:t>MSSlidingPanelController</a:t>
            </a:r>
            <a:r>
              <a:rPr lang="nl-NL" dirty="0" smtClean="0"/>
              <a:t> </a:t>
            </a:r>
            <a:r>
              <a:rPr lang="nl-NL" dirty="0" err="1" smtClean="0"/>
              <a:t>em</a:t>
            </a:r>
            <a:r>
              <a:rPr lang="nl-NL" dirty="0" smtClean="0"/>
              <a:t> </a:t>
            </a:r>
            <a:r>
              <a:rPr lang="nl-NL" dirty="0" err="1" smtClean="0"/>
              <a:t>toda</a:t>
            </a:r>
            <a:r>
              <a:rPr lang="nl-NL" dirty="0" smtClean="0"/>
              <a:t> a </a:t>
            </a:r>
            <a:r>
              <a:rPr lang="nl-NL" dirty="0" err="1" smtClean="0"/>
              <a:t>aplicação</a:t>
            </a:r>
            <a:r>
              <a:rPr lang="nl-NL" dirty="0" smtClean="0"/>
              <a:t> </a:t>
            </a:r>
            <a:r>
              <a:rPr lang="nl-NL" dirty="0" err="1" smtClean="0"/>
              <a:t>devemos</a:t>
            </a:r>
            <a:r>
              <a:rPr lang="nl-NL" dirty="0" smtClean="0"/>
              <a:t> </a:t>
            </a:r>
            <a:r>
              <a:rPr lang="nl-NL" dirty="0" err="1" smtClean="0"/>
              <a:t>importá</a:t>
            </a:r>
            <a:r>
              <a:rPr lang="nl-NL" dirty="0" smtClean="0"/>
              <a:t>-lo e </a:t>
            </a:r>
            <a:r>
              <a:rPr lang="nl-NL" dirty="0" err="1" smtClean="0"/>
              <a:t>adicionar</a:t>
            </a:r>
            <a:r>
              <a:rPr lang="nl-NL" dirty="0" smtClean="0"/>
              <a:t> </a:t>
            </a:r>
            <a:r>
              <a:rPr lang="nl-NL" dirty="0" err="1" smtClean="0"/>
              <a:t>uma</a:t>
            </a:r>
            <a:r>
              <a:rPr lang="nl-NL" dirty="0" smtClean="0"/>
              <a:t> property </a:t>
            </a:r>
            <a:r>
              <a:rPr lang="nl-NL" dirty="0" err="1" smtClean="0"/>
              <a:t>ao</a:t>
            </a:r>
            <a:r>
              <a:rPr lang="nl-NL" dirty="0" smtClean="0"/>
              <a:t> </a:t>
            </a:r>
            <a:r>
              <a:rPr lang="nl-NL" dirty="0" err="1" smtClean="0"/>
              <a:t>arquivo</a:t>
            </a:r>
            <a:r>
              <a:rPr lang="nl-NL" dirty="0" smtClean="0"/>
              <a:t> </a:t>
            </a:r>
            <a:r>
              <a:rPr lang="nl-NL" dirty="0" err="1" smtClean="0"/>
              <a:t>AppDelegate.h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2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Customizando</a:t>
            </a:r>
            <a:r>
              <a:rPr lang="en-US" dirty="0" smtClean="0"/>
              <a:t> </a:t>
            </a:r>
            <a:r>
              <a:rPr lang="en-US" dirty="0" err="1" smtClean="0"/>
              <a:t>UITableViewCell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Deve</a:t>
            </a:r>
            <a:r>
              <a:rPr lang="en-US" dirty="0" smtClean="0"/>
              <a:t>-se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Outlets da </a:t>
            </a:r>
            <a:r>
              <a:rPr lang="en-US" dirty="0" err="1" smtClean="0"/>
              <a:t>célula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nova </a:t>
            </a:r>
            <a:r>
              <a:rPr lang="en-US" dirty="0" err="1" smtClean="0"/>
              <a:t>Classe</a:t>
            </a:r>
            <a:r>
              <a:rPr lang="en-US" dirty="0" smtClean="0"/>
              <a:t> do </a:t>
            </a:r>
            <a:r>
              <a:rPr lang="en-US" dirty="0" err="1" smtClean="0"/>
              <a:t>UITableViewCell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9" y="3084905"/>
            <a:ext cx="8862725" cy="361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2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nl-NL" dirty="0" err="1" smtClean="0"/>
              <a:t>MSSlidingPanelController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" y="2614662"/>
            <a:ext cx="9144000" cy="338562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Deve</a:t>
            </a:r>
            <a:r>
              <a:rPr lang="en-US" sz="2000" dirty="0" smtClean="0"/>
              <a:t>-se </a:t>
            </a:r>
            <a:r>
              <a:rPr lang="en-US" sz="2000" dirty="0" err="1" smtClean="0"/>
              <a:t>configurar</a:t>
            </a:r>
            <a:r>
              <a:rPr lang="en-US" sz="2000" dirty="0" smtClean="0"/>
              <a:t> o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didFinishLaunchingWithOptions</a:t>
            </a:r>
            <a:r>
              <a:rPr lang="en-US" sz="2000" dirty="0" smtClean="0"/>
              <a:t> do </a:t>
            </a:r>
            <a:r>
              <a:rPr lang="en-US" sz="2000" dirty="0" err="1" smtClean="0"/>
              <a:t>AppDelegate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86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nl-NL" dirty="0" err="1" smtClean="0"/>
              <a:t>MSSlidingPanelController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Para </a:t>
            </a:r>
            <a:r>
              <a:rPr lang="en-US" sz="2000" dirty="0" err="1" smtClean="0"/>
              <a:t>mudar</a:t>
            </a:r>
            <a:r>
              <a:rPr lang="en-US" sz="2000" dirty="0" smtClean="0"/>
              <a:t> de um </a:t>
            </a:r>
            <a:r>
              <a:rPr lang="en-US" sz="2000" dirty="0" err="1" smtClean="0"/>
              <a:t>ViewController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Outro </a:t>
            </a:r>
            <a:r>
              <a:rPr lang="en-US" sz="2000" dirty="0" err="1" smtClean="0"/>
              <a:t>devemos</a:t>
            </a:r>
            <a:r>
              <a:rPr lang="en-US" sz="2000" dirty="0" smtClean="0"/>
              <a:t> </a:t>
            </a:r>
            <a:r>
              <a:rPr lang="en-US" sz="2000" dirty="0" err="1" smtClean="0"/>
              <a:t>fazer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chamada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msSlidingPanelController</a:t>
            </a:r>
            <a:r>
              <a:rPr lang="en-US" sz="2000" dirty="0" smtClean="0"/>
              <a:t> </a:t>
            </a:r>
            <a:r>
              <a:rPr lang="en-US" sz="2000" dirty="0" err="1" smtClean="0"/>
              <a:t>instanciado</a:t>
            </a:r>
            <a:r>
              <a:rPr lang="en-US" sz="2000" dirty="0" smtClean="0"/>
              <a:t> no </a:t>
            </a:r>
            <a:r>
              <a:rPr lang="en-US" sz="2000" dirty="0" err="1" smtClean="0"/>
              <a:t>appDelegate</a:t>
            </a:r>
            <a:r>
              <a:rPr lang="en-US" sz="2000" dirty="0" smtClean="0"/>
              <a:t> e </a:t>
            </a:r>
            <a:r>
              <a:rPr lang="en-US" sz="2000" dirty="0" err="1" smtClean="0"/>
              <a:t>mudar</a:t>
            </a:r>
            <a:r>
              <a:rPr lang="en-US" sz="2000" dirty="0" smtClean="0"/>
              <a:t> de </a:t>
            </a:r>
            <a:r>
              <a:rPr lang="en-US" sz="2000" dirty="0" err="1" smtClean="0"/>
              <a:t>uma</a:t>
            </a:r>
            <a:r>
              <a:rPr lang="en-US" sz="2000" dirty="0" smtClean="0"/>
              <a:t> view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!!!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038"/>
            <a:ext cx="9144000" cy="26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2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nl-NL" dirty="0" err="1" smtClean="0"/>
              <a:t>MSSlidingPanelController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Para </a:t>
            </a:r>
            <a:r>
              <a:rPr lang="en-US" sz="2000" dirty="0" err="1" smtClean="0"/>
              <a:t>abrir</a:t>
            </a:r>
            <a:r>
              <a:rPr lang="en-US" sz="2000" dirty="0" smtClean="0"/>
              <a:t> o </a:t>
            </a:r>
            <a:r>
              <a:rPr lang="en-US" sz="2000" dirty="0" err="1" smtClean="0"/>
              <a:t>MSSLidingPanelController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utilizando</a:t>
            </a:r>
            <a:r>
              <a:rPr lang="en-US" sz="2000" dirty="0" smtClean="0"/>
              <a:t> um </a:t>
            </a:r>
            <a:r>
              <a:rPr lang="en-US" sz="2000" dirty="0" err="1" smtClean="0"/>
              <a:t>UIButton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91" y="2241550"/>
            <a:ext cx="58293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94" y="3528079"/>
            <a:ext cx="2731793" cy="24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84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nl-NL" dirty="0" err="1" smtClean="0"/>
              <a:t>MSSlidingPanelController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Uma </a:t>
            </a:r>
            <a:r>
              <a:rPr lang="en-US" sz="2400" dirty="0" err="1" smtClean="0"/>
              <a:t>dica</a:t>
            </a:r>
            <a:r>
              <a:rPr lang="en-US" sz="2400" dirty="0" smtClean="0"/>
              <a:t> </a:t>
            </a:r>
            <a:r>
              <a:rPr lang="en-US" sz="2400" dirty="0" err="1" smtClean="0"/>
              <a:t>importante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UITableView</a:t>
            </a:r>
            <a:r>
              <a:rPr lang="en-US" sz="2400" dirty="0" smtClean="0"/>
              <a:t> com </a:t>
            </a:r>
            <a:r>
              <a:rPr lang="en-US" sz="2400" dirty="0" err="1" smtClean="0"/>
              <a:t>células</a:t>
            </a:r>
            <a:r>
              <a:rPr lang="en-US" sz="2400" dirty="0" smtClean="0"/>
              <a:t> </a:t>
            </a:r>
            <a:r>
              <a:rPr lang="en-US" sz="2400" dirty="0" err="1" smtClean="0"/>
              <a:t>estáticas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view inferior.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73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Customizando</a:t>
            </a:r>
            <a:r>
              <a:rPr lang="en-US" dirty="0" smtClean="0"/>
              <a:t> </a:t>
            </a:r>
            <a:r>
              <a:rPr lang="en-US" dirty="0" err="1" smtClean="0"/>
              <a:t>UITableViewCell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cellForRowAtIndexPath</a:t>
            </a:r>
            <a:r>
              <a:rPr lang="en-US" dirty="0" smtClean="0"/>
              <a:t> use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UITableViewCell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3031481"/>
            <a:ext cx="9105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6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UICollectionView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2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CollectionView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CollectionViews</a:t>
            </a:r>
            <a:r>
              <a:rPr lang="en-US" sz="2800" dirty="0" smtClean="0"/>
              <a:t> </a:t>
            </a:r>
            <a:r>
              <a:rPr lang="en-US" sz="2800" dirty="0" err="1" smtClean="0"/>
              <a:t>são</a:t>
            </a:r>
            <a:r>
              <a:rPr lang="en-US" sz="2800" dirty="0" smtClean="0"/>
              <a:t> </a:t>
            </a:r>
            <a:r>
              <a:rPr lang="en-US" sz="2800" dirty="0" err="1" smtClean="0"/>
              <a:t>UITableViews</a:t>
            </a:r>
            <a:r>
              <a:rPr lang="en-US" sz="2800" dirty="0" smtClean="0"/>
              <a:t> com </a:t>
            </a:r>
            <a:r>
              <a:rPr lang="en-US" sz="2800" dirty="0" err="1" smtClean="0"/>
              <a:t>várias</a:t>
            </a:r>
            <a:r>
              <a:rPr lang="en-US" sz="2800" dirty="0" smtClean="0"/>
              <a:t> </a:t>
            </a:r>
            <a:r>
              <a:rPr lang="en-US" sz="2800" dirty="0" err="1" smtClean="0"/>
              <a:t>colunas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Além</a:t>
            </a:r>
            <a:r>
              <a:rPr lang="en-US" sz="2800" dirty="0" smtClean="0"/>
              <a:t> disso o scroll </a:t>
            </a:r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usado</a:t>
            </a:r>
            <a:r>
              <a:rPr lang="en-US" sz="2800" dirty="0" smtClean="0"/>
              <a:t> </a:t>
            </a:r>
            <a:r>
              <a:rPr lang="en-US" sz="2800" dirty="0" err="1" smtClean="0"/>
              <a:t>verticalmente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horizontalmente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24" y="3241035"/>
            <a:ext cx="2407087" cy="36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4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CollectionView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Possui</a:t>
            </a:r>
            <a:r>
              <a:rPr lang="en-US" sz="2800" dirty="0" smtClean="0"/>
              <a:t> </a:t>
            </a:r>
            <a:r>
              <a:rPr lang="en-US" sz="2800" dirty="0" err="1" smtClean="0"/>
              <a:t>métodos</a:t>
            </a:r>
            <a:r>
              <a:rPr lang="en-US" sz="2800" dirty="0" smtClean="0"/>
              <a:t> </a:t>
            </a:r>
            <a:r>
              <a:rPr lang="en-US" sz="2800" dirty="0" err="1" smtClean="0"/>
              <a:t>muito</a:t>
            </a:r>
            <a:r>
              <a:rPr lang="en-US" sz="2800" dirty="0" smtClean="0"/>
              <a:t> </a:t>
            </a:r>
            <a:r>
              <a:rPr lang="en-US" sz="2800" dirty="0" err="1" smtClean="0"/>
              <a:t>parecidos</a:t>
            </a:r>
            <a:r>
              <a:rPr lang="en-US" sz="2800" dirty="0" smtClean="0"/>
              <a:t> com </a:t>
            </a:r>
            <a:r>
              <a:rPr lang="en-US" sz="2800" dirty="0" err="1" smtClean="0"/>
              <a:t>os</a:t>
            </a:r>
            <a:r>
              <a:rPr lang="en-US" sz="2800" dirty="0" smtClean="0"/>
              <a:t> da </a:t>
            </a:r>
            <a:r>
              <a:rPr lang="en-US" sz="2800" dirty="0" err="1" smtClean="0"/>
              <a:t>UITableView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9" y="2774547"/>
            <a:ext cx="7484266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CollectionView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Deve</a:t>
            </a:r>
            <a:r>
              <a:rPr lang="en-US" sz="2800" dirty="0" smtClean="0"/>
              <a:t>-se </a:t>
            </a:r>
            <a:r>
              <a:rPr lang="en-US" sz="2800" dirty="0" err="1" smtClean="0"/>
              <a:t>setar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seguintes</a:t>
            </a:r>
            <a:r>
              <a:rPr lang="en-US" sz="2800" dirty="0" smtClean="0"/>
              <a:t> delegates.</a:t>
            </a:r>
          </a:p>
          <a:p>
            <a:endParaRPr lang="en-US" sz="2800" dirty="0"/>
          </a:p>
          <a:p>
            <a:r>
              <a:rPr lang="en-US" sz="2800" dirty="0"/>
              <a:t>&lt;</a:t>
            </a:r>
            <a:r>
              <a:rPr lang="en-US" sz="2800" dirty="0" err="1"/>
              <a:t>UICollectionViewDataSource</a:t>
            </a:r>
            <a:r>
              <a:rPr lang="en-US" sz="2800" dirty="0"/>
              <a:t>, </a:t>
            </a:r>
            <a:r>
              <a:rPr lang="en-US" sz="2800" dirty="0" err="1"/>
              <a:t>UICollectionViewDelegate</a:t>
            </a:r>
            <a:r>
              <a:rPr lang="en-US" sz="2800" dirty="0"/>
              <a:t>&gt;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94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CollectionView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Cuidado</a:t>
            </a:r>
            <a:r>
              <a:rPr lang="en-US" sz="2800" dirty="0" smtClean="0"/>
              <a:t> </a:t>
            </a:r>
            <a:r>
              <a:rPr lang="en-US" sz="2800" dirty="0" err="1" smtClean="0"/>
              <a:t>ao</a:t>
            </a:r>
            <a:r>
              <a:rPr lang="en-US" sz="2800" dirty="0" smtClean="0"/>
              <a:t> </a:t>
            </a:r>
            <a:r>
              <a:rPr lang="en-US" sz="2800" dirty="0" err="1" smtClean="0"/>
              <a:t>mexer</a:t>
            </a:r>
            <a:r>
              <a:rPr lang="en-US" sz="2800" dirty="0" smtClean="0"/>
              <a:t> no </a:t>
            </a:r>
            <a:r>
              <a:rPr lang="en-US" sz="2800" dirty="0" err="1" smtClean="0"/>
              <a:t>tamanho</a:t>
            </a:r>
            <a:r>
              <a:rPr lang="en-US" sz="2800" dirty="0" smtClean="0"/>
              <a:t> da </a:t>
            </a:r>
            <a:r>
              <a:rPr lang="en-US" sz="2800" dirty="0" err="1" smtClean="0"/>
              <a:t>UICollectionViewCell</a:t>
            </a:r>
            <a:r>
              <a:rPr lang="en-US" sz="2800" dirty="0" smtClean="0"/>
              <a:t>. </a:t>
            </a:r>
            <a:r>
              <a:rPr lang="en-US" sz="2800" dirty="0" err="1" smtClean="0">
                <a:solidFill>
                  <a:srgbClr val="FF0000"/>
                </a:solidFill>
              </a:rPr>
              <a:t>Não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se </a:t>
            </a:r>
            <a:r>
              <a:rPr lang="en-US" sz="2800" dirty="0" err="1" smtClean="0"/>
              <a:t>deve</a:t>
            </a:r>
            <a:r>
              <a:rPr lang="en-US" sz="2800" dirty="0" smtClean="0"/>
              <a:t> </a:t>
            </a:r>
            <a:r>
              <a:rPr lang="en-US" sz="2800" dirty="0" err="1" smtClean="0"/>
              <a:t>mexer</a:t>
            </a:r>
            <a:r>
              <a:rPr lang="en-US" sz="2800" dirty="0" smtClean="0"/>
              <a:t> </a:t>
            </a:r>
            <a:r>
              <a:rPr lang="en-US" sz="2800" dirty="0" err="1" smtClean="0"/>
              <a:t>somente</a:t>
            </a:r>
            <a:r>
              <a:rPr lang="en-US" sz="2800" dirty="0" smtClean="0"/>
              <a:t> no </a:t>
            </a:r>
            <a:r>
              <a:rPr lang="en-US" sz="2800" dirty="0" err="1" smtClean="0"/>
              <a:t>tamanho</a:t>
            </a:r>
            <a:r>
              <a:rPr lang="en-US" sz="2800" dirty="0" smtClean="0"/>
              <a:t> da </a:t>
            </a:r>
            <a:r>
              <a:rPr lang="en-US" sz="2800" dirty="0" err="1" smtClean="0"/>
              <a:t>UICollectionViewCell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32" y="3227949"/>
            <a:ext cx="2984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4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720</Words>
  <Application>Microsoft Macintosh PowerPoint</Application>
  <PresentationFormat>On-screen Show (4:3)</PresentationFormat>
  <Paragraphs>111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Customizando UITableViewCell</vt:lpstr>
      <vt:lpstr>Customizando UITableViewCell</vt:lpstr>
      <vt:lpstr>Customizando UITableViewCell</vt:lpstr>
      <vt:lpstr>UICollectionView</vt:lpstr>
      <vt:lpstr>Utilizando CollectionView</vt:lpstr>
      <vt:lpstr>Utilizando CollectionView</vt:lpstr>
      <vt:lpstr>Utilizando CollectionView</vt:lpstr>
      <vt:lpstr>Utilizando CollectionView</vt:lpstr>
      <vt:lpstr>Utilizando CollectionView</vt:lpstr>
      <vt:lpstr>Utilizando CollectionView</vt:lpstr>
      <vt:lpstr>Utilizando arquivo .xib</vt:lpstr>
      <vt:lpstr>Criando Views Utilizando .xib</vt:lpstr>
      <vt:lpstr>Criando Views Utilizando .xib</vt:lpstr>
      <vt:lpstr>Criando Views Utilizando .xib</vt:lpstr>
      <vt:lpstr>Criando Views Utilizando .xib</vt:lpstr>
      <vt:lpstr>Criando Views Utilizando .xib</vt:lpstr>
      <vt:lpstr>Criando Views Utilizando .xib </vt:lpstr>
      <vt:lpstr>Criando Views Utilizando .xib </vt:lpstr>
      <vt:lpstr>Criando Views Utilizando .xib </vt:lpstr>
      <vt:lpstr>Criando Views Utilizando .xib </vt:lpstr>
      <vt:lpstr>Criando Views Utilizando .xib </vt:lpstr>
      <vt:lpstr>Criando Views Utilizando .xib </vt:lpstr>
      <vt:lpstr>Desafio</vt:lpstr>
      <vt:lpstr>Componente de Load</vt:lpstr>
      <vt:lpstr>Usando MBProgressHUD</vt:lpstr>
      <vt:lpstr>Usando MBProgressHUD</vt:lpstr>
      <vt:lpstr>Componente de Sliding</vt:lpstr>
      <vt:lpstr>Utilizando o MSSlidingPanelController</vt:lpstr>
      <vt:lpstr>Utilizando o MSSlidingPanelController</vt:lpstr>
      <vt:lpstr>Utilizando o MSSlidingPanelController</vt:lpstr>
      <vt:lpstr>Utilizando o MSSlidingPanelController</vt:lpstr>
      <vt:lpstr>Utilizando o MSSlidingPanelController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Siddhartha Freitas</dc:creator>
  <cp:lastModifiedBy>Siddhartha Freitas</cp:lastModifiedBy>
  <cp:revision>128</cp:revision>
  <dcterms:created xsi:type="dcterms:W3CDTF">2014-08-24T18:25:14Z</dcterms:created>
  <dcterms:modified xsi:type="dcterms:W3CDTF">2015-05-07T15:01:59Z</dcterms:modified>
</cp:coreProperties>
</file>