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386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318" r:id="rId19"/>
    <p:sldId id="321" r:id="rId20"/>
    <p:sldId id="322" r:id="rId21"/>
    <p:sldId id="41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5179CF-1EE2-C64C-8DEE-036AFB80AB9F}">
          <p14:sldIdLst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386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21"/>
            <p14:sldId id="322"/>
            <p14:sldId id="4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13A6-73E8-5642-AA1A-A6F029C4D481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A42A-0007-5F4D-B1ED-C7F51CD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:(id)sender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_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auxImageButton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UIButton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*)</a:t>
            </a:r>
            <a:r>
              <a:rPr lang="fi-FI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sender</a:t>
            </a:r>
            <a:r>
              <a: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self.actionSheet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:[self view]];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CA42A-0007-5F4D-B1ED-C7F51CD57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AB43-ADCE-9C48-9400-B8091DEA096B}" type="datetimeFigureOut">
              <a:rPr lang="en-US" smtClean="0"/>
              <a:t>28/07/17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030-BEB2-274C-9D78-BC8114644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UINavigationController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76" y="1764497"/>
            <a:ext cx="7012651" cy="47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UITableView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componente</a:t>
            </a:r>
            <a:r>
              <a:rPr lang="en-US" dirty="0" smtClean="0"/>
              <a:t> de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UITableViewController</a:t>
            </a:r>
            <a:endParaRPr lang="en-US" dirty="0" smtClean="0"/>
          </a:p>
          <a:p>
            <a:pPr lvl="2"/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basicamente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UIView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inserida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UIViewController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2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UITableView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dos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 smtClean="0"/>
          </a:p>
          <a:p>
            <a:pPr lvl="1"/>
            <a:r>
              <a:rPr lang="en-US" dirty="0" err="1" smtClean="0"/>
              <a:t>Sessão</a:t>
            </a:r>
            <a:endParaRPr lang="en-US" dirty="0" smtClean="0"/>
          </a:p>
          <a:p>
            <a:pPr lvl="1"/>
            <a:r>
              <a:rPr lang="en-US" dirty="0" err="1" smtClean="0"/>
              <a:t>Linhas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sessão</a:t>
            </a:r>
            <a:endParaRPr lang="en-US" dirty="0" smtClean="0"/>
          </a:p>
          <a:p>
            <a:r>
              <a:rPr lang="en-US" dirty="0" err="1" smtClean="0"/>
              <a:t>Configurando</a:t>
            </a:r>
            <a:r>
              <a:rPr lang="en-US" dirty="0" smtClean="0"/>
              <a:t> a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 lvl="1"/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UITextField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setar</a:t>
            </a:r>
            <a:r>
              <a:rPr lang="en-US" dirty="0" smtClean="0"/>
              <a:t> o Delegate da </a:t>
            </a:r>
            <a:r>
              <a:rPr lang="en-US" dirty="0" err="1" smtClean="0"/>
              <a:t>TableView</a:t>
            </a:r>
            <a:r>
              <a:rPr lang="en-US" dirty="0" smtClean="0"/>
              <a:t> e </a:t>
            </a:r>
            <a:r>
              <a:rPr lang="en-US" dirty="0" err="1" smtClean="0"/>
              <a:t>também</a:t>
            </a:r>
            <a:r>
              <a:rPr lang="en-US" dirty="0" smtClean="0"/>
              <a:t> o </a:t>
            </a:r>
            <a:r>
              <a:rPr lang="en-US" dirty="0" err="1" smtClean="0"/>
              <a:t>DataSource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&lt;</a:t>
            </a:r>
            <a:r>
              <a:rPr lang="en-US" dirty="0" err="1" smtClean="0"/>
              <a:t>UITableViewDataSource</a:t>
            </a:r>
            <a:r>
              <a:rPr lang="en-US" dirty="0" smtClean="0"/>
              <a:t>, </a:t>
            </a:r>
            <a:r>
              <a:rPr lang="en-US" dirty="0" err="1" smtClean="0"/>
              <a:t>UITableViewDelegate</a:t>
            </a:r>
            <a:r>
              <a:rPr lang="en-US" dirty="0" smtClean="0"/>
              <a:t>&gt; </a:t>
            </a:r>
            <a:r>
              <a:rPr lang="en-US" dirty="0" err="1" smtClean="0"/>
              <a:t>após</a:t>
            </a:r>
            <a:r>
              <a:rPr lang="en-US" dirty="0" smtClean="0"/>
              <a:t> a </a:t>
            </a:r>
            <a:r>
              <a:rPr lang="en-US" dirty="0" err="1" smtClean="0"/>
              <a:t>subclasse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ControlFunViewController.h</a:t>
            </a:r>
            <a:endParaRPr lang="en-US" dirty="0" smtClean="0"/>
          </a:p>
          <a:p>
            <a:pPr lvl="1"/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um </a:t>
            </a:r>
            <a:r>
              <a:rPr lang="en-US" dirty="0" err="1" smtClean="0"/>
              <a:t>OutLet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8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precisará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979053"/>
            <a:ext cx="8140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numberOfSectionsInTableView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sessões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existirão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dos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valor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1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1027"/>
          <a:stretch/>
        </p:blipFill>
        <p:spPr>
          <a:xfrm>
            <a:off x="546100" y="4424379"/>
            <a:ext cx="8140700" cy="8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: </a:t>
            </a:r>
            <a:r>
              <a:rPr lang="en-US" dirty="0" err="1" smtClean="0"/>
              <a:t>numberOfRowsInSection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sessão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terá</a:t>
            </a:r>
            <a:r>
              <a:rPr lang="en-US" dirty="0" smtClean="0"/>
              <a:t> um array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valor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Array!!!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809" b="45716"/>
          <a:stretch/>
        </p:blipFill>
        <p:spPr>
          <a:xfrm>
            <a:off x="457200" y="5337803"/>
            <a:ext cx="8140700" cy="7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3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: </a:t>
            </a:r>
            <a:r>
              <a:rPr lang="en-US" dirty="0" err="1" smtClean="0"/>
              <a:t>heightForRowAtIndexPath</a:t>
            </a:r>
            <a:r>
              <a:rPr lang="en-US" dirty="0" smtClean="0"/>
              <a:t>: </a:t>
            </a:r>
            <a:r>
              <a:rPr lang="en-US" dirty="0" err="1" smtClean="0"/>
              <a:t>indexPath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a </a:t>
            </a:r>
            <a:r>
              <a:rPr lang="en-US" dirty="0" err="1" smtClean="0"/>
              <a:t>altura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linhas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2175" b="22514"/>
          <a:stretch/>
        </p:blipFill>
        <p:spPr>
          <a:xfrm>
            <a:off x="546100" y="3810404"/>
            <a:ext cx="8140700" cy="7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UITableView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: </a:t>
            </a:r>
            <a:r>
              <a:rPr lang="en-US" dirty="0" err="1" smtClean="0"/>
              <a:t>cellForRowAtIndexPath</a:t>
            </a:r>
            <a:r>
              <a:rPr lang="en-US" dirty="0" smtClean="0"/>
              <a:t>: </a:t>
            </a:r>
            <a:r>
              <a:rPr lang="en-US" dirty="0" err="1" smtClean="0"/>
              <a:t>indexPath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 dos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Estes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UITableViewCell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795"/>
          <a:stretch/>
        </p:blipFill>
        <p:spPr>
          <a:xfrm>
            <a:off x="546100" y="4189985"/>
            <a:ext cx="8140700" cy="7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tableView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UIViewController</a:t>
            </a:r>
            <a:r>
              <a:rPr lang="en-US" dirty="0" smtClean="0"/>
              <a:t> e </a:t>
            </a:r>
            <a:r>
              <a:rPr lang="en-US" dirty="0" err="1" smtClean="0"/>
              <a:t>adicione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1431"/>
            <a:ext cx="9144000" cy="35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UINavigationContoller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UINavigationController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Controller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projetado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realização</a:t>
            </a:r>
            <a:r>
              <a:rPr lang="en-US" dirty="0" smtClean="0"/>
              <a:t> de </a:t>
            </a:r>
            <a:r>
              <a:rPr lang="en-US" dirty="0" err="1" smtClean="0"/>
              <a:t>transições</a:t>
            </a:r>
            <a:r>
              <a:rPr lang="en-US" dirty="0" smtClean="0"/>
              <a:t> entre </a:t>
            </a:r>
            <a:r>
              <a:rPr lang="en-US" dirty="0" err="1" smtClean="0"/>
              <a:t>telas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este</a:t>
            </a:r>
            <a:r>
              <a:rPr lang="en-US" dirty="0" smtClean="0"/>
              <a:t> controller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necessária</a:t>
            </a:r>
            <a:r>
              <a:rPr lang="en-US" dirty="0" smtClean="0"/>
              <a:t> </a:t>
            </a:r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transição</a:t>
            </a:r>
            <a:r>
              <a:rPr lang="en-US" dirty="0" smtClean="0"/>
              <a:t> entre </a:t>
            </a:r>
            <a:r>
              <a:rPr lang="en-US" dirty="0" err="1" smtClean="0"/>
              <a:t>telas</a:t>
            </a:r>
            <a:r>
              <a:rPr lang="en-US" dirty="0" smtClean="0"/>
              <a:t>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Lembre</a:t>
            </a:r>
            <a:r>
              <a:rPr lang="en-US" dirty="0" smtClean="0"/>
              <a:t> de </a:t>
            </a:r>
            <a:r>
              <a:rPr lang="en-US" dirty="0" err="1" smtClean="0"/>
              <a:t>adicionar</a:t>
            </a:r>
            <a:r>
              <a:rPr lang="en-US" dirty="0" smtClean="0"/>
              <a:t> o delegate e o </a:t>
            </a:r>
            <a:r>
              <a:rPr lang="en-US" dirty="0" err="1" smtClean="0"/>
              <a:t>Datasource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UITableViewDataSource</a:t>
            </a:r>
            <a:r>
              <a:rPr lang="en-US" dirty="0" smtClean="0"/>
              <a:t>, </a:t>
            </a:r>
            <a:r>
              <a:rPr lang="en-US" dirty="0" err="1" smtClean="0"/>
              <a:t>UITableViewDelegate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Refaça</a:t>
            </a:r>
            <a:r>
              <a:rPr lang="en-US" dirty="0" smtClean="0"/>
              <a:t> a </a:t>
            </a:r>
            <a:r>
              <a:rPr lang="en-US" dirty="0" err="1" smtClean="0"/>
              <a:t>atividade</a:t>
            </a:r>
            <a:r>
              <a:rPr lang="en-US" dirty="0" smtClean="0"/>
              <a:t> anterior </a:t>
            </a:r>
            <a:r>
              <a:rPr lang="en-US" dirty="0" err="1" smtClean="0"/>
              <a:t>utilizando</a:t>
            </a:r>
            <a:r>
              <a:rPr lang="en-US" dirty="0" smtClean="0"/>
              <a:t> um </a:t>
            </a:r>
            <a:r>
              <a:rPr lang="en-US" dirty="0" err="1" smtClean="0"/>
              <a:t>UITableViewController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um </a:t>
            </a:r>
            <a:r>
              <a:rPr lang="en-US" dirty="0" err="1" smtClean="0"/>
              <a:t>UIViewController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7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UINavigationController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UINavigationController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informar</a:t>
            </a:r>
            <a:r>
              <a:rPr lang="en-US" dirty="0" smtClean="0"/>
              <a:t>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rootViewController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3" y="2741490"/>
            <a:ext cx="6092959" cy="41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4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UINavigationController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navegação</a:t>
            </a:r>
            <a:r>
              <a:rPr lang="en-US" dirty="0" smtClean="0"/>
              <a:t> entre Views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a Action “Segue”.</a:t>
            </a:r>
          </a:p>
          <a:p>
            <a:r>
              <a:rPr lang="en-US" dirty="0" err="1" smtClean="0"/>
              <a:t>Então</a:t>
            </a:r>
            <a:r>
              <a:rPr lang="en-US" dirty="0" smtClean="0"/>
              <a:t>,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partir</a:t>
            </a:r>
            <a:r>
              <a:rPr lang="en-US" dirty="0" smtClean="0"/>
              <a:t> de um </a:t>
            </a:r>
            <a:r>
              <a:rPr lang="en-US" dirty="0" err="1" smtClean="0"/>
              <a:t>UIButton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View,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a </a:t>
            </a:r>
            <a:r>
              <a:rPr lang="en-US" dirty="0" err="1" smtClean="0"/>
              <a:t>linkagem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(Segues).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1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UINavigationController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Segues!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2895298"/>
            <a:ext cx="6457916" cy="3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1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9" y="1417638"/>
            <a:ext cx="7450599" cy="49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4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UINavigationControllers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Enviando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entre </a:t>
            </a:r>
            <a:r>
              <a:rPr lang="en-US" dirty="0" err="1" smtClean="0"/>
              <a:t>UIViewControllers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dos Segues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PrepareForSegue</a:t>
            </a:r>
            <a:endParaRPr lang="en-US" dirty="0" smtClean="0"/>
          </a:p>
          <a:p>
            <a:pPr lvl="1"/>
            <a:r>
              <a:rPr lang="pt-BR" dirty="0"/>
              <a:t>[[segue </a:t>
            </a:r>
            <a:r>
              <a:rPr lang="pt-BR" dirty="0" err="1"/>
              <a:t>destinationViewController</a:t>
            </a:r>
            <a:r>
              <a:rPr lang="pt-BR" dirty="0"/>
              <a:t>] </a:t>
            </a:r>
            <a:r>
              <a:rPr lang="pt-BR" dirty="0" err="1" smtClean="0"/>
              <a:t>setArray:myArray</a:t>
            </a:r>
            <a:r>
              <a:rPr lang="pt-BR" dirty="0" smtClean="0"/>
              <a:t>];</a:t>
            </a:r>
          </a:p>
          <a:p>
            <a:pPr lvl="1"/>
            <a:r>
              <a:rPr lang="pt-BR" dirty="0" smtClean="0"/>
              <a:t>*Deve-se importar o .</a:t>
            </a:r>
            <a:r>
              <a:rPr lang="pt-BR" dirty="0" err="1" smtClean="0"/>
              <a:t>h</a:t>
            </a:r>
            <a:r>
              <a:rPr lang="pt-BR" dirty="0" smtClean="0"/>
              <a:t> da </a:t>
            </a:r>
            <a:r>
              <a:rPr lang="pt-BR" dirty="0" err="1" smtClean="0"/>
              <a:t>ViewController</a:t>
            </a:r>
            <a:r>
              <a:rPr lang="pt-BR" dirty="0" smtClean="0"/>
              <a:t> de destino!!!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5" y="2979990"/>
            <a:ext cx="8891674" cy="1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UINavigationControllers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Evitando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Segue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Importante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-se </a:t>
            </a:r>
            <a:r>
              <a:rPr lang="en-US" dirty="0" err="1" smtClean="0"/>
              <a:t>utilizar</a:t>
            </a:r>
            <a:r>
              <a:rPr lang="en-US" dirty="0" smtClean="0"/>
              <a:t>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Segue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0" y="2581340"/>
            <a:ext cx="8831798" cy="11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3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Atividade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86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Crie</a:t>
            </a:r>
            <a:r>
              <a:rPr lang="en-US" dirty="0" smtClean="0"/>
              <a:t> um novo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chamada</a:t>
            </a:r>
            <a:r>
              <a:rPr lang="en-US" dirty="0" smtClean="0"/>
              <a:t> </a:t>
            </a:r>
            <a:r>
              <a:rPr lang="en-US" dirty="0" err="1" smtClean="0"/>
              <a:t>CrazyNavigation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Single View Application</a:t>
            </a:r>
          </a:p>
          <a:p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UINavigationController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rootViewController</a:t>
            </a:r>
            <a:r>
              <a:rPr lang="en-US" dirty="0" smtClean="0"/>
              <a:t> </a:t>
            </a:r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UIViewController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UITextField</a:t>
            </a:r>
            <a:endParaRPr lang="en-US" dirty="0"/>
          </a:p>
          <a:p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UIButton</a:t>
            </a:r>
            <a:r>
              <a:rPr lang="en-US" dirty="0" smtClean="0"/>
              <a:t> com Title Show.</a:t>
            </a:r>
          </a:p>
          <a:p>
            <a:r>
              <a:rPr lang="en-US" dirty="0" err="1" smtClean="0"/>
              <a:t>Desafio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checar</a:t>
            </a:r>
            <a:r>
              <a:rPr lang="en-US" dirty="0" smtClean="0"/>
              <a:t> se o </a:t>
            </a:r>
            <a:r>
              <a:rPr lang="en-US" dirty="0" err="1" smtClean="0"/>
              <a:t>UITextField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 com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20.</a:t>
            </a:r>
          </a:p>
          <a:p>
            <a:pPr lvl="2"/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smtClean="0"/>
              <a:t>, </a:t>
            </a:r>
            <a:r>
              <a:rPr lang="en-US" dirty="0" err="1" smtClean="0"/>
              <a:t>exiba</a:t>
            </a:r>
            <a:r>
              <a:rPr lang="en-US" dirty="0" smtClean="0"/>
              <a:t> um novo </a:t>
            </a:r>
            <a:r>
              <a:rPr lang="en-US" dirty="0" err="1" smtClean="0"/>
              <a:t>UIViewController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segues</a:t>
            </a:r>
          </a:p>
          <a:p>
            <a:pPr lvl="2"/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, </a:t>
            </a:r>
            <a:r>
              <a:rPr lang="en-US" dirty="0" err="1" smtClean="0"/>
              <a:t>exiba</a:t>
            </a:r>
            <a:r>
              <a:rPr lang="en-US" dirty="0" smtClean="0"/>
              <a:t> um </a:t>
            </a:r>
            <a:r>
              <a:rPr lang="en-US" dirty="0" err="1" smtClean="0"/>
              <a:t>UIAlertView</a:t>
            </a:r>
            <a:r>
              <a:rPr lang="en-US" dirty="0" smtClean="0"/>
              <a:t> com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de </a:t>
            </a:r>
            <a:r>
              <a:rPr lang="en-US" dirty="0" err="1" smtClean="0"/>
              <a:t>erro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2405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507</Words>
  <Application>Microsoft Macintosh PowerPoint</Application>
  <PresentationFormat>On-screen Show (4:3)</PresentationFormat>
  <Paragraphs>82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UINavigationController</vt:lpstr>
      <vt:lpstr>Utilizando UINavigationContoller</vt:lpstr>
      <vt:lpstr>Utilizando UINavigationController</vt:lpstr>
      <vt:lpstr>Utilizando UINavigationController</vt:lpstr>
      <vt:lpstr>Utilizando UINavigationController</vt:lpstr>
      <vt:lpstr>Atividade</vt:lpstr>
      <vt:lpstr>Utilizando UINavigationControllers</vt:lpstr>
      <vt:lpstr>Utilizando UINavigationControllers</vt:lpstr>
      <vt:lpstr>Atividade</vt:lpstr>
      <vt:lpstr>Utilizando UITableView</vt:lpstr>
      <vt:lpstr>Utilizando UITableView</vt:lpstr>
      <vt:lpstr>Utilizando UITableView</vt:lpstr>
      <vt:lpstr>Utilizando UITableView</vt:lpstr>
      <vt:lpstr>Utilizando UITableView</vt:lpstr>
      <vt:lpstr>Utilizando UITableView</vt:lpstr>
      <vt:lpstr>Utilizando UITableView</vt:lpstr>
      <vt:lpstr>Utilizando UITableView</vt:lpstr>
      <vt:lpstr>Utilizando UITableView</vt:lpstr>
      <vt:lpstr>Atividade</vt:lpstr>
      <vt:lpstr>Atividade</vt:lpstr>
      <vt:lpstr>Atividade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Freitas</dc:creator>
  <cp:lastModifiedBy>Siddhartha Freitas</cp:lastModifiedBy>
  <cp:revision>131</cp:revision>
  <dcterms:created xsi:type="dcterms:W3CDTF">2014-08-24T18:25:14Z</dcterms:created>
  <dcterms:modified xsi:type="dcterms:W3CDTF">2017-07-28T18:48:46Z</dcterms:modified>
</cp:coreProperties>
</file>