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4" r:id="rId9"/>
    <p:sldId id="261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5179CF-1EE2-C64C-8DEE-036AFB80AB9F}">
          <p14:sldIdLst>
            <p14:sldId id="256"/>
            <p14:sldId id="257"/>
            <p14:sldId id="266"/>
            <p14:sldId id="258"/>
            <p14:sldId id="267"/>
            <p14:sldId id="259"/>
            <p14:sldId id="260"/>
            <p14:sldId id="264"/>
            <p14:sldId id="261"/>
            <p14:sldId id="262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13A6-73E8-5642-AA1A-A6F029C4D481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CA42A-0007-5F4D-B1ED-C7F51CD5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6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AB43-ADCE-9C48-9400-B8091DEA096B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Aprendendo a programar para </a:t>
            </a:r>
            <a:r>
              <a:rPr lang="pt-BR" dirty="0" err="1" smtClean="0"/>
              <a:t>iOS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05" y="288815"/>
            <a:ext cx="5676200" cy="39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1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pontos</a:t>
            </a:r>
            <a:r>
              <a:rPr lang="en-US" dirty="0" smtClean="0"/>
              <a:t> no </a:t>
            </a:r>
            <a:r>
              <a:rPr lang="en-US" dirty="0" err="1" smtClean="0"/>
              <a:t>mapa</a:t>
            </a:r>
            <a:r>
              <a:rPr lang="en-US" dirty="0" smtClean="0"/>
              <a:t>!!!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31570"/>
            <a:ext cx="8063635" cy="24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Customizando</a:t>
            </a:r>
            <a:r>
              <a:rPr lang="en-US" dirty="0" smtClean="0"/>
              <a:t> </a:t>
            </a:r>
            <a:r>
              <a:rPr lang="en-US" dirty="0" err="1" smtClean="0"/>
              <a:t>Pontos</a:t>
            </a:r>
            <a:r>
              <a:rPr lang="en-US" dirty="0" smtClean="0"/>
              <a:t>!!!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4049"/>
            <a:ext cx="9144000" cy="37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1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SubView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clicar</a:t>
            </a:r>
            <a:r>
              <a:rPr lang="en-US" dirty="0" smtClean="0"/>
              <a:t> no </a:t>
            </a:r>
            <a:r>
              <a:rPr lang="en-US" dirty="0" err="1" smtClean="0"/>
              <a:t>ponto</a:t>
            </a:r>
            <a:r>
              <a:rPr lang="en-US" dirty="0" smtClean="0"/>
              <a:t>!!!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1552"/>
            <a:ext cx="9144000" cy="16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2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ir</a:t>
            </a:r>
            <a:r>
              <a:rPr lang="en-US" dirty="0" smtClean="0"/>
              <a:t> no </a:t>
            </a:r>
            <a:r>
              <a:rPr lang="en-US" dirty="0" err="1" smtClean="0"/>
              <a:t>Arquivo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importar</a:t>
            </a:r>
            <a:r>
              <a:rPr lang="en-US" dirty="0" smtClean="0"/>
              <a:t> o </a:t>
            </a:r>
            <a:r>
              <a:rPr lang="en-US" dirty="0" err="1" smtClean="0"/>
              <a:t>FrameWork</a:t>
            </a:r>
            <a:r>
              <a:rPr lang="en-US" dirty="0" smtClean="0"/>
              <a:t> </a:t>
            </a:r>
            <a:r>
              <a:rPr lang="en-US" dirty="0" err="1" smtClean="0"/>
              <a:t>Mapkit.framework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import &lt;</a:t>
            </a:r>
            <a:r>
              <a:rPr lang="en-US" dirty="0" err="1"/>
              <a:t>MapKit</a:t>
            </a:r>
            <a:r>
              <a:rPr lang="en-US" dirty="0"/>
              <a:t>/</a:t>
            </a:r>
            <a:r>
              <a:rPr lang="en-US" dirty="0" err="1"/>
              <a:t>MapKit.h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utilizar</a:t>
            </a:r>
            <a:r>
              <a:rPr lang="en-US" dirty="0" smtClean="0"/>
              <a:t> o delegate &lt;</a:t>
            </a:r>
            <a:r>
              <a:rPr lang="en-US" dirty="0" err="1"/>
              <a:t>CLLocationManagerDelegate</a:t>
            </a:r>
            <a:r>
              <a:rPr lang="en-US" dirty="0" smtClean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78" y="4495029"/>
            <a:ext cx="5465235" cy="23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3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no </a:t>
            </a:r>
            <a:r>
              <a:rPr lang="en-US" dirty="0" err="1" smtClean="0"/>
              <a:t>Info.plist</a:t>
            </a:r>
            <a:endParaRPr lang="en-US" dirty="0" smtClean="0"/>
          </a:p>
          <a:p>
            <a:r>
              <a:rPr lang="en-US" dirty="0" err="1" smtClean="0"/>
              <a:t>NSLocationWhenInUseUsageDescription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 err="1" smtClean="0"/>
              <a:t>Tipo</a:t>
            </a:r>
            <a:r>
              <a:rPr lang="en-US" dirty="0" smtClean="0"/>
              <a:t> String</a:t>
            </a:r>
          </a:p>
          <a:p>
            <a:pPr lvl="1"/>
            <a:r>
              <a:rPr lang="en-US" dirty="0" smtClean="0"/>
              <a:t>Com um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</a:p>
          <a:p>
            <a:pPr lvl="2"/>
            <a:r>
              <a:rPr lang="pt-BR" dirty="0" smtClean="0"/>
              <a:t>“Rastrear </a:t>
            </a:r>
            <a:r>
              <a:rPr lang="pt-BR" dirty="0"/>
              <a:t>localização do </a:t>
            </a:r>
            <a:r>
              <a:rPr lang="pt-BR" dirty="0" smtClean="0"/>
              <a:t>Usuário”</a:t>
            </a:r>
            <a:endParaRPr lang="en-US" dirty="0"/>
          </a:p>
          <a:p>
            <a:r>
              <a:rPr lang="en-US" dirty="0" err="1" smtClean="0"/>
              <a:t>Adicionar</a:t>
            </a:r>
            <a:r>
              <a:rPr lang="en-US" dirty="0" smtClean="0"/>
              <a:t> as </a:t>
            </a:r>
            <a:r>
              <a:rPr lang="en-US" dirty="0" err="1" smtClean="0"/>
              <a:t>seguintes</a:t>
            </a:r>
            <a:r>
              <a:rPr lang="en-US" dirty="0" smtClean="0"/>
              <a:t> properties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5008033"/>
            <a:ext cx="8215313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Pedindo</a:t>
            </a:r>
            <a:r>
              <a:rPr lang="en-US" sz="2400" dirty="0" smtClean="0"/>
              <a:t> </a:t>
            </a:r>
            <a:r>
              <a:rPr lang="en-US" sz="2400" dirty="0" err="1" smtClean="0"/>
              <a:t>autoriza</a:t>
            </a:r>
            <a:r>
              <a:rPr lang="en-US" sz="2400" dirty="0" err="1" smtClean="0"/>
              <a:t>ção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Localização</a:t>
            </a:r>
            <a:r>
              <a:rPr lang="en-US" sz="2400" dirty="0" smtClean="0"/>
              <a:t> do </a:t>
            </a:r>
            <a:r>
              <a:rPr lang="en-US" sz="2400" dirty="0" err="1" smtClean="0"/>
              <a:t>usuário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8767"/>
            <a:ext cx="9144000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0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Método</a:t>
            </a:r>
            <a:r>
              <a:rPr lang="en-US" sz="2400" dirty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inicializa</a:t>
            </a:r>
            <a:r>
              <a:rPr lang="en-US" sz="2400" dirty="0" smtClean="0"/>
              <a:t> o GPS do </a:t>
            </a:r>
            <a:r>
              <a:rPr lang="en-US" sz="2400" dirty="0" err="1" smtClean="0"/>
              <a:t>Dispositivo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Quanto</a:t>
            </a:r>
            <a:r>
              <a:rPr lang="en-US" sz="2400" dirty="0" smtClean="0"/>
              <a:t> </a:t>
            </a:r>
            <a:r>
              <a:rPr lang="en-US" sz="2400" dirty="0" err="1" smtClean="0"/>
              <a:t>maior</a:t>
            </a:r>
            <a:r>
              <a:rPr lang="en-US" sz="2400" dirty="0" smtClean="0"/>
              <a:t> a </a:t>
            </a:r>
            <a:r>
              <a:rPr lang="en-US" sz="2400" dirty="0" err="1" smtClean="0"/>
              <a:t>precisão</a:t>
            </a:r>
            <a:r>
              <a:rPr lang="en-US" sz="2400" dirty="0" smtClean="0"/>
              <a:t>, </a:t>
            </a:r>
            <a:r>
              <a:rPr lang="en-US" sz="2400" dirty="0" err="1" smtClean="0"/>
              <a:t>maior</a:t>
            </a:r>
            <a:r>
              <a:rPr lang="en-US" sz="2400" dirty="0" smtClean="0"/>
              <a:t> o </a:t>
            </a:r>
            <a:r>
              <a:rPr lang="en-US" sz="2400" dirty="0" err="1" smtClean="0"/>
              <a:t>consumo</a:t>
            </a:r>
            <a:r>
              <a:rPr lang="en-US" sz="2400" dirty="0" smtClean="0"/>
              <a:t> de </a:t>
            </a:r>
            <a:r>
              <a:rPr lang="en-US" sz="2400" dirty="0" err="1" smtClean="0"/>
              <a:t>bateria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Cuidado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escolher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desiredAccuracy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6465"/>
            <a:ext cx="8437126" cy="23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9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exibir</a:t>
            </a:r>
            <a:r>
              <a:rPr lang="en-US" dirty="0" smtClean="0"/>
              <a:t> a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a </a:t>
            </a:r>
            <a:r>
              <a:rPr lang="en-US" dirty="0" err="1" smtClean="0"/>
              <a:t>opção</a:t>
            </a:r>
            <a:r>
              <a:rPr lang="en-US" dirty="0" smtClean="0"/>
              <a:t> “Show User </a:t>
            </a:r>
            <a:r>
              <a:rPr lang="en-US" dirty="0" smtClean="0"/>
              <a:t>Location” </a:t>
            </a:r>
            <a:r>
              <a:rPr lang="en-US" dirty="0" smtClean="0"/>
              <a:t>No </a:t>
            </a:r>
            <a:r>
              <a:rPr lang="en-US" dirty="0" err="1" smtClean="0"/>
              <a:t>StoryBoard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58" y="3435739"/>
            <a:ext cx="4518209" cy="24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Coletando</a:t>
            </a:r>
            <a:r>
              <a:rPr lang="en-US" dirty="0" smtClean="0"/>
              <a:t> </a:t>
            </a:r>
            <a:r>
              <a:rPr lang="en-US" dirty="0" err="1" smtClean="0"/>
              <a:t>Localização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lvl="1"/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de:</a:t>
            </a:r>
          </a:p>
          <a:p>
            <a:pPr lvl="2"/>
            <a:r>
              <a:rPr lang="en-US" dirty="0" err="1" smtClean="0"/>
              <a:t>Self.locationManager.location.coordinate.longitude</a:t>
            </a:r>
            <a:endParaRPr lang="en-US" dirty="0"/>
          </a:p>
          <a:p>
            <a:pPr lvl="2"/>
            <a:r>
              <a:rPr lang="en-US" dirty="0" err="1" smtClean="0"/>
              <a:t>Self.locationManager.location.coordinate.latitude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6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Centralizando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Ponto!!!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7" y="3022047"/>
            <a:ext cx="8513815" cy="18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2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MapKit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Coletando</a:t>
            </a:r>
            <a:r>
              <a:rPr lang="en-US" dirty="0" smtClean="0"/>
              <a:t> </a:t>
            </a:r>
            <a:r>
              <a:rPr lang="en-US" dirty="0" err="1" smtClean="0"/>
              <a:t>Bairro</a:t>
            </a:r>
            <a:r>
              <a:rPr lang="en-US" dirty="0" smtClean="0"/>
              <a:t> e </a:t>
            </a:r>
            <a:r>
              <a:rPr lang="en-US" dirty="0" err="1" smtClean="0"/>
              <a:t>Rua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0" y="2874478"/>
            <a:ext cx="8416353" cy="24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186</Words>
  <Application>Microsoft Macintosh PowerPoint</Application>
  <PresentationFormat>On-screen Show (4:3)</PresentationFormat>
  <Paragraphs>42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Utilizando MapKit</vt:lpstr>
      <vt:lpstr>Utilizando MapKit</vt:lpstr>
      <vt:lpstr>Utilizando MapKit</vt:lpstr>
      <vt:lpstr>Utilizando MapKit</vt:lpstr>
      <vt:lpstr>Utilizando MapKit</vt:lpstr>
      <vt:lpstr>Utilizando MapKit</vt:lpstr>
      <vt:lpstr>Utilizando MapKit</vt:lpstr>
      <vt:lpstr>Utilizando MapKit</vt:lpstr>
      <vt:lpstr>Utilizando MapKit</vt:lpstr>
      <vt:lpstr>Utilizando MapKit</vt:lpstr>
      <vt:lpstr>Utilizando MapKit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Siddhartha Freitas</dc:creator>
  <cp:lastModifiedBy>Siddhartha Freitas</cp:lastModifiedBy>
  <cp:revision>138</cp:revision>
  <dcterms:created xsi:type="dcterms:W3CDTF">2014-08-24T18:25:14Z</dcterms:created>
  <dcterms:modified xsi:type="dcterms:W3CDTF">2015-11-20T22:18:51Z</dcterms:modified>
</cp:coreProperties>
</file>